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 id="2147483677" r:id="rId2"/>
  </p:sldMasterIdLst>
  <p:notesMasterIdLst>
    <p:notesMasterId r:id="rId24"/>
  </p:notesMasterIdLst>
  <p:handoutMasterIdLst>
    <p:handoutMasterId r:id="rId25"/>
  </p:handoutMasterIdLst>
  <p:sldIdLst>
    <p:sldId id="256" r:id="rId3"/>
    <p:sldId id="257" r:id="rId4"/>
    <p:sldId id="259" r:id="rId5"/>
    <p:sldId id="275" r:id="rId6"/>
    <p:sldId id="276" r:id="rId7"/>
    <p:sldId id="277" r:id="rId8"/>
    <p:sldId id="260" r:id="rId9"/>
    <p:sldId id="278" r:id="rId10"/>
    <p:sldId id="279" r:id="rId11"/>
    <p:sldId id="280" r:id="rId12"/>
    <p:sldId id="281" r:id="rId13"/>
    <p:sldId id="282" r:id="rId14"/>
    <p:sldId id="288" r:id="rId15"/>
    <p:sldId id="283" r:id="rId16"/>
    <p:sldId id="289" r:id="rId17"/>
    <p:sldId id="284" r:id="rId18"/>
    <p:sldId id="290" r:id="rId19"/>
    <p:sldId id="285" r:id="rId20"/>
    <p:sldId id="286" r:id="rId21"/>
    <p:sldId id="287" r:id="rId22"/>
    <p:sldId id="292" r:id="rId23"/>
  </p:sldIdLst>
  <p:sldSz cx="9144000" cy="5143500" type="screen16x9"/>
  <p:notesSz cx="6858000" cy="9144000"/>
  <p:embeddedFontLst>
    <p:embeddedFont>
      <p:font typeface="DM Sans" pitchFamily="2" charset="0"/>
      <p:regular r:id="rId26"/>
      <p:bold r:id="rId27"/>
      <p:italic r:id="rId28"/>
      <p:boldItalic r:id="rId29"/>
    </p:embeddedFont>
    <p:embeddedFont>
      <p:font typeface="Viga" panose="020B0604020202020204" charset="0"/>
      <p:regular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61">
          <p15:clr>
            <a:srgbClr val="9AA0A6"/>
          </p15:clr>
        </p15:guide>
        <p15:guide id="2" pos="2880">
          <p15:clr>
            <a:srgbClr val="9AA0A6"/>
          </p15:clr>
        </p15:guide>
        <p15:guide id="3" pos="456">
          <p15:clr>
            <a:srgbClr val="9AA0A6"/>
          </p15:clr>
        </p15:guide>
        <p15:guide id="4" orient="horz" pos="1732">
          <p15:clr>
            <a:srgbClr val="9AA0A6"/>
          </p15:clr>
        </p15:guide>
        <p15:guide id="5" orient="horz" pos="266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CF6BAF3-BCBB-4E1D-A333-A0857B475704}">
  <a:tblStyle styleId="{CCF6BAF3-BCBB-4E1D-A333-A0857B47570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300" y="72"/>
      </p:cViewPr>
      <p:guideLst>
        <p:guide orient="horz" pos="461"/>
        <p:guide pos="2880"/>
        <p:guide pos="456"/>
        <p:guide orient="horz" pos="1732"/>
        <p:guide orient="horz" pos="2664"/>
      </p:guideLst>
    </p:cSldViewPr>
  </p:slideViewPr>
  <p:notesTextViewPr>
    <p:cViewPr>
      <p:scale>
        <a:sx n="1" d="1"/>
        <a:sy n="1" d="1"/>
      </p:scale>
      <p:origin x="0" y="0"/>
    </p:cViewPr>
  </p:notesTextViewPr>
  <p:notesViewPr>
    <p:cSldViewPr snapToGrid="0">
      <p:cViewPr varScale="1">
        <p:scale>
          <a:sx n="61" d="100"/>
          <a:sy n="61" d="100"/>
        </p:scale>
        <p:origin x="2484" y="2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1.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3.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2.fntdata"/><Relationship Id="rId30" Type="http://schemas.openxmlformats.org/officeDocument/2006/relationships/font" Target="fonts/font5.fntdata"/><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DC8DF3D-23AE-D496-FBD6-B55C6FF5BFC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D74C867-B491-459F-9660-1A7A1870084E}" type="slidenum">
              <a:rPr lang="en-US" sz="8800" smtClean="0">
                <a:solidFill>
                  <a:srgbClr val="FF0000"/>
                </a:solidFill>
              </a:rPr>
              <a:t>‹#›</a:t>
            </a:fld>
            <a:endParaRPr lang="en-US" dirty="0">
              <a:solidFill>
                <a:srgbClr val="FF0000"/>
              </a:solidFill>
            </a:endParaRPr>
          </a:p>
        </p:txBody>
      </p:sp>
    </p:spTree>
    <p:extLst>
      <p:ext uri="{BB962C8B-B14F-4D97-AF65-F5344CB8AC3E}">
        <p14:creationId xmlns:p14="http://schemas.microsoft.com/office/powerpoint/2010/main" val="423787562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a:extLst>
            <a:ext uri="{FF2B5EF4-FFF2-40B4-BE49-F238E27FC236}">
              <a16:creationId xmlns:a16="http://schemas.microsoft.com/office/drawing/2014/main" id="{592B59BA-B23B-E2DD-D866-A3DE7BA1B310}"/>
            </a:ext>
          </a:extLst>
        </p:cNvPr>
        <p:cNvGrpSpPr/>
        <p:nvPr/>
      </p:nvGrpSpPr>
      <p:grpSpPr>
        <a:xfrm>
          <a:off x="0" y="0"/>
          <a:ext cx="0" cy="0"/>
          <a:chOff x="0" y="0"/>
          <a:chExt cx="0" cy="0"/>
        </a:xfrm>
      </p:grpSpPr>
      <p:sp>
        <p:nvSpPr>
          <p:cNvPr id="325" name="Google Shape;325;g6bb4ddd667_0_323:notes">
            <a:extLst>
              <a:ext uri="{FF2B5EF4-FFF2-40B4-BE49-F238E27FC236}">
                <a16:creationId xmlns:a16="http://schemas.microsoft.com/office/drawing/2014/main" id="{DF438DEF-6C65-590E-1592-745DBA5CC22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a:extLst>
              <a:ext uri="{FF2B5EF4-FFF2-40B4-BE49-F238E27FC236}">
                <a16:creationId xmlns:a16="http://schemas.microsoft.com/office/drawing/2014/main" id="{672E3179-C097-4256-E34D-868C70CD46E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25764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a:extLst>
            <a:ext uri="{FF2B5EF4-FFF2-40B4-BE49-F238E27FC236}">
              <a16:creationId xmlns:a16="http://schemas.microsoft.com/office/drawing/2014/main" id="{87A12DDA-045A-CB28-B5B5-88E39C4C9AA7}"/>
            </a:ext>
          </a:extLst>
        </p:cNvPr>
        <p:cNvGrpSpPr/>
        <p:nvPr/>
      </p:nvGrpSpPr>
      <p:grpSpPr>
        <a:xfrm>
          <a:off x="0" y="0"/>
          <a:ext cx="0" cy="0"/>
          <a:chOff x="0" y="0"/>
          <a:chExt cx="0" cy="0"/>
        </a:xfrm>
      </p:grpSpPr>
      <p:sp>
        <p:nvSpPr>
          <p:cNvPr id="325" name="Google Shape;325;g6bb4ddd667_0_323:notes">
            <a:extLst>
              <a:ext uri="{FF2B5EF4-FFF2-40B4-BE49-F238E27FC236}">
                <a16:creationId xmlns:a16="http://schemas.microsoft.com/office/drawing/2014/main" id="{C6C40DE3-4991-AE0A-2FE7-CA5BCFB1C03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a:extLst>
              <a:ext uri="{FF2B5EF4-FFF2-40B4-BE49-F238E27FC236}">
                <a16:creationId xmlns:a16="http://schemas.microsoft.com/office/drawing/2014/main" id="{0927F97B-E3A4-FE0D-63D3-8A1CC3F41A5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8965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a:extLst>
            <a:ext uri="{FF2B5EF4-FFF2-40B4-BE49-F238E27FC236}">
              <a16:creationId xmlns:a16="http://schemas.microsoft.com/office/drawing/2014/main" id="{25D9C692-29A8-B7A3-89CB-290DF5FD3A96}"/>
            </a:ext>
          </a:extLst>
        </p:cNvPr>
        <p:cNvGrpSpPr/>
        <p:nvPr/>
      </p:nvGrpSpPr>
      <p:grpSpPr>
        <a:xfrm>
          <a:off x="0" y="0"/>
          <a:ext cx="0" cy="0"/>
          <a:chOff x="0" y="0"/>
          <a:chExt cx="0" cy="0"/>
        </a:xfrm>
      </p:grpSpPr>
      <p:sp>
        <p:nvSpPr>
          <p:cNvPr id="325" name="Google Shape;325;g6bb4ddd667_0_323:notes">
            <a:extLst>
              <a:ext uri="{FF2B5EF4-FFF2-40B4-BE49-F238E27FC236}">
                <a16:creationId xmlns:a16="http://schemas.microsoft.com/office/drawing/2014/main" id="{A94008C3-6759-C267-6FBB-AC31EB8C746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a:extLst>
              <a:ext uri="{FF2B5EF4-FFF2-40B4-BE49-F238E27FC236}">
                <a16:creationId xmlns:a16="http://schemas.microsoft.com/office/drawing/2014/main" id="{540B64F7-6CEC-7339-CF8C-094052F649B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92419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a:extLst>
            <a:ext uri="{FF2B5EF4-FFF2-40B4-BE49-F238E27FC236}">
              <a16:creationId xmlns:a16="http://schemas.microsoft.com/office/drawing/2014/main" id="{4404AC9D-48FE-3BC2-10C5-9CE5370BE28A}"/>
            </a:ext>
          </a:extLst>
        </p:cNvPr>
        <p:cNvGrpSpPr/>
        <p:nvPr/>
      </p:nvGrpSpPr>
      <p:grpSpPr>
        <a:xfrm>
          <a:off x="0" y="0"/>
          <a:ext cx="0" cy="0"/>
          <a:chOff x="0" y="0"/>
          <a:chExt cx="0" cy="0"/>
        </a:xfrm>
      </p:grpSpPr>
      <p:sp>
        <p:nvSpPr>
          <p:cNvPr id="325" name="Google Shape;325;g6bb4ddd667_0_323:notes">
            <a:extLst>
              <a:ext uri="{FF2B5EF4-FFF2-40B4-BE49-F238E27FC236}">
                <a16:creationId xmlns:a16="http://schemas.microsoft.com/office/drawing/2014/main" id="{5F805C5B-EE12-BE73-8DC4-35721CBCE75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a:extLst>
              <a:ext uri="{FF2B5EF4-FFF2-40B4-BE49-F238E27FC236}">
                <a16:creationId xmlns:a16="http://schemas.microsoft.com/office/drawing/2014/main" id="{3EABEC4B-1014-52C1-4087-4779BF09E87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62529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a:extLst>
            <a:ext uri="{FF2B5EF4-FFF2-40B4-BE49-F238E27FC236}">
              <a16:creationId xmlns:a16="http://schemas.microsoft.com/office/drawing/2014/main" id="{BE142127-3D82-3E95-86B1-D1F653FB5619}"/>
            </a:ext>
          </a:extLst>
        </p:cNvPr>
        <p:cNvGrpSpPr/>
        <p:nvPr/>
      </p:nvGrpSpPr>
      <p:grpSpPr>
        <a:xfrm>
          <a:off x="0" y="0"/>
          <a:ext cx="0" cy="0"/>
          <a:chOff x="0" y="0"/>
          <a:chExt cx="0" cy="0"/>
        </a:xfrm>
      </p:grpSpPr>
      <p:sp>
        <p:nvSpPr>
          <p:cNvPr id="325" name="Google Shape;325;g6bb4ddd667_0_323:notes">
            <a:extLst>
              <a:ext uri="{FF2B5EF4-FFF2-40B4-BE49-F238E27FC236}">
                <a16:creationId xmlns:a16="http://schemas.microsoft.com/office/drawing/2014/main" id="{6B317B14-9CA6-BBFF-3100-CC758BCC0F3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a:extLst>
              <a:ext uri="{FF2B5EF4-FFF2-40B4-BE49-F238E27FC236}">
                <a16:creationId xmlns:a16="http://schemas.microsoft.com/office/drawing/2014/main" id="{D737FEB1-25F6-8D0C-18C9-E407D3E06F2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23174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a:extLst>
            <a:ext uri="{FF2B5EF4-FFF2-40B4-BE49-F238E27FC236}">
              <a16:creationId xmlns:a16="http://schemas.microsoft.com/office/drawing/2014/main" id="{FA3488C3-7983-4902-4C03-9A32DD5E5D3E}"/>
            </a:ext>
          </a:extLst>
        </p:cNvPr>
        <p:cNvGrpSpPr/>
        <p:nvPr/>
      </p:nvGrpSpPr>
      <p:grpSpPr>
        <a:xfrm>
          <a:off x="0" y="0"/>
          <a:ext cx="0" cy="0"/>
          <a:chOff x="0" y="0"/>
          <a:chExt cx="0" cy="0"/>
        </a:xfrm>
      </p:grpSpPr>
      <p:sp>
        <p:nvSpPr>
          <p:cNvPr id="325" name="Google Shape;325;g6bb4ddd667_0_323:notes">
            <a:extLst>
              <a:ext uri="{FF2B5EF4-FFF2-40B4-BE49-F238E27FC236}">
                <a16:creationId xmlns:a16="http://schemas.microsoft.com/office/drawing/2014/main" id="{7DB81E52-4397-0328-E18B-A12A86D08A7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a:extLst>
              <a:ext uri="{FF2B5EF4-FFF2-40B4-BE49-F238E27FC236}">
                <a16:creationId xmlns:a16="http://schemas.microsoft.com/office/drawing/2014/main" id="{ED348317-D4D0-E17C-8008-E828D9471EA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68209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a:extLst>
            <a:ext uri="{FF2B5EF4-FFF2-40B4-BE49-F238E27FC236}">
              <a16:creationId xmlns:a16="http://schemas.microsoft.com/office/drawing/2014/main" id="{38DE9E17-7FB7-8C79-151A-31B0B9543134}"/>
            </a:ext>
          </a:extLst>
        </p:cNvPr>
        <p:cNvGrpSpPr/>
        <p:nvPr/>
      </p:nvGrpSpPr>
      <p:grpSpPr>
        <a:xfrm>
          <a:off x="0" y="0"/>
          <a:ext cx="0" cy="0"/>
          <a:chOff x="0" y="0"/>
          <a:chExt cx="0" cy="0"/>
        </a:xfrm>
      </p:grpSpPr>
      <p:sp>
        <p:nvSpPr>
          <p:cNvPr id="325" name="Google Shape;325;g6bb4ddd667_0_323:notes">
            <a:extLst>
              <a:ext uri="{FF2B5EF4-FFF2-40B4-BE49-F238E27FC236}">
                <a16:creationId xmlns:a16="http://schemas.microsoft.com/office/drawing/2014/main" id="{C2B2BFF4-D729-A190-9C65-A051306C019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a:extLst>
              <a:ext uri="{FF2B5EF4-FFF2-40B4-BE49-F238E27FC236}">
                <a16:creationId xmlns:a16="http://schemas.microsoft.com/office/drawing/2014/main" id="{BFD3B7AF-72F7-FF8E-BE8E-483F1EAB8C3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72414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a:extLst>
            <a:ext uri="{FF2B5EF4-FFF2-40B4-BE49-F238E27FC236}">
              <a16:creationId xmlns:a16="http://schemas.microsoft.com/office/drawing/2014/main" id="{6E5DEE20-35F4-11D4-4965-AA0EEF2E5B69}"/>
            </a:ext>
          </a:extLst>
        </p:cNvPr>
        <p:cNvGrpSpPr/>
        <p:nvPr/>
      </p:nvGrpSpPr>
      <p:grpSpPr>
        <a:xfrm>
          <a:off x="0" y="0"/>
          <a:ext cx="0" cy="0"/>
          <a:chOff x="0" y="0"/>
          <a:chExt cx="0" cy="0"/>
        </a:xfrm>
      </p:grpSpPr>
      <p:sp>
        <p:nvSpPr>
          <p:cNvPr id="325" name="Google Shape;325;g6bb4ddd667_0_323:notes">
            <a:extLst>
              <a:ext uri="{FF2B5EF4-FFF2-40B4-BE49-F238E27FC236}">
                <a16:creationId xmlns:a16="http://schemas.microsoft.com/office/drawing/2014/main" id="{A08AA566-F121-87EA-8CC7-A63AF103278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a:extLst>
              <a:ext uri="{FF2B5EF4-FFF2-40B4-BE49-F238E27FC236}">
                <a16:creationId xmlns:a16="http://schemas.microsoft.com/office/drawing/2014/main" id="{21F34CC8-A2F5-B495-1284-20D76396B5B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80977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a:extLst>
            <a:ext uri="{FF2B5EF4-FFF2-40B4-BE49-F238E27FC236}">
              <a16:creationId xmlns:a16="http://schemas.microsoft.com/office/drawing/2014/main" id="{1453D95C-B58F-02B1-98C7-D530C72888F3}"/>
            </a:ext>
          </a:extLst>
        </p:cNvPr>
        <p:cNvGrpSpPr/>
        <p:nvPr/>
      </p:nvGrpSpPr>
      <p:grpSpPr>
        <a:xfrm>
          <a:off x="0" y="0"/>
          <a:ext cx="0" cy="0"/>
          <a:chOff x="0" y="0"/>
          <a:chExt cx="0" cy="0"/>
        </a:xfrm>
      </p:grpSpPr>
      <p:sp>
        <p:nvSpPr>
          <p:cNvPr id="325" name="Google Shape;325;g6bb4ddd667_0_323:notes">
            <a:extLst>
              <a:ext uri="{FF2B5EF4-FFF2-40B4-BE49-F238E27FC236}">
                <a16:creationId xmlns:a16="http://schemas.microsoft.com/office/drawing/2014/main" id="{6A8EB52F-8CF0-AD41-3D93-23D42AE27BE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a:extLst>
              <a:ext uri="{FF2B5EF4-FFF2-40B4-BE49-F238E27FC236}">
                <a16:creationId xmlns:a16="http://schemas.microsoft.com/office/drawing/2014/main" id="{D23E3E03-38E5-30FA-0FC4-636B41C983C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3466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a:extLst>
            <a:ext uri="{FF2B5EF4-FFF2-40B4-BE49-F238E27FC236}">
              <a16:creationId xmlns:a16="http://schemas.microsoft.com/office/drawing/2014/main" id="{C4525182-F147-7C6E-373B-CF36765945C0}"/>
            </a:ext>
          </a:extLst>
        </p:cNvPr>
        <p:cNvGrpSpPr/>
        <p:nvPr/>
      </p:nvGrpSpPr>
      <p:grpSpPr>
        <a:xfrm>
          <a:off x="0" y="0"/>
          <a:ext cx="0" cy="0"/>
          <a:chOff x="0" y="0"/>
          <a:chExt cx="0" cy="0"/>
        </a:xfrm>
      </p:grpSpPr>
      <p:sp>
        <p:nvSpPr>
          <p:cNvPr id="325" name="Google Shape;325;g6bb4ddd667_0_323:notes">
            <a:extLst>
              <a:ext uri="{FF2B5EF4-FFF2-40B4-BE49-F238E27FC236}">
                <a16:creationId xmlns:a16="http://schemas.microsoft.com/office/drawing/2014/main" id="{44485010-5B75-EAAA-1663-7119BC4C859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a:extLst>
              <a:ext uri="{FF2B5EF4-FFF2-40B4-BE49-F238E27FC236}">
                <a16:creationId xmlns:a16="http://schemas.microsoft.com/office/drawing/2014/main" id="{FC0F9E6F-E364-CC44-5EA2-0DDBEEF435F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2871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a:extLst>
            <a:ext uri="{FF2B5EF4-FFF2-40B4-BE49-F238E27FC236}">
              <a16:creationId xmlns:a16="http://schemas.microsoft.com/office/drawing/2014/main" id="{AEEEC2A3-9866-C699-041C-FEC9C1EC1A74}"/>
            </a:ext>
          </a:extLst>
        </p:cNvPr>
        <p:cNvGrpSpPr/>
        <p:nvPr/>
      </p:nvGrpSpPr>
      <p:grpSpPr>
        <a:xfrm>
          <a:off x="0" y="0"/>
          <a:ext cx="0" cy="0"/>
          <a:chOff x="0" y="0"/>
          <a:chExt cx="0" cy="0"/>
        </a:xfrm>
      </p:grpSpPr>
      <p:sp>
        <p:nvSpPr>
          <p:cNvPr id="325" name="Google Shape;325;g6bb4ddd667_0_323:notes">
            <a:extLst>
              <a:ext uri="{FF2B5EF4-FFF2-40B4-BE49-F238E27FC236}">
                <a16:creationId xmlns:a16="http://schemas.microsoft.com/office/drawing/2014/main" id="{48314CC6-9C85-2AFC-0F0F-4EED50F1EDE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a:extLst>
              <a:ext uri="{FF2B5EF4-FFF2-40B4-BE49-F238E27FC236}">
                <a16:creationId xmlns:a16="http://schemas.microsoft.com/office/drawing/2014/main" id="{15E4A73F-9903-B7B2-6059-CD713A1AF0C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03575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8"/>
        <p:cNvGrpSpPr/>
        <p:nvPr/>
      </p:nvGrpSpPr>
      <p:grpSpPr>
        <a:xfrm>
          <a:off x="0" y="0"/>
          <a:ext cx="0" cy="0"/>
          <a:chOff x="0" y="0"/>
          <a:chExt cx="0" cy="0"/>
        </a:xfrm>
      </p:grpSpPr>
      <p:sp>
        <p:nvSpPr>
          <p:cNvPr id="3009" name="Google Shape;3009;g6bdca54fc3_0_27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0" name="Google Shape;3010;g6bdca54fc3_0_27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a:extLst>
            <a:ext uri="{FF2B5EF4-FFF2-40B4-BE49-F238E27FC236}">
              <a16:creationId xmlns:a16="http://schemas.microsoft.com/office/drawing/2014/main" id="{3F21E128-CBE5-9D17-CF6F-1F18A47C5EE2}"/>
            </a:ext>
          </a:extLst>
        </p:cNvPr>
        <p:cNvGrpSpPr/>
        <p:nvPr/>
      </p:nvGrpSpPr>
      <p:grpSpPr>
        <a:xfrm>
          <a:off x="0" y="0"/>
          <a:ext cx="0" cy="0"/>
          <a:chOff x="0" y="0"/>
          <a:chExt cx="0" cy="0"/>
        </a:xfrm>
      </p:grpSpPr>
      <p:sp>
        <p:nvSpPr>
          <p:cNvPr id="325" name="Google Shape;325;g6bb4ddd667_0_323:notes">
            <a:extLst>
              <a:ext uri="{FF2B5EF4-FFF2-40B4-BE49-F238E27FC236}">
                <a16:creationId xmlns:a16="http://schemas.microsoft.com/office/drawing/2014/main" id="{CD9C453D-CB48-8F52-2989-45216619FA9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a:extLst>
              <a:ext uri="{FF2B5EF4-FFF2-40B4-BE49-F238E27FC236}">
                <a16:creationId xmlns:a16="http://schemas.microsoft.com/office/drawing/2014/main" id="{C2E4AEBD-CE37-AF83-5D97-9FBE5A5108C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91055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a:extLst>
            <a:ext uri="{FF2B5EF4-FFF2-40B4-BE49-F238E27FC236}">
              <a16:creationId xmlns:a16="http://schemas.microsoft.com/office/drawing/2014/main" id="{132B3C5D-3AFB-CE92-6FD9-7B5306AA73FD}"/>
            </a:ext>
          </a:extLst>
        </p:cNvPr>
        <p:cNvGrpSpPr/>
        <p:nvPr/>
      </p:nvGrpSpPr>
      <p:grpSpPr>
        <a:xfrm>
          <a:off x="0" y="0"/>
          <a:ext cx="0" cy="0"/>
          <a:chOff x="0" y="0"/>
          <a:chExt cx="0" cy="0"/>
        </a:xfrm>
      </p:grpSpPr>
      <p:sp>
        <p:nvSpPr>
          <p:cNvPr id="325" name="Google Shape;325;g6bb4ddd667_0_323:notes">
            <a:extLst>
              <a:ext uri="{FF2B5EF4-FFF2-40B4-BE49-F238E27FC236}">
                <a16:creationId xmlns:a16="http://schemas.microsoft.com/office/drawing/2014/main" id="{0F056AE0-587E-ABE5-CA5E-0B01E100E3F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a:extLst>
              <a:ext uri="{FF2B5EF4-FFF2-40B4-BE49-F238E27FC236}">
                <a16:creationId xmlns:a16="http://schemas.microsoft.com/office/drawing/2014/main" id="{DB960919-5DF6-F229-C66E-B2262F819B1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0541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a:extLst>
            <a:ext uri="{FF2B5EF4-FFF2-40B4-BE49-F238E27FC236}">
              <a16:creationId xmlns:a16="http://schemas.microsoft.com/office/drawing/2014/main" id="{315F1CBE-7BFA-1C9D-F6C5-7F6ABB4D0A57}"/>
            </a:ext>
          </a:extLst>
        </p:cNvPr>
        <p:cNvGrpSpPr/>
        <p:nvPr/>
      </p:nvGrpSpPr>
      <p:grpSpPr>
        <a:xfrm>
          <a:off x="0" y="0"/>
          <a:ext cx="0" cy="0"/>
          <a:chOff x="0" y="0"/>
          <a:chExt cx="0" cy="0"/>
        </a:xfrm>
      </p:grpSpPr>
      <p:sp>
        <p:nvSpPr>
          <p:cNvPr id="325" name="Google Shape;325;g6bb4ddd667_0_323:notes">
            <a:extLst>
              <a:ext uri="{FF2B5EF4-FFF2-40B4-BE49-F238E27FC236}">
                <a16:creationId xmlns:a16="http://schemas.microsoft.com/office/drawing/2014/main" id="{22BAB790-E419-FD8C-1655-C4CC60F8D14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a:extLst>
              <a:ext uri="{FF2B5EF4-FFF2-40B4-BE49-F238E27FC236}">
                <a16:creationId xmlns:a16="http://schemas.microsoft.com/office/drawing/2014/main" id="{177D3C4C-27B3-4422-562A-83FCB4BA144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7646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6bb4ddd667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6bb4ddd667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a:extLst>
            <a:ext uri="{FF2B5EF4-FFF2-40B4-BE49-F238E27FC236}">
              <a16:creationId xmlns:a16="http://schemas.microsoft.com/office/drawing/2014/main" id="{DBDF8381-F508-710E-9D09-D46F650C949B}"/>
            </a:ext>
          </a:extLst>
        </p:cNvPr>
        <p:cNvGrpSpPr/>
        <p:nvPr/>
      </p:nvGrpSpPr>
      <p:grpSpPr>
        <a:xfrm>
          <a:off x="0" y="0"/>
          <a:ext cx="0" cy="0"/>
          <a:chOff x="0" y="0"/>
          <a:chExt cx="0" cy="0"/>
        </a:xfrm>
      </p:grpSpPr>
      <p:sp>
        <p:nvSpPr>
          <p:cNvPr id="325" name="Google Shape;325;g6bb4ddd667_0_323:notes">
            <a:extLst>
              <a:ext uri="{FF2B5EF4-FFF2-40B4-BE49-F238E27FC236}">
                <a16:creationId xmlns:a16="http://schemas.microsoft.com/office/drawing/2014/main" id="{7CC5073E-5C94-2F7F-2E69-241E420798A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a:extLst>
              <a:ext uri="{FF2B5EF4-FFF2-40B4-BE49-F238E27FC236}">
                <a16:creationId xmlns:a16="http://schemas.microsoft.com/office/drawing/2014/main" id="{CD567AFF-1B71-399A-3AF3-F5807B5B134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59709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a:extLst>
            <a:ext uri="{FF2B5EF4-FFF2-40B4-BE49-F238E27FC236}">
              <a16:creationId xmlns:a16="http://schemas.microsoft.com/office/drawing/2014/main" id="{A39A498E-7BEB-C454-071F-8DCA98BF2E55}"/>
            </a:ext>
          </a:extLst>
        </p:cNvPr>
        <p:cNvGrpSpPr/>
        <p:nvPr/>
      </p:nvGrpSpPr>
      <p:grpSpPr>
        <a:xfrm>
          <a:off x="0" y="0"/>
          <a:ext cx="0" cy="0"/>
          <a:chOff x="0" y="0"/>
          <a:chExt cx="0" cy="0"/>
        </a:xfrm>
      </p:grpSpPr>
      <p:sp>
        <p:nvSpPr>
          <p:cNvPr id="325" name="Google Shape;325;g6bb4ddd667_0_323:notes">
            <a:extLst>
              <a:ext uri="{FF2B5EF4-FFF2-40B4-BE49-F238E27FC236}">
                <a16:creationId xmlns:a16="http://schemas.microsoft.com/office/drawing/2014/main" id="{EC770A34-2C30-916F-819D-215A1C18206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a:extLst>
              <a:ext uri="{FF2B5EF4-FFF2-40B4-BE49-F238E27FC236}">
                <a16:creationId xmlns:a16="http://schemas.microsoft.com/office/drawing/2014/main" id="{8561FD1E-1ED5-F077-44F6-C728BC412BC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1528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tories.freepik.com/?utm_source=slidesgo_template&amp;utm_medium=referral-link&amp;utm_campaign=slidesgo_contents_of_this_template&amp;utm_term=stories_by_freepik&amp;utm_content=stories" TargetMode="External"/><Relationship Id="rId4" Type="http://schemas.openxmlformats.org/officeDocument/2006/relationships/hyperlink" Target="http://bit.ly/2TtBDfr" TargetMode="Externa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974350" y="527325"/>
            <a:ext cx="3769500" cy="2915100"/>
          </a:xfrm>
          <a:prstGeom prst="rect">
            <a:avLst/>
          </a:prstGeom>
        </p:spPr>
        <p:txBody>
          <a:bodyPr spcFirstLastPara="1" wrap="square" lIns="91425" tIns="91425" rIns="91425" bIns="91425" anchor="b" anchorCtr="0">
            <a:noAutofit/>
          </a:bodyPr>
          <a:lstStyle>
            <a:lvl1pPr lvl="0">
              <a:spcBef>
                <a:spcPts val="0"/>
              </a:spcBef>
              <a:spcAft>
                <a:spcPts val="0"/>
              </a:spcAft>
              <a:buClr>
                <a:srgbClr val="1F1C51"/>
              </a:buClr>
              <a:buSzPts val="4800"/>
              <a:buNone/>
              <a:defRPr sz="4800">
                <a:solidFill>
                  <a:srgbClr val="1F1C51"/>
                </a:solidFill>
              </a:defRPr>
            </a:lvl1pPr>
            <a:lvl2pPr lvl="1">
              <a:spcBef>
                <a:spcPts val="0"/>
              </a:spcBef>
              <a:spcAft>
                <a:spcPts val="0"/>
              </a:spcAft>
              <a:buClr>
                <a:srgbClr val="1F1C51"/>
              </a:buClr>
              <a:buSzPts val="6000"/>
              <a:buNone/>
              <a:defRPr sz="6000">
                <a:solidFill>
                  <a:srgbClr val="1F1C51"/>
                </a:solidFill>
              </a:defRPr>
            </a:lvl2pPr>
            <a:lvl3pPr lvl="2">
              <a:spcBef>
                <a:spcPts val="0"/>
              </a:spcBef>
              <a:spcAft>
                <a:spcPts val="0"/>
              </a:spcAft>
              <a:buClr>
                <a:srgbClr val="1F1C51"/>
              </a:buClr>
              <a:buSzPts val="6000"/>
              <a:buNone/>
              <a:defRPr sz="6000">
                <a:solidFill>
                  <a:srgbClr val="1F1C51"/>
                </a:solidFill>
              </a:defRPr>
            </a:lvl3pPr>
            <a:lvl4pPr lvl="3">
              <a:spcBef>
                <a:spcPts val="0"/>
              </a:spcBef>
              <a:spcAft>
                <a:spcPts val="0"/>
              </a:spcAft>
              <a:buClr>
                <a:srgbClr val="1F1C51"/>
              </a:buClr>
              <a:buSzPts val="6000"/>
              <a:buNone/>
              <a:defRPr sz="6000">
                <a:solidFill>
                  <a:srgbClr val="1F1C51"/>
                </a:solidFill>
              </a:defRPr>
            </a:lvl4pPr>
            <a:lvl5pPr lvl="4">
              <a:spcBef>
                <a:spcPts val="0"/>
              </a:spcBef>
              <a:spcAft>
                <a:spcPts val="0"/>
              </a:spcAft>
              <a:buClr>
                <a:srgbClr val="1F1C51"/>
              </a:buClr>
              <a:buSzPts val="6000"/>
              <a:buNone/>
              <a:defRPr sz="6000">
                <a:solidFill>
                  <a:srgbClr val="1F1C51"/>
                </a:solidFill>
              </a:defRPr>
            </a:lvl5pPr>
            <a:lvl6pPr lvl="5">
              <a:spcBef>
                <a:spcPts val="0"/>
              </a:spcBef>
              <a:spcAft>
                <a:spcPts val="0"/>
              </a:spcAft>
              <a:buClr>
                <a:srgbClr val="1F1C51"/>
              </a:buClr>
              <a:buSzPts val="6000"/>
              <a:buNone/>
              <a:defRPr sz="6000">
                <a:solidFill>
                  <a:srgbClr val="1F1C51"/>
                </a:solidFill>
              </a:defRPr>
            </a:lvl6pPr>
            <a:lvl7pPr lvl="6">
              <a:spcBef>
                <a:spcPts val="0"/>
              </a:spcBef>
              <a:spcAft>
                <a:spcPts val="0"/>
              </a:spcAft>
              <a:buClr>
                <a:srgbClr val="1F1C51"/>
              </a:buClr>
              <a:buSzPts val="6000"/>
              <a:buNone/>
              <a:defRPr sz="6000">
                <a:solidFill>
                  <a:srgbClr val="1F1C51"/>
                </a:solidFill>
              </a:defRPr>
            </a:lvl7pPr>
            <a:lvl8pPr lvl="7">
              <a:spcBef>
                <a:spcPts val="0"/>
              </a:spcBef>
              <a:spcAft>
                <a:spcPts val="0"/>
              </a:spcAft>
              <a:buClr>
                <a:srgbClr val="1F1C51"/>
              </a:buClr>
              <a:buSzPts val="6000"/>
              <a:buNone/>
              <a:defRPr sz="6000">
                <a:solidFill>
                  <a:srgbClr val="1F1C51"/>
                </a:solidFill>
              </a:defRPr>
            </a:lvl8pPr>
            <a:lvl9pPr lvl="8">
              <a:spcBef>
                <a:spcPts val="0"/>
              </a:spcBef>
              <a:spcAft>
                <a:spcPts val="0"/>
              </a:spcAft>
              <a:buClr>
                <a:srgbClr val="1F1C51"/>
              </a:buClr>
              <a:buSzPts val="6000"/>
              <a:buNone/>
              <a:defRPr sz="6000">
                <a:solidFill>
                  <a:srgbClr val="1F1C51"/>
                </a:solidFill>
              </a:defRPr>
            </a:lvl9pPr>
          </a:lstStyle>
          <a:p>
            <a:endParaRPr/>
          </a:p>
        </p:txBody>
      </p:sp>
      <p:sp>
        <p:nvSpPr>
          <p:cNvPr id="10" name="Google Shape;10;p2"/>
          <p:cNvSpPr txBox="1">
            <a:spLocks noGrp="1"/>
          </p:cNvSpPr>
          <p:nvPr>
            <p:ph type="subTitle" idx="1"/>
          </p:nvPr>
        </p:nvSpPr>
        <p:spPr>
          <a:xfrm>
            <a:off x="4974350" y="3518775"/>
            <a:ext cx="38763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1F1C51"/>
              </a:buClr>
              <a:buSzPts val="1800"/>
              <a:buNone/>
              <a:defRPr>
                <a:solidFill>
                  <a:srgbClr val="1F1C51"/>
                </a:solidFill>
              </a:defRPr>
            </a:lvl1pPr>
            <a:lvl2pPr lvl="1">
              <a:lnSpc>
                <a:spcPct val="100000"/>
              </a:lnSpc>
              <a:spcBef>
                <a:spcPts val="0"/>
              </a:spcBef>
              <a:spcAft>
                <a:spcPts val="0"/>
              </a:spcAft>
              <a:buClr>
                <a:srgbClr val="1F1C51"/>
              </a:buClr>
              <a:buSzPts val="2800"/>
              <a:buNone/>
              <a:defRPr sz="2800">
                <a:solidFill>
                  <a:srgbClr val="1F1C51"/>
                </a:solidFill>
              </a:defRPr>
            </a:lvl2pPr>
            <a:lvl3pPr lvl="2">
              <a:lnSpc>
                <a:spcPct val="100000"/>
              </a:lnSpc>
              <a:spcBef>
                <a:spcPts val="0"/>
              </a:spcBef>
              <a:spcAft>
                <a:spcPts val="0"/>
              </a:spcAft>
              <a:buClr>
                <a:srgbClr val="1F1C51"/>
              </a:buClr>
              <a:buSzPts val="2800"/>
              <a:buNone/>
              <a:defRPr sz="2800">
                <a:solidFill>
                  <a:srgbClr val="1F1C51"/>
                </a:solidFill>
              </a:defRPr>
            </a:lvl3pPr>
            <a:lvl4pPr lvl="3">
              <a:lnSpc>
                <a:spcPct val="100000"/>
              </a:lnSpc>
              <a:spcBef>
                <a:spcPts val="0"/>
              </a:spcBef>
              <a:spcAft>
                <a:spcPts val="0"/>
              </a:spcAft>
              <a:buClr>
                <a:srgbClr val="1F1C51"/>
              </a:buClr>
              <a:buSzPts val="2800"/>
              <a:buNone/>
              <a:defRPr sz="2800">
                <a:solidFill>
                  <a:srgbClr val="1F1C51"/>
                </a:solidFill>
              </a:defRPr>
            </a:lvl4pPr>
            <a:lvl5pPr lvl="4">
              <a:lnSpc>
                <a:spcPct val="100000"/>
              </a:lnSpc>
              <a:spcBef>
                <a:spcPts val="0"/>
              </a:spcBef>
              <a:spcAft>
                <a:spcPts val="0"/>
              </a:spcAft>
              <a:buClr>
                <a:srgbClr val="1F1C51"/>
              </a:buClr>
              <a:buSzPts val="2800"/>
              <a:buNone/>
              <a:defRPr sz="2800">
                <a:solidFill>
                  <a:srgbClr val="1F1C51"/>
                </a:solidFill>
              </a:defRPr>
            </a:lvl5pPr>
            <a:lvl6pPr lvl="5">
              <a:lnSpc>
                <a:spcPct val="100000"/>
              </a:lnSpc>
              <a:spcBef>
                <a:spcPts val="0"/>
              </a:spcBef>
              <a:spcAft>
                <a:spcPts val="0"/>
              </a:spcAft>
              <a:buClr>
                <a:srgbClr val="1F1C51"/>
              </a:buClr>
              <a:buSzPts val="2800"/>
              <a:buNone/>
              <a:defRPr sz="2800">
                <a:solidFill>
                  <a:srgbClr val="1F1C51"/>
                </a:solidFill>
              </a:defRPr>
            </a:lvl6pPr>
            <a:lvl7pPr lvl="6">
              <a:lnSpc>
                <a:spcPct val="100000"/>
              </a:lnSpc>
              <a:spcBef>
                <a:spcPts val="0"/>
              </a:spcBef>
              <a:spcAft>
                <a:spcPts val="0"/>
              </a:spcAft>
              <a:buClr>
                <a:srgbClr val="1F1C51"/>
              </a:buClr>
              <a:buSzPts val="2800"/>
              <a:buNone/>
              <a:defRPr sz="2800">
                <a:solidFill>
                  <a:srgbClr val="1F1C51"/>
                </a:solidFill>
              </a:defRPr>
            </a:lvl7pPr>
            <a:lvl8pPr lvl="7">
              <a:lnSpc>
                <a:spcPct val="100000"/>
              </a:lnSpc>
              <a:spcBef>
                <a:spcPts val="0"/>
              </a:spcBef>
              <a:spcAft>
                <a:spcPts val="0"/>
              </a:spcAft>
              <a:buClr>
                <a:srgbClr val="1F1C51"/>
              </a:buClr>
              <a:buSzPts val="2800"/>
              <a:buNone/>
              <a:defRPr sz="2800">
                <a:solidFill>
                  <a:srgbClr val="1F1C51"/>
                </a:solidFill>
              </a:defRPr>
            </a:lvl8pPr>
            <a:lvl9pPr lvl="8">
              <a:lnSpc>
                <a:spcPct val="100000"/>
              </a:lnSpc>
              <a:spcBef>
                <a:spcPts val="0"/>
              </a:spcBef>
              <a:spcAft>
                <a:spcPts val="0"/>
              </a:spcAft>
              <a:buClr>
                <a:srgbClr val="1F1C51"/>
              </a:buClr>
              <a:buSzPts val="2800"/>
              <a:buNone/>
              <a:defRPr sz="2800">
                <a:solidFill>
                  <a:srgbClr val="1F1C51"/>
                </a:solidFill>
              </a:defRPr>
            </a:lvl9pPr>
          </a:lstStyle>
          <a:p>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5AA6E-EE02-B350-B39F-6A5BEDF7E414}"/>
              </a:ext>
            </a:extLst>
          </p:cNvPr>
          <p:cNvSpPr>
            <a:spLocks noGrp="1"/>
          </p:cNvSpPr>
          <p:nvPr>
            <p:ph type="title"/>
          </p:nvPr>
        </p:nvSpPr>
        <p:spPr>
          <a:xfrm>
            <a:off x="623888" y="1282700"/>
            <a:ext cx="7886700" cy="2139950"/>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1FD78BE-BE79-97E7-7EBD-CA4C78FE7B7E}"/>
              </a:ext>
            </a:extLst>
          </p:cNvPr>
          <p:cNvSpPr>
            <a:spLocks noGrp="1"/>
          </p:cNvSpPr>
          <p:nvPr>
            <p:ph type="body" idx="1"/>
          </p:nvPr>
        </p:nvSpPr>
        <p:spPr>
          <a:xfrm>
            <a:off x="623888" y="3441700"/>
            <a:ext cx="7886700" cy="1125538"/>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4D09BC-3244-6FBE-EEF7-A8CDF3FACDE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D30FDBA-7CA2-14CB-2ACB-596B2A285C56}"/>
              </a:ext>
            </a:extLst>
          </p:cNvPr>
          <p:cNvSpPr>
            <a:spLocks noGrp="1"/>
          </p:cNvSpPr>
          <p:nvPr>
            <p:ph type="ftr" sz="quarter" idx="11"/>
          </p:nvPr>
        </p:nvSpPr>
        <p:spPr/>
        <p:txBody>
          <a:bodyPr/>
          <a:lstStyle/>
          <a:p>
            <a:r>
              <a:rPr lang="en-US"/>
              <a:t>a=1</a:t>
            </a:r>
          </a:p>
        </p:txBody>
      </p:sp>
      <p:sp>
        <p:nvSpPr>
          <p:cNvPr id="6" name="Slide Number Placeholder 5">
            <a:extLst>
              <a:ext uri="{FF2B5EF4-FFF2-40B4-BE49-F238E27FC236}">
                <a16:creationId xmlns:a16="http://schemas.microsoft.com/office/drawing/2014/main" id="{E49FB0B1-483B-8491-3533-E7C9CBABAA25}"/>
              </a:ext>
            </a:extLst>
          </p:cNvPr>
          <p:cNvSpPr>
            <a:spLocks noGrp="1"/>
          </p:cNvSpPr>
          <p:nvPr>
            <p:ph type="sldNum" sz="quarter" idx="12"/>
          </p:nvPr>
        </p:nvSpPr>
        <p:spPr/>
        <p:txBody>
          <a:bodyPr/>
          <a:lstStyle/>
          <a:p>
            <a:fld id="{22102EEA-D2D2-4619-BDB0-405777F7D64F}" type="slidenum">
              <a:rPr lang="en-US" smtClean="0"/>
              <a:t>‹#›</a:t>
            </a:fld>
            <a:endParaRPr lang="en-US"/>
          </a:p>
        </p:txBody>
      </p:sp>
    </p:spTree>
    <p:extLst>
      <p:ext uri="{BB962C8B-B14F-4D97-AF65-F5344CB8AC3E}">
        <p14:creationId xmlns:p14="http://schemas.microsoft.com/office/powerpoint/2010/main" val="181319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5EB4A-EDE6-673D-9537-2E75269FA9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3F209E-552D-6B90-1EEF-E18481E15D49}"/>
              </a:ext>
            </a:extLst>
          </p:cNvPr>
          <p:cNvSpPr>
            <a:spLocks noGrp="1"/>
          </p:cNvSpPr>
          <p:nvPr>
            <p:ph sz="half" idx="1"/>
          </p:nvPr>
        </p:nvSpPr>
        <p:spPr>
          <a:xfrm>
            <a:off x="628650" y="1370013"/>
            <a:ext cx="3867150" cy="326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33B1826-1A4C-F43A-811E-749674AD14BE}"/>
              </a:ext>
            </a:extLst>
          </p:cNvPr>
          <p:cNvSpPr>
            <a:spLocks noGrp="1"/>
          </p:cNvSpPr>
          <p:nvPr>
            <p:ph sz="half" idx="2"/>
          </p:nvPr>
        </p:nvSpPr>
        <p:spPr>
          <a:xfrm>
            <a:off x="4648200" y="1370013"/>
            <a:ext cx="3867150" cy="326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919B66E-F570-734D-3F89-6DF5DEFE1F4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61563318-0082-5692-3A93-239146EFCFDE}"/>
              </a:ext>
            </a:extLst>
          </p:cNvPr>
          <p:cNvSpPr>
            <a:spLocks noGrp="1"/>
          </p:cNvSpPr>
          <p:nvPr>
            <p:ph type="ftr" sz="quarter" idx="11"/>
          </p:nvPr>
        </p:nvSpPr>
        <p:spPr/>
        <p:txBody>
          <a:bodyPr/>
          <a:lstStyle/>
          <a:p>
            <a:r>
              <a:rPr lang="en-US"/>
              <a:t>a=1</a:t>
            </a:r>
          </a:p>
        </p:txBody>
      </p:sp>
      <p:sp>
        <p:nvSpPr>
          <p:cNvPr id="7" name="Slide Number Placeholder 6">
            <a:extLst>
              <a:ext uri="{FF2B5EF4-FFF2-40B4-BE49-F238E27FC236}">
                <a16:creationId xmlns:a16="http://schemas.microsoft.com/office/drawing/2014/main" id="{F4C38A20-F76E-7708-22AF-3329D0B0A5D8}"/>
              </a:ext>
            </a:extLst>
          </p:cNvPr>
          <p:cNvSpPr>
            <a:spLocks noGrp="1"/>
          </p:cNvSpPr>
          <p:nvPr>
            <p:ph type="sldNum" sz="quarter" idx="12"/>
          </p:nvPr>
        </p:nvSpPr>
        <p:spPr/>
        <p:txBody>
          <a:bodyPr/>
          <a:lstStyle/>
          <a:p>
            <a:fld id="{22102EEA-D2D2-4619-BDB0-405777F7D64F}" type="slidenum">
              <a:rPr lang="en-US" smtClean="0"/>
              <a:t>‹#›</a:t>
            </a:fld>
            <a:endParaRPr lang="en-US"/>
          </a:p>
        </p:txBody>
      </p:sp>
    </p:spTree>
    <p:extLst>
      <p:ext uri="{BB962C8B-B14F-4D97-AF65-F5344CB8AC3E}">
        <p14:creationId xmlns:p14="http://schemas.microsoft.com/office/powerpoint/2010/main" val="22668789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D2956-5419-71D1-3D6D-67F5BBD3F3AA}"/>
              </a:ext>
            </a:extLst>
          </p:cNvPr>
          <p:cNvSpPr>
            <a:spLocks noGrp="1"/>
          </p:cNvSpPr>
          <p:nvPr>
            <p:ph type="title"/>
          </p:nvPr>
        </p:nvSpPr>
        <p:spPr>
          <a:xfrm>
            <a:off x="630238" y="274638"/>
            <a:ext cx="7886700" cy="993775"/>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1D8178-2ADC-8231-BB49-0F29337106E8}"/>
              </a:ext>
            </a:extLst>
          </p:cNvPr>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03B758-49D2-59D8-CA2F-BCF4CDAC2A12}"/>
              </a:ext>
            </a:extLst>
          </p:cNvPr>
          <p:cNvSpPr>
            <a:spLocks noGrp="1"/>
          </p:cNvSpPr>
          <p:nvPr>
            <p:ph sz="half" idx="2"/>
          </p:nvPr>
        </p:nvSpPr>
        <p:spPr>
          <a:xfrm>
            <a:off x="630238" y="1879600"/>
            <a:ext cx="3868737"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488423F-A933-6F23-A10B-C5E9884025A0}"/>
              </a:ext>
            </a:extLst>
          </p:cNvPr>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6AD7F7-D600-70F5-FA37-8697D64A8AF5}"/>
              </a:ext>
            </a:extLst>
          </p:cNvPr>
          <p:cNvSpPr>
            <a:spLocks noGrp="1"/>
          </p:cNvSpPr>
          <p:nvPr>
            <p:ph sz="quarter" idx="4"/>
          </p:nvPr>
        </p:nvSpPr>
        <p:spPr>
          <a:xfrm>
            <a:off x="4629150" y="1879600"/>
            <a:ext cx="3887788"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4029F9-43D6-0D61-0771-3B0C3345EC47}"/>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017968FC-2919-9025-CAE4-D9F2E004CA86}"/>
              </a:ext>
            </a:extLst>
          </p:cNvPr>
          <p:cNvSpPr>
            <a:spLocks noGrp="1"/>
          </p:cNvSpPr>
          <p:nvPr>
            <p:ph type="ftr" sz="quarter" idx="11"/>
          </p:nvPr>
        </p:nvSpPr>
        <p:spPr/>
        <p:txBody>
          <a:bodyPr/>
          <a:lstStyle/>
          <a:p>
            <a:r>
              <a:rPr lang="en-US"/>
              <a:t>a=1</a:t>
            </a:r>
          </a:p>
        </p:txBody>
      </p:sp>
      <p:sp>
        <p:nvSpPr>
          <p:cNvPr id="9" name="Slide Number Placeholder 8">
            <a:extLst>
              <a:ext uri="{FF2B5EF4-FFF2-40B4-BE49-F238E27FC236}">
                <a16:creationId xmlns:a16="http://schemas.microsoft.com/office/drawing/2014/main" id="{9F776E78-3BDC-F6B4-75CE-FB93F857BE6F}"/>
              </a:ext>
            </a:extLst>
          </p:cNvPr>
          <p:cNvSpPr>
            <a:spLocks noGrp="1"/>
          </p:cNvSpPr>
          <p:nvPr>
            <p:ph type="sldNum" sz="quarter" idx="12"/>
          </p:nvPr>
        </p:nvSpPr>
        <p:spPr/>
        <p:txBody>
          <a:bodyPr/>
          <a:lstStyle/>
          <a:p>
            <a:fld id="{22102EEA-D2D2-4619-BDB0-405777F7D64F}" type="slidenum">
              <a:rPr lang="en-US" smtClean="0"/>
              <a:t>‹#›</a:t>
            </a:fld>
            <a:endParaRPr lang="en-US"/>
          </a:p>
        </p:txBody>
      </p:sp>
    </p:spTree>
    <p:extLst>
      <p:ext uri="{BB962C8B-B14F-4D97-AF65-F5344CB8AC3E}">
        <p14:creationId xmlns:p14="http://schemas.microsoft.com/office/powerpoint/2010/main" val="2640224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76BD7-2F3B-206C-0A10-6BB1494FC4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47EFBC8-5AF9-CDB2-FFDA-691D8F7C1546}"/>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5C9F100D-4CA3-5A24-3AB4-57DCCA3E630D}"/>
              </a:ext>
            </a:extLst>
          </p:cNvPr>
          <p:cNvSpPr>
            <a:spLocks noGrp="1"/>
          </p:cNvSpPr>
          <p:nvPr>
            <p:ph type="ftr" sz="quarter" idx="11"/>
          </p:nvPr>
        </p:nvSpPr>
        <p:spPr/>
        <p:txBody>
          <a:bodyPr/>
          <a:lstStyle/>
          <a:p>
            <a:r>
              <a:rPr lang="en-US"/>
              <a:t>a=1</a:t>
            </a:r>
          </a:p>
        </p:txBody>
      </p:sp>
      <p:sp>
        <p:nvSpPr>
          <p:cNvPr id="5" name="Slide Number Placeholder 4">
            <a:extLst>
              <a:ext uri="{FF2B5EF4-FFF2-40B4-BE49-F238E27FC236}">
                <a16:creationId xmlns:a16="http://schemas.microsoft.com/office/drawing/2014/main" id="{B958CBF7-2950-72D4-139F-81A1104C6036}"/>
              </a:ext>
            </a:extLst>
          </p:cNvPr>
          <p:cNvSpPr>
            <a:spLocks noGrp="1"/>
          </p:cNvSpPr>
          <p:nvPr>
            <p:ph type="sldNum" sz="quarter" idx="12"/>
          </p:nvPr>
        </p:nvSpPr>
        <p:spPr/>
        <p:txBody>
          <a:bodyPr/>
          <a:lstStyle/>
          <a:p>
            <a:fld id="{22102EEA-D2D2-4619-BDB0-405777F7D64F}" type="slidenum">
              <a:rPr lang="en-US" smtClean="0"/>
              <a:t>‹#›</a:t>
            </a:fld>
            <a:endParaRPr lang="en-US"/>
          </a:p>
        </p:txBody>
      </p:sp>
    </p:spTree>
    <p:extLst>
      <p:ext uri="{BB962C8B-B14F-4D97-AF65-F5344CB8AC3E}">
        <p14:creationId xmlns:p14="http://schemas.microsoft.com/office/powerpoint/2010/main" val="18978868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FBE9B6-DA62-57AD-C607-66D742CECD94}"/>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2CA0225A-467B-634E-2015-85B1BB7C5505}"/>
              </a:ext>
            </a:extLst>
          </p:cNvPr>
          <p:cNvSpPr>
            <a:spLocks noGrp="1"/>
          </p:cNvSpPr>
          <p:nvPr>
            <p:ph type="ftr" sz="quarter" idx="11"/>
          </p:nvPr>
        </p:nvSpPr>
        <p:spPr/>
        <p:txBody>
          <a:bodyPr/>
          <a:lstStyle/>
          <a:p>
            <a:r>
              <a:rPr lang="en-US"/>
              <a:t>a=1</a:t>
            </a:r>
          </a:p>
        </p:txBody>
      </p:sp>
      <p:sp>
        <p:nvSpPr>
          <p:cNvPr id="4" name="Slide Number Placeholder 3">
            <a:extLst>
              <a:ext uri="{FF2B5EF4-FFF2-40B4-BE49-F238E27FC236}">
                <a16:creationId xmlns:a16="http://schemas.microsoft.com/office/drawing/2014/main" id="{71669D67-F440-3C0A-A7D5-62102A307A44}"/>
              </a:ext>
            </a:extLst>
          </p:cNvPr>
          <p:cNvSpPr>
            <a:spLocks noGrp="1"/>
          </p:cNvSpPr>
          <p:nvPr>
            <p:ph type="sldNum" sz="quarter" idx="12"/>
          </p:nvPr>
        </p:nvSpPr>
        <p:spPr/>
        <p:txBody>
          <a:bodyPr/>
          <a:lstStyle/>
          <a:p>
            <a:fld id="{22102EEA-D2D2-4619-BDB0-405777F7D64F}" type="slidenum">
              <a:rPr lang="en-US" smtClean="0"/>
              <a:t>‹#›</a:t>
            </a:fld>
            <a:endParaRPr lang="en-US"/>
          </a:p>
        </p:txBody>
      </p:sp>
    </p:spTree>
    <p:extLst>
      <p:ext uri="{BB962C8B-B14F-4D97-AF65-F5344CB8AC3E}">
        <p14:creationId xmlns:p14="http://schemas.microsoft.com/office/powerpoint/2010/main" val="28406332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5B4B2-7BEC-DF22-ECAA-6579CAF7CD3A}"/>
              </a:ext>
            </a:extLst>
          </p:cNvPr>
          <p:cNvSpPr>
            <a:spLocks noGrp="1"/>
          </p:cNvSpPr>
          <p:nvPr>
            <p:ph type="title"/>
          </p:nvPr>
        </p:nvSpPr>
        <p:spPr>
          <a:xfrm>
            <a:off x="630238" y="342900"/>
            <a:ext cx="2949575" cy="120015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E76B30-C82C-DFED-008B-2EC860155C00}"/>
              </a:ext>
            </a:extLst>
          </p:cNvPr>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BDB2DE-0AB5-3990-C947-4F1AC1E2A67E}"/>
              </a:ext>
            </a:extLst>
          </p:cNvPr>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99FA7E-8731-81E8-51C0-F099001C44D6}"/>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F8126A7E-8D45-23B2-FCEE-85C5E724F64B}"/>
              </a:ext>
            </a:extLst>
          </p:cNvPr>
          <p:cNvSpPr>
            <a:spLocks noGrp="1"/>
          </p:cNvSpPr>
          <p:nvPr>
            <p:ph type="ftr" sz="quarter" idx="11"/>
          </p:nvPr>
        </p:nvSpPr>
        <p:spPr/>
        <p:txBody>
          <a:bodyPr/>
          <a:lstStyle/>
          <a:p>
            <a:r>
              <a:rPr lang="en-US"/>
              <a:t>a=1</a:t>
            </a:r>
          </a:p>
        </p:txBody>
      </p:sp>
      <p:sp>
        <p:nvSpPr>
          <p:cNvPr id="7" name="Slide Number Placeholder 6">
            <a:extLst>
              <a:ext uri="{FF2B5EF4-FFF2-40B4-BE49-F238E27FC236}">
                <a16:creationId xmlns:a16="http://schemas.microsoft.com/office/drawing/2014/main" id="{76AD168A-99A3-F307-81CF-E291E58FD77A}"/>
              </a:ext>
            </a:extLst>
          </p:cNvPr>
          <p:cNvSpPr>
            <a:spLocks noGrp="1"/>
          </p:cNvSpPr>
          <p:nvPr>
            <p:ph type="sldNum" sz="quarter" idx="12"/>
          </p:nvPr>
        </p:nvSpPr>
        <p:spPr/>
        <p:txBody>
          <a:bodyPr/>
          <a:lstStyle/>
          <a:p>
            <a:fld id="{22102EEA-D2D2-4619-BDB0-405777F7D64F}" type="slidenum">
              <a:rPr lang="en-US" smtClean="0"/>
              <a:t>‹#›</a:t>
            </a:fld>
            <a:endParaRPr lang="en-US"/>
          </a:p>
        </p:txBody>
      </p:sp>
    </p:spTree>
    <p:extLst>
      <p:ext uri="{BB962C8B-B14F-4D97-AF65-F5344CB8AC3E}">
        <p14:creationId xmlns:p14="http://schemas.microsoft.com/office/powerpoint/2010/main" val="31408649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741CE-3654-AD5C-DC88-EF88283540EE}"/>
              </a:ext>
            </a:extLst>
          </p:cNvPr>
          <p:cNvSpPr>
            <a:spLocks noGrp="1"/>
          </p:cNvSpPr>
          <p:nvPr>
            <p:ph type="title"/>
          </p:nvPr>
        </p:nvSpPr>
        <p:spPr>
          <a:xfrm>
            <a:off x="630238" y="342900"/>
            <a:ext cx="2949575" cy="120015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9A9AF0-3E04-014D-021F-C298DA9CF48A}"/>
              </a:ext>
            </a:extLst>
          </p:cNvPr>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233590-C4D4-06C9-1D09-E680E1FC77BC}"/>
              </a:ext>
            </a:extLst>
          </p:cNvPr>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8B1ABD-0D67-D239-14C4-482A81427ECB}"/>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62DC3C6E-9AAF-9DC1-EE47-96222AE3EFF6}"/>
              </a:ext>
            </a:extLst>
          </p:cNvPr>
          <p:cNvSpPr>
            <a:spLocks noGrp="1"/>
          </p:cNvSpPr>
          <p:nvPr>
            <p:ph type="ftr" sz="quarter" idx="11"/>
          </p:nvPr>
        </p:nvSpPr>
        <p:spPr/>
        <p:txBody>
          <a:bodyPr/>
          <a:lstStyle/>
          <a:p>
            <a:r>
              <a:rPr lang="en-US"/>
              <a:t>a=1</a:t>
            </a:r>
          </a:p>
        </p:txBody>
      </p:sp>
      <p:sp>
        <p:nvSpPr>
          <p:cNvPr id="7" name="Slide Number Placeholder 6">
            <a:extLst>
              <a:ext uri="{FF2B5EF4-FFF2-40B4-BE49-F238E27FC236}">
                <a16:creationId xmlns:a16="http://schemas.microsoft.com/office/drawing/2014/main" id="{8D8B7901-A192-903F-8949-592E0D35675F}"/>
              </a:ext>
            </a:extLst>
          </p:cNvPr>
          <p:cNvSpPr>
            <a:spLocks noGrp="1"/>
          </p:cNvSpPr>
          <p:nvPr>
            <p:ph type="sldNum" sz="quarter" idx="12"/>
          </p:nvPr>
        </p:nvSpPr>
        <p:spPr/>
        <p:txBody>
          <a:bodyPr/>
          <a:lstStyle/>
          <a:p>
            <a:fld id="{22102EEA-D2D2-4619-BDB0-405777F7D64F}" type="slidenum">
              <a:rPr lang="en-US" smtClean="0"/>
              <a:t>‹#›</a:t>
            </a:fld>
            <a:endParaRPr lang="en-US"/>
          </a:p>
        </p:txBody>
      </p:sp>
    </p:spTree>
    <p:extLst>
      <p:ext uri="{BB962C8B-B14F-4D97-AF65-F5344CB8AC3E}">
        <p14:creationId xmlns:p14="http://schemas.microsoft.com/office/powerpoint/2010/main" val="18819862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B674F-C4BB-9DD5-0B00-060204BDCB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3875ED-4063-3537-78E3-9BC742D57F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57A7EC-C525-B5DB-D19C-2D06BA8ED582}"/>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B18C6D72-4F60-1D45-F8D1-27D9CCE3E9E6}"/>
              </a:ext>
            </a:extLst>
          </p:cNvPr>
          <p:cNvSpPr>
            <a:spLocks noGrp="1"/>
          </p:cNvSpPr>
          <p:nvPr>
            <p:ph type="ftr" sz="quarter" idx="11"/>
          </p:nvPr>
        </p:nvSpPr>
        <p:spPr/>
        <p:txBody>
          <a:bodyPr/>
          <a:lstStyle/>
          <a:p>
            <a:r>
              <a:rPr lang="en-US"/>
              <a:t>a=1</a:t>
            </a:r>
          </a:p>
        </p:txBody>
      </p:sp>
      <p:sp>
        <p:nvSpPr>
          <p:cNvPr id="6" name="Slide Number Placeholder 5">
            <a:extLst>
              <a:ext uri="{FF2B5EF4-FFF2-40B4-BE49-F238E27FC236}">
                <a16:creationId xmlns:a16="http://schemas.microsoft.com/office/drawing/2014/main" id="{C5CD6799-1910-3798-0421-7A52A10EA2FF}"/>
              </a:ext>
            </a:extLst>
          </p:cNvPr>
          <p:cNvSpPr>
            <a:spLocks noGrp="1"/>
          </p:cNvSpPr>
          <p:nvPr>
            <p:ph type="sldNum" sz="quarter" idx="12"/>
          </p:nvPr>
        </p:nvSpPr>
        <p:spPr/>
        <p:txBody>
          <a:bodyPr/>
          <a:lstStyle/>
          <a:p>
            <a:fld id="{22102EEA-D2D2-4619-BDB0-405777F7D64F}" type="slidenum">
              <a:rPr lang="en-US" smtClean="0"/>
              <a:t>‹#›</a:t>
            </a:fld>
            <a:endParaRPr lang="en-US"/>
          </a:p>
        </p:txBody>
      </p:sp>
    </p:spTree>
    <p:extLst>
      <p:ext uri="{BB962C8B-B14F-4D97-AF65-F5344CB8AC3E}">
        <p14:creationId xmlns:p14="http://schemas.microsoft.com/office/powerpoint/2010/main" val="15112723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96C121-DAE1-2BED-763F-555BBDFC2CF9}"/>
              </a:ext>
            </a:extLst>
          </p:cNvPr>
          <p:cNvSpPr>
            <a:spLocks noGrp="1"/>
          </p:cNvSpPr>
          <p:nvPr>
            <p:ph type="title" orient="vert"/>
          </p:nvPr>
        </p:nvSpPr>
        <p:spPr>
          <a:xfrm>
            <a:off x="6543675" y="274638"/>
            <a:ext cx="1971675" cy="435768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2CB671E-A807-BD0F-65DD-3129DB81EDBC}"/>
              </a:ext>
            </a:extLst>
          </p:cNvPr>
          <p:cNvSpPr>
            <a:spLocks noGrp="1"/>
          </p:cNvSpPr>
          <p:nvPr>
            <p:ph type="body" orient="vert" idx="1"/>
          </p:nvPr>
        </p:nvSpPr>
        <p:spPr>
          <a:xfrm>
            <a:off x="628650" y="274638"/>
            <a:ext cx="5762625" cy="4357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80723C-5C3F-B6CA-3649-60E8D5985755}"/>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0DA21CF9-9047-5C20-64D2-66B66266FF9C}"/>
              </a:ext>
            </a:extLst>
          </p:cNvPr>
          <p:cNvSpPr>
            <a:spLocks noGrp="1"/>
          </p:cNvSpPr>
          <p:nvPr>
            <p:ph type="ftr" sz="quarter" idx="11"/>
          </p:nvPr>
        </p:nvSpPr>
        <p:spPr/>
        <p:txBody>
          <a:bodyPr/>
          <a:lstStyle/>
          <a:p>
            <a:r>
              <a:rPr lang="en-US"/>
              <a:t>a=1</a:t>
            </a:r>
          </a:p>
        </p:txBody>
      </p:sp>
      <p:sp>
        <p:nvSpPr>
          <p:cNvPr id="6" name="Slide Number Placeholder 5">
            <a:extLst>
              <a:ext uri="{FF2B5EF4-FFF2-40B4-BE49-F238E27FC236}">
                <a16:creationId xmlns:a16="http://schemas.microsoft.com/office/drawing/2014/main" id="{2669D5B3-4C5F-6E2F-8B08-57EB794507E5}"/>
              </a:ext>
            </a:extLst>
          </p:cNvPr>
          <p:cNvSpPr>
            <a:spLocks noGrp="1"/>
          </p:cNvSpPr>
          <p:nvPr>
            <p:ph type="sldNum" sz="quarter" idx="12"/>
          </p:nvPr>
        </p:nvSpPr>
        <p:spPr/>
        <p:txBody>
          <a:bodyPr/>
          <a:lstStyle/>
          <a:p>
            <a:fld id="{22102EEA-D2D2-4619-BDB0-405777F7D64F}" type="slidenum">
              <a:rPr lang="en-US" smtClean="0"/>
              <a:t>‹#›</a:t>
            </a:fld>
            <a:endParaRPr lang="en-US"/>
          </a:p>
        </p:txBody>
      </p:sp>
    </p:spTree>
    <p:extLst>
      <p:ext uri="{BB962C8B-B14F-4D97-AF65-F5344CB8AC3E}">
        <p14:creationId xmlns:p14="http://schemas.microsoft.com/office/powerpoint/2010/main" val="201256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626625" y="877875"/>
            <a:ext cx="7322400" cy="3262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cxnSp>
        <p:nvCxnSpPr>
          <p:cNvPr id="17" name="Google Shape;17;p4"/>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18" name="Google Shape;18;p4"/>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userDrawn="1">
  <p:cSld name="ONE_COLUMN_TEXT">
    <p:spTree>
      <p:nvGrpSpPr>
        <p:cNvPr id="1" name="Shape 27"/>
        <p:cNvGrpSpPr/>
        <p:nvPr/>
      </p:nvGrpSpPr>
      <p:grpSpPr>
        <a:xfrm>
          <a:off x="0" y="0"/>
          <a:ext cx="0" cy="0"/>
          <a:chOff x="0" y="0"/>
          <a:chExt cx="0" cy="0"/>
        </a:xfrm>
      </p:grpSpPr>
      <p:cxnSp>
        <p:nvCxnSpPr>
          <p:cNvPr id="28" name="Google Shape;28;p7"/>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30" name="Google Shape;30;p7"/>
          <p:cNvSpPr txBox="1">
            <a:spLocks noGrp="1"/>
          </p:cNvSpPr>
          <p:nvPr>
            <p:ph type="body" idx="1"/>
          </p:nvPr>
        </p:nvSpPr>
        <p:spPr>
          <a:xfrm>
            <a:off x="626625" y="1404600"/>
            <a:ext cx="2785200" cy="3179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42900">
              <a:spcBef>
                <a:spcPts val="1600"/>
              </a:spcBef>
              <a:spcAft>
                <a:spcPts val="0"/>
              </a:spcAft>
              <a:buSzPts val="1800"/>
              <a:buChar char="○"/>
              <a:defRPr sz="1800"/>
            </a:lvl2pPr>
            <a:lvl3pPr marL="1371600" lvl="2" indent="-342900">
              <a:spcBef>
                <a:spcPts val="1600"/>
              </a:spcBef>
              <a:spcAft>
                <a:spcPts val="0"/>
              </a:spcAft>
              <a:buSzPts val="1800"/>
              <a:buChar char="■"/>
              <a:defRPr sz="1800"/>
            </a:lvl3pPr>
            <a:lvl4pPr marL="1828800" lvl="3" indent="-342900">
              <a:spcBef>
                <a:spcPts val="1600"/>
              </a:spcBef>
              <a:spcAft>
                <a:spcPts val="0"/>
              </a:spcAft>
              <a:buSzPts val="1800"/>
              <a:buChar char="●"/>
              <a:defRPr sz="1800"/>
            </a:lvl4pPr>
            <a:lvl5pPr marL="2286000" lvl="4" indent="-342900">
              <a:spcBef>
                <a:spcPts val="1600"/>
              </a:spcBef>
              <a:spcAft>
                <a:spcPts val="0"/>
              </a:spcAft>
              <a:buSzPts val="1800"/>
              <a:buChar char="○"/>
              <a:defRPr sz="1800"/>
            </a:lvl5pPr>
            <a:lvl6pPr marL="2743200" lvl="5" indent="-342900">
              <a:spcBef>
                <a:spcPts val="1600"/>
              </a:spcBef>
              <a:spcAft>
                <a:spcPts val="0"/>
              </a:spcAft>
              <a:buSzPts val="1800"/>
              <a:buChar char="■"/>
              <a:defRPr sz="1800"/>
            </a:lvl6pPr>
            <a:lvl7pPr marL="3200400" lvl="6" indent="-342900">
              <a:spcBef>
                <a:spcPts val="1600"/>
              </a:spcBef>
              <a:spcAft>
                <a:spcPts val="0"/>
              </a:spcAft>
              <a:buSzPts val="1800"/>
              <a:buChar char="●"/>
              <a:defRPr sz="1800"/>
            </a:lvl7pPr>
            <a:lvl8pPr marL="3657600" lvl="7" indent="-342900">
              <a:spcBef>
                <a:spcPts val="1600"/>
              </a:spcBef>
              <a:spcAft>
                <a:spcPts val="0"/>
              </a:spcAft>
              <a:buSzPts val="1800"/>
              <a:buChar char="○"/>
              <a:defRPr sz="1800"/>
            </a:lvl8pPr>
            <a:lvl9pPr marL="4114800" lvl="8" indent="-342900">
              <a:spcBef>
                <a:spcPts val="1600"/>
              </a:spcBef>
              <a:spcAft>
                <a:spcPts val="1600"/>
              </a:spcAft>
              <a:buSzPts val="1800"/>
              <a:buChar char="■"/>
              <a:defRPr sz="1800"/>
            </a:lvl9pPr>
          </a:lstStyle>
          <a:p>
            <a:endParaRPr/>
          </a:p>
        </p:txBody>
      </p:sp>
      <p:sp>
        <p:nvSpPr>
          <p:cNvPr id="2" name="Title 1">
            <a:extLst>
              <a:ext uri="{FF2B5EF4-FFF2-40B4-BE49-F238E27FC236}">
                <a16:creationId xmlns:a16="http://schemas.microsoft.com/office/drawing/2014/main" id="{93D4B051-6E47-AA40-7471-A52796A37B84}"/>
              </a:ext>
            </a:extLst>
          </p:cNvPr>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Text">
  <p:cSld name="ONE_COLUMN_TEXT_1">
    <p:spTree>
      <p:nvGrpSpPr>
        <p:cNvPr id="1" name="Shape 64"/>
        <p:cNvGrpSpPr/>
        <p:nvPr/>
      </p:nvGrpSpPr>
      <p:grpSpPr>
        <a:xfrm>
          <a:off x="0" y="0"/>
          <a:ext cx="0" cy="0"/>
          <a:chOff x="0" y="0"/>
          <a:chExt cx="0" cy="0"/>
        </a:xfrm>
      </p:grpSpPr>
      <p:cxnSp>
        <p:nvCxnSpPr>
          <p:cNvPr id="65" name="Google Shape;65;p14"/>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66" name="Google Shape;66;p14"/>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7" name="Google Shape;67;p14"/>
          <p:cNvSpPr txBox="1">
            <a:spLocks noGrp="1"/>
          </p:cNvSpPr>
          <p:nvPr>
            <p:ph type="body" idx="1"/>
          </p:nvPr>
        </p:nvSpPr>
        <p:spPr>
          <a:xfrm>
            <a:off x="5267775" y="2040625"/>
            <a:ext cx="2785200" cy="17895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42900" rtl="0">
              <a:spcBef>
                <a:spcPts val="1600"/>
              </a:spcBef>
              <a:spcAft>
                <a:spcPts val="0"/>
              </a:spcAft>
              <a:buSzPts val="1800"/>
              <a:buChar char="○"/>
              <a:defRPr sz="1800"/>
            </a:lvl2pPr>
            <a:lvl3pPr marL="1371600" lvl="2" indent="-342900" rtl="0">
              <a:spcBef>
                <a:spcPts val="1600"/>
              </a:spcBef>
              <a:spcAft>
                <a:spcPts val="0"/>
              </a:spcAft>
              <a:buSzPts val="1800"/>
              <a:buChar char="■"/>
              <a:defRPr sz="1800"/>
            </a:lvl3pPr>
            <a:lvl4pPr marL="1828800" lvl="3" indent="-342900" rtl="0">
              <a:spcBef>
                <a:spcPts val="1600"/>
              </a:spcBef>
              <a:spcAft>
                <a:spcPts val="0"/>
              </a:spcAft>
              <a:buSzPts val="1800"/>
              <a:buChar char="●"/>
              <a:defRPr sz="1800"/>
            </a:lvl4pPr>
            <a:lvl5pPr marL="2286000" lvl="4" indent="-342900" rtl="0">
              <a:spcBef>
                <a:spcPts val="1600"/>
              </a:spcBef>
              <a:spcAft>
                <a:spcPts val="0"/>
              </a:spcAft>
              <a:buSzPts val="1800"/>
              <a:buChar char="○"/>
              <a:defRPr sz="1800"/>
            </a:lvl5pPr>
            <a:lvl6pPr marL="2743200" lvl="5" indent="-342900" rtl="0">
              <a:spcBef>
                <a:spcPts val="1600"/>
              </a:spcBef>
              <a:spcAft>
                <a:spcPts val="0"/>
              </a:spcAft>
              <a:buSzPts val="1800"/>
              <a:buChar char="■"/>
              <a:defRPr sz="1800"/>
            </a:lvl6pPr>
            <a:lvl7pPr marL="3200400" lvl="6" indent="-342900" rtl="0">
              <a:spcBef>
                <a:spcPts val="1600"/>
              </a:spcBef>
              <a:spcAft>
                <a:spcPts val="0"/>
              </a:spcAft>
              <a:buSzPts val="1800"/>
              <a:buChar char="●"/>
              <a:defRPr sz="1800"/>
            </a:lvl7pPr>
            <a:lvl8pPr marL="3657600" lvl="7" indent="-342900" rtl="0">
              <a:spcBef>
                <a:spcPts val="1600"/>
              </a:spcBef>
              <a:spcAft>
                <a:spcPts val="0"/>
              </a:spcAft>
              <a:buSzPts val="1800"/>
              <a:buChar char="○"/>
              <a:defRPr sz="1800"/>
            </a:lvl8pPr>
            <a:lvl9pPr marL="4114800" lvl="8" indent="-342900" rtl="0">
              <a:spcBef>
                <a:spcPts val="1600"/>
              </a:spcBef>
              <a:spcAft>
                <a:spcPts val="1600"/>
              </a:spcAft>
              <a:buSzPts val="1800"/>
              <a:buChar char="■"/>
              <a:defRPr sz="1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s &amp; Credits">
  <p:cSld name="Thanks &amp; Credits">
    <p:bg>
      <p:bgPr>
        <a:solidFill>
          <a:schemeClr val="lt1"/>
        </a:solidFill>
        <a:effectLst/>
      </p:bgPr>
    </p:bg>
    <p:spTree>
      <p:nvGrpSpPr>
        <p:cNvPr id="1" name="Shape 142"/>
        <p:cNvGrpSpPr/>
        <p:nvPr/>
      </p:nvGrpSpPr>
      <p:grpSpPr>
        <a:xfrm>
          <a:off x="0" y="0"/>
          <a:ext cx="0" cy="0"/>
          <a:chOff x="0" y="0"/>
          <a:chExt cx="0" cy="0"/>
        </a:xfrm>
      </p:grpSpPr>
      <p:sp>
        <p:nvSpPr>
          <p:cNvPr id="143" name="Google Shape;143;p25"/>
          <p:cNvSpPr txBox="1">
            <a:spLocks noGrp="1"/>
          </p:cNvSpPr>
          <p:nvPr>
            <p:ph type="title"/>
          </p:nvPr>
        </p:nvSpPr>
        <p:spPr>
          <a:xfrm>
            <a:off x="671150" y="-101475"/>
            <a:ext cx="3967500" cy="16719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44" name="Google Shape;144;p25"/>
          <p:cNvSpPr txBox="1">
            <a:spLocks noGrp="1"/>
          </p:cNvSpPr>
          <p:nvPr>
            <p:ph type="subTitle" idx="1"/>
          </p:nvPr>
        </p:nvSpPr>
        <p:spPr>
          <a:xfrm>
            <a:off x="671150" y="1450900"/>
            <a:ext cx="3742800" cy="155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600"/>
              <a:buNone/>
              <a:defRPr sz="1600">
                <a:solidFill>
                  <a:srgbClr val="1F1C51"/>
                </a:solidFill>
              </a:defRPr>
            </a:lvl1pPr>
            <a:lvl2pPr lvl="1" rtl="0">
              <a:lnSpc>
                <a:spcPct val="100000"/>
              </a:lnSpc>
              <a:spcBef>
                <a:spcPts val="0"/>
              </a:spcBef>
              <a:spcAft>
                <a:spcPts val="0"/>
              </a:spcAft>
              <a:buClr>
                <a:srgbClr val="1F1C51"/>
              </a:buClr>
              <a:buSzPts val="2800"/>
              <a:buNone/>
              <a:defRPr sz="2800">
                <a:solidFill>
                  <a:srgbClr val="1F1C51"/>
                </a:solidFill>
              </a:defRPr>
            </a:lvl2pPr>
            <a:lvl3pPr lvl="2" rtl="0">
              <a:lnSpc>
                <a:spcPct val="100000"/>
              </a:lnSpc>
              <a:spcBef>
                <a:spcPts val="0"/>
              </a:spcBef>
              <a:spcAft>
                <a:spcPts val="0"/>
              </a:spcAft>
              <a:buClr>
                <a:srgbClr val="1F1C51"/>
              </a:buClr>
              <a:buSzPts val="2800"/>
              <a:buNone/>
              <a:defRPr sz="2800">
                <a:solidFill>
                  <a:srgbClr val="1F1C51"/>
                </a:solidFill>
              </a:defRPr>
            </a:lvl3pPr>
            <a:lvl4pPr lvl="3" rtl="0">
              <a:lnSpc>
                <a:spcPct val="100000"/>
              </a:lnSpc>
              <a:spcBef>
                <a:spcPts val="0"/>
              </a:spcBef>
              <a:spcAft>
                <a:spcPts val="0"/>
              </a:spcAft>
              <a:buClr>
                <a:srgbClr val="1F1C51"/>
              </a:buClr>
              <a:buSzPts val="2800"/>
              <a:buNone/>
              <a:defRPr sz="2800">
                <a:solidFill>
                  <a:srgbClr val="1F1C51"/>
                </a:solidFill>
              </a:defRPr>
            </a:lvl4pPr>
            <a:lvl5pPr lvl="4" rtl="0">
              <a:lnSpc>
                <a:spcPct val="100000"/>
              </a:lnSpc>
              <a:spcBef>
                <a:spcPts val="0"/>
              </a:spcBef>
              <a:spcAft>
                <a:spcPts val="0"/>
              </a:spcAft>
              <a:buClr>
                <a:srgbClr val="1F1C51"/>
              </a:buClr>
              <a:buSzPts val="2800"/>
              <a:buNone/>
              <a:defRPr sz="2800">
                <a:solidFill>
                  <a:srgbClr val="1F1C51"/>
                </a:solidFill>
              </a:defRPr>
            </a:lvl5pPr>
            <a:lvl6pPr lvl="5" rtl="0">
              <a:lnSpc>
                <a:spcPct val="100000"/>
              </a:lnSpc>
              <a:spcBef>
                <a:spcPts val="0"/>
              </a:spcBef>
              <a:spcAft>
                <a:spcPts val="0"/>
              </a:spcAft>
              <a:buClr>
                <a:srgbClr val="1F1C51"/>
              </a:buClr>
              <a:buSzPts val="2800"/>
              <a:buNone/>
              <a:defRPr sz="2800">
                <a:solidFill>
                  <a:srgbClr val="1F1C51"/>
                </a:solidFill>
              </a:defRPr>
            </a:lvl6pPr>
            <a:lvl7pPr lvl="6" rtl="0">
              <a:lnSpc>
                <a:spcPct val="100000"/>
              </a:lnSpc>
              <a:spcBef>
                <a:spcPts val="0"/>
              </a:spcBef>
              <a:spcAft>
                <a:spcPts val="0"/>
              </a:spcAft>
              <a:buClr>
                <a:srgbClr val="1F1C51"/>
              </a:buClr>
              <a:buSzPts val="2800"/>
              <a:buNone/>
              <a:defRPr sz="2800">
                <a:solidFill>
                  <a:srgbClr val="1F1C51"/>
                </a:solidFill>
              </a:defRPr>
            </a:lvl7pPr>
            <a:lvl8pPr lvl="7" rtl="0">
              <a:lnSpc>
                <a:spcPct val="100000"/>
              </a:lnSpc>
              <a:spcBef>
                <a:spcPts val="0"/>
              </a:spcBef>
              <a:spcAft>
                <a:spcPts val="0"/>
              </a:spcAft>
              <a:buClr>
                <a:srgbClr val="1F1C51"/>
              </a:buClr>
              <a:buSzPts val="2800"/>
              <a:buNone/>
              <a:defRPr sz="2800">
                <a:solidFill>
                  <a:srgbClr val="1F1C51"/>
                </a:solidFill>
              </a:defRPr>
            </a:lvl8pPr>
            <a:lvl9pPr lvl="8"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145" name="Google Shape;145;p25"/>
          <p:cNvSpPr txBox="1"/>
          <p:nvPr/>
        </p:nvSpPr>
        <p:spPr>
          <a:xfrm>
            <a:off x="671150" y="3275775"/>
            <a:ext cx="3387600" cy="7047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100">
                <a:solidFill>
                  <a:schemeClr val="lt2"/>
                </a:solidFill>
                <a:latin typeface="DM Sans"/>
                <a:ea typeface="DM Sans"/>
                <a:cs typeface="DM Sans"/>
                <a:sym typeface="DM Sans"/>
              </a:rPr>
              <a:t>CREDITS: This presentation template was created by </a:t>
            </a:r>
            <a:r>
              <a:rPr lang="en" sz="1100" b="1">
                <a:solidFill>
                  <a:schemeClr val="lt2"/>
                </a:solidFill>
                <a:uFill>
                  <a:noFill/>
                </a:uFill>
                <a:latin typeface="DM Sans"/>
                <a:ea typeface="DM Sans"/>
                <a:cs typeface="DM Sans"/>
                <a:sym typeface="DM Sans"/>
                <a:hlinkClick r:id="rId2">
                  <a:extLst>
                    <a:ext uri="{A12FA001-AC4F-418D-AE19-62706E023703}">
                      <ahyp:hlinkClr xmlns:ahyp="http://schemas.microsoft.com/office/drawing/2018/hyperlinkcolor" val="tx"/>
                    </a:ext>
                  </a:extLst>
                </a:hlinkClick>
              </a:rPr>
              <a:t>Slidesgo</a:t>
            </a:r>
            <a:r>
              <a:rPr lang="en" sz="1100">
                <a:solidFill>
                  <a:schemeClr val="lt2"/>
                </a:solidFill>
                <a:latin typeface="DM Sans"/>
                <a:ea typeface="DM Sans"/>
                <a:cs typeface="DM Sans"/>
                <a:sym typeface="DM Sans"/>
              </a:rPr>
              <a:t>, including icons by </a:t>
            </a:r>
            <a:r>
              <a:rPr lang="en" sz="1100" b="1">
                <a:solidFill>
                  <a:schemeClr val="lt2"/>
                </a:solidFill>
                <a:uFill>
                  <a:noFill/>
                </a:uFill>
                <a:latin typeface="DM Sans"/>
                <a:ea typeface="DM Sans"/>
                <a:cs typeface="DM Sans"/>
                <a:sym typeface="DM Sans"/>
                <a:hlinkClick r:id="rId3">
                  <a:extLst>
                    <a:ext uri="{A12FA001-AC4F-418D-AE19-62706E023703}">
                      <ahyp:hlinkClr xmlns:ahyp="http://schemas.microsoft.com/office/drawing/2018/hyperlinkcolor" val="tx"/>
                    </a:ext>
                  </a:extLst>
                </a:hlinkClick>
              </a:rPr>
              <a:t>Flaticon</a:t>
            </a:r>
            <a:r>
              <a:rPr lang="en" sz="1100">
                <a:solidFill>
                  <a:schemeClr val="lt2"/>
                </a:solidFill>
                <a:latin typeface="DM Sans"/>
                <a:ea typeface="DM Sans"/>
                <a:cs typeface="DM Sans"/>
                <a:sym typeface="DM Sans"/>
              </a:rPr>
              <a:t>, infographics &amp; images by </a:t>
            </a:r>
            <a:r>
              <a:rPr lang="en" sz="1100" b="1">
                <a:solidFill>
                  <a:schemeClr val="lt2"/>
                </a:solidFill>
                <a:uFill>
                  <a:noFill/>
                </a:uFill>
                <a:latin typeface="DM Sans"/>
                <a:ea typeface="DM Sans"/>
                <a:cs typeface="DM Sans"/>
                <a:sym typeface="DM Sans"/>
                <a:hlinkClick r:id="rId4">
                  <a:extLst>
                    <a:ext uri="{A12FA001-AC4F-418D-AE19-62706E023703}">
                      <ahyp:hlinkClr xmlns:ahyp="http://schemas.microsoft.com/office/drawing/2018/hyperlinkcolor" val="tx"/>
                    </a:ext>
                  </a:extLst>
                </a:hlinkClick>
              </a:rPr>
              <a:t>Freepik</a:t>
            </a:r>
            <a:r>
              <a:rPr lang="en" sz="1100">
                <a:solidFill>
                  <a:schemeClr val="lt2"/>
                </a:solidFill>
                <a:latin typeface="DM Sans"/>
                <a:ea typeface="DM Sans"/>
                <a:cs typeface="DM Sans"/>
                <a:sym typeface="DM Sans"/>
              </a:rPr>
              <a:t> and illustrations by </a:t>
            </a:r>
            <a:r>
              <a:rPr lang="en" sz="1100">
                <a:solidFill>
                  <a:schemeClr val="hlink"/>
                </a:solidFill>
                <a:uFill>
                  <a:noFill/>
                </a:uFill>
                <a:latin typeface="DM Sans"/>
                <a:ea typeface="DM Sans"/>
                <a:cs typeface="DM Sans"/>
                <a:sym typeface="DM Sans"/>
                <a:hlinkClick r:id="rId5"/>
              </a:rPr>
              <a:t>Stories</a:t>
            </a:r>
            <a:endParaRPr sz="1100">
              <a:solidFill>
                <a:schemeClr val="lt2"/>
              </a:solidFill>
              <a:latin typeface="DM Sans"/>
              <a:ea typeface="DM Sans"/>
              <a:cs typeface="DM Sans"/>
              <a:sym typeface="DM Sans"/>
            </a:endParaRPr>
          </a:p>
          <a:p>
            <a:pPr marL="0" lvl="0" indent="0" algn="l" rtl="0">
              <a:spcBef>
                <a:spcPts val="300"/>
              </a:spcBef>
              <a:spcAft>
                <a:spcPts val="0"/>
              </a:spcAft>
              <a:buNone/>
            </a:pPr>
            <a:endParaRPr sz="1100">
              <a:solidFill>
                <a:schemeClr val="lt2"/>
              </a:solidFill>
              <a:latin typeface="DM Sans"/>
              <a:ea typeface="DM Sans"/>
              <a:cs typeface="DM Sans"/>
              <a:sym typeface="DM Sans"/>
            </a:endParaRPr>
          </a:p>
          <a:p>
            <a:pPr marL="0" lvl="0" indent="0" algn="l" rtl="0">
              <a:spcBef>
                <a:spcPts val="300"/>
              </a:spcBef>
              <a:spcAft>
                <a:spcPts val="0"/>
              </a:spcAft>
              <a:buNone/>
            </a:pPr>
            <a:endParaRPr sz="1100" b="1">
              <a:solidFill>
                <a:schemeClr val="lt2"/>
              </a:solidFill>
              <a:latin typeface="DM Sans"/>
              <a:ea typeface="DM Sans"/>
              <a:cs typeface="DM Sans"/>
              <a:sym typeface="DM Sans"/>
            </a:endParaRPr>
          </a:p>
        </p:txBody>
      </p:sp>
    </p:spTree>
    <p:extLst>
      <p:ext uri="{BB962C8B-B14F-4D97-AF65-F5344CB8AC3E}">
        <p14:creationId xmlns:p14="http://schemas.microsoft.com/office/powerpoint/2010/main" val="1350463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E9255-902D-EA3D-EE0C-DF2D9AD655B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17921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E2860-D56A-5694-77BB-7B928F365E70}"/>
              </a:ext>
            </a:extLst>
          </p:cNvPr>
          <p:cNvSpPr>
            <a:spLocks noGrp="1"/>
          </p:cNvSpPr>
          <p:nvPr>
            <p:ph type="ctrTitle"/>
          </p:nvPr>
        </p:nvSpPr>
        <p:spPr>
          <a:xfrm>
            <a:off x="1143000" y="841375"/>
            <a:ext cx="6858000" cy="17907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54256A-015B-A080-4A42-47DC3E9729BA}"/>
              </a:ext>
            </a:extLst>
          </p:cNvPr>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D3B9139-A88D-CDA8-4A62-F1B3DB1BD523}"/>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1B7ACAE-81E0-ADDC-6933-71C659A685B8}"/>
              </a:ext>
            </a:extLst>
          </p:cNvPr>
          <p:cNvSpPr>
            <a:spLocks noGrp="1"/>
          </p:cNvSpPr>
          <p:nvPr>
            <p:ph type="ftr" sz="quarter" idx="11"/>
          </p:nvPr>
        </p:nvSpPr>
        <p:spPr/>
        <p:txBody>
          <a:bodyPr/>
          <a:lstStyle/>
          <a:p>
            <a:r>
              <a:rPr lang="en-US"/>
              <a:t>a=1</a:t>
            </a:r>
          </a:p>
        </p:txBody>
      </p:sp>
      <p:sp>
        <p:nvSpPr>
          <p:cNvPr id="6" name="Slide Number Placeholder 5">
            <a:extLst>
              <a:ext uri="{FF2B5EF4-FFF2-40B4-BE49-F238E27FC236}">
                <a16:creationId xmlns:a16="http://schemas.microsoft.com/office/drawing/2014/main" id="{F0B597C2-4E4C-8B2E-BBFF-5A0F92C05DA0}"/>
              </a:ext>
            </a:extLst>
          </p:cNvPr>
          <p:cNvSpPr>
            <a:spLocks noGrp="1"/>
          </p:cNvSpPr>
          <p:nvPr>
            <p:ph type="sldNum" sz="quarter" idx="12"/>
          </p:nvPr>
        </p:nvSpPr>
        <p:spPr/>
        <p:txBody>
          <a:bodyPr/>
          <a:lstStyle/>
          <a:p>
            <a:fld id="{22102EEA-D2D2-4619-BDB0-405777F7D64F}" type="slidenum">
              <a:rPr lang="en-US" smtClean="0"/>
              <a:t>‹#›</a:t>
            </a:fld>
            <a:endParaRPr lang="en-US"/>
          </a:p>
        </p:txBody>
      </p:sp>
    </p:spTree>
    <p:extLst>
      <p:ext uri="{BB962C8B-B14F-4D97-AF65-F5344CB8AC3E}">
        <p14:creationId xmlns:p14="http://schemas.microsoft.com/office/powerpoint/2010/main" val="3792132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45706-592C-416F-2604-3B9E132D48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812841-7815-8791-D46B-509A0AE782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946B01-735D-7A41-45DE-605D66C1CDD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36D61924-582F-0031-B2D2-6695D7F0406D}"/>
              </a:ext>
            </a:extLst>
          </p:cNvPr>
          <p:cNvSpPr>
            <a:spLocks noGrp="1"/>
          </p:cNvSpPr>
          <p:nvPr>
            <p:ph type="ftr" sz="quarter" idx="11"/>
          </p:nvPr>
        </p:nvSpPr>
        <p:spPr/>
        <p:txBody>
          <a:bodyPr/>
          <a:lstStyle/>
          <a:p>
            <a:r>
              <a:rPr lang="en-US"/>
              <a:t>a=1</a:t>
            </a:r>
          </a:p>
        </p:txBody>
      </p:sp>
      <p:sp>
        <p:nvSpPr>
          <p:cNvPr id="6" name="Slide Number Placeholder 5">
            <a:extLst>
              <a:ext uri="{FF2B5EF4-FFF2-40B4-BE49-F238E27FC236}">
                <a16:creationId xmlns:a16="http://schemas.microsoft.com/office/drawing/2014/main" id="{A51C57D9-7A63-7ACA-7EEC-55FF4639593D}"/>
              </a:ext>
            </a:extLst>
          </p:cNvPr>
          <p:cNvSpPr>
            <a:spLocks noGrp="1"/>
          </p:cNvSpPr>
          <p:nvPr>
            <p:ph type="sldNum" sz="quarter" idx="12"/>
          </p:nvPr>
        </p:nvSpPr>
        <p:spPr/>
        <p:txBody>
          <a:bodyPr/>
          <a:lstStyle/>
          <a:p>
            <a:fld id="{22102EEA-D2D2-4619-BDB0-405777F7D64F}" type="slidenum">
              <a:rPr lang="en-US" smtClean="0"/>
              <a:t>‹#›</a:t>
            </a:fld>
            <a:endParaRPr lang="en-US"/>
          </a:p>
        </p:txBody>
      </p:sp>
    </p:spTree>
    <p:extLst>
      <p:ext uri="{BB962C8B-B14F-4D97-AF65-F5344CB8AC3E}">
        <p14:creationId xmlns:p14="http://schemas.microsoft.com/office/powerpoint/2010/main" val="31577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Viga"/>
              <a:buNone/>
              <a:defRPr sz="2800">
                <a:solidFill>
                  <a:schemeClr val="lt2"/>
                </a:solidFill>
                <a:latin typeface="Viga"/>
                <a:ea typeface="Viga"/>
                <a:cs typeface="Viga"/>
                <a:sym typeface="Viga"/>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00000"/>
              </a:lnSpc>
              <a:spcBef>
                <a:spcPts val="0"/>
              </a:spcBef>
              <a:spcAft>
                <a:spcPts val="0"/>
              </a:spcAft>
              <a:buClr>
                <a:schemeClr val="lt2"/>
              </a:buClr>
              <a:buSzPts val="1800"/>
              <a:buFont typeface="DM Sans"/>
              <a:buChar char="●"/>
              <a:defRPr sz="1800">
                <a:solidFill>
                  <a:schemeClr val="lt2"/>
                </a:solidFill>
                <a:latin typeface="DM Sans"/>
                <a:ea typeface="DM Sans"/>
                <a:cs typeface="DM Sans"/>
                <a:sym typeface="DM Sans"/>
              </a:defRPr>
            </a:lvl1pPr>
            <a:lvl2pPr marL="914400" lvl="1"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2pPr>
            <a:lvl3pPr marL="1371600" lvl="2"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3pPr>
            <a:lvl4pPr marL="1828800" lvl="3"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4pPr>
            <a:lvl5pPr marL="2286000" lvl="4"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5pPr>
            <a:lvl6pPr marL="2743200" lvl="5"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6pPr>
            <a:lvl7pPr marL="3200400" lvl="6"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7pPr>
            <a:lvl8pPr marL="3657600" lvl="7"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8pPr>
            <a:lvl9pPr marL="4114800" lvl="8" indent="-317500" rtl="0">
              <a:lnSpc>
                <a:spcPct val="100000"/>
              </a:lnSpc>
              <a:spcBef>
                <a:spcPts val="1600"/>
              </a:spcBef>
              <a:spcAft>
                <a:spcPts val="1600"/>
              </a:spcAft>
              <a:buClr>
                <a:schemeClr val="lt2"/>
              </a:buClr>
              <a:buSzPts val="1400"/>
              <a:buFont typeface="DM Sans"/>
              <a:buChar char="■"/>
              <a:defRPr>
                <a:solidFill>
                  <a:schemeClr val="lt2"/>
                </a:solidFill>
                <a:latin typeface="DM Sans"/>
                <a:ea typeface="DM Sans"/>
                <a:cs typeface="DM Sans"/>
                <a:sym typeface="DM Sans"/>
              </a:defRPr>
            </a:lvl9pPr>
          </a:lstStyle>
          <a:p>
            <a:endParaRPr dirty="0"/>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8" r:id="rId4"/>
    <p:sldLayoutId id="2147483660" r:id="rId5"/>
    <p:sldLayoutId id="2147483675" r:id="rId6"/>
    <p:sldLayoutId id="2147483676" r:id="rId7"/>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460D1B-931F-4DC8-BC84-AAF15AA6DDF7}"/>
              </a:ext>
            </a:extLst>
          </p:cNvPr>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EF83736-69A1-C37A-BDA6-2A85AA40708C}"/>
              </a:ext>
            </a:extLst>
          </p:cNvPr>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EDB214-2F4F-FB50-7CF2-914136BAD3FE}"/>
              </a:ext>
            </a:extLst>
          </p:cNvPr>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82000"/>
                  </a:schemeClr>
                </a:solidFill>
              </a:defRPr>
            </a:lvl1pPr>
          </a:lstStyle>
          <a:p>
            <a:endParaRPr lang="en-US"/>
          </a:p>
        </p:txBody>
      </p:sp>
      <p:sp>
        <p:nvSpPr>
          <p:cNvPr id="5" name="Footer Placeholder 4">
            <a:extLst>
              <a:ext uri="{FF2B5EF4-FFF2-40B4-BE49-F238E27FC236}">
                <a16:creationId xmlns:a16="http://schemas.microsoft.com/office/drawing/2014/main" id="{8439F1C4-D52A-1D22-CB70-9B62177CF921}"/>
              </a:ext>
            </a:extLst>
          </p:cNvPr>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US"/>
              <a:t>a=1</a:t>
            </a:r>
          </a:p>
        </p:txBody>
      </p:sp>
      <p:sp>
        <p:nvSpPr>
          <p:cNvPr id="6" name="Slide Number Placeholder 5">
            <a:extLst>
              <a:ext uri="{FF2B5EF4-FFF2-40B4-BE49-F238E27FC236}">
                <a16:creationId xmlns:a16="http://schemas.microsoft.com/office/drawing/2014/main" id="{EABE2B28-4CDA-ED52-49D5-DAB64AC6ABEE}"/>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82000"/>
                  </a:schemeClr>
                </a:solidFill>
              </a:defRPr>
            </a:lvl1pPr>
          </a:lstStyle>
          <a:p>
            <a:fld id="{22102EEA-D2D2-4619-BDB0-405777F7D64F}" type="slidenum">
              <a:rPr lang="en-US" smtClean="0"/>
              <a:t>‹#›</a:t>
            </a:fld>
            <a:endParaRPr lang="en-US"/>
          </a:p>
        </p:txBody>
      </p:sp>
    </p:spTree>
    <p:extLst>
      <p:ext uri="{BB962C8B-B14F-4D97-AF65-F5344CB8AC3E}">
        <p14:creationId xmlns:p14="http://schemas.microsoft.com/office/powerpoint/2010/main" val="344696602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mailto:YH0U66@inf.elte.hu" TargetMode="External"/><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p:nvPr/>
        </p:nvSpPr>
        <p:spPr>
          <a:xfrm rot="-7509504">
            <a:off x="5455916" y="207622"/>
            <a:ext cx="5179224" cy="5732711"/>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9"/>
          <p:cNvSpPr txBox="1">
            <a:spLocks noGrp="1"/>
          </p:cNvSpPr>
          <p:nvPr>
            <p:ph type="ctrTitle"/>
          </p:nvPr>
        </p:nvSpPr>
        <p:spPr>
          <a:xfrm>
            <a:off x="4104585" y="-223781"/>
            <a:ext cx="5174841" cy="2915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dirty="0">
                <a:solidFill>
                  <a:schemeClr val="lt2"/>
                </a:solidFill>
              </a:rPr>
              <a:t>Automated Investigation of Cyber Attacks Through </a:t>
            </a:r>
            <a:r>
              <a:rPr lang="en-US" sz="2800" dirty="0" err="1">
                <a:solidFill>
                  <a:schemeClr val="lt2"/>
                </a:solidFill>
              </a:rPr>
              <a:t>NetworkTraffic</a:t>
            </a:r>
            <a:r>
              <a:rPr lang="en-US" sz="2800" dirty="0">
                <a:solidFill>
                  <a:schemeClr val="lt2"/>
                </a:solidFill>
              </a:rPr>
              <a:t> Analysis (PCAPs)</a:t>
            </a:r>
            <a:endParaRPr sz="2800" dirty="0">
              <a:solidFill>
                <a:schemeClr val="lt2"/>
              </a:solidFill>
            </a:endParaRPr>
          </a:p>
        </p:txBody>
      </p:sp>
      <p:sp>
        <p:nvSpPr>
          <p:cNvPr id="160" name="Google Shape;160;p29"/>
          <p:cNvSpPr txBox="1">
            <a:spLocks noGrp="1"/>
          </p:cNvSpPr>
          <p:nvPr>
            <p:ph type="subTitle" idx="1"/>
          </p:nvPr>
        </p:nvSpPr>
        <p:spPr>
          <a:xfrm>
            <a:off x="4851133" y="2691319"/>
            <a:ext cx="4487420" cy="2367064"/>
          </a:xfrm>
          <a:prstGeom prst="rect">
            <a:avLst/>
          </a:prstGeom>
        </p:spPr>
        <p:txBody>
          <a:bodyPr spcFirstLastPara="1" wrap="square" lIns="91425" tIns="91425" rIns="91425" bIns="91425" anchor="t" anchorCtr="0">
            <a:no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Prepared by: Taghizade Mahammad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Institution: Eötvös </a:t>
            </a:r>
            <a:r>
              <a:rPr kumimoji="0" lang="en-US" altLang="en-US" sz="1800" b="0" i="0" u="none" strike="noStrike" cap="none" normalizeH="0" baseline="0" dirty="0" err="1">
                <a:ln>
                  <a:noFill/>
                </a:ln>
                <a:solidFill>
                  <a:schemeClr val="tx1"/>
                </a:solidFill>
                <a:effectLst/>
                <a:latin typeface="Arial" panose="020B0604020202020204" pitchFamily="34" charset="0"/>
              </a:rPr>
              <a:t>Loránd</a:t>
            </a:r>
            <a:r>
              <a:rPr kumimoji="0" lang="en-US" altLang="en-US" sz="1800" b="0" i="0" u="none" strike="noStrike" cap="none" normalizeH="0" baseline="0" dirty="0">
                <a:ln>
                  <a:noFill/>
                </a:ln>
                <a:solidFill>
                  <a:schemeClr val="tx1"/>
                </a:solidFill>
                <a:effectLst/>
                <a:latin typeface="Arial" panose="020B0604020202020204" pitchFamily="34" charset="0"/>
              </a:rPr>
              <a:t> University, Faculty of Informatics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Supervisor: Aya </a:t>
            </a:r>
            <a:r>
              <a:rPr kumimoji="0" lang="en-US" altLang="en-US" sz="1800" b="0" i="0" u="none" strike="noStrike" cap="none" normalizeH="0" baseline="0" dirty="0" err="1">
                <a:ln>
                  <a:noFill/>
                </a:ln>
                <a:solidFill>
                  <a:schemeClr val="tx1"/>
                </a:solidFill>
                <a:effectLst/>
                <a:latin typeface="Arial" panose="020B0604020202020204" pitchFamily="34" charset="0"/>
              </a:rPr>
              <a:t>Khedda</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indent="0" eaLnBrk="0" fontAlgn="base" hangingPunct="0">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Course: Cybersecurity Lab I</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Academic Year: 2024-2025 </a:t>
            </a:r>
          </a:p>
        </p:txBody>
      </p:sp>
      <p:grpSp>
        <p:nvGrpSpPr>
          <p:cNvPr id="161" name="Google Shape;161;p29"/>
          <p:cNvGrpSpPr/>
          <p:nvPr/>
        </p:nvGrpSpPr>
        <p:grpSpPr>
          <a:xfrm>
            <a:off x="196269" y="-35131"/>
            <a:ext cx="4117010" cy="5284424"/>
            <a:chOff x="196269" y="-35131"/>
            <a:chExt cx="4117010" cy="5284424"/>
          </a:xfrm>
        </p:grpSpPr>
        <p:grpSp>
          <p:nvGrpSpPr>
            <p:cNvPr id="162" name="Google Shape;162;p29"/>
            <p:cNvGrpSpPr/>
            <p:nvPr/>
          </p:nvGrpSpPr>
          <p:grpSpPr>
            <a:xfrm>
              <a:off x="196269" y="-35131"/>
              <a:ext cx="4117010" cy="4393434"/>
              <a:chOff x="43869" y="-35131"/>
              <a:chExt cx="4117010" cy="4393434"/>
            </a:xfrm>
          </p:grpSpPr>
          <p:sp>
            <p:nvSpPr>
              <p:cNvPr id="163" name="Google Shape;163;p29"/>
              <p:cNvSpPr/>
              <p:nvPr/>
            </p:nvSpPr>
            <p:spPr>
              <a:xfrm>
                <a:off x="3778000" y="1055743"/>
                <a:ext cx="227152" cy="225698"/>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 name="Google Shape;164;p29"/>
              <p:cNvGrpSpPr/>
              <p:nvPr/>
            </p:nvGrpSpPr>
            <p:grpSpPr>
              <a:xfrm>
                <a:off x="43869" y="-35131"/>
                <a:ext cx="4117010" cy="4393434"/>
                <a:chOff x="-6861500" y="-774675"/>
                <a:chExt cx="4221275" cy="4504700"/>
              </a:xfrm>
            </p:grpSpPr>
            <p:sp>
              <p:nvSpPr>
                <p:cNvPr id="165" name="Google Shape;165;p29"/>
                <p:cNvSpPr/>
                <p:nvPr/>
              </p:nvSpPr>
              <p:spPr>
                <a:xfrm>
                  <a:off x="-5567850" y="2977775"/>
                  <a:ext cx="2509100" cy="191100"/>
                </a:xfrm>
                <a:custGeom>
                  <a:avLst/>
                  <a:gdLst/>
                  <a:ahLst/>
                  <a:cxnLst/>
                  <a:rect l="l" t="t" r="r" b="b"/>
                  <a:pathLst>
                    <a:path w="100364" h="7644" extrusionOk="0">
                      <a:moveTo>
                        <a:pt x="7924" y="0"/>
                      </a:moveTo>
                      <a:lnTo>
                        <a:pt x="1" y="7643"/>
                      </a:lnTo>
                      <a:lnTo>
                        <a:pt x="100364" y="7643"/>
                      </a:lnTo>
                      <a:lnTo>
                        <a:pt x="924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9"/>
                <p:cNvSpPr/>
                <p:nvPr/>
              </p:nvSpPr>
              <p:spPr>
                <a:xfrm>
                  <a:off x="-5576575" y="2971225"/>
                  <a:ext cx="2526575" cy="204150"/>
                </a:xfrm>
                <a:custGeom>
                  <a:avLst/>
                  <a:gdLst/>
                  <a:ahLst/>
                  <a:cxnLst/>
                  <a:rect l="l" t="t" r="r" b="b"/>
                  <a:pathLst>
                    <a:path w="101063" h="8166" extrusionOk="0">
                      <a:moveTo>
                        <a:pt x="92685" y="523"/>
                      </a:moveTo>
                      <a:lnTo>
                        <a:pt x="100069" y="7645"/>
                      </a:lnTo>
                      <a:lnTo>
                        <a:pt x="994" y="7645"/>
                      </a:lnTo>
                      <a:lnTo>
                        <a:pt x="8378" y="523"/>
                      </a:lnTo>
                      <a:close/>
                      <a:moveTo>
                        <a:pt x="8273" y="1"/>
                      </a:moveTo>
                      <a:cubicBezTo>
                        <a:pt x="8206" y="1"/>
                        <a:pt x="8141" y="27"/>
                        <a:pt x="8092" y="75"/>
                      </a:cubicBezTo>
                      <a:lnTo>
                        <a:pt x="170" y="7718"/>
                      </a:lnTo>
                      <a:cubicBezTo>
                        <a:pt x="0" y="7881"/>
                        <a:pt x="115" y="8166"/>
                        <a:pt x="350" y="8166"/>
                      </a:cubicBezTo>
                      <a:lnTo>
                        <a:pt x="100713" y="8166"/>
                      </a:lnTo>
                      <a:cubicBezTo>
                        <a:pt x="100948" y="8166"/>
                        <a:pt x="101063" y="7880"/>
                        <a:pt x="100893" y="7718"/>
                      </a:cubicBezTo>
                      <a:lnTo>
                        <a:pt x="92971" y="75"/>
                      </a:lnTo>
                      <a:cubicBezTo>
                        <a:pt x="92922" y="27"/>
                        <a:pt x="92857" y="1"/>
                        <a:pt x="9279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9"/>
                <p:cNvSpPr/>
                <p:nvPr/>
              </p:nvSpPr>
              <p:spPr>
                <a:xfrm>
                  <a:off x="-5367125" y="2980250"/>
                  <a:ext cx="2029575" cy="142450"/>
                </a:xfrm>
                <a:custGeom>
                  <a:avLst/>
                  <a:gdLst/>
                  <a:ahLst/>
                  <a:cxnLst/>
                  <a:rect l="l" t="t" r="r" b="b"/>
                  <a:pathLst>
                    <a:path w="81183" h="5698" extrusionOk="0">
                      <a:moveTo>
                        <a:pt x="40592" y="0"/>
                      </a:moveTo>
                      <a:cubicBezTo>
                        <a:pt x="18173" y="0"/>
                        <a:pt x="0" y="1276"/>
                        <a:pt x="0" y="2849"/>
                      </a:cubicBezTo>
                      <a:cubicBezTo>
                        <a:pt x="0" y="4421"/>
                        <a:pt x="18173" y="5698"/>
                        <a:pt x="40592" y="5698"/>
                      </a:cubicBezTo>
                      <a:cubicBezTo>
                        <a:pt x="63009" y="5698"/>
                        <a:pt x="81183" y="4423"/>
                        <a:pt x="81183" y="2849"/>
                      </a:cubicBezTo>
                      <a:cubicBezTo>
                        <a:pt x="81183" y="1276"/>
                        <a:pt x="63009" y="0"/>
                        <a:pt x="4059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9"/>
                <p:cNvSpPr/>
                <p:nvPr/>
              </p:nvSpPr>
              <p:spPr>
                <a:xfrm>
                  <a:off x="-5567850" y="3168850"/>
                  <a:ext cx="2509100" cy="177150"/>
                </a:xfrm>
                <a:custGeom>
                  <a:avLst/>
                  <a:gdLst/>
                  <a:ahLst/>
                  <a:cxnLst/>
                  <a:rect l="l" t="t" r="r" b="b"/>
                  <a:pathLst>
                    <a:path w="100364" h="7086" extrusionOk="0">
                      <a:moveTo>
                        <a:pt x="1" y="0"/>
                      </a:moveTo>
                      <a:lnTo>
                        <a:pt x="1" y="7085"/>
                      </a:lnTo>
                      <a:lnTo>
                        <a:pt x="100364" y="7085"/>
                      </a:lnTo>
                      <a:lnTo>
                        <a:pt x="100364"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9"/>
                <p:cNvSpPr/>
                <p:nvPr/>
              </p:nvSpPr>
              <p:spPr>
                <a:xfrm>
                  <a:off x="-5574350" y="3162350"/>
                  <a:ext cx="2522125" cy="190150"/>
                </a:xfrm>
                <a:custGeom>
                  <a:avLst/>
                  <a:gdLst/>
                  <a:ahLst/>
                  <a:cxnLst/>
                  <a:rect l="l" t="t" r="r" b="b"/>
                  <a:pathLst>
                    <a:path w="100885" h="7606" extrusionOk="0">
                      <a:moveTo>
                        <a:pt x="100364" y="521"/>
                      </a:moveTo>
                      <a:lnTo>
                        <a:pt x="100364" y="7085"/>
                      </a:lnTo>
                      <a:lnTo>
                        <a:pt x="521" y="7085"/>
                      </a:lnTo>
                      <a:lnTo>
                        <a:pt x="521" y="521"/>
                      </a:lnTo>
                      <a:close/>
                      <a:moveTo>
                        <a:pt x="261" y="0"/>
                      </a:moveTo>
                      <a:cubicBezTo>
                        <a:pt x="117" y="0"/>
                        <a:pt x="1" y="116"/>
                        <a:pt x="1" y="260"/>
                      </a:cubicBezTo>
                      <a:lnTo>
                        <a:pt x="1" y="7345"/>
                      </a:lnTo>
                      <a:cubicBezTo>
                        <a:pt x="1" y="7488"/>
                        <a:pt x="117" y="7606"/>
                        <a:pt x="261" y="7606"/>
                      </a:cubicBezTo>
                      <a:lnTo>
                        <a:pt x="100624" y="7606"/>
                      </a:lnTo>
                      <a:cubicBezTo>
                        <a:pt x="100768" y="7606"/>
                        <a:pt x="100884" y="7488"/>
                        <a:pt x="100884" y="7345"/>
                      </a:cubicBezTo>
                      <a:lnTo>
                        <a:pt x="100884" y="260"/>
                      </a:lnTo>
                      <a:cubicBezTo>
                        <a:pt x="100884" y="116"/>
                        <a:pt x="100768" y="0"/>
                        <a:pt x="10062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9"/>
                <p:cNvSpPr/>
                <p:nvPr/>
              </p:nvSpPr>
              <p:spPr>
                <a:xfrm>
                  <a:off x="-5745350" y="3345975"/>
                  <a:ext cx="2864125" cy="191100"/>
                </a:xfrm>
                <a:custGeom>
                  <a:avLst/>
                  <a:gdLst/>
                  <a:ahLst/>
                  <a:cxnLst/>
                  <a:rect l="l" t="t" r="r" b="b"/>
                  <a:pathLst>
                    <a:path w="114565" h="7644" extrusionOk="0">
                      <a:moveTo>
                        <a:pt x="7101" y="0"/>
                      </a:moveTo>
                      <a:lnTo>
                        <a:pt x="0" y="7644"/>
                      </a:lnTo>
                      <a:lnTo>
                        <a:pt x="114565" y="7644"/>
                      </a:lnTo>
                      <a:lnTo>
                        <a:pt x="1074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9"/>
                <p:cNvSpPr/>
                <p:nvPr/>
              </p:nvSpPr>
              <p:spPr>
                <a:xfrm>
                  <a:off x="-5753975" y="3339475"/>
                  <a:ext cx="2881375" cy="204100"/>
                </a:xfrm>
                <a:custGeom>
                  <a:avLst/>
                  <a:gdLst/>
                  <a:ahLst/>
                  <a:cxnLst/>
                  <a:rect l="l" t="t" r="r" b="b"/>
                  <a:pathLst>
                    <a:path w="115255" h="8164" extrusionOk="0">
                      <a:moveTo>
                        <a:pt x="107696" y="521"/>
                      </a:moveTo>
                      <a:lnTo>
                        <a:pt x="114313" y="7643"/>
                      </a:lnTo>
                      <a:lnTo>
                        <a:pt x="943" y="7643"/>
                      </a:lnTo>
                      <a:lnTo>
                        <a:pt x="7559" y="521"/>
                      </a:lnTo>
                      <a:close/>
                      <a:moveTo>
                        <a:pt x="7446" y="0"/>
                      </a:moveTo>
                      <a:cubicBezTo>
                        <a:pt x="7373" y="0"/>
                        <a:pt x="7304" y="30"/>
                        <a:pt x="7255" y="84"/>
                      </a:cubicBezTo>
                      <a:lnTo>
                        <a:pt x="155" y="7727"/>
                      </a:lnTo>
                      <a:cubicBezTo>
                        <a:pt x="0" y="7893"/>
                        <a:pt x="119" y="8164"/>
                        <a:pt x="345" y="8164"/>
                      </a:cubicBezTo>
                      <a:lnTo>
                        <a:pt x="114910" y="8164"/>
                      </a:lnTo>
                      <a:cubicBezTo>
                        <a:pt x="115136" y="8164"/>
                        <a:pt x="115255" y="7894"/>
                        <a:pt x="115100" y="7727"/>
                      </a:cubicBezTo>
                      <a:lnTo>
                        <a:pt x="108000" y="84"/>
                      </a:lnTo>
                      <a:cubicBezTo>
                        <a:pt x="107951" y="30"/>
                        <a:pt x="107882" y="0"/>
                        <a:pt x="10780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9"/>
                <p:cNvSpPr/>
                <p:nvPr/>
              </p:nvSpPr>
              <p:spPr>
                <a:xfrm>
                  <a:off x="-5744850" y="3537050"/>
                  <a:ext cx="2863125" cy="186475"/>
                </a:xfrm>
                <a:custGeom>
                  <a:avLst/>
                  <a:gdLst/>
                  <a:ahLst/>
                  <a:cxnLst/>
                  <a:rect l="l" t="t" r="r" b="b"/>
                  <a:pathLst>
                    <a:path w="114525" h="7459" extrusionOk="0">
                      <a:moveTo>
                        <a:pt x="1" y="1"/>
                      </a:moveTo>
                      <a:lnTo>
                        <a:pt x="1" y="7459"/>
                      </a:lnTo>
                      <a:lnTo>
                        <a:pt x="114524" y="7459"/>
                      </a:lnTo>
                      <a:lnTo>
                        <a:pt x="114524"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9"/>
                <p:cNvSpPr/>
                <p:nvPr/>
              </p:nvSpPr>
              <p:spPr>
                <a:xfrm>
                  <a:off x="-5751350" y="3530550"/>
                  <a:ext cx="2876125" cy="199475"/>
                </a:xfrm>
                <a:custGeom>
                  <a:avLst/>
                  <a:gdLst/>
                  <a:ahLst/>
                  <a:cxnLst/>
                  <a:rect l="l" t="t" r="r" b="b"/>
                  <a:pathLst>
                    <a:path w="115045" h="7979" extrusionOk="0">
                      <a:moveTo>
                        <a:pt x="114524" y="521"/>
                      </a:moveTo>
                      <a:lnTo>
                        <a:pt x="114524" y="7458"/>
                      </a:lnTo>
                      <a:lnTo>
                        <a:pt x="521" y="7458"/>
                      </a:lnTo>
                      <a:lnTo>
                        <a:pt x="521" y="521"/>
                      </a:lnTo>
                      <a:close/>
                      <a:moveTo>
                        <a:pt x="261" y="0"/>
                      </a:moveTo>
                      <a:cubicBezTo>
                        <a:pt x="117" y="0"/>
                        <a:pt x="1" y="116"/>
                        <a:pt x="1" y="261"/>
                      </a:cubicBezTo>
                      <a:lnTo>
                        <a:pt x="1" y="7719"/>
                      </a:lnTo>
                      <a:cubicBezTo>
                        <a:pt x="1" y="7861"/>
                        <a:pt x="117" y="7979"/>
                        <a:pt x="261" y="7979"/>
                      </a:cubicBezTo>
                      <a:lnTo>
                        <a:pt x="114784" y="7979"/>
                      </a:lnTo>
                      <a:cubicBezTo>
                        <a:pt x="114928" y="7979"/>
                        <a:pt x="115044" y="7861"/>
                        <a:pt x="115044" y="7719"/>
                      </a:cubicBezTo>
                      <a:lnTo>
                        <a:pt x="115044" y="261"/>
                      </a:lnTo>
                      <a:cubicBezTo>
                        <a:pt x="115044" y="116"/>
                        <a:pt x="114928" y="0"/>
                        <a:pt x="11478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9"/>
                <p:cNvSpPr/>
                <p:nvPr/>
              </p:nvSpPr>
              <p:spPr>
                <a:xfrm>
                  <a:off x="-4347575" y="-413325"/>
                  <a:ext cx="466400" cy="1692575"/>
                </a:xfrm>
                <a:custGeom>
                  <a:avLst/>
                  <a:gdLst/>
                  <a:ahLst/>
                  <a:cxnLst/>
                  <a:rect l="l" t="t" r="r" b="b"/>
                  <a:pathLst>
                    <a:path w="18656" h="67703" extrusionOk="0">
                      <a:moveTo>
                        <a:pt x="18135" y="0"/>
                      </a:moveTo>
                      <a:lnTo>
                        <a:pt x="18135" y="19792"/>
                      </a:lnTo>
                      <a:lnTo>
                        <a:pt x="0" y="19792"/>
                      </a:lnTo>
                      <a:lnTo>
                        <a:pt x="0" y="67703"/>
                      </a:lnTo>
                      <a:lnTo>
                        <a:pt x="521" y="67703"/>
                      </a:lnTo>
                      <a:lnTo>
                        <a:pt x="521" y="20313"/>
                      </a:lnTo>
                      <a:lnTo>
                        <a:pt x="18655" y="20313"/>
                      </a:lnTo>
                      <a:lnTo>
                        <a:pt x="18655"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9"/>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9"/>
                <p:cNvSpPr/>
                <p:nvPr/>
              </p:nvSpPr>
              <p:spPr>
                <a:xfrm>
                  <a:off x="-6823850" y="1135200"/>
                  <a:ext cx="2414425" cy="330175"/>
                </a:xfrm>
                <a:custGeom>
                  <a:avLst/>
                  <a:gdLst/>
                  <a:ahLst/>
                  <a:cxnLst/>
                  <a:rect l="l" t="t" r="r" b="b"/>
                  <a:pathLst>
                    <a:path w="96577" h="13207" extrusionOk="0">
                      <a:moveTo>
                        <a:pt x="1" y="1"/>
                      </a:moveTo>
                      <a:lnTo>
                        <a:pt x="1" y="521"/>
                      </a:lnTo>
                      <a:lnTo>
                        <a:pt x="16928" y="521"/>
                      </a:lnTo>
                      <a:lnTo>
                        <a:pt x="16928" y="13207"/>
                      </a:lnTo>
                      <a:lnTo>
                        <a:pt x="96576" y="13207"/>
                      </a:lnTo>
                      <a:lnTo>
                        <a:pt x="96576" y="12686"/>
                      </a:lnTo>
                      <a:lnTo>
                        <a:pt x="17449" y="12686"/>
                      </a:lnTo>
                      <a:lnTo>
                        <a:pt x="17449"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9"/>
                <p:cNvSpPr/>
                <p:nvPr/>
              </p:nvSpPr>
              <p:spPr>
                <a:xfrm>
                  <a:off x="-5009350" y="-730475"/>
                  <a:ext cx="330175" cy="1698300"/>
                </a:xfrm>
                <a:custGeom>
                  <a:avLst/>
                  <a:gdLst/>
                  <a:ahLst/>
                  <a:cxnLst/>
                  <a:rect l="l" t="t" r="r" b="b"/>
                  <a:pathLst>
                    <a:path w="13207" h="67932" extrusionOk="0">
                      <a:moveTo>
                        <a:pt x="10232" y="1"/>
                      </a:moveTo>
                      <a:lnTo>
                        <a:pt x="10232" y="17747"/>
                      </a:lnTo>
                      <a:lnTo>
                        <a:pt x="1" y="17747"/>
                      </a:lnTo>
                      <a:lnTo>
                        <a:pt x="1" y="29725"/>
                      </a:lnTo>
                      <a:lnTo>
                        <a:pt x="12686" y="29725"/>
                      </a:lnTo>
                      <a:lnTo>
                        <a:pt x="12686" y="67931"/>
                      </a:lnTo>
                      <a:lnTo>
                        <a:pt x="13207" y="67931"/>
                      </a:lnTo>
                      <a:lnTo>
                        <a:pt x="13207" y="29204"/>
                      </a:lnTo>
                      <a:lnTo>
                        <a:pt x="522" y="29204"/>
                      </a:lnTo>
                      <a:lnTo>
                        <a:pt x="522" y="18267"/>
                      </a:lnTo>
                      <a:lnTo>
                        <a:pt x="10752" y="18267"/>
                      </a:lnTo>
                      <a:lnTo>
                        <a:pt x="10752"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9"/>
                <p:cNvSpPr/>
                <p:nvPr/>
              </p:nvSpPr>
              <p:spPr>
                <a:xfrm>
                  <a:off x="-3352000" y="-327750"/>
                  <a:ext cx="323675" cy="927275"/>
                </a:xfrm>
                <a:custGeom>
                  <a:avLst/>
                  <a:gdLst/>
                  <a:ahLst/>
                  <a:cxnLst/>
                  <a:rect l="l" t="t" r="r" b="b"/>
                  <a:pathLst>
                    <a:path w="12947" h="37091" extrusionOk="0">
                      <a:moveTo>
                        <a:pt x="6957" y="1"/>
                      </a:moveTo>
                      <a:lnTo>
                        <a:pt x="6957" y="11049"/>
                      </a:lnTo>
                      <a:lnTo>
                        <a:pt x="0" y="11049"/>
                      </a:lnTo>
                      <a:lnTo>
                        <a:pt x="0" y="37090"/>
                      </a:lnTo>
                      <a:lnTo>
                        <a:pt x="521" y="37090"/>
                      </a:lnTo>
                      <a:lnTo>
                        <a:pt x="521" y="11569"/>
                      </a:lnTo>
                      <a:lnTo>
                        <a:pt x="7477" y="11569"/>
                      </a:lnTo>
                      <a:lnTo>
                        <a:pt x="7477" y="521"/>
                      </a:lnTo>
                      <a:lnTo>
                        <a:pt x="12947" y="521"/>
                      </a:lnTo>
                      <a:lnTo>
                        <a:pt x="12947"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9"/>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9"/>
                <p:cNvSpPr/>
                <p:nvPr/>
              </p:nvSpPr>
              <p:spPr>
                <a:xfrm>
                  <a:off x="-6721550" y="603225"/>
                  <a:ext cx="910525" cy="309700"/>
                </a:xfrm>
                <a:custGeom>
                  <a:avLst/>
                  <a:gdLst/>
                  <a:ahLst/>
                  <a:cxnLst/>
                  <a:rect l="l" t="t" r="r" b="b"/>
                  <a:pathLst>
                    <a:path w="36421" h="12388" extrusionOk="0">
                      <a:moveTo>
                        <a:pt x="0" y="0"/>
                      </a:moveTo>
                      <a:lnTo>
                        <a:pt x="0" y="521"/>
                      </a:lnTo>
                      <a:lnTo>
                        <a:pt x="21020" y="521"/>
                      </a:lnTo>
                      <a:lnTo>
                        <a:pt x="21020" y="12388"/>
                      </a:lnTo>
                      <a:lnTo>
                        <a:pt x="36421" y="12388"/>
                      </a:lnTo>
                      <a:lnTo>
                        <a:pt x="36421" y="11867"/>
                      </a:lnTo>
                      <a:lnTo>
                        <a:pt x="21540" y="11867"/>
                      </a:lnTo>
                      <a:lnTo>
                        <a:pt x="21540"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9"/>
                <p:cNvSpPr/>
                <p:nvPr/>
              </p:nvSpPr>
              <p:spPr>
                <a:xfrm>
                  <a:off x="-6138425" y="2512600"/>
                  <a:ext cx="681750" cy="569200"/>
                </a:xfrm>
                <a:custGeom>
                  <a:avLst/>
                  <a:gdLst/>
                  <a:ahLst/>
                  <a:cxnLst/>
                  <a:rect l="l" t="t" r="r" b="b"/>
                  <a:pathLst>
                    <a:path w="27270" h="22768" extrusionOk="0">
                      <a:moveTo>
                        <a:pt x="26750" y="1"/>
                      </a:moveTo>
                      <a:lnTo>
                        <a:pt x="26750" y="10379"/>
                      </a:lnTo>
                      <a:lnTo>
                        <a:pt x="19792" y="10379"/>
                      </a:lnTo>
                      <a:lnTo>
                        <a:pt x="19792" y="22247"/>
                      </a:lnTo>
                      <a:lnTo>
                        <a:pt x="1" y="22247"/>
                      </a:lnTo>
                      <a:lnTo>
                        <a:pt x="1" y="22768"/>
                      </a:lnTo>
                      <a:lnTo>
                        <a:pt x="20313" y="22768"/>
                      </a:lnTo>
                      <a:lnTo>
                        <a:pt x="20313" y="10900"/>
                      </a:lnTo>
                      <a:lnTo>
                        <a:pt x="27269" y="10900"/>
                      </a:lnTo>
                      <a:lnTo>
                        <a:pt x="27269"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9"/>
                <p:cNvSpPr/>
                <p:nvPr/>
              </p:nvSpPr>
              <p:spPr>
                <a:xfrm>
                  <a:off x="-3556625" y="2553500"/>
                  <a:ext cx="865900" cy="405525"/>
                </a:xfrm>
                <a:custGeom>
                  <a:avLst/>
                  <a:gdLst/>
                  <a:ahLst/>
                  <a:cxnLst/>
                  <a:rect l="l" t="t" r="r" b="b"/>
                  <a:pathLst>
                    <a:path w="34636" h="16221" extrusionOk="0">
                      <a:moveTo>
                        <a:pt x="1" y="0"/>
                      </a:moveTo>
                      <a:lnTo>
                        <a:pt x="1" y="11310"/>
                      </a:lnTo>
                      <a:lnTo>
                        <a:pt x="16481" y="11310"/>
                      </a:lnTo>
                      <a:lnTo>
                        <a:pt x="16481" y="6809"/>
                      </a:lnTo>
                      <a:lnTo>
                        <a:pt x="20462" y="6809"/>
                      </a:lnTo>
                      <a:lnTo>
                        <a:pt x="20462" y="16220"/>
                      </a:lnTo>
                      <a:lnTo>
                        <a:pt x="34636" y="16220"/>
                      </a:lnTo>
                      <a:lnTo>
                        <a:pt x="34636" y="15700"/>
                      </a:lnTo>
                      <a:lnTo>
                        <a:pt x="20983" y="15700"/>
                      </a:lnTo>
                      <a:lnTo>
                        <a:pt x="20983" y="6289"/>
                      </a:lnTo>
                      <a:lnTo>
                        <a:pt x="15960" y="6289"/>
                      </a:lnTo>
                      <a:lnTo>
                        <a:pt x="15960" y="10790"/>
                      </a:lnTo>
                      <a:lnTo>
                        <a:pt x="521" y="10790"/>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9"/>
                <p:cNvSpPr/>
                <p:nvPr/>
              </p:nvSpPr>
              <p:spPr>
                <a:xfrm>
                  <a:off x="-3919200"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6" y="2335"/>
                        <a:pt x="1260" y="2335"/>
                      </a:cubicBezTo>
                      <a:cubicBezTo>
                        <a:pt x="1411" y="2335"/>
                        <a:pt x="1562" y="2306"/>
                        <a:pt x="1707" y="2246"/>
                      </a:cubicBezTo>
                      <a:cubicBezTo>
                        <a:pt x="2143"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9"/>
                <p:cNvSpPr/>
                <p:nvPr/>
              </p:nvSpPr>
              <p:spPr>
                <a:xfrm>
                  <a:off x="-3926225" y="-449025"/>
                  <a:ext cx="74225" cy="71400"/>
                </a:xfrm>
                <a:custGeom>
                  <a:avLst/>
                  <a:gdLst/>
                  <a:ahLst/>
                  <a:cxnLst/>
                  <a:rect l="l" t="t" r="r" b="b"/>
                  <a:pathLst>
                    <a:path w="2969" h="2856" extrusionOk="0">
                      <a:moveTo>
                        <a:pt x="1541" y="521"/>
                      </a:moveTo>
                      <a:lnTo>
                        <a:pt x="1541" y="523"/>
                      </a:lnTo>
                      <a:cubicBezTo>
                        <a:pt x="2042" y="523"/>
                        <a:pt x="2448" y="928"/>
                        <a:pt x="2448" y="1428"/>
                      </a:cubicBezTo>
                      <a:cubicBezTo>
                        <a:pt x="2448" y="1795"/>
                        <a:pt x="2228" y="2126"/>
                        <a:pt x="1888" y="2266"/>
                      </a:cubicBezTo>
                      <a:cubicBezTo>
                        <a:pt x="1776" y="2313"/>
                        <a:pt x="1658" y="2335"/>
                        <a:pt x="1541" y="2335"/>
                      </a:cubicBezTo>
                      <a:cubicBezTo>
                        <a:pt x="1305" y="2335"/>
                        <a:pt x="1072" y="2243"/>
                        <a:pt x="899" y="2070"/>
                      </a:cubicBezTo>
                      <a:cubicBezTo>
                        <a:pt x="640" y="1811"/>
                        <a:pt x="563" y="1420"/>
                        <a:pt x="703" y="1081"/>
                      </a:cubicBezTo>
                      <a:cubicBezTo>
                        <a:pt x="843" y="743"/>
                        <a:pt x="1174" y="521"/>
                        <a:pt x="1541" y="521"/>
                      </a:cubicBezTo>
                      <a:close/>
                      <a:moveTo>
                        <a:pt x="1541" y="1"/>
                      </a:moveTo>
                      <a:cubicBezTo>
                        <a:pt x="1169" y="1"/>
                        <a:pt x="804" y="146"/>
                        <a:pt x="531" y="418"/>
                      </a:cubicBezTo>
                      <a:cubicBezTo>
                        <a:pt x="123" y="828"/>
                        <a:pt x="1" y="1442"/>
                        <a:pt x="222" y="1974"/>
                      </a:cubicBezTo>
                      <a:cubicBezTo>
                        <a:pt x="443" y="2508"/>
                        <a:pt x="963" y="2856"/>
                        <a:pt x="1541" y="2856"/>
                      </a:cubicBezTo>
                      <a:cubicBezTo>
                        <a:pt x="2329" y="2855"/>
                        <a:pt x="2967" y="2217"/>
                        <a:pt x="2969" y="1428"/>
                      </a:cubicBezTo>
                      <a:cubicBezTo>
                        <a:pt x="2969" y="851"/>
                        <a:pt x="2621" y="330"/>
                        <a:pt x="2087" y="110"/>
                      </a:cubicBezTo>
                      <a:cubicBezTo>
                        <a:pt x="1910"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9"/>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9"/>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9"/>
                <p:cNvSpPr/>
                <p:nvPr/>
              </p:nvSpPr>
              <p:spPr>
                <a:xfrm>
                  <a:off x="-4778350" y="-768150"/>
                  <a:ext cx="60675" cy="58400"/>
                </a:xfrm>
                <a:custGeom>
                  <a:avLst/>
                  <a:gdLst/>
                  <a:ahLst/>
                  <a:cxnLst/>
                  <a:rect l="l" t="t" r="r" b="b"/>
                  <a:pathLst>
                    <a:path w="2427" h="2336" extrusionOk="0">
                      <a:moveTo>
                        <a:pt x="1259" y="0"/>
                      </a:moveTo>
                      <a:cubicBezTo>
                        <a:pt x="787" y="0"/>
                        <a:pt x="361" y="285"/>
                        <a:pt x="180" y="721"/>
                      </a:cubicBezTo>
                      <a:cubicBezTo>
                        <a:pt x="0" y="1157"/>
                        <a:pt x="99" y="1659"/>
                        <a:pt x="434" y="1993"/>
                      </a:cubicBezTo>
                      <a:cubicBezTo>
                        <a:pt x="657" y="2217"/>
                        <a:pt x="955" y="2335"/>
                        <a:pt x="1259" y="2335"/>
                      </a:cubicBezTo>
                      <a:cubicBezTo>
                        <a:pt x="1410" y="2335"/>
                        <a:pt x="1561" y="2306"/>
                        <a:pt x="1706" y="2247"/>
                      </a:cubicBezTo>
                      <a:cubicBezTo>
                        <a:pt x="2142" y="2066"/>
                        <a:pt x="2427" y="1640"/>
                        <a:pt x="2427" y="1168"/>
                      </a:cubicBezTo>
                      <a:cubicBezTo>
                        <a:pt x="2427" y="523"/>
                        <a:pt x="1904" y="0"/>
                        <a:pt x="12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9"/>
                <p:cNvSpPr/>
                <p:nvPr/>
              </p:nvSpPr>
              <p:spPr>
                <a:xfrm>
                  <a:off x="-4785375" y="-774675"/>
                  <a:ext cx="74225" cy="71425"/>
                </a:xfrm>
                <a:custGeom>
                  <a:avLst/>
                  <a:gdLst/>
                  <a:ahLst/>
                  <a:cxnLst/>
                  <a:rect l="l" t="t" r="r" b="b"/>
                  <a:pathLst>
                    <a:path w="2969" h="2857" extrusionOk="0">
                      <a:moveTo>
                        <a:pt x="1540" y="522"/>
                      </a:moveTo>
                      <a:cubicBezTo>
                        <a:pt x="2040" y="522"/>
                        <a:pt x="2447" y="927"/>
                        <a:pt x="2447" y="1429"/>
                      </a:cubicBezTo>
                      <a:cubicBezTo>
                        <a:pt x="2447" y="1796"/>
                        <a:pt x="2226" y="2126"/>
                        <a:pt x="1887" y="2267"/>
                      </a:cubicBezTo>
                      <a:cubicBezTo>
                        <a:pt x="1775" y="2313"/>
                        <a:pt x="1657" y="2336"/>
                        <a:pt x="1540" y="2336"/>
                      </a:cubicBezTo>
                      <a:cubicBezTo>
                        <a:pt x="1304" y="2336"/>
                        <a:pt x="1072" y="2244"/>
                        <a:pt x="899" y="2070"/>
                      </a:cubicBezTo>
                      <a:cubicBezTo>
                        <a:pt x="639" y="1811"/>
                        <a:pt x="562" y="1420"/>
                        <a:pt x="702" y="1081"/>
                      </a:cubicBezTo>
                      <a:cubicBezTo>
                        <a:pt x="843" y="742"/>
                        <a:pt x="1173" y="522"/>
                        <a:pt x="1540" y="522"/>
                      </a:cubicBezTo>
                      <a:close/>
                      <a:moveTo>
                        <a:pt x="1540" y="1"/>
                      </a:moveTo>
                      <a:cubicBezTo>
                        <a:pt x="1168" y="1"/>
                        <a:pt x="803" y="146"/>
                        <a:pt x="530" y="419"/>
                      </a:cubicBezTo>
                      <a:cubicBezTo>
                        <a:pt x="122" y="827"/>
                        <a:pt x="0" y="1442"/>
                        <a:pt x="220" y="1975"/>
                      </a:cubicBezTo>
                      <a:cubicBezTo>
                        <a:pt x="442" y="2509"/>
                        <a:pt x="963" y="2856"/>
                        <a:pt x="1540" y="2856"/>
                      </a:cubicBezTo>
                      <a:cubicBezTo>
                        <a:pt x="2329" y="2856"/>
                        <a:pt x="2967" y="2217"/>
                        <a:pt x="2968" y="1429"/>
                      </a:cubicBezTo>
                      <a:cubicBezTo>
                        <a:pt x="2968" y="851"/>
                        <a:pt x="2621" y="330"/>
                        <a:pt x="2086" y="110"/>
                      </a:cubicBezTo>
                      <a:cubicBezTo>
                        <a:pt x="1909"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9"/>
                <p:cNvSpPr/>
                <p:nvPr/>
              </p:nvSpPr>
              <p:spPr>
                <a:xfrm>
                  <a:off x="-5627475" y="-498225"/>
                  <a:ext cx="60700" cy="58425"/>
                </a:xfrm>
                <a:custGeom>
                  <a:avLst/>
                  <a:gdLst/>
                  <a:ahLst/>
                  <a:cxnLst/>
                  <a:rect l="l" t="t" r="r" b="b"/>
                  <a:pathLst>
                    <a:path w="2428" h="2337" extrusionOk="0">
                      <a:moveTo>
                        <a:pt x="1260" y="1"/>
                      </a:moveTo>
                      <a:cubicBezTo>
                        <a:pt x="788" y="1"/>
                        <a:pt x="361" y="286"/>
                        <a:pt x="181" y="721"/>
                      </a:cubicBezTo>
                      <a:cubicBezTo>
                        <a:pt x="1" y="1157"/>
                        <a:pt x="100" y="1660"/>
                        <a:pt x="434" y="1994"/>
                      </a:cubicBezTo>
                      <a:cubicBezTo>
                        <a:pt x="657" y="2218"/>
                        <a:pt x="956" y="2336"/>
                        <a:pt x="1260" y="2336"/>
                      </a:cubicBezTo>
                      <a:cubicBezTo>
                        <a:pt x="1411" y="2336"/>
                        <a:pt x="1562" y="2307"/>
                        <a:pt x="1707" y="2247"/>
                      </a:cubicBezTo>
                      <a:cubicBezTo>
                        <a:pt x="2143" y="2067"/>
                        <a:pt x="2427" y="1641"/>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9"/>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9"/>
                <p:cNvSpPr/>
                <p:nvPr/>
              </p:nvSpPr>
              <p:spPr>
                <a:xfrm>
                  <a:off x="-6753025" y="580550"/>
                  <a:ext cx="60675" cy="58375"/>
                </a:xfrm>
                <a:custGeom>
                  <a:avLst/>
                  <a:gdLst/>
                  <a:ahLst/>
                  <a:cxnLst/>
                  <a:rect l="l" t="t" r="r" b="b"/>
                  <a:pathLst>
                    <a:path w="2427" h="2335" extrusionOk="0">
                      <a:moveTo>
                        <a:pt x="1259" y="0"/>
                      </a:moveTo>
                      <a:cubicBezTo>
                        <a:pt x="787" y="0"/>
                        <a:pt x="362" y="285"/>
                        <a:pt x="182" y="721"/>
                      </a:cubicBezTo>
                      <a:cubicBezTo>
                        <a:pt x="0" y="1157"/>
                        <a:pt x="101" y="1659"/>
                        <a:pt x="435" y="1992"/>
                      </a:cubicBezTo>
                      <a:cubicBezTo>
                        <a:pt x="657" y="2216"/>
                        <a:pt x="956" y="2335"/>
                        <a:pt x="1260" y="2335"/>
                      </a:cubicBezTo>
                      <a:cubicBezTo>
                        <a:pt x="1410" y="2335"/>
                        <a:pt x="1562" y="2306"/>
                        <a:pt x="1706" y="2245"/>
                      </a:cubicBezTo>
                      <a:cubicBezTo>
                        <a:pt x="2142" y="2065"/>
                        <a:pt x="2427" y="1640"/>
                        <a:pt x="2427" y="1168"/>
                      </a:cubicBezTo>
                      <a:cubicBezTo>
                        <a:pt x="2427" y="522"/>
                        <a:pt x="1905" y="0"/>
                        <a:pt x="12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9"/>
                <p:cNvSpPr/>
                <p:nvPr/>
              </p:nvSpPr>
              <p:spPr>
                <a:xfrm>
                  <a:off x="-6760050" y="574025"/>
                  <a:ext cx="74225" cy="71425"/>
                </a:xfrm>
                <a:custGeom>
                  <a:avLst/>
                  <a:gdLst/>
                  <a:ahLst/>
                  <a:cxnLst/>
                  <a:rect l="l" t="t" r="r" b="b"/>
                  <a:pathLst>
                    <a:path w="2969" h="2857" extrusionOk="0">
                      <a:moveTo>
                        <a:pt x="1540" y="522"/>
                      </a:moveTo>
                      <a:cubicBezTo>
                        <a:pt x="2042" y="522"/>
                        <a:pt x="2447" y="927"/>
                        <a:pt x="2447" y="1429"/>
                      </a:cubicBezTo>
                      <a:cubicBezTo>
                        <a:pt x="2447" y="1796"/>
                        <a:pt x="2227" y="2126"/>
                        <a:pt x="1888" y="2267"/>
                      </a:cubicBezTo>
                      <a:cubicBezTo>
                        <a:pt x="1776" y="2313"/>
                        <a:pt x="1658" y="2336"/>
                        <a:pt x="1541" y="2336"/>
                      </a:cubicBezTo>
                      <a:cubicBezTo>
                        <a:pt x="1305" y="2336"/>
                        <a:pt x="1073" y="2243"/>
                        <a:pt x="899" y="2069"/>
                      </a:cubicBezTo>
                      <a:cubicBezTo>
                        <a:pt x="639" y="1810"/>
                        <a:pt x="562" y="1420"/>
                        <a:pt x="702" y="1081"/>
                      </a:cubicBezTo>
                      <a:cubicBezTo>
                        <a:pt x="843" y="742"/>
                        <a:pt x="1173" y="522"/>
                        <a:pt x="1540" y="522"/>
                      </a:cubicBezTo>
                      <a:close/>
                      <a:moveTo>
                        <a:pt x="1542" y="1"/>
                      </a:moveTo>
                      <a:cubicBezTo>
                        <a:pt x="1170" y="1"/>
                        <a:pt x="804" y="146"/>
                        <a:pt x="530" y="419"/>
                      </a:cubicBezTo>
                      <a:cubicBezTo>
                        <a:pt x="122" y="827"/>
                        <a:pt x="0" y="1441"/>
                        <a:pt x="222" y="1975"/>
                      </a:cubicBezTo>
                      <a:cubicBezTo>
                        <a:pt x="442" y="2509"/>
                        <a:pt x="963" y="2856"/>
                        <a:pt x="1540" y="2856"/>
                      </a:cubicBezTo>
                      <a:cubicBezTo>
                        <a:pt x="2329" y="2855"/>
                        <a:pt x="2967" y="2217"/>
                        <a:pt x="2968" y="1429"/>
                      </a:cubicBezTo>
                      <a:cubicBezTo>
                        <a:pt x="2968" y="851"/>
                        <a:pt x="2621" y="330"/>
                        <a:pt x="2086" y="109"/>
                      </a:cubicBezTo>
                      <a:cubicBezTo>
                        <a:pt x="1910"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9"/>
                <p:cNvSpPr/>
                <p:nvPr/>
              </p:nvSpPr>
              <p:spPr>
                <a:xfrm>
                  <a:off x="-6854475" y="1111650"/>
                  <a:ext cx="60675" cy="58400"/>
                </a:xfrm>
                <a:custGeom>
                  <a:avLst/>
                  <a:gdLst/>
                  <a:ahLst/>
                  <a:cxnLst/>
                  <a:rect l="l" t="t" r="r" b="b"/>
                  <a:pathLst>
                    <a:path w="2427" h="2336" extrusionOk="0">
                      <a:moveTo>
                        <a:pt x="1260" y="0"/>
                      </a:moveTo>
                      <a:cubicBezTo>
                        <a:pt x="787" y="0"/>
                        <a:pt x="362" y="285"/>
                        <a:pt x="181" y="721"/>
                      </a:cubicBezTo>
                      <a:cubicBezTo>
                        <a:pt x="0" y="1157"/>
                        <a:pt x="101" y="1659"/>
                        <a:pt x="434" y="1994"/>
                      </a:cubicBezTo>
                      <a:cubicBezTo>
                        <a:pt x="658" y="2217"/>
                        <a:pt x="957" y="2335"/>
                        <a:pt x="1261" y="2335"/>
                      </a:cubicBezTo>
                      <a:cubicBezTo>
                        <a:pt x="1411" y="2335"/>
                        <a:pt x="1562" y="2306"/>
                        <a:pt x="1706" y="2247"/>
                      </a:cubicBezTo>
                      <a:cubicBezTo>
                        <a:pt x="2142" y="2066"/>
                        <a:pt x="2427" y="1640"/>
                        <a:pt x="2427" y="1168"/>
                      </a:cubicBezTo>
                      <a:cubicBezTo>
                        <a:pt x="2427" y="522"/>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9"/>
                <p:cNvSpPr/>
                <p:nvPr/>
              </p:nvSpPr>
              <p:spPr>
                <a:xfrm>
                  <a:off x="-6861500" y="1105125"/>
                  <a:ext cx="74250" cy="71425"/>
                </a:xfrm>
                <a:custGeom>
                  <a:avLst/>
                  <a:gdLst/>
                  <a:ahLst/>
                  <a:cxnLst/>
                  <a:rect l="l" t="t" r="r" b="b"/>
                  <a:pathLst>
                    <a:path w="2970" h="2857" extrusionOk="0">
                      <a:moveTo>
                        <a:pt x="1541" y="521"/>
                      </a:moveTo>
                      <a:cubicBezTo>
                        <a:pt x="2042" y="521"/>
                        <a:pt x="2448" y="927"/>
                        <a:pt x="2448" y="1429"/>
                      </a:cubicBezTo>
                      <a:cubicBezTo>
                        <a:pt x="2448" y="1796"/>
                        <a:pt x="2227" y="2126"/>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1" y="0"/>
                      </a:moveTo>
                      <a:cubicBezTo>
                        <a:pt x="1170" y="0"/>
                        <a:pt x="805" y="145"/>
                        <a:pt x="532" y="419"/>
                      </a:cubicBezTo>
                      <a:cubicBezTo>
                        <a:pt x="123" y="827"/>
                        <a:pt x="0" y="1441"/>
                        <a:pt x="222" y="1975"/>
                      </a:cubicBezTo>
                      <a:cubicBezTo>
                        <a:pt x="442" y="2508"/>
                        <a:pt x="963" y="2856"/>
                        <a:pt x="1541" y="2856"/>
                      </a:cubicBezTo>
                      <a:cubicBezTo>
                        <a:pt x="2329" y="2855"/>
                        <a:pt x="2967" y="2217"/>
                        <a:pt x="2968" y="1429"/>
                      </a:cubicBezTo>
                      <a:cubicBezTo>
                        <a:pt x="2970" y="851"/>
                        <a:pt x="2621" y="330"/>
                        <a:pt x="2088" y="109"/>
                      </a:cubicBezTo>
                      <a:cubicBezTo>
                        <a:pt x="1911" y="36"/>
                        <a:pt x="1725" y="0"/>
                        <a:pt x="154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9"/>
                <p:cNvSpPr/>
                <p:nvPr/>
              </p:nvSpPr>
              <p:spPr>
                <a:xfrm>
                  <a:off x="-6167350" y="3040500"/>
                  <a:ext cx="60675" cy="58400"/>
                </a:xfrm>
                <a:custGeom>
                  <a:avLst/>
                  <a:gdLst/>
                  <a:ahLst/>
                  <a:cxnLst/>
                  <a:rect l="l" t="t" r="r" b="b"/>
                  <a:pathLst>
                    <a:path w="2427" h="2336" extrusionOk="0">
                      <a:moveTo>
                        <a:pt x="1260" y="0"/>
                      </a:moveTo>
                      <a:cubicBezTo>
                        <a:pt x="787" y="0"/>
                        <a:pt x="362" y="285"/>
                        <a:pt x="182" y="721"/>
                      </a:cubicBezTo>
                      <a:cubicBezTo>
                        <a:pt x="0" y="1158"/>
                        <a:pt x="101" y="1659"/>
                        <a:pt x="435" y="1993"/>
                      </a:cubicBezTo>
                      <a:cubicBezTo>
                        <a:pt x="658" y="2217"/>
                        <a:pt x="956" y="2335"/>
                        <a:pt x="1260" y="2335"/>
                      </a:cubicBezTo>
                      <a:cubicBezTo>
                        <a:pt x="1410" y="2335"/>
                        <a:pt x="1562" y="2306"/>
                        <a:pt x="1706" y="2246"/>
                      </a:cubicBezTo>
                      <a:cubicBezTo>
                        <a:pt x="2142"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9"/>
                <p:cNvSpPr/>
                <p:nvPr/>
              </p:nvSpPr>
              <p:spPr>
                <a:xfrm>
                  <a:off x="-6174375" y="3034000"/>
                  <a:ext cx="74225" cy="71425"/>
                </a:xfrm>
                <a:custGeom>
                  <a:avLst/>
                  <a:gdLst/>
                  <a:ahLst/>
                  <a:cxnLst/>
                  <a:rect l="l" t="t" r="r" b="b"/>
                  <a:pathLst>
                    <a:path w="2969" h="2857" extrusionOk="0">
                      <a:moveTo>
                        <a:pt x="1541" y="521"/>
                      </a:moveTo>
                      <a:cubicBezTo>
                        <a:pt x="2042" y="522"/>
                        <a:pt x="2448" y="927"/>
                        <a:pt x="2448" y="1427"/>
                      </a:cubicBezTo>
                      <a:cubicBezTo>
                        <a:pt x="2448" y="1794"/>
                        <a:pt x="2227" y="2125"/>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2" y="1"/>
                      </a:moveTo>
                      <a:cubicBezTo>
                        <a:pt x="1170" y="1"/>
                        <a:pt x="804" y="146"/>
                        <a:pt x="531" y="419"/>
                      </a:cubicBezTo>
                      <a:cubicBezTo>
                        <a:pt x="123" y="827"/>
                        <a:pt x="0" y="1441"/>
                        <a:pt x="222" y="1975"/>
                      </a:cubicBezTo>
                      <a:cubicBezTo>
                        <a:pt x="442" y="2508"/>
                        <a:pt x="963" y="2856"/>
                        <a:pt x="1541" y="2856"/>
                      </a:cubicBezTo>
                      <a:cubicBezTo>
                        <a:pt x="2329" y="2855"/>
                        <a:pt x="2968" y="2216"/>
                        <a:pt x="2968" y="1427"/>
                      </a:cubicBezTo>
                      <a:cubicBezTo>
                        <a:pt x="2968" y="850"/>
                        <a:pt x="2621" y="329"/>
                        <a:pt x="2087" y="109"/>
                      </a:cubicBezTo>
                      <a:cubicBezTo>
                        <a:pt x="1911"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9"/>
                <p:cNvSpPr/>
                <p:nvPr/>
              </p:nvSpPr>
              <p:spPr>
                <a:xfrm>
                  <a:off x="-2707425" y="2917525"/>
                  <a:ext cx="60700" cy="58400"/>
                </a:xfrm>
                <a:custGeom>
                  <a:avLst/>
                  <a:gdLst/>
                  <a:ahLst/>
                  <a:cxnLst/>
                  <a:rect l="l" t="t" r="r" b="b"/>
                  <a:pathLst>
                    <a:path w="2428" h="2336" extrusionOk="0">
                      <a:moveTo>
                        <a:pt x="1260" y="1"/>
                      </a:moveTo>
                      <a:cubicBezTo>
                        <a:pt x="788" y="1"/>
                        <a:pt x="362" y="285"/>
                        <a:pt x="181" y="722"/>
                      </a:cubicBezTo>
                      <a:cubicBezTo>
                        <a:pt x="1" y="1158"/>
                        <a:pt x="100" y="1659"/>
                        <a:pt x="434" y="1994"/>
                      </a:cubicBezTo>
                      <a:cubicBezTo>
                        <a:pt x="658" y="2217"/>
                        <a:pt x="956" y="2336"/>
                        <a:pt x="1260" y="2336"/>
                      </a:cubicBezTo>
                      <a:cubicBezTo>
                        <a:pt x="1410" y="2336"/>
                        <a:pt x="1562" y="2307"/>
                        <a:pt x="1707" y="2247"/>
                      </a:cubicBezTo>
                      <a:cubicBezTo>
                        <a:pt x="2143" y="2066"/>
                        <a:pt x="2427" y="1640"/>
                        <a:pt x="2427" y="1169"/>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9"/>
                <p:cNvSpPr/>
                <p:nvPr/>
              </p:nvSpPr>
              <p:spPr>
                <a:xfrm>
                  <a:off x="-2714450" y="2911025"/>
                  <a:ext cx="74225" cy="71400"/>
                </a:xfrm>
                <a:custGeom>
                  <a:avLst/>
                  <a:gdLst/>
                  <a:ahLst/>
                  <a:cxnLst/>
                  <a:rect l="l" t="t" r="r" b="b"/>
                  <a:pathLst>
                    <a:path w="2969" h="2856" extrusionOk="0">
                      <a:moveTo>
                        <a:pt x="1543" y="522"/>
                      </a:moveTo>
                      <a:cubicBezTo>
                        <a:pt x="2042" y="522"/>
                        <a:pt x="2448" y="928"/>
                        <a:pt x="2449" y="1429"/>
                      </a:cubicBezTo>
                      <a:cubicBezTo>
                        <a:pt x="2448" y="1795"/>
                        <a:pt x="2228" y="2125"/>
                        <a:pt x="1889" y="2266"/>
                      </a:cubicBezTo>
                      <a:cubicBezTo>
                        <a:pt x="1777" y="2312"/>
                        <a:pt x="1659" y="2335"/>
                        <a:pt x="1542" y="2335"/>
                      </a:cubicBezTo>
                      <a:cubicBezTo>
                        <a:pt x="1307" y="2335"/>
                        <a:pt x="1075" y="2243"/>
                        <a:pt x="900" y="2070"/>
                      </a:cubicBezTo>
                      <a:cubicBezTo>
                        <a:pt x="641" y="1810"/>
                        <a:pt x="564" y="1421"/>
                        <a:pt x="703" y="1083"/>
                      </a:cubicBezTo>
                      <a:cubicBezTo>
                        <a:pt x="844" y="744"/>
                        <a:pt x="1174" y="522"/>
                        <a:pt x="1541" y="522"/>
                      </a:cubicBezTo>
                      <a:cubicBezTo>
                        <a:pt x="1542" y="522"/>
                        <a:pt x="1543" y="522"/>
                        <a:pt x="1543" y="522"/>
                      </a:cubicBezTo>
                      <a:close/>
                      <a:moveTo>
                        <a:pt x="1541" y="1"/>
                      </a:moveTo>
                      <a:cubicBezTo>
                        <a:pt x="1170" y="1"/>
                        <a:pt x="805" y="145"/>
                        <a:pt x="531" y="419"/>
                      </a:cubicBezTo>
                      <a:cubicBezTo>
                        <a:pt x="123" y="827"/>
                        <a:pt x="1" y="1441"/>
                        <a:pt x="222" y="1974"/>
                      </a:cubicBezTo>
                      <a:cubicBezTo>
                        <a:pt x="443" y="2508"/>
                        <a:pt x="963" y="2855"/>
                        <a:pt x="1541" y="2855"/>
                      </a:cubicBezTo>
                      <a:cubicBezTo>
                        <a:pt x="2328" y="2855"/>
                        <a:pt x="2967" y="2216"/>
                        <a:pt x="2969" y="1429"/>
                      </a:cubicBezTo>
                      <a:cubicBezTo>
                        <a:pt x="2969" y="851"/>
                        <a:pt x="2621" y="331"/>
                        <a:pt x="2087" y="109"/>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9"/>
                <p:cNvSpPr/>
                <p:nvPr/>
              </p:nvSpPr>
              <p:spPr>
                <a:xfrm>
                  <a:off x="-3040900" y="-351250"/>
                  <a:ext cx="60700" cy="58400"/>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9"/>
                <p:cNvSpPr/>
                <p:nvPr/>
              </p:nvSpPr>
              <p:spPr>
                <a:xfrm>
                  <a:off x="-3047925" y="-357750"/>
                  <a:ext cx="74225" cy="71450"/>
                </a:xfrm>
                <a:custGeom>
                  <a:avLst/>
                  <a:gdLst/>
                  <a:ahLst/>
                  <a:cxnLst/>
                  <a:rect l="l" t="t" r="r" b="b"/>
                  <a:pathLst>
                    <a:path w="2969" h="2858" extrusionOk="0">
                      <a:moveTo>
                        <a:pt x="1541" y="521"/>
                      </a:moveTo>
                      <a:cubicBezTo>
                        <a:pt x="2041" y="522"/>
                        <a:pt x="2447" y="928"/>
                        <a:pt x="2448" y="1428"/>
                      </a:cubicBezTo>
                      <a:cubicBezTo>
                        <a:pt x="2448" y="1795"/>
                        <a:pt x="2226" y="2127"/>
                        <a:pt x="1887" y="2267"/>
                      </a:cubicBezTo>
                      <a:cubicBezTo>
                        <a:pt x="1775" y="2314"/>
                        <a:pt x="1658" y="2336"/>
                        <a:pt x="1541" y="2336"/>
                      </a:cubicBezTo>
                      <a:cubicBezTo>
                        <a:pt x="1305" y="2336"/>
                        <a:pt x="1073" y="2244"/>
                        <a:pt x="899" y="2070"/>
                      </a:cubicBezTo>
                      <a:cubicBezTo>
                        <a:pt x="640" y="1811"/>
                        <a:pt x="562" y="1421"/>
                        <a:pt x="703" y="1082"/>
                      </a:cubicBezTo>
                      <a:cubicBezTo>
                        <a:pt x="842" y="743"/>
                        <a:pt x="1174" y="521"/>
                        <a:pt x="1541" y="521"/>
                      </a:cubicBezTo>
                      <a:close/>
                      <a:moveTo>
                        <a:pt x="1540" y="1"/>
                      </a:moveTo>
                      <a:cubicBezTo>
                        <a:pt x="1169" y="1"/>
                        <a:pt x="804" y="146"/>
                        <a:pt x="531" y="419"/>
                      </a:cubicBezTo>
                      <a:cubicBezTo>
                        <a:pt x="123" y="828"/>
                        <a:pt x="1" y="1441"/>
                        <a:pt x="221" y="1976"/>
                      </a:cubicBezTo>
                      <a:cubicBezTo>
                        <a:pt x="442" y="2508"/>
                        <a:pt x="963" y="2857"/>
                        <a:pt x="1541" y="2857"/>
                      </a:cubicBezTo>
                      <a:cubicBezTo>
                        <a:pt x="2328" y="2856"/>
                        <a:pt x="2967" y="2216"/>
                        <a:pt x="2968" y="1428"/>
                      </a:cubicBezTo>
                      <a:cubicBezTo>
                        <a:pt x="2968" y="851"/>
                        <a:pt x="2620" y="330"/>
                        <a:pt x="2087" y="110"/>
                      </a:cubicBezTo>
                      <a:cubicBezTo>
                        <a:pt x="1910"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9"/>
                <p:cNvSpPr/>
                <p:nvPr/>
              </p:nvSpPr>
              <p:spPr>
                <a:xfrm>
                  <a:off x="-4837450" y="2516525"/>
                  <a:ext cx="992800" cy="523425"/>
                </a:xfrm>
                <a:custGeom>
                  <a:avLst/>
                  <a:gdLst/>
                  <a:ahLst/>
                  <a:cxnLst/>
                  <a:rect l="l" t="t" r="r" b="b"/>
                  <a:pathLst>
                    <a:path w="39712" h="20937" extrusionOk="0">
                      <a:moveTo>
                        <a:pt x="4582" y="1"/>
                      </a:moveTo>
                      <a:lnTo>
                        <a:pt x="4582" y="10156"/>
                      </a:lnTo>
                      <a:cubicBezTo>
                        <a:pt x="4582" y="13469"/>
                        <a:pt x="3439" y="16685"/>
                        <a:pt x="1338" y="19282"/>
                      </a:cubicBezTo>
                      <a:lnTo>
                        <a:pt x="0" y="20936"/>
                      </a:lnTo>
                      <a:lnTo>
                        <a:pt x="39712" y="20936"/>
                      </a:lnTo>
                      <a:lnTo>
                        <a:pt x="38374" y="19282"/>
                      </a:lnTo>
                      <a:cubicBezTo>
                        <a:pt x="36273" y="16685"/>
                        <a:pt x="35130" y="13469"/>
                        <a:pt x="35130" y="10156"/>
                      </a:cubicBezTo>
                      <a:lnTo>
                        <a:pt x="351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9"/>
                <p:cNvSpPr/>
                <p:nvPr/>
              </p:nvSpPr>
              <p:spPr>
                <a:xfrm>
                  <a:off x="-4845950" y="2510025"/>
                  <a:ext cx="1009825" cy="536425"/>
                </a:xfrm>
                <a:custGeom>
                  <a:avLst/>
                  <a:gdLst/>
                  <a:ahLst/>
                  <a:cxnLst/>
                  <a:rect l="l" t="t" r="r" b="b"/>
                  <a:pathLst>
                    <a:path w="40393" h="21457" extrusionOk="0">
                      <a:moveTo>
                        <a:pt x="35209" y="521"/>
                      </a:moveTo>
                      <a:lnTo>
                        <a:pt x="35209" y="10414"/>
                      </a:lnTo>
                      <a:cubicBezTo>
                        <a:pt x="35209" y="13773"/>
                        <a:pt x="36383" y="17073"/>
                        <a:pt x="38512" y="19707"/>
                      </a:cubicBezTo>
                      <a:lnTo>
                        <a:pt x="39507" y="20936"/>
                      </a:lnTo>
                      <a:lnTo>
                        <a:pt x="885" y="20936"/>
                      </a:lnTo>
                      <a:lnTo>
                        <a:pt x="1881" y="19707"/>
                      </a:lnTo>
                      <a:cubicBezTo>
                        <a:pt x="4009" y="17073"/>
                        <a:pt x="5183" y="13773"/>
                        <a:pt x="5183" y="10414"/>
                      </a:cubicBezTo>
                      <a:lnTo>
                        <a:pt x="5183" y="521"/>
                      </a:lnTo>
                      <a:close/>
                      <a:moveTo>
                        <a:pt x="4922" y="1"/>
                      </a:moveTo>
                      <a:cubicBezTo>
                        <a:pt x="4780" y="1"/>
                        <a:pt x="4662" y="117"/>
                        <a:pt x="4663" y="261"/>
                      </a:cubicBezTo>
                      <a:lnTo>
                        <a:pt x="4663" y="10414"/>
                      </a:lnTo>
                      <a:cubicBezTo>
                        <a:pt x="4663" y="13655"/>
                        <a:pt x="3531" y="16838"/>
                        <a:pt x="1476" y="19379"/>
                      </a:cubicBezTo>
                      <a:lnTo>
                        <a:pt x="138" y="21033"/>
                      </a:lnTo>
                      <a:cubicBezTo>
                        <a:pt x="0" y="21203"/>
                        <a:pt x="121" y="21457"/>
                        <a:pt x="340" y="21457"/>
                      </a:cubicBezTo>
                      <a:lnTo>
                        <a:pt x="40052" y="21457"/>
                      </a:lnTo>
                      <a:cubicBezTo>
                        <a:pt x="40270" y="21457"/>
                        <a:pt x="40392" y="21203"/>
                        <a:pt x="40254" y="21033"/>
                      </a:cubicBezTo>
                      <a:lnTo>
                        <a:pt x="38916" y="19379"/>
                      </a:lnTo>
                      <a:cubicBezTo>
                        <a:pt x="36861" y="16838"/>
                        <a:pt x="35730" y="13655"/>
                        <a:pt x="35730" y="10414"/>
                      </a:cubicBezTo>
                      <a:lnTo>
                        <a:pt x="35730" y="261"/>
                      </a:lnTo>
                      <a:cubicBezTo>
                        <a:pt x="35730" y="117"/>
                        <a:pt x="35613" y="1"/>
                        <a:pt x="3547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9"/>
                <p:cNvSpPr/>
                <p:nvPr/>
              </p:nvSpPr>
              <p:spPr>
                <a:xfrm>
                  <a:off x="-4769800" y="2248925"/>
                  <a:ext cx="857475" cy="431675"/>
                </a:xfrm>
                <a:custGeom>
                  <a:avLst/>
                  <a:gdLst/>
                  <a:ahLst/>
                  <a:cxnLst/>
                  <a:rect l="l" t="t" r="r" b="b"/>
                  <a:pathLst>
                    <a:path w="34299" h="17267" extrusionOk="0">
                      <a:moveTo>
                        <a:pt x="1876" y="1"/>
                      </a:moveTo>
                      <a:lnTo>
                        <a:pt x="1876" y="10155"/>
                      </a:lnTo>
                      <a:cubicBezTo>
                        <a:pt x="1875" y="12647"/>
                        <a:pt x="1229" y="15097"/>
                        <a:pt x="1" y="17267"/>
                      </a:cubicBezTo>
                      <a:lnTo>
                        <a:pt x="34298" y="17267"/>
                      </a:lnTo>
                      <a:cubicBezTo>
                        <a:pt x="33072" y="15097"/>
                        <a:pt x="32425" y="12647"/>
                        <a:pt x="32424" y="10155"/>
                      </a:cubicBezTo>
                      <a:lnTo>
                        <a:pt x="32424"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9"/>
                <p:cNvSpPr/>
                <p:nvPr/>
              </p:nvSpPr>
              <p:spPr>
                <a:xfrm>
                  <a:off x="-5875675" y="342950"/>
                  <a:ext cx="3069250" cy="2253650"/>
                </a:xfrm>
                <a:custGeom>
                  <a:avLst/>
                  <a:gdLst/>
                  <a:ahLst/>
                  <a:cxnLst/>
                  <a:rect l="l" t="t" r="r" b="b"/>
                  <a:pathLst>
                    <a:path w="122770" h="90146" extrusionOk="0">
                      <a:moveTo>
                        <a:pt x="4815" y="0"/>
                      </a:moveTo>
                      <a:cubicBezTo>
                        <a:pt x="2156" y="0"/>
                        <a:pt x="0" y="2155"/>
                        <a:pt x="0" y="4815"/>
                      </a:cubicBezTo>
                      <a:lnTo>
                        <a:pt x="0" y="86110"/>
                      </a:lnTo>
                      <a:cubicBezTo>
                        <a:pt x="0" y="88339"/>
                        <a:pt x="1808" y="90146"/>
                        <a:pt x="4037" y="90146"/>
                      </a:cubicBezTo>
                      <a:lnTo>
                        <a:pt x="118369" y="90146"/>
                      </a:lnTo>
                      <a:cubicBezTo>
                        <a:pt x="120800" y="90146"/>
                        <a:pt x="122770" y="88177"/>
                        <a:pt x="122770" y="85746"/>
                      </a:cubicBezTo>
                      <a:lnTo>
                        <a:pt x="122770" y="5831"/>
                      </a:lnTo>
                      <a:cubicBezTo>
                        <a:pt x="122770" y="4284"/>
                        <a:pt x="122155" y="2801"/>
                        <a:pt x="121061" y="1707"/>
                      </a:cubicBezTo>
                      <a:cubicBezTo>
                        <a:pt x="119968" y="614"/>
                        <a:pt x="118486" y="0"/>
                        <a:pt x="11693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9"/>
                <p:cNvSpPr/>
                <p:nvPr/>
              </p:nvSpPr>
              <p:spPr>
                <a:xfrm>
                  <a:off x="-5882175" y="336425"/>
                  <a:ext cx="3082275" cy="2266675"/>
                </a:xfrm>
                <a:custGeom>
                  <a:avLst/>
                  <a:gdLst/>
                  <a:ahLst/>
                  <a:cxnLst/>
                  <a:rect l="l" t="t" r="r" b="b"/>
                  <a:pathLst>
                    <a:path w="123291" h="90667" extrusionOk="0">
                      <a:moveTo>
                        <a:pt x="118612" y="521"/>
                      </a:moveTo>
                      <a:cubicBezTo>
                        <a:pt x="120905" y="521"/>
                        <a:pt x="122770" y="2386"/>
                        <a:pt x="122770" y="4678"/>
                      </a:cubicBezTo>
                      <a:lnTo>
                        <a:pt x="122770" y="85990"/>
                      </a:lnTo>
                      <a:cubicBezTo>
                        <a:pt x="122770" y="88283"/>
                        <a:pt x="120905" y="90147"/>
                        <a:pt x="118612" y="90147"/>
                      </a:cubicBezTo>
                      <a:lnTo>
                        <a:pt x="4678" y="90147"/>
                      </a:lnTo>
                      <a:cubicBezTo>
                        <a:pt x="2385" y="90147"/>
                        <a:pt x="521" y="88283"/>
                        <a:pt x="521" y="85990"/>
                      </a:cubicBezTo>
                      <a:lnTo>
                        <a:pt x="521" y="4678"/>
                      </a:lnTo>
                      <a:cubicBezTo>
                        <a:pt x="521" y="2386"/>
                        <a:pt x="2385" y="521"/>
                        <a:pt x="4678" y="521"/>
                      </a:cubicBezTo>
                      <a:close/>
                      <a:moveTo>
                        <a:pt x="4678" y="1"/>
                      </a:moveTo>
                      <a:cubicBezTo>
                        <a:pt x="2098" y="1"/>
                        <a:pt x="0" y="2099"/>
                        <a:pt x="0" y="4678"/>
                      </a:cubicBezTo>
                      <a:lnTo>
                        <a:pt x="0" y="85990"/>
                      </a:lnTo>
                      <a:cubicBezTo>
                        <a:pt x="0" y="88570"/>
                        <a:pt x="2098" y="90667"/>
                        <a:pt x="4678" y="90667"/>
                      </a:cubicBezTo>
                      <a:lnTo>
                        <a:pt x="118612" y="90667"/>
                      </a:lnTo>
                      <a:cubicBezTo>
                        <a:pt x="121192" y="90667"/>
                        <a:pt x="123290" y="88570"/>
                        <a:pt x="123290" y="85990"/>
                      </a:cubicBezTo>
                      <a:lnTo>
                        <a:pt x="123290" y="4678"/>
                      </a:lnTo>
                      <a:cubicBezTo>
                        <a:pt x="123290" y="2099"/>
                        <a:pt x="121192" y="1"/>
                        <a:pt x="11861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9"/>
                <p:cNvSpPr/>
                <p:nvPr/>
              </p:nvSpPr>
              <p:spPr>
                <a:xfrm>
                  <a:off x="-5875675" y="2246300"/>
                  <a:ext cx="3069250" cy="350300"/>
                </a:xfrm>
                <a:custGeom>
                  <a:avLst/>
                  <a:gdLst/>
                  <a:ahLst/>
                  <a:cxnLst/>
                  <a:rect l="l" t="t" r="r" b="b"/>
                  <a:pathLst>
                    <a:path w="122770" h="14012" extrusionOk="0">
                      <a:moveTo>
                        <a:pt x="0" y="0"/>
                      </a:moveTo>
                      <a:lnTo>
                        <a:pt x="0" y="9540"/>
                      </a:lnTo>
                      <a:cubicBezTo>
                        <a:pt x="0" y="12009"/>
                        <a:pt x="2003" y="14012"/>
                        <a:pt x="4473" y="14012"/>
                      </a:cubicBezTo>
                      <a:lnTo>
                        <a:pt x="118438" y="14012"/>
                      </a:lnTo>
                      <a:cubicBezTo>
                        <a:pt x="120830" y="14012"/>
                        <a:pt x="122770" y="12073"/>
                        <a:pt x="122770" y="9680"/>
                      </a:cubicBezTo>
                      <a:lnTo>
                        <a:pt x="1227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9"/>
                <p:cNvSpPr/>
                <p:nvPr/>
              </p:nvSpPr>
              <p:spPr>
                <a:xfrm>
                  <a:off x="-5882175" y="2239775"/>
                  <a:ext cx="3082275" cy="363325"/>
                </a:xfrm>
                <a:custGeom>
                  <a:avLst/>
                  <a:gdLst/>
                  <a:ahLst/>
                  <a:cxnLst/>
                  <a:rect l="l" t="t" r="r" b="b"/>
                  <a:pathLst>
                    <a:path w="123291" h="14533" extrusionOk="0">
                      <a:moveTo>
                        <a:pt x="122770" y="522"/>
                      </a:moveTo>
                      <a:lnTo>
                        <a:pt x="122770" y="9856"/>
                      </a:lnTo>
                      <a:cubicBezTo>
                        <a:pt x="122770" y="12151"/>
                        <a:pt x="120908" y="14012"/>
                        <a:pt x="118614" y="14012"/>
                      </a:cubicBezTo>
                      <a:lnTo>
                        <a:pt x="4678" y="14012"/>
                      </a:lnTo>
                      <a:cubicBezTo>
                        <a:pt x="2385" y="14012"/>
                        <a:pt x="522" y="12147"/>
                        <a:pt x="522" y="9856"/>
                      </a:cubicBezTo>
                      <a:lnTo>
                        <a:pt x="522" y="522"/>
                      </a:lnTo>
                      <a:close/>
                      <a:moveTo>
                        <a:pt x="260" y="1"/>
                      </a:moveTo>
                      <a:cubicBezTo>
                        <a:pt x="117" y="1"/>
                        <a:pt x="0" y="117"/>
                        <a:pt x="0" y="261"/>
                      </a:cubicBezTo>
                      <a:lnTo>
                        <a:pt x="0" y="9856"/>
                      </a:lnTo>
                      <a:cubicBezTo>
                        <a:pt x="0" y="12439"/>
                        <a:pt x="2094" y="14533"/>
                        <a:pt x="4678" y="14533"/>
                      </a:cubicBezTo>
                      <a:lnTo>
                        <a:pt x="118612" y="14533"/>
                      </a:lnTo>
                      <a:cubicBezTo>
                        <a:pt x="121195" y="14533"/>
                        <a:pt x="123290" y="12439"/>
                        <a:pt x="123290" y="9856"/>
                      </a:cubicBezTo>
                      <a:lnTo>
                        <a:pt x="123290" y="261"/>
                      </a:lnTo>
                      <a:cubicBezTo>
                        <a:pt x="123290" y="117"/>
                        <a:pt x="123173" y="1"/>
                        <a:pt x="12303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9"/>
                <p:cNvSpPr/>
                <p:nvPr/>
              </p:nvSpPr>
              <p:spPr>
                <a:xfrm>
                  <a:off x="-5721300" y="483125"/>
                  <a:ext cx="2760500" cy="1592250"/>
                </a:xfrm>
                <a:custGeom>
                  <a:avLst/>
                  <a:gdLst/>
                  <a:ahLst/>
                  <a:cxnLst/>
                  <a:rect l="l" t="t" r="r" b="b"/>
                  <a:pathLst>
                    <a:path w="110420" h="63690" extrusionOk="0">
                      <a:moveTo>
                        <a:pt x="1" y="1"/>
                      </a:moveTo>
                      <a:lnTo>
                        <a:pt x="1" y="63689"/>
                      </a:lnTo>
                      <a:lnTo>
                        <a:pt x="110419" y="63689"/>
                      </a:lnTo>
                      <a:lnTo>
                        <a:pt x="1104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9"/>
                <p:cNvSpPr/>
                <p:nvPr/>
              </p:nvSpPr>
              <p:spPr>
                <a:xfrm>
                  <a:off x="-4397650" y="2421425"/>
                  <a:ext cx="113200" cy="110875"/>
                </a:xfrm>
                <a:custGeom>
                  <a:avLst/>
                  <a:gdLst/>
                  <a:ahLst/>
                  <a:cxnLst/>
                  <a:rect l="l" t="t" r="r" b="b"/>
                  <a:pathLst>
                    <a:path w="4528" h="4435" extrusionOk="0">
                      <a:moveTo>
                        <a:pt x="2263" y="0"/>
                      </a:moveTo>
                      <a:cubicBezTo>
                        <a:pt x="1014" y="0"/>
                        <a:pt x="0" y="993"/>
                        <a:pt x="0" y="2217"/>
                      </a:cubicBezTo>
                      <a:cubicBezTo>
                        <a:pt x="0" y="3442"/>
                        <a:pt x="1014" y="4435"/>
                        <a:pt x="2263" y="4435"/>
                      </a:cubicBezTo>
                      <a:cubicBezTo>
                        <a:pt x="3514" y="4435"/>
                        <a:pt x="4528" y="3442"/>
                        <a:pt x="4528" y="2217"/>
                      </a:cubicBezTo>
                      <a:cubicBezTo>
                        <a:pt x="4528" y="993"/>
                        <a:pt x="3514" y="0"/>
                        <a:pt x="226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9"/>
                <p:cNvSpPr/>
                <p:nvPr/>
              </p:nvSpPr>
              <p:spPr>
                <a:xfrm>
                  <a:off x="-4404175" y="2414950"/>
                  <a:ext cx="126250" cy="123850"/>
                </a:xfrm>
                <a:custGeom>
                  <a:avLst/>
                  <a:gdLst/>
                  <a:ahLst/>
                  <a:cxnLst/>
                  <a:rect l="l" t="t" r="r" b="b"/>
                  <a:pathLst>
                    <a:path w="5050" h="4954" extrusionOk="0">
                      <a:moveTo>
                        <a:pt x="2524" y="520"/>
                      </a:moveTo>
                      <a:cubicBezTo>
                        <a:pt x="3630" y="520"/>
                        <a:pt x="4529" y="1398"/>
                        <a:pt x="4529" y="2476"/>
                      </a:cubicBezTo>
                      <a:cubicBezTo>
                        <a:pt x="4529" y="3555"/>
                        <a:pt x="3630" y="4433"/>
                        <a:pt x="2524" y="4433"/>
                      </a:cubicBezTo>
                      <a:cubicBezTo>
                        <a:pt x="1420" y="4433"/>
                        <a:pt x="520" y="3554"/>
                        <a:pt x="520" y="2476"/>
                      </a:cubicBezTo>
                      <a:cubicBezTo>
                        <a:pt x="520" y="1398"/>
                        <a:pt x="1420" y="520"/>
                        <a:pt x="2524" y="520"/>
                      </a:cubicBezTo>
                      <a:close/>
                      <a:moveTo>
                        <a:pt x="2524" y="0"/>
                      </a:moveTo>
                      <a:cubicBezTo>
                        <a:pt x="1133" y="0"/>
                        <a:pt x="1" y="1111"/>
                        <a:pt x="1" y="2476"/>
                      </a:cubicBezTo>
                      <a:cubicBezTo>
                        <a:pt x="1" y="3842"/>
                        <a:pt x="1132" y="4954"/>
                        <a:pt x="2524" y="4954"/>
                      </a:cubicBezTo>
                      <a:cubicBezTo>
                        <a:pt x="3917" y="4954"/>
                        <a:pt x="5049" y="3842"/>
                        <a:pt x="5049" y="2476"/>
                      </a:cubicBezTo>
                      <a:cubicBezTo>
                        <a:pt x="5049" y="1111"/>
                        <a:pt x="3917" y="0"/>
                        <a:pt x="252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9"/>
                <p:cNvSpPr/>
                <p:nvPr/>
              </p:nvSpPr>
              <p:spPr>
                <a:xfrm>
                  <a:off x="-4837450" y="3039925"/>
                  <a:ext cx="993025" cy="45375"/>
                </a:xfrm>
                <a:custGeom>
                  <a:avLst/>
                  <a:gdLst/>
                  <a:ahLst/>
                  <a:cxnLst/>
                  <a:rect l="l" t="t" r="r" b="b"/>
                  <a:pathLst>
                    <a:path w="39721" h="1815" extrusionOk="0">
                      <a:moveTo>
                        <a:pt x="0" y="0"/>
                      </a:moveTo>
                      <a:lnTo>
                        <a:pt x="0" y="1814"/>
                      </a:lnTo>
                      <a:lnTo>
                        <a:pt x="39720" y="1814"/>
                      </a:lnTo>
                      <a:lnTo>
                        <a:pt x="397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9"/>
                <p:cNvSpPr/>
                <p:nvPr/>
              </p:nvSpPr>
              <p:spPr>
                <a:xfrm>
                  <a:off x="-4843950" y="3033400"/>
                  <a:ext cx="1006025" cy="58400"/>
                </a:xfrm>
                <a:custGeom>
                  <a:avLst/>
                  <a:gdLst/>
                  <a:ahLst/>
                  <a:cxnLst/>
                  <a:rect l="l" t="t" r="r" b="b"/>
                  <a:pathLst>
                    <a:path w="40241" h="2336" extrusionOk="0">
                      <a:moveTo>
                        <a:pt x="39720" y="522"/>
                      </a:moveTo>
                      <a:lnTo>
                        <a:pt x="39720" y="1815"/>
                      </a:lnTo>
                      <a:lnTo>
                        <a:pt x="521" y="1815"/>
                      </a:lnTo>
                      <a:lnTo>
                        <a:pt x="521" y="522"/>
                      </a:lnTo>
                      <a:close/>
                      <a:moveTo>
                        <a:pt x="260" y="1"/>
                      </a:moveTo>
                      <a:cubicBezTo>
                        <a:pt x="116" y="1"/>
                        <a:pt x="0" y="118"/>
                        <a:pt x="0" y="261"/>
                      </a:cubicBezTo>
                      <a:lnTo>
                        <a:pt x="0" y="2074"/>
                      </a:lnTo>
                      <a:cubicBezTo>
                        <a:pt x="0" y="2218"/>
                        <a:pt x="116" y="2335"/>
                        <a:pt x="260" y="2335"/>
                      </a:cubicBezTo>
                      <a:lnTo>
                        <a:pt x="39980" y="2335"/>
                      </a:lnTo>
                      <a:cubicBezTo>
                        <a:pt x="40123" y="2335"/>
                        <a:pt x="40241" y="2218"/>
                        <a:pt x="40239" y="2074"/>
                      </a:cubicBezTo>
                      <a:lnTo>
                        <a:pt x="40239" y="261"/>
                      </a:lnTo>
                      <a:cubicBezTo>
                        <a:pt x="40239" y="118"/>
                        <a:pt x="40123" y="1"/>
                        <a:pt x="3998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9"/>
                <p:cNvSpPr/>
                <p:nvPr/>
              </p:nvSpPr>
              <p:spPr>
                <a:xfrm>
                  <a:off x="-5245425" y="400600"/>
                  <a:ext cx="908650" cy="1986150"/>
                </a:xfrm>
                <a:custGeom>
                  <a:avLst/>
                  <a:gdLst/>
                  <a:ahLst/>
                  <a:cxnLst/>
                  <a:rect l="l" t="t" r="r" b="b"/>
                  <a:pathLst>
                    <a:path w="36346" h="79446" extrusionOk="0">
                      <a:moveTo>
                        <a:pt x="36345" y="1"/>
                      </a:moveTo>
                      <a:cubicBezTo>
                        <a:pt x="30792" y="5179"/>
                        <a:pt x="16575" y="10405"/>
                        <a:pt x="0" y="21493"/>
                      </a:cubicBezTo>
                      <a:cubicBezTo>
                        <a:pt x="0" y="21493"/>
                        <a:pt x="1035" y="58964"/>
                        <a:pt x="36345" y="79446"/>
                      </a:cubicBezTo>
                      <a:lnTo>
                        <a:pt x="36345" y="1"/>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9"/>
                <p:cNvSpPr/>
                <p:nvPr/>
              </p:nvSpPr>
              <p:spPr>
                <a:xfrm>
                  <a:off x="-5252000" y="394100"/>
                  <a:ext cx="921750" cy="1999150"/>
                </a:xfrm>
                <a:custGeom>
                  <a:avLst/>
                  <a:gdLst/>
                  <a:ahLst/>
                  <a:cxnLst/>
                  <a:rect l="l" t="t" r="r" b="b"/>
                  <a:pathLst>
                    <a:path w="36870" h="79966" extrusionOk="0">
                      <a:moveTo>
                        <a:pt x="36348" y="844"/>
                      </a:moveTo>
                      <a:lnTo>
                        <a:pt x="36348" y="79251"/>
                      </a:lnTo>
                      <a:cubicBezTo>
                        <a:pt x="18445" y="68725"/>
                        <a:pt x="9663" y="53734"/>
                        <a:pt x="5445" y="42973"/>
                      </a:cubicBezTo>
                      <a:cubicBezTo>
                        <a:pt x="1147" y="32011"/>
                        <a:pt x="588" y="23112"/>
                        <a:pt x="529" y="21889"/>
                      </a:cubicBezTo>
                      <a:cubicBezTo>
                        <a:pt x="8839" y="16340"/>
                        <a:pt x="16615" y="12231"/>
                        <a:pt x="22871" y="8926"/>
                      </a:cubicBezTo>
                      <a:cubicBezTo>
                        <a:pt x="28780" y="5803"/>
                        <a:pt x="33510" y="3304"/>
                        <a:pt x="36348" y="844"/>
                      </a:cubicBezTo>
                      <a:close/>
                      <a:moveTo>
                        <a:pt x="36607" y="0"/>
                      </a:moveTo>
                      <a:cubicBezTo>
                        <a:pt x="36546" y="0"/>
                        <a:pt x="36483" y="22"/>
                        <a:pt x="36431" y="71"/>
                      </a:cubicBezTo>
                      <a:cubicBezTo>
                        <a:pt x="33706" y="2612"/>
                        <a:pt x="28816" y="5195"/>
                        <a:pt x="22627" y="8466"/>
                      </a:cubicBezTo>
                      <a:cubicBezTo>
                        <a:pt x="16332" y="11792"/>
                        <a:pt x="8496" y="15933"/>
                        <a:pt x="119" y="21538"/>
                      </a:cubicBezTo>
                      <a:cubicBezTo>
                        <a:pt x="44" y="21587"/>
                        <a:pt x="0" y="21672"/>
                        <a:pt x="3" y="21762"/>
                      </a:cubicBezTo>
                      <a:cubicBezTo>
                        <a:pt x="6" y="21855"/>
                        <a:pt x="318" y="31311"/>
                        <a:pt x="4953" y="43145"/>
                      </a:cubicBezTo>
                      <a:cubicBezTo>
                        <a:pt x="9231" y="54065"/>
                        <a:pt x="18173" y="69312"/>
                        <a:pt x="36477" y="79931"/>
                      </a:cubicBezTo>
                      <a:cubicBezTo>
                        <a:pt x="36517" y="79954"/>
                        <a:pt x="36562" y="79966"/>
                        <a:pt x="36608" y="79966"/>
                      </a:cubicBezTo>
                      <a:cubicBezTo>
                        <a:pt x="36752" y="79966"/>
                        <a:pt x="36870" y="79848"/>
                        <a:pt x="36869" y="79706"/>
                      </a:cubicBezTo>
                      <a:lnTo>
                        <a:pt x="36869" y="261"/>
                      </a:lnTo>
                      <a:cubicBezTo>
                        <a:pt x="36869" y="105"/>
                        <a:pt x="36741" y="0"/>
                        <a:pt x="3660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9"/>
                <p:cNvSpPr/>
                <p:nvPr/>
              </p:nvSpPr>
              <p:spPr>
                <a:xfrm>
                  <a:off x="-4336800" y="400600"/>
                  <a:ext cx="908650" cy="1986150"/>
                </a:xfrm>
                <a:custGeom>
                  <a:avLst/>
                  <a:gdLst/>
                  <a:ahLst/>
                  <a:cxnLst/>
                  <a:rect l="l" t="t" r="r" b="b"/>
                  <a:pathLst>
                    <a:path w="36346" h="79446" extrusionOk="0">
                      <a:moveTo>
                        <a:pt x="0" y="1"/>
                      </a:moveTo>
                      <a:lnTo>
                        <a:pt x="0" y="79446"/>
                      </a:lnTo>
                      <a:cubicBezTo>
                        <a:pt x="35310" y="58964"/>
                        <a:pt x="36345" y="21493"/>
                        <a:pt x="36345" y="21493"/>
                      </a:cubicBezTo>
                      <a:cubicBezTo>
                        <a:pt x="19771" y="10405"/>
                        <a:pt x="5555" y="5179"/>
                        <a:pt x="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9"/>
                <p:cNvSpPr/>
                <p:nvPr/>
              </p:nvSpPr>
              <p:spPr>
                <a:xfrm>
                  <a:off x="-4343325" y="394100"/>
                  <a:ext cx="921750" cy="1999150"/>
                </a:xfrm>
                <a:custGeom>
                  <a:avLst/>
                  <a:gdLst/>
                  <a:ahLst/>
                  <a:cxnLst/>
                  <a:rect l="l" t="t" r="r" b="b"/>
                  <a:pathLst>
                    <a:path w="36870" h="79966" extrusionOk="0">
                      <a:moveTo>
                        <a:pt x="522" y="844"/>
                      </a:moveTo>
                      <a:cubicBezTo>
                        <a:pt x="3360" y="3304"/>
                        <a:pt x="8090" y="5803"/>
                        <a:pt x="13999" y="8925"/>
                      </a:cubicBezTo>
                      <a:cubicBezTo>
                        <a:pt x="20254" y="12231"/>
                        <a:pt x="28031" y="16340"/>
                        <a:pt x="36341" y="21889"/>
                      </a:cubicBezTo>
                      <a:cubicBezTo>
                        <a:pt x="36283" y="23110"/>
                        <a:pt x="35726" y="31995"/>
                        <a:pt x="31432" y="42954"/>
                      </a:cubicBezTo>
                      <a:cubicBezTo>
                        <a:pt x="27215" y="53720"/>
                        <a:pt x="18433" y="68720"/>
                        <a:pt x="522" y="79251"/>
                      </a:cubicBezTo>
                      <a:lnTo>
                        <a:pt x="522" y="844"/>
                      </a:lnTo>
                      <a:close/>
                      <a:moveTo>
                        <a:pt x="263" y="0"/>
                      </a:moveTo>
                      <a:cubicBezTo>
                        <a:pt x="129" y="0"/>
                        <a:pt x="1" y="105"/>
                        <a:pt x="1" y="261"/>
                      </a:cubicBezTo>
                      <a:lnTo>
                        <a:pt x="1" y="79704"/>
                      </a:lnTo>
                      <a:cubicBezTo>
                        <a:pt x="1" y="79848"/>
                        <a:pt x="117" y="79966"/>
                        <a:pt x="261" y="79966"/>
                      </a:cubicBezTo>
                      <a:cubicBezTo>
                        <a:pt x="307" y="79965"/>
                        <a:pt x="352" y="79953"/>
                        <a:pt x="392" y="79931"/>
                      </a:cubicBezTo>
                      <a:cubicBezTo>
                        <a:pt x="18697" y="69312"/>
                        <a:pt x="27638" y="54065"/>
                        <a:pt x="31918" y="43144"/>
                      </a:cubicBezTo>
                      <a:cubicBezTo>
                        <a:pt x="36553" y="31311"/>
                        <a:pt x="36864" y="21855"/>
                        <a:pt x="36867" y="21760"/>
                      </a:cubicBezTo>
                      <a:cubicBezTo>
                        <a:pt x="36869" y="21671"/>
                        <a:pt x="36826" y="21587"/>
                        <a:pt x="36752" y="21538"/>
                      </a:cubicBezTo>
                      <a:cubicBezTo>
                        <a:pt x="28373" y="15932"/>
                        <a:pt x="20538" y="11792"/>
                        <a:pt x="14242" y="8465"/>
                      </a:cubicBezTo>
                      <a:cubicBezTo>
                        <a:pt x="8052" y="5195"/>
                        <a:pt x="3164" y="2611"/>
                        <a:pt x="439" y="71"/>
                      </a:cubicBezTo>
                      <a:cubicBezTo>
                        <a:pt x="387" y="22"/>
                        <a:pt x="324" y="0"/>
                        <a:pt x="26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9"/>
                <p:cNvSpPr/>
                <p:nvPr/>
              </p:nvSpPr>
              <p:spPr>
                <a:xfrm>
                  <a:off x="-5178775" y="480375"/>
                  <a:ext cx="1684000" cy="1826600"/>
                </a:xfrm>
                <a:custGeom>
                  <a:avLst/>
                  <a:gdLst/>
                  <a:ahLst/>
                  <a:cxnLst/>
                  <a:rect l="l" t="t" r="r" b="b"/>
                  <a:pathLst>
                    <a:path w="67360" h="73064" extrusionOk="0">
                      <a:moveTo>
                        <a:pt x="33679" y="1"/>
                      </a:moveTo>
                      <a:cubicBezTo>
                        <a:pt x="26976" y="4654"/>
                        <a:pt x="15360" y="9088"/>
                        <a:pt x="0" y="19363"/>
                      </a:cubicBezTo>
                      <a:cubicBezTo>
                        <a:pt x="0" y="19363"/>
                        <a:pt x="960" y="54085"/>
                        <a:pt x="33679" y="73064"/>
                      </a:cubicBezTo>
                      <a:cubicBezTo>
                        <a:pt x="66399" y="54085"/>
                        <a:pt x="67359" y="19363"/>
                        <a:pt x="67359" y="19363"/>
                      </a:cubicBezTo>
                      <a:cubicBezTo>
                        <a:pt x="52000" y="9088"/>
                        <a:pt x="40435" y="4654"/>
                        <a:pt x="3367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9"/>
                <p:cNvSpPr/>
                <p:nvPr/>
              </p:nvSpPr>
              <p:spPr>
                <a:xfrm>
                  <a:off x="-5185350" y="473850"/>
                  <a:ext cx="1697125" cy="1839650"/>
                </a:xfrm>
                <a:custGeom>
                  <a:avLst/>
                  <a:gdLst/>
                  <a:ahLst/>
                  <a:cxnLst/>
                  <a:rect l="l" t="t" r="r" b="b"/>
                  <a:pathLst>
                    <a:path w="67885" h="73586" extrusionOk="0">
                      <a:moveTo>
                        <a:pt x="33943" y="576"/>
                      </a:moveTo>
                      <a:cubicBezTo>
                        <a:pt x="36735" y="2479"/>
                        <a:pt x="40391" y="4387"/>
                        <a:pt x="44614" y="6590"/>
                      </a:cubicBezTo>
                      <a:cubicBezTo>
                        <a:pt x="50768" y="9800"/>
                        <a:pt x="58419" y="13791"/>
                        <a:pt x="67356" y="19759"/>
                      </a:cubicBezTo>
                      <a:cubicBezTo>
                        <a:pt x="67300" y="20930"/>
                        <a:pt x="66772" y="29156"/>
                        <a:pt x="62803" y="39282"/>
                      </a:cubicBezTo>
                      <a:cubicBezTo>
                        <a:pt x="58876" y="49296"/>
                        <a:pt x="50684" y="63266"/>
                        <a:pt x="33942" y="73025"/>
                      </a:cubicBezTo>
                      <a:cubicBezTo>
                        <a:pt x="17200" y="63266"/>
                        <a:pt x="9009" y="49296"/>
                        <a:pt x="5083" y="39282"/>
                      </a:cubicBezTo>
                      <a:cubicBezTo>
                        <a:pt x="1114" y="29156"/>
                        <a:pt x="586" y="20930"/>
                        <a:pt x="530" y="19759"/>
                      </a:cubicBezTo>
                      <a:cubicBezTo>
                        <a:pt x="9423" y="13820"/>
                        <a:pt x="17060" y="9839"/>
                        <a:pt x="23204" y="6636"/>
                      </a:cubicBezTo>
                      <a:cubicBezTo>
                        <a:pt x="27463" y="4416"/>
                        <a:pt x="31152" y="2492"/>
                        <a:pt x="33943" y="576"/>
                      </a:cubicBezTo>
                      <a:close/>
                      <a:moveTo>
                        <a:pt x="33942" y="1"/>
                      </a:moveTo>
                      <a:cubicBezTo>
                        <a:pt x="33890" y="1"/>
                        <a:pt x="33839" y="16"/>
                        <a:pt x="33795" y="47"/>
                      </a:cubicBezTo>
                      <a:cubicBezTo>
                        <a:pt x="31014" y="1977"/>
                        <a:pt x="27460" y="3830"/>
                        <a:pt x="22962" y="6174"/>
                      </a:cubicBezTo>
                      <a:cubicBezTo>
                        <a:pt x="16780" y="9397"/>
                        <a:pt x="9086" y="13407"/>
                        <a:pt x="118" y="19407"/>
                      </a:cubicBezTo>
                      <a:cubicBezTo>
                        <a:pt x="44" y="19457"/>
                        <a:pt x="1" y="19541"/>
                        <a:pt x="3" y="19631"/>
                      </a:cubicBezTo>
                      <a:cubicBezTo>
                        <a:pt x="6" y="19718"/>
                        <a:pt x="294" y="28484"/>
                        <a:pt x="4590" y="39452"/>
                      </a:cubicBezTo>
                      <a:cubicBezTo>
                        <a:pt x="8556" y="49575"/>
                        <a:pt x="16846" y="63709"/>
                        <a:pt x="33811" y="73550"/>
                      </a:cubicBezTo>
                      <a:cubicBezTo>
                        <a:pt x="33851" y="73573"/>
                        <a:pt x="33896" y="73585"/>
                        <a:pt x="33942" y="73585"/>
                      </a:cubicBezTo>
                      <a:cubicBezTo>
                        <a:pt x="33988" y="73585"/>
                        <a:pt x="34033" y="73574"/>
                        <a:pt x="34073" y="73551"/>
                      </a:cubicBezTo>
                      <a:cubicBezTo>
                        <a:pt x="51040" y="63709"/>
                        <a:pt x="59329" y="49577"/>
                        <a:pt x="63294" y="39452"/>
                      </a:cubicBezTo>
                      <a:cubicBezTo>
                        <a:pt x="67592" y="28484"/>
                        <a:pt x="67880" y="19719"/>
                        <a:pt x="67883" y="19632"/>
                      </a:cubicBezTo>
                      <a:cubicBezTo>
                        <a:pt x="67885" y="19543"/>
                        <a:pt x="67841" y="19458"/>
                        <a:pt x="67766" y="19408"/>
                      </a:cubicBezTo>
                      <a:cubicBezTo>
                        <a:pt x="58755" y="13379"/>
                        <a:pt x="51047" y="9359"/>
                        <a:pt x="44855" y="6128"/>
                      </a:cubicBezTo>
                      <a:cubicBezTo>
                        <a:pt x="40573" y="3894"/>
                        <a:pt x="36874" y="1965"/>
                        <a:pt x="34090" y="47"/>
                      </a:cubicBezTo>
                      <a:cubicBezTo>
                        <a:pt x="34046" y="16"/>
                        <a:pt x="33994" y="1"/>
                        <a:pt x="339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9"/>
                <p:cNvSpPr/>
                <p:nvPr/>
              </p:nvSpPr>
              <p:spPr>
                <a:xfrm>
                  <a:off x="-4336800" y="480375"/>
                  <a:ext cx="842025" cy="1826600"/>
                </a:xfrm>
                <a:custGeom>
                  <a:avLst/>
                  <a:gdLst/>
                  <a:ahLst/>
                  <a:cxnLst/>
                  <a:rect l="l" t="t" r="r" b="b"/>
                  <a:pathLst>
                    <a:path w="33681" h="73064" extrusionOk="0">
                      <a:moveTo>
                        <a:pt x="0" y="1"/>
                      </a:moveTo>
                      <a:lnTo>
                        <a:pt x="0" y="73064"/>
                      </a:lnTo>
                      <a:cubicBezTo>
                        <a:pt x="32720" y="54085"/>
                        <a:pt x="33680" y="19363"/>
                        <a:pt x="33680" y="19363"/>
                      </a:cubicBezTo>
                      <a:cubicBezTo>
                        <a:pt x="18321" y="9088"/>
                        <a:pt x="6756" y="4654"/>
                        <a:pt x="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9"/>
                <p:cNvSpPr/>
                <p:nvPr/>
              </p:nvSpPr>
              <p:spPr>
                <a:xfrm>
                  <a:off x="-4343325" y="473825"/>
                  <a:ext cx="855100" cy="1839675"/>
                </a:xfrm>
                <a:custGeom>
                  <a:avLst/>
                  <a:gdLst/>
                  <a:ahLst/>
                  <a:cxnLst/>
                  <a:rect l="l" t="t" r="r" b="b"/>
                  <a:pathLst>
                    <a:path w="34204" h="73587" extrusionOk="0">
                      <a:moveTo>
                        <a:pt x="522" y="753"/>
                      </a:moveTo>
                      <a:cubicBezTo>
                        <a:pt x="3279" y="2597"/>
                        <a:pt x="6840" y="4455"/>
                        <a:pt x="10933" y="6591"/>
                      </a:cubicBezTo>
                      <a:cubicBezTo>
                        <a:pt x="17087" y="9801"/>
                        <a:pt x="24738" y="13792"/>
                        <a:pt x="33675" y="19760"/>
                      </a:cubicBezTo>
                      <a:cubicBezTo>
                        <a:pt x="33619" y="20931"/>
                        <a:pt x="33091" y="29157"/>
                        <a:pt x="29122" y="39283"/>
                      </a:cubicBezTo>
                      <a:cubicBezTo>
                        <a:pt x="25215" y="49245"/>
                        <a:pt x="17088" y="63122"/>
                        <a:pt x="522" y="72873"/>
                      </a:cubicBezTo>
                      <a:lnTo>
                        <a:pt x="522" y="753"/>
                      </a:lnTo>
                      <a:close/>
                      <a:moveTo>
                        <a:pt x="262" y="1"/>
                      </a:moveTo>
                      <a:cubicBezTo>
                        <a:pt x="127" y="1"/>
                        <a:pt x="1" y="108"/>
                        <a:pt x="1" y="261"/>
                      </a:cubicBezTo>
                      <a:lnTo>
                        <a:pt x="1" y="73326"/>
                      </a:lnTo>
                      <a:cubicBezTo>
                        <a:pt x="1" y="73419"/>
                        <a:pt x="51" y="73505"/>
                        <a:pt x="132" y="73552"/>
                      </a:cubicBezTo>
                      <a:cubicBezTo>
                        <a:pt x="170" y="73574"/>
                        <a:pt x="215" y="73586"/>
                        <a:pt x="261" y="73586"/>
                      </a:cubicBezTo>
                      <a:cubicBezTo>
                        <a:pt x="307" y="73586"/>
                        <a:pt x="352" y="73574"/>
                        <a:pt x="392" y="73551"/>
                      </a:cubicBezTo>
                      <a:cubicBezTo>
                        <a:pt x="17359" y="63710"/>
                        <a:pt x="25648" y="49576"/>
                        <a:pt x="29613" y="39453"/>
                      </a:cubicBezTo>
                      <a:cubicBezTo>
                        <a:pt x="33911" y="28485"/>
                        <a:pt x="34199" y="19719"/>
                        <a:pt x="34202" y="19632"/>
                      </a:cubicBezTo>
                      <a:cubicBezTo>
                        <a:pt x="34204" y="19542"/>
                        <a:pt x="34160" y="19459"/>
                        <a:pt x="34085" y="19408"/>
                      </a:cubicBezTo>
                      <a:cubicBezTo>
                        <a:pt x="25074" y="13379"/>
                        <a:pt x="17366" y="9359"/>
                        <a:pt x="11174" y="6129"/>
                      </a:cubicBezTo>
                      <a:cubicBezTo>
                        <a:pt x="6892" y="3895"/>
                        <a:pt x="3193" y="1965"/>
                        <a:pt x="409" y="47"/>
                      </a:cubicBezTo>
                      <a:cubicBezTo>
                        <a:pt x="363" y="15"/>
                        <a:pt x="312" y="1"/>
                        <a:pt x="26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9"/>
                <p:cNvSpPr/>
                <p:nvPr/>
              </p:nvSpPr>
              <p:spPr>
                <a:xfrm>
                  <a:off x="-5885150" y="1423975"/>
                  <a:ext cx="3088200" cy="199900"/>
                </a:xfrm>
                <a:custGeom>
                  <a:avLst/>
                  <a:gdLst/>
                  <a:ahLst/>
                  <a:cxnLst/>
                  <a:rect l="l" t="t" r="r" b="b"/>
                  <a:pathLst>
                    <a:path w="123528" h="7996" extrusionOk="0">
                      <a:moveTo>
                        <a:pt x="0" y="0"/>
                      </a:moveTo>
                      <a:lnTo>
                        <a:pt x="0" y="7996"/>
                      </a:lnTo>
                      <a:lnTo>
                        <a:pt x="123528" y="7996"/>
                      </a:lnTo>
                      <a:lnTo>
                        <a:pt x="123528"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9"/>
                <p:cNvSpPr/>
                <p:nvPr/>
              </p:nvSpPr>
              <p:spPr>
                <a:xfrm>
                  <a:off x="-5891675" y="1417425"/>
                  <a:ext cx="3101250" cy="212975"/>
                </a:xfrm>
                <a:custGeom>
                  <a:avLst/>
                  <a:gdLst/>
                  <a:ahLst/>
                  <a:cxnLst/>
                  <a:rect l="l" t="t" r="r" b="b"/>
                  <a:pathLst>
                    <a:path w="124050" h="8519" extrusionOk="0">
                      <a:moveTo>
                        <a:pt x="123529" y="521"/>
                      </a:moveTo>
                      <a:lnTo>
                        <a:pt x="123529" y="7998"/>
                      </a:lnTo>
                      <a:lnTo>
                        <a:pt x="522" y="7998"/>
                      </a:lnTo>
                      <a:lnTo>
                        <a:pt x="522" y="521"/>
                      </a:lnTo>
                      <a:close/>
                      <a:moveTo>
                        <a:pt x="261" y="1"/>
                      </a:moveTo>
                      <a:cubicBezTo>
                        <a:pt x="117" y="1"/>
                        <a:pt x="1" y="118"/>
                        <a:pt x="1" y="261"/>
                      </a:cubicBezTo>
                      <a:lnTo>
                        <a:pt x="1" y="8258"/>
                      </a:lnTo>
                      <a:cubicBezTo>
                        <a:pt x="1" y="8401"/>
                        <a:pt x="117" y="8518"/>
                        <a:pt x="261" y="8518"/>
                      </a:cubicBezTo>
                      <a:lnTo>
                        <a:pt x="123789" y="8518"/>
                      </a:lnTo>
                      <a:cubicBezTo>
                        <a:pt x="123933" y="8518"/>
                        <a:pt x="124049" y="8401"/>
                        <a:pt x="124049" y="8258"/>
                      </a:cubicBezTo>
                      <a:lnTo>
                        <a:pt x="124049" y="261"/>
                      </a:lnTo>
                      <a:cubicBezTo>
                        <a:pt x="124049" y="118"/>
                        <a:pt x="123933" y="1"/>
                        <a:pt x="12378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9"/>
                <p:cNvSpPr/>
                <p:nvPr/>
              </p:nvSpPr>
              <p:spPr>
                <a:xfrm>
                  <a:off x="-58657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9"/>
                <p:cNvSpPr/>
                <p:nvPr/>
              </p:nvSpPr>
              <p:spPr>
                <a:xfrm>
                  <a:off x="-5784650"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6"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9"/>
                <p:cNvSpPr/>
                <p:nvPr/>
              </p:nvSpPr>
              <p:spPr>
                <a:xfrm>
                  <a:off x="-57035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9"/>
                <p:cNvSpPr/>
                <p:nvPr/>
              </p:nvSpPr>
              <p:spPr>
                <a:xfrm>
                  <a:off x="-56224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9"/>
                <p:cNvSpPr/>
                <p:nvPr/>
              </p:nvSpPr>
              <p:spPr>
                <a:xfrm>
                  <a:off x="-5541325"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7"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9"/>
                <p:cNvSpPr/>
                <p:nvPr/>
              </p:nvSpPr>
              <p:spPr>
                <a:xfrm>
                  <a:off x="-54602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9"/>
                <p:cNvSpPr/>
                <p:nvPr/>
              </p:nvSpPr>
              <p:spPr>
                <a:xfrm>
                  <a:off x="-537910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7"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9"/>
                <p:cNvSpPr/>
                <p:nvPr/>
              </p:nvSpPr>
              <p:spPr>
                <a:xfrm>
                  <a:off x="-529795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9"/>
                <p:cNvSpPr/>
                <p:nvPr/>
              </p:nvSpPr>
              <p:spPr>
                <a:xfrm>
                  <a:off x="-5216850" y="1435375"/>
                  <a:ext cx="41450" cy="40600"/>
                </a:xfrm>
                <a:custGeom>
                  <a:avLst/>
                  <a:gdLst/>
                  <a:ahLst/>
                  <a:cxnLst/>
                  <a:rect l="l" t="t" r="r" b="b"/>
                  <a:pathLst>
                    <a:path w="1658" h="1624" extrusionOk="0">
                      <a:moveTo>
                        <a:pt x="828" y="1"/>
                      </a:moveTo>
                      <a:cubicBezTo>
                        <a:pt x="371" y="1"/>
                        <a:pt x="0" y="364"/>
                        <a:pt x="0" y="812"/>
                      </a:cubicBezTo>
                      <a:cubicBezTo>
                        <a:pt x="0" y="1260"/>
                        <a:pt x="371"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9"/>
                <p:cNvSpPr/>
                <p:nvPr/>
              </p:nvSpPr>
              <p:spPr>
                <a:xfrm>
                  <a:off x="-5135750" y="1435375"/>
                  <a:ext cx="41450" cy="40600"/>
                </a:xfrm>
                <a:custGeom>
                  <a:avLst/>
                  <a:gdLst/>
                  <a:ahLst/>
                  <a:cxnLst/>
                  <a:rect l="l" t="t" r="r" b="b"/>
                  <a:pathLst>
                    <a:path w="1658" h="1624" extrusionOk="0">
                      <a:moveTo>
                        <a:pt x="830" y="1"/>
                      </a:moveTo>
                      <a:cubicBezTo>
                        <a:pt x="372" y="1"/>
                        <a:pt x="0" y="364"/>
                        <a:pt x="0" y="812"/>
                      </a:cubicBezTo>
                      <a:cubicBezTo>
                        <a:pt x="0" y="1260"/>
                        <a:pt x="372" y="1623"/>
                        <a:pt x="830" y="1623"/>
                      </a:cubicBezTo>
                      <a:cubicBezTo>
                        <a:pt x="1287" y="1623"/>
                        <a:pt x="1658" y="1260"/>
                        <a:pt x="1658" y="812"/>
                      </a:cubicBezTo>
                      <a:cubicBezTo>
                        <a:pt x="1658" y="364"/>
                        <a:pt x="1287"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9"/>
                <p:cNvSpPr/>
                <p:nvPr/>
              </p:nvSpPr>
              <p:spPr>
                <a:xfrm>
                  <a:off x="-505462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9"/>
                <p:cNvSpPr/>
                <p:nvPr/>
              </p:nvSpPr>
              <p:spPr>
                <a:xfrm>
                  <a:off x="-497352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6" y="1623"/>
                        <a:pt x="1658" y="1260"/>
                        <a:pt x="1658" y="812"/>
                      </a:cubicBezTo>
                      <a:cubicBezTo>
                        <a:pt x="1658" y="364"/>
                        <a:pt x="1286"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9"/>
                <p:cNvSpPr/>
                <p:nvPr/>
              </p:nvSpPr>
              <p:spPr>
                <a:xfrm>
                  <a:off x="-48924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9"/>
                <p:cNvSpPr/>
                <p:nvPr/>
              </p:nvSpPr>
              <p:spPr>
                <a:xfrm>
                  <a:off x="-48113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9"/>
                <p:cNvSpPr/>
                <p:nvPr/>
              </p:nvSpPr>
              <p:spPr>
                <a:xfrm>
                  <a:off x="-58657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9"/>
                <p:cNvSpPr/>
                <p:nvPr/>
              </p:nvSpPr>
              <p:spPr>
                <a:xfrm>
                  <a:off x="-5784650"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6"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9"/>
                <p:cNvSpPr/>
                <p:nvPr/>
              </p:nvSpPr>
              <p:spPr>
                <a:xfrm>
                  <a:off x="-57035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9"/>
                <p:cNvSpPr/>
                <p:nvPr/>
              </p:nvSpPr>
              <p:spPr>
                <a:xfrm>
                  <a:off x="-56224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9"/>
                <p:cNvSpPr/>
                <p:nvPr/>
              </p:nvSpPr>
              <p:spPr>
                <a:xfrm>
                  <a:off x="-5541325"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7"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9"/>
                <p:cNvSpPr/>
                <p:nvPr/>
              </p:nvSpPr>
              <p:spPr>
                <a:xfrm>
                  <a:off x="-54602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9"/>
                <p:cNvSpPr/>
                <p:nvPr/>
              </p:nvSpPr>
              <p:spPr>
                <a:xfrm>
                  <a:off x="-537910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7"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9"/>
                <p:cNvSpPr/>
                <p:nvPr/>
              </p:nvSpPr>
              <p:spPr>
                <a:xfrm>
                  <a:off x="-529795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9"/>
                <p:cNvSpPr/>
                <p:nvPr/>
              </p:nvSpPr>
              <p:spPr>
                <a:xfrm>
                  <a:off x="-5216850" y="1564475"/>
                  <a:ext cx="41450" cy="40575"/>
                </a:xfrm>
                <a:custGeom>
                  <a:avLst/>
                  <a:gdLst/>
                  <a:ahLst/>
                  <a:cxnLst/>
                  <a:rect l="l" t="t" r="r" b="b"/>
                  <a:pathLst>
                    <a:path w="1658" h="1623" extrusionOk="0">
                      <a:moveTo>
                        <a:pt x="828" y="0"/>
                      </a:moveTo>
                      <a:cubicBezTo>
                        <a:pt x="371" y="0"/>
                        <a:pt x="0" y="363"/>
                        <a:pt x="0" y="811"/>
                      </a:cubicBezTo>
                      <a:cubicBezTo>
                        <a:pt x="0" y="1259"/>
                        <a:pt x="371"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9"/>
                <p:cNvSpPr/>
                <p:nvPr/>
              </p:nvSpPr>
              <p:spPr>
                <a:xfrm>
                  <a:off x="-5135750" y="1564475"/>
                  <a:ext cx="41450" cy="40575"/>
                </a:xfrm>
                <a:custGeom>
                  <a:avLst/>
                  <a:gdLst/>
                  <a:ahLst/>
                  <a:cxnLst/>
                  <a:rect l="l" t="t" r="r" b="b"/>
                  <a:pathLst>
                    <a:path w="1658" h="1623" extrusionOk="0">
                      <a:moveTo>
                        <a:pt x="830" y="0"/>
                      </a:moveTo>
                      <a:cubicBezTo>
                        <a:pt x="372" y="0"/>
                        <a:pt x="0" y="363"/>
                        <a:pt x="0" y="811"/>
                      </a:cubicBezTo>
                      <a:cubicBezTo>
                        <a:pt x="0" y="1259"/>
                        <a:pt x="372" y="1623"/>
                        <a:pt x="830" y="1623"/>
                      </a:cubicBezTo>
                      <a:cubicBezTo>
                        <a:pt x="1287" y="1623"/>
                        <a:pt x="1658" y="1259"/>
                        <a:pt x="1658" y="811"/>
                      </a:cubicBezTo>
                      <a:cubicBezTo>
                        <a:pt x="1658" y="363"/>
                        <a:pt x="1287"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9"/>
                <p:cNvSpPr/>
                <p:nvPr/>
              </p:nvSpPr>
              <p:spPr>
                <a:xfrm>
                  <a:off x="-505462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9"/>
                <p:cNvSpPr/>
                <p:nvPr/>
              </p:nvSpPr>
              <p:spPr>
                <a:xfrm>
                  <a:off x="-497352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6" y="1623"/>
                        <a:pt x="1658" y="1259"/>
                        <a:pt x="1658" y="811"/>
                      </a:cubicBezTo>
                      <a:cubicBezTo>
                        <a:pt x="1658" y="363"/>
                        <a:pt x="1286"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9"/>
                <p:cNvSpPr/>
                <p:nvPr/>
              </p:nvSpPr>
              <p:spPr>
                <a:xfrm>
                  <a:off x="-48924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9"/>
                <p:cNvSpPr/>
                <p:nvPr/>
              </p:nvSpPr>
              <p:spPr>
                <a:xfrm>
                  <a:off x="-48113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9"/>
                <p:cNvSpPr/>
                <p:nvPr/>
              </p:nvSpPr>
              <p:spPr>
                <a:xfrm>
                  <a:off x="-3912550" y="1435375"/>
                  <a:ext cx="41450" cy="40600"/>
                </a:xfrm>
                <a:custGeom>
                  <a:avLst/>
                  <a:gdLst/>
                  <a:ahLst/>
                  <a:cxnLst/>
                  <a:rect l="l" t="t" r="r" b="b"/>
                  <a:pathLst>
                    <a:path w="1658" h="1624" extrusionOk="0">
                      <a:moveTo>
                        <a:pt x="829" y="1"/>
                      </a:moveTo>
                      <a:cubicBezTo>
                        <a:pt x="372" y="1"/>
                        <a:pt x="1" y="364"/>
                        <a:pt x="1" y="812"/>
                      </a:cubicBezTo>
                      <a:cubicBezTo>
                        <a:pt x="1" y="1260"/>
                        <a:pt x="372"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9"/>
                <p:cNvSpPr/>
                <p:nvPr/>
              </p:nvSpPr>
              <p:spPr>
                <a:xfrm>
                  <a:off x="-3831450" y="1435375"/>
                  <a:ext cx="41475" cy="40600"/>
                </a:xfrm>
                <a:custGeom>
                  <a:avLst/>
                  <a:gdLst/>
                  <a:ahLst/>
                  <a:cxnLst/>
                  <a:rect l="l" t="t" r="r" b="b"/>
                  <a:pathLst>
                    <a:path w="1659" h="1624" extrusionOk="0">
                      <a:moveTo>
                        <a:pt x="829" y="1"/>
                      </a:moveTo>
                      <a:cubicBezTo>
                        <a:pt x="372" y="1"/>
                        <a:pt x="1" y="364"/>
                        <a:pt x="1" y="812"/>
                      </a:cubicBezTo>
                      <a:cubicBezTo>
                        <a:pt x="1" y="1260"/>
                        <a:pt x="372"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9"/>
                <p:cNvSpPr/>
                <p:nvPr/>
              </p:nvSpPr>
              <p:spPr>
                <a:xfrm>
                  <a:off x="-375035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9"/>
                <p:cNvSpPr/>
                <p:nvPr/>
              </p:nvSpPr>
              <p:spPr>
                <a:xfrm>
                  <a:off x="-366920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9"/>
                <p:cNvSpPr/>
                <p:nvPr/>
              </p:nvSpPr>
              <p:spPr>
                <a:xfrm>
                  <a:off x="-3588100" y="1435375"/>
                  <a:ext cx="41450" cy="40600"/>
                </a:xfrm>
                <a:custGeom>
                  <a:avLst/>
                  <a:gdLst/>
                  <a:ahLst/>
                  <a:cxnLst/>
                  <a:rect l="l" t="t" r="r" b="b"/>
                  <a:pathLst>
                    <a:path w="1658" h="1624" extrusionOk="0">
                      <a:moveTo>
                        <a:pt x="828" y="1"/>
                      </a:moveTo>
                      <a:cubicBezTo>
                        <a:pt x="372" y="1"/>
                        <a:pt x="0" y="364"/>
                        <a:pt x="0" y="812"/>
                      </a:cubicBezTo>
                      <a:cubicBezTo>
                        <a:pt x="0" y="1260"/>
                        <a:pt x="372"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9"/>
                <p:cNvSpPr/>
                <p:nvPr/>
              </p:nvSpPr>
              <p:spPr>
                <a:xfrm>
                  <a:off x="-3506975" y="1435375"/>
                  <a:ext cx="41425" cy="40600"/>
                </a:xfrm>
                <a:custGeom>
                  <a:avLst/>
                  <a:gdLst/>
                  <a:ahLst/>
                  <a:cxnLst/>
                  <a:rect l="l" t="t" r="r" b="b"/>
                  <a:pathLst>
                    <a:path w="1657" h="1624" extrusionOk="0">
                      <a:moveTo>
                        <a:pt x="829" y="1"/>
                      </a:moveTo>
                      <a:cubicBezTo>
                        <a:pt x="371" y="1"/>
                        <a:pt x="0" y="364"/>
                        <a:pt x="0" y="812"/>
                      </a:cubicBezTo>
                      <a:cubicBezTo>
                        <a:pt x="0"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p:nvPr/>
              </p:nvSpPr>
              <p:spPr>
                <a:xfrm>
                  <a:off x="-342587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9"/>
                <p:cNvSpPr/>
                <p:nvPr/>
              </p:nvSpPr>
              <p:spPr>
                <a:xfrm>
                  <a:off x="-334477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8"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9"/>
                <p:cNvSpPr/>
                <p:nvPr/>
              </p:nvSpPr>
              <p:spPr>
                <a:xfrm>
                  <a:off x="-32636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9"/>
                <p:cNvSpPr/>
                <p:nvPr/>
              </p:nvSpPr>
              <p:spPr>
                <a:xfrm>
                  <a:off x="-3182550" y="1435375"/>
                  <a:ext cx="41475" cy="40600"/>
                </a:xfrm>
                <a:custGeom>
                  <a:avLst/>
                  <a:gdLst/>
                  <a:ahLst/>
                  <a:cxnLst/>
                  <a:rect l="l" t="t" r="r" b="b"/>
                  <a:pathLst>
                    <a:path w="1659" h="1624" extrusionOk="0">
                      <a:moveTo>
                        <a:pt x="829" y="1"/>
                      </a:moveTo>
                      <a:cubicBezTo>
                        <a:pt x="372"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9"/>
                <p:cNvSpPr/>
                <p:nvPr/>
              </p:nvSpPr>
              <p:spPr>
                <a:xfrm>
                  <a:off x="-31014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9"/>
                <p:cNvSpPr/>
                <p:nvPr/>
              </p:nvSpPr>
              <p:spPr>
                <a:xfrm>
                  <a:off x="-30203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9"/>
                <p:cNvSpPr/>
                <p:nvPr/>
              </p:nvSpPr>
              <p:spPr>
                <a:xfrm>
                  <a:off x="-2939225"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9"/>
                <p:cNvSpPr/>
                <p:nvPr/>
              </p:nvSpPr>
              <p:spPr>
                <a:xfrm>
                  <a:off x="-2858075"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9"/>
                <p:cNvSpPr/>
                <p:nvPr/>
              </p:nvSpPr>
              <p:spPr>
                <a:xfrm>
                  <a:off x="-3912550" y="1564475"/>
                  <a:ext cx="41450" cy="40575"/>
                </a:xfrm>
                <a:custGeom>
                  <a:avLst/>
                  <a:gdLst/>
                  <a:ahLst/>
                  <a:cxnLst/>
                  <a:rect l="l" t="t" r="r" b="b"/>
                  <a:pathLst>
                    <a:path w="1658" h="1623" extrusionOk="0">
                      <a:moveTo>
                        <a:pt x="829" y="0"/>
                      </a:moveTo>
                      <a:cubicBezTo>
                        <a:pt x="372" y="0"/>
                        <a:pt x="1" y="363"/>
                        <a:pt x="1" y="811"/>
                      </a:cubicBezTo>
                      <a:cubicBezTo>
                        <a:pt x="1" y="1259"/>
                        <a:pt x="372"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9"/>
                <p:cNvSpPr/>
                <p:nvPr/>
              </p:nvSpPr>
              <p:spPr>
                <a:xfrm>
                  <a:off x="-3831450" y="1564475"/>
                  <a:ext cx="41475" cy="40575"/>
                </a:xfrm>
                <a:custGeom>
                  <a:avLst/>
                  <a:gdLst/>
                  <a:ahLst/>
                  <a:cxnLst/>
                  <a:rect l="l" t="t" r="r" b="b"/>
                  <a:pathLst>
                    <a:path w="1659" h="1623" extrusionOk="0">
                      <a:moveTo>
                        <a:pt x="829" y="0"/>
                      </a:moveTo>
                      <a:cubicBezTo>
                        <a:pt x="372" y="0"/>
                        <a:pt x="1" y="363"/>
                        <a:pt x="1" y="811"/>
                      </a:cubicBezTo>
                      <a:cubicBezTo>
                        <a:pt x="1" y="1259"/>
                        <a:pt x="372"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9"/>
                <p:cNvSpPr/>
                <p:nvPr/>
              </p:nvSpPr>
              <p:spPr>
                <a:xfrm>
                  <a:off x="-375035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p:nvPr/>
              </p:nvSpPr>
              <p:spPr>
                <a:xfrm>
                  <a:off x="-366920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p:nvPr/>
              </p:nvSpPr>
              <p:spPr>
                <a:xfrm>
                  <a:off x="-3588100" y="1564475"/>
                  <a:ext cx="41450" cy="40575"/>
                </a:xfrm>
                <a:custGeom>
                  <a:avLst/>
                  <a:gdLst/>
                  <a:ahLst/>
                  <a:cxnLst/>
                  <a:rect l="l" t="t" r="r" b="b"/>
                  <a:pathLst>
                    <a:path w="1658" h="1623" extrusionOk="0">
                      <a:moveTo>
                        <a:pt x="828" y="0"/>
                      </a:moveTo>
                      <a:cubicBezTo>
                        <a:pt x="372" y="0"/>
                        <a:pt x="0" y="363"/>
                        <a:pt x="0" y="811"/>
                      </a:cubicBezTo>
                      <a:cubicBezTo>
                        <a:pt x="0" y="1259"/>
                        <a:pt x="372"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9"/>
                <p:cNvSpPr/>
                <p:nvPr/>
              </p:nvSpPr>
              <p:spPr>
                <a:xfrm>
                  <a:off x="-3506975" y="1564475"/>
                  <a:ext cx="41425" cy="40575"/>
                </a:xfrm>
                <a:custGeom>
                  <a:avLst/>
                  <a:gdLst/>
                  <a:ahLst/>
                  <a:cxnLst/>
                  <a:rect l="l" t="t" r="r" b="b"/>
                  <a:pathLst>
                    <a:path w="1657" h="1623" extrusionOk="0">
                      <a:moveTo>
                        <a:pt x="829" y="0"/>
                      </a:moveTo>
                      <a:cubicBezTo>
                        <a:pt x="371" y="0"/>
                        <a:pt x="0" y="363"/>
                        <a:pt x="0" y="811"/>
                      </a:cubicBezTo>
                      <a:cubicBezTo>
                        <a:pt x="0"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9"/>
                <p:cNvSpPr/>
                <p:nvPr/>
              </p:nvSpPr>
              <p:spPr>
                <a:xfrm>
                  <a:off x="-342587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9"/>
                <p:cNvSpPr/>
                <p:nvPr/>
              </p:nvSpPr>
              <p:spPr>
                <a:xfrm>
                  <a:off x="-334477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8"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p:nvPr/>
              </p:nvSpPr>
              <p:spPr>
                <a:xfrm>
                  <a:off x="-32636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9"/>
                <p:cNvSpPr/>
                <p:nvPr/>
              </p:nvSpPr>
              <p:spPr>
                <a:xfrm>
                  <a:off x="-3182550" y="1564475"/>
                  <a:ext cx="41475" cy="40575"/>
                </a:xfrm>
                <a:custGeom>
                  <a:avLst/>
                  <a:gdLst/>
                  <a:ahLst/>
                  <a:cxnLst/>
                  <a:rect l="l" t="t" r="r" b="b"/>
                  <a:pathLst>
                    <a:path w="1659" h="1623" extrusionOk="0">
                      <a:moveTo>
                        <a:pt x="829" y="0"/>
                      </a:moveTo>
                      <a:cubicBezTo>
                        <a:pt x="372"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9"/>
                <p:cNvSpPr/>
                <p:nvPr/>
              </p:nvSpPr>
              <p:spPr>
                <a:xfrm>
                  <a:off x="-31014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p:cNvSpPr/>
                <p:nvPr/>
              </p:nvSpPr>
              <p:spPr>
                <a:xfrm>
                  <a:off x="-30203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9"/>
                <p:cNvSpPr/>
                <p:nvPr/>
              </p:nvSpPr>
              <p:spPr>
                <a:xfrm>
                  <a:off x="-2939225"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9"/>
                <p:cNvSpPr/>
                <p:nvPr/>
              </p:nvSpPr>
              <p:spPr>
                <a:xfrm>
                  <a:off x="-2858075"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9"/>
                <p:cNvSpPr/>
                <p:nvPr/>
              </p:nvSpPr>
              <p:spPr>
                <a:xfrm>
                  <a:off x="-4697500" y="656950"/>
                  <a:ext cx="731850" cy="698700"/>
                </a:xfrm>
                <a:custGeom>
                  <a:avLst/>
                  <a:gdLst/>
                  <a:ahLst/>
                  <a:cxnLst/>
                  <a:rect l="l" t="t" r="r" b="b"/>
                  <a:pathLst>
                    <a:path w="29274" h="27948" extrusionOk="0">
                      <a:moveTo>
                        <a:pt x="14637" y="4085"/>
                      </a:moveTo>
                      <a:cubicBezTo>
                        <a:pt x="20406" y="4085"/>
                        <a:pt x="25101" y="8682"/>
                        <a:pt x="25101" y="14331"/>
                      </a:cubicBezTo>
                      <a:lnTo>
                        <a:pt x="25101" y="23863"/>
                      </a:lnTo>
                      <a:lnTo>
                        <a:pt x="4172" y="23863"/>
                      </a:lnTo>
                      <a:lnTo>
                        <a:pt x="4172" y="14331"/>
                      </a:lnTo>
                      <a:cubicBezTo>
                        <a:pt x="4172" y="8680"/>
                        <a:pt x="8865" y="4085"/>
                        <a:pt x="14637" y="4085"/>
                      </a:cubicBezTo>
                      <a:close/>
                      <a:moveTo>
                        <a:pt x="14637" y="1"/>
                      </a:moveTo>
                      <a:cubicBezTo>
                        <a:pt x="6566" y="1"/>
                        <a:pt x="0" y="6429"/>
                        <a:pt x="0" y="14331"/>
                      </a:cubicBezTo>
                      <a:lnTo>
                        <a:pt x="0" y="25904"/>
                      </a:lnTo>
                      <a:cubicBezTo>
                        <a:pt x="0" y="27033"/>
                        <a:pt x="934" y="27947"/>
                        <a:pt x="2086" y="27947"/>
                      </a:cubicBezTo>
                      <a:lnTo>
                        <a:pt x="27186" y="27947"/>
                      </a:lnTo>
                      <a:cubicBezTo>
                        <a:pt x="28339" y="27947"/>
                        <a:pt x="29273" y="27033"/>
                        <a:pt x="29274" y="25906"/>
                      </a:cubicBezTo>
                      <a:lnTo>
                        <a:pt x="29274" y="14331"/>
                      </a:lnTo>
                      <a:cubicBezTo>
                        <a:pt x="29274" y="6429"/>
                        <a:pt x="22707" y="1"/>
                        <a:pt x="146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9"/>
                <p:cNvSpPr/>
                <p:nvPr/>
              </p:nvSpPr>
              <p:spPr>
                <a:xfrm>
                  <a:off x="-4704000" y="650450"/>
                  <a:ext cx="744825" cy="711700"/>
                </a:xfrm>
                <a:custGeom>
                  <a:avLst/>
                  <a:gdLst/>
                  <a:ahLst/>
                  <a:cxnLst/>
                  <a:rect l="l" t="t" r="r" b="b"/>
                  <a:pathLst>
                    <a:path w="29793" h="28468" extrusionOk="0">
                      <a:moveTo>
                        <a:pt x="14897" y="4605"/>
                      </a:moveTo>
                      <a:cubicBezTo>
                        <a:pt x="20522" y="4605"/>
                        <a:pt x="25101" y="9085"/>
                        <a:pt x="25101" y="14591"/>
                      </a:cubicBezTo>
                      <a:lnTo>
                        <a:pt x="25101" y="23864"/>
                      </a:lnTo>
                      <a:lnTo>
                        <a:pt x="4692" y="23864"/>
                      </a:lnTo>
                      <a:lnTo>
                        <a:pt x="4692" y="14591"/>
                      </a:lnTo>
                      <a:cubicBezTo>
                        <a:pt x="4692" y="9085"/>
                        <a:pt x="9269" y="4605"/>
                        <a:pt x="14897" y="4605"/>
                      </a:cubicBezTo>
                      <a:close/>
                      <a:moveTo>
                        <a:pt x="14897" y="4085"/>
                      </a:moveTo>
                      <a:cubicBezTo>
                        <a:pt x="8982" y="4085"/>
                        <a:pt x="4172" y="8798"/>
                        <a:pt x="4172" y="14591"/>
                      </a:cubicBezTo>
                      <a:lnTo>
                        <a:pt x="4172" y="24124"/>
                      </a:lnTo>
                      <a:cubicBezTo>
                        <a:pt x="4172" y="24267"/>
                        <a:pt x="4288" y="24384"/>
                        <a:pt x="4432" y="24384"/>
                      </a:cubicBezTo>
                      <a:lnTo>
                        <a:pt x="25361" y="24384"/>
                      </a:lnTo>
                      <a:cubicBezTo>
                        <a:pt x="25504" y="24384"/>
                        <a:pt x="25621" y="24267"/>
                        <a:pt x="25621" y="24124"/>
                      </a:cubicBezTo>
                      <a:lnTo>
                        <a:pt x="25621" y="14591"/>
                      </a:lnTo>
                      <a:cubicBezTo>
                        <a:pt x="25621" y="8798"/>
                        <a:pt x="20809" y="4085"/>
                        <a:pt x="14897" y="4085"/>
                      </a:cubicBezTo>
                      <a:close/>
                      <a:moveTo>
                        <a:pt x="14897" y="521"/>
                      </a:moveTo>
                      <a:cubicBezTo>
                        <a:pt x="22823" y="521"/>
                        <a:pt x="29272" y="6832"/>
                        <a:pt x="29272" y="14591"/>
                      </a:cubicBezTo>
                      <a:lnTo>
                        <a:pt x="29272" y="26164"/>
                      </a:lnTo>
                      <a:cubicBezTo>
                        <a:pt x="29272" y="27148"/>
                        <a:pt x="28454" y="27947"/>
                        <a:pt x="27446" y="27947"/>
                      </a:cubicBezTo>
                      <a:lnTo>
                        <a:pt x="2346" y="27947"/>
                      </a:lnTo>
                      <a:cubicBezTo>
                        <a:pt x="1339" y="27947"/>
                        <a:pt x="521" y="27148"/>
                        <a:pt x="521" y="26164"/>
                      </a:cubicBezTo>
                      <a:lnTo>
                        <a:pt x="521" y="14589"/>
                      </a:lnTo>
                      <a:cubicBezTo>
                        <a:pt x="521" y="6832"/>
                        <a:pt x="6969" y="521"/>
                        <a:pt x="14897" y="521"/>
                      </a:cubicBezTo>
                      <a:close/>
                      <a:moveTo>
                        <a:pt x="14897" y="0"/>
                      </a:moveTo>
                      <a:cubicBezTo>
                        <a:pt x="6682" y="0"/>
                        <a:pt x="0" y="6545"/>
                        <a:pt x="0" y="14591"/>
                      </a:cubicBezTo>
                      <a:lnTo>
                        <a:pt x="0" y="26164"/>
                      </a:lnTo>
                      <a:cubicBezTo>
                        <a:pt x="0" y="27435"/>
                        <a:pt x="1052" y="28467"/>
                        <a:pt x="2346" y="28467"/>
                      </a:cubicBezTo>
                      <a:lnTo>
                        <a:pt x="27446" y="28467"/>
                      </a:lnTo>
                      <a:cubicBezTo>
                        <a:pt x="28741" y="28467"/>
                        <a:pt x="29793" y="27435"/>
                        <a:pt x="29793" y="26166"/>
                      </a:cubicBezTo>
                      <a:lnTo>
                        <a:pt x="29793" y="14591"/>
                      </a:lnTo>
                      <a:cubicBezTo>
                        <a:pt x="29793" y="6545"/>
                        <a:pt x="23110" y="0"/>
                        <a:pt x="1489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9"/>
                <p:cNvSpPr/>
                <p:nvPr/>
              </p:nvSpPr>
              <p:spPr>
                <a:xfrm>
                  <a:off x="-4736275" y="1216150"/>
                  <a:ext cx="798975" cy="660900"/>
                </a:xfrm>
                <a:custGeom>
                  <a:avLst/>
                  <a:gdLst/>
                  <a:ahLst/>
                  <a:cxnLst/>
                  <a:rect l="l" t="t" r="r" b="b"/>
                  <a:pathLst>
                    <a:path w="31959" h="26436" extrusionOk="0">
                      <a:moveTo>
                        <a:pt x="0" y="0"/>
                      </a:moveTo>
                      <a:lnTo>
                        <a:pt x="0" y="26436"/>
                      </a:lnTo>
                      <a:lnTo>
                        <a:pt x="31958" y="26436"/>
                      </a:lnTo>
                      <a:lnTo>
                        <a:pt x="31958"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9"/>
                <p:cNvSpPr/>
                <p:nvPr/>
              </p:nvSpPr>
              <p:spPr>
                <a:xfrm>
                  <a:off x="-4742800" y="1209650"/>
                  <a:ext cx="812000" cy="673900"/>
                </a:xfrm>
                <a:custGeom>
                  <a:avLst/>
                  <a:gdLst/>
                  <a:ahLst/>
                  <a:cxnLst/>
                  <a:rect l="l" t="t" r="r" b="b"/>
                  <a:pathLst>
                    <a:path w="32480" h="26956" extrusionOk="0">
                      <a:moveTo>
                        <a:pt x="31960" y="521"/>
                      </a:moveTo>
                      <a:lnTo>
                        <a:pt x="31960" y="26435"/>
                      </a:lnTo>
                      <a:lnTo>
                        <a:pt x="522" y="26435"/>
                      </a:lnTo>
                      <a:lnTo>
                        <a:pt x="522" y="521"/>
                      </a:lnTo>
                      <a:close/>
                      <a:moveTo>
                        <a:pt x="260" y="0"/>
                      </a:moveTo>
                      <a:cubicBezTo>
                        <a:pt x="117" y="0"/>
                        <a:pt x="1" y="117"/>
                        <a:pt x="2" y="260"/>
                      </a:cubicBezTo>
                      <a:lnTo>
                        <a:pt x="2" y="26696"/>
                      </a:lnTo>
                      <a:cubicBezTo>
                        <a:pt x="1" y="26840"/>
                        <a:pt x="118" y="26956"/>
                        <a:pt x="262" y="26956"/>
                      </a:cubicBezTo>
                      <a:lnTo>
                        <a:pt x="32219" y="26956"/>
                      </a:lnTo>
                      <a:cubicBezTo>
                        <a:pt x="32363" y="26956"/>
                        <a:pt x="32480" y="26840"/>
                        <a:pt x="32480" y="26696"/>
                      </a:cubicBezTo>
                      <a:lnTo>
                        <a:pt x="32480" y="260"/>
                      </a:lnTo>
                      <a:cubicBezTo>
                        <a:pt x="32480" y="117"/>
                        <a:pt x="32365" y="0"/>
                        <a:pt x="32221" y="0"/>
                      </a:cubicBezTo>
                      <a:cubicBezTo>
                        <a:pt x="32221" y="0"/>
                        <a:pt x="32220" y="0"/>
                        <a:pt x="32219" y="0"/>
                      </a:cubicBezTo>
                      <a:lnTo>
                        <a:pt x="262" y="0"/>
                      </a:lnTo>
                      <a:cubicBezTo>
                        <a:pt x="262" y="0"/>
                        <a:pt x="261" y="0"/>
                        <a:pt x="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9"/>
                <p:cNvSpPr/>
                <p:nvPr/>
              </p:nvSpPr>
              <p:spPr>
                <a:xfrm>
                  <a:off x="-4427675" y="1405450"/>
                  <a:ext cx="173950" cy="310225"/>
                </a:xfrm>
                <a:custGeom>
                  <a:avLst/>
                  <a:gdLst/>
                  <a:ahLst/>
                  <a:cxnLst/>
                  <a:rect l="l" t="t" r="r" b="b"/>
                  <a:pathLst>
                    <a:path w="6958" h="12409" extrusionOk="0">
                      <a:moveTo>
                        <a:pt x="3479" y="0"/>
                      </a:moveTo>
                      <a:cubicBezTo>
                        <a:pt x="1557" y="0"/>
                        <a:pt x="0" y="1525"/>
                        <a:pt x="0" y="3406"/>
                      </a:cubicBezTo>
                      <a:cubicBezTo>
                        <a:pt x="0" y="4702"/>
                        <a:pt x="739" y="5828"/>
                        <a:pt x="1826" y="6403"/>
                      </a:cubicBezTo>
                      <a:lnTo>
                        <a:pt x="1242" y="12408"/>
                      </a:lnTo>
                      <a:lnTo>
                        <a:pt x="5717" y="12408"/>
                      </a:lnTo>
                      <a:lnTo>
                        <a:pt x="5132" y="6403"/>
                      </a:lnTo>
                      <a:cubicBezTo>
                        <a:pt x="6219" y="5828"/>
                        <a:pt x="6958" y="4702"/>
                        <a:pt x="6958" y="3406"/>
                      </a:cubicBezTo>
                      <a:cubicBezTo>
                        <a:pt x="6958" y="1525"/>
                        <a:pt x="5401" y="0"/>
                        <a:pt x="347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9"/>
                <p:cNvSpPr/>
                <p:nvPr/>
              </p:nvSpPr>
              <p:spPr>
                <a:xfrm>
                  <a:off x="-4434200" y="1398925"/>
                  <a:ext cx="187000" cy="323250"/>
                </a:xfrm>
                <a:custGeom>
                  <a:avLst/>
                  <a:gdLst/>
                  <a:ahLst/>
                  <a:cxnLst/>
                  <a:rect l="l" t="t" r="r" b="b"/>
                  <a:pathLst>
                    <a:path w="7480" h="12930" extrusionOk="0">
                      <a:moveTo>
                        <a:pt x="3740" y="522"/>
                      </a:moveTo>
                      <a:cubicBezTo>
                        <a:pt x="5515" y="522"/>
                        <a:pt x="6960" y="1932"/>
                        <a:pt x="6960" y="3666"/>
                      </a:cubicBezTo>
                      <a:cubicBezTo>
                        <a:pt x="6960" y="4823"/>
                        <a:pt x="6312" y="5883"/>
                        <a:pt x="5271" y="6434"/>
                      </a:cubicBezTo>
                      <a:cubicBezTo>
                        <a:pt x="5177" y="6484"/>
                        <a:pt x="5123" y="6585"/>
                        <a:pt x="5134" y="6690"/>
                      </a:cubicBezTo>
                      <a:lnTo>
                        <a:pt x="5691" y="12409"/>
                      </a:lnTo>
                      <a:lnTo>
                        <a:pt x="1792" y="12409"/>
                      </a:lnTo>
                      <a:lnTo>
                        <a:pt x="2347" y="6690"/>
                      </a:lnTo>
                      <a:cubicBezTo>
                        <a:pt x="2357" y="6585"/>
                        <a:pt x="2303" y="6484"/>
                        <a:pt x="2209" y="6434"/>
                      </a:cubicBezTo>
                      <a:cubicBezTo>
                        <a:pt x="1168" y="5883"/>
                        <a:pt x="521" y="4823"/>
                        <a:pt x="521" y="3666"/>
                      </a:cubicBezTo>
                      <a:cubicBezTo>
                        <a:pt x="521" y="1932"/>
                        <a:pt x="1965" y="522"/>
                        <a:pt x="3740" y="522"/>
                      </a:cubicBezTo>
                      <a:close/>
                      <a:moveTo>
                        <a:pt x="3740" y="1"/>
                      </a:moveTo>
                      <a:cubicBezTo>
                        <a:pt x="1678" y="1"/>
                        <a:pt x="1" y="1645"/>
                        <a:pt x="1" y="3667"/>
                      </a:cubicBezTo>
                      <a:cubicBezTo>
                        <a:pt x="1" y="4958"/>
                        <a:pt x="691" y="6147"/>
                        <a:pt x="1812" y="6809"/>
                      </a:cubicBezTo>
                      <a:lnTo>
                        <a:pt x="1244" y="12644"/>
                      </a:lnTo>
                      <a:cubicBezTo>
                        <a:pt x="1230" y="12796"/>
                        <a:pt x="1350" y="12930"/>
                        <a:pt x="1503" y="12930"/>
                      </a:cubicBezTo>
                      <a:lnTo>
                        <a:pt x="5977" y="12930"/>
                      </a:lnTo>
                      <a:cubicBezTo>
                        <a:pt x="6130" y="12930"/>
                        <a:pt x="6250" y="12796"/>
                        <a:pt x="6236" y="12644"/>
                      </a:cubicBezTo>
                      <a:lnTo>
                        <a:pt x="5668" y="6809"/>
                      </a:lnTo>
                      <a:cubicBezTo>
                        <a:pt x="6789" y="6146"/>
                        <a:pt x="7479" y="4958"/>
                        <a:pt x="7479" y="3667"/>
                      </a:cubicBezTo>
                      <a:cubicBezTo>
                        <a:pt x="7479" y="1645"/>
                        <a:pt x="5801" y="1"/>
                        <a:pt x="37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5" name="Google Shape;285;p29"/>
            <p:cNvGrpSpPr/>
            <p:nvPr/>
          </p:nvGrpSpPr>
          <p:grpSpPr>
            <a:xfrm rot="10800000">
              <a:off x="3474186" y="4232201"/>
              <a:ext cx="183381" cy="1017092"/>
              <a:chOff x="-5634475" y="-504725"/>
              <a:chExt cx="188025" cy="1042850"/>
            </a:xfrm>
          </p:grpSpPr>
          <p:sp>
            <p:nvSpPr>
              <p:cNvPr id="286" name="Google Shape;286;p29"/>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9"/>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29"/>
            <p:cNvGrpSpPr/>
            <p:nvPr/>
          </p:nvGrpSpPr>
          <p:grpSpPr>
            <a:xfrm rot="10800000">
              <a:off x="2618037" y="4358300"/>
              <a:ext cx="72367" cy="518274"/>
              <a:chOff x="-4201325" y="-449025"/>
              <a:chExt cx="74200" cy="531400"/>
            </a:xfrm>
          </p:grpSpPr>
          <p:sp>
            <p:nvSpPr>
              <p:cNvPr id="289" name="Google Shape;289;p29"/>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9"/>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9"/>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Box 1">
            <a:extLst>
              <a:ext uri="{FF2B5EF4-FFF2-40B4-BE49-F238E27FC236}">
                <a16:creationId xmlns:a16="http://schemas.microsoft.com/office/drawing/2014/main" id="{F7D7101F-821C-1B16-5B7B-A71F986E5EB5}"/>
              </a:ext>
            </a:extLst>
          </p:cNvPr>
          <p:cNvSpPr txBox="1"/>
          <p:nvPr/>
        </p:nvSpPr>
        <p:spPr>
          <a:xfrm>
            <a:off x="8964566" y="4596099"/>
            <a:ext cx="330200" cy="307777"/>
          </a:xfrm>
          <a:prstGeom prst="rect">
            <a:avLst/>
          </a:prstGeom>
          <a:noFill/>
        </p:spPr>
        <p:txBody>
          <a:bodyPr wrap="square" rtlCol="0">
            <a:spAutoFit/>
          </a:bodyPr>
          <a:lstStyle/>
          <a:p>
            <a:r>
              <a:rPr lang="en-US" dirty="0"/>
              <a:t>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7">
          <a:extLst>
            <a:ext uri="{FF2B5EF4-FFF2-40B4-BE49-F238E27FC236}">
              <a16:creationId xmlns:a16="http://schemas.microsoft.com/office/drawing/2014/main" id="{907E941D-A1A1-20B5-0EE8-B4683A3D4A4D}"/>
            </a:ext>
          </a:extLst>
        </p:cNvPr>
        <p:cNvGrpSpPr/>
        <p:nvPr/>
      </p:nvGrpSpPr>
      <p:grpSpPr>
        <a:xfrm>
          <a:off x="0" y="0"/>
          <a:ext cx="0" cy="0"/>
          <a:chOff x="0" y="0"/>
          <a:chExt cx="0" cy="0"/>
        </a:xfrm>
      </p:grpSpPr>
      <p:sp>
        <p:nvSpPr>
          <p:cNvPr id="328" name="Google Shape;328;p32">
            <a:extLst>
              <a:ext uri="{FF2B5EF4-FFF2-40B4-BE49-F238E27FC236}">
                <a16:creationId xmlns:a16="http://schemas.microsoft.com/office/drawing/2014/main" id="{EDB0718A-CCDC-8A7A-4EF8-4792B6A54867}"/>
              </a:ext>
            </a:extLst>
          </p:cNvPr>
          <p:cNvSpPr txBox="1">
            <a:spLocks noGrp="1"/>
          </p:cNvSpPr>
          <p:nvPr>
            <p:ph type="title"/>
          </p:nvPr>
        </p:nvSpPr>
        <p:spPr>
          <a:xfrm>
            <a:off x="626624" y="338175"/>
            <a:ext cx="7075925" cy="539700"/>
          </a:xfrm>
          <a:prstGeom prst="rect">
            <a:avLst/>
          </a:prstGeom>
        </p:spPr>
        <p:txBody>
          <a:bodyPr spcFirstLastPara="1" wrap="square" lIns="91425" tIns="91425" rIns="91425" bIns="91425" anchor="t" anchorCtr="0">
            <a:noAutofit/>
          </a:bodyPr>
          <a:lstStyle/>
          <a:p>
            <a:r>
              <a:rPr lang="en-US" b="1" dirty="0"/>
              <a:t>7.Machine Learning Models – Overview</a:t>
            </a:r>
          </a:p>
        </p:txBody>
      </p:sp>
      <p:sp>
        <p:nvSpPr>
          <p:cNvPr id="330" name="Google Shape;330;p32">
            <a:extLst>
              <a:ext uri="{FF2B5EF4-FFF2-40B4-BE49-F238E27FC236}">
                <a16:creationId xmlns:a16="http://schemas.microsoft.com/office/drawing/2014/main" id="{6593BB2B-A388-6A6A-CC28-38CE533C10E8}"/>
              </a:ext>
            </a:extLst>
          </p:cNvPr>
          <p:cNvSpPr/>
          <p:nvPr/>
        </p:nvSpPr>
        <p:spPr>
          <a:xfrm>
            <a:off x="3650822" y="2633495"/>
            <a:ext cx="12710" cy="35957"/>
          </a:xfrm>
          <a:custGeom>
            <a:avLst/>
            <a:gdLst/>
            <a:ahLst/>
            <a:cxnLst/>
            <a:rect l="l" t="t" r="r" b="b"/>
            <a:pathLst>
              <a:path w="667" h="1887" extrusionOk="0">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2">
            <a:extLst>
              <a:ext uri="{FF2B5EF4-FFF2-40B4-BE49-F238E27FC236}">
                <a16:creationId xmlns:a16="http://schemas.microsoft.com/office/drawing/2014/main" id="{DEE97387-F06C-C768-9180-E293D49D4E61}"/>
              </a:ext>
            </a:extLst>
          </p:cNvPr>
          <p:cNvSpPr/>
          <p:nvPr/>
        </p:nvSpPr>
        <p:spPr>
          <a:xfrm>
            <a:off x="6640749" y="1114970"/>
            <a:ext cx="2432897" cy="2913559"/>
          </a:xfrm>
          <a:custGeom>
            <a:avLst/>
            <a:gdLst/>
            <a:ahLst/>
            <a:cxnLst/>
            <a:rect l="l" t="t" r="r" b="b"/>
            <a:pathLst>
              <a:path w="205138" h="197626" extrusionOk="0">
                <a:moveTo>
                  <a:pt x="118317" y="1"/>
                </a:moveTo>
                <a:cubicBezTo>
                  <a:pt x="118225" y="1"/>
                  <a:pt x="118134" y="2"/>
                  <a:pt x="118043" y="3"/>
                </a:cubicBezTo>
                <a:cubicBezTo>
                  <a:pt x="89747" y="445"/>
                  <a:pt x="90632" y="18129"/>
                  <a:pt x="82233" y="42446"/>
                </a:cubicBezTo>
                <a:cubicBezTo>
                  <a:pt x="73832" y="66761"/>
                  <a:pt x="45537" y="55707"/>
                  <a:pt x="26527" y="64550"/>
                </a:cubicBezTo>
                <a:cubicBezTo>
                  <a:pt x="7517" y="73393"/>
                  <a:pt x="13706" y="109645"/>
                  <a:pt x="14590" y="117603"/>
                </a:cubicBezTo>
                <a:cubicBezTo>
                  <a:pt x="15475" y="125561"/>
                  <a:pt x="6190" y="119371"/>
                  <a:pt x="3095" y="125119"/>
                </a:cubicBezTo>
                <a:cubicBezTo>
                  <a:pt x="1" y="130866"/>
                  <a:pt x="2158" y="141743"/>
                  <a:pt x="2158" y="141743"/>
                </a:cubicBezTo>
                <a:lnTo>
                  <a:pt x="178611" y="197625"/>
                </a:lnTo>
                <a:cubicBezTo>
                  <a:pt x="178611" y="197625"/>
                  <a:pt x="179937" y="195414"/>
                  <a:pt x="185684" y="186131"/>
                </a:cubicBezTo>
                <a:cubicBezTo>
                  <a:pt x="191432" y="176846"/>
                  <a:pt x="172864" y="151204"/>
                  <a:pt x="173684" y="140144"/>
                </a:cubicBezTo>
                <a:cubicBezTo>
                  <a:pt x="174505" y="129084"/>
                  <a:pt x="205137" y="110530"/>
                  <a:pt x="202043" y="89309"/>
                </a:cubicBezTo>
                <a:cubicBezTo>
                  <a:pt x="198958" y="68156"/>
                  <a:pt x="146675" y="1"/>
                  <a:pt x="118317"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2" name="Google Shape;332;p32">
            <a:extLst>
              <a:ext uri="{FF2B5EF4-FFF2-40B4-BE49-F238E27FC236}">
                <a16:creationId xmlns:a16="http://schemas.microsoft.com/office/drawing/2014/main" id="{70ED4C39-763A-80D5-F865-AF232E4B225F}"/>
              </a:ext>
            </a:extLst>
          </p:cNvPr>
          <p:cNvGrpSpPr/>
          <p:nvPr/>
        </p:nvGrpSpPr>
        <p:grpSpPr>
          <a:xfrm>
            <a:off x="6483973" y="810639"/>
            <a:ext cx="2418845" cy="2951534"/>
            <a:chOff x="4749388" y="610304"/>
            <a:chExt cx="3694120" cy="4125705"/>
          </a:xfrm>
        </p:grpSpPr>
        <p:grpSp>
          <p:nvGrpSpPr>
            <p:cNvPr id="333" name="Google Shape;333;p32">
              <a:extLst>
                <a:ext uri="{FF2B5EF4-FFF2-40B4-BE49-F238E27FC236}">
                  <a16:creationId xmlns:a16="http://schemas.microsoft.com/office/drawing/2014/main" id="{27577F86-D041-AC61-6B31-D1D3E28F13DB}"/>
                </a:ext>
              </a:extLst>
            </p:cNvPr>
            <p:cNvGrpSpPr/>
            <p:nvPr/>
          </p:nvGrpSpPr>
          <p:grpSpPr>
            <a:xfrm>
              <a:off x="4749388" y="610304"/>
              <a:ext cx="3414364" cy="4125705"/>
              <a:chOff x="4749388" y="610304"/>
              <a:chExt cx="3414364" cy="4125705"/>
            </a:xfrm>
          </p:grpSpPr>
          <p:sp>
            <p:nvSpPr>
              <p:cNvPr id="334" name="Google Shape;334;p32">
                <a:extLst>
                  <a:ext uri="{FF2B5EF4-FFF2-40B4-BE49-F238E27FC236}">
                    <a16:creationId xmlns:a16="http://schemas.microsoft.com/office/drawing/2014/main" id="{6F026C67-B1DC-70FC-3ABA-1D5D0102D1A3}"/>
                  </a:ext>
                </a:extLst>
              </p:cNvPr>
              <p:cNvSpPr/>
              <p:nvPr/>
            </p:nvSpPr>
            <p:spPr>
              <a:xfrm>
                <a:off x="7913197" y="4599163"/>
                <a:ext cx="177072" cy="63421"/>
              </a:xfrm>
              <a:custGeom>
                <a:avLst/>
                <a:gdLst/>
                <a:ahLst/>
                <a:cxnLst/>
                <a:rect l="l" t="t" r="r" b="b"/>
                <a:pathLst>
                  <a:path w="8993" h="3221" extrusionOk="0">
                    <a:moveTo>
                      <a:pt x="337" y="0"/>
                    </a:moveTo>
                    <a:cubicBezTo>
                      <a:pt x="209" y="0"/>
                      <a:pt x="90" y="82"/>
                      <a:pt x="50" y="211"/>
                    </a:cubicBezTo>
                    <a:cubicBezTo>
                      <a:pt x="0" y="369"/>
                      <a:pt x="89" y="537"/>
                      <a:pt x="247" y="587"/>
                    </a:cubicBezTo>
                    <a:lnTo>
                      <a:pt x="8583" y="3205"/>
                    </a:lnTo>
                    <a:cubicBezTo>
                      <a:pt x="8612" y="3214"/>
                      <a:pt x="8643" y="3219"/>
                      <a:pt x="8673" y="3220"/>
                    </a:cubicBezTo>
                    <a:cubicBezTo>
                      <a:pt x="8822" y="3219"/>
                      <a:pt x="8947" y="3111"/>
                      <a:pt x="8970" y="2964"/>
                    </a:cubicBezTo>
                    <a:cubicBezTo>
                      <a:pt x="8992" y="2818"/>
                      <a:pt x="8905" y="2677"/>
                      <a:pt x="8763" y="2633"/>
                    </a:cubicBezTo>
                    <a:lnTo>
                      <a:pt x="427" y="14"/>
                    </a:lnTo>
                    <a:cubicBezTo>
                      <a:pt x="397" y="5"/>
                      <a:pt x="367" y="0"/>
                      <a:pt x="33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2">
                <a:extLst>
                  <a:ext uri="{FF2B5EF4-FFF2-40B4-BE49-F238E27FC236}">
                    <a16:creationId xmlns:a16="http://schemas.microsoft.com/office/drawing/2014/main" id="{FE6C971B-290E-4424-B1DC-50604FE12A68}"/>
                  </a:ext>
                </a:extLst>
              </p:cNvPr>
              <p:cNvSpPr/>
              <p:nvPr/>
            </p:nvSpPr>
            <p:spPr>
              <a:xfrm>
                <a:off x="4749388" y="3605665"/>
                <a:ext cx="3058015" cy="968079"/>
              </a:xfrm>
              <a:custGeom>
                <a:avLst/>
                <a:gdLst/>
                <a:ahLst/>
                <a:cxnLst/>
                <a:rect l="l" t="t" r="r" b="b"/>
                <a:pathLst>
                  <a:path w="155308" h="49166" extrusionOk="0">
                    <a:moveTo>
                      <a:pt x="335" y="1"/>
                    </a:moveTo>
                    <a:cubicBezTo>
                      <a:pt x="207" y="1"/>
                      <a:pt x="89" y="84"/>
                      <a:pt x="51" y="213"/>
                    </a:cubicBezTo>
                    <a:cubicBezTo>
                      <a:pt x="1" y="370"/>
                      <a:pt x="89" y="539"/>
                      <a:pt x="247" y="589"/>
                    </a:cubicBezTo>
                    <a:lnTo>
                      <a:pt x="154899" y="49152"/>
                    </a:lnTo>
                    <a:cubicBezTo>
                      <a:pt x="154929" y="49161"/>
                      <a:pt x="154958" y="49166"/>
                      <a:pt x="154989" y="49166"/>
                    </a:cubicBezTo>
                    <a:cubicBezTo>
                      <a:pt x="155137" y="49165"/>
                      <a:pt x="155263" y="49057"/>
                      <a:pt x="155285" y="48911"/>
                    </a:cubicBezTo>
                    <a:cubicBezTo>
                      <a:pt x="155308" y="48764"/>
                      <a:pt x="155220" y="48623"/>
                      <a:pt x="155079" y="48579"/>
                    </a:cubicBezTo>
                    <a:lnTo>
                      <a:pt x="428" y="16"/>
                    </a:lnTo>
                    <a:cubicBezTo>
                      <a:pt x="397" y="6"/>
                      <a:pt x="366" y="1"/>
                      <a:pt x="33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2">
                <a:extLst>
                  <a:ext uri="{FF2B5EF4-FFF2-40B4-BE49-F238E27FC236}">
                    <a16:creationId xmlns:a16="http://schemas.microsoft.com/office/drawing/2014/main" id="{62AB04A2-8C37-F6F6-9C8B-23DAEEBD9AF0}"/>
                  </a:ext>
                </a:extLst>
              </p:cNvPr>
              <p:cNvSpPr/>
              <p:nvPr/>
            </p:nvSpPr>
            <p:spPr>
              <a:xfrm>
                <a:off x="5144546" y="3926553"/>
                <a:ext cx="1499787" cy="803529"/>
              </a:xfrm>
              <a:custGeom>
                <a:avLst/>
                <a:gdLst/>
                <a:ahLst/>
                <a:cxnLst/>
                <a:rect l="l" t="t" r="r" b="b"/>
                <a:pathLst>
                  <a:path w="76170" h="40809" extrusionOk="0">
                    <a:moveTo>
                      <a:pt x="16891" y="0"/>
                    </a:moveTo>
                    <a:lnTo>
                      <a:pt x="0" y="20778"/>
                    </a:lnTo>
                    <a:lnTo>
                      <a:pt x="57401" y="40808"/>
                    </a:lnTo>
                    <a:lnTo>
                      <a:pt x="76170" y="20029"/>
                    </a:lnTo>
                    <a:lnTo>
                      <a:pt x="16891"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2">
                <a:extLst>
                  <a:ext uri="{FF2B5EF4-FFF2-40B4-BE49-F238E27FC236}">
                    <a16:creationId xmlns:a16="http://schemas.microsoft.com/office/drawing/2014/main" id="{0F2CA56A-43BD-B69A-FE46-08FD512D2368}"/>
                  </a:ext>
                </a:extLst>
              </p:cNvPr>
              <p:cNvSpPr/>
              <p:nvPr/>
            </p:nvSpPr>
            <p:spPr>
              <a:xfrm>
                <a:off x="5137379" y="3920626"/>
                <a:ext cx="1514200" cy="815383"/>
              </a:xfrm>
              <a:custGeom>
                <a:avLst/>
                <a:gdLst/>
                <a:ahLst/>
                <a:cxnLst/>
                <a:rect l="l" t="t" r="r" b="b"/>
                <a:pathLst>
                  <a:path w="76902" h="41411" extrusionOk="0">
                    <a:moveTo>
                      <a:pt x="17357" y="653"/>
                    </a:moveTo>
                    <a:lnTo>
                      <a:pt x="76004" y="20468"/>
                    </a:lnTo>
                    <a:lnTo>
                      <a:pt x="57675" y="40760"/>
                    </a:lnTo>
                    <a:lnTo>
                      <a:pt x="867" y="20936"/>
                    </a:lnTo>
                    <a:lnTo>
                      <a:pt x="17357" y="653"/>
                    </a:lnTo>
                    <a:close/>
                    <a:moveTo>
                      <a:pt x="17258" y="0"/>
                    </a:moveTo>
                    <a:cubicBezTo>
                      <a:pt x="17168" y="0"/>
                      <a:pt x="17081" y="40"/>
                      <a:pt x="17023" y="112"/>
                    </a:cubicBezTo>
                    <a:lnTo>
                      <a:pt x="131" y="20890"/>
                    </a:lnTo>
                    <a:cubicBezTo>
                      <a:pt x="0" y="21051"/>
                      <a:pt x="69" y="21294"/>
                      <a:pt x="266" y="21362"/>
                    </a:cubicBezTo>
                    <a:lnTo>
                      <a:pt x="57665" y="41394"/>
                    </a:lnTo>
                    <a:cubicBezTo>
                      <a:pt x="57697" y="41404"/>
                      <a:pt x="57731" y="41410"/>
                      <a:pt x="57765" y="41410"/>
                    </a:cubicBezTo>
                    <a:cubicBezTo>
                      <a:pt x="57850" y="41410"/>
                      <a:pt x="57931" y="41373"/>
                      <a:pt x="57988" y="41309"/>
                    </a:cubicBezTo>
                    <a:lnTo>
                      <a:pt x="76757" y="20531"/>
                    </a:lnTo>
                    <a:cubicBezTo>
                      <a:pt x="76901" y="20371"/>
                      <a:pt x="76835" y="20115"/>
                      <a:pt x="76630" y="20045"/>
                    </a:cubicBezTo>
                    <a:lnTo>
                      <a:pt x="17352" y="16"/>
                    </a:lnTo>
                    <a:cubicBezTo>
                      <a:pt x="17321" y="5"/>
                      <a:pt x="17289" y="0"/>
                      <a:pt x="1725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2">
                <a:extLst>
                  <a:ext uri="{FF2B5EF4-FFF2-40B4-BE49-F238E27FC236}">
                    <a16:creationId xmlns:a16="http://schemas.microsoft.com/office/drawing/2014/main" id="{80DC2B7D-28C8-B153-BDA5-EBBA09598739}"/>
                  </a:ext>
                </a:extLst>
              </p:cNvPr>
              <p:cNvSpPr/>
              <p:nvPr/>
            </p:nvSpPr>
            <p:spPr>
              <a:xfrm>
                <a:off x="5351606" y="4040164"/>
                <a:ext cx="1136034" cy="581091"/>
              </a:xfrm>
              <a:custGeom>
                <a:avLst/>
                <a:gdLst/>
                <a:ahLst/>
                <a:cxnLst/>
                <a:rect l="l" t="t" r="r" b="b"/>
                <a:pathLst>
                  <a:path w="57696" h="29512" extrusionOk="0">
                    <a:moveTo>
                      <a:pt x="12601" y="1"/>
                    </a:moveTo>
                    <a:lnTo>
                      <a:pt x="1" y="14591"/>
                    </a:lnTo>
                    <a:lnTo>
                      <a:pt x="45096" y="29512"/>
                    </a:lnTo>
                    <a:lnTo>
                      <a:pt x="57696" y="15917"/>
                    </a:lnTo>
                    <a:lnTo>
                      <a:pt x="12601"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2">
                <a:extLst>
                  <a:ext uri="{FF2B5EF4-FFF2-40B4-BE49-F238E27FC236}">
                    <a16:creationId xmlns:a16="http://schemas.microsoft.com/office/drawing/2014/main" id="{C220558A-271B-F4BD-40AF-A5BF5C7B87B6}"/>
                  </a:ext>
                </a:extLst>
              </p:cNvPr>
              <p:cNvSpPr/>
              <p:nvPr/>
            </p:nvSpPr>
            <p:spPr>
              <a:xfrm>
                <a:off x="5344380" y="4034257"/>
                <a:ext cx="1150506" cy="592925"/>
              </a:xfrm>
              <a:custGeom>
                <a:avLst/>
                <a:gdLst/>
                <a:ahLst/>
                <a:cxnLst/>
                <a:rect l="l" t="t" r="r" b="b"/>
                <a:pathLst>
                  <a:path w="58431" h="30113" extrusionOk="0">
                    <a:moveTo>
                      <a:pt x="13063" y="653"/>
                    </a:moveTo>
                    <a:lnTo>
                      <a:pt x="57533" y="16349"/>
                    </a:lnTo>
                    <a:lnTo>
                      <a:pt x="45374" y="29466"/>
                    </a:lnTo>
                    <a:lnTo>
                      <a:pt x="891" y="14747"/>
                    </a:lnTo>
                    <a:lnTo>
                      <a:pt x="13063" y="653"/>
                    </a:lnTo>
                    <a:close/>
                    <a:moveTo>
                      <a:pt x="12969" y="1"/>
                    </a:moveTo>
                    <a:cubicBezTo>
                      <a:pt x="12883" y="1"/>
                      <a:pt x="12799" y="37"/>
                      <a:pt x="12740" y="104"/>
                    </a:cubicBezTo>
                    <a:lnTo>
                      <a:pt x="140" y="14695"/>
                    </a:lnTo>
                    <a:cubicBezTo>
                      <a:pt x="0" y="14856"/>
                      <a:pt x="70" y="15108"/>
                      <a:pt x="274" y="15176"/>
                    </a:cubicBezTo>
                    <a:lnTo>
                      <a:pt x="45368" y="30097"/>
                    </a:lnTo>
                    <a:cubicBezTo>
                      <a:pt x="45399" y="30108"/>
                      <a:pt x="45431" y="30113"/>
                      <a:pt x="45463" y="30113"/>
                    </a:cubicBezTo>
                    <a:cubicBezTo>
                      <a:pt x="45546" y="30113"/>
                      <a:pt x="45625" y="30077"/>
                      <a:pt x="45682" y="30016"/>
                    </a:cubicBezTo>
                    <a:lnTo>
                      <a:pt x="58283" y="16421"/>
                    </a:lnTo>
                    <a:cubicBezTo>
                      <a:pt x="58430" y="16263"/>
                      <a:pt x="58366" y="16006"/>
                      <a:pt x="58162" y="15934"/>
                    </a:cubicBezTo>
                    <a:lnTo>
                      <a:pt x="13067" y="17"/>
                    </a:lnTo>
                    <a:cubicBezTo>
                      <a:pt x="13035" y="6"/>
                      <a:pt x="13002" y="1"/>
                      <a:pt x="129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2">
                <a:extLst>
                  <a:ext uri="{FF2B5EF4-FFF2-40B4-BE49-F238E27FC236}">
                    <a16:creationId xmlns:a16="http://schemas.microsoft.com/office/drawing/2014/main" id="{6D61C389-E5B5-A53C-F874-E2E8E53FB723}"/>
                  </a:ext>
                </a:extLst>
              </p:cNvPr>
              <p:cNvSpPr/>
              <p:nvPr/>
            </p:nvSpPr>
            <p:spPr>
              <a:xfrm>
                <a:off x="5327762" y="1230441"/>
                <a:ext cx="2829965" cy="2851368"/>
              </a:xfrm>
              <a:custGeom>
                <a:avLst/>
                <a:gdLst/>
                <a:ahLst/>
                <a:cxnLst/>
                <a:rect l="l" t="t" r="r" b="b"/>
                <a:pathLst>
                  <a:path w="143726" h="144813" extrusionOk="0">
                    <a:moveTo>
                      <a:pt x="90746" y="0"/>
                    </a:moveTo>
                    <a:cubicBezTo>
                      <a:pt x="89662" y="0"/>
                      <a:pt x="88308" y="521"/>
                      <a:pt x="86998" y="974"/>
                    </a:cubicBezTo>
                    <a:cubicBezTo>
                      <a:pt x="84084" y="1983"/>
                      <a:pt x="76236" y="9607"/>
                      <a:pt x="74442" y="14428"/>
                    </a:cubicBezTo>
                    <a:cubicBezTo>
                      <a:pt x="72648" y="19249"/>
                      <a:pt x="74218" y="20818"/>
                      <a:pt x="77357" y="23733"/>
                    </a:cubicBezTo>
                    <a:cubicBezTo>
                      <a:pt x="80496" y="26647"/>
                      <a:pt x="84308" y="32590"/>
                      <a:pt x="86326" y="38195"/>
                    </a:cubicBezTo>
                    <a:cubicBezTo>
                      <a:pt x="88344" y="43801"/>
                      <a:pt x="90922" y="49182"/>
                      <a:pt x="95070" y="50640"/>
                    </a:cubicBezTo>
                    <a:cubicBezTo>
                      <a:pt x="95070" y="50640"/>
                      <a:pt x="88456" y="53778"/>
                      <a:pt x="84083" y="56918"/>
                    </a:cubicBezTo>
                    <a:cubicBezTo>
                      <a:pt x="79711" y="60056"/>
                      <a:pt x="77581" y="61515"/>
                      <a:pt x="77581" y="61515"/>
                    </a:cubicBezTo>
                    <a:cubicBezTo>
                      <a:pt x="77581" y="61515"/>
                      <a:pt x="71638" y="63196"/>
                      <a:pt x="69396" y="66110"/>
                    </a:cubicBezTo>
                    <a:cubicBezTo>
                      <a:pt x="67154" y="69026"/>
                      <a:pt x="66258" y="70931"/>
                      <a:pt x="66258" y="70931"/>
                    </a:cubicBezTo>
                    <a:cubicBezTo>
                      <a:pt x="66258" y="70931"/>
                      <a:pt x="45965" y="74408"/>
                      <a:pt x="39687" y="79788"/>
                    </a:cubicBezTo>
                    <a:cubicBezTo>
                      <a:pt x="39687" y="79788"/>
                      <a:pt x="30382" y="82255"/>
                      <a:pt x="26458" y="85955"/>
                    </a:cubicBezTo>
                    <a:cubicBezTo>
                      <a:pt x="22535" y="89654"/>
                      <a:pt x="20741" y="96493"/>
                      <a:pt x="20741" y="96493"/>
                    </a:cubicBezTo>
                    <a:cubicBezTo>
                      <a:pt x="20741" y="96493"/>
                      <a:pt x="15472" y="100978"/>
                      <a:pt x="13004" y="102323"/>
                    </a:cubicBezTo>
                    <a:cubicBezTo>
                      <a:pt x="10537" y="103668"/>
                      <a:pt x="6502" y="106247"/>
                      <a:pt x="4484" y="112301"/>
                    </a:cubicBezTo>
                    <a:cubicBezTo>
                      <a:pt x="2466" y="118355"/>
                      <a:pt x="0" y="132033"/>
                      <a:pt x="0" y="132033"/>
                    </a:cubicBezTo>
                    <a:lnTo>
                      <a:pt x="6278" y="134947"/>
                    </a:lnTo>
                    <a:cubicBezTo>
                      <a:pt x="6278" y="134947"/>
                      <a:pt x="6391" y="131359"/>
                      <a:pt x="11997" y="125866"/>
                    </a:cubicBezTo>
                    <a:cubicBezTo>
                      <a:pt x="17602" y="120373"/>
                      <a:pt x="21077" y="111068"/>
                      <a:pt x="21526" y="110844"/>
                    </a:cubicBezTo>
                    <a:cubicBezTo>
                      <a:pt x="21975" y="110619"/>
                      <a:pt x="31840" y="104116"/>
                      <a:pt x="31840" y="104116"/>
                    </a:cubicBezTo>
                    <a:cubicBezTo>
                      <a:pt x="31840" y="104116"/>
                      <a:pt x="39463" y="109386"/>
                      <a:pt x="48096" y="110843"/>
                    </a:cubicBezTo>
                    <a:cubicBezTo>
                      <a:pt x="50834" y="111305"/>
                      <a:pt x="53662" y="111463"/>
                      <a:pt x="56248" y="111463"/>
                    </a:cubicBezTo>
                    <a:cubicBezTo>
                      <a:pt x="61815" y="111463"/>
                      <a:pt x="66258" y="110731"/>
                      <a:pt x="66258" y="110731"/>
                    </a:cubicBezTo>
                    <a:lnTo>
                      <a:pt x="66258" y="110731"/>
                    </a:lnTo>
                    <a:lnTo>
                      <a:pt x="63568" y="119027"/>
                    </a:lnTo>
                    <a:cubicBezTo>
                      <a:pt x="63568" y="119027"/>
                      <a:pt x="57401" y="121718"/>
                      <a:pt x="55831" y="124969"/>
                    </a:cubicBezTo>
                    <a:cubicBezTo>
                      <a:pt x="54261" y="128220"/>
                      <a:pt x="46863" y="140553"/>
                      <a:pt x="46863" y="140553"/>
                    </a:cubicBezTo>
                    <a:lnTo>
                      <a:pt x="52132" y="144813"/>
                    </a:lnTo>
                    <a:cubicBezTo>
                      <a:pt x="52132" y="144813"/>
                      <a:pt x="57625" y="140553"/>
                      <a:pt x="65361" y="136629"/>
                    </a:cubicBezTo>
                    <a:cubicBezTo>
                      <a:pt x="73097" y="132705"/>
                      <a:pt x="75003" y="129902"/>
                      <a:pt x="77245" y="125306"/>
                    </a:cubicBezTo>
                    <a:cubicBezTo>
                      <a:pt x="79487" y="120710"/>
                      <a:pt x="82290" y="111964"/>
                      <a:pt x="82403" y="111179"/>
                    </a:cubicBezTo>
                    <a:cubicBezTo>
                      <a:pt x="82515" y="110395"/>
                      <a:pt x="84756" y="108378"/>
                      <a:pt x="85093" y="103557"/>
                    </a:cubicBezTo>
                    <a:lnTo>
                      <a:pt x="85430" y="98736"/>
                    </a:lnTo>
                    <a:lnTo>
                      <a:pt x="97200" y="88197"/>
                    </a:lnTo>
                    <a:cubicBezTo>
                      <a:pt x="97200" y="88197"/>
                      <a:pt x="106506" y="84497"/>
                      <a:pt x="114241" y="75976"/>
                    </a:cubicBezTo>
                    <a:cubicBezTo>
                      <a:pt x="121976" y="67456"/>
                      <a:pt x="123211" y="63309"/>
                      <a:pt x="123994" y="55685"/>
                    </a:cubicBezTo>
                    <a:cubicBezTo>
                      <a:pt x="124779" y="48061"/>
                      <a:pt x="127919" y="17903"/>
                      <a:pt x="128030" y="17455"/>
                    </a:cubicBezTo>
                    <a:cubicBezTo>
                      <a:pt x="128143" y="17007"/>
                      <a:pt x="129152" y="14764"/>
                      <a:pt x="130498" y="14540"/>
                    </a:cubicBezTo>
                    <a:cubicBezTo>
                      <a:pt x="130520" y="14537"/>
                      <a:pt x="130545" y="14535"/>
                      <a:pt x="130571" y="14535"/>
                    </a:cubicBezTo>
                    <a:cubicBezTo>
                      <a:pt x="132093" y="14535"/>
                      <a:pt x="139259" y="20830"/>
                      <a:pt x="140251" y="21491"/>
                    </a:cubicBezTo>
                    <a:cubicBezTo>
                      <a:pt x="140681" y="21777"/>
                      <a:pt x="141293" y="22002"/>
                      <a:pt x="141873" y="22002"/>
                    </a:cubicBezTo>
                    <a:cubicBezTo>
                      <a:pt x="142653" y="22002"/>
                      <a:pt x="143373" y="21592"/>
                      <a:pt x="143502" y="20369"/>
                    </a:cubicBezTo>
                    <a:cubicBezTo>
                      <a:pt x="143726" y="18240"/>
                      <a:pt x="141933" y="12971"/>
                      <a:pt x="136215" y="7252"/>
                    </a:cubicBezTo>
                    <a:cubicBezTo>
                      <a:pt x="132047" y="3084"/>
                      <a:pt x="128712" y="1478"/>
                      <a:pt x="126690" y="1478"/>
                    </a:cubicBezTo>
                    <a:cubicBezTo>
                      <a:pt x="125938" y="1478"/>
                      <a:pt x="125368" y="1700"/>
                      <a:pt x="125003" y="2095"/>
                    </a:cubicBezTo>
                    <a:cubicBezTo>
                      <a:pt x="123659" y="3552"/>
                      <a:pt x="124555" y="6691"/>
                      <a:pt x="123659" y="11288"/>
                    </a:cubicBezTo>
                    <a:cubicBezTo>
                      <a:pt x="122761" y="15885"/>
                      <a:pt x="117157" y="32478"/>
                      <a:pt x="114354" y="40326"/>
                    </a:cubicBezTo>
                    <a:cubicBezTo>
                      <a:pt x="111550" y="48174"/>
                      <a:pt x="112447" y="58825"/>
                      <a:pt x="112447" y="58825"/>
                    </a:cubicBezTo>
                    <a:cubicBezTo>
                      <a:pt x="112447" y="58825"/>
                      <a:pt x="108635" y="60169"/>
                      <a:pt x="105945" y="62187"/>
                    </a:cubicBezTo>
                    <a:cubicBezTo>
                      <a:pt x="103254" y="64204"/>
                      <a:pt x="99106" y="67008"/>
                      <a:pt x="99106" y="67008"/>
                    </a:cubicBezTo>
                    <a:lnTo>
                      <a:pt x="97985" y="66447"/>
                    </a:lnTo>
                    <a:cubicBezTo>
                      <a:pt x="97985" y="66447"/>
                      <a:pt x="104263" y="60169"/>
                      <a:pt x="106169" y="56581"/>
                    </a:cubicBezTo>
                    <a:cubicBezTo>
                      <a:pt x="108075" y="52993"/>
                      <a:pt x="108635" y="52769"/>
                      <a:pt x="107626" y="50640"/>
                    </a:cubicBezTo>
                    <a:cubicBezTo>
                      <a:pt x="106617" y="48509"/>
                      <a:pt x="98433" y="38195"/>
                      <a:pt x="94845" y="33599"/>
                    </a:cubicBezTo>
                    <a:cubicBezTo>
                      <a:pt x="91258" y="29002"/>
                      <a:pt x="86886" y="21267"/>
                      <a:pt x="85989" y="19025"/>
                    </a:cubicBezTo>
                    <a:cubicBezTo>
                      <a:pt x="85093" y="16782"/>
                      <a:pt x="85205" y="14540"/>
                      <a:pt x="85878" y="12971"/>
                    </a:cubicBezTo>
                    <a:cubicBezTo>
                      <a:pt x="86550" y="11401"/>
                      <a:pt x="92828" y="8261"/>
                      <a:pt x="92941" y="3440"/>
                    </a:cubicBezTo>
                    <a:cubicBezTo>
                      <a:pt x="93002" y="784"/>
                      <a:pt x="92077" y="0"/>
                      <a:pt x="907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2">
                <a:extLst>
                  <a:ext uri="{FF2B5EF4-FFF2-40B4-BE49-F238E27FC236}">
                    <a16:creationId xmlns:a16="http://schemas.microsoft.com/office/drawing/2014/main" id="{94351E92-2A9E-8960-E786-284A69E06968}"/>
                  </a:ext>
                </a:extLst>
              </p:cNvPr>
              <p:cNvSpPr/>
              <p:nvPr/>
            </p:nvSpPr>
            <p:spPr>
              <a:xfrm>
                <a:off x="5321461" y="1224534"/>
                <a:ext cx="2842291" cy="2863221"/>
              </a:xfrm>
              <a:custGeom>
                <a:avLst/>
                <a:gdLst/>
                <a:ahLst/>
                <a:cxnLst/>
                <a:rect l="l" t="t" r="r" b="b"/>
                <a:pathLst>
                  <a:path w="144352" h="145415" extrusionOk="0">
                    <a:moveTo>
                      <a:pt x="91065" y="603"/>
                    </a:moveTo>
                    <a:cubicBezTo>
                      <a:pt x="91483" y="603"/>
                      <a:pt x="91848" y="687"/>
                      <a:pt x="92136" y="896"/>
                    </a:cubicBezTo>
                    <a:cubicBezTo>
                      <a:pt x="92717" y="1318"/>
                      <a:pt x="92993" y="2272"/>
                      <a:pt x="92959" y="3734"/>
                    </a:cubicBezTo>
                    <a:cubicBezTo>
                      <a:pt x="92886" y="6901"/>
                      <a:pt x="90026" y="9320"/>
                      <a:pt x="87940" y="11087"/>
                    </a:cubicBezTo>
                    <a:cubicBezTo>
                      <a:pt x="86946" y="11928"/>
                      <a:pt x="86160" y="12592"/>
                      <a:pt x="85921" y="13152"/>
                    </a:cubicBezTo>
                    <a:cubicBezTo>
                      <a:pt x="85142" y="14970"/>
                      <a:pt x="85182" y="17318"/>
                      <a:pt x="86030" y="19436"/>
                    </a:cubicBezTo>
                    <a:cubicBezTo>
                      <a:pt x="86941" y="21716"/>
                      <a:pt x="91326" y="29468"/>
                      <a:pt x="94929" y="34085"/>
                    </a:cubicBezTo>
                    <a:lnTo>
                      <a:pt x="96559" y="36168"/>
                    </a:lnTo>
                    <a:cubicBezTo>
                      <a:pt x="100394" y="41060"/>
                      <a:pt x="106812" y="49249"/>
                      <a:pt x="107674" y="51069"/>
                    </a:cubicBezTo>
                    <a:cubicBezTo>
                      <a:pt x="108449" y="52705"/>
                      <a:pt x="108264" y="53039"/>
                      <a:pt x="107063" y="55204"/>
                    </a:cubicBezTo>
                    <a:cubicBezTo>
                      <a:pt x="106820" y="55639"/>
                      <a:pt x="106540" y="56144"/>
                      <a:pt x="106222" y="56741"/>
                    </a:cubicBezTo>
                    <a:cubicBezTo>
                      <a:pt x="104361" y="60247"/>
                      <a:pt x="98154" y="66473"/>
                      <a:pt x="98091" y="66536"/>
                    </a:cubicBezTo>
                    <a:cubicBezTo>
                      <a:pt x="97947" y="66681"/>
                      <a:pt x="97987" y="66925"/>
                      <a:pt x="98169" y="67016"/>
                    </a:cubicBezTo>
                    <a:lnTo>
                      <a:pt x="99291" y="67577"/>
                    </a:lnTo>
                    <a:cubicBezTo>
                      <a:pt x="99334" y="67598"/>
                      <a:pt x="99380" y="67609"/>
                      <a:pt x="99426" y="67609"/>
                    </a:cubicBezTo>
                    <a:cubicBezTo>
                      <a:pt x="99484" y="67609"/>
                      <a:pt x="99543" y="67592"/>
                      <a:pt x="99593" y="67557"/>
                    </a:cubicBezTo>
                    <a:cubicBezTo>
                      <a:pt x="99635" y="67530"/>
                      <a:pt x="103779" y="64728"/>
                      <a:pt x="106444" y="62728"/>
                    </a:cubicBezTo>
                    <a:cubicBezTo>
                      <a:pt x="109066" y="60762"/>
                      <a:pt x="112829" y="59421"/>
                      <a:pt x="112866" y="59408"/>
                    </a:cubicBezTo>
                    <a:cubicBezTo>
                      <a:pt x="112995" y="59363"/>
                      <a:pt x="113077" y="59236"/>
                      <a:pt x="113066" y="59100"/>
                    </a:cubicBezTo>
                    <a:cubicBezTo>
                      <a:pt x="113057" y="58994"/>
                      <a:pt x="112206" y="48425"/>
                      <a:pt x="114955" y="40727"/>
                    </a:cubicBezTo>
                    <a:cubicBezTo>
                      <a:pt x="117754" y="32890"/>
                      <a:pt x="123361" y="16314"/>
                      <a:pt x="124273" y="11647"/>
                    </a:cubicBezTo>
                    <a:cubicBezTo>
                      <a:pt x="124665" y="9634"/>
                      <a:pt x="124720" y="7878"/>
                      <a:pt x="124762" y="6468"/>
                    </a:cubicBezTo>
                    <a:cubicBezTo>
                      <a:pt x="124818" y="4654"/>
                      <a:pt x="124857" y="3344"/>
                      <a:pt x="125544" y="2600"/>
                    </a:cubicBezTo>
                    <a:cubicBezTo>
                      <a:pt x="125846" y="2272"/>
                      <a:pt x="126330" y="2092"/>
                      <a:pt x="126942" y="2080"/>
                    </a:cubicBezTo>
                    <a:cubicBezTo>
                      <a:pt x="126966" y="2080"/>
                      <a:pt x="126991" y="2080"/>
                      <a:pt x="127015" y="2080"/>
                    </a:cubicBezTo>
                    <a:cubicBezTo>
                      <a:pt x="129303" y="2080"/>
                      <a:pt x="132754" y="4198"/>
                      <a:pt x="136321" y="7766"/>
                    </a:cubicBezTo>
                    <a:cubicBezTo>
                      <a:pt x="142001" y="13445"/>
                      <a:pt x="143740" y="18576"/>
                      <a:pt x="143522" y="20638"/>
                    </a:cubicBezTo>
                    <a:cubicBezTo>
                      <a:pt x="143457" y="21270"/>
                      <a:pt x="143216" y="21688"/>
                      <a:pt x="142808" y="21878"/>
                    </a:cubicBezTo>
                    <a:cubicBezTo>
                      <a:pt x="142624" y="21965"/>
                      <a:pt x="142412" y="22003"/>
                      <a:pt x="142191" y="22003"/>
                    </a:cubicBezTo>
                    <a:cubicBezTo>
                      <a:pt x="141688" y="22003"/>
                      <a:pt x="141134" y="21807"/>
                      <a:pt x="140737" y="21542"/>
                    </a:cubicBezTo>
                    <a:cubicBezTo>
                      <a:pt x="140494" y="21379"/>
                      <a:pt x="139819" y="20828"/>
                      <a:pt x="138967" y="20130"/>
                    </a:cubicBezTo>
                    <a:cubicBezTo>
                      <a:pt x="134653" y="16602"/>
                      <a:pt x="131916" y="14535"/>
                      <a:pt x="130876" y="14535"/>
                    </a:cubicBezTo>
                    <a:cubicBezTo>
                      <a:pt x="130837" y="14535"/>
                      <a:pt x="130801" y="14538"/>
                      <a:pt x="130767" y="14544"/>
                    </a:cubicBezTo>
                    <a:cubicBezTo>
                      <a:pt x="129283" y="14792"/>
                      <a:pt x="128201" y="17112"/>
                      <a:pt x="128059" y="17682"/>
                    </a:cubicBezTo>
                    <a:cubicBezTo>
                      <a:pt x="127933" y="18184"/>
                      <a:pt x="124567" y="50600"/>
                      <a:pt x="124015" y="55954"/>
                    </a:cubicBezTo>
                    <a:cubicBezTo>
                      <a:pt x="123251" y="63375"/>
                      <a:pt x="122104" y="67520"/>
                      <a:pt x="114337" y="76076"/>
                    </a:cubicBezTo>
                    <a:cubicBezTo>
                      <a:pt x="106742" y="84442"/>
                      <a:pt x="97501" y="88181"/>
                      <a:pt x="97408" y="88218"/>
                    </a:cubicBezTo>
                    <a:cubicBezTo>
                      <a:pt x="97375" y="88231"/>
                      <a:pt x="97345" y="88250"/>
                      <a:pt x="97319" y="88274"/>
                    </a:cubicBezTo>
                    <a:lnTo>
                      <a:pt x="85547" y="98812"/>
                    </a:lnTo>
                    <a:cubicBezTo>
                      <a:pt x="85489" y="98864"/>
                      <a:pt x="85453" y="98936"/>
                      <a:pt x="85447" y="99013"/>
                    </a:cubicBezTo>
                    <a:lnTo>
                      <a:pt x="85112" y="103836"/>
                    </a:lnTo>
                    <a:cubicBezTo>
                      <a:pt x="84872" y="107266"/>
                      <a:pt x="83670" y="109209"/>
                      <a:pt x="82952" y="110371"/>
                    </a:cubicBezTo>
                    <a:cubicBezTo>
                      <a:pt x="82658" y="110847"/>
                      <a:pt x="82463" y="111162"/>
                      <a:pt x="82424" y="111438"/>
                    </a:cubicBezTo>
                    <a:cubicBezTo>
                      <a:pt x="82326" y="112124"/>
                      <a:pt x="79536" y="120879"/>
                      <a:pt x="77294" y="125475"/>
                    </a:cubicBezTo>
                    <a:cubicBezTo>
                      <a:pt x="74991" y="130196"/>
                      <a:pt x="73081" y="132838"/>
                      <a:pt x="65544" y="136662"/>
                    </a:cubicBezTo>
                    <a:cubicBezTo>
                      <a:pt x="58667" y="140150"/>
                      <a:pt x="53494" y="143952"/>
                      <a:pt x="52458" y="144732"/>
                    </a:cubicBezTo>
                    <a:lnTo>
                      <a:pt x="47574" y="140784"/>
                    </a:lnTo>
                    <a:cubicBezTo>
                      <a:pt x="48586" y="139094"/>
                      <a:pt x="54981" y="128383"/>
                      <a:pt x="56422" y="125400"/>
                    </a:cubicBezTo>
                    <a:cubicBezTo>
                      <a:pt x="57925" y="122287"/>
                      <a:pt x="63947" y="119628"/>
                      <a:pt x="64007" y="119602"/>
                    </a:cubicBezTo>
                    <a:cubicBezTo>
                      <a:pt x="64086" y="119568"/>
                      <a:pt x="64146" y="119502"/>
                      <a:pt x="64173" y="119420"/>
                    </a:cubicBezTo>
                    <a:lnTo>
                      <a:pt x="66864" y="111124"/>
                    </a:lnTo>
                    <a:cubicBezTo>
                      <a:pt x="66928" y="110926"/>
                      <a:pt x="66778" y="110731"/>
                      <a:pt x="66580" y="110731"/>
                    </a:cubicBezTo>
                    <a:cubicBezTo>
                      <a:pt x="66563" y="110731"/>
                      <a:pt x="66546" y="110732"/>
                      <a:pt x="66529" y="110735"/>
                    </a:cubicBezTo>
                    <a:cubicBezTo>
                      <a:pt x="66465" y="110745"/>
                      <a:pt x="62037" y="111458"/>
                      <a:pt x="56539" y="111458"/>
                    </a:cubicBezTo>
                    <a:cubicBezTo>
                      <a:pt x="53970" y="111458"/>
                      <a:pt x="51167" y="111302"/>
                      <a:pt x="48466" y="110846"/>
                    </a:cubicBezTo>
                    <a:cubicBezTo>
                      <a:pt x="40002" y="109419"/>
                      <a:pt x="32407" y="104222"/>
                      <a:pt x="32332" y="104169"/>
                    </a:cubicBezTo>
                    <a:cubicBezTo>
                      <a:pt x="32280" y="104133"/>
                      <a:pt x="32221" y="104115"/>
                      <a:pt x="32161" y="104115"/>
                    </a:cubicBezTo>
                    <a:cubicBezTo>
                      <a:pt x="32103" y="104115"/>
                      <a:pt x="32045" y="104132"/>
                      <a:pt x="31995" y="104165"/>
                    </a:cubicBezTo>
                    <a:cubicBezTo>
                      <a:pt x="28042" y="106771"/>
                      <a:pt x="22041" y="110708"/>
                      <a:pt x="21712" y="110874"/>
                    </a:cubicBezTo>
                    <a:cubicBezTo>
                      <a:pt x="21521" y="110970"/>
                      <a:pt x="21390" y="111219"/>
                      <a:pt x="20667" y="112721"/>
                    </a:cubicBezTo>
                    <a:cubicBezTo>
                      <a:pt x="19235" y="115696"/>
                      <a:pt x="16255" y="121886"/>
                      <a:pt x="12107" y="125952"/>
                    </a:cubicBezTo>
                    <a:cubicBezTo>
                      <a:pt x="7529" y="130438"/>
                      <a:pt x="6559" y="133671"/>
                      <a:pt x="6354" y="134801"/>
                    </a:cubicBezTo>
                    <a:lnTo>
                      <a:pt x="659" y="132157"/>
                    </a:lnTo>
                    <a:cubicBezTo>
                      <a:pt x="991" y="130343"/>
                      <a:pt x="3245" y="118233"/>
                      <a:pt x="5090" y="112695"/>
                    </a:cubicBezTo>
                    <a:cubicBezTo>
                      <a:pt x="7004" y="106956"/>
                      <a:pt x="10788" y="104349"/>
                      <a:pt x="13469" y="102886"/>
                    </a:cubicBezTo>
                    <a:cubicBezTo>
                      <a:pt x="15935" y="101541"/>
                      <a:pt x="21041" y="97205"/>
                      <a:pt x="21256" y="97022"/>
                    </a:cubicBezTo>
                    <a:cubicBezTo>
                      <a:pt x="21303" y="96981"/>
                      <a:pt x="21336" y="96928"/>
                      <a:pt x="21352" y="96869"/>
                    </a:cubicBezTo>
                    <a:cubicBezTo>
                      <a:pt x="21370" y="96801"/>
                      <a:pt x="23168" y="90071"/>
                      <a:pt x="26985" y="86473"/>
                    </a:cubicBezTo>
                    <a:cubicBezTo>
                      <a:pt x="30807" y="82868"/>
                      <a:pt x="39993" y="80403"/>
                      <a:pt x="40084" y="80379"/>
                    </a:cubicBezTo>
                    <a:cubicBezTo>
                      <a:pt x="40128" y="80367"/>
                      <a:pt x="40169" y="80345"/>
                      <a:pt x="40203" y="80317"/>
                    </a:cubicBezTo>
                    <a:cubicBezTo>
                      <a:pt x="46347" y="75051"/>
                      <a:pt x="66427" y="71562"/>
                      <a:pt x="66629" y="71528"/>
                    </a:cubicBezTo>
                    <a:cubicBezTo>
                      <a:pt x="66726" y="71511"/>
                      <a:pt x="66808" y="71448"/>
                      <a:pt x="66851" y="71359"/>
                    </a:cubicBezTo>
                    <a:cubicBezTo>
                      <a:pt x="66859" y="71341"/>
                      <a:pt x="67763" y="69444"/>
                      <a:pt x="69956" y="66594"/>
                    </a:cubicBezTo>
                    <a:cubicBezTo>
                      <a:pt x="72110" y="63792"/>
                      <a:pt x="77925" y="62121"/>
                      <a:pt x="77983" y="62104"/>
                    </a:cubicBezTo>
                    <a:cubicBezTo>
                      <a:pt x="78013" y="62095"/>
                      <a:pt x="78044" y="62082"/>
                      <a:pt x="78070" y="62063"/>
                    </a:cubicBezTo>
                    <a:cubicBezTo>
                      <a:pt x="78092" y="62048"/>
                      <a:pt x="80253" y="60567"/>
                      <a:pt x="84580" y="57462"/>
                    </a:cubicBezTo>
                    <a:cubicBezTo>
                      <a:pt x="88879" y="54375"/>
                      <a:pt x="95453" y="51242"/>
                      <a:pt x="95520" y="51211"/>
                    </a:cubicBezTo>
                    <a:cubicBezTo>
                      <a:pt x="95761" y="51095"/>
                      <a:pt x="95742" y="50746"/>
                      <a:pt x="95490" y="50657"/>
                    </a:cubicBezTo>
                    <a:cubicBezTo>
                      <a:pt x="91282" y="49178"/>
                      <a:pt x="88704" y="43326"/>
                      <a:pt x="86928" y="38393"/>
                    </a:cubicBezTo>
                    <a:cubicBezTo>
                      <a:pt x="84991" y="33014"/>
                      <a:pt x="81187" y="26882"/>
                      <a:pt x="77881" y="23813"/>
                    </a:cubicBezTo>
                    <a:cubicBezTo>
                      <a:pt x="74824" y="20974"/>
                      <a:pt x="73289" y="19549"/>
                      <a:pt x="75043" y="14833"/>
                    </a:cubicBezTo>
                    <a:cubicBezTo>
                      <a:pt x="76810" y="10084"/>
                      <a:pt x="84523" y="2561"/>
                      <a:pt x="87416" y="1559"/>
                    </a:cubicBezTo>
                    <a:lnTo>
                      <a:pt x="87845" y="1409"/>
                    </a:lnTo>
                    <a:cubicBezTo>
                      <a:pt x="88984" y="1010"/>
                      <a:pt x="90150" y="603"/>
                      <a:pt x="91065" y="603"/>
                    </a:cubicBezTo>
                    <a:close/>
                    <a:moveTo>
                      <a:pt x="91069" y="1"/>
                    </a:moveTo>
                    <a:cubicBezTo>
                      <a:pt x="90044" y="1"/>
                      <a:pt x="88832" y="425"/>
                      <a:pt x="87647" y="840"/>
                    </a:cubicBezTo>
                    <a:lnTo>
                      <a:pt x="87220" y="990"/>
                    </a:lnTo>
                    <a:cubicBezTo>
                      <a:pt x="84236" y="2022"/>
                      <a:pt x="76293" y="9750"/>
                      <a:pt x="74480" y="14622"/>
                    </a:cubicBezTo>
                    <a:cubicBezTo>
                      <a:pt x="72586" y="19715"/>
                      <a:pt x="74426" y="21422"/>
                      <a:pt x="77473" y="24252"/>
                    </a:cubicBezTo>
                    <a:cubicBezTo>
                      <a:pt x="80716" y="27264"/>
                      <a:pt x="84455" y="33296"/>
                      <a:pt x="86363" y="38596"/>
                    </a:cubicBezTo>
                    <a:cubicBezTo>
                      <a:pt x="88202" y="43704"/>
                      <a:pt x="90619" y="49109"/>
                      <a:pt x="94652" y="50964"/>
                    </a:cubicBezTo>
                    <a:cubicBezTo>
                      <a:pt x="92909" y="51822"/>
                      <a:pt x="87799" y="54409"/>
                      <a:pt x="84227" y="56973"/>
                    </a:cubicBezTo>
                    <a:cubicBezTo>
                      <a:pt x="80229" y="59844"/>
                      <a:pt x="78083" y="61323"/>
                      <a:pt x="77770" y="61539"/>
                    </a:cubicBezTo>
                    <a:cubicBezTo>
                      <a:pt x="77157" y="61716"/>
                      <a:pt x="71673" y="63374"/>
                      <a:pt x="69478" y="66227"/>
                    </a:cubicBezTo>
                    <a:cubicBezTo>
                      <a:pt x="67562" y="68720"/>
                      <a:pt x="66626" y="70464"/>
                      <a:pt x="66376" y="70961"/>
                    </a:cubicBezTo>
                    <a:cubicBezTo>
                      <a:pt x="64367" y="71313"/>
                      <a:pt x="45970" y="74652"/>
                      <a:pt x="39864" y="79814"/>
                    </a:cubicBezTo>
                    <a:cubicBezTo>
                      <a:pt x="38952" y="80061"/>
                      <a:pt x="30375" y="82449"/>
                      <a:pt x="26572" y="86035"/>
                    </a:cubicBezTo>
                    <a:cubicBezTo>
                      <a:pt x="22832" y="89560"/>
                      <a:pt x="21032" y="95756"/>
                      <a:pt x="20795" y="96623"/>
                    </a:cubicBezTo>
                    <a:cubicBezTo>
                      <a:pt x="20158" y="97161"/>
                      <a:pt x="15438" y="101127"/>
                      <a:pt x="13181" y="102359"/>
                    </a:cubicBezTo>
                    <a:cubicBezTo>
                      <a:pt x="10411" y="103870"/>
                      <a:pt x="6500" y="106565"/>
                      <a:pt x="4520" y="112505"/>
                    </a:cubicBezTo>
                    <a:cubicBezTo>
                      <a:pt x="2518" y="118510"/>
                      <a:pt x="49" y="132142"/>
                      <a:pt x="24" y="132278"/>
                    </a:cubicBezTo>
                    <a:cubicBezTo>
                      <a:pt x="0" y="132413"/>
                      <a:pt x="70" y="132547"/>
                      <a:pt x="193" y="132604"/>
                    </a:cubicBezTo>
                    <a:lnTo>
                      <a:pt x="6471" y="135520"/>
                    </a:lnTo>
                    <a:cubicBezTo>
                      <a:pt x="6513" y="135539"/>
                      <a:pt x="6556" y="135548"/>
                      <a:pt x="6598" y="135548"/>
                    </a:cubicBezTo>
                    <a:cubicBezTo>
                      <a:pt x="6753" y="135548"/>
                      <a:pt x="6893" y="135427"/>
                      <a:pt x="6898" y="135258"/>
                    </a:cubicBezTo>
                    <a:cubicBezTo>
                      <a:pt x="6901" y="135222"/>
                      <a:pt x="7099" y="131700"/>
                      <a:pt x="12526" y="126381"/>
                    </a:cubicBezTo>
                    <a:cubicBezTo>
                      <a:pt x="16750" y="122242"/>
                      <a:pt x="19761" y="115987"/>
                      <a:pt x="21208" y="112982"/>
                    </a:cubicBezTo>
                    <a:cubicBezTo>
                      <a:pt x="21565" y="112241"/>
                      <a:pt x="21901" y="111540"/>
                      <a:pt x="22019" y="111390"/>
                    </a:cubicBezTo>
                    <a:cubicBezTo>
                      <a:pt x="22763" y="110965"/>
                      <a:pt x="30619" y="105791"/>
                      <a:pt x="32158" y="104778"/>
                    </a:cubicBezTo>
                    <a:cubicBezTo>
                      <a:pt x="33336" y="105556"/>
                      <a:pt x="40472" y="110108"/>
                      <a:pt x="48366" y="111440"/>
                    </a:cubicBezTo>
                    <a:cubicBezTo>
                      <a:pt x="51101" y="111902"/>
                      <a:pt x="53937" y="112060"/>
                      <a:pt x="56536" y="112060"/>
                    </a:cubicBezTo>
                    <a:cubicBezTo>
                      <a:pt x="61045" y="112060"/>
                      <a:pt x="64838" y="111585"/>
                      <a:pt x="66143" y="111400"/>
                    </a:cubicBezTo>
                    <a:lnTo>
                      <a:pt x="66143" y="111400"/>
                    </a:lnTo>
                    <a:lnTo>
                      <a:pt x="63642" y="119107"/>
                    </a:lnTo>
                    <a:cubicBezTo>
                      <a:pt x="62729" y="119519"/>
                      <a:pt x="57374" y="122046"/>
                      <a:pt x="55881" y="125138"/>
                    </a:cubicBezTo>
                    <a:cubicBezTo>
                      <a:pt x="54335" y="128341"/>
                      <a:pt x="46999" y="140575"/>
                      <a:pt x="46925" y="140699"/>
                    </a:cubicBezTo>
                    <a:cubicBezTo>
                      <a:pt x="46847" y="140827"/>
                      <a:pt x="46877" y="140993"/>
                      <a:pt x="46993" y="141086"/>
                    </a:cubicBezTo>
                    <a:lnTo>
                      <a:pt x="52262" y="145346"/>
                    </a:lnTo>
                    <a:cubicBezTo>
                      <a:pt x="52316" y="145390"/>
                      <a:pt x="52383" y="145414"/>
                      <a:pt x="52452" y="145414"/>
                    </a:cubicBezTo>
                    <a:cubicBezTo>
                      <a:pt x="52518" y="145414"/>
                      <a:pt x="52582" y="145391"/>
                      <a:pt x="52636" y="145351"/>
                    </a:cubicBezTo>
                    <a:cubicBezTo>
                      <a:pt x="52690" y="145308"/>
                      <a:pt x="58194" y="141063"/>
                      <a:pt x="65817" y="137197"/>
                    </a:cubicBezTo>
                    <a:cubicBezTo>
                      <a:pt x="73783" y="133156"/>
                      <a:pt x="75672" y="130172"/>
                      <a:pt x="77834" y="125738"/>
                    </a:cubicBezTo>
                    <a:cubicBezTo>
                      <a:pt x="80067" y="121160"/>
                      <a:pt x="82892" y="112403"/>
                      <a:pt x="83019" y="111522"/>
                    </a:cubicBezTo>
                    <a:cubicBezTo>
                      <a:pt x="83041" y="111369"/>
                      <a:pt x="83236" y="111054"/>
                      <a:pt x="83464" y="110687"/>
                    </a:cubicBezTo>
                    <a:cubicBezTo>
                      <a:pt x="84162" y="109557"/>
                      <a:pt x="85462" y="107455"/>
                      <a:pt x="85712" y="103877"/>
                    </a:cubicBezTo>
                    <a:lnTo>
                      <a:pt x="86039" y="99178"/>
                    </a:lnTo>
                    <a:lnTo>
                      <a:pt x="97682" y="88755"/>
                    </a:lnTo>
                    <a:cubicBezTo>
                      <a:pt x="98439" y="88443"/>
                      <a:pt x="107384" y="84629"/>
                      <a:pt x="114785" y="76479"/>
                    </a:cubicBezTo>
                    <a:cubicBezTo>
                      <a:pt x="122672" y="67792"/>
                      <a:pt x="123838" y="63573"/>
                      <a:pt x="124615" y="56016"/>
                    </a:cubicBezTo>
                    <a:cubicBezTo>
                      <a:pt x="125434" y="48068"/>
                      <a:pt x="128513" y="18505"/>
                      <a:pt x="128644" y="17828"/>
                    </a:cubicBezTo>
                    <a:cubicBezTo>
                      <a:pt x="128768" y="17331"/>
                      <a:pt x="129750" y="15323"/>
                      <a:pt x="130867" y="15137"/>
                    </a:cubicBezTo>
                    <a:cubicBezTo>
                      <a:pt x="130883" y="15134"/>
                      <a:pt x="130899" y="15133"/>
                      <a:pt x="130917" y="15133"/>
                    </a:cubicBezTo>
                    <a:cubicBezTo>
                      <a:pt x="131917" y="15133"/>
                      <a:pt x="136575" y="18947"/>
                      <a:pt x="138588" y="20594"/>
                    </a:cubicBezTo>
                    <a:cubicBezTo>
                      <a:pt x="139488" y="21331"/>
                      <a:pt x="140138" y="21863"/>
                      <a:pt x="140406" y="22041"/>
                    </a:cubicBezTo>
                    <a:cubicBezTo>
                      <a:pt x="140877" y="22355"/>
                      <a:pt x="141550" y="22602"/>
                      <a:pt x="142198" y="22602"/>
                    </a:cubicBezTo>
                    <a:cubicBezTo>
                      <a:pt x="142500" y="22602"/>
                      <a:pt x="142797" y="22548"/>
                      <a:pt x="143065" y="22421"/>
                    </a:cubicBezTo>
                    <a:cubicBezTo>
                      <a:pt x="143485" y="22225"/>
                      <a:pt x="144010" y="21766"/>
                      <a:pt x="144122" y="20701"/>
                    </a:cubicBezTo>
                    <a:cubicBezTo>
                      <a:pt x="144352" y="18524"/>
                      <a:pt x="142577" y="13169"/>
                      <a:pt x="136748" y="7340"/>
                    </a:cubicBezTo>
                    <a:cubicBezTo>
                      <a:pt x="133014" y="3607"/>
                      <a:pt x="129473" y="1479"/>
                      <a:pt x="127011" y="1479"/>
                    </a:cubicBezTo>
                    <a:cubicBezTo>
                      <a:pt x="126985" y="1479"/>
                      <a:pt x="126958" y="1479"/>
                      <a:pt x="126932" y="1479"/>
                    </a:cubicBezTo>
                    <a:cubicBezTo>
                      <a:pt x="126152" y="1495"/>
                      <a:pt x="125521" y="1741"/>
                      <a:pt x="125105" y="2192"/>
                    </a:cubicBezTo>
                    <a:cubicBezTo>
                      <a:pt x="124266" y="3101"/>
                      <a:pt x="124223" y="4506"/>
                      <a:pt x="124164" y="6449"/>
                    </a:cubicBezTo>
                    <a:cubicBezTo>
                      <a:pt x="124121" y="7838"/>
                      <a:pt x="124069" y="9567"/>
                      <a:pt x="123685" y="11531"/>
                    </a:cubicBezTo>
                    <a:cubicBezTo>
                      <a:pt x="122791" y="16110"/>
                      <a:pt x="117098" y="32946"/>
                      <a:pt x="114392" y="40525"/>
                    </a:cubicBezTo>
                    <a:cubicBezTo>
                      <a:pt x="111827" y="47707"/>
                      <a:pt x="112344" y="57319"/>
                      <a:pt x="112452" y="58919"/>
                    </a:cubicBezTo>
                    <a:cubicBezTo>
                      <a:pt x="111598" y="59238"/>
                      <a:pt x="108447" y="60476"/>
                      <a:pt x="106086" y="62248"/>
                    </a:cubicBezTo>
                    <a:cubicBezTo>
                      <a:pt x="103715" y="64026"/>
                      <a:pt x="100163" y="66445"/>
                      <a:pt x="99405" y="66961"/>
                    </a:cubicBezTo>
                    <a:lnTo>
                      <a:pt x="98812" y="66664"/>
                    </a:lnTo>
                    <a:cubicBezTo>
                      <a:pt x="100088" y="65365"/>
                      <a:pt x="105065" y="60206"/>
                      <a:pt x="106756" y="57022"/>
                    </a:cubicBezTo>
                    <a:cubicBezTo>
                      <a:pt x="107071" y="56428"/>
                      <a:pt x="107350" y="55927"/>
                      <a:pt x="107589" y="55494"/>
                    </a:cubicBezTo>
                    <a:cubicBezTo>
                      <a:pt x="108801" y="53312"/>
                      <a:pt x="109127" y="52727"/>
                      <a:pt x="108219" y="50811"/>
                    </a:cubicBezTo>
                    <a:cubicBezTo>
                      <a:pt x="107329" y="48930"/>
                      <a:pt x="101134" y="41026"/>
                      <a:pt x="97035" y="35796"/>
                    </a:cubicBezTo>
                    <a:lnTo>
                      <a:pt x="95405" y="33714"/>
                    </a:lnTo>
                    <a:cubicBezTo>
                      <a:pt x="91831" y="29137"/>
                      <a:pt x="87489" y="21465"/>
                      <a:pt x="86588" y="19212"/>
                    </a:cubicBezTo>
                    <a:cubicBezTo>
                      <a:pt x="85800" y="17239"/>
                      <a:pt x="85757" y="15061"/>
                      <a:pt x="86474" y="13388"/>
                    </a:cubicBezTo>
                    <a:cubicBezTo>
                      <a:pt x="86658" y="12959"/>
                      <a:pt x="87432" y="12303"/>
                      <a:pt x="88329" y="11544"/>
                    </a:cubicBezTo>
                    <a:cubicBezTo>
                      <a:pt x="90380" y="9808"/>
                      <a:pt x="93480" y="7183"/>
                      <a:pt x="93561" y="3747"/>
                    </a:cubicBezTo>
                    <a:cubicBezTo>
                      <a:pt x="93600" y="2053"/>
                      <a:pt x="93249" y="961"/>
                      <a:pt x="92490" y="409"/>
                    </a:cubicBezTo>
                    <a:cubicBezTo>
                      <a:pt x="92087" y="116"/>
                      <a:pt x="91603" y="1"/>
                      <a:pt x="910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2">
                <a:extLst>
                  <a:ext uri="{FF2B5EF4-FFF2-40B4-BE49-F238E27FC236}">
                    <a16:creationId xmlns:a16="http://schemas.microsoft.com/office/drawing/2014/main" id="{0265FF1D-558E-06A2-35AE-FBCA7361AF9B}"/>
                  </a:ext>
                </a:extLst>
              </p:cNvPr>
              <p:cNvSpPr/>
              <p:nvPr/>
            </p:nvSpPr>
            <p:spPr>
              <a:xfrm>
                <a:off x="6330180" y="3010870"/>
                <a:ext cx="849171" cy="1070939"/>
              </a:xfrm>
              <a:custGeom>
                <a:avLst/>
                <a:gdLst/>
                <a:ahLst/>
                <a:cxnLst/>
                <a:rect l="l" t="t" r="r" b="b"/>
                <a:pathLst>
                  <a:path w="43127" h="54390" extrusionOk="0">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2">
                <a:extLst>
                  <a:ext uri="{FF2B5EF4-FFF2-40B4-BE49-F238E27FC236}">
                    <a16:creationId xmlns:a16="http://schemas.microsoft.com/office/drawing/2014/main" id="{1E6CBFEB-2C67-1B83-EED2-C32F4B81EDA9}"/>
                  </a:ext>
                </a:extLst>
              </p:cNvPr>
              <p:cNvSpPr/>
              <p:nvPr/>
            </p:nvSpPr>
            <p:spPr>
              <a:xfrm>
                <a:off x="5401225" y="3171855"/>
                <a:ext cx="1242341" cy="715712"/>
              </a:xfrm>
              <a:custGeom>
                <a:avLst/>
                <a:gdLst/>
                <a:ahLst/>
                <a:cxnLst/>
                <a:rect l="l" t="t" r="r" b="b"/>
                <a:pathLst>
                  <a:path w="63095" h="36349" extrusionOk="0">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2">
                <a:extLst>
                  <a:ext uri="{FF2B5EF4-FFF2-40B4-BE49-F238E27FC236}">
                    <a16:creationId xmlns:a16="http://schemas.microsoft.com/office/drawing/2014/main" id="{AC2C3394-66CF-5078-5F04-4E6C1DFC2029}"/>
                  </a:ext>
                </a:extLst>
              </p:cNvPr>
              <p:cNvSpPr/>
              <p:nvPr/>
            </p:nvSpPr>
            <p:spPr>
              <a:xfrm>
                <a:off x="5632504" y="2549808"/>
                <a:ext cx="1576815" cy="967015"/>
              </a:xfrm>
              <a:custGeom>
                <a:avLst/>
                <a:gdLst/>
                <a:ahLst/>
                <a:cxnLst/>
                <a:rect l="l" t="t" r="r" b="b"/>
                <a:pathLst>
                  <a:path w="80082" h="49112" extrusionOk="0">
                    <a:moveTo>
                      <a:pt x="57844" y="1"/>
                    </a:moveTo>
                    <a:cubicBezTo>
                      <a:pt x="56428" y="1"/>
                      <a:pt x="54679" y="131"/>
                      <a:pt x="53034" y="301"/>
                    </a:cubicBezTo>
                    <a:cubicBezTo>
                      <a:pt x="51444" y="2525"/>
                      <a:pt x="50781" y="3924"/>
                      <a:pt x="50781" y="3924"/>
                    </a:cubicBezTo>
                    <a:cubicBezTo>
                      <a:pt x="50781" y="3924"/>
                      <a:pt x="30488" y="7401"/>
                      <a:pt x="24210" y="12781"/>
                    </a:cubicBezTo>
                    <a:cubicBezTo>
                      <a:pt x="24210" y="12781"/>
                      <a:pt x="14905" y="15248"/>
                      <a:pt x="10982" y="18948"/>
                    </a:cubicBezTo>
                    <a:cubicBezTo>
                      <a:pt x="7058" y="22647"/>
                      <a:pt x="5264" y="29486"/>
                      <a:pt x="5264" y="29486"/>
                    </a:cubicBezTo>
                    <a:cubicBezTo>
                      <a:pt x="5264" y="29486"/>
                      <a:pt x="2472" y="31861"/>
                      <a:pt x="1" y="33673"/>
                    </a:cubicBezTo>
                    <a:cubicBezTo>
                      <a:pt x="373" y="33647"/>
                      <a:pt x="794" y="33628"/>
                      <a:pt x="1242" y="33628"/>
                    </a:cubicBezTo>
                    <a:cubicBezTo>
                      <a:pt x="3138" y="33628"/>
                      <a:pt x="5540" y="33961"/>
                      <a:pt x="6945" y="35428"/>
                    </a:cubicBezTo>
                    <a:cubicBezTo>
                      <a:pt x="8703" y="37262"/>
                      <a:pt x="8585" y="40499"/>
                      <a:pt x="8332" y="42377"/>
                    </a:cubicBezTo>
                    <a:cubicBezTo>
                      <a:pt x="11376" y="40396"/>
                      <a:pt x="16363" y="37109"/>
                      <a:pt x="16363" y="37109"/>
                    </a:cubicBezTo>
                    <a:cubicBezTo>
                      <a:pt x="16363" y="37109"/>
                      <a:pt x="23986" y="42379"/>
                      <a:pt x="32619" y="43836"/>
                    </a:cubicBezTo>
                    <a:cubicBezTo>
                      <a:pt x="35357" y="44298"/>
                      <a:pt x="38185" y="44456"/>
                      <a:pt x="40771" y="44456"/>
                    </a:cubicBezTo>
                    <a:cubicBezTo>
                      <a:pt x="46338" y="44456"/>
                      <a:pt x="50781" y="43724"/>
                      <a:pt x="50781" y="43724"/>
                    </a:cubicBezTo>
                    <a:lnTo>
                      <a:pt x="50781" y="43724"/>
                    </a:lnTo>
                    <a:lnTo>
                      <a:pt x="50348" y="45059"/>
                    </a:lnTo>
                    <a:cubicBezTo>
                      <a:pt x="51440" y="44242"/>
                      <a:pt x="53389" y="43169"/>
                      <a:pt x="56103" y="43169"/>
                    </a:cubicBezTo>
                    <a:cubicBezTo>
                      <a:pt x="57407" y="43169"/>
                      <a:pt x="58887" y="43416"/>
                      <a:pt x="60534" y="44060"/>
                    </a:cubicBezTo>
                    <a:cubicBezTo>
                      <a:pt x="63325" y="45151"/>
                      <a:pt x="64722" y="47073"/>
                      <a:pt x="65384" y="49112"/>
                    </a:cubicBezTo>
                    <a:cubicBezTo>
                      <a:pt x="66254" y="46572"/>
                      <a:pt x="66874" y="44533"/>
                      <a:pt x="66926" y="44172"/>
                    </a:cubicBezTo>
                    <a:cubicBezTo>
                      <a:pt x="67038" y="43388"/>
                      <a:pt x="69281" y="41371"/>
                      <a:pt x="69616" y="36550"/>
                    </a:cubicBezTo>
                    <a:lnTo>
                      <a:pt x="69953" y="31729"/>
                    </a:lnTo>
                    <a:lnTo>
                      <a:pt x="79872" y="22850"/>
                    </a:lnTo>
                    <a:cubicBezTo>
                      <a:pt x="80082" y="20694"/>
                      <a:pt x="79809" y="17374"/>
                      <a:pt x="77801" y="12782"/>
                    </a:cubicBezTo>
                    <a:cubicBezTo>
                      <a:pt x="73876" y="3813"/>
                      <a:pt x="61319" y="1"/>
                      <a:pt x="57844"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2">
                <a:extLst>
                  <a:ext uri="{FF2B5EF4-FFF2-40B4-BE49-F238E27FC236}">
                    <a16:creationId xmlns:a16="http://schemas.microsoft.com/office/drawing/2014/main" id="{5C731FF9-8D0A-AA04-DEFC-A0543B43B835}"/>
                  </a:ext>
                </a:extLst>
              </p:cNvPr>
              <p:cNvSpPr/>
              <p:nvPr/>
            </p:nvSpPr>
            <p:spPr>
              <a:xfrm>
                <a:off x="5626046" y="2543901"/>
                <a:ext cx="1588885" cy="978829"/>
              </a:xfrm>
              <a:custGeom>
                <a:avLst/>
                <a:gdLst/>
                <a:ahLst/>
                <a:cxnLst/>
                <a:rect l="l" t="t" r="r" b="b"/>
                <a:pathLst>
                  <a:path w="80695" h="49712" extrusionOk="0">
                    <a:moveTo>
                      <a:pt x="58173" y="601"/>
                    </a:moveTo>
                    <a:cubicBezTo>
                      <a:pt x="61588" y="601"/>
                      <a:pt x="73999" y="4393"/>
                      <a:pt x="77852" y="13202"/>
                    </a:cubicBezTo>
                    <a:cubicBezTo>
                      <a:pt x="79850" y="17768"/>
                      <a:pt x="80081" y="21037"/>
                      <a:pt x="79911" y="23004"/>
                    </a:cubicBezTo>
                    <a:lnTo>
                      <a:pt x="70079" y="31805"/>
                    </a:lnTo>
                    <a:cubicBezTo>
                      <a:pt x="70021" y="31857"/>
                      <a:pt x="69986" y="31929"/>
                      <a:pt x="69980" y="32006"/>
                    </a:cubicBezTo>
                    <a:lnTo>
                      <a:pt x="69643" y="36829"/>
                    </a:lnTo>
                    <a:cubicBezTo>
                      <a:pt x="69405" y="40259"/>
                      <a:pt x="68201" y="42202"/>
                      <a:pt x="67484" y="43364"/>
                    </a:cubicBezTo>
                    <a:cubicBezTo>
                      <a:pt x="67190" y="43839"/>
                      <a:pt x="66994" y="44153"/>
                      <a:pt x="66955" y="44430"/>
                    </a:cubicBezTo>
                    <a:cubicBezTo>
                      <a:pt x="66917" y="44697"/>
                      <a:pt x="66455" y="46264"/>
                      <a:pt x="65697" y="48519"/>
                    </a:cubicBezTo>
                    <a:cubicBezTo>
                      <a:pt x="64805" y="46449"/>
                      <a:pt x="63219" y="44959"/>
                      <a:pt x="60971" y="44081"/>
                    </a:cubicBezTo>
                    <a:cubicBezTo>
                      <a:pt x="59285" y="43422"/>
                      <a:pt x="57767" y="43168"/>
                      <a:pt x="56429" y="43168"/>
                    </a:cubicBezTo>
                    <a:cubicBezTo>
                      <a:pt x="54169" y="43168"/>
                      <a:pt x="52419" y="43893"/>
                      <a:pt x="51232" y="44619"/>
                    </a:cubicBezTo>
                    <a:lnTo>
                      <a:pt x="51395" y="44117"/>
                    </a:lnTo>
                    <a:cubicBezTo>
                      <a:pt x="51459" y="43919"/>
                      <a:pt x="51309" y="43724"/>
                      <a:pt x="51111" y="43724"/>
                    </a:cubicBezTo>
                    <a:cubicBezTo>
                      <a:pt x="51094" y="43724"/>
                      <a:pt x="51077" y="43725"/>
                      <a:pt x="51060" y="43728"/>
                    </a:cubicBezTo>
                    <a:cubicBezTo>
                      <a:pt x="50996" y="43738"/>
                      <a:pt x="46568" y="44451"/>
                      <a:pt x="41070" y="44451"/>
                    </a:cubicBezTo>
                    <a:cubicBezTo>
                      <a:pt x="38501" y="44451"/>
                      <a:pt x="35698" y="44295"/>
                      <a:pt x="32997" y="43839"/>
                    </a:cubicBezTo>
                    <a:cubicBezTo>
                      <a:pt x="24533" y="42412"/>
                      <a:pt x="16938" y="37215"/>
                      <a:pt x="16861" y="37163"/>
                    </a:cubicBezTo>
                    <a:cubicBezTo>
                      <a:pt x="16810" y="37127"/>
                      <a:pt x="16751" y="37109"/>
                      <a:pt x="16691" y="37109"/>
                    </a:cubicBezTo>
                    <a:cubicBezTo>
                      <a:pt x="16633" y="37109"/>
                      <a:pt x="16576" y="37126"/>
                      <a:pt x="16526" y="37159"/>
                    </a:cubicBezTo>
                    <a:cubicBezTo>
                      <a:pt x="16526" y="37159"/>
                      <a:pt x="12089" y="40083"/>
                      <a:pt x="9032" y="42076"/>
                    </a:cubicBezTo>
                    <a:cubicBezTo>
                      <a:pt x="9216" y="40155"/>
                      <a:pt x="9152" y="37254"/>
                      <a:pt x="7491" y="35521"/>
                    </a:cubicBezTo>
                    <a:cubicBezTo>
                      <a:pt x="5997" y="33961"/>
                      <a:pt x="3443" y="33629"/>
                      <a:pt x="1527" y="33629"/>
                    </a:cubicBezTo>
                    <a:cubicBezTo>
                      <a:pt x="1447" y="33629"/>
                      <a:pt x="1368" y="33630"/>
                      <a:pt x="1290" y="33631"/>
                    </a:cubicBezTo>
                    <a:cubicBezTo>
                      <a:pt x="3518" y="31941"/>
                      <a:pt x="5762" y="30036"/>
                      <a:pt x="5787" y="30015"/>
                    </a:cubicBezTo>
                    <a:cubicBezTo>
                      <a:pt x="5834" y="29974"/>
                      <a:pt x="5867" y="29921"/>
                      <a:pt x="5883" y="29862"/>
                    </a:cubicBezTo>
                    <a:cubicBezTo>
                      <a:pt x="5901" y="29794"/>
                      <a:pt x="7699" y="23064"/>
                      <a:pt x="11516" y="19466"/>
                    </a:cubicBezTo>
                    <a:cubicBezTo>
                      <a:pt x="15339" y="15861"/>
                      <a:pt x="24524" y="13396"/>
                      <a:pt x="24617" y="13372"/>
                    </a:cubicBezTo>
                    <a:cubicBezTo>
                      <a:pt x="24659" y="13360"/>
                      <a:pt x="24700" y="13338"/>
                      <a:pt x="24735" y="13310"/>
                    </a:cubicBezTo>
                    <a:cubicBezTo>
                      <a:pt x="30878" y="8044"/>
                      <a:pt x="50958" y="4555"/>
                      <a:pt x="51160" y="4521"/>
                    </a:cubicBezTo>
                    <a:cubicBezTo>
                      <a:pt x="51256" y="4504"/>
                      <a:pt x="51339" y="4442"/>
                      <a:pt x="51382" y="4353"/>
                    </a:cubicBezTo>
                    <a:cubicBezTo>
                      <a:pt x="51387" y="4340"/>
                      <a:pt x="52032" y="2995"/>
                      <a:pt x="53528" y="887"/>
                    </a:cubicBezTo>
                    <a:cubicBezTo>
                      <a:pt x="55394" y="697"/>
                      <a:pt x="56955" y="601"/>
                      <a:pt x="58173" y="601"/>
                    </a:cubicBezTo>
                    <a:close/>
                    <a:moveTo>
                      <a:pt x="58172" y="1"/>
                    </a:moveTo>
                    <a:cubicBezTo>
                      <a:pt x="56905" y="1"/>
                      <a:pt x="55276" y="102"/>
                      <a:pt x="53331" y="303"/>
                    </a:cubicBezTo>
                    <a:cubicBezTo>
                      <a:pt x="53245" y="312"/>
                      <a:pt x="53167" y="357"/>
                      <a:pt x="53117" y="427"/>
                    </a:cubicBezTo>
                    <a:cubicBezTo>
                      <a:pt x="51799" y="2271"/>
                      <a:pt x="51116" y="3544"/>
                      <a:pt x="50907" y="3954"/>
                    </a:cubicBezTo>
                    <a:cubicBezTo>
                      <a:pt x="48902" y="4306"/>
                      <a:pt x="30502" y="7645"/>
                      <a:pt x="24395" y="12808"/>
                    </a:cubicBezTo>
                    <a:cubicBezTo>
                      <a:pt x="23484" y="13055"/>
                      <a:pt x="14906" y="15442"/>
                      <a:pt x="11104" y="19028"/>
                    </a:cubicBezTo>
                    <a:cubicBezTo>
                      <a:pt x="7364" y="22554"/>
                      <a:pt x="5564" y="28751"/>
                      <a:pt x="5326" y="29616"/>
                    </a:cubicBezTo>
                    <a:cubicBezTo>
                      <a:pt x="4876" y="29998"/>
                      <a:pt x="2368" y="32105"/>
                      <a:pt x="151" y="33730"/>
                    </a:cubicBezTo>
                    <a:cubicBezTo>
                      <a:pt x="43" y="33810"/>
                      <a:pt x="0" y="33951"/>
                      <a:pt x="46" y="34077"/>
                    </a:cubicBezTo>
                    <a:cubicBezTo>
                      <a:pt x="90" y="34195"/>
                      <a:pt x="203" y="34273"/>
                      <a:pt x="328" y="34273"/>
                    </a:cubicBezTo>
                    <a:cubicBezTo>
                      <a:pt x="336" y="34273"/>
                      <a:pt x="343" y="34273"/>
                      <a:pt x="350" y="34272"/>
                    </a:cubicBezTo>
                    <a:cubicBezTo>
                      <a:pt x="704" y="34246"/>
                      <a:pt x="1116" y="34227"/>
                      <a:pt x="1561" y="34227"/>
                    </a:cubicBezTo>
                    <a:cubicBezTo>
                      <a:pt x="3362" y="34227"/>
                      <a:pt x="5715" y="34536"/>
                      <a:pt x="7056" y="35936"/>
                    </a:cubicBezTo>
                    <a:cubicBezTo>
                      <a:pt x="8742" y="37695"/>
                      <a:pt x="8599" y="40889"/>
                      <a:pt x="8363" y="42637"/>
                    </a:cubicBezTo>
                    <a:cubicBezTo>
                      <a:pt x="8337" y="42830"/>
                      <a:pt x="8490" y="42978"/>
                      <a:pt x="8660" y="42978"/>
                    </a:cubicBezTo>
                    <a:cubicBezTo>
                      <a:pt x="8715" y="42978"/>
                      <a:pt x="8771" y="42963"/>
                      <a:pt x="8824" y="42929"/>
                    </a:cubicBezTo>
                    <a:cubicBezTo>
                      <a:pt x="11539" y="41162"/>
                      <a:pt x="15798" y="38357"/>
                      <a:pt x="16689" y="37770"/>
                    </a:cubicBezTo>
                    <a:cubicBezTo>
                      <a:pt x="17867" y="38549"/>
                      <a:pt x="25003" y="43101"/>
                      <a:pt x="32897" y="44432"/>
                    </a:cubicBezTo>
                    <a:cubicBezTo>
                      <a:pt x="35633" y="44894"/>
                      <a:pt x="38471" y="45052"/>
                      <a:pt x="41071" y="45052"/>
                    </a:cubicBezTo>
                    <a:cubicBezTo>
                      <a:pt x="45578" y="45052"/>
                      <a:pt x="49369" y="44578"/>
                      <a:pt x="50674" y="44393"/>
                    </a:cubicBezTo>
                    <a:lnTo>
                      <a:pt x="50674" y="44393"/>
                    </a:lnTo>
                    <a:lnTo>
                      <a:pt x="50390" y="45267"/>
                    </a:lnTo>
                    <a:cubicBezTo>
                      <a:pt x="50350" y="45391"/>
                      <a:pt x="50394" y="45528"/>
                      <a:pt x="50501" y="45604"/>
                    </a:cubicBezTo>
                    <a:cubicBezTo>
                      <a:pt x="50553" y="45641"/>
                      <a:pt x="50614" y="45660"/>
                      <a:pt x="50675" y="45660"/>
                    </a:cubicBezTo>
                    <a:cubicBezTo>
                      <a:pt x="50739" y="45660"/>
                      <a:pt x="50803" y="45640"/>
                      <a:pt x="50856" y="45600"/>
                    </a:cubicBezTo>
                    <a:cubicBezTo>
                      <a:pt x="51923" y="44803"/>
                      <a:pt x="53809" y="43771"/>
                      <a:pt x="56432" y="43771"/>
                    </a:cubicBezTo>
                    <a:cubicBezTo>
                      <a:pt x="57703" y="43771"/>
                      <a:pt x="59146" y="44013"/>
                      <a:pt x="60753" y="44641"/>
                    </a:cubicBezTo>
                    <a:cubicBezTo>
                      <a:pt x="63104" y="45560"/>
                      <a:pt x="64676" y="47196"/>
                      <a:pt x="65426" y="49504"/>
                    </a:cubicBezTo>
                    <a:cubicBezTo>
                      <a:pt x="65466" y="49628"/>
                      <a:pt x="65580" y="49711"/>
                      <a:pt x="65709" y="49712"/>
                    </a:cubicBezTo>
                    <a:lnTo>
                      <a:pt x="65711" y="49712"/>
                    </a:lnTo>
                    <a:cubicBezTo>
                      <a:pt x="65839" y="49712"/>
                      <a:pt x="65954" y="49631"/>
                      <a:pt x="65996" y="49509"/>
                    </a:cubicBezTo>
                    <a:cubicBezTo>
                      <a:pt x="66791" y="47188"/>
                      <a:pt x="67489" y="44948"/>
                      <a:pt x="67550" y="44515"/>
                    </a:cubicBezTo>
                    <a:cubicBezTo>
                      <a:pt x="67573" y="44362"/>
                      <a:pt x="67768" y="44047"/>
                      <a:pt x="67995" y="43680"/>
                    </a:cubicBezTo>
                    <a:cubicBezTo>
                      <a:pt x="68693" y="42550"/>
                      <a:pt x="69994" y="40448"/>
                      <a:pt x="70244" y="36870"/>
                    </a:cubicBezTo>
                    <a:lnTo>
                      <a:pt x="70571" y="32170"/>
                    </a:lnTo>
                    <a:lnTo>
                      <a:pt x="80400" y="23373"/>
                    </a:lnTo>
                    <a:cubicBezTo>
                      <a:pt x="80455" y="23322"/>
                      <a:pt x="80489" y="23253"/>
                      <a:pt x="80498" y="23178"/>
                    </a:cubicBezTo>
                    <a:cubicBezTo>
                      <a:pt x="80694" y="21153"/>
                      <a:pt x="80492" y="17737"/>
                      <a:pt x="78403" y="12961"/>
                    </a:cubicBezTo>
                    <a:cubicBezTo>
                      <a:pt x="74439" y="3901"/>
                      <a:pt x="61681" y="1"/>
                      <a:pt x="5817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2">
                <a:extLst>
                  <a:ext uri="{FF2B5EF4-FFF2-40B4-BE49-F238E27FC236}">
                    <a16:creationId xmlns:a16="http://schemas.microsoft.com/office/drawing/2014/main" id="{0AD786CB-FFF6-B331-F3B6-4D99AEDD085D}"/>
                  </a:ext>
                </a:extLst>
              </p:cNvPr>
              <p:cNvSpPr/>
              <p:nvPr/>
            </p:nvSpPr>
            <p:spPr>
              <a:xfrm>
                <a:off x="5401225" y="3171855"/>
                <a:ext cx="1242341" cy="715712"/>
              </a:xfrm>
              <a:custGeom>
                <a:avLst/>
                <a:gdLst/>
                <a:ahLst/>
                <a:cxnLst/>
                <a:rect l="l" t="t" r="r" b="b"/>
                <a:pathLst>
                  <a:path w="63095" h="36349" extrusionOk="0">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2">
                <a:extLst>
                  <a:ext uri="{FF2B5EF4-FFF2-40B4-BE49-F238E27FC236}">
                    <a16:creationId xmlns:a16="http://schemas.microsoft.com/office/drawing/2014/main" id="{F2BEFA4C-42F0-A731-6CE0-1D1F0F25FDF8}"/>
                  </a:ext>
                </a:extLst>
              </p:cNvPr>
              <p:cNvSpPr/>
              <p:nvPr/>
            </p:nvSpPr>
            <p:spPr>
              <a:xfrm>
                <a:off x="6330180" y="3010870"/>
                <a:ext cx="849171" cy="1070939"/>
              </a:xfrm>
              <a:custGeom>
                <a:avLst/>
                <a:gdLst/>
                <a:ahLst/>
                <a:cxnLst/>
                <a:rect l="l" t="t" r="r" b="b"/>
                <a:pathLst>
                  <a:path w="43127" h="54390" extrusionOk="0">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2">
                <a:extLst>
                  <a:ext uri="{FF2B5EF4-FFF2-40B4-BE49-F238E27FC236}">
                    <a16:creationId xmlns:a16="http://schemas.microsoft.com/office/drawing/2014/main" id="{4E293D8D-7948-DD10-8B1A-86C2D9BDCE83}"/>
                  </a:ext>
                </a:extLst>
              </p:cNvPr>
              <p:cNvSpPr/>
              <p:nvPr/>
            </p:nvSpPr>
            <p:spPr>
              <a:xfrm>
                <a:off x="6591033" y="3117885"/>
                <a:ext cx="123043" cy="274498"/>
              </a:xfrm>
              <a:custGeom>
                <a:avLst/>
                <a:gdLst/>
                <a:ahLst/>
                <a:cxnLst/>
                <a:rect l="l" t="t" r="r" b="b"/>
                <a:pathLst>
                  <a:path w="6249" h="13941" extrusionOk="0">
                    <a:moveTo>
                      <a:pt x="5906" y="1"/>
                    </a:moveTo>
                    <a:cubicBezTo>
                      <a:pt x="5856" y="1"/>
                      <a:pt x="5804" y="14"/>
                      <a:pt x="5758" y="41"/>
                    </a:cubicBezTo>
                    <a:cubicBezTo>
                      <a:pt x="5615" y="126"/>
                      <a:pt x="2275" y="2174"/>
                      <a:pt x="1136" y="6614"/>
                    </a:cubicBezTo>
                    <a:cubicBezTo>
                      <a:pt x="0" y="11041"/>
                      <a:pt x="1217" y="13660"/>
                      <a:pt x="1269" y="13769"/>
                    </a:cubicBezTo>
                    <a:cubicBezTo>
                      <a:pt x="1319" y="13874"/>
                      <a:pt x="1424" y="13940"/>
                      <a:pt x="1539" y="13940"/>
                    </a:cubicBezTo>
                    <a:cubicBezTo>
                      <a:pt x="1761" y="13940"/>
                      <a:pt x="1905" y="13710"/>
                      <a:pt x="1811" y="13511"/>
                    </a:cubicBezTo>
                    <a:cubicBezTo>
                      <a:pt x="1799" y="13486"/>
                      <a:pt x="641" y="10963"/>
                      <a:pt x="1718" y="6763"/>
                    </a:cubicBezTo>
                    <a:cubicBezTo>
                      <a:pt x="2793" y="2570"/>
                      <a:pt x="6034" y="575"/>
                      <a:pt x="6066" y="556"/>
                    </a:cubicBezTo>
                    <a:cubicBezTo>
                      <a:pt x="6205" y="470"/>
                      <a:pt x="6248" y="287"/>
                      <a:pt x="6164" y="147"/>
                    </a:cubicBezTo>
                    <a:cubicBezTo>
                      <a:pt x="6108" y="53"/>
                      <a:pt x="6008" y="1"/>
                      <a:pt x="590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2">
                <a:extLst>
                  <a:ext uri="{FF2B5EF4-FFF2-40B4-BE49-F238E27FC236}">
                    <a16:creationId xmlns:a16="http://schemas.microsoft.com/office/drawing/2014/main" id="{454490AC-8876-E71B-6C26-73529D170FA0}"/>
                  </a:ext>
                </a:extLst>
              </p:cNvPr>
              <p:cNvSpPr/>
              <p:nvPr/>
            </p:nvSpPr>
            <p:spPr>
              <a:xfrm>
                <a:off x="5854607" y="2454292"/>
                <a:ext cx="782796" cy="448558"/>
              </a:xfrm>
              <a:custGeom>
                <a:avLst/>
                <a:gdLst/>
                <a:ahLst/>
                <a:cxnLst/>
                <a:rect l="l" t="t" r="r" b="b"/>
                <a:pathLst>
                  <a:path w="39756" h="22781" extrusionOk="0">
                    <a:moveTo>
                      <a:pt x="18196" y="0"/>
                    </a:moveTo>
                    <a:cubicBezTo>
                      <a:pt x="13076" y="0"/>
                      <a:pt x="8222" y="1483"/>
                      <a:pt x="6165" y="3092"/>
                    </a:cubicBezTo>
                    <a:cubicBezTo>
                      <a:pt x="3272" y="5357"/>
                      <a:pt x="5914" y="6112"/>
                      <a:pt x="7297" y="6489"/>
                    </a:cubicBezTo>
                    <a:cubicBezTo>
                      <a:pt x="8682" y="6866"/>
                      <a:pt x="4530" y="7118"/>
                      <a:pt x="2391" y="9508"/>
                    </a:cubicBezTo>
                    <a:cubicBezTo>
                      <a:pt x="252" y="11898"/>
                      <a:pt x="1" y="16176"/>
                      <a:pt x="1763" y="17183"/>
                    </a:cubicBezTo>
                    <a:cubicBezTo>
                      <a:pt x="2083" y="17366"/>
                      <a:pt x="2511" y="17441"/>
                      <a:pt x="2998" y="17441"/>
                    </a:cubicBezTo>
                    <a:cubicBezTo>
                      <a:pt x="5187" y="17441"/>
                      <a:pt x="8555" y="15925"/>
                      <a:pt x="8555" y="15925"/>
                    </a:cubicBezTo>
                    <a:lnTo>
                      <a:pt x="9815" y="16804"/>
                    </a:lnTo>
                    <a:lnTo>
                      <a:pt x="22646" y="13534"/>
                    </a:lnTo>
                    <a:lnTo>
                      <a:pt x="22771" y="14415"/>
                    </a:lnTo>
                    <a:cubicBezTo>
                      <a:pt x="22851" y="14975"/>
                      <a:pt x="24812" y="15077"/>
                      <a:pt x="26521" y="15077"/>
                    </a:cubicBezTo>
                    <a:cubicBezTo>
                      <a:pt x="27501" y="15077"/>
                      <a:pt x="28398" y="15044"/>
                      <a:pt x="28811" y="15044"/>
                    </a:cubicBezTo>
                    <a:cubicBezTo>
                      <a:pt x="29942" y="15044"/>
                      <a:pt x="30949" y="20201"/>
                      <a:pt x="32711" y="21711"/>
                    </a:cubicBezTo>
                    <a:cubicBezTo>
                      <a:pt x="33591" y="22466"/>
                      <a:pt x="34408" y="22780"/>
                      <a:pt x="35132" y="22780"/>
                    </a:cubicBezTo>
                    <a:cubicBezTo>
                      <a:pt x="35855" y="22780"/>
                      <a:pt x="36484" y="22466"/>
                      <a:pt x="36987" y="21963"/>
                    </a:cubicBezTo>
                    <a:cubicBezTo>
                      <a:pt x="37995" y="20958"/>
                      <a:pt x="39756" y="18566"/>
                      <a:pt x="39503" y="15925"/>
                    </a:cubicBezTo>
                    <a:cubicBezTo>
                      <a:pt x="39252" y="13282"/>
                      <a:pt x="38120" y="12150"/>
                      <a:pt x="38120" y="12150"/>
                    </a:cubicBezTo>
                    <a:cubicBezTo>
                      <a:pt x="38120" y="12150"/>
                      <a:pt x="38875" y="11521"/>
                      <a:pt x="38372" y="10515"/>
                    </a:cubicBezTo>
                    <a:cubicBezTo>
                      <a:pt x="38228" y="10227"/>
                      <a:pt x="37879" y="10124"/>
                      <a:pt x="37454" y="10124"/>
                    </a:cubicBezTo>
                    <a:cubicBezTo>
                      <a:pt x="36390" y="10124"/>
                      <a:pt x="34850" y="10767"/>
                      <a:pt x="34850" y="10767"/>
                    </a:cubicBezTo>
                    <a:cubicBezTo>
                      <a:pt x="34850" y="10767"/>
                      <a:pt x="34850" y="10138"/>
                      <a:pt x="34346" y="8376"/>
                    </a:cubicBezTo>
                    <a:cubicBezTo>
                      <a:pt x="33843" y="6615"/>
                      <a:pt x="31326" y="2841"/>
                      <a:pt x="24408" y="828"/>
                    </a:cubicBezTo>
                    <a:cubicBezTo>
                      <a:pt x="22406" y="246"/>
                      <a:pt x="20279" y="0"/>
                      <a:pt x="1819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2">
                <a:extLst>
                  <a:ext uri="{FF2B5EF4-FFF2-40B4-BE49-F238E27FC236}">
                    <a16:creationId xmlns:a16="http://schemas.microsoft.com/office/drawing/2014/main" id="{18816966-24C4-BF41-DA86-79F1A559B01C}"/>
                  </a:ext>
                </a:extLst>
              </p:cNvPr>
              <p:cNvSpPr/>
              <p:nvPr/>
            </p:nvSpPr>
            <p:spPr>
              <a:xfrm>
                <a:off x="5855474" y="2448267"/>
                <a:ext cx="787521" cy="460608"/>
              </a:xfrm>
              <a:custGeom>
                <a:avLst/>
                <a:gdLst/>
                <a:ahLst/>
                <a:cxnLst/>
                <a:rect l="l" t="t" r="r" b="b"/>
                <a:pathLst>
                  <a:path w="39996" h="23393" extrusionOk="0">
                    <a:moveTo>
                      <a:pt x="18192" y="616"/>
                    </a:moveTo>
                    <a:cubicBezTo>
                      <a:pt x="20244" y="616"/>
                      <a:pt x="22331" y="855"/>
                      <a:pt x="24279" y="1422"/>
                    </a:cubicBezTo>
                    <a:cubicBezTo>
                      <a:pt x="30853" y="3334"/>
                      <a:pt x="33491" y="6938"/>
                      <a:pt x="34014" y="8765"/>
                    </a:cubicBezTo>
                    <a:cubicBezTo>
                      <a:pt x="34491" y="10440"/>
                      <a:pt x="34504" y="11067"/>
                      <a:pt x="34504" y="11072"/>
                    </a:cubicBezTo>
                    <a:cubicBezTo>
                      <a:pt x="34504" y="11173"/>
                      <a:pt x="34554" y="11266"/>
                      <a:pt x="34637" y="11322"/>
                    </a:cubicBezTo>
                    <a:cubicBezTo>
                      <a:pt x="34688" y="11356"/>
                      <a:pt x="34746" y="11373"/>
                      <a:pt x="34804" y="11373"/>
                    </a:cubicBezTo>
                    <a:cubicBezTo>
                      <a:pt x="34843" y="11373"/>
                      <a:pt x="34882" y="11365"/>
                      <a:pt x="34919" y="11349"/>
                    </a:cubicBezTo>
                    <a:cubicBezTo>
                      <a:pt x="35705" y="11022"/>
                      <a:pt x="36755" y="10730"/>
                      <a:pt x="37427" y="10730"/>
                    </a:cubicBezTo>
                    <a:cubicBezTo>
                      <a:pt x="37745" y="10730"/>
                      <a:pt x="37978" y="10796"/>
                      <a:pt x="38058" y="10955"/>
                    </a:cubicBezTo>
                    <a:cubicBezTo>
                      <a:pt x="38438" y="11715"/>
                      <a:pt x="37939" y="12177"/>
                      <a:pt x="37882" y="12224"/>
                    </a:cubicBezTo>
                    <a:cubicBezTo>
                      <a:pt x="37747" y="12338"/>
                      <a:pt x="37738" y="12542"/>
                      <a:pt x="37862" y="12668"/>
                    </a:cubicBezTo>
                    <a:cubicBezTo>
                      <a:pt x="37872" y="12678"/>
                      <a:pt x="38922" y="13774"/>
                      <a:pt x="39159" y="16259"/>
                    </a:cubicBezTo>
                    <a:cubicBezTo>
                      <a:pt x="39376" y="18529"/>
                      <a:pt x="37987" y="20800"/>
                      <a:pt x="36731" y="22056"/>
                    </a:cubicBezTo>
                    <a:cubicBezTo>
                      <a:pt x="36243" y="22544"/>
                      <a:pt x="35688" y="22787"/>
                      <a:pt x="35091" y="22787"/>
                    </a:cubicBezTo>
                    <a:cubicBezTo>
                      <a:pt x="34392" y="22787"/>
                      <a:pt x="33635" y="22454"/>
                      <a:pt x="32861" y="21789"/>
                    </a:cubicBezTo>
                    <a:cubicBezTo>
                      <a:pt x="32035" y="21081"/>
                      <a:pt x="31356" y="19444"/>
                      <a:pt x="30757" y="18000"/>
                    </a:cubicBezTo>
                    <a:cubicBezTo>
                      <a:pt x="30046" y="16288"/>
                      <a:pt x="29533" y="15049"/>
                      <a:pt x="28766" y="15049"/>
                    </a:cubicBezTo>
                    <a:lnTo>
                      <a:pt x="28767" y="15050"/>
                    </a:lnTo>
                    <a:cubicBezTo>
                      <a:pt x="28602" y="15050"/>
                      <a:pt x="28364" y="15055"/>
                      <a:pt x="28073" y="15060"/>
                    </a:cubicBezTo>
                    <a:cubicBezTo>
                      <a:pt x="27534" y="15072"/>
                      <a:pt x="27050" y="15078"/>
                      <a:pt x="26616" y="15078"/>
                    </a:cubicBezTo>
                    <a:cubicBezTo>
                      <a:pt x="23890" y="15078"/>
                      <a:pt x="23138" y="14863"/>
                      <a:pt x="23025" y="14679"/>
                    </a:cubicBezTo>
                    <a:lnTo>
                      <a:pt x="22899" y="13798"/>
                    </a:lnTo>
                    <a:cubicBezTo>
                      <a:pt x="22887" y="13714"/>
                      <a:pt x="22840" y="13638"/>
                      <a:pt x="22769" y="13590"/>
                    </a:cubicBezTo>
                    <a:cubicBezTo>
                      <a:pt x="22719" y="13556"/>
                      <a:pt x="22661" y="13539"/>
                      <a:pt x="22603" y="13539"/>
                    </a:cubicBezTo>
                    <a:cubicBezTo>
                      <a:pt x="22577" y="13539"/>
                      <a:pt x="22552" y="13542"/>
                      <a:pt x="22527" y="13549"/>
                    </a:cubicBezTo>
                    <a:lnTo>
                      <a:pt x="9829" y="16786"/>
                    </a:lnTo>
                    <a:lnTo>
                      <a:pt x="8683" y="15984"/>
                    </a:lnTo>
                    <a:cubicBezTo>
                      <a:pt x="8632" y="15948"/>
                      <a:pt x="8572" y="15930"/>
                      <a:pt x="8511" y="15930"/>
                    </a:cubicBezTo>
                    <a:cubicBezTo>
                      <a:pt x="8469" y="15930"/>
                      <a:pt x="8427" y="15938"/>
                      <a:pt x="8388" y="15956"/>
                    </a:cubicBezTo>
                    <a:cubicBezTo>
                      <a:pt x="7303" y="16444"/>
                      <a:pt x="4652" y="17447"/>
                      <a:pt x="2945" y="17447"/>
                    </a:cubicBezTo>
                    <a:cubicBezTo>
                      <a:pt x="2511" y="17447"/>
                      <a:pt x="2138" y="17382"/>
                      <a:pt x="1867" y="17227"/>
                    </a:cubicBezTo>
                    <a:cubicBezTo>
                      <a:pt x="1389" y="16954"/>
                      <a:pt x="1051" y="16347"/>
                      <a:pt x="917" y="15518"/>
                    </a:cubicBezTo>
                    <a:cubicBezTo>
                      <a:pt x="667" y="13980"/>
                      <a:pt x="1156" y="11596"/>
                      <a:pt x="2571" y="10014"/>
                    </a:cubicBezTo>
                    <a:cubicBezTo>
                      <a:pt x="3762" y="8684"/>
                      <a:pt x="5621" y="8039"/>
                      <a:pt x="6731" y="7654"/>
                    </a:cubicBezTo>
                    <a:cubicBezTo>
                      <a:pt x="7517" y="7381"/>
                      <a:pt x="7841" y="7268"/>
                      <a:pt x="7831" y="6938"/>
                    </a:cubicBezTo>
                    <a:cubicBezTo>
                      <a:pt x="7820" y="6638"/>
                      <a:pt x="7479" y="6545"/>
                      <a:pt x="7333" y="6505"/>
                    </a:cubicBezTo>
                    <a:cubicBezTo>
                      <a:pt x="6662" y="6321"/>
                      <a:pt x="5265" y="5940"/>
                      <a:pt x="5132" y="5284"/>
                    </a:cubicBezTo>
                    <a:cubicBezTo>
                      <a:pt x="5049" y="4871"/>
                      <a:pt x="5455" y="4302"/>
                      <a:pt x="6306" y="3634"/>
                    </a:cubicBezTo>
                    <a:cubicBezTo>
                      <a:pt x="8316" y="2062"/>
                      <a:pt x="13145" y="616"/>
                      <a:pt x="18192" y="616"/>
                    </a:cubicBezTo>
                    <a:close/>
                    <a:moveTo>
                      <a:pt x="18124" y="1"/>
                    </a:moveTo>
                    <a:cubicBezTo>
                      <a:pt x="12953" y="1"/>
                      <a:pt x="8061" y="1499"/>
                      <a:pt x="5936" y="3162"/>
                    </a:cubicBezTo>
                    <a:cubicBezTo>
                      <a:pt x="4864" y="4001"/>
                      <a:pt x="4408" y="4733"/>
                      <a:pt x="4543" y="5402"/>
                    </a:cubicBezTo>
                    <a:cubicBezTo>
                      <a:pt x="4723" y="6298"/>
                      <a:pt x="5916" y="6728"/>
                      <a:pt x="6819" y="6986"/>
                    </a:cubicBezTo>
                    <a:cubicBezTo>
                      <a:pt x="6727" y="7019"/>
                      <a:pt x="6629" y="7054"/>
                      <a:pt x="6534" y="7086"/>
                    </a:cubicBezTo>
                    <a:cubicBezTo>
                      <a:pt x="5368" y="7490"/>
                      <a:pt x="3418" y="8167"/>
                      <a:pt x="2123" y="9614"/>
                    </a:cubicBezTo>
                    <a:cubicBezTo>
                      <a:pt x="742" y="11158"/>
                      <a:pt x="1" y="13626"/>
                      <a:pt x="324" y="15614"/>
                    </a:cubicBezTo>
                    <a:cubicBezTo>
                      <a:pt x="490" y="16641"/>
                      <a:pt x="921" y="17380"/>
                      <a:pt x="1569" y="17750"/>
                    </a:cubicBezTo>
                    <a:cubicBezTo>
                      <a:pt x="1939" y="17961"/>
                      <a:pt x="2424" y="18046"/>
                      <a:pt x="2968" y="18046"/>
                    </a:cubicBezTo>
                    <a:cubicBezTo>
                      <a:pt x="4950" y="18046"/>
                      <a:pt x="7710" y="16908"/>
                      <a:pt x="8478" y="16573"/>
                    </a:cubicBezTo>
                    <a:lnTo>
                      <a:pt x="9597" y="17357"/>
                    </a:lnTo>
                    <a:cubicBezTo>
                      <a:pt x="9648" y="17392"/>
                      <a:pt x="9707" y="17411"/>
                      <a:pt x="9768" y="17411"/>
                    </a:cubicBezTo>
                    <a:cubicBezTo>
                      <a:pt x="9793" y="17411"/>
                      <a:pt x="9819" y="17408"/>
                      <a:pt x="9844" y="17401"/>
                    </a:cubicBezTo>
                    <a:lnTo>
                      <a:pt x="22351" y="14213"/>
                    </a:lnTo>
                    <a:lnTo>
                      <a:pt x="22430" y="14763"/>
                    </a:lnTo>
                    <a:cubicBezTo>
                      <a:pt x="22532" y="15479"/>
                      <a:pt x="23923" y="15681"/>
                      <a:pt x="26474" y="15681"/>
                    </a:cubicBezTo>
                    <a:cubicBezTo>
                      <a:pt x="26968" y="15681"/>
                      <a:pt x="27506" y="15673"/>
                      <a:pt x="28086" y="15660"/>
                    </a:cubicBezTo>
                    <a:cubicBezTo>
                      <a:pt x="28371" y="15654"/>
                      <a:pt x="28606" y="15650"/>
                      <a:pt x="28766" y="15650"/>
                    </a:cubicBezTo>
                    <a:cubicBezTo>
                      <a:pt x="29131" y="15650"/>
                      <a:pt x="29750" y="17141"/>
                      <a:pt x="30202" y="18230"/>
                    </a:cubicBezTo>
                    <a:cubicBezTo>
                      <a:pt x="30826" y="19737"/>
                      <a:pt x="31536" y="21444"/>
                      <a:pt x="32471" y="22246"/>
                    </a:cubicBezTo>
                    <a:cubicBezTo>
                      <a:pt x="33472" y="23104"/>
                      <a:pt x="34349" y="23392"/>
                      <a:pt x="35076" y="23392"/>
                    </a:cubicBezTo>
                    <a:cubicBezTo>
                      <a:pt x="36084" y="23392"/>
                      <a:pt x="36801" y="22837"/>
                      <a:pt x="37155" y="22481"/>
                    </a:cubicBezTo>
                    <a:cubicBezTo>
                      <a:pt x="38505" y="21133"/>
                      <a:pt x="39995" y="18681"/>
                      <a:pt x="39759" y="16202"/>
                    </a:cubicBezTo>
                    <a:cubicBezTo>
                      <a:pt x="39560" y="14111"/>
                      <a:pt x="38826" y="12924"/>
                      <a:pt x="38475" y="12465"/>
                    </a:cubicBezTo>
                    <a:cubicBezTo>
                      <a:pt x="38749" y="12099"/>
                      <a:pt x="38981" y="11456"/>
                      <a:pt x="38596" y="10687"/>
                    </a:cubicBezTo>
                    <a:cubicBezTo>
                      <a:pt x="38390" y="10274"/>
                      <a:pt x="37926" y="10131"/>
                      <a:pt x="37385" y="10131"/>
                    </a:cubicBezTo>
                    <a:cubicBezTo>
                      <a:pt x="36589" y="10131"/>
                      <a:pt x="35624" y="10440"/>
                      <a:pt x="35063" y="10649"/>
                    </a:cubicBezTo>
                    <a:cubicBezTo>
                      <a:pt x="35008" y="10270"/>
                      <a:pt x="34881" y="9617"/>
                      <a:pt x="34591" y="8600"/>
                    </a:cubicBezTo>
                    <a:cubicBezTo>
                      <a:pt x="34438" y="8063"/>
                      <a:pt x="32850" y="3289"/>
                      <a:pt x="24448" y="846"/>
                    </a:cubicBezTo>
                    <a:cubicBezTo>
                      <a:pt x="22407" y="252"/>
                      <a:pt x="20242" y="1"/>
                      <a:pt x="1812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2">
                <a:extLst>
                  <a:ext uri="{FF2B5EF4-FFF2-40B4-BE49-F238E27FC236}">
                    <a16:creationId xmlns:a16="http://schemas.microsoft.com/office/drawing/2014/main" id="{F20109F8-D17E-9C1A-3377-0E8F800DA129}"/>
                  </a:ext>
                </a:extLst>
              </p:cNvPr>
              <p:cNvSpPr/>
              <p:nvPr/>
            </p:nvSpPr>
            <p:spPr>
              <a:xfrm>
                <a:off x="6281368" y="2972494"/>
                <a:ext cx="275955" cy="385215"/>
              </a:xfrm>
              <a:custGeom>
                <a:avLst/>
                <a:gdLst/>
                <a:ahLst/>
                <a:cxnLst/>
                <a:rect l="l" t="t" r="r" b="b"/>
                <a:pathLst>
                  <a:path w="14015" h="19564" extrusionOk="0">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2">
                <a:extLst>
                  <a:ext uri="{FF2B5EF4-FFF2-40B4-BE49-F238E27FC236}">
                    <a16:creationId xmlns:a16="http://schemas.microsoft.com/office/drawing/2014/main" id="{0866C172-2E4A-80D3-80CB-A9A184F572F7}"/>
                  </a:ext>
                </a:extLst>
              </p:cNvPr>
              <p:cNvSpPr/>
              <p:nvPr/>
            </p:nvSpPr>
            <p:spPr>
              <a:xfrm>
                <a:off x="6285011" y="2966547"/>
                <a:ext cx="277688" cy="397069"/>
              </a:xfrm>
              <a:custGeom>
                <a:avLst/>
                <a:gdLst/>
                <a:ahLst/>
                <a:cxnLst/>
                <a:rect l="l" t="t" r="r" b="b"/>
                <a:pathLst>
                  <a:path w="14103" h="20166" extrusionOk="0">
                    <a:moveTo>
                      <a:pt x="12429" y="602"/>
                    </a:moveTo>
                    <a:cubicBezTo>
                      <a:pt x="12484" y="606"/>
                      <a:pt x="12570" y="722"/>
                      <a:pt x="12636" y="971"/>
                    </a:cubicBezTo>
                    <a:cubicBezTo>
                      <a:pt x="12680" y="1547"/>
                      <a:pt x="13420" y="11801"/>
                      <a:pt x="10541" y="16918"/>
                    </a:cubicBezTo>
                    <a:cubicBezTo>
                      <a:pt x="9675" y="18456"/>
                      <a:pt x="8531" y="19333"/>
                      <a:pt x="7138" y="19524"/>
                    </a:cubicBezTo>
                    <a:cubicBezTo>
                      <a:pt x="6933" y="19552"/>
                      <a:pt x="6728" y="19565"/>
                      <a:pt x="6523" y="19565"/>
                    </a:cubicBezTo>
                    <a:cubicBezTo>
                      <a:pt x="4188" y="19565"/>
                      <a:pt x="1922" y="17848"/>
                      <a:pt x="1262" y="17189"/>
                    </a:cubicBezTo>
                    <a:cubicBezTo>
                      <a:pt x="832" y="16759"/>
                      <a:pt x="2594" y="14832"/>
                      <a:pt x="4008" y="13284"/>
                    </a:cubicBezTo>
                    <a:cubicBezTo>
                      <a:pt x="5801" y="11324"/>
                      <a:pt x="7833" y="9101"/>
                      <a:pt x="8617" y="7085"/>
                    </a:cubicBezTo>
                    <a:cubicBezTo>
                      <a:pt x="10109" y="3245"/>
                      <a:pt x="11808" y="602"/>
                      <a:pt x="12414" y="602"/>
                    </a:cubicBezTo>
                    <a:lnTo>
                      <a:pt x="12415" y="602"/>
                    </a:lnTo>
                    <a:cubicBezTo>
                      <a:pt x="12418" y="602"/>
                      <a:pt x="12421" y="603"/>
                      <a:pt x="12424" y="603"/>
                    </a:cubicBezTo>
                    <a:cubicBezTo>
                      <a:pt x="12425" y="603"/>
                      <a:pt x="12427" y="603"/>
                      <a:pt x="12429" y="602"/>
                    </a:cubicBezTo>
                    <a:close/>
                    <a:moveTo>
                      <a:pt x="12425" y="1"/>
                    </a:moveTo>
                    <a:cubicBezTo>
                      <a:pt x="10746" y="1"/>
                      <a:pt x="8166" y="6585"/>
                      <a:pt x="8057" y="6867"/>
                    </a:cubicBezTo>
                    <a:cubicBezTo>
                      <a:pt x="7314" y="8778"/>
                      <a:pt x="5322" y="10956"/>
                      <a:pt x="3565" y="12880"/>
                    </a:cubicBezTo>
                    <a:cubicBezTo>
                      <a:pt x="1496" y="15142"/>
                      <a:pt x="1" y="16778"/>
                      <a:pt x="836" y="17614"/>
                    </a:cubicBezTo>
                    <a:cubicBezTo>
                      <a:pt x="1545" y="18323"/>
                      <a:pt x="3989" y="20165"/>
                      <a:pt x="6538" y="20165"/>
                    </a:cubicBezTo>
                    <a:cubicBezTo>
                      <a:pt x="6766" y="20165"/>
                      <a:pt x="6995" y="20150"/>
                      <a:pt x="7220" y="20119"/>
                    </a:cubicBezTo>
                    <a:cubicBezTo>
                      <a:pt x="8809" y="19902"/>
                      <a:pt x="10102" y="18923"/>
                      <a:pt x="11065" y="17213"/>
                    </a:cubicBezTo>
                    <a:cubicBezTo>
                      <a:pt x="14103" y="11814"/>
                      <a:pt x="13269" y="1340"/>
                      <a:pt x="13232" y="896"/>
                    </a:cubicBezTo>
                    <a:cubicBezTo>
                      <a:pt x="13231" y="881"/>
                      <a:pt x="13229" y="864"/>
                      <a:pt x="13225" y="849"/>
                    </a:cubicBezTo>
                    <a:cubicBezTo>
                      <a:pt x="13057" y="179"/>
                      <a:pt x="12719" y="19"/>
                      <a:pt x="12465" y="2"/>
                    </a:cubicBezTo>
                    <a:cubicBezTo>
                      <a:pt x="12452" y="1"/>
                      <a:pt x="12439" y="1"/>
                      <a:pt x="1242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2">
                <a:extLst>
                  <a:ext uri="{FF2B5EF4-FFF2-40B4-BE49-F238E27FC236}">
                    <a16:creationId xmlns:a16="http://schemas.microsoft.com/office/drawing/2014/main" id="{AE9B3000-A2EC-B7CD-BA13-9B4555BB2788}"/>
                  </a:ext>
                </a:extLst>
              </p:cNvPr>
              <p:cNvSpPr/>
              <p:nvPr/>
            </p:nvSpPr>
            <p:spPr>
              <a:xfrm>
                <a:off x="6281368" y="2972494"/>
                <a:ext cx="275955" cy="385215"/>
              </a:xfrm>
              <a:custGeom>
                <a:avLst/>
                <a:gdLst/>
                <a:ahLst/>
                <a:cxnLst/>
                <a:rect l="l" t="t" r="r" b="b"/>
                <a:pathLst>
                  <a:path w="14015" h="19564" extrusionOk="0">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2">
                <a:extLst>
                  <a:ext uri="{FF2B5EF4-FFF2-40B4-BE49-F238E27FC236}">
                    <a16:creationId xmlns:a16="http://schemas.microsoft.com/office/drawing/2014/main" id="{A9575572-5D30-B756-1394-DF400B00900B}"/>
                  </a:ext>
                </a:extLst>
              </p:cNvPr>
              <p:cNvSpPr/>
              <p:nvPr/>
            </p:nvSpPr>
            <p:spPr>
              <a:xfrm>
                <a:off x="6023055" y="2656371"/>
                <a:ext cx="619310" cy="693659"/>
              </a:xfrm>
              <a:custGeom>
                <a:avLst/>
                <a:gdLst/>
                <a:ahLst/>
                <a:cxnLst/>
                <a:rect l="l" t="t" r="r" b="b"/>
                <a:pathLst>
                  <a:path w="31453" h="35229" extrusionOk="0">
                    <a:moveTo>
                      <a:pt x="19501" y="0"/>
                    </a:moveTo>
                    <a:cubicBezTo>
                      <a:pt x="19500" y="0"/>
                      <a:pt x="3146" y="4278"/>
                      <a:pt x="0" y="5662"/>
                    </a:cubicBezTo>
                    <a:cubicBezTo>
                      <a:pt x="0" y="5662"/>
                      <a:pt x="253" y="14216"/>
                      <a:pt x="3523" y="23149"/>
                    </a:cubicBezTo>
                    <a:cubicBezTo>
                      <a:pt x="6794" y="32080"/>
                      <a:pt x="12330" y="35100"/>
                      <a:pt x="14720" y="35226"/>
                    </a:cubicBezTo>
                    <a:cubicBezTo>
                      <a:pt x="14753" y="35228"/>
                      <a:pt x="14786" y="35229"/>
                      <a:pt x="14819" y="35229"/>
                    </a:cubicBezTo>
                    <a:cubicBezTo>
                      <a:pt x="17233" y="35229"/>
                      <a:pt x="21667" y="30764"/>
                      <a:pt x="23652" y="26545"/>
                    </a:cubicBezTo>
                    <a:cubicBezTo>
                      <a:pt x="25665" y="22268"/>
                      <a:pt x="27049" y="17362"/>
                      <a:pt x="27049" y="17362"/>
                    </a:cubicBezTo>
                    <a:cubicBezTo>
                      <a:pt x="27049" y="17362"/>
                      <a:pt x="29943" y="16355"/>
                      <a:pt x="30697" y="13713"/>
                    </a:cubicBezTo>
                    <a:cubicBezTo>
                      <a:pt x="31452" y="11071"/>
                      <a:pt x="31326" y="8680"/>
                      <a:pt x="29313" y="8429"/>
                    </a:cubicBezTo>
                    <a:cubicBezTo>
                      <a:pt x="29229" y="8419"/>
                      <a:pt x="29148" y="8414"/>
                      <a:pt x="29068" y="8414"/>
                    </a:cubicBezTo>
                    <a:cubicBezTo>
                      <a:pt x="27228" y="8414"/>
                      <a:pt x="26420" y="11071"/>
                      <a:pt x="26420" y="11071"/>
                    </a:cubicBezTo>
                    <a:cubicBezTo>
                      <a:pt x="26420" y="11071"/>
                      <a:pt x="23904" y="9436"/>
                      <a:pt x="22898" y="6164"/>
                    </a:cubicBezTo>
                    <a:cubicBezTo>
                      <a:pt x="21996" y="3234"/>
                      <a:pt x="23517" y="910"/>
                      <a:pt x="23121" y="910"/>
                    </a:cubicBezTo>
                    <a:cubicBezTo>
                      <a:pt x="23075" y="910"/>
                      <a:pt x="23003" y="941"/>
                      <a:pt x="22898" y="1007"/>
                    </a:cubicBezTo>
                    <a:cubicBezTo>
                      <a:pt x="21976" y="1583"/>
                      <a:pt x="20211" y="3318"/>
                      <a:pt x="19147" y="3318"/>
                    </a:cubicBezTo>
                    <a:cubicBezTo>
                      <a:pt x="19049" y="3318"/>
                      <a:pt x="18956" y="3303"/>
                      <a:pt x="18871" y="3271"/>
                    </a:cubicBezTo>
                    <a:cubicBezTo>
                      <a:pt x="17865" y="2894"/>
                      <a:pt x="19501" y="0"/>
                      <a:pt x="195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2">
                <a:extLst>
                  <a:ext uri="{FF2B5EF4-FFF2-40B4-BE49-F238E27FC236}">
                    <a16:creationId xmlns:a16="http://schemas.microsoft.com/office/drawing/2014/main" id="{3AACBEE4-3F02-6F41-6BC6-C62F6E72350E}"/>
                  </a:ext>
                </a:extLst>
              </p:cNvPr>
              <p:cNvSpPr/>
              <p:nvPr/>
            </p:nvSpPr>
            <p:spPr>
              <a:xfrm>
                <a:off x="6017069" y="2650444"/>
                <a:ext cx="630986" cy="705493"/>
              </a:xfrm>
              <a:custGeom>
                <a:avLst/>
                <a:gdLst/>
                <a:ahLst/>
                <a:cxnLst/>
                <a:rect l="l" t="t" r="r" b="b"/>
                <a:pathLst>
                  <a:path w="32046" h="35830" extrusionOk="0">
                    <a:moveTo>
                      <a:pt x="19223" y="765"/>
                    </a:moveTo>
                    <a:lnTo>
                      <a:pt x="19223" y="765"/>
                    </a:lnTo>
                    <a:cubicBezTo>
                      <a:pt x="18856" y="1519"/>
                      <a:pt x="18371" y="2719"/>
                      <a:pt x="18614" y="3386"/>
                    </a:cubicBezTo>
                    <a:cubicBezTo>
                      <a:pt x="18696" y="3612"/>
                      <a:pt x="18854" y="3773"/>
                      <a:pt x="19070" y="3853"/>
                    </a:cubicBezTo>
                    <a:cubicBezTo>
                      <a:pt x="19190" y="3899"/>
                      <a:pt x="19317" y="3920"/>
                      <a:pt x="19451" y="3920"/>
                    </a:cubicBezTo>
                    <a:cubicBezTo>
                      <a:pt x="20305" y="3920"/>
                      <a:pt x="21404" y="3057"/>
                      <a:pt x="22388" y="2285"/>
                    </a:cubicBezTo>
                    <a:cubicBezTo>
                      <a:pt x="22634" y="2092"/>
                      <a:pt x="22871" y="1905"/>
                      <a:pt x="23078" y="1756"/>
                    </a:cubicBezTo>
                    <a:lnTo>
                      <a:pt x="23078" y="1756"/>
                    </a:lnTo>
                    <a:cubicBezTo>
                      <a:pt x="23075" y="1768"/>
                      <a:pt x="23071" y="1780"/>
                      <a:pt x="23068" y="1790"/>
                    </a:cubicBezTo>
                    <a:cubicBezTo>
                      <a:pt x="22791" y="2731"/>
                      <a:pt x="22276" y="4479"/>
                      <a:pt x="22914" y="6554"/>
                    </a:cubicBezTo>
                    <a:cubicBezTo>
                      <a:pt x="23940" y="9892"/>
                      <a:pt x="26453" y="11555"/>
                      <a:pt x="26559" y="11624"/>
                    </a:cubicBezTo>
                    <a:cubicBezTo>
                      <a:pt x="26609" y="11657"/>
                      <a:pt x="26666" y="11674"/>
                      <a:pt x="26723" y="11674"/>
                    </a:cubicBezTo>
                    <a:cubicBezTo>
                      <a:pt x="26758" y="11674"/>
                      <a:pt x="26793" y="11668"/>
                      <a:pt x="26826" y="11655"/>
                    </a:cubicBezTo>
                    <a:cubicBezTo>
                      <a:pt x="26915" y="11623"/>
                      <a:pt x="26984" y="11551"/>
                      <a:pt x="27011" y="11461"/>
                    </a:cubicBezTo>
                    <a:cubicBezTo>
                      <a:pt x="27019" y="11434"/>
                      <a:pt x="27777" y="9016"/>
                      <a:pt x="29373" y="9016"/>
                    </a:cubicBezTo>
                    <a:cubicBezTo>
                      <a:pt x="29440" y="9016"/>
                      <a:pt x="29509" y="9020"/>
                      <a:pt x="29579" y="9029"/>
                    </a:cubicBezTo>
                    <a:cubicBezTo>
                      <a:pt x="30099" y="9094"/>
                      <a:pt x="30476" y="9315"/>
                      <a:pt x="30733" y="9705"/>
                    </a:cubicBezTo>
                    <a:cubicBezTo>
                      <a:pt x="31268" y="10512"/>
                      <a:pt x="31261" y="12013"/>
                      <a:pt x="30713" y="13931"/>
                    </a:cubicBezTo>
                    <a:cubicBezTo>
                      <a:pt x="30011" y="16387"/>
                      <a:pt x="27281" y="17370"/>
                      <a:pt x="27254" y="17379"/>
                    </a:cubicBezTo>
                    <a:cubicBezTo>
                      <a:pt x="27162" y="17411"/>
                      <a:pt x="27091" y="17487"/>
                      <a:pt x="27063" y="17581"/>
                    </a:cubicBezTo>
                    <a:cubicBezTo>
                      <a:pt x="27050" y="17630"/>
                      <a:pt x="25664" y="22512"/>
                      <a:pt x="23684" y="26719"/>
                    </a:cubicBezTo>
                    <a:cubicBezTo>
                      <a:pt x="21708" y="30919"/>
                      <a:pt x="17349" y="35229"/>
                      <a:pt x="15119" y="35229"/>
                    </a:cubicBezTo>
                    <a:cubicBezTo>
                      <a:pt x="15092" y="35229"/>
                      <a:pt x="15066" y="35228"/>
                      <a:pt x="15040" y="35227"/>
                    </a:cubicBezTo>
                    <a:cubicBezTo>
                      <a:pt x="12445" y="35089"/>
                      <a:pt x="7185" y="31745"/>
                      <a:pt x="4110" y="23347"/>
                    </a:cubicBezTo>
                    <a:cubicBezTo>
                      <a:pt x="1171" y="15321"/>
                      <a:pt x="679" y="7508"/>
                      <a:pt x="614" y="6158"/>
                    </a:cubicBezTo>
                    <a:cubicBezTo>
                      <a:pt x="3704" y="4891"/>
                      <a:pt x="16205" y="1563"/>
                      <a:pt x="19223" y="765"/>
                    </a:cubicBezTo>
                    <a:close/>
                    <a:moveTo>
                      <a:pt x="19808" y="0"/>
                    </a:moveTo>
                    <a:cubicBezTo>
                      <a:pt x="19782" y="0"/>
                      <a:pt x="19756" y="4"/>
                      <a:pt x="19729" y="11"/>
                    </a:cubicBezTo>
                    <a:cubicBezTo>
                      <a:pt x="19060" y="185"/>
                      <a:pt x="3315" y="4310"/>
                      <a:pt x="183" y="5686"/>
                    </a:cubicBezTo>
                    <a:cubicBezTo>
                      <a:pt x="72" y="5736"/>
                      <a:pt x="1" y="5849"/>
                      <a:pt x="4" y="5971"/>
                    </a:cubicBezTo>
                    <a:cubicBezTo>
                      <a:pt x="7" y="6058"/>
                      <a:pt x="295" y="14677"/>
                      <a:pt x="3545" y="23553"/>
                    </a:cubicBezTo>
                    <a:cubicBezTo>
                      <a:pt x="5371" y="28538"/>
                      <a:pt x="7820" y="31450"/>
                      <a:pt x="9554" y="33013"/>
                    </a:cubicBezTo>
                    <a:cubicBezTo>
                      <a:pt x="11747" y="34992"/>
                      <a:pt x="13809" y="35764"/>
                      <a:pt x="15008" y="35827"/>
                    </a:cubicBezTo>
                    <a:cubicBezTo>
                      <a:pt x="15046" y="35829"/>
                      <a:pt x="15084" y="35829"/>
                      <a:pt x="15121" y="35829"/>
                    </a:cubicBezTo>
                    <a:cubicBezTo>
                      <a:pt x="17794" y="35829"/>
                      <a:pt x="22325" y="31018"/>
                      <a:pt x="24228" y="26975"/>
                    </a:cubicBezTo>
                    <a:cubicBezTo>
                      <a:pt x="26034" y="23133"/>
                      <a:pt x="27351" y="18738"/>
                      <a:pt x="27599" y="17889"/>
                    </a:cubicBezTo>
                    <a:cubicBezTo>
                      <a:pt x="28225" y="17637"/>
                      <a:pt x="30593" y="16536"/>
                      <a:pt x="31290" y="14096"/>
                    </a:cubicBezTo>
                    <a:cubicBezTo>
                      <a:pt x="31712" y="12618"/>
                      <a:pt x="32045" y="10599"/>
                      <a:pt x="31234" y="9371"/>
                    </a:cubicBezTo>
                    <a:cubicBezTo>
                      <a:pt x="30880" y="8836"/>
                      <a:pt x="30348" y="8519"/>
                      <a:pt x="29654" y="8431"/>
                    </a:cubicBezTo>
                    <a:cubicBezTo>
                      <a:pt x="29557" y="8419"/>
                      <a:pt x="29463" y="8414"/>
                      <a:pt x="29371" y="8414"/>
                    </a:cubicBezTo>
                    <a:cubicBezTo>
                      <a:pt x="27782" y="8414"/>
                      <a:pt x="26901" y="10100"/>
                      <a:pt x="26580" y="10891"/>
                    </a:cubicBezTo>
                    <a:cubicBezTo>
                      <a:pt x="25894" y="10345"/>
                      <a:pt x="24243" y="8828"/>
                      <a:pt x="23489" y="6378"/>
                    </a:cubicBezTo>
                    <a:cubicBezTo>
                      <a:pt x="22904" y="4476"/>
                      <a:pt x="23385" y="2840"/>
                      <a:pt x="23645" y="1961"/>
                    </a:cubicBezTo>
                    <a:cubicBezTo>
                      <a:pt x="23797" y="1445"/>
                      <a:pt x="23880" y="1161"/>
                      <a:pt x="23645" y="983"/>
                    </a:cubicBezTo>
                    <a:cubicBezTo>
                      <a:pt x="23575" y="930"/>
                      <a:pt x="23501" y="910"/>
                      <a:pt x="23428" y="910"/>
                    </a:cubicBezTo>
                    <a:cubicBezTo>
                      <a:pt x="23270" y="910"/>
                      <a:pt x="23120" y="1004"/>
                      <a:pt x="23042" y="1053"/>
                    </a:cubicBezTo>
                    <a:cubicBezTo>
                      <a:pt x="22756" y="1232"/>
                      <a:pt x="22397" y="1513"/>
                      <a:pt x="22017" y="1812"/>
                    </a:cubicBezTo>
                    <a:cubicBezTo>
                      <a:pt x="21236" y="2424"/>
                      <a:pt x="20093" y="3321"/>
                      <a:pt x="19459" y="3321"/>
                    </a:cubicBezTo>
                    <a:cubicBezTo>
                      <a:pt x="19394" y="3321"/>
                      <a:pt x="19334" y="3311"/>
                      <a:pt x="19281" y="3291"/>
                    </a:cubicBezTo>
                    <a:cubicBezTo>
                      <a:pt x="19239" y="3275"/>
                      <a:pt x="19205" y="3250"/>
                      <a:pt x="19180" y="3181"/>
                    </a:cubicBezTo>
                    <a:cubicBezTo>
                      <a:pt x="19003" y="2694"/>
                      <a:pt x="19593" y="1290"/>
                      <a:pt x="20067" y="449"/>
                    </a:cubicBezTo>
                    <a:cubicBezTo>
                      <a:pt x="20184" y="242"/>
                      <a:pt x="20026" y="0"/>
                      <a:pt x="1980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 name="Google Shape;356;p32">
                <a:extLst>
                  <a:ext uri="{FF2B5EF4-FFF2-40B4-BE49-F238E27FC236}">
                    <a16:creationId xmlns:a16="http://schemas.microsoft.com/office/drawing/2014/main" id="{B4D207E8-8F57-18D2-007A-4712ECEF7905}"/>
                  </a:ext>
                </a:extLst>
              </p:cNvPr>
              <p:cNvSpPr/>
              <p:nvPr/>
            </p:nvSpPr>
            <p:spPr>
              <a:xfrm>
                <a:off x="6437825" y="2851125"/>
                <a:ext cx="121960" cy="53931"/>
              </a:xfrm>
              <a:custGeom>
                <a:avLst/>
                <a:gdLst/>
                <a:ahLst/>
                <a:cxnLst/>
                <a:rect l="l" t="t" r="r" b="b"/>
                <a:pathLst>
                  <a:path w="6194" h="2739" extrusionOk="0">
                    <a:moveTo>
                      <a:pt x="5854" y="0"/>
                    </a:moveTo>
                    <a:cubicBezTo>
                      <a:pt x="5820" y="0"/>
                      <a:pt x="5784" y="6"/>
                      <a:pt x="5750" y="19"/>
                    </a:cubicBezTo>
                    <a:lnTo>
                      <a:pt x="214" y="2158"/>
                    </a:lnTo>
                    <a:cubicBezTo>
                      <a:pt x="79" y="2210"/>
                      <a:pt x="1" y="2351"/>
                      <a:pt x="27" y="2493"/>
                    </a:cubicBezTo>
                    <a:cubicBezTo>
                      <a:pt x="54" y="2636"/>
                      <a:pt x="177" y="2739"/>
                      <a:pt x="322" y="2739"/>
                    </a:cubicBezTo>
                    <a:cubicBezTo>
                      <a:pt x="360" y="2739"/>
                      <a:pt x="396" y="2732"/>
                      <a:pt x="431" y="2719"/>
                    </a:cubicBezTo>
                    <a:lnTo>
                      <a:pt x="5967" y="580"/>
                    </a:lnTo>
                    <a:cubicBezTo>
                      <a:pt x="6119" y="518"/>
                      <a:pt x="6193" y="346"/>
                      <a:pt x="6134" y="192"/>
                    </a:cubicBezTo>
                    <a:cubicBezTo>
                      <a:pt x="6088" y="73"/>
                      <a:pt x="5975" y="0"/>
                      <a:pt x="585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2">
                <a:extLst>
                  <a:ext uri="{FF2B5EF4-FFF2-40B4-BE49-F238E27FC236}">
                    <a16:creationId xmlns:a16="http://schemas.microsoft.com/office/drawing/2014/main" id="{FA0FF81B-92E2-F6C1-E1F4-D73289B474E1}"/>
                  </a:ext>
                </a:extLst>
              </p:cNvPr>
              <p:cNvSpPr/>
              <p:nvPr/>
            </p:nvSpPr>
            <p:spPr>
              <a:xfrm>
                <a:off x="5968573" y="2871858"/>
                <a:ext cx="495420" cy="171598"/>
              </a:xfrm>
              <a:custGeom>
                <a:avLst/>
                <a:gdLst/>
                <a:ahLst/>
                <a:cxnLst/>
                <a:rect l="l" t="t" r="r" b="b"/>
                <a:pathLst>
                  <a:path w="25161" h="8715" extrusionOk="0">
                    <a:moveTo>
                      <a:pt x="0" y="1"/>
                    </a:moveTo>
                    <a:lnTo>
                      <a:pt x="0" y="1"/>
                    </a:lnTo>
                    <a:cubicBezTo>
                      <a:pt x="0" y="1"/>
                      <a:pt x="126" y="3524"/>
                      <a:pt x="1888" y="5537"/>
                    </a:cubicBezTo>
                    <a:cubicBezTo>
                      <a:pt x="3154" y="6985"/>
                      <a:pt x="5397" y="7521"/>
                      <a:pt x="7072" y="7521"/>
                    </a:cubicBezTo>
                    <a:cubicBezTo>
                      <a:pt x="7725" y="7521"/>
                      <a:pt x="8292" y="7440"/>
                      <a:pt x="8680" y="7299"/>
                    </a:cubicBezTo>
                    <a:cubicBezTo>
                      <a:pt x="10001" y="6818"/>
                      <a:pt x="9832" y="3247"/>
                      <a:pt x="11126" y="3247"/>
                    </a:cubicBezTo>
                    <a:cubicBezTo>
                      <a:pt x="11188" y="3247"/>
                      <a:pt x="11254" y="3255"/>
                      <a:pt x="11323" y="3272"/>
                    </a:cubicBezTo>
                    <a:cubicBezTo>
                      <a:pt x="12832" y="3649"/>
                      <a:pt x="12581" y="5285"/>
                      <a:pt x="13209" y="6795"/>
                    </a:cubicBezTo>
                    <a:cubicBezTo>
                      <a:pt x="13839" y="8304"/>
                      <a:pt x="14467" y="8178"/>
                      <a:pt x="17236" y="8557"/>
                    </a:cubicBezTo>
                    <a:cubicBezTo>
                      <a:pt x="17985" y="8659"/>
                      <a:pt x="18725" y="8715"/>
                      <a:pt x="19425" y="8715"/>
                    </a:cubicBezTo>
                    <a:cubicBezTo>
                      <a:pt x="21313" y="8715"/>
                      <a:pt x="22917" y="8308"/>
                      <a:pt x="23651" y="7299"/>
                    </a:cubicBezTo>
                    <a:cubicBezTo>
                      <a:pt x="24658" y="5914"/>
                      <a:pt x="25161" y="1637"/>
                      <a:pt x="24154" y="1385"/>
                    </a:cubicBezTo>
                    <a:cubicBezTo>
                      <a:pt x="23958" y="1336"/>
                      <a:pt x="23671" y="1315"/>
                      <a:pt x="23309" y="1315"/>
                    </a:cubicBezTo>
                    <a:cubicBezTo>
                      <a:pt x="21814" y="1315"/>
                      <a:pt x="19041" y="1661"/>
                      <a:pt x="16104" y="1762"/>
                    </a:cubicBezTo>
                    <a:cubicBezTo>
                      <a:pt x="12454" y="1887"/>
                      <a:pt x="11070" y="2014"/>
                      <a:pt x="11070" y="2014"/>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2">
                <a:extLst>
                  <a:ext uri="{FF2B5EF4-FFF2-40B4-BE49-F238E27FC236}">
                    <a16:creationId xmlns:a16="http://schemas.microsoft.com/office/drawing/2014/main" id="{9946BAA4-DC01-1E28-FFF2-C1869E9B3869}"/>
                  </a:ext>
                </a:extLst>
              </p:cNvPr>
              <p:cNvSpPr/>
              <p:nvPr/>
            </p:nvSpPr>
            <p:spPr>
              <a:xfrm>
                <a:off x="5962607" y="2865971"/>
                <a:ext cx="504162" cy="183393"/>
              </a:xfrm>
              <a:custGeom>
                <a:avLst/>
                <a:gdLst/>
                <a:ahLst/>
                <a:cxnLst/>
                <a:rect l="l" t="t" r="r" b="b"/>
                <a:pathLst>
                  <a:path w="25605" h="9314" extrusionOk="0">
                    <a:moveTo>
                      <a:pt x="631" y="665"/>
                    </a:moveTo>
                    <a:lnTo>
                      <a:pt x="11320" y="2610"/>
                    </a:lnTo>
                    <a:cubicBezTo>
                      <a:pt x="11341" y="2612"/>
                      <a:pt x="11361" y="2614"/>
                      <a:pt x="11381" y="2614"/>
                    </a:cubicBezTo>
                    <a:cubicBezTo>
                      <a:pt x="11388" y="2614"/>
                      <a:pt x="11394" y="2613"/>
                      <a:pt x="11401" y="2613"/>
                    </a:cubicBezTo>
                    <a:cubicBezTo>
                      <a:pt x="11415" y="2612"/>
                      <a:pt x="12824" y="2486"/>
                      <a:pt x="16417" y="2362"/>
                    </a:cubicBezTo>
                    <a:cubicBezTo>
                      <a:pt x="17930" y="2310"/>
                      <a:pt x="19387" y="2195"/>
                      <a:pt x="20673" y="2093"/>
                    </a:cubicBezTo>
                    <a:cubicBezTo>
                      <a:pt x="21841" y="2000"/>
                      <a:pt x="22900" y="1916"/>
                      <a:pt x="23625" y="1916"/>
                    </a:cubicBezTo>
                    <a:cubicBezTo>
                      <a:pt x="23955" y="1916"/>
                      <a:pt x="24215" y="1933"/>
                      <a:pt x="24385" y="1975"/>
                    </a:cubicBezTo>
                    <a:cubicBezTo>
                      <a:pt x="24430" y="1987"/>
                      <a:pt x="24501" y="2062"/>
                      <a:pt x="24565" y="2236"/>
                    </a:cubicBezTo>
                    <a:cubicBezTo>
                      <a:pt x="24974" y="3361"/>
                      <a:pt x="24478" y="6366"/>
                      <a:pt x="23711" y="7420"/>
                    </a:cubicBezTo>
                    <a:cubicBezTo>
                      <a:pt x="23099" y="8262"/>
                      <a:pt x="21659" y="8712"/>
                      <a:pt x="19705" y="8712"/>
                    </a:cubicBezTo>
                    <a:cubicBezTo>
                      <a:pt x="19050" y="8712"/>
                      <a:pt x="18337" y="8661"/>
                      <a:pt x="17579" y="8558"/>
                    </a:cubicBezTo>
                    <a:cubicBezTo>
                      <a:pt x="17232" y="8511"/>
                      <a:pt x="16918" y="8470"/>
                      <a:pt x="16633" y="8435"/>
                    </a:cubicBezTo>
                    <a:cubicBezTo>
                      <a:pt x="14679" y="8189"/>
                      <a:pt x="14274" y="8138"/>
                      <a:pt x="13790" y="6979"/>
                    </a:cubicBezTo>
                    <a:cubicBezTo>
                      <a:pt x="13606" y="6538"/>
                      <a:pt x="13501" y="6081"/>
                      <a:pt x="13399" y="5639"/>
                    </a:cubicBezTo>
                    <a:cubicBezTo>
                      <a:pt x="13165" y="4630"/>
                      <a:pt x="12923" y="3585"/>
                      <a:pt x="11698" y="3280"/>
                    </a:cubicBezTo>
                    <a:cubicBezTo>
                      <a:pt x="11605" y="3256"/>
                      <a:pt x="11509" y="3243"/>
                      <a:pt x="11413" y="3243"/>
                    </a:cubicBezTo>
                    <a:lnTo>
                      <a:pt x="11411" y="3243"/>
                    </a:lnTo>
                    <a:cubicBezTo>
                      <a:pt x="10544" y="3243"/>
                      <a:pt x="10208" y="4368"/>
                      <a:pt x="9908" y="5373"/>
                    </a:cubicBezTo>
                    <a:cubicBezTo>
                      <a:pt x="9663" y="6197"/>
                      <a:pt x="9384" y="7132"/>
                      <a:pt x="8881" y="7314"/>
                    </a:cubicBezTo>
                    <a:cubicBezTo>
                      <a:pt x="8510" y="7449"/>
                      <a:pt x="7974" y="7526"/>
                      <a:pt x="7358" y="7526"/>
                    </a:cubicBezTo>
                    <a:cubicBezTo>
                      <a:pt x="5757" y="7526"/>
                      <a:pt x="3616" y="7007"/>
                      <a:pt x="2417" y="5638"/>
                    </a:cubicBezTo>
                    <a:cubicBezTo>
                      <a:pt x="1077" y="4107"/>
                      <a:pt x="720" y="1609"/>
                      <a:pt x="631" y="665"/>
                    </a:cubicBezTo>
                    <a:close/>
                    <a:moveTo>
                      <a:pt x="306" y="0"/>
                    </a:moveTo>
                    <a:cubicBezTo>
                      <a:pt x="234" y="0"/>
                      <a:pt x="163" y="26"/>
                      <a:pt x="107" y="74"/>
                    </a:cubicBezTo>
                    <a:cubicBezTo>
                      <a:pt x="39" y="133"/>
                      <a:pt x="1" y="221"/>
                      <a:pt x="3" y="311"/>
                    </a:cubicBezTo>
                    <a:cubicBezTo>
                      <a:pt x="9" y="460"/>
                      <a:pt x="154" y="3965"/>
                      <a:pt x="1964" y="6034"/>
                    </a:cubicBezTo>
                    <a:cubicBezTo>
                      <a:pt x="3317" y="7579"/>
                      <a:pt x="5621" y="8121"/>
                      <a:pt x="7353" y="8121"/>
                    </a:cubicBezTo>
                    <a:cubicBezTo>
                      <a:pt x="8062" y="8121"/>
                      <a:pt x="8675" y="8030"/>
                      <a:pt x="9088" y="7880"/>
                    </a:cubicBezTo>
                    <a:cubicBezTo>
                      <a:pt x="9874" y="7594"/>
                      <a:pt x="10184" y="6552"/>
                      <a:pt x="10484" y="5544"/>
                    </a:cubicBezTo>
                    <a:cubicBezTo>
                      <a:pt x="10794" y="4506"/>
                      <a:pt x="11020" y="3848"/>
                      <a:pt x="11440" y="3848"/>
                    </a:cubicBezTo>
                    <a:cubicBezTo>
                      <a:pt x="11477" y="3848"/>
                      <a:pt x="11514" y="3853"/>
                      <a:pt x="11554" y="3863"/>
                    </a:cubicBezTo>
                    <a:cubicBezTo>
                      <a:pt x="12380" y="4069"/>
                      <a:pt x="12563" y="4692"/>
                      <a:pt x="12813" y="5775"/>
                    </a:cubicBezTo>
                    <a:cubicBezTo>
                      <a:pt x="12916" y="6219"/>
                      <a:pt x="13032" y="6723"/>
                      <a:pt x="13235" y="7209"/>
                    </a:cubicBezTo>
                    <a:cubicBezTo>
                      <a:pt x="13853" y="8690"/>
                      <a:pt x="14534" y="8776"/>
                      <a:pt x="16557" y="9031"/>
                    </a:cubicBezTo>
                    <a:cubicBezTo>
                      <a:pt x="16841" y="9067"/>
                      <a:pt x="17152" y="9106"/>
                      <a:pt x="17499" y="9153"/>
                    </a:cubicBezTo>
                    <a:cubicBezTo>
                      <a:pt x="18288" y="9261"/>
                      <a:pt x="19028" y="9313"/>
                      <a:pt x="19712" y="9313"/>
                    </a:cubicBezTo>
                    <a:cubicBezTo>
                      <a:pt x="21877" y="9313"/>
                      <a:pt x="23465" y="8781"/>
                      <a:pt x="24197" y="7774"/>
                    </a:cubicBezTo>
                    <a:cubicBezTo>
                      <a:pt x="25082" y="6559"/>
                      <a:pt x="25605" y="3339"/>
                      <a:pt x="25131" y="2032"/>
                    </a:cubicBezTo>
                    <a:cubicBezTo>
                      <a:pt x="25001" y="1675"/>
                      <a:pt x="24799" y="1461"/>
                      <a:pt x="24531" y="1393"/>
                    </a:cubicBezTo>
                    <a:cubicBezTo>
                      <a:pt x="24308" y="1337"/>
                      <a:pt x="23997" y="1314"/>
                      <a:pt x="23606" y="1314"/>
                    </a:cubicBezTo>
                    <a:cubicBezTo>
                      <a:pt x="22874" y="1314"/>
                      <a:pt x="21861" y="1395"/>
                      <a:pt x="20625" y="1494"/>
                    </a:cubicBezTo>
                    <a:cubicBezTo>
                      <a:pt x="19346" y="1595"/>
                      <a:pt x="17897" y="1710"/>
                      <a:pt x="16396" y="1762"/>
                    </a:cubicBezTo>
                    <a:cubicBezTo>
                      <a:pt x="13120" y="1876"/>
                      <a:pt x="11646" y="1990"/>
                      <a:pt x="11389" y="2011"/>
                    </a:cubicBezTo>
                    <a:lnTo>
                      <a:pt x="358" y="5"/>
                    </a:lnTo>
                    <a:cubicBezTo>
                      <a:pt x="341" y="2"/>
                      <a:pt x="323" y="0"/>
                      <a:pt x="30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2">
                <a:extLst>
                  <a:ext uri="{FF2B5EF4-FFF2-40B4-BE49-F238E27FC236}">
                    <a16:creationId xmlns:a16="http://schemas.microsoft.com/office/drawing/2014/main" id="{F3548911-5EB2-4F75-5784-B3CA2EB7DDF6}"/>
                  </a:ext>
                </a:extLst>
              </p:cNvPr>
              <p:cNvSpPr/>
              <p:nvPr/>
            </p:nvSpPr>
            <p:spPr>
              <a:xfrm>
                <a:off x="6240184" y="2917874"/>
                <a:ext cx="212278" cy="118027"/>
              </a:xfrm>
              <a:custGeom>
                <a:avLst/>
                <a:gdLst/>
                <a:ahLst/>
                <a:cxnLst/>
                <a:rect l="l" t="t" r="r" b="b"/>
                <a:pathLst>
                  <a:path w="11026" h="6343" extrusionOk="0">
                    <a:moveTo>
                      <a:pt x="10844" y="0"/>
                    </a:moveTo>
                    <a:lnTo>
                      <a:pt x="0" y="5378"/>
                    </a:lnTo>
                    <a:cubicBezTo>
                      <a:pt x="577" y="5900"/>
                      <a:pt x="1461" y="5917"/>
                      <a:pt x="3420" y="6185"/>
                    </a:cubicBezTo>
                    <a:cubicBezTo>
                      <a:pt x="4169" y="6287"/>
                      <a:pt x="4909" y="6343"/>
                      <a:pt x="5609" y="6343"/>
                    </a:cubicBezTo>
                    <a:cubicBezTo>
                      <a:pt x="7497" y="6343"/>
                      <a:pt x="9101" y="5936"/>
                      <a:pt x="9835" y="4927"/>
                    </a:cubicBezTo>
                    <a:cubicBezTo>
                      <a:pt x="10565" y="3924"/>
                      <a:pt x="11026" y="1410"/>
                      <a:pt x="10844"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2">
                <a:extLst>
                  <a:ext uri="{FF2B5EF4-FFF2-40B4-BE49-F238E27FC236}">
                    <a16:creationId xmlns:a16="http://schemas.microsoft.com/office/drawing/2014/main" id="{5E537234-F682-7695-4682-8009A612180E}"/>
                  </a:ext>
                </a:extLst>
              </p:cNvPr>
              <p:cNvSpPr/>
              <p:nvPr/>
            </p:nvSpPr>
            <p:spPr>
              <a:xfrm>
                <a:off x="6021965" y="2906225"/>
                <a:ext cx="270247" cy="107458"/>
              </a:xfrm>
              <a:custGeom>
                <a:avLst/>
                <a:gdLst/>
                <a:ahLst/>
                <a:cxnLst/>
                <a:rect l="l" t="t" r="r" b="b"/>
                <a:pathLst>
                  <a:path w="14037" h="5775" extrusionOk="0">
                    <a:moveTo>
                      <a:pt x="14037" y="0"/>
                    </a:moveTo>
                    <a:lnTo>
                      <a:pt x="14037" y="0"/>
                    </a:lnTo>
                    <a:cubicBezTo>
                      <a:pt x="13899" y="5"/>
                      <a:pt x="13760" y="12"/>
                      <a:pt x="13622" y="17"/>
                    </a:cubicBezTo>
                    <a:cubicBezTo>
                      <a:pt x="12538" y="54"/>
                      <a:pt x="11658" y="90"/>
                      <a:pt x="10951" y="125"/>
                    </a:cubicBezTo>
                    <a:lnTo>
                      <a:pt x="1" y="4348"/>
                    </a:lnTo>
                    <a:cubicBezTo>
                      <a:pt x="1302" y="5377"/>
                      <a:pt x="3161" y="5774"/>
                      <a:pt x="4599" y="5774"/>
                    </a:cubicBezTo>
                    <a:cubicBezTo>
                      <a:pt x="5248" y="5774"/>
                      <a:pt x="5812" y="5693"/>
                      <a:pt x="6198" y="5553"/>
                    </a:cubicBezTo>
                    <a:cubicBezTo>
                      <a:pt x="7519" y="5072"/>
                      <a:pt x="7350" y="1501"/>
                      <a:pt x="8644" y="1501"/>
                    </a:cubicBezTo>
                    <a:cubicBezTo>
                      <a:pt x="8706" y="1501"/>
                      <a:pt x="8772" y="1509"/>
                      <a:pt x="8841" y="1526"/>
                    </a:cubicBezTo>
                    <a:cubicBezTo>
                      <a:pt x="9742" y="1751"/>
                      <a:pt x="10015" y="2427"/>
                      <a:pt x="10222" y="3255"/>
                    </a:cubicBezTo>
                    <a:lnTo>
                      <a:pt x="14037"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2">
                <a:extLst>
                  <a:ext uri="{FF2B5EF4-FFF2-40B4-BE49-F238E27FC236}">
                    <a16:creationId xmlns:a16="http://schemas.microsoft.com/office/drawing/2014/main" id="{9C495DB2-3E21-FBE7-36DA-E572BB02B654}"/>
                  </a:ext>
                </a:extLst>
              </p:cNvPr>
              <p:cNvSpPr/>
              <p:nvPr/>
            </p:nvSpPr>
            <p:spPr>
              <a:xfrm>
                <a:off x="6163287" y="2984859"/>
                <a:ext cx="96816" cy="153956"/>
              </a:xfrm>
              <a:custGeom>
                <a:avLst/>
                <a:gdLst/>
                <a:ahLst/>
                <a:cxnLst/>
                <a:rect l="l" t="t" r="r" b="b"/>
                <a:pathLst>
                  <a:path w="4917" h="7819" extrusionOk="0">
                    <a:moveTo>
                      <a:pt x="438" y="1"/>
                    </a:moveTo>
                    <a:cubicBezTo>
                      <a:pt x="288" y="4"/>
                      <a:pt x="133" y="123"/>
                      <a:pt x="127" y="289"/>
                    </a:cubicBezTo>
                    <a:cubicBezTo>
                      <a:pt x="125" y="322"/>
                      <a:pt x="1" y="3588"/>
                      <a:pt x="1" y="5584"/>
                    </a:cubicBezTo>
                    <a:cubicBezTo>
                      <a:pt x="1" y="6547"/>
                      <a:pt x="167" y="7128"/>
                      <a:pt x="539" y="7467"/>
                    </a:cubicBezTo>
                    <a:cubicBezTo>
                      <a:pt x="844" y="7744"/>
                      <a:pt x="1254" y="7819"/>
                      <a:pt x="1696" y="7819"/>
                    </a:cubicBezTo>
                    <a:cubicBezTo>
                      <a:pt x="1947" y="7819"/>
                      <a:pt x="2209" y="7795"/>
                      <a:pt x="2467" y="7770"/>
                    </a:cubicBezTo>
                    <a:cubicBezTo>
                      <a:pt x="3927" y="7637"/>
                      <a:pt x="4737" y="6975"/>
                      <a:pt x="4770" y="6947"/>
                    </a:cubicBezTo>
                    <a:cubicBezTo>
                      <a:pt x="4899" y="6841"/>
                      <a:pt x="4916" y="6652"/>
                      <a:pt x="4810" y="6524"/>
                    </a:cubicBezTo>
                    <a:cubicBezTo>
                      <a:pt x="4750" y="6452"/>
                      <a:pt x="4665" y="6415"/>
                      <a:pt x="4579" y="6415"/>
                    </a:cubicBezTo>
                    <a:cubicBezTo>
                      <a:pt x="4511" y="6415"/>
                      <a:pt x="4443" y="6438"/>
                      <a:pt x="4387" y="6485"/>
                    </a:cubicBezTo>
                    <a:cubicBezTo>
                      <a:pt x="4380" y="6490"/>
                      <a:pt x="3675" y="7056"/>
                      <a:pt x="2412" y="7171"/>
                    </a:cubicBezTo>
                    <a:cubicBezTo>
                      <a:pt x="2133" y="7197"/>
                      <a:pt x="1888" y="7217"/>
                      <a:pt x="1678" y="7217"/>
                    </a:cubicBezTo>
                    <a:cubicBezTo>
                      <a:pt x="1349" y="7217"/>
                      <a:pt x="1104" y="7169"/>
                      <a:pt x="943" y="7022"/>
                    </a:cubicBezTo>
                    <a:cubicBezTo>
                      <a:pt x="713" y="6812"/>
                      <a:pt x="602" y="6341"/>
                      <a:pt x="602" y="5584"/>
                    </a:cubicBezTo>
                    <a:cubicBezTo>
                      <a:pt x="602" y="3600"/>
                      <a:pt x="726" y="344"/>
                      <a:pt x="727" y="312"/>
                    </a:cubicBezTo>
                    <a:cubicBezTo>
                      <a:pt x="733" y="146"/>
                      <a:pt x="604" y="6"/>
                      <a:pt x="43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2">
                <a:extLst>
                  <a:ext uri="{FF2B5EF4-FFF2-40B4-BE49-F238E27FC236}">
                    <a16:creationId xmlns:a16="http://schemas.microsoft.com/office/drawing/2014/main" id="{16BFDB9C-9D9E-7399-D1DA-E8F3DDC37A8B}"/>
                  </a:ext>
                </a:extLst>
              </p:cNvPr>
              <p:cNvSpPr/>
              <p:nvPr/>
            </p:nvSpPr>
            <p:spPr>
              <a:xfrm>
                <a:off x="6246852" y="3132928"/>
                <a:ext cx="167227" cy="107803"/>
              </a:xfrm>
              <a:custGeom>
                <a:avLst/>
                <a:gdLst/>
                <a:ahLst/>
                <a:cxnLst/>
                <a:rect l="l" t="t" r="r" b="b"/>
                <a:pathLst>
                  <a:path w="8493" h="5475" extrusionOk="0">
                    <a:moveTo>
                      <a:pt x="5466" y="602"/>
                    </a:moveTo>
                    <a:cubicBezTo>
                      <a:pt x="5587" y="602"/>
                      <a:pt x="5708" y="611"/>
                      <a:pt x="5827" y="627"/>
                    </a:cubicBezTo>
                    <a:cubicBezTo>
                      <a:pt x="6867" y="775"/>
                      <a:pt x="7554" y="1282"/>
                      <a:pt x="7713" y="2016"/>
                    </a:cubicBezTo>
                    <a:cubicBezTo>
                      <a:pt x="7853" y="2665"/>
                      <a:pt x="7553" y="3352"/>
                      <a:pt x="6967" y="3724"/>
                    </a:cubicBezTo>
                    <a:cubicBezTo>
                      <a:pt x="5837" y="4442"/>
                      <a:pt x="3276" y="4874"/>
                      <a:pt x="2009" y="4874"/>
                    </a:cubicBezTo>
                    <a:cubicBezTo>
                      <a:pt x="1754" y="4874"/>
                      <a:pt x="1552" y="4857"/>
                      <a:pt x="1424" y="4821"/>
                    </a:cubicBezTo>
                    <a:cubicBezTo>
                      <a:pt x="1049" y="4714"/>
                      <a:pt x="758" y="4452"/>
                      <a:pt x="681" y="4154"/>
                    </a:cubicBezTo>
                    <a:cubicBezTo>
                      <a:pt x="647" y="4028"/>
                      <a:pt x="641" y="3844"/>
                      <a:pt x="799" y="3687"/>
                    </a:cubicBezTo>
                    <a:cubicBezTo>
                      <a:pt x="809" y="3677"/>
                      <a:pt x="818" y="3666"/>
                      <a:pt x="826" y="3655"/>
                    </a:cubicBezTo>
                    <a:cubicBezTo>
                      <a:pt x="851" y="3622"/>
                      <a:pt x="3149" y="602"/>
                      <a:pt x="5466" y="602"/>
                    </a:cubicBezTo>
                    <a:close/>
                    <a:moveTo>
                      <a:pt x="5469" y="1"/>
                    </a:moveTo>
                    <a:cubicBezTo>
                      <a:pt x="2918" y="1"/>
                      <a:pt x="573" y="2996"/>
                      <a:pt x="358" y="3277"/>
                    </a:cubicBezTo>
                    <a:cubicBezTo>
                      <a:pt x="95" y="3552"/>
                      <a:pt x="0" y="3924"/>
                      <a:pt x="98" y="4305"/>
                    </a:cubicBezTo>
                    <a:cubicBezTo>
                      <a:pt x="230" y="4813"/>
                      <a:pt x="675" y="5232"/>
                      <a:pt x="1259" y="5398"/>
                    </a:cubicBezTo>
                    <a:cubicBezTo>
                      <a:pt x="1437" y="5449"/>
                      <a:pt x="1701" y="5474"/>
                      <a:pt x="2025" y="5474"/>
                    </a:cubicBezTo>
                    <a:cubicBezTo>
                      <a:pt x="3479" y="5474"/>
                      <a:pt x="6108" y="4982"/>
                      <a:pt x="7289" y="4230"/>
                    </a:cubicBezTo>
                    <a:cubicBezTo>
                      <a:pt x="8086" y="3724"/>
                      <a:pt x="8493" y="2783"/>
                      <a:pt x="8300" y="1889"/>
                    </a:cubicBezTo>
                    <a:cubicBezTo>
                      <a:pt x="8085" y="895"/>
                      <a:pt x="7215" y="218"/>
                      <a:pt x="5913" y="32"/>
                    </a:cubicBezTo>
                    <a:cubicBezTo>
                      <a:pt x="5764" y="11"/>
                      <a:pt x="5616" y="1"/>
                      <a:pt x="54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2">
                <a:extLst>
                  <a:ext uri="{FF2B5EF4-FFF2-40B4-BE49-F238E27FC236}">
                    <a16:creationId xmlns:a16="http://schemas.microsoft.com/office/drawing/2014/main" id="{5310C02C-99F7-AF0A-0E28-E0BE7C2B6090}"/>
                  </a:ext>
                </a:extLst>
              </p:cNvPr>
              <p:cNvSpPr/>
              <p:nvPr/>
            </p:nvSpPr>
            <p:spPr>
              <a:xfrm>
                <a:off x="6254846" y="3150826"/>
                <a:ext cx="141473" cy="68817"/>
              </a:xfrm>
              <a:custGeom>
                <a:avLst/>
                <a:gdLst/>
                <a:ahLst/>
                <a:cxnLst/>
                <a:rect l="l" t="t" r="r" b="b"/>
                <a:pathLst>
                  <a:path w="7185" h="3495" extrusionOk="0">
                    <a:moveTo>
                      <a:pt x="6849" y="1"/>
                    </a:moveTo>
                    <a:cubicBezTo>
                      <a:pt x="6780" y="1"/>
                      <a:pt x="6711" y="24"/>
                      <a:pt x="6655" y="72"/>
                    </a:cubicBezTo>
                    <a:cubicBezTo>
                      <a:pt x="6623" y="99"/>
                      <a:pt x="3422" y="2774"/>
                      <a:pt x="295" y="2893"/>
                    </a:cubicBezTo>
                    <a:cubicBezTo>
                      <a:pt x="130" y="2899"/>
                      <a:pt x="1" y="3036"/>
                      <a:pt x="3" y="3199"/>
                    </a:cubicBezTo>
                    <a:cubicBezTo>
                      <a:pt x="7" y="3363"/>
                      <a:pt x="141" y="3494"/>
                      <a:pt x="303" y="3494"/>
                    </a:cubicBezTo>
                    <a:cubicBezTo>
                      <a:pt x="304" y="3494"/>
                      <a:pt x="305" y="3494"/>
                      <a:pt x="305" y="3494"/>
                    </a:cubicBezTo>
                    <a:lnTo>
                      <a:pt x="317" y="3494"/>
                    </a:lnTo>
                    <a:cubicBezTo>
                      <a:pt x="3654" y="3366"/>
                      <a:pt x="6905" y="647"/>
                      <a:pt x="7042" y="530"/>
                    </a:cubicBezTo>
                    <a:cubicBezTo>
                      <a:pt x="7169" y="424"/>
                      <a:pt x="7185" y="234"/>
                      <a:pt x="7078" y="107"/>
                    </a:cubicBezTo>
                    <a:cubicBezTo>
                      <a:pt x="7019" y="37"/>
                      <a:pt x="6934" y="1"/>
                      <a:pt x="684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2">
                <a:extLst>
                  <a:ext uri="{FF2B5EF4-FFF2-40B4-BE49-F238E27FC236}">
                    <a16:creationId xmlns:a16="http://schemas.microsoft.com/office/drawing/2014/main" id="{6493DA96-1138-FCE8-63BE-50DC198C3835}"/>
                  </a:ext>
                </a:extLst>
              </p:cNvPr>
              <p:cNvSpPr/>
              <p:nvPr/>
            </p:nvSpPr>
            <p:spPr>
              <a:xfrm>
                <a:off x="6198946" y="2791739"/>
                <a:ext cx="209068" cy="89373"/>
              </a:xfrm>
              <a:custGeom>
                <a:avLst/>
                <a:gdLst/>
                <a:ahLst/>
                <a:cxnLst/>
                <a:rect l="l" t="t" r="r" b="b"/>
                <a:pathLst>
                  <a:path w="10618" h="4539" extrusionOk="0">
                    <a:moveTo>
                      <a:pt x="6923" y="0"/>
                    </a:moveTo>
                    <a:cubicBezTo>
                      <a:pt x="6677" y="0"/>
                      <a:pt x="6423" y="14"/>
                      <a:pt x="6164" y="45"/>
                    </a:cubicBezTo>
                    <a:cubicBezTo>
                      <a:pt x="4025" y="296"/>
                      <a:pt x="2516" y="2435"/>
                      <a:pt x="1761" y="2812"/>
                    </a:cubicBezTo>
                    <a:cubicBezTo>
                      <a:pt x="1007" y="3189"/>
                      <a:pt x="0" y="3190"/>
                      <a:pt x="0" y="3190"/>
                    </a:cubicBezTo>
                    <a:cubicBezTo>
                      <a:pt x="0" y="3190"/>
                      <a:pt x="1252" y="4538"/>
                      <a:pt x="1987" y="4538"/>
                    </a:cubicBezTo>
                    <a:cubicBezTo>
                      <a:pt x="2092" y="4538"/>
                      <a:pt x="2186" y="4511"/>
                      <a:pt x="2265" y="4448"/>
                    </a:cubicBezTo>
                    <a:cubicBezTo>
                      <a:pt x="2894" y="3944"/>
                      <a:pt x="5158" y="1680"/>
                      <a:pt x="7800" y="1428"/>
                    </a:cubicBezTo>
                    <a:cubicBezTo>
                      <a:pt x="8398" y="1372"/>
                      <a:pt x="8879" y="1353"/>
                      <a:pt x="9262" y="1353"/>
                    </a:cubicBezTo>
                    <a:cubicBezTo>
                      <a:pt x="9948" y="1353"/>
                      <a:pt x="10319" y="1412"/>
                      <a:pt x="10475" y="1412"/>
                    </a:cubicBezTo>
                    <a:cubicBezTo>
                      <a:pt x="10618" y="1412"/>
                      <a:pt x="10581" y="1363"/>
                      <a:pt x="10442" y="1177"/>
                    </a:cubicBezTo>
                    <a:cubicBezTo>
                      <a:pt x="10111" y="734"/>
                      <a:pt x="8710" y="0"/>
                      <a:pt x="692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2">
                <a:extLst>
                  <a:ext uri="{FF2B5EF4-FFF2-40B4-BE49-F238E27FC236}">
                    <a16:creationId xmlns:a16="http://schemas.microsoft.com/office/drawing/2014/main" id="{2637541A-50A9-45EB-FE1B-2964A84BC0FB}"/>
                  </a:ext>
                </a:extLst>
              </p:cNvPr>
              <p:cNvSpPr/>
              <p:nvPr/>
            </p:nvSpPr>
            <p:spPr>
              <a:xfrm>
                <a:off x="6191090" y="2785773"/>
                <a:ext cx="223206" cy="101226"/>
              </a:xfrm>
              <a:custGeom>
                <a:avLst/>
                <a:gdLst/>
                <a:ahLst/>
                <a:cxnLst/>
                <a:rect l="l" t="t" r="r" b="b"/>
                <a:pathLst>
                  <a:path w="11336" h="5141" extrusionOk="0">
                    <a:moveTo>
                      <a:pt x="7328" y="603"/>
                    </a:moveTo>
                    <a:cubicBezTo>
                      <a:pt x="8652" y="603"/>
                      <a:pt x="9715" y="1022"/>
                      <a:pt x="10257" y="1371"/>
                    </a:cubicBezTo>
                    <a:cubicBezTo>
                      <a:pt x="10092" y="1362"/>
                      <a:pt x="9896" y="1356"/>
                      <a:pt x="9665" y="1356"/>
                    </a:cubicBezTo>
                    <a:cubicBezTo>
                      <a:pt x="9272" y="1356"/>
                      <a:pt x="8779" y="1374"/>
                      <a:pt x="8171" y="1433"/>
                    </a:cubicBezTo>
                    <a:cubicBezTo>
                      <a:pt x="5769" y="1661"/>
                      <a:pt x="3676" y="3479"/>
                      <a:pt x="2782" y="4254"/>
                    </a:cubicBezTo>
                    <a:cubicBezTo>
                      <a:pt x="2657" y="4365"/>
                      <a:pt x="2553" y="4454"/>
                      <a:pt x="2476" y="4515"/>
                    </a:cubicBezTo>
                    <a:cubicBezTo>
                      <a:pt x="2451" y="4535"/>
                      <a:pt x="2418" y="4544"/>
                      <a:pt x="2376" y="4544"/>
                    </a:cubicBezTo>
                    <a:cubicBezTo>
                      <a:pt x="2128" y="4544"/>
                      <a:pt x="1605" y="4215"/>
                      <a:pt x="1076" y="3739"/>
                    </a:cubicBezTo>
                    <a:cubicBezTo>
                      <a:pt x="1441" y="3686"/>
                      <a:pt x="1897" y="3583"/>
                      <a:pt x="2295" y="3384"/>
                    </a:cubicBezTo>
                    <a:cubicBezTo>
                      <a:pt x="2561" y="3251"/>
                      <a:pt x="2864" y="2972"/>
                      <a:pt x="3248" y="2616"/>
                    </a:cubicBezTo>
                    <a:cubicBezTo>
                      <a:pt x="4072" y="1853"/>
                      <a:pt x="5201" y="810"/>
                      <a:pt x="6599" y="645"/>
                    </a:cubicBezTo>
                    <a:cubicBezTo>
                      <a:pt x="6849" y="616"/>
                      <a:pt x="7092" y="603"/>
                      <a:pt x="7328" y="603"/>
                    </a:cubicBezTo>
                    <a:close/>
                    <a:moveTo>
                      <a:pt x="7341" y="1"/>
                    </a:moveTo>
                    <a:cubicBezTo>
                      <a:pt x="7078" y="1"/>
                      <a:pt x="6806" y="16"/>
                      <a:pt x="6528" y="49"/>
                    </a:cubicBezTo>
                    <a:cubicBezTo>
                      <a:pt x="4937" y="236"/>
                      <a:pt x="3675" y="1403"/>
                      <a:pt x="2840" y="2174"/>
                    </a:cubicBezTo>
                    <a:cubicBezTo>
                      <a:pt x="2505" y="2484"/>
                      <a:pt x="2214" y="2752"/>
                      <a:pt x="2026" y="2847"/>
                    </a:cubicBezTo>
                    <a:cubicBezTo>
                      <a:pt x="1346" y="3186"/>
                      <a:pt x="409" y="3192"/>
                      <a:pt x="399" y="3192"/>
                    </a:cubicBezTo>
                    <a:cubicBezTo>
                      <a:pt x="136" y="3192"/>
                      <a:pt x="1" y="3505"/>
                      <a:pt x="179" y="3697"/>
                    </a:cubicBezTo>
                    <a:cubicBezTo>
                      <a:pt x="533" y="4079"/>
                      <a:pt x="1592" y="5140"/>
                      <a:pt x="2392" y="5140"/>
                    </a:cubicBezTo>
                    <a:cubicBezTo>
                      <a:pt x="2559" y="5140"/>
                      <a:pt x="2715" y="5094"/>
                      <a:pt x="2851" y="4986"/>
                    </a:cubicBezTo>
                    <a:cubicBezTo>
                      <a:pt x="2934" y="4920"/>
                      <a:pt x="3043" y="4825"/>
                      <a:pt x="3177" y="4709"/>
                    </a:cubicBezTo>
                    <a:cubicBezTo>
                      <a:pt x="4027" y="3970"/>
                      <a:pt x="6017" y="2241"/>
                      <a:pt x="8228" y="2031"/>
                    </a:cubicBezTo>
                    <a:cubicBezTo>
                      <a:pt x="8816" y="1975"/>
                      <a:pt x="9291" y="1957"/>
                      <a:pt x="9668" y="1957"/>
                    </a:cubicBezTo>
                    <a:cubicBezTo>
                      <a:pt x="10121" y="1957"/>
                      <a:pt x="10432" y="1983"/>
                      <a:pt x="10628" y="1999"/>
                    </a:cubicBezTo>
                    <a:cubicBezTo>
                      <a:pt x="10714" y="2007"/>
                      <a:pt x="10792" y="2013"/>
                      <a:pt x="10863" y="2013"/>
                    </a:cubicBezTo>
                    <a:cubicBezTo>
                      <a:pt x="11025" y="2013"/>
                      <a:pt x="11147" y="1979"/>
                      <a:pt x="11224" y="1838"/>
                    </a:cubicBezTo>
                    <a:cubicBezTo>
                      <a:pt x="11336" y="1638"/>
                      <a:pt x="11212" y="1474"/>
                      <a:pt x="11081" y="1300"/>
                    </a:cubicBezTo>
                    <a:cubicBezTo>
                      <a:pt x="10716" y="812"/>
                      <a:pt x="9262" y="1"/>
                      <a:pt x="73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2">
                <a:extLst>
                  <a:ext uri="{FF2B5EF4-FFF2-40B4-BE49-F238E27FC236}">
                    <a16:creationId xmlns:a16="http://schemas.microsoft.com/office/drawing/2014/main" id="{4E0FAE05-C6EE-A7E5-CF94-BDCA304E24C5}"/>
                  </a:ext>
                </a:extLst>
              </p:cNvPr>
              <p:cNvSpPr/>
              <p:nvPr/>
            </p:nvSpPr>
            <p:spPr>
              <a:xfrm>
                <a:off x="6020574" y="2819660"/>
                <a:ext cx="121428" cy="48575"/>
              </a:xfrm>
              <a:custGeom>
                <a:avLst/>
                <a:gdLst/>
                <a:ahLst/>
                <a:cxnLst/>
                <a:rect l="l" t="t" r="r" b="b"/>
                <a:pathLst>
                  <a:path w="6167" h="2467" extrusionOk="0">
                    <a:moveTo>
                      <a:pt x="1754" y="0"/>
                    </a:moveTo>
                    <a:cubicBezTo>
                      <a:pt x="1672" y="0"/>
                      <a:pt x="1591" y="4"/>
                      <a:pt x="1511" y="10"/>
                    </a:cubicBezTo>
                    <a:cubicBezTo>
                      <a:pt x="1" y="136"/>
                      <a:pt x="126" y="1141"/>
                      <a:pt x="126" y="1141"/>
                    </a:cubicBezTo>
                    <a:cubicBezTo>
                      <a:pt x="126" y="1141"/>
                      <a:pt x="757" y="1267"/>
                      <a:pt x="2895" y="1897"/>
                    </a:cubicBezTo>
                    <a:cubicBezTo>
                      <a:pt x="4372" y="2332"/>
                      <a:pt x="4889" y="2466"/>
                      <a:pt x="5192" y="2466"/>
                    </a:cubicBezTo>
                    <a:cubicBezTo>
                      <a:pt x="5327" y="2466"/>
                      <a:pt x="5420" y="2439"/>
                      <a:pt x="5537" y="2401"/>
                    </a:cubicBezTo>
                    <a:cubicBezTo>
                      <a:pt x="5914" y="2275"/>
                      <a:pt x="6166" y="1268"/>
                      <a:pt x="6166" y="1268"/>
                    </a:cubicBezTo>
                    <a:lnTo>
                      <a:pt x="6166" y="1268"/>
                    </a:lnTo>
                    <a:cubicBezTo>
                      <a:pt x="6079" y="1355"/>
                      <a:pt x="5965" y="1389"/>
                      <a:pt x="5841" y="1389"/>
                    </a:cubicBezTo>
                    <a:cubicBezTo>
                      <a:pt x="5429" y="1389"/>
                      <a:pt x="4907" y="1016"/>
                      <a:pt x="4907" y="1016"/>
                    </a:cubicBezTo>
                    <a:cubicBezTo>
                      <a:pt x="4907" y="1016"/>
                      <a:pt x="3215" y="0"/>
                      <a:pt x="1754"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2">
                <a:extLst>
                  <a:ext uri="{FF2B5EF4-FFF2-40B4-BE49-F238E27FC236}">
                    <a16:creationId xmlns:a16="http://schemas.microsoft.com/office/drawing/2014/main" id="{C3EB6B96-F6A2-C7C6-4118-9C7A6B786836}"/>
                  </a:ext>
                </a:extLst>
              </p:cNvPr>
              <p:cNvSpPr/>
              <p:nvPr/>
            </p:nvSpPr>
            <p:spPr>
              <a:xfrm>
                <a:off x="6016262" y="2813753"/>
                <a:ext cx="132100" cy="60429"/>
              </a:xfrm>
              <a:custGeom>
                <a:avLst/>
                <a:gdLst/>
                <a:ahLst/>
                <a:cxnLst/>
                <a:rect l="l" t="t" r="r" b="b"/>
                <a:pathLst>
                  <a:path w="6709" h="3069" extrusionOk="0">
                    <a:moveTo>
                      <a:pt x="1972" y="602"/>
                    </a:moveTo>
                    <a:cubicBezTo>
                      <a:pt x="3327" y="602"/>
                      <a:pt x="4951" y="1562"/>
                      <a:pt x="4952" y="1562"/>
                    </a:cubicBezTo>
                    <a:cubicBezTo>
                      <a:pt x="5025" y="1615"/>
                      <a:pt x="5477" y="1924"/>
                      <a:pt x="5932" y="1980"/>
                    </a:cubicBezTo>
                    <a:cubicBezTo>
                      <a:pt x="5836" y="2209"/>
                      <a:pt x="5731" y="2385"/>
                      <a:pt x="5661" y="2416"/>
                    </a:cubicBezTo>
                    <a:cubicBezTo>
                      <a:pt x="5577" y="2444"/>
                      <a:pt x="5512" y="2466"/>
                      <a:pt x="5406" y="2466"/>
                    </a:cubicBezTo>
                    <a:cubicBezTo>
                      <a:pt x="5157" y="2466"/>
                      <a:pt x="4682" y="2346"/>
                      <a:pt x="3198" y="1910"/>
                    </a:cubicBezTo>
                    <a:cubicBezTo>
                      <a:pt x="1785" y="1494"/>
                      <a:pt x="1028" y="1297"/>
                      <a:pt x="671" y="1209"/>
                    </a:cubicBezTo>
                    <a:cubicBezTo>
                      <a:pt x="695" y="1132"/>
                      <a:pt x="734" y="1060"/>
                      <a:pt x="786" y="997"/>
                    </a:cubicBezTo>
                    <a:cubicBezTo>
                      <a:pt x="960" y="782"/>
                      <a:pt x="1295" y="648"/>
                      <a:pt x="1755" y="610"/>
                    </a:cubicBezTo>
                    <a:cubicBezTo>
                      <a:pt x="1826" y="604"/>
                      <a:pt x="1899" y="602"/>
                      <a:pt x="1972" y="602"/>
                    </a:cubicBezTo>
                    <a:close/>
                    <a:moveTo>
                      <a:pt x="1975" y="0"/>
                    </a:moveTo>
                    <a:cubicBezTo>
                      <a:pt x="1884" y="0"/>
                      <a:pt x="1794" y="4"/>
                      <a:pt x="1705" y="12"/>
                    </a:cubicBezTo>
                    <a:cubicBezTo>
                      <a:pt x="1069" y="64"/>
                      <a:pt x="603" y="268"/>
                      <a:pt x="319" y="619"/>
                    </a:cubicBezTo>
                    <a:cubicBezTo>
                      <a:pt x="0" y="1011"/>
                      <a:pt x="42" y="1433"/>
                      <a:pt x="48" y="1481"/>
                    </a:cubicBezTo>
                    <a:cubicBezTo>
                      <a:pt x="64" y="1609"/>
                      <a:pt x="160" y="1712"/>
                      <a:pt x="287" y="1738"/>
                    </a:cubicBezTo>
                    <a:cubicBezTo>
                      <a:pt x="293" y="1739"/>
                      <a:pt x="939" y="1871"/>
                      <a:pt x="3029" y="2486"/>
                    </a:cubicBezTo>
                    <a:cubicBezTo>
                      <a:pt x="4490" y="2916"/>
                      <a:pt x="5046" y="3068"/>
                      <a:pt x="5409" y="3068"/>
                    </a:cubicBezTo>
                    <a:cubicBezTo>
                      <a:pt x="5574" y="3068"/>
                      <a:pt x="5700" y="3036"/>
                      <a:pt x="5850" y="2986"/>
                    </a:cubicBezTo>
                    <a:cubicBezTo>
                      <a:pt x="6346" y="2820"/>
                      <a:pt x="6607" y="1915"/>
                      <a:pt x="6676" y="1641"/>
                    </a:cubicBezTo>
                    <a:cubicBezTo>
                      <a:pt x="6709" y="1510"/>
                      <a:pt x="6649" y="1373"/>
                      <a:pt x="6532" y="1306"/>
                    </a:cubicBezTo>
                    <a:cubicBezTo>
                      <a:pt x="6486" y="1280"/>
                      <a:pt x="6435" y="1267"/>
                      <a:pt x="6385" y="1267"/>
                    </a:cubicBezTo>
                    <a:cubicBezTo>
                      <a:pt x="6307" y="1267"/>
                      <a:pt x="6230" y="1298"/>
                      <a:pt x="6172" y="1356"/>
                    </a:cubicBezTo>
                    <a:cubicBezTo>
                      <a:pt x="6148" y="1379"/>
                      <a:pt x="6110" y="1390"/>
                      <a:pt x="6061" y="1390"/>
                    </a:cubicBezTo>
                    <a:cubicBezTo>
                      <a:pt x="5877" y="1390"/>
                      <a:pt x="5543" y="1244"/>
                      <a:pt x="5281" y="1060"/>
                    </a:cubicBezTo>
                    <a:cubicBezTo>
                      <a:pt x="5205" y="1014"/>
                      <a:pt x="3498" y="0"/>
                      <a:pt x="197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2">
                <a:extLst>
                  <a:ext uri="{FF2B5EF4-FFF2-40B4-BE49-F238E27FC236}">
                    <a16:creationId xmlns:a16="http://schemas.microsoft.com/office/drawing/2014/main" id="{A5E2A2DA-21AA-BBEE-EC8D-2BE1C88805DF}"/>
                  </a:ext>
                </a:extLst>
              </p:cNvPr>
              <p:cNvSpPr/>
              <p:nvPr/>
            </p:nvSpPr>
            <p:spPr>
              <a:xfrm>
                <a:off x="6431780" y="2509109"/>
                <a:ext cx="146159" cy="233976"/>
              </a:xfrm>
              <a:custGeom>
                <a:avLst/>
                <a:gdLst/>
                <a:ahLst/>
                <a:cxnLst/>
                <a:rect l="l" t="t" r="r" b="b"/>
                <a:pathLst>
                  <a:path w="7423" h="11883" extrusionOk="0">
                    <a:moveTo>
                      <a:pt x="705" y="1"/>
                    </a:moveTo>
                    <a:cubicBezTo>
                      <a:pt x="272" y="1"/>
                      <a:pt x="1" y="57"/>
                      <a:pt x="1" y="57"/>
                    </a:cubicBezTo>
                    <a:cubicBezTo>
                      <a:pt x="1" y="57"/>
                      <a:pt x="5662" y="2447"/>
                      <a:pt x="6165" y="11883"/>
                    </a:cubicBezTo>
                    <a:lnTo>
                      <a:pt x="7297" y="11757"/>
                    </a:lnTo>
                    <a:cubicBezTo>
                      <a:pt x="7297" y="11757"/>
                      <a:pt x="7423" y="7354"/>
                      <a:pt x="5537" y="3328"/>
                    </a:cubicBezTo>
                    <a:cubicBezTo>
                      <a:pt x="4164" y="400"/>
                      <a:pt x="1860" y="1"/>
                      <a:pt x="7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2">
                <a:extLst>
                  <a:ext uri="{FF2B5EF4-FFF2-40B4-BE49-F238E27FC236}">
                    <a16:creationId xmlns:a16="http://schemas.microsoft.com/office/drawing/2014/main" id="{F4406BDB-0423-0C2D-9426-046E08B18390}"/>
                  </a:ext>
                </a:extLst>
              </p:cNvPr>
              <p:cNvSpPr/>
              <p:nvPr/>
            </p:nvSpPr>
            <p:spPr>
              <a:xfrm>
                <a:off x="6425637" y="2503320"/>
                <a:ext cx="157835" cy="245672"/>
              </a:xfrm>
              <a:custGeom>
                <a:avLst/>
                <a:gdLst/>
                <a:ahLst/>
                <a:cxnLst/>
                <a:rect l="l" t="t" r="r" b="b"/>
                <a:pathLst>
                  <a:path w="8016" h="12477" extrusionOk="0">
                    <a:moveTo>
                      <a:pt x="1354" y="601"/>
                    </a:moveTo>
                    <a:cubicBezTo>
                      <a:pt x="2503" y="677"/>
                      <a:pt x="4390" y="1219"/>
                      <a:pt x="5576" y="3749"/>
                    </a:cubicBezTo>
                    <a:cubicBezTo>
                      <a:pt x="7150" y="7109"/>
                      <a:pt x="7300" y="10786"/>
                      <a:pt x="7309" y="11782"/>
                    </a:cubicBezTo>
                    <a:lnTo>
                      <a:pt x="6758" y="11844"/>
                    </a:lnTo>
                    <a:cubicBezTo>
                      <a:pt x="6291" y="4795"/>
                      <a:pt x="2999" y="1712"/>
                      <a:pt x="1354" y="601"/>
                    </a:cubicBezTo>
                    <a:close/>
                    <a:moveTo>
                      <a:pt x="986" y="0"/>
                    </a:moveTo>
                    <a:cubicBezTo>
                      <a:pt x="543" y="0"/>
                      <a:pt x="263" y="55"/>
                      <a:pt x="252" y="57"/>
                    </a:cubicBezTo>
                    <a:cubicBezTo>
                      <a:pt x="124" y="83"/>
                      <a:pt x="27" y="190"/>
                      <a:pt x="14" y="321"/>
                    </a:cubicBezTo>
                    <a:cubicBezTo>
                      <a:pt x="1" y="452"/>
                      <a:pt x="74" y="576"/>
                      <a:pt x="195" y="627"/>
                    </a:cubicBezTo>
                    <a:cubicBezTo>
                      <a:pt x="251" y="651"/>
                      <a:pt x="5691" y="3077"/>
                      <a:pt x="6178" y="12192"/>
                    </a:cubicBezTo>
                    <a:cubicBezTo>
                      <a:pt x="6186" y="12351"/>
                      <a:pt x="6318" y="12477"/>
                      <a:pt x="6477" y="12477"/>
                    </a:cubicBezTo>
                    <a:cubicBezTo>
                      <a:pt x="6489" y="12477"/>
                      <a:pt x="6499" y="12477"/>
                      <a:pt x="6511" y="12476"/>
                    </a:cubicBezTo>
                    <a:lnTo>
                      <a:pt x="7642" y="12350"/>
                    </a:lnTo>
                    <a:cubicBezTo>
                      <a:pt x="7792" y="12333"/>
                      <a:pt x="7907" y="12210"/>
                      <a:pt x="7910" y="12059"/>
                    </a:cubicBezTo>
                    <a:cubicBezTo>
                      <a:pt x="7916" y="11877"/>
                      <a:pt x="8016" y="7538"/>
                      <a:pt x="6121" y="3494"/>
                    </a:cubicBezTo>
                    <a:cubicBezTo>
                      <a:pt x="4678" y="416"/>
                      <a:pt x="2211" y="0"/>
                      <a:pt x="98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2">
                <a:extLst>
                  <a:ext uri="{FF2B5EF4-FFF2-40B4-BE49-F238E27FC236}">
                    <a16:creationId xmlns:a16="http://schemas.microsoft.com/office/drawing/2014/main" id="{FC1189D0-489A-4744-00C5-67033916425B}"/>
                  </a:ext>
                </a:extLst>
              </p:cNvPr>
              <p:cNvSpPr/>
              <p:nvPr/>
            </p:nvSpPr>
            <p:spPr>
              <a:xfrm>
                <a:off x="6491283" y="2712920"/>
                <a:ext cx="181778" cy="107980"/>
              </a:xfrm>
              <a:custGeom>
                <a:avLst/>
                <a:gdLst/>
                <a:ahLst/>
                <a:cxnLst/>
                <a:rect l="l" t="t" r="r" b="b"/>
                <a:pathLst>
                  <a:path w="9232" h="5484" extrusionOk="0">
                    <a:moveTo>
                      <a:pt x="7210" y="1"/>
                    </a:moveTo>
                    <a:cubicBezTo>
                      <a:pt x="7009" y="1"/>
                      <a:pt x="6805" y="35"/>
                      <a:pt x="6605" y="107"/>
                    </a:cubicBezTo>
                    <a:lnTo>
                      <a:pt x="1312" y="2001"/>
                    </a:lnTo>
                    <a:cubicBezTo>
                      <a:pt x="492" y="2295"/>
                      <a:pt x="1" y="3137"/>
                      <a:pt x="150" y="3997"/>
                    </a:cubicBezTo>
                    <a:cubicBezTo>
                      <a:pt x="300" y="4855"/>
                      <a:pt x="1044" y="5482"/>
                      <a:pt x="1916" y="5484"/>
                    </a:cubicBezTo>
                    <a:cubicBezTo>
                      <a:pt x="2122" y="5484"/>
                      <a:pt x="2327" y="5448"/>
                      <a:pt x="2520" y="5378"/>
                    </a:cubicBezTo>
                    <a:lnTo>
                      <a:pt x="7813" y="3483"/>
                    </a:lnTo>
                    <a:cubicBezTo>
                      <a:pt x="8746" y="3150"/>
                      <a:pt x="9231" y="2123"/>
                      <a:pt x="8898" y="1190"/>
                    </a:cubicBezTo>
                    <a:cubicBezTo>
                      <a:pt x="8635" y="458"/>
                      <a:pt x="7946" y="1"/>
                      <a:pt x="72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2">
                <a:extLst>
                  <a:ext uri="{FF2B5EF4-FFF2-40B4-BE49-F238E27FC236}">
                    <a16:creationId xmlns:a16="http://schemas.microsoft.com/office/drawing/2014/main" id="{2DA28A6A-FDD1-D2CE-D9FD-D0D0774299E2}"/>
                  </a:ext>
                </a:extLst>
              </p:cNvPr>
              <p:cNvSpPr/>
              <p:nvPr/>
            </p:nvSpPr>
            <p:spPr>
              <a:xfrm>
                <a:off x="6484943" y="2706994"/>
                <a:ext cx="194793" cy="119833"/>
              </a:xfrm>
              <a:custGeom>
                <a:avLst/>
                <a:gdLst/>
                <a:ahLst/>
                <a:cxnLst/>
                <a:rect l="l" t="t" r="r" b="b"/>
                <a:pathLst>
                  <a:path w="9893" h="6086" extrusionOk="0">
                    <a:moveTo>
                      <a:pt x="7533" y="602"/>
                    </a:moveTo>
                    <a:cubicBezTo>
                      <a:pt x="8259" y="604"/>
                      <a:pt x="8877" y="1127"/>
                      <a:pt x="9001" y="1842"/>
                    </a:cubicBezTo>
                    <a:cubicBezTo>
                      <a:pt x="9124" y="2557"/>
                      <a:pt x="8716" y="3257"/>
                      <a:pt x="8034" y="3502"/>
                    </a:cubicBezTo>
                    <a:lnTo>
                      <a:pt x="2742" y="5397"/>
                    </a:lnTo>
                    <a:cubicBezTo>
                      <a:pt x="2583" y="5454"/>
                      <a:pt x="2419" y="5482"/>
                      <a:pt x="2257" y="5482"/>
                    </a:cubicBezTo>
                    <a:cubicBezTo>
                      <a:pt x="1640" y="5482"/>
                      <a:pt x="1046" y="5091"/>
                      <a:pt x="833" y="4493"/>
                    </a:cubicBezTo>
                    <a:cubicBezTo>
                      <a:pt x="554" y="3717"/>
                      <a:pt x="958" y="2862"/>
                      <a:pt x="1736" y="2586"/>
                    </a:cubicBezTo>
                    <a:lnTo>
                      <a:pt x="7029" y="691"/>
                    </a:lnTo>
                    <a:cubicBezTo>
                      <a:pt x="7190" y="632"/>
                      <a:pt x="7361" y="602"/>
                      <a:pt x="7533" y="602"/>
                    </a:cubicBezTo>
                    <a:close/>
                    <a:moveTo>
                      <a:pt x="7531" y="1"/>
                    </a:moveTo>
                    <a:cubicBezTo>
                      <a:pt x="7297" y="1"/>
                      <a:pt x="7059" y="41"/>
                      <a:pt x="6825" y="124"/>
                    </a:cubicBezTo>
                    <a:lnTo>
                      <a:pt x="1532" y="2019"/>
                    </a:lnTo>
                    <a:cubicBezTo>
                      <a:pt x="574" y="2362"/>
                      <a:pt x="0" y="3346"/>
                      <a:pt x="175" y="4349"/>
                    </a:cubicBezTo>
                    <a:cubicBezTo>
                      <a:pt x="349" y="5352"/>
                      <a:pt x="1219" y="6084"/>
                      <a:pt x="2238" y="6086"/>
                    </a:cubicBezTo>
                    <a:cubicBezTo>
                      <a:pt x="2478" y="6084"/>
                      <a:pt x="2718" y="6043"/>
                      <a:pt x="2944" y="5962"/>
                    </a:cubicBezTo>
                    <a:lnTo>
                      <a:pt x="8237" y="4068"/>
                    </a:lnTo>
                    <a:cubicBezTo>
                      <a:pt x="9326" y="3678"/>
                      <a:pt x="9892" y="2479"/>
                      <a:pt x="9502" y="1390"/>
                    </a:cubicBezTo>
                    <a:cubicBezTo>
                      <a:pt x="9197" y="534"/>
                      <a:pt x="8391" y="1"/>
                      <a:pt x="753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2">
                <a:extLst>
                  <a:ext uri="{FF2B5EF4-FFF2-40B4-BE49-F238E27FC236}">
                    <a16:creationId xmlns:a16="http://schemas.microsoft.com/office/drawing/2014/main" id="{FCD419DE-3E63-86CF-AF85-209808418C12}"/>
                  </a:ext>
                </a:extLst>
              </p:cNvPr>
              <p:cNvSpPr/>
              <p:nvPr/>
            </p:nvSpPr>
            <p:spPr>
              <a:xfrm>
                <a:off x="6492859" y="2760058"/>
                <a:ext cx="52592" cy="57593"/>
              </a:xfrm>
              <a:custGeom>
                <a:avLst/>
                <a:gdLst/>
                <a:ahLst/>
                <a:cxnLst/>
                <a:rect l="l" t="t" r="r" b="b"/>
                <a:pathLst>
                  <a:path w="2671" h="2925" extrusionOk="0">
                    <a:moveTo>
                      <a:pt x="1107" y="0"/>
                    </a:moveTo>
                    <a:cubicBezTo>
                      <a:pt x="1005" y="0"/>
                      <a:pt x="904" y="18"/>
                      <a:pt x="807" y="54"/>
                    </a:cubicBezTo>
                    <a:cubicBezTo>
                      <a:pt x="230" y="270"/>
                      <a:pt x="0" y="1076"/>
                      <a:pt x="292" y="1854"/>
                    </a:cubicBezTo>
                    <a:cubicBezTo>
                      <a:pt x="535" y="2501"/>
                      <a:pt x="1062" y="2925"/>
                      <a:pt x="1564" y="2925"/>
                    </a:cubicBezTo>
                    <a:cubicBezTo>
                      <a:pt x="1666" y="2925"/>
                      <a:pt x="1766" y="2908"/>
                      <a:pt x="1863" y="2871"/>
                    </a:cubicBezTo>
                    <a:cubicBezTo>
                      <a:pt x="2439" y="2654"/>
                      <a:pt x="2670" y="1849"/>
                      <a:pt x="2379" y="1072"/>
                    </a:cubicBezTo>
                    <a:cubicBezTo>
                      <a:pt x="2135" y="424"/>
                      <a:pt x="1608" y="0"/>
                      <a:pt x="11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2">
                <a:extLst>
                  <a:ext uri="{FF2B5EF4-FFF2-40B4-BE49-F238E27FC236}">
                    <a16:creationId xmlns:a16="http://schemas.microsoft.com/office/drawing/2014/main" id="{DFC858C5-23A8-1FCC-330D-38FD5D6F1BC0}"/>
                  </a:ext>
                </a:extLst>
              </p:cNvPr>
              <p:cNvSpPr/>
              <p:nvPr/>
            </p:nvSpPr>
            <p:spPr>
              <a:xfrm>
                <a:off x="6486164" y="2754132"/>
                <a:ext cx="62811" cy="69407"/>
              </a:xfrm>
              <a:custGeom>
                <a:avLst/>
                <a:gdLst/>
                <a:ahLst/>
                <a:cxnLst/>
                <a:rect l="l" t="t" r="r" b="b"/>
                <a:pathLst>
                  <a:path w="3190" h="3525" extrusionOk="0">
                    <a:moveTo>
                      <a:pt x="1435" y="602"/>
                    </a:moveTo>
                    <a:cubicBezTo>
                      <a:pt x="1438" y="602"/>
                      <a:pt x="1441" y="602"/>
                      <a:pt x="1444" y="602"/>
                    </a:cubicBezTo>
                    <a:cubicBezTo>
                      <a:pt x="1820" y="602"/>
                      <a:pt x="2242" y="958"/>
                      <a:pt x="2438" y="1477"/>
                    </a:cubicBezTo>
                    <a:cubicBezTo>
                      <a:pt x="2556" y="1793"/>
                      <a:pt x="2578" y="2121"/>
                      <a:pt x="2498" y="2399"/>
                    </a:cubicBezTo>
                    <a:cubicBezTo>
                      <a:pt x="2427" y="2646"/>
                      <a:pt x="2285" y="2820"/>
                      <a:pt x="2098" y="2890"/>
                    </a:cubicBezTo>
                    <a:cubicBezTo>
                      <a:pt x="2036" y="2913"/>
                      <a:pt x="1972" y="2924"/>
                      <a:pt x="1907" y="2924"/>
                    </a:cubicBezTo>
                    <a:cubicBezTo>
                      <a:pt x="1532" y="2924"/>
                      <a:pt x="1109" y="2568"/>
                      <a:pt x="913" y="2048"/>
                    </a:cubicBezTo>
                    <a:cubicBezTo>
                      <a:pt x="684" y="1438"/>
                      <a:pt x="840" y="790"/>
                      <a:pt x="1252" y="635"/>
                    </a:cubicBezTo>
                    <a:cubicBezTo>
                      <a:pt x="1311" y="614"/>
                      <a:pt x="1373" y="602"/>
                      <a:pt x="1435" y="602"/>
                    </a:cubicBezTo>
                    <a:close/>
                    <a:moveTo>
                      <a:pt x="1441" y="1"/>
                    </a:moveTo>
                    <a:cubicBezTo>
                      <a:pt x="1305" y="1"/>
                      <a:pt x="1171" y="24"/>
                      <a:pt x="1041" y="73"/>
                    </a:cubicBezTo>
                    <a:cubicBezTo>
                      <a:pt x="310" y="348"/>
                      <a:pt x="0" y="1329"/>
                      <a:pt x="350" y="2261"/>
                    </a:cubicBezTo>
                    <a:cubicBezTo>
                      <a:pt x="638" y="3027"/>
                      <a:pt x="1283" y="3524"/>
                      <a:pt x="1910" y="3524"/>
                    </a:cubicBezTo>
                    <a:cubicBezTo>
                      <a:pt x="2047" y="3524"/>
                      <a:pt x="2182" y="3501"/>
                      <a:pt x="2309" y="3453"/>
                    </a:cubicBezTo>
                    <a:cubicBezTo>
                      <a:pt x="2679" y="3313"/>
                      <a:pt x="2951" y="2999"/>
                      <a:pt x="3076" y="2565"/>
                    </a:cubicBezTo>
                    <a:cubicBezTo>
                      <a:pt x="3190" y="2163"/>
                      <a:pt x="3162" y="1702"/>
                      <a:pt x="2999" y="1266"/>
                    </a:cubicBezTo>
                    <a:cubicBezTo>
                      <a:pt x="2711" y="499"/>
                      <a:pt x="2067" y="1"/>
                      <a:pt x="14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2">
                <a:extLst>
                  <a:ext uri="{FF2B5EF4-FFF2-40B4-BE49-F238E27FC236}">
                    <a16:creationId xmlns:a16="http://schemas.microsoft.com/office/drawing/2014/main" id="{93A3B770-5824-F807-5EA7-B2BBA8D4A54E}"/>
                  </a:ext>
                </a:extLst>
              </p:cNvPr>
              <p:cNvSpPr/>
              <p:nvPr/>
            </p:nvSpPr>
            <p:spPr>
              <a:xfrm>
                <a:off x="6473995" y="2907241"/>
                <a:ext cx="59168" cy="100616"/>
              </a:xfrm>
              <a:custGeom>
                <a:avLst/>
                <a:gdLst/>
                <a:ahLst/>
                <a:cxnLst/>
                <a:rect l="l" t="t" r="r" b="b"/>
                <a:pathLst>
                  <a:path w="3005" h="5110" extrusionOk="0">
                    <a:moveTo>
                      <a:pt x="1503" y="1033"/>
                    </a:moveTo>
                    <a:cubicBezTo>
                      <a:pt x="1926" y="2021"/>
                      <a:pt x="2404" y="3252"/>
                      <a:pt x="2404" y="3608"/>
                    </a:cubicBezTo>
                    <a:cubicBezTo>
                      <a:pt x="2398" y="4101"/>
                      <a:pt x="1996" y="4497"/>
                      <a:pt x="1503" y="4497"/>
                    </a:cubicBezTo>
                    <a:cubicBezTo>
                      <a:pt x="1009" y="4497"/>
                      <a:pt x="607" y="4101"/>
                      <a:pt x="602" y="3608"/>
                    </a:cubicBezTo>
                    <a:cubicBezTo>
                      <a:pt x="602" y="3252"/>
                      <a:pt x="1079" y="2021"/>
                      <a:pt x="1503" y="1033"/>
                    </a:cubicBezTo>
                    <a:close/>
                    <a:moveTo>
                      <a:pt x="1503" y="1"/>
                    </a:moveTo>
                    <a:cubicBezTo>
                      <a:pt x="1390" y="1"/>
                      <a:pt x="1277" y="54"/>
                      <a:pt x="1229" y="161"/>
                    </a:cubicBezTo>
                    <a:cubicBezTo>
                      <a:pt x="1024" y="616"/>
                      <a:pt x="0" y="2915"/>
                      <a:pt x="0" y="3608"/>
                    </a:cubicBezTo>
                    <a:cubicBezTo>
                      <a:pt x="2" y="4437"/>
                      <a:pt x="674" y="5109"/>
                      <a:pt x="1503" y="5109"/>
                    </a:cubicBezTo>
                    <a:cubicBezTo>
                      <a:pt x="2331" y="5109"/>
                      <a:pt x="3004" y="4437"/>
                      <a:pt x="3005" y="3608"/>
                    </a:cubicBezTo>
                    <a:cubicBezTo>
                      <a:pt x="3005" y="2915"/>
                      <a:pt x="1982" y="616"/>
                      <a:pt x="1776" y="161"/>
                    </a:cubicBezTo>
                    <a:cubicBezTo>
                      <a:pt x="1728" y="54"/>
                      <a:pt x="1615" y="1"/>
                      <a:pt x="1503"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2">
                <a:extLst>
                  <a:ext uri="{FF2B5EF4-FFF2-40B4-BE49-F238E27FC236}">
                    <a16:creationId xmlns:a16="http://schemas.microsoft.com/office/drawing/2014/main" id="{99746A64-2D53-BA42-FFE5-4B256386BF43}"/>
                  </a:ext>
                </a:extLst>
              </p:cNvPr>
              <p:cNvSpPr/>
              <p:nvPr/>
            </p:nvSpPr>
            <p:spPr>
              <a:xfrm>
                <a:off x="6641656" y="1230441"/>
                <a:ext cx="1516071" cy="1799528"/>
              </a:xfrm>
              <a:custGeom>
                <a:avLst/>
                <a:gdLst/>
                <a:ahLst/>
                <a:cxnLst/>
                <a:rect l="l" t="t" r="r" b="b"/>
                <a:pathLst>
                  <a:path w="76997" h="91393" extrusionOk="0">
                    <a:moveTo>
                      <a:pt x="24017" y="0"/>
                    </a:moveTo>
                    <a:cubicBezTo>
                      <a:pt x="22933" y="0"/>
                      <a:pt x="21579" y="521"/>
                      <a:pt x="20269" y="974"/>
                    </a:cubicBezTo>
                    <a:cubicBezTo>
                      <a:pt x="17355" y="1983"/>
                      <a:pt x="9507" y="9607"/>
                      <a:pt x="7713" y="14428"/>
                    </a:cubicBezTo>
                    <a:cubicBezTo>
                      <a:pt x="5919" y="19249"/>
                      <a:pt x="7489" y="20818"/>
                      <a:pt x="10628" y="23733"/>
                    </a:cubicBezTo>
                    <a:cubicBezTo>
                      <a:pt x="13767" y="26647"/>
                      <a:pt x="17579" y="32590"/>
                      <a:pt x="19597" y="38195"/>
                    </a:cubicBezTo>
                    <a:cubicBezTo>
                      <a:pt x="21615" y="43801"/>
                      <a:pt x="24193" y="49182"/>
                      <a:pt x="28341" y="50640"/>
                    </a:cubicBezTo>
                    <a:cubicBezTo>
                      <a:pt x="28341" y="50640"/>
                      <a:pt x="21727" y="53778"/>
                      <a:pt x="17354" y="56918"/>
                    </a:cubicBezTo>
                    <a:cubicBezTo>
                      <a:pt x="12982" y="60056"/>
                      <a:pt x="10852" y="61515"/>
                      <a:pt x="10852" y="61515"/>
                    </a:cubicBezTo>
                    <a:cubicBezTo>
                      <a:pt x="10852" y="61515"/>
                      <a:pt x="4909" y="63196"/>
                      <a:pt x="2667" y="66110"/>
                    </a:cubicBezTo>
                    <a:cubicBezTo>
                      <a:pt x="1326" y="67854"/>
                      <a:pt x="475" y="69225"/>
                      <a:pt x="1" y="70054"/>
                    </a:cubicBezTo>
                    <a:cubicBezTo>
                      <a:pt x="1225" y="69607"/>
                      <a:pt x="3281" y="69045"/>
                      <a:pt x="5884" y="69045"/>
                    </a:cubicBezTo>
                    <a:cubicBezTo>
                      <a:pt x="8729" y="69045"/>
                      <a:pt x="12227" y="69715"/>
                      <a:pt x="16008" y="71940"/>
                    </a:cubicBezTo>
                    <a:cubicBezTo>
                      <a:pt x="24989" y="77223"/>
                      <a:pt x="26900" y="85990"/>
                      <a:pt x="26902" y="91392"/>
                    </a:cubicBezTo>
                    <a:lnTo>
                      <a:pt x="30471" y="88197"/>
                    </a:lnTo>
                    <a:cubicBezTo>
                      <a:pt x="30471" y="88197"/>
                      <a:pt x="39777" y="84497"/>
                      <a:pt x="47512" y="75976"/>
                    </a:cubicBezTo>
                    <a:cubicBezTo>
                      <a:pt x="55247" y="67456"/>
                      <a:pt x="56482" y="63309"/>
                      <a:pt x="57265" y="55685"/>
                    </a:cubicBezTo>
                    <a:cubicBezTo>
                      <a:pt x="58050" y="48061"/>
                      <a:pt x="61190" y="17903"/>
                      <a:pt x="61301" y="17455"/>
                    </a:cubicBezTo>
                    <a:cubicBezTo>
                      <a:pt x="61414" y="17007"/>
                      <a:pt x="62423" y="14764"/>
                      <a:pt x="63769" y="14540"/>
                    </a:cubicBezTo>
                    <a:cubicBezTo>
                      <a:pt x="63791" y="14537"/>
                      <a:pt x="63816" y="14535"/>
                      <a:pt x="63842" y="14535"/>
                    </a:cubicBezTo>
                    <a:cubicBezTo>
                      <a:pt x="65364" y="14535"/>
                      <a:pt x="72530" y="20830"/>
                      <a:pt x="73522" y="21491"/>
                    </a:cubicBezTo>
                    <a:cubicBezTo>
                      <a:pt x="73952" y="21777"/>
                      <a:pt x="74564" y="22002"/>
                      <a:pt x="75144" y="22002"/>
                    </a:cubicBezTo>
                    <a:cubicBezTo>
                      <a:pt x="75924" y="22002"/>
                      <a:pt x="76644" y="21592"/>
                      <a:pt x="76773" y="20369"/>
                    </a:cubicBezTo>
                    <a:cubicBezTo>
                      <a:pt x="76997" y="18240"/>
                      <a:pt x="75204" y="12971"/>
                      <a:pt x="69486" y="7252"/>
                    </a:cubicBezTo>
                    <a:cubicBezTo>
                      <a:pt x="65318" y="3085"/>
                      <a:pt x="61984" y="1479"/>
                      <a:pt x="59962" y="1479"/>
                    </a:cubicBezTo>
                    <a:cubicBezTo>
                      <a:pt x="59210" y="1479"/>
                      <a:pt x="58639" y="1701"/>
                      <a:pt x="58274" y="2096"/>
                    </a:cubicBezTo>
                    <a:cubicBezTo>
                      <a:pt x="56930" y="3553"/>
                      <a:pt x="57826" y="6693"/>
                      <a:pt x="56930" y="11289"/>
                    </a:cubicBezTo>
                    <a:cubicBezTo>
                      <a:pt x="56032" y="15885"/>
                      <a:pt x="50428" y="32478"/>
                      <a:pt x="47625" y="40326"/>
                    </a:cubicBezTo>
                    <a:cubicBezTo>
                      <a:pt x="44821" y="48174"/>
                      <a:pt x="45718" y="58825"/>
                      <a:pt x="45718" y="58825"/>
                    </a:cubicBezTo>
                    <a:cubicBezTo>
                      <a:pt x="45718" y="58825"/>
                      <a:pt x="41906" y="60169"/>
                      <a:pt x="39216" y="62187"/>
                    </a:cubicBezTo>
                    <a:cubicBezTo>
                      <a:pt x="36525" y="64204"/>
                      <a:pt x="32377" y="67008"/>
                      <a:pt x="32377" y="67008"/>
                    </a:cubicBezTo>
                    <a:lnTo>
                      <a:pt x="31256" y="66447"/>
                    </a:lnTo>
                    <a:cubicBezTo>
                      <a:pt x="31256" y="66447"/>
                      <a:pt x="37534" y="60169"/>
                      <a:pt x="39440" y="56581"/>
                    </a:cubicBezTo>
                    <a:cubicBezTo>
                      <a:pt x="41346" y="52993"/>
                      <a:pt x="41906" y="52769"/>
                      <a:pt x="40897" y="50640"/>
                    </a:cubicBezTo>
                    <a:cubicBezTo>
                      <a:pt x="39888" y="48509"/>
                      <a:pt x="31704" y="38195"/>
                      <a:pt x="28116" y="33599"/>
                    </a:cubicBezTo>
                    <a:cubicBezTo>
                      <a:pt x="24529" y="29002"/>
                      <a:pt x="20157" y="21267"/>
                      <a:pt x="19260" y="19025"/>
                    </a:cubicBezTo>
                    <a:cubicBezTo>
                      <a:pt x="18364" y="16782"/>
                      <a:pt x="18476" y="14540"/>
                      <a:pt x="19149" y="12971"/>
                    </a:cubicBezTo>
                    <a:cubicBezTo>
                      <a:pt x="19821" y="11401"/>
                      <a:pt x="26099" y="8261"/>
                      <a:pt x="26212" y="3440"/>
                    </a:cubicBezTo>
                    <a:cubicBezTo>
                      <a:pt x="26273" y="784"/>
                      <a:pt x="25348" y="0"/>
                      <a:pt x="2401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2">
                <a:extLst>
                  <a:ext uri="{FF2B5EF4-FFF2-40B4-BE49-F238E27FC236}">
                    <a16:creationId xmlns:a16="http://schemas.microsoft.com/office/drawing/2014/main" id="{CAC5B7ED-8AFD-563E-C7C6-F7FDC7CB05A4}"/>
                  </a:ext>
                </a:extLst>
              </p:cNvPr>
              <p:cNvSpPr/>
              <p:nvPr/>
            </p:nvSpPr>
            <p:spPr>
              <a:xfrm>
                <a:off x="6634174" y="1224553"/>
                <a:ext cx="1529578" cy="1811342"/>
              </a:xfrm>
              <a:custGeom>
                <a:avLst/>
                <a:gdLst/>
                <a:ahLst/>
                <a:cxnLst/>
                <a:rect l="l" t="t" r="r" b="b"/>
                <a:pathLst>
                  <a:path w="77683" h="91993" extrusionOk="0">
                    <a:moveTo>
                      <a:pt x="24397" y="600"/>
                    </a:moveTo>
                    <a:cubicBezTo>
                      <a:pt x="24815" y="600"/>
                      <a:pt x="25180" y="685"/>
                      <a:pt x="25468" y="894"/>
                    </a:cubicBezTo>
                    <a:cubicBezTo>
                      <a:pt x="26048" y="1316"/>
                      <a:pt x="26325" y="2270"/>
                      <a:pt x="26291" y="3732"/>
                    </a:cubicBezTo>
                    <a:cubicBezTo>
                      <a:pt x="26217" y="6899"/>
                      <a:pt x="23359" y="9318"/>
                      <a:pt x="21272" y="11084"/>
                    </a:cubicBezTo>
                    <a:cubicBezTo>
                      <a:pt x="20277" y="11926"/>
                      <a:pt x="19492" y="12590"/>
                      <a:pt x="19252" y="13150"/>
                    </a:cubicBezTo>
                    <a:cubicBezTo>
                      <a:pt x="18474" y="14967"/>
                      <a:pt x="18514" y="17316"/>
                      <a:pt x="19362" y="19434"/>
                    </a:cubicBezTo>
                    <a:cubicBezTo>
                      <a:pt x="20274" y="21714"/>
                      <a:pt x="24658" y="29466"/>
                      <a:pt x="28261" y="34083"/>
                    </a:cubicBezTo>
                    <a:lnTo>
                      <a:pt x="29892" y="36166"/>
                    </a:lnTo>
                    <a:cubicBezTo>
                      <a:pt x="33726" y="41058"/>
                      <a:pt x="40144" y="49247"/>
                      <a:pt x="41006" y="51067"/>
                    </a:cubicBezTo>
                    <a:cubicBezTo>
                      <a:pt x="41781" y="52703"/>
                      <a:pt x="41596" y="53036"/>
                      <a:pt x="40394" y="55201"/>
                    </a:cubicBezTo>
                    <a:cubicBezTo>
                      <a:pt x="40152" y="55637"/>
                      <a:pt x="39872" y="56142"/>
                      <a:pt x="39555" y="56739"/>
                    </a:cubicBezTo>
                    <a:cubicBezTo>
                      <a:pt x="37693" y="60245"/>
                      <a:pt x="31486" y="66471"/>
                      <a:pt x="31423" y="66534"/>
                    </a:cubicBezTo>
                    <a:cubicBezTo>
                      <a:pt x="31279" y="66679"/>
                      <a:pt x="31318" y="66923"/>
                      <a:pt x="31502" y="67014"/>
                    </a:cubicBezTo>
                    <a:lnTo>
                      <a:pt x="32622" y="67575"/>
                    </a:lnTo>
                    <a:cubicBezTo>
                      <a:pt x="32665" y="67596"/>
                      <a:pt x="32711" y="67607"/>
                      <a:pt x="32757" y="67607"/>
                    </a:cubicBezTo>
                    <a:cubicBezTo>
                      <a:pt x="32816" y="67607"/>
                      <a:pt x="32875" y="67589"/>
                      <a:pt x="32926" y="67555"/>
                    </a:cubicBezTo>
                    <a:cubicBezTo>
                      <a:pt x="32966" y="67527"/>
                      <a:pt x="37111" y="64726"/>
                      <a:pt x="39776" y="62726"/>
                    </a:cubicBezTo>
                    <a:cubicBezTo>
                      <a:pt x="42398" y="60760"/>
                      <a:pt x="46161" y="59419"/>
                      <a:pt x="46198" y="59406"/>
                    </a:cubicBezTo>
                    <a:cubicBezTo>
                      <a:pt x="46327" y="59361"/>
                      <a:pt x="46409" y="59234"/>
                      <a:pt x="46398" y="59097"/>
                    </a:cubicBezTo>
                    <a:cubicBezTo>
                      <a:pt x="46389" y="58992"/>
                      <a:pt x="45539" y="48419"/>
                      <a:pt x="48287" y="40725"/>
                    </a:cubicBezTo>
                    <a:cubicBezTo>
                      <a:pt x="51086" y="32887"/>
                      <a:pt x="56693" y="16312"/>
                      <a:pt x="57605" y="11645"/>
                    </a:cubicBezTo>
                    <a:cubicBezTo>
                      <a:pt x="57997" y="9632"/>
                      <a:pt x="58051" y="7876"/>
                      <a:pt x="58093" y="6466"/>
                    </a:cubicBezTo>
                    <a:cubicBezTo>
                      <a:pt x="58149" y="4652"/>
                      <a:pt x="58188" y="3342"/>
                      <a:pt x="58876" y="2597"/>
                    </a:cubicBezTo>
                    <a:cubicBezTo>
                      <a:pt x="59178" y="2270"/>
                      <a:pt x="59661" y="2090"/>
                      <a:pt x="60273" y="2078"/>
                    </a:cubicBezTo>
                    <a:cubicBezTo>
                      <a:pt x="60297" y="2078"/>
                      <a:pt x="60322" y="2077"/>
                      <a:pt x="60346" y="2077"/>
                    </a:cubicBezTo>
                    <a:cubicBezTo>
                      <a:pt x="62634" y="2077"/>
                      <a:pt x="66085" y="4196"/>
                      <a:pt x="69654" y="7763"/>
                    </a:cubicBezTo>
                    <a:cubicBezTo>
                      <a:pt x="75333" y="13443"/>
                      <a:pt x="77071" y="18574"/>
                      <a:pt x="76854" y="20636"/>
                    </a:cubicBezTo>
                    <a:cubicBezTo>
                      <a:pt x="76788" y="21268"/>
                      <a:pt x="76547" y="21685"/>
                      <a:pt x="76139" y="21876"/>
                    </a:cubicBezTo>
                    <a:cubicBezTo>
                      <a:pt x="75955" y="21963"/>
                      <a:pt x="75743" y="22001"/>
                      <a:pt x="75522" y="22001"/>
                    </a:cubicBezTo>
                    <a:cubicBezTo>
                      <a:pt x="75019" y="22001"/>
                      <a:pt x="74467" y="21805"/>
                      <a:pt x="74069" y="21539"/>
                    </a:cubicBezTo>
                    <a:cubicBezTo>
                      <a:pt x="73825" y="21377"/>
                      <a:pt x="73151" y="20826"/>
                      <a:pt x="72299" y="20127"/>
                    </a:cubicBezTo>
                    <a:cubicBezTo>
                      <a:pt x="67985" y="16599"/>
                      <a:pt x="65233" y="14533"/>
                      <a:pt x="64206" y="14533"/>
                    </a:cubicBezTo>
                    <a:cubicBezTo>
                      <a:pt x="64168" y="14533"/>
                      <a:pt x="64132" y="14536"/>
                      <a:pt x="64099" y="14542"/>
                    </a:cubicBezTo>
                    <a:cubicBezTo>
                      <a:pt x="62615" y="14790"/>
                      <a:pt x="61533" y="17110"/>
                      <a:pt x="61390" y="17680"/>
                    </a:cubicBezTo>
                    <a:cubicBezTo>
                      <a:pt x="61265" y="18182"/>
                      <a:pt x="57899" y="50597"/>
                      <a:pt x="57348" y="55952"/>
                    </a:cubicBezTo>
                    <a:cubicBezTo>
                      <a:pt x="56582" y="63373"/>
                      <a:pt x="55436" y="67519"/>
                      <a:pt x="47669" y="76074"/>
                    </a:cubicBezTo>
                    <a:cubicBezTo>
                      <a:pt x="40074" y="84440"/>
                      <a:pt x="30832" y="88179"/>
                      <a:pt x="30740" y="88216"/>
                    </a:cubicBezTo>
                    <a:cubicBezTo>
                      <a:pt x="30707" y="88229"/>
                      <a:pt x="30676" y="88248"/>
                      <a:pt x="30650" y="88272"/>
                    </a:cubicBezTo>
                    <a:lnTo>
                      <a:pt x="27572" y="91028"/>
                    </a:lnTo>
                    <a:cubicBezTo>
                      <a:pt x="27444" y="86705"/>
                      <a:pt x="25986" y="77537"/>
                      <a:pt x="16541" y="71981"/>
                    </a:cubicBezTo>
                    <a:cubicBezTo>
                      <a:pt x="12706" y="69724"/>
                      <a:pt x="9142" y="69053"/>
                      <a:pt x="6258" y="69053"/>
                    </a:cubicBezTo>
                    <a:cubicBezTo>
                      <a:pt x="4072" y="69053"/>
                      <a:pt x="2277" y="69440"/>
                      <a:pt x="1052" y="69813"/>
                    </a:cubicBezTo>
                    <a:cubicBezTo>
                      <a:pt x="1556" y="68992"/>
                      <a:pt x="2287" y="67893"/>
                      <a:pt x="3287" y="66593"/>
                    </a:cubicBezTo>
                    <a:cubicBezTo>
                      <a:pt x="5441" y="63793"/>
                      <a:pt x="11256" y="62120"/>
                      <a:pt x="11314" y="62103"/>
                    </a:cubicBezTo>
                    <a:cubicBezTo>
                      <a:pt x="11344" y="62094"/>
                      <a:pt x="11375" y="62081"/>
                      <a:pt x="11401" y="62062"/>
                    </a:cubicBezTo>
                    <a:cubicBezTo>
                      <a:pt x="11424" y="62047"/>
                      <a:pt x="13584" y="60566"/>
                      <a:pt x="17911" y="57461"/>
                    </a:cubicBezTo>
                    <a:cubicBezTo>
                      <a:pt x="22210" y="54374"/>
                      <a:pt x="28784" y="51241"/>
                      <a:pt x="28851" y="51210"/>
                    </a:cubicBezTo>
                    <a:cubicBezTo>
                      <a:pt x="29092" y="51094"/>
                      <a:pt x="29073" y="50745"/>
                      <a:pt x="28821" y="50656"/>
                    </a:cubicBezTo>
                    <a:cubicBezTo>
                      <a:pt x="24613" y="49177"/>
                      <a:pt x="22035" y="43325"/>
                      <a:pt x="20259" y="38392"/>
                    </a:cubicBezTo>
                    <a:cubicBezTo>
                      <a:pt x="18322" y="33013"/>
                      <a:pt x="14518" y="26881"/>
                      <a:pt x="11212" y="23812"/>
                    </a:cubicBezTo>
                    <a:cubicBezTo>
                      <a:pt x="8155" y="20973"/>
                      <a:pt x="6620" y="19548"/>
                      <a:pt x="8376" y="14831"/>
                    </a:cubicBezTo>
                    <a:cubicBezTo>
                      <a:pt x="10142" y="10081"/>
                      <a:pt x="17855" y="2558"/>
                      <a:pt x="20748" y="1556"/>
                    </a:cubicBezTo>
                    <a:lnTo>
                      <a:pt x="21177" y="1407"/>
                    </a:lnTo>
                    <a:cubicBezTo>
                      <a:pt x="22316" y="1008"/>
                      <a:pt x="23482" y="600"/>
                      <a:pt x="24397" y="600"/>
                    </a:cubicBezTo>
                    <a:close/>
                    <a:moveTo>
                      <a:pt x="24399" y="1"/>
                    </a:moveTo>
                    <a:cubicBezTo>
                      <a:pt x="23375" y="1"/>
                      <a:pt x="22163" y="425"/>
                      <a:pt x="20978" y="840"/>
                    </a:cubicBezTo>
                    <a:lnTo>
                      <a:pt x="20551" y="990"/>
                    </a:lnTo>
                    <a:cubicBezTo>
                      <a:pt x="17567" y="2022"/>
                      <a:pt x="9623" y="9751"/>
                      <a:pt x="7811" y="14622"/>
                    </a:cubicBezTo>
                    <a:cubicBezTo>
                      <a:pt x="5917" y="19714"/>
                      <a:pt x="7755" y="21422"/>
                      <a:pt x="10803" y="24252"/>
                    </a:cubicBezTo>
                    <a:cubicBezTo>
                      <a:pt x="14047" y="27264"/>
                      <a:pt x="17786" y="33296"/>
                      <a:pt x="19694" y="38596"/>
                    </a:cubicBezTo>
                    <a:cubicBezTo>
                      <a:pt x="21533" y="43704"/>
                      <a:pt x="23949" y="49109"/>
                      <a:pt x="27983" y="50964"/>
                    </a:cubicBezTo>
                    <a:cubicBezTo>
                      <a:pt x="26239" y="51821"/>
                      <a:pt x="21130" y="54409"/>
                      <a:pt x="17558" y="56973"/>
                    </a:cubicBezTo>
                    <a:cubicBezTo>
                      <a:pt x="13560" y="59843"/>
                      <a:pt x="11414" y="61323"/>
                      <a:pt x="11101" y="61539"/>
                    </a:cubicBezTo>
                    <a:cubicBezTo>
                      <a:pt x="10488" y="61717"/>
                      <a:pt x="5004" y="63374"/>
                      <a:pt x="2809" y="66227"/>
                    </a:cubicBezTo>
                    <a:cubicBezTo>
                      <a:pt x="1475" y="67961"/>
                      <a:pt x="611" y="69346"/>
                      <a:pt x="120" y="70203"/>
                    </a:cubicBezTo>
                    <a:cubicBezTo>
                      <a:pt x="0" y="70414"/>
                      <a:pt x="162" y="70654"/>
                      <a:pt x="378" y="70654"/>
                    </a:cubicBezTo>
                    <a:cubicBezTo>
                      <a:pt x="412" y="70654"/>
                      <a:pt x="448" y="70648"/>
                      <a:pt x="484" y="70635"/>
                    </a:cubicBezTo>
                    <a:cubicBezTo>
                      <a:pt x="1611" y="70223"/>
                      <a:pt x="3642" y="69654"/>
                      <a:pt x="6254" y="69654"/>
                    </a:cubicBezTo>
                    <a:cubicBezTo>
                      <a:pt x="9048" y="69654"/>
                      <a:pt x="12508" y="70306"/>
                      <a:pt x="16236" y="72499"/>
                    </a:cubicBezTo>
                    <a:cubicBezTo>
                      <a:pt x="25929" y="78201"/>
                      <a:pt x="26980" y="87820"/>
                      <a:pt x="26981" y="91692"/>
                    </a:cubicBezTo>
                    <a:cubicBezTo>
                      <a:pt x="26982" y="91857"/>
                      <a:pt x="27116" y="91992"/>
                      <a:pt x="27282" y="91992"/>
                    </a:cubicBezTo>
                    <a:cubicBezTo>
                      <a:pt x="27355" y="91992"/>
                      <a:pt x="27428" y="91965"/>
                      <a:pt x="27482" y="91915"/>
                    </a:cubicBezTo>
                    <a:lnTo>
                      <a:pt x="31013" y="88754"/>
                    </a:lnTo>
                    <a:cubicBezTo>
                      <a:pt x="31770" y="88442"/>
                      <a:pt x="40715" y="84628"/>
                      <a:pt x="48116" y="76479"/>
                    </a:cubicBezTo>
                    <a:cubicBezTo>
                      <a:pt x="56003" y="67792"/>
                      <a:pt x="57169" y="63573"/>
                      <a:pt x="57946" y="56016"/>
                    </a:cubicBezTo>
                    <a:cubicBezTo>
                      <a:pt x="58765" y="48068"/>
                      <a:pt x="61844" y="18505"/>
                      <a:pt x="61975" y="17828"/>
                    </a:cubicBezTo>
                    <a:cubicBezTo>
                      <a:pt x="62099" y="17332"/>
                      <a:pt x="63081" y="15323"/>
                      <a:pt x="64198" y="15137"/>
                    </a:cubicBezTo>
                    <a:cubicBezTo>
                      <a:pt x="64214" y="15135"/>
                      <a:pt x="64230" y="15133"/>
                      <a:pt x="64248" y="15133"/>
                    </a:cubicBezTo>
                    <a:cubicBezTo>
                      <a:pt x="65248" y="15133"/>
                      <a:pt x="69905" y="18947"/>
                      <a:pt x="71919" y="20595"/>
                    </a:cubicBezTo>
                    <a:cubicBezTo>
                      <a:pt x="72818" y="21331"/>
                      <a:pt x="73469" y="21862"/>
                      <a:pt x="73737" y="22041"/>
                    </a:cubicBezTo>
                    <a:cubicBezTo>
                      <a:pt x="74208" y="22355"/>
                      <a:pt x="74881" y="22602"/>
                      <a:pt x="75529" y="22602"/>
                    </a:cubicBezTo>
                    <a:cubicBezTo>
                      <a:pt x="75831" y="22602"/>
                      <a:pt x="76128" y="22548"/>
                      <a:pt x="76396" y="22422"/>
                    </a:cubicBezTo>
                    <a:cubicBezTo>
                      <a:pt x="76816" y="22225"/>
                      <a:pt x="77341" y="21766"/>
                      <a:pt x="77453" y="20701"/>
                    </a:cubicBezTo>
                    <a:cubicBezTo>
                      <a:pt x="77683" y="18524"/>
                      <a:pt x="75908" y="13169"/>
                      <a:pt x="70079" y="7340"/>
                    </a:cubicBezTo>
                    <a:cubicBezTo>
                      <a:pt x="66345" y="3607"/>
                      <a:pt x="62804" y="1479"/>
                      <a:pt x="60341" y="1479"/>
                    </a:cubicBezTo>
                    <a:cubicBezTo>
                      <a:pt x="60314" y="1479"/>
                      <a:pt x="60288" y="1479"/>
                      <a:pt x="60262" y="1479"/>
                    </a:cubicBezTo>
                    <a:cubicBezTo>
                      <a:pt x="59483" y="1495"/>
                      <a:pt x="58851" y="1741"/>
                      <a:pt x="58435" y="2192"/>
                    </a:cubicBezTo>
                    <a:cubicBezTo>
                      <a:pt x="57595" y="3101"/>
                      <a:pt x="57553" y="4505"/>
                      <a:pt x="57493" y="6450"/>
                    </a:cubicBezTo>
                    <a:cubicBezTo>
                      <a:pt x="57452" y="7838"/>
                      <a:pt x="57400" y="9566"/>
                      <a:pt x="57016" y="11531"/>
                    </a:cubicBezTo>
                    <a:cubicBezTo>
                      <a:pt x="56122" y="16110"/>
                      <a:pt x="50429" y="32947"/>
                      <a:pt x="47723" y="40524"/>
                    </a:cubicBezTo>
                    <a:cubicBezTo>
                      <a:pt x="45158" y="47707"/>
                      <a:pt x="45675" y="57319"/>
                      <a:pt x="45783" y="58920"/>
                    </a:cubicBezTo>
                    <a:cubicBezTo>
                      <a:pt x="44929" y="59239"/>
                      <a:pt x="41778" y="60476"/>
                      <a:pt x="39417" y="62247"/>
                    </a:cubicBezTo>
                    <a:cubicBezTo>
                      <a:pt x="37045" y="64025"/>
                      <a:pt x="33494" y="66445"/>
                      <a:pt x="32736" y="66960"/>
                    </a:cubicBezTo>
                    <a:lnTo>
                      <a:pt x="32143" y="66663"/>
                    </a:lnTo>
                    <a:cubicBezTo>
                      <a:pt x="33419" y="65365"/>
                      <a:pt x="38395" y="60205"/>
                      <a:pt x="40087" y="57021"/>
                    </a:cubicBezTo>
                    <a:cubicBezTo>
                      <a:pt x="40402" y="56429"/>
                      <a:pt x="40681" y="55927"/>
                      <a:pt x="40920" y="55494"/>
                    </a:cubicBezTo>
                    <a:cubicBezTo>
                      <a:pt x="42132" y="53313"/>
                      <a:pt x="42458" y="52726"/>
                      <a:pt x="41550" y="50811"/>
                    </a:cubicBezTo>
                    <a:cubicBezTo>
                      <a:pt x="40660" y="48930"/>
                      <a:pt x="34465" y="41026"/>
                      <a:pt x="30365" y="35796"/>
                    </a:cubicBezTo>
                    <a:lnTo>
                      <a:pt x="28734" y="33713"/>
                    </a:lnTo>
                    <a:cubicBezTo>
                      <a:pt x="25162" y="29136"/>
                      <a:pt x="20820" y="21465"/>
                      <a:pt x="19919" y="19212"/>
                    </a:cubicBezTo>
                    <a:cubicBezTo>
                      <a:pt x="19131" y="17238"/>
                      <a:pt x="19088" y="15061"/>
                      <a:pt x="19805" y="13387"/>
                    </a:cubicBezTo>
                    <a:cubicBezTo>
                      <a:pt x="19989" y="12958"/>
                      <a:pt x="20763" y="12303"/>
                      <a:pt x="21660" y="11544"/>
                    </a:cubicBezTo>
                    <a:cubicBezTo>
                      <a:pt x="23711" y="9809"/>
                      <a:pt x="26811" y="7184"/>
                      <a:pt x="26891" y="3746"/>
                    </a:cubicBezTo>
                    <a:cubicBezTo>
                      <a:pt x="26931" y="2052"/>
                      <a:pt x="26580" y="960"/>
                      <a:pt x="25820" y="409"/>
                    </a:cubicBezTo>
                    <a:cubicBezTo>
                      <a:pt x="25418" y="116"/>
                      <a:pt x="24934" y="1"/>
                      <a:pt x="243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2">
                <a:extLst>
                  <a:ext uri="{FF2B5EF4-FFF2-40B4-BE49-F238E27FC236}">
                    <a16:creationId xmlns:a16="http://schemas.microsoft.com/office/drawing/2014/main" id="{67E29346-D285-24FA-8CBE-6C44759BCCE0}"/>
                  </a:ext>
                </a:extLst>
              </p:cNvPr>
              <p:cNvSpPr/>
              <p:nvPr/>
            </p:nvSpPr>
            <p:spPr>
              <a:xfrm>
                <a:off x="7018956" y="2453387"/>
                <a:ext cx="371491" cy="232598"/>
              </a:xfrm>
              <a:custGeom>
                <a:avLst/>
                <a:gdLst/>
                <a:ahLst/>
                <a:cxnLst/>
                <a:rect l="l" t="t" r="r" b="b"/>
                <a:pathLst>
                  <a:path w="18867" h="11813" extrusionOk="0">
                    <a:moveTo>
                      <a:pt x="320" y="1"/>
                    </a:moveTo>
                    <a:cubicBezTo>
                      <a:pt x="172" y="1"/>
                      <a:pt x="42" y="110"/>
                      <a:pt x="23" y="262"/>
                    </a:cubicBezTo>
                    <a:cubicBezTo>
                      <a:pt x="0" y="427"/>
                      <a:pt x="117" y="579"/>
                      <a:pt x="282" y="599"/>
                    </a:cubicBezTo>
                    <a:cubicBezTo>
                      <a:pt x="400" y="615"/>
                      <a:pt x="12101" y="2260"/>
                      <a:pt x="18233" y="11676"/>
                    </a:cubicBezTo>
                    <a:cubicBezTo>
                      <a:pt x="18287" y="11762"/>
                      <a:pt x="18382" y="11813"/>
                      <a:pt x="18484" y="11813"/>
                    </a:cubicBezTo>
                    <a:cubicBezTo>
                      <a:pt x="18723" y="11813"/>
                      <a:pt x="18866" y="11548"/>
                      <a:pt x="18736" y="11349"/>
                    </a:cubicBezTo>
                    <a:cubicBezTo>
                      <a:pt x="12455" y="1703"/>
                      <a:pt x="481" y="19"/>
                      <a:pt x="362" y="4"/>
                    </a:cubicBezTo>
                    <a:cubicBezTo>
                      <a:pt x="348" y="2"/>
                      <a:pt x="334" y="1"/>
                      <a:pt x="32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2">
                <a:extLst>
                  <a:ext uri="{FF2B5EF4-FFF2-40B4-BE49-F238E27FC236}">
                    <a16:creationId xmlns:a16="http://schemas.microsoft.com/office/drawing/2014/main" id="{65ED8FDF-E604-1CC3-1877-E0CCA48E270C}"/>
                  </a:ext>
                </a:extLst>
              </p:cNvPr>
              <p:cNvSpPr/>
              <p:nvPr/>
            </p:nvSpPr>
            <p:spPr>
              <a:xfrm>
                <a:off x="7750833" y="1259542"/>
                <a:ext cx="406894" cy="404137"/>
              </a:xfrm>
              <a:custGeom>
                <a:avLst/>
                <a:gdLst/>
                <a:ahLst/>
                <a:cxnLst/>
                <a:rect l="l" t="t" r="r" b="b"/>
                <a:pathLst>
                  <a:path w="20665" h="20525" extrusionOk="0">
                    <a:moveTo>
                      <a:pt x="3629" y="0"/>
                    </a:moveTo>
                    <a:cubicBezTo>
                      <a:pt x="2877" y="0"/>
                      <a:pt x="2307" y="222"/>
                      <a:pt x="1942" y="617"/>
                    </a:cubicBezTo>
                    <a:cubicBezTo>
                      <a:pt x="598" y="2074"/>
                      <a:pt x="1494" y="5213"/>
                      <a:pt x="598" y="9810"/>
                    </a:cubicBezTo>
                    <a:cubicBezTo>
                      <a:pt x="477" y="10425"/>
                      <a:pt x="270" y="11261"/>
                      <a:pt x="0" y="12257"/>
                    </a:cubicBezTo>
                    <a:cubicBezTo>
                      <a:pt x="210" y="12223"/>
                      <a:pt x="446" y="12200"/>
                      <a:pt x="707" y="12200"/>
                    </a:cubicBezTo>
                    <a:cubicBezTo>
                      <a:pt x="1516" y="12200"/>
                      <a:pt x="2556" y="12419"/>
                      <a:pt x="3736" y="13174"/>
                    </a:cubicBezTo>
                    <a:cubicBezTo>
                      <a:pt x="4416" y="13609"/>
                      <a:pt x="5021" y="14150"/>
                      <a:pt x="5531" y="14776"/>
                    </a:cubicBezTo>
                    <a:cubicBezTo>
                      <a:pt x="5976" y="14023"/>
                      <a:pt x="6645" y="13194"/>
                      <a:pt x="7437" y="13061"/>
                    </a:cubicBezTo>
                    <a:cubicBezTo>
                      <a:pt x="7459" y="13057"/>
                      <a:pt x="7484" y="13056"/>
                      <a:pt x="7510" y="13056"/>
                    </a:cubicBezTo>
                    <a:cubicBezTo>
                      <a:pt x="9030" y="13056"/>
                      <a:pt x="16198" y="19351"/>
                      <a:pt x="17190" y="20013"/>
                    </a:cubicBezTo>
                    <a:cubicBezTo>
                      <a:pt x="17620" y="20299"/>
                      <a:pt x="18233" y="20524"/>
                      <a:pt x="18812" y="20524"/>
                    </a:cubicBezTo>
                    <a:cubicBezTo>
                      <a:pt x="19593" y="20524"/>
                      <a:pt x="20312" y="20115"/>
                      <a:pt x="20441" y="18892"/>
                    </a:cubicBezTo>
                    <a:cubicBezTo>
                      <a:pt x="20665" y="16762"/>
                      <a:pt x="18872" y="11493"/>
                      <a:pt x="13154" y="5774"/>
                    </a:cubicBezTo>
                    <a:cubicBezTo>
                      <a:pt x="8985" y="1606"/>
                      <a:pt x="5651" y="0"/>
                      <a:pt x="362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2">
                <a:extLst>
                  <a:ext uri="{FF2B5EF4-FFF2-40B4-BE49-F238E27FC236}">
                    <a16:creationId xmlns:a16="http://schemas.microsoft.com/office/drawing/2014/main" id="{600B6062-DF46-38B9-71F9-96AE30B27C32}"/>
                  </a:ext>
                </a:extLst>
              </p:cNvPr>
              <p:cNvSpPr/>
              <p:nvPr/>
            </p:nvSpPr>
            <p:spPr>
              <a:xfrm>
                <a:off x="7744079" y="1253635"/>
                <a:ext cx="419633" cy="415932"/>
              </a:xfrm>
              <a:custGeom>
                <a:avLst/>
                <a:gdLst/>
                <a:ahLst/>
                <a:cxnLst/>
                <a:rect l="l" t="t" r="r" b="b"/>
                <a:pathLst>
                  <a:path w="21312" h="21124" extrusionOk="0">
                    <a:moveTo>
                      <a:pt x="3975" y="600"/>
                    </a:moveTo>
                    <a:cubicBezTo>
                      <a:pt x="6263" y="600"/>
                      <a:pt x="9715" y="2719"/>
                      <a:pt x="13285" y="6288"/>
                    </a:cubicBezTo>
                    <a:cubicBezTo>
                      <a:pt x="18964" y="11967"/>
                      <a:pt x="20702" y="17097"/>
                      <a:pt x="20485" y="19160"/>
                    </a:cubicBezTo>
                    <a:cubicBezTo>
                      <a:pt x="20419" y="19791"/>
                      <a:pt x="20178" y="20208"/>
                      <a:pt x="19770" y="20399"/>
                    </a:cubicBezTo>
                    <a:cubicBezTo>
                      <a:pt x="19585" y="20486"/>
                      <a:pt x="19374" y="20524"/>
                      <a:pt x="19152" y="20524"/>
                    </a:cubicBezTo>
                    <a:cubicBezTo>
                      <a:pt x="18650" y="20524"/>
                      <a:pt x="18097" y="20328"/>
                      <a:pt x="17700" y="20062"/>
                    </a:cubicBezTo>
                    <a:cubicBezTo>
                      <a:pt x="17456" y="19900"/>
                      <a:pt x="16782" y="19350"/>
                      <a:pt x="15930" y="18652"/>
                    </a:cubicBezTo>
                    <a:cubicBezTo>
                      <a:pt x="11616" y="15123"/>
                      <a:pt x="8882" y="13058"/>
                      <a:pt x="7839" y="13058"/>
                    </a:cubicBezTo>
                    <a:cubicBezTo>
                      <a:pt x="7834" y="13057"/>
                      <a:pt x="7829" y="13057"/>
                      <a:pt x="7825" y="13057"/>
                    </a:cubicBezTo>
                    <a:cubicBezTo>
                      <a:pt x="7793" y="13057"/>
                      <a:pt x="7761" y="13061"/>
                      <a:pt x="7729" y="13066"/>
                    </a:cubicBezTo>
                    <a:cubicBezTo>
                      <a:pt x="6935" y="13198"/>
                      <a:pt x="6288" y="13897"/>
                      <a:pt x="5835" y="14572"/>
                    </a:cubicBezTo>
                    <a:cubicBezTo>
                      <a:pt x="5366" y="14052"/>
                      <a:pt x="4830" y="13598"/>
                      <a:pt x="4240" y="13221"/>
                    </a:cubicBezTo>
                    <a:cubicBezTo>
                      <a:pt x="2999" y="12426"/>
                      <a:pt x="1895" y="12200"/>
                      <a:pt x="1049" y="12200"/>
                    </a:cubicBezTo>
                    <a:cubicBezTo>
                      <a:pt x="944" y="12200"/>
                      <a:pt x="843" y="12204"/>
                      <a:pt x="746" y="12210"/>
                    </a:cubicBezTo>
                    <a:cubicBezTo>
                      <a:pt x="972" y="11367"/>
                      <a:pt x="1135" y="10682"/>
                      <a:pt x="1236" y="10168"/>
                    </a:cubicBezTo>
                    <a:cubicBezTo>
                      <a:pt x="1628" y="8155"/>
                      <a:pt x="1682" y="6400"/>
                      <a:pt x="1724" y="4989"/>
                    </a:cubicBezTo>
                    <a:cubicBezTo>
                      <a:pt x="1780" y="3176"/>
                      <a:pt x="1820" y="1865"/>
                      <a:pt x="2507" y="1122"/>
                    </a:cubicBezTo>
                    <a:cubicBezTo>
                      <a:pt x="2809" y="793"/>
                      <a:pt x="3293" y="614"/>
                      <a:pt x="3904" y="601"/>
                    </a:cubicBezTo>
                    <a:cubicBezTo>
                      <a:pt x="3927" y="601"/>
                      <a:pt x="3951" y="600"/>
                      <a:pt x="3975" y="600"/>
                    </a:cubicBezTo>
                    <a:close/>
                    <a:moveTo>
                      <a:pt x="3973" y="0"/>
                    </a:moveTo>
                    <a:cubicBezTo>
                      <a:pt x="3946" y="0"/>
                      <a:pt x="3919" y="1"/>
                      <a:pt x="3892" y="1"/>
                    </a:cubicBezTo>
                    <a:cubicBezTo>
                      <a:pt x="3113" y="17"/>
                      <a:pt x="2481" y="262"/>
                      <a:pt x="2065" y="714"/>
                    </a:cubicBezTo>
                    <a:cubicBezTo>
                      <a:pt x="1225" y="1623"/>
                      <a:pt x="1183" y="3027"/>
                      <a:pt x="1123" y="4971"/>
                    </a:cubicBezTo>
                    <a:cubicBezTo>
                      <a:pt x="1081" y="6360"/>
                      <a:pt x="1028" y="8089"/>
                      <a:pt x="645" y="10053"/>
                    </a:cubicBezTo>
                    <a:cubicBezTo>
                      <a:pt x="532" y="10637"/>
                      <a:pt x="332" y="11452"/>
                      <a:pt x="53" y="12479"/>
                    </a:cubicBezTo>
                    <a:cubicBezTo>
                      <a:pt x="0" y="12674"/>
                      <a:pt x="149" y="12859"/>
                      <a:pt x="342" y="12859"/>
                    </a:cubicBezTo>
                    <a:cubicBezTo>
                      <a:pt x="358" y="12859"/>
                      <a:pt x="375" y="12858"/>
                      <a:pt x="392" y="12855"/>
                    </a:cubicBezTo>
                    <a:cubicBezTo>
                      <a:pt x="584" y="12823"/>
                      <a:pt x="803" y="12802"/>
                      <a:pt x="1047" y="12802"/>
                    </a:cubicBezTo>
                    <a:cubicBezTo>
                      <a:pt x="1801" y="12802"/>
                      <a:pt x="2790" y="13005"/>
                      <a:pt x="3918" y="13728"/>
                    </a:cubicBezTo>
                    <a:cubicBezTo>
                      <a:pt x="4570" y="14146"/>
                      <a:pt x="5152" y="14665"/>
                      <a:pt x="5642" y="15267"/>
                    </a:cubicBezTo>
                    <a:cubicBezTo>
                      <a:pt x="5701" y="15336"/>
                      <a:pt x="5787" y="15376"/>
                      <a:pt x="5878" y="15376"/>
                    </a:cubicBezTo>
                    <a:cubicBezTo>
                      <a:pt x="5884" y="15376"/>
                      <a:pt x="5890" y="15376"/>
                      <a:pt x="5897" y="15376"/>
                    </a:cubicBezTo>
                    <a:cubicBezTo>
                      <a:pt x="5995" y="15367"/>
                      <a:pt x="6083" y="15313"/>
                      <a:pt x="6133" y="15229"/>
                    </a:cubicBezTo>
                    <a:cubicBezTo>
                      <a:pt x="6677" y="14307"/>
                      <a:pt x="7279" y="13750"/>
                      <a:pt x="7828" y="13659"/>
                    </a:cubicBezTo>
                    <a:cubicBezTo>
                      <a:pt x="7843" y="13656"/>
                      <a:pt x="7860" y="13655"/>
                      <a:pt x="7878" y="13655"/>
                    </a:cubicBezTo>
                    <a:cubicBezTo>
                      <a:pt x="8878" y="13655"/>
                      <a:pt x="13535" y="17469"/>
                      <a:pt x="15549" y="19116"/>
                    </a:cubicBezTo>
                    <a:cubicBezTo>
                      <a:pt x="16448" y="19853"/>
                      <a:pt x="17099" y="20384"/>
                      <a:pt x="17367" y="20563"/>
                    </a:cubicBezTo>
                    <a:cubicBezTo>
                      <a:pt x="17837" y="20877"/>
                      <a:pt x="18511" y="21124"/>
                      <a:pt x="19158" y="21124"/>
                    </a:cubicBezTo>
                    <a:cubicBezTo>
                      <a:pt x="19461" y="21124"/>
                      <a:pt x="19758" y="21070"/>
                      <a:pt x="20025" y="20943"/>
                    </a:cubicBezTo>
                    <a:cubicBezTo>
                      <a:pt x="20445" y="20747"/>
                      <a:pt x="20970" y="20288"/>
                      <a:pt x="21083" y="19223"/>
                    </a:cubicBezTo>
                    <a:cubicBezTo>
                      <a:pt x="21311" y="17045"/>
                      <a:pt x="19536" y="11691"/>
                      <a:pt x="13709" y="5862"/>
                    </a:cubicBezTo>
                    <a:cubicBezTo>
                      <a:pt x="9976" y="2130"/>
                      <a:pt x="6435" y="0"/>
                      <a:pt x="397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2">
                <a:extLst>
                  <a:ext uri="{FF2B5EF4-FFF2-40B4-BE49-F238E27FC236}">
                    <a16:creationId xmlns:a16="http://schemas.microsoft.com/office/drawing/2014/main" id="{2A8F447B-BC42-2F4E-6264-F976BE2FD475}"/>
                  </a:ext>
                </a:extLst>
              </p:cNvPr>
              <p:cNvSpPr/>
              <p:nvPr/>
            </p:nvSpPr>
            <p:spPr>
              <a:xfrm>
                <a:off x="6758201" y="1230441"/>
                <a:ext cx="400770" cy="507943"/>
              </a:xfrm>
              <a:custGeom>
                <a:avLst/>
                <a:gdLst/>
                <a:ahLst/>
                <a:cxnLst/>
                <a:rect l="l" t="t" r="r" b="b"/>
                <a:pathLst>
                  <a:path w="20354" h="25797" extrusionOk="0">
                    <a:moveTo>
                      <a:pt x="18098" y="0"/>
                    </a:moveTo>
                    <a:cubicBezTo>
                      <a:pt x="17013" y="0"/>
                      <a:pt x="15659" y="521"/>
                      <a:pt x="14350" y="974"/>
                    </a:cubicBezTo>
                    <a:cubicBezTo>
                      <a:pt x="11435" y="1983"/>
                      <a:pt x="3587" y="9607"/>
                      <a:pt x="1793" y="14428"/>
                    </a:cubicBezTo>
                    <a:cubicBezTo>
                      <a:pt x="0" y="19249"/>
                      <a:pt x="1569" y="20818"/>
                      <a:pt x="4709" y="23733"/>
                    </a:cubicBezTo>
                    <a:cubicBezTo>
                      <a:pt x="5330" y="24310"/>
                      <a:pt x="5977" y="25008"/>
                      <a:pt x="6632" y="25797"/>
                    </a:cubicBezTo>
                    <a:cubicBezTo>
                      <a:pt x="8965" y="25770"/>
                      <a:pt x="12190" y="24947"/>
                      <a:pt x="14399" y="21219"/>
                    </a:cubicBezTo>
                    <a:cubicBezTo>
                      <a:pt x="13912" y="20287"/>
                      <a:pt x="13538" y="19518"/>
                      <a:pt x="13341" y="19025"/>
                    </a:cubicBezTo>
                    <a:cubicBezTo>
                      <a:pt x="12444" y="16782"/>
                      <a:pt x="12557" y="14540"/>
                      <a:pt x="13229" y="12971"/>
                    </a:cubicBezTo>
                    <a:cubicBezTo>
                      <a:pt x="13902" y="11401"/>
                      <a:pt x="20180" y="8261"/>
                      <a:pt x="20292" y="3440"/>
                    </a:cubicBezTo>
                    <a:cubicBezTo>
                      <a:pt x="20354" y="784"/>
                      <a:pt x="19429" y="0"/>
                      <a:pt x="1809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2">
                <a:extLst>
                  <a:ext uri="{FF2B5EF4-FFF2-40B4-BE49-F238E27FC236}">
                    <a16:creationId xmlns:a16="http://schemas.microsoft.com/office/drawing/2014/main" id="{C1EAC563-0104-BC8D-322B-76841DA8BAC9}"/>
                  </a:ext>
                </a:extLst>
              </p:cNvPr>
              <p:cNvSpPr/>
              <p:nvPr/>
            </p:nvSpPr>
            <p:spPr>
              <a:xfrm>
                <a:off x="6750640" y="1224553"/>
                <a:ext cx="413785" cy="519737"/>
              </a:xfrm>
              <a:custGeom>
                <a:avLst/>
                <a:gdLst/>
                <a:ahLst/>
                <a:cxnLst/>
                <a:rect l="l" t="t" r="r" b="b"/>
                <a:pathLst>
                  <a:path w="21015" h="26396" extrusionOk="0">
                    <a:moveTo>
                      <a:pt x="18481" y="600"/>
                    </a:moveTo>
                    <a:cubicBezTo>
                      <a:pt x="18899" y="600"/>
                      <a:pt x="19265" y="685"/>
                      <a:pt x="19553" y="895"/>
                    </a:cubicBezTo>
                    <a:cubicBezTo>
                      <a:pt x="20133" y="1316"/>
                      <a:pt x="20409" y="2271"/>
                      <a:pt x="20376" y="3732"/>
                    </a:cubicBezTo>
                    <a:cubicBezTo>
                      <a:pt x="20302" y="6899"/>
                      <a:pt x="17444" y="9319"/>
                      <a:pt x="15356" y="11086"/>
                    </a:cubicBezTo>
                    <a:cubicBezTo>
                      <a:pt x="14362" y="11926"/>
                      <a:pt x="13576" y="12591"/>
                      <a:pt x="13337" y="13151"/>
                    </a:cubicBezTo>
                    <a:cubicBezTo>
                      <a:pt x="12558" y="14967"/>
                      <a:pt x="12598" y="17317"/>
                      <a:pt x="13446" y="19435"/>
                    </a:cubicBezTo>
                    <a:cubicBezTo>
                      <a:pt x="13631" y="19897"/>
                      <a:pt x="13973" y="20612"/>
                      <a:pt x="14439" y="21509"/>
                    </a:cubicBezTo>
                    <a:cubicBezTo>
                      <a:pt x="12345" y="24927"/>
                      <a:pt x="9357" y="25736"/>
                      <a:pt x="7155" y="25792"/>
                    </a:cubicBezTo>
                    <a:cubicBezTo>
                      <a:pt x="6510" y="25024"/>
                      <a:pt x="5886" y="24358"/>
                      <a:pt x="5297" y="23812"/>
                    </a:cubicBezTo>
                    <a:cubicBezTo>
                      <a:pt x="2240" y="20973"/>
                      <a:pt x="705" y="19548"/>
                      <a:pt x="2459" y="14831"/>
                    </a:cubicBezTo>
                    <a:cubicBezTo>
                      <a:pt x="4226" y="10083"/>
                      <a:pt x="11940" y="2558"/>
                      <a:pt x="14832" y="1558"/>
                    </a:cubicBezTo>
                    <a:lnTo>
                      <a:pt x="15262" y="1407"/>
                    </a:lnTo>
                    <a:cubicBezTo>
                      <a:pt x="16400" y="1008"/>
                      <a:pt x="17565" y="600"/>
                      <a:pt x="18481" y="600"/>
                    </a:cubicBezTo>
                    <a:close/>
                    <a:moveTo>
                      <a:pt x="18484" y="1"/>
                    </a:moveTo>
                    <a:cubicBezTo>
                      <a:pt x="17459" y="1"/>
                      <a:pt x="16247" y="425"/>
                      <a:pt x="15063" y="840"/>
                    </a:cubicBezTo>
                    <a:lnTo>
                      <a:pt x="14635" y="990"/>
                    </a:lnTo>
                    <a:cubicBezTo>
                      <a:pt x="11652" y="2022"/>
                      <a:pt x="3708" y="9751"/>
                      <a:pt x="1895" y="14622"/>
                    </a:cubicBezTo>
                    <a:cubicBezTo>
                      <a:pt x="0" y="19715"/>
                      <a:pt x="1840" y="21422"/>
                      <a:pt x="4888" y="24252"/>
                    </a:cubicBezTo>
                    <a:cubicBezTo>
                      <a:pt x="5485" y="24807"/>
                      <a:pt x="6124" y="25492"/>
                      <a:pt x="6785" y="26287"/>
                    </a:cubicBezTo>
                    <a:cubicBezTo>
                      <a:pt x="6842" y="26356"/>
                      <a:pt x="6927" y="26396"/>
                      <a:pt x="7016" y="26396"/>
                    </a:cubicBezTo>
                    <a:lnTo>
                      <a:pt x="7019" y="26396"/>
                    </a:lnTo>
                    <a:cubicBezTo>
                      <a:pt x="9418" y="26369"/>
                      <a:pt x="12757" y="25528"/>
                      <a:pt x="15043" y="21672"/>
                    </a:cubicBezTo>
                    <a:cubicBezTo>
                      <a:pt x="15095" y="21582"/>
                      <a:pt x="15098" y="21472"/>
                      <a:pt x="15050" y="21379"/>
                    </a:cubicBezTo>
                    <a:cubicBezTo>
                      <a:pt x="14554" y="20431"/>
                      <a:pt x="14191" y="19682"/>
                      <a:pt x="14004" y="19212"/>
                    </a:cubicBezTo>
                    <a:cubicBezTo>
                      <a:pt x="13216" y="17239"/>
                      <a:pt x="13172" y="15061"/>
                      <a:pt x="13889" y="13388"/>
                    </a:cubicBezTo>
                    <a:cubicBezTo>
                      <a:pt x="14073" y="12958"/>
                      <a:pt x="14848" y="12303"/>
                      <a:pt x="15743" y="11544"/>
                    </a:cubicBezTo>
                    <a:cubicBezTo>
                      <a:pt x="17795" y="9809"/>
                      <a:pt x="20896" y="7184"/>
                      <a:pt x="20976" y="3748"/>
                    </a:cubicBezTo>
                    <a:cubicBezTo>
                      <a:pt x="21015" y="2052"/>
                      <a:pt x="20665" y="960"/>
                      <a:pt x="19905" y="409"/>
                    </a:cubicBezTo>
                    <a:cubicBezTo>
                      <a:pt x="19502" y="116"/>
                      <a:pt x="19018" y="1"/>
                      <a:pt x="1848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2">
                <a:extLst>
                  <a:ext uri="{FF2B5EF4-FFF2-40B4-BE49-F238E27FC236}">
                    <a16:creationId xmlns:a16="http://schemas.microsoft.com/office/drawing/2014/main" id="{2117D5E6-C1ED-DC20-F4FB-7547F28CC65F}"/>
                  </a:ext>
                </a:extLst>
              </p:cNvPr>
              <p:cNvSpPr/>
              <p:nvPr/>
            </p:nvSpPr>
            <p:spPr>
              <a:xfrm>
                <a:off x="6765782" y="1230441"/>
                <a:ext cx="393190" cy="433062"/>
              </a:xfrm>
              <a:custGeom>
                <a:avLst/>
                <a:gdLst/>
                <a:ahLst/>
                <a:cxnLst/>
                <a:rect l="l" t="t" r="r" b="b"/>
                <a:pathLst>
                  <a:path w="19969" h="21994" extrusionOk="0">
                    <a:moveTo>
                      <a:pt x="17712" y="1"/>
                    </a:moveTo>
                    <a:cubicBezTo>
                      <a:pt x="16628" y="1"/>
                      <a:pt x="15274" y="521"/>
                      <a:pt x="13965" y="974"/>
                    </a:cubicBezTo>
                    <a:cubicBezTo>
                      <a:pt x="11050" y="1983"/>
                      <a:pt x="3202" y="9607"/>
                      <a:pt x="1408" y="14428"/>
                    </a:cubicBezTo>
                    <a:cubicBezTo>
                      <a:pt x="1" y="18211"/>
                      <a:pt x="671" y="19992"/>
                      <a:pt x="2538" y="21993"/>
                    </a:cubicBezTo>
                    <a:cubicBezTo>
                      <a:pt x="3210" y="21823"/>
                      <a:pt x="4004" y="21479"/>
                      <a:pt x="4883" y="20818"/>
                    </a:cubicBezTo>
                    <a:cubicBezTo>
                      <a:pt x="7575" y="18800"/>
                      <a:pt x="8695" y="15213"/>
                      <a:pt x="10378" y="13980"/>
                    </a:cubicBezTo>
                    <a:cubicBezTo>
                      <a:pt x="11334" y="13278"/>
                      <a:pt x="13055" y="12176"/>
                      <a:pt x="14793" y="11006"/>
                    </a:cubicBezTo>
                    <a:cubicBezTo>
                      <a:pt x="16871" y="9246"/>
                      <a:pt x="19830" y="6738"/>
                      <a:pt x="19906" y="3441"/>
                    </a:cubicBezTo>
                    <a:cubicBezTo>
                      <a:pt x="19968" y="785"/>
                      <a:pt x="19043" y="1"/>
                      <a:pt x="177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2">
                <a:extLst>
                  <a:ext uri="{FF2B5EF4-FFF2-40B4-BE49-F238E27FC236}">
                    <a16:creationId xmlns:a16="http://schemas.microsoft.com/office/drawing/2014/main" id="{F32E6D3F-FCF3-5085-C928-3102552BC1A7}"/>
                  </a:ext>
                </a:extLst>
              </p:cNvPr>
              <p:cNvSpPr/>
              <p:nvPr/>
            </p:nvSpPr>
            <p:spPr>
              <a:xfrm>
                <a:off x="6758870" y="1224553"/>
                <a:ext cx="405555" cy="444856"/>
              </a:xfrm>
              <a:custGeom>
                <a:avLst/>
                <a:gdLst/>
                <a:ahLst/>
                <a:cxnLst/>
                <a:rect l="l" t="t" r="r" b="b"/>
                <a:pathLst>
                  <a:path w="20597" h="22593" extrusionOk="0">
                    <a:moveTo>
                      <a:pt x="18063" y="601"/>
                    </a:moveTo>
                    <a:cubicBezTo>
                      <a:pt x="18480" y="601"/>
                      <a:pt x="18846" y="686"/>
                      <a:pt x="19134" y="895"/>
                    </a:cubicBezTo>
                    <a:cubicBezTo>
                      <a:pt x="19713" y="1316"/>
                      <a:pt x="19991" y="2271"/>
                      <a:pt x="19957" y="3733"/>
                    </a:cubicBezTo>
                    <a:cubicBezTo>
                      <a:pt x="19883" y="6900"/>
                      <a:pt x="17032" y="9313"/>
                      <a:pt x="14976" y="11056"/>
                    </a:cubicBezTo>
                    <a:cubicBezTo>
                      <a:pt x="14371" y="11463"/>
                      <a:pt x="13766" y="11863"/>
                      <a:pt x="13197" y="12240"/>
                    </a:cubicBezTo>
                    <a:cubicBezTo>
                      <a:pt x="12115" y="12957"/>
                      <a:pt x="11180" y="13574"/>
                      <a:pt x="10551" y="14037"/>
                    </a:cubicBezTo>
                    <a:cubicBezTo>
                      <a:pt x="9758" y="14618"/>
                      <a:pt x="9120" y="15634"/>
                      <a:pt x="8380" y="16810"/>
                    </a:cubicBezTo>
                    <a:cubicBezTo>
                      <a:pt x="7501" y="18205"/>
                      <a:pt x="6508" y="19788"/>
                      <a:pt x="5055" y="20877"/>
                    </a:cubicBezTo>
                    <a:cubicBezTo>
                      <a:pt x="4368" y="21392"/>
                      <a:pt x="3673" y="21754"/>
                      <a:pt x="2986" y="21954"/>
                    </a:cubicBezTo>
                    <a:cubicBezTo>
                      <a:pt x="1293" y="20097"/>
                      <a:pt x="698" y="18441"/>
                      <a:pt x="2041" y="14832"/>
                    </a:cubicBezTo>
                    <a:cubicBezTo>
                      <a:pt x="3808" y="10083"/>
                      <a:pt x="11522" y="2560"/>
                      <a:pt x="14414" y="1558"/>
                    </a:cubicBezTo>
                    <a:lnTo>
                      <a:pt x="14843" y="1408"/>
                    </a:lnTo>
                    <a:cubicBezTo>
                      <a:pt x="15982" y="1009"/>
                      <a:pt x="17147" y="601"/>
                      <a:pt x="18063" y="601"/>
                    </a:cubicBezTo>
                    <a:close/>
                    <a:moveTo>
                      <a:pt x="18066" y="1"/>
                    </a:moveTo>
                    <a:cubicBezTo>
                      <a:pt x="17041" y="1"/>
                      <a:pt x="15829" y="425"/>
                      <a:pt x="14645" y="840"/>
                    </a:cubicBezTo>
                    <a:lnTo>
                      <a:pt x="14217" y="990"/>
                    </a:lnTo>
                    <a:cubicBezTo>
                      <a:pt x="11234" y="2022"/>
                      <a:pt x="3290" y="9751"/>
                      <a:pt x="1477" y="14622"/>
                    </a:cubicBezTo>
                    <a:cubicBezTo>
                      <a:pt x="1" y="18588"/>
                      <a:pt x="757" y="20450"/>
                      <a:pt x="2669" y="22496"/>
                    </a:cubicBezTo>
                    <a:cubicBezTo>
                      <a:pt x="2726" y="22558"/>
                      <a:pt x="2805" y="22592"/>
                      <a:pt x="2889" y="22592"/>
                    </a:cubicBezTo>
                    <a:cubicBezTo>
                      <a:pt x="2913" y="22592"/>
                      <a:pt x="2938" y="22589"/>
                      <a:pt x="2961" y="22583"/>
                    </a:cubicBezTo>
                    <a:cubicBezTo>
                      <a:pt x="3782" y="22377"/>
                      <a:pt x="4606" y="21964"/>
                      <a:pt x="5415" y="21358"/>
                    </a:cubicBezTo>
                    <a:cubicBezTo>
                      <a:pt x="6956" y="20202"/>
                      <a:pt x="7983" y="18569"/>
                      <a:pt x="8889" y="17129"/>
                    </a:cubicBezTo>
                    <a:cubicBezTo>
                      <a:pt x="9595" y="16005"/>
                      <a:pt x="10206" y="15035"/>
                      <a:pt x="10905" y="14520"/>
                    </a:cubicBezTo>
                    <a:cubicBezTo>
                      <a:pt x="11523" y="14068"/>
                      <a:pt x="12453" y="13452"/>
                      <a:pt x="13528" y="12741"/>
                    </a:cubicBezTo>
                    <a:cubicBezTo>
                      <a:pt x="14099" y="12363"/>
                      <a:pt x="14704" y="11963"/>
                      <a:pt x="15337" y="11534"/>
                    </a:cubicBezTo>
                    <a:cubicBezTo>
                      <a:pt x="17385" y="9802"/>
                      <a:pt x="20478" y="7184"/>
                      <a:pt x="20558" y="3748"/>
                    </a:cubicBezTo>
                    <a:cubicBezTo>
                      <a:pt x="20597" y="2052"/>
                      <a:pt x="20247" y="960"/>
                      <a:pt x="19487" y="409"/>
                    </a:cubicBezTo>
                    <a:cubicBezTo>
                      <a:pt x="19085" y="116"/>
                      <a:pt x="18601" y="1"/>
                      <a:pt x="1806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2">
                <a:extLst>
                  <a:ext uri="{FF2B5EF4-FFF2-40B4-BE49-F238E27FC236}">
                    <a16:creationId xmlns:a16="http://schemas.microsoft.com/office/drawing/2014/main" id="{5C263BFD-E13C-0AD1-2254-53DDDF4F5423}"/>
                  </a:ext>
                </a:extLst>
              </p:cNvPr>
              <p:cNvSpPr/>
              <p:nvPr/>
            </p:nvSpPr>
            <p:spPr>
              <a:xfrm>
                <a:off x="6773795" y="1230441"/>
                <a:ext cx="385176" cy="400396"/>
              </a:xfrm>
              <a:custGeom>
                <a:avLst/>
                <a:gdLst/>
                <a:ahLst/>
                <a:cxnLst/>
                <a:rect l="l" t="t" r="r" b="b"/>
                <a:pathLst>
                  <a:path w="19562" h="20335" extrusionOk="0">
                    <a:moveTo>
                      <a:pt x="17305" y="1"/>
                    </a:moveTo>
                    <a:cubicBezTo>
                      <a:pt x="16221" y="1"/>
                      <a:pt x="14867" y="521"/>
                      <a:pt x="13558" y="974"/>
                    </a:cubicBezTo>
                    <a:cubicBezTo>
                      <a:pt x="10643" y="1983"/>
                      <a:pt x="2795" y="9607"/>
                      <a:pt x="1001" y="14428"/>
                    </a:cubicBezTo>
                    <a:cubicBezTo>
                      <a:pt x="1" y="17118"/>
                      <a:pt x="49" y="18794"/>
                      <a:pt x="830" y="20259"/>
                    </a:cubicBezTo>
                    <a:cubicBezTo>
                      <a:pt x="1067" y="20307"/>
                      <a:pt x="1315" y="20335"/>
                      <a:pt x="1574" y="20335"/>
                    </a:cubicBezTo>
                    <a:cubicBezTo>
                      <a:pt x="2370" y="20335"/>
                      <a:pt x="3270" y="20075"/>
                      <a:pt x="4253" y="19361"/>
                    </a:cubicBezTo>
                    <a:cubicBezTo>
                      <a:pt x="7953" y="16670"/>
                      <a:pt x="6607" y="13867"/>
                      <a:pt x="9858" y="12297"/>
                    </a:cubicBezTo>
                    <a:cubicBezTo>
                      <a:pt x="12498" y="11023"/>
                      <a:pt x="16320" y="8566"/>
                      <a:pt x="18925" y="5827"/>
                    </a:cubicBezTo>
                    <a:cubicBezTo>
                      <a:pt x="19263" y="5082"/>
                      <a:pt x="19481" y="4289"/>
                      <a:pt x="19500" y="3441"/>
                    </a:cubicBezTo>
                    <a:cubicBezTo>
                      <a:pt x="19562" y="785"/>
                      <a:pt x="18636" y="1"/>
                      <a:pt x="173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2">
                <a:extLst>
                  <a:ext uri="{FF2B5EF4-FFF2-40B4-BE49-F238E27FC236}">
                    <a16:creationId xmlns:a16="http://schemas.microsoft.com/office/drawing/2014/main" id="{0517F287-F3BA-7FEF-E423-CC8FF35846D0}"/>
                  </a:ext>
                </a:extLst>
              </p:cNvPr>
              <p:cNvSpPr/>
              <p:nvPr/>
            </p:nvSpPr>
            <p:spPr>
              <a:xfrm>
                <a:off x="6767790" y="1224553"/>
                <a:ext cx="396655" cy="412190"/>
              </a:xfrm>
              <a:custGeom>
                <a:avLst/>
                <a:gdLst/>
                <a:ahLst/>
                <a:cxnLst/>
                <a:rect l="l" t="t" r="r" b="b"/>
                <a:pathLst>
                  <a:path w="20145" h="20934" extrusionOk="0">
                    <a:moveTo>
                      <a:pt x="17610" y="600"/>
                    </a:moveTo>
                    <a:cubicBezTo>
                      <a:pt x="18028" y="600"/>
                      <a:pt x="18394" y="685"/>
                      <a:pt x="18682" y="895"/>
                    </a:cubicBezTo>
                    <a:cubicBezTo>
                      <a:pt x="19262" y="1316"/>
                      <a:pt x="19538" y="2271"/>
                      <a:pt x="19505" y="3733"/>
                    </a:cubicBezTo>
                    <a:cubicBezTo>
                      <a:pt x="19488" y="4468"/>
                      <a:pt x="19315" y="5196"/>
                      <a:pt x="18977" y="5956"/>
                    </a:cubicBezTo>
                    <a:cubicBezTo>
                      <a:pt x="16290" y="8768"/>
                      <a:pt x="12485" y="11142"/>
                      <a:pt x="10033" y="12326"/>
                    </a:cubicBezTo>
                    <a:cubicBezTo>
                      <a:pt x="8300" y="13163"/>
                      <a:pt x="7789" y="14347"/>
                      <a:pt x="7247" y="15602"/>
                    </a:cubicBezTo>
                    <a:cubicBezTo>
                      <a:pt x="6712" y="16842"/>
                      <a:pt x="6158" y="18125"/>
                      <a:pt x="4382" y="19417"/>
                    </a:cubicBezTo>
                    <a:cubicBezTo>
                      <a:pt x="3544" y="20026"/>
                      <a:pt x="2701" y="20332"/>
                      <a:pt x="1873" y="20332"/>
                    </a:cubicBezTo>
                    <a:cubicBezTo>
                      <a:pt x="1693" y="20332"/>
                      <a:pt x="1514" y="20318"/>
                      <a:pt x="1336" y="20289"/>
                    </a:cubicBezTo>
                    <a:cubicBezTo>
                      <a:pt x="623" y="18856"/>
                      <a:pt x="703" y="17213"/>
                      <a:pt x="1588" y="14831"/>
                    </a:cubicBezTo>
                    <a:cubicBezTo>
                      <a:pt x="3355" y="10083"/>
                      <a:pt x="11069" y="2558"/>
                      <a:pt x="13961" y="1558"/>
                    </a:cubicBezTo>
                    <a:lnTo>
                      <a:pt x="14391" y="1407"/>
                    </a:lnTo>
                    <a:cubicBezTo>
                      <a:pt x="15530" y="1008"/>
                      <a:pt x="16695" y="600"/>
                      <a:pt x="17610" y="600"/>
                    </a:cubicBezTo>
                    <a:close/>
                    <a:moveTo>
                      <a:pt x="17614" y="1"/>
                    </a:moveTo>
                    <a:cubicBezTo>
                      <a:pt x="16589" y="1"/>
                      <a:pt x="15377" y="425"/>
                      <a:pt x="14192" y="840"/>
                    </a:cubicBezTo>
                    <a:lnTo>
                      <a:pt x="13765" y="990"/>
                    </a:lnTo>
                    <a:cubicBezTo>
                      <a:pt x="10781" y="2022"/>
                      <a:pt x="2838" y="9751"/>
                      <a:pt x="1025" y="14622"/>
                    </a:cubicBezTo>
                    <a:cubicBezTo>
                      <a:pt x="46" y="17252"/>
                      <a:pt x="1" y="19070"/>
                      <a:pt x="871" y="20700"/>
                    </a:cubicBezTo>
                    <a:cubicBezTo>
                      <a:pt x="913" y="20778"/>
                      <a:pt x="988" y="20834"/>
                      <a:pt x="1076" y="20852"/>
                    </a:cubicBezTo>
                    <a:cubicBezTo>
                      <a:pt x="1341" y="20906"/>
                      <a:pt x="1610" y="20934"/>
                      <a:pt x="1880" y="20934"/>
                    </a:cubicBezTo>
                    <a:cubicBezTo>
                      <a:pt x="2835" y="20934"/>
                      <a:pt x="3791" y="20589"/>
                      <a:pt x="4735" y="19902"/>
                    </a:cubicBezTo>
                    <a:cubicBezTo>
                      <a:pt x="6645" y="18514"/>
                      <a:pt x="7258" y="17093"/>
                      <a:pt x="7800" y="15840"/>
                    </a:cubicBezTo>
                    <a:cubicBezTo>
                      <a:pt x="8317" y="14641"/>
                      <a:pt x="8764" y="13607"/>
                      <a:pt x="10295" y="12868"/>
                    </a:cubicBezTo>
                    <a:cubicBezTo>
                      <a:pt x="12802" y="11657"/>
                      <a:pt x="16703" y="9219"/>
                      <a:pt x="19448" y="6333"/>
                    </a:cubicBezTo>
                    <a:cubicBezTo>
                      <a:pt x="19470" y="6309"/>
                      <a:pt x="19489" y="6281"/>
                      <a:pt x="19504" y="6250"/>
                    </a:cubicBezTo>
                    <a:cubicBezTo>
                      <a:pt x="19889" y="5398"/>
                      <a:pt x="20086" y="4579"/>
                      <a:pt x="20106" y="3746"/>
                    </a:cubicBezTo>
                    <a:cubicBezTo>
                      <a:pt x="20145" y="2052"/>
                      <a:pt x="19794" y="960"/>
                      <a:pt x="19035" y="409"/>
                    </a:cubicBezTo>
                    <a:cubicBezTo>
                      <a:pt x="18632" y="116"/>
                      <a:pt x="18148" y="1"/>
                      <a:pt x="176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2">
                <a:extLst>
                  <a:ext uri="{FF2B5EF4-FFF2-40B4-BE49-F238E27FC236}">
                    <a16:creationId xmlns:a16="http://schemas.microsoft.com/office/drawing/2014/main" id="{95DBC8AE-2750-768E-A1CC-39A6DFEB85DB}"/>
                  </a:ext>
                </a:extLst>
              </p:cNvPr>
              <p:cNvSpPr/>
              <p:nvPr/>
            </p:nvSpPr>
            <p:spPr>
              <a:xfrm>
                <a:off x="7775308" y="1259542"/>
                <a:ext cx="382419" cy="403960"/>
              </a:xfrm>
              <a:custGeom>
                <a:avLst/>
                <a:gdLst/>
                <a:ahLst/>
                <a:cxnLst/>
                <a:rect l="l" t="t" r="r" b="b"/>
                <a:pathLst>
                  <a:path w="19422" h="20516" extrusionOk="0">
                    <a:moveTo>
                      <a:pt x="2386" y="0"/>
                    </a:moveTo>
                    <a:cubicBezTo>
                      <a:pt x="1634" y="0"/>
                      <a:pt x="1064" y="222"/>
                      <a:pt x="699" y="617"/>
                    </a:cubicBezTo>
                    <a:cubicBezTo>
                      <a:pt x="312" y="1039"/>
                      <a:pt x="112" y="1604"/>
                      <a:pt x="1" y="2301"/>
                    </a:cubicBezTo>
                    <a:cubicBezTo>
                      <a:pt x="492" y="2127"/>
                      <a:pt x="1141" y="1979"/>
                      <a:pt x="1931" y="1979"/>
                    </a:cubicBezTo>
                    <a:cubicBezTo>
                      <a:pt x="2837" y="1979"/>
                      <a:pt x="3930" y="2174"/>
                      <a:pt x="5185" y="2747"/>
                    </a:cubicBezTo>
                    <a:cubicBezTo>
                      <a:pt x="9108" y="4541"/>
                      <a:pt x="16283" y="13509"/>
                      <a:pt x="17404" y="15977"/>
                    </a:cubicBezTo>
                    <a:cubicBezTo>
                      <a:pt x="18058" y="17414"/>
                      <a:pt x="17873" y="19191"/>
                      <a:pt x="17717" y="20515"/>
                    </a:cubicBezTo>
                    <a:cubicBezTo>
                      <a:pt x="18439" y="20464"/>
                      <a:pt x="19078" y="20036"/>
                      <a:pt x="19198" y="18892"/>
                    </a:cubicBezTo>
                    <a:cubicBezTo>
                      <a:pt x="19422" y="16762"/>
                      <a:pt x="17629" y="11493"/>
                      <a:pt x="11911" y="5774"/>
                    </a:cubicBezTo>
                    <a:cubicBezTo>
                      <a:pt x="7742" y="1606"/>
                      <a:pt x="4408" y="0"/>
                      <a:pt x="23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2">
                <a:extLst>
                  <a:ext uri="{FF2B5EF4-FFF2-40B4-BE49-F238E27FC236}">
                    <a16:creationId xmlns:a16="http://schemas.microsoft.com/office/drawing/2014/main" id="{607B162F-F799-CBC5-867B-D64048957A3E}"/>
                  </a:ext>
                </a:extLst>
              </p:cNvPr>
              <p:cNvSpPr/>
              <p:nvPr/>
            </p:nvSpPr>
            <p:spPr>
              <a:xfrm>
                <a:off x="7768869" y="1253635"/>
                <a:ext cx="394863" cy="415794"/>
              </a:xfrm>
              <a:custGeom>
                <a:avLst/>
                <a:gdLst/>
                <a:ahLst/>
                <a:cxnLst/>
                <a:rect l="l" t="t" r="r" b="b"/>
                <a:pathLst>
                  <a:path w="20054" h="21117" extrusionOk="0">
                    <a:moveTo>
                      <a:pt x="2719" y="600"/>
                    </a:moveTo>
                    <a:cubicBezTo>
                      <a:pt x="5007" y="600"/>
                      <a:pt x="8458" y="2719"/>
                      <a:pt x="12026" y="6286"/>
                    </a:cubicBezTo>
                    <a:cubicBezTo>
                      <a:pt x="17706" y="11966"/>
                      <a:pt x="19444" y="17096"/>
                      <a:pt x="19227" y="19159"/>
                    </a:cubicBezTo>
                    <a:cubicBezTo>
                      <a:pt x="19154" y="19850"/>
                      <a:pt x="18874" y="20281"/>
                      <a:pt x="18390" y="20444"/>
                    </a:cubicBezTo>
                    <a:cubicBezTo>
                      <a:pt x="18522" y="19257"/>
                      <a:pt x="18638" y="17544"/>
                      <a:pt x="18006" y="16152"/>
                    </a:cubicBezTo>
                    <a:cubicBezTo>
                      <a:pt x="16832" y="13571"/>
                      <a:pt x="9627" y="4597"/>
                      <a:pt x="5637" y="2773"/>
                    </a:cubicBezTo>
                    <a:cubicBezTo>
                      <a:pt x="4341" y="2182"/>
                      <a:pt x="3207" y="1978"/>
                      <a:pt x="2258" y="1978"/>
                    </a:cubicBezTo>
                    <a:cubicBezTo>
                      <a:pt x="2253" y="1978"/>
                      <a:pt x="2249" y="1978"/>
                      <a:pt x="2244" y="1978"/>
                    </a:cubicBezTo>
                    <a:cubicBezTo>
                      <a:pt x="1731" y="1978"/>
                      <a:pt x="1221" y="2042"/>
                      <a:pt x="724" y="2167"/>
                    </a:cubicBezTo>
                    <a:cubicBezTo>
                      <a:pt x="841" y="1712"/>
                      <a:pt x="1010" y="1380"/>
                      <a:pt x="1248" y="1120"/>
                    </a:cubicBezTo>
                    <a:cubicBezTo>
                      <a:pt x="1551" y="793"/>
                      <a:pt x="2034" y="613"/>
                      <a:pt x="2646" y="601"/>
                    </a:cubicBezTo>
                    <a:cubicBezTo>
                      <a:pt x="2670" y="601"/>
                      <a:pt x="2695" y="600"/>
                      <a:pt x="2719" y="600"/>
                    </a:cubicBezTo>
                    <a:close/>
                    <a:moveTo>
                      <a:pt x="2714" y="0"/>
                    </a:moveTo>
                    <a:cubicBezTo>
                      <a:pt x="2687" y="0"/>
                      <a:pt x="2660" y="1"/>
                      <a:pt x="2633" y="1"/>
                    </a:cubicBezTo>
                    <a:cubicBezTo>
                      <a:pt x="1854" y="17"/>
                      <a:pt x="1222" y="263"/>
                      <a:pt x="806" y="714"/>
                    </a:cubicBezTo>
                    <a:cubicBezTo>
                      <a:pt x="410" y="1143"/>
                      <a:pt x="164" y="1728"/>
                      <a:pt x="30" y="2554"/>
                    </a:cubicBezTo>
                    <a:cubicBezTo>
                      <a:pt x="0" y="2743"/>
                      <a:pt x="150" y="2903"/>
                      <a:pt x="327" y="2903"/>
                    </a:cubicBezTo>
                    <a:cubicBezTo>
                      <a:pt x="360" y="2903"/>
                      <a:pt x="394" y="2897"/>
                      <a:pt x="429" y="2885"/>
                    </a:cubicBezTo>
                    <a:cubicBezTo>
                      <a:pt x="901" y="2717"/>
                      <a:pt x="1515" y="2580"/>
                      <a:pt x="2257" y="2580"/>
                    </a:cubicBezTo>
                    <a:cubicBezTo>
                      <a:pt x="3129" y="2580"/>
                      <a:pt x="4178" y="2770"/>
                      <a:pt x="5386" y="3321"/>
                    </a:cubicBezTo>
                    <a:cubicBezTo>
                      <a:pt x="9187" y="5058"/>
                      <a:pt x="16341" y="13945"/>
                      <a:pt x="17458" y="16401"/>
                    </a:cubicBezTo>
                    <a:cubicBezTo>
                      <a:pt x="18097" y="17809"/>
                      <a:pt x="17886" y="19598"/>
                      <a:pt x="17746" y="20780"/>
                    </a:cubicBezTo>
                    <a:cubicBezTo>
                      <a:pt x="17724" y="20959"/>
                      <a:pt x="17864" y="21117"/>
                      <a:pt x="18044" y="21117"/>
                    </a:cubicBezTo>
                    <a:cubicBezTo>
                      <a:pt x="18051" y="21117"/>
                      <a:pt x="18058" y="21115"/>
                      <a:pt x="18065" y="21115"/>
                    </a:cubicBezTo>
                    <a:cubicBezTo>
                      <a:pt x="18653" y="21074"/>
                      <a:pt x="19661" y="20774"/>
                      <a:pt x="19824" y="19223"/>
                    </a:cubicBezTo>
                    <a:cubicBezTo>
                      <a:pt x="20054" y="17045"/>
                      <a:pt x="18279" y="11691"/>
                      <a:pt x="12450" y="5862"/>
                    </a:cubicBezTo>
                    <a:cubicBezTo>
                      <a:pt x="8717" y="2130"/>
                      <a:pt x="5176" y="0"/>
                      <a:pt x="27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2">
                <a:extLst>
                  <a:ext uri="{FF2B5EF4-FFF2-40B4-BE49-F238E27FC236}">
                    <a16:creationId xmlns:a16="http://schemas.microsoft.com/office/drawing/2014/main" id="{F215C995-A524-151F-C6F1-9747F0896983}"/>
                  </a:ext>
                </a:extLst>
              </p:cNvPr>
              <p:cNvSpPr/>
              <p:nvPr/>
            </p:nvSpPr>
            <p:spPr>
              <a:xfrm>
                <a:off x="7164406" y="2867211"/>
                <a:ext cx="127867" cy="192647"/>
              </a:xfrm>
              <a:custGeom>
                <a:avLst/>
                <a:gdLst/>
                <a:ahLst/>
                <a:cxnLst/>
                <a:rect l="l" t="t" r="r" b="b"/>
                <a:pathLst>
                  <a:path w="6494" h="9784" extrusionOk="0">
                    <a:moveTo>
                      <a:pt x="5683" y="0"/>
                    </a:moveTo>
                    <a:cubicBezTo>
                      <a:pt x="5590" y="0"/>
                      <a:pt x="5495" y="31"/>
                      <a:pt x="5412" y="98"/>
                    </a:cubicBezTo>
                    <a:lnTo>
                      <a:pt x="167" y="4374"/>
                    </a:lnTo>
                    <a:cubicBezTo>
                      <a:pt x="60" y="4459"/>
                      <a:pt x="1" y="4591"/>
                      <a:pt x="7" y="4727"/>
                    </a:cubicBezTo>
                    <a:lnTo>
                      <a:pt x="189" y="9367"/>
                    </a:lnTo>
                    <a:cubicBezTo>
                      <a:pt x="198" y="9617"/>
                      <a:pt x="406" y="9784"/>
                      <a:pt x="625" y="9784"/>
                    </a:cubicBezTo>
                    <a:cubicBezTo>
                      <a:pt x="717" y="9784"/>
                      <a:pt x="812" y="9754"/>
                      <a:pt x="895" y="9688"/>
                    </a:cubicBezTo>
                    <a:lnTo>
                      <a:pt x="6322" y="5327"/>
                    </a:lnTo>
                    <a:cubicBezTo>
                      <a:pt x="6434" y="5237"/>
                      <a:pt x="6493" y="5097"/>
                      <a:pt x="6483" y="4954"/>
                    </a:cubicBezTo>
                    <a:lnTo>
                      <a:pt x="6119" y="401"/>
                    </a:lnTo>
                    <a:cubicBezTo>
                      <a:pt x="6099" y="158"/>
                      <a:pt x="5896" y="0"/>
                      <a:pt x="568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2">
                <a:extLst>
                  <a:ext uri="{FF2B5EF4-FFF2-40B4-BE49-F238E27FC236}">
                    <a16:creationId xmlns:a16="http://schemas.microsoft.com/office/drawing/2014/main" id="{CFE4B441-4031-EF31-DC75-52F5F94F5766}"/>
                  </a:ext>
                </a:extLst>
              </p:cNvPr>
              <p:cNvSpPr/>
              <p:nvPr/>
            </p:nvSpPr>
            <p:spPr>
              <a:xfrm>
                <a:off x="7158459" y="2861304"/>
                <a:ext cx="139878" cy="204461"/>
              </a:xfrm>
              <a:custGeom>
                <a:avLst/>
                <a:gdLst/>
                <a:ahLst/>
                <a:cxnLst/>
                <a:rect l="l" t="t" r="r" b="b"/>
                <a:pathLst>
                  <a:path w="7104" h="10384" extrusionOk="0">
                    <a:moveTo>
                      <a:pt x="5986" y="601"/>
                    </a:moveTo>
                    <a:cubicBezTo>
                      <a:pt x="6005" y="601"/>
                      <a:pt x="6024" y="605"/>
                      <a:pt x="6041" y="613"/>
                    </a:cubicBezTo>
                    <a:cubicBezTo>
                      <a:pt x="6088" y="631"/>
                      <a:pt x="6118" y="675"/>
                      <a:pt x="6121" y="724"/>
                    </a:cubicBezTo>
                    <a:lnTo>
                      <a:pt x="6486" y="5277"/>
                    </a:lnTo>
                    <a:cubicBezTo>
                      <a:pt x="6488" y="5321"/>
                      <a:pt x="6471" y="5364"/>
                      <a:pt x="6436" y="5392"/>
                    </a:cubicBezTo>
                    <a:lnTo>
                      <a:pt x="1009" y="9753"/>
                    </a:lnTo>
                    <a:cubicBezTo>
                      <a:pt x="984" y="9774"/>
                      <a:pt x="955" y="9783"/>
                      <a:pt x="926" y="9783"/>
                    </a:cubicBezTo>
                    <a:cubicBezTo>
                      <a:pt x="859" y="9783"/>
                      <a:pt x="795" y="9731"/>
                      <a:pt x="792" y="9655"/>
                    </a:cubicBezTo>
                    <a:lnTo>
                      <a:pt x="610" y="5014"/>
                    </a:lnTo>
                    <a:cubicBezTo>
                      <a:pt x="608" y="4973"/>
                      <a:pt x="626" y="4932"/>
                      <a:pt x="659" y="4906"/>
                    </a:cubicBezTo>
                    <a:lnTo>
                      <a:pt x="5904" y="632"/>
                    </a:lnTo>
                    <a:cubicBezTo>
                      <a:pt x="5926" y="612"/>
                      <a:pt x="5956" y="601"/>
                      <a:pt x="5986" y="601"/>
                    </a:cubicBezTo>
                    <a:close/>
                    <a:moveTo>
                      <a:pt x="5988" y="0"/>
                    </a:moveTo>
                    <a:cubicBezTo>
                      <a:pt x="5822" y="0"/>
                      <a:pt x="5657" y="57"/>
                      <a:pt x="5524" y="166"/>
                    </a:cubicBezTo>
                    <a:lnTo>
                      <a:pt x="279" y="4440"/>
                    </a:lnTo>
                    <a:cubicBezTo>
                      <a:pt x="100" y="4586"/>
                      <a:pt x="0" y="4807"/>
                      <a:pt x="9" y="5038"/>
                    </a:cubicBezTo>
                    <a:lnTo>
                      <a:pt x="190" y="9678"/>
                    </a:lnTo>
                    <a:cubicBezTo>
                      <a:pt x="201" y="9955"/>
                      <a:pt x="367" y="10202"/>
                      <a:pt x="619" y="10317"/>
                    </a:cubicBezTo>
                    <a:cubicBezTo>
                      <a:pt x="715" y="10361"/>
                      <a:pt x="820" y="10384"/>
                      <a:pt x="925" y="10384"/>
                    </a:cubicBezTo>
                    <a:cubicBezTo>
                      <a:pt x="1092" y="10384"/>
                      <a:pt x="1255" y="10327"/>
                      <a:pt x="1385" y="10221"/>
                    </a:cubicBezTo>
                    <a:lnTo>
                      <a:pt x="6812" y="5861"/>
                    </a:lnTo>
                    <a:cubicBezTo>
                      <a:pt x="7002" y="5709"/>
                      <a:pt x="7104" y="5472"/>
                      <a:pt x="7085" y="5229"/>
                    </a:cubicBezTo>
                    <a:lnTo>
                      <a:pt x="6720" y="677"/>
                    </a:lnTo>
                    <a:cubicBezTo>
                      <a:pt x="6698" y="404"/>
                      <a:pt x="6527" y="167"/>
                      <a:pt x="6276" y="59"/>
                    </a:cubicBezTo>
                    <a:cubicBezTo>
                      <a:pt x="6184" y="20"/>
                      <a:pt x="6086" y="0"/>
                      <a:pt x="5988"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2">
                <a:extLst>
                  <a:ext uri="{FF2B5EF4-FFF2-40B4-BE49-F238E27FC236}">
                    <a16:creationId xmlns:a16="http://schemas.microsoft.com/office/drawing/2014/main" id="{611CB85B-8247-A3D8-B957-2FF4AC2470E0}"/>
                  </a:ext>
                </a:extLst>
              </p:cNvPr>
              <p:cNvSpPr/>
              <p:nvPr/>
            </p:nvSpPr>
            <p:spPr>
              <a:xfrm>
                <a:off x="7214911" y="610304"/>
                <a:ext cx="15004" cy="1326929"/>
              </a:xfrm>
              <a:custGeom>
                <a:avLst/>
                <a:gdLst/>
                <a:ahLst/>
                <a:cxnLst/>
                <a:rect l="l" t="t" r="r" b="b"/>
                <a:pathLst>
                  <a:path w="762" h="67391" extrusionOk="0">
                    <a:moveTo>
                      <a:pt x="460" y="0"/>
                    </a:moveTo>
                    <a:cubicBezTo>
                      <a:pt x="296" y="0"/>
                      <a:pt x="160" y="134"/>
                      <a:pt x="160" y="299"/>
                    </a:cubicBezTo>
                    <a:cubicBezTo>
                      <a:pt x="0" y="22203"/>
                      <a:pt x="0" y="44674"/>
                      <a:pt x="160" y="67091"/>
                    </a:cubicBezTo>
                    <a:cubicBezTo>
                      <a:pt x="162" y="67256"/>
                      <a:pt x="296" y="67390"/>
                      <a:pt x="460" y="67390"/>
                    </a:cubicBezTo>
                    <a:lnTo>
                      <a:pt x="463" y="67389"/>
                    </a:lnTo>
                    <a:cubicBezTo>
                      <a:pt x="629" y="67388"/>
                      <a:pt x="762" y="67253"/>
                      <a:pt x="762" y="67087"/>
                    </a:cubicBezTo>
                    <a:cubicBezTo>
                      <a:pt x="600" y="44673"/>
                      <a:pt x="600" y="22203"/>
                      <a:pt x="762" y="302"/>
                    </a:cubicBezTo>
                    <a:cubicBezTo>
                      <a:pt x="762" y="136"/>
                      <a:pt x="629" y="1"/>
                      <a:pt x="46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2">
                <a:extLst>
                  <a:ext uri="{FF2B5EF4-FFF2-40B4-BE49-F238E27FC236}">
                    <a16:creationId xmlns:a16="http://schemas.microsoft.com/office/drawing/2014/main" id="{6C94089B-1633-6DB3-FE33-D922163ED6CA}"/>
                  </a:ext>
                </a:extLst>
              </p:cNvPr>
              <p:cNvSpPr/>
              <p:nvPr/>
            </p:nvSpPr>
            <p:spPr>
              <a:xfrm>
                <a:off x="7217962" y="1925222"/>
                <a:ext cx="12031" cy="985937"/>
              </a:xfrm>
              <a:custGeom>
                <a:avLst/>
                <a:gdLst/>
                <a:ahLst/>
                <a:cxnLst/>
                <a:rect l="l" t="t" r="r" b="b"/>
                <a:pathLst>
                  <a:path w="611" h="50073" extrusionOk="0">
                    <a:moveTo>
                      <a:pt x="305" y="1"/>
                    </a:moveTo>
                    <a:cubicBezTo>
                      <a:pt x="137" y="1"/>
                      <a:pt x="1" y="140"/>
                      <a:pt x="5" y="308"/>
                    </a:cubicBezTo>
                    <a:lnTo>
                      <a:pt x="5" y="49772"/>
                    </a:lnTo>
                    <a:cubicBezTo>
                      <a:pt x="5" y="49938"/>
                      <a:pt x="139" y="50072"/>
                      <a:pt x="305" y="50072"/>
                    </a:cubicBezTo>
                    <a:cubicBezTo>
                      <a:pt x="471" y="50072"/>
                      <a:pt x="607" y="49938"/>
                      <a:pt x="605" y="49772"/>
                    </a:cubicBezTo>
                    <a:lnTo>
                      <a:pt x="605" y="308"/>
                    </a:lnTo>
                    <a:cubicBezTo>
                      <a:pt x="610" y="140"/>
                      <a:pt x="474" y="1"/>
                      <a:pt x="305"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2">
                <a:extLst>
                  <a:ext uri="{FF2B5EF4-FFF2-40B4-BE49-F238E27FC236}">
                    <a16:creationId xmlns:a16="http://schemas.microsoft.com/office/drawing/2014/main" id="{CEB90E26-63B9-59DC-930F-E2F3AAD6ABBD}"/>
                  </a:ext>
                </a:extLst>
              </p:cNvPr>
              <p:cNvSpPr/>
              <p:nvPr/>
            </p:nvSpPr>
            <p:spPr>
              <a:xfrm>
                <a:off x="6573450" y="610737"/>
                <a:ext cx="14256" cy="2031102"/>
              </a:xfrm>
              <a:custGeom>
                <a:avLst/>
                <a:gdLst/>
                <a:ahLst/>
                <a:cxnLst/>
                <a:rect l="l" t="t" r="r" b="b"/>
                <a:pathLst>
                  <a:path w="724" h="103154" extrusionOk="0">
                    <a:moveTo>
                      <a:pt x="303" y="1"/>
                    </a:moveTo>
                    <a:cubicBezTo>
                      <a:pt x="107" y="5"/>
                      <a:pt x="1" y="136"/>
                      <a:pt x="1" y="302"/>
                    </a:cubicBezTo>
                    <a:cubicBezTo>
                      <a:pt x="122" y="34194"/>
                      <a:pt x="122" y="68696"/>
                      <a:pt x="1" y="102852"/>
                    </a:cubicBezTo>
                    <a:cubicBezTo>
                      <a:pt x="0" y="103018"/>
                      <a:pt x="135" y="103154"/>
                      <a:pt x="301" y="103154"/>
                    </a:cubicBezTo>
                    <a:cubicBezTo>
                      <a:pt x="467" y="103154"/>
                      <a:pt x="601" y="103020"/>
                      <a:pt x="603" y="102855"/>
                    </a:cubicBezTo>
                    <a:cubicBezTo>
                      <a:pt x="724" y="68697"/>
                      <a:pt x="724" y="34192"/>
                      <a:pt x="603" y="299"/>
                    </a:cubicBezTo>
                    <a:cubicBezTo>
                      <a:pt x="601" y="135"/>
                      <a:pt x="467" y="1"/>
                      <a:pt x="303"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2">
                <a:extLst>
                  <a:ext uri="{FF2B5EF4-FFF2-40B4-BE49-F238E27FC236}">
                    <a16:creationId xmlns:a16="http://schemas.microsoft.com/office/drawing/2014/main" id="{613E8489-3DCB-6EE4-9245-9005C7B973BA}"/>
                  </a:ext>
                </a:extLst>
              </p:cNvPr>
              <p:cNvSpPr/>
              <p:nvPr/>
            </p:nvSpPr>
            <p:spPr>
              <a:xfrm>
                <a:off x="6318070" y="3778720"/>
                <a:ext cx="267134" cy="210762"/>
              </a:xfrm>
              <a:custGeom>
                <a:avLst/>
                <a:gdLst/>
                <a:ahLst/>
                <a:cxnLst/>
                <a:rect l="l" t="t" r="r" b="b"/>
                <a:pathLst>
                  <a:path w="13567" h="10704" extrusionOk="0">
                    <a:moveTo>
                      <a:pt x="3106" y="1"/>
                    </a:moveTo>
                    <a:cubicBezTo>
                      <a:pt x="2133" y="1704"/>
                      <a:pt x="1025" y="3606"/>
                      <a:pt x="0" y="5349"/>
                    </a:cubicBezTo>
                    <a:cubicBezTo>
                      <a:pt x="1849" y="5653"/>
                      <a:pt x="4615" y="6343"/>
                      <a:pt x="6321" y="7866"/>
                    </a:cubicBezTo>
                    <a:cubicBezTo>
                      <a:pt x="7461" y="8884"/>
                      <a:pt x="8258" y="9882"/>
                      <a:pt x="8806" y="10704"/>
                    </a:cubicBezTo>
                    <a:cubicBezTo>
                      <a:pt x="10233" y="9835"/>
                      <a:pt x="11831" y="8912"/>
                      <a:pt x="13567" y="7988"/>
                    </a:cubicBezTo>
                    <a:cubicBezTo>
                      <a:pt x="12603" y="6119"/>
                      <a:pt x="10740" y="3213"/>
                      <a:pt x="7890" y="1691"/>
                    </a:cubicBezTo>
                    <a:cubicBezTo>
                      <a:pt x="5287" y="304"/>
                      <a:pt x="3851" y="10"/>
                      <a:pt x="310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2">
                <a:extLst>
                  <a:ext uri="{FF2B5EF4-FFF2-40B4-BE49-F238E27FC236}">
                    <a16:creationId xmlns:a16="http://schemas.microsoft.com/office/drawing/2014/main" id="{A71D26C3-755D-0A4F-B2EC-16A966020A9C}"/>
                  </a:ext>
                </a:extLst>
              </p:cNvPr>
              <p:cNvSpPr/>
              <p:nvPr/>
            </p:nvSpPr>
            <p:spPr>
              <a:xfrm>
                <a:off x="6310864" y="3772813"/>
                <a:ext cx="281094" cy="222576"/>
              </a:xfrm>
              <a:custGeom>
                <a:avLst/>
                <a:gdLst/>
                <a:ahLst/>
                <a:cxnLst/>
                <a:rect l="l" t="t" r="r" b="b"/>
                <a:pathLst>
                  <a:path w="14276" h="11304" extrusionOk="0">
                    <a:moveTo>
                      <a:pt x="3642" y="608"/>
                    </a:moveTo>
                    <a:cubicBezTo>
                      <a:pt x="4405" y="660"/>
                      <a:pt x="5769" y="1006"/>
                      <a:pt x="8113" y="2257"/>
                    </a:cubicBezTo>
                    <a:cubicBezTo>
                      <a:pt x="10701" y="3636"/>
                      <a:pt x="12468" y="6178"/>
                      <a:pt x="13528" y="8164"/>
                    </a:cubicBezTo>
                    <a:cubicBezTo>
                      <a:pt x="12110" y="8924"/>
                      <a:pt x="10677" y="9742"/>
                      <a:pt x="9260" y="10598"/>
                    </a:cubicBezTo>
                    <a:cubicBezTo>
                      <a:pt x="8601" y="9652"/>
                      <a:pt x="7804" y="8760"/>
                      <a:pt x="6888" y="7942"/>
                    </a:cubicBezTo>
                    <a:cubicBezTo>
                      <a:pt x="5279" y="6505"/>
                      <a:pt x="2792" y="5786"/>
                      <a:pt x="844" y="5427"/>
                    </a:cubicBezTo>
                    <a:cubicBezTo>
                      <a:pt x="1931" y="3578"/>
                      <a:pt x="2871" y="1959"/>
                      <a:pt x="3642" y="608"/>
                    </a:cubicBezTo>
                    <a:close/>
                    <a:moveTo>
                      <a:pt x="3476" y="1"/>
                    </a:moveTo>
                    <a:cubicBezTo>
                      <a:pt x="3367" y="1"/>
                      <a:pt x="3267" y="58"/>
                      <a:pt x="3211" y="152"/>
                    </a:cubicBezTo>
                    <a:cubicBezTo>
                      <a:pt x="2373" y="1622"/>
                      <a:pt x="1329" y="3419"/>
                      <a:pt x="107" y="5497"/>
                    </a:cubicBezTo>
                    <a:cubicBezTo>
                      <a:pt x="0" y="5680"/>
                      <a:pt x="109" y="5911"/>
                      <a:pt x="318" y="5946"/>
                    </a:cubicBezTo>
                    <a:cubicBezTo>
                      <a:pt x="2236" y="6262"/>
                      <a:pt x="4865" y="6942"/>
                      <a:pt x="6487" y="8390"/>
                    </a:cubicBezTo>
                    <a:cubicBezTo>
                      <a:pt x="7442" y="9244"/>
                      <a:pt x="8262" y="10177"/>
                      <a:pt x="8922" y="11171"/>
                    </a:cubicBezTo>
                    <a:cubicBezTo>
                      <a:pt x="8978" y="11254"/>
                      <a:pt x="9071" y="11304"/>
                      <a:pt x="9172" y="11304"/>
                    </a:cubicBezTo>
                    <a:cubicBezTo>
                      <a:pt x="9227" y="11304"/>
                      <a:pt x="9281" y="11288"/>
                      <a:pt x="9328" y="11260"/>
                    </a:cubicBezTo>
                    <a:cubicBezTo>
                      <a:pt x="10902" y="10303"/>
                      <a:pt x="12498" y="9392"/>
                      <a:pt x="14074" y="8554"/>
                    </a:cubicBezTo>
                    <a:cubicBezTo>
                      <a:pt x="14220" y="8477"/>
                      <a:pt x="14275" y="8297"/>
                      <a:pt x="14199" y="8151"/>
                    </a:cubicBezTo>
                    <a:cubicBezTo>
                      <a:pt x="13119" y="6056"/>
                      <a:pt x="11235" y="3241"/>
                      <a:pt x="8397" y="1727"/>
                    </a:cubicBezTo>
                    <a:cubicBezTo>
                      <a:pt x="5755" y="318"/>
                      <a:pt x="4262" y="10"/>
                      <a:pt x="347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2">
                <a:extLst>
                  <a:ext uri="{FF2B5EF4-FFF2-40B4-BE49-F238E27FC236}">
                    <a16:creationId xmlns:a16="http://schemas.microsoft.com/office/drawing/2014/main" id="{827631CF-C9A4-BE66-C95A-6F45F828DCCD}"/>
                  </a:ext>
                </a:extLst>
              </p:cNvPr>
              <p:cNvSpPr/>
              <p:nvPr/>
            </p:nvSpPr>
            <p:spPr>
              <a:xfrm>
                <a:off x="6312459" y="3740620"/>
                <a:ext cx="311260" cy="275975"/>
              </a:xfrm>
              <a:custGeom>
                <a:avLst/>
                <a:gdLst/>
                <a:ahLst/>
                <a:cxnLst/>
                <a:rect l="l" t="t" r="r" b="b"/>
                <a:pathLst>
                  <a:path w="15808" h="14016" extrusionOk="0">
                    <a:moveTo>
                      <a:pt x="8801" y="1"/>
                    </a:moveTo>
                    <a:lnTo>
                      <a:pt x="1" y="10593"/>
                    </a:lnTo>
                    <a:lnTo>
                      <a:pt x="5379" y="14015"/>
                    </a:lnTo>
                    <a:lnTo>
                      <a:pt x="15808" y="3585"/>
                    </a:lnTo>
                    <a:lnTo>
                      <a:pt x="8801"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2">
                <a:extLst>
                  <a:ext uri="{FF2B5EF4-FFF2-40B4-BE49-F238E27FC236}">
                    <a16:creationId xmlns:a16="http://schemas.microsoft.com/office/drawing/2014/main" id="{2DD09E16-A760-D353-DDA8-507ED66EFEA1}"/>
                  </a:ext>
                </a:extLst>
              </p:cNvPr>
              <p:cNvSpPr/>
              <p:nvPr/>
            </p:nvSpPr>
            <p:spPr>
              <a:xfrm>
                <a:off x="6305646" y="3734694"/>
                <a:ext cx="325102" cy="287809"/>
              </a:xfrm>
              <a:custGeom>
                <a:avLst/>
                <a:gdLst/>
                <a:ahLst/>
                <a:cxnLst/>
                <a:rect l="l" t="t" r="r" b="b"/>
                <a:pathLst>
                  <a:path w="16511" h="14617" extrusionOk="0">
                    <a:moveTo>
                      <a:pt x="9225" y="679"/>
                    </a:moveTo>
                    <a:lnTo>
                      <a:pt x="15651" y="3965"/>
                    </a:lnTo>
                    <a:lnTo>
                      <a:pt x="5682" y="13933"/>
                    </a:lnTo>
                    <a:lnTo>
                      <a:pt x="796" y="10823"/>
                    </a:lnTo>
                    <a:lnTo>
                      <a:pt x="9225" y="679"/>
                    </a:lnTo>
                    <a:close/>
                    <a:moveTo>
                      <a:pt x="9148" y="1"/>
                    </a:moveTo>
                    <a:cubicBezTo>
                      <a:pt x="9060" y="1"/>
                      <a:pt x="8975" y="39"/>
                      <a:pt x="8916" y="110"/>
                    </a:cubicBezTo>
                    <a:lnTo>
                      <a:pt x="116" y="10702"/>
                    </a:lnTo>
                    <a:cubicBezTo>
                      <a:pt x="1" y="10841"/>
                      <a:pt x="33" y="11050"/>
                      <a:pt x="186" y="11147"/>
                    </a:cubicBezTo>
                    <a:lnTo>
                      <a:pt x="5564" y="14570"/>
                    </a:lnTo>
                    <a:cubicBezTo>
                      <a:pt x="5611" y="14601"/>
                      <a:pt x="5668" y="14616"/>
                      <a:pt x="5725" y="14616"/>
                    </a:cubicBezTo>
                    <a:cubicBezTo>
                      <a:pt x="5804" y="14616"/>
                      <a:pt x="5880" y="14585"/>
                      <a:pt x="5937" y="14528"/>
                    </a:cubicBezTo>
                    <a:lnTo>
                      <a:pt x="16367" y="4099"/>
                    </a:lnTo>
                    <a:cubicBezTo>
                      <a:pt x="16511" y="3955"/>
                      <a:pt x="16473" y="3712"/>
                      <a:pt x="16292" y="3619"/>
                    </a:cubicBezTo>
                    <a:lnTo>
                      <a:pt x="9284" y="34"/>
                    </a:lnTo>
                    <a:cubicBezTo>
                      <a:pt x="9241" y="12"/>
                      <a:pt x="9194" y="1"/>
                      <a:pt x="914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2">
                <a:extLst>
                  <a:ext uri="{FF2B5EF4-FFF2-40B4-BE49-F238E27FC236}">
                    <a16:creationId xmlns:a16="http://schemas.microsoft.com/office/drawing/2014/main" id="{0BB37262-D4FE-65C8-56C0-47619C36B177}"/>
                  </a:ext>
                </a:extLst>
              </p:cNvPr>
              <p:cNvSpPr/>
              <p:nvPr/>
            </p:nvSpPr>
            <p:spPr>
              <a:xfrm>
                <a:off x="6364874" y="3776968"/>
                <a:ext cx="201094" cy="184003"/>
              </a:xfrm>
              <a:custGeom>
                <a:avLst/>
                <a:gdLst/>
                <a:ahLst/>
                <a:cxnLst/>
                <a:rect l="l" t="t" r="r" b="b"/>
                <a:pathLst>
                  <a:path w="10213" h="9345" extrusionOk="0">
                    <a:moveTo>
                      <a:pt x="6628" y="1"/>
                    </a:moveTo>
                    <a:lnTo>
                      <a:pt x="1" y="7824"/>
                    </a:lnTo>
                    <a:lnTo>
                      <a:pt x="2608" y="9345"/>
                    </a:lnTo>
                    <a:lnTo>
                      <a:pt x="10213" y="1631"/>
                    </a:lnTo>
                    <a:lnTo>
                      <a:pt x="66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2">
                <a:extLst>
                  <a:ext uri="{FF2B5EF4-FFF2-40B4-BE49-F238E27FC236}">
                    <a16:creationId xmlns:a16="http://schemas.microsoft.com/office/drawing/2014/main" id="{CA3B9941-583E-6165-66B3-48FAAEA46799}"/>
                  </a:ext>
                </a:extLst>
              </p:cNvPr>
              <p:cNvSpPr/>
              <p:nvPr/>
            </p:nvSpPr>
            <p:spPr>
              <a:xfrm>
                <a:off x="6357982" y="3771061"/>
                <a:ext cx="215094" cy="195817"/>
              </a:xfrm>
              <a:custGeom>
                <a:avLst/>
                <a:gdLst/>
                <a:ahLst/>
                <a:cxnLst/>
                <a:rect l="l" t="t" r="r" b="b"/>
                <a:pathLst>
                  <a:path w="10924" h="9945" extrusionOk="0">
                    <a:moveTo>
                      <a:pt x="7060" y="670"/>
                    </a:moveTo>
                    <a:lnTo>
                      <a:pt x="10047" y="2027"/>
                    </a:lnTo>
                    <a:lnTo>
                      <a:pt x="2908" y="9267"/>
                    </a:lnTo>
                    <a:lnTo>
                      <a:pt x="812" y="8044"/>
                    </a:lnTo>
                    <a:lnTo>
                      <a:pt x="7060" y="670"/>
                    </a:lnTo>
                    <a:close/>
                    <a:moveTo>
                      <a:pt x="6977" y="0"/>
                    </a:moveTo>
                    <a:cubicBezTo>
                      <a:pt x="6891" y="0"/>
                      <a:pt x="6807" y="38"/>
                      <a:pt x="6748" y="108"/>
                    </a:cubicBezTo>
                    <a:lnTo>
                      <a:pt x="122" y="7929"/>
                    </a:lnTo>
                    <a:cubicBezTo>
                      <a:pt x="1" y="8072"/>
                      <a:pt x="38" y="8289"/>
                      <a:pt x="199" y="8382"/>
                    </a:cubicBezTo>
                    <a:lnTo>
                      <a:pt x="2806" y="9903"/>
                    </a:lnTo>
                    <a:cubicBezTo>
                      <a:pt x="2852" y="9931"/>
                      <a:pt x="2905" y="9945"/>
                      <a:pt x="2958" y="9945"/>
                    </a:cubicBezTo>
                    <a:cubicBezTo>
                      <a:pt x="3039" y="9945"/>
                      <a:pt x="3116" y="9913"/>
                      <a:pt x="3173" y="9855"/>
                    </a:cubicBezTo>
                    <a:lnTo>
                      <a:pt x="10777" y="2141"/>
                    </a:lnTo>
                    <a:cubicBezTo>
                      <a:pt x="10923" y="1993"/>
                      <a:pt x="10877" y="1744"/>
                      <a:pt x="10687" y="1657"/>
                    </a:cubicBezTo>
                    <a:lnTo>
                      <a:pt x="7102" y="28"/>
                    </a:lnTo>
                    <a:cubicBezTo>
                      <a:pt x="7062" y="9"/>
                      <a:pt x="7019" y="0"/>
                      <a:pt x="69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2">
                <a:extLst>
                  <a:ext uri="{FF2B5EF4-FFF2-40B4-BE49-F238E27FC236}">
                    <a16:creationId xmlns:a16="http://schemas.microsoft.com/office/drawing/2014/main" id="{5F9A0B81-2A3F-BF7C-B930-83FF2A0BD8AA}"/>
                  </a:ext>
                </a:extLst>
              </p:cNvPr>
              <p:cNvSpPr/>
              <p:nvPr/>
            </p:nvSpPr>
            <p:spPr>
              <a:xfrm>
                <a:off x="5227441" y="3795477"/>
                <a:ext cx="119361" cy="251422"/>
              </a:xfrm>
              <a:custGeom>
                <a:avLst/>
                <a:gdLst/>
                <a:ahLst/>
                <a:cxnLst/>
                <a:rect l="l" t="t" r="r" b="b"/>
                <a:pathLst>
                  <a:path w="6062" h="12769" extrusionOk="0">
                    <a:moveTo>
                      <a:pt x="2135" y="0"/>
                    </a:moveTo>
                    <a:cubicBezTo>
                      <a:pt x="1745" y="0"/>
                      <a:pt x="1353" y="156"/>
                      <a:pt x="989" y="487"/>
                    </a:cubicBezTo>
                    <a:cubicBezTo>
                      <a:pt x="0" y="1389"/>
                      <a:pt x="598" y="3432"/>
                      <a:pt x="829" y="4525"/>
                    </a:cubicBezTo>
                    <a:cubicBezTo>
                      <a:pt x="1241" y="6471"/>
                      <a:pt x="1544" y="8442"/>
                      <a:pt x="2225" y="10320"/>
                    </a:cubicBezTo>
                    <a:cubicBezTo>
                      <a:pt x="2497" y="11071"/>
                      <a:pt x="2820" y="12512"/>
                      <a:pt x="3758" y="12710"/>
                    </a:cubicBezTo>
                    <a:cubicBezTo>
                      <a:pt x="3946" y="12750"/>
                      <a:pt x="4121" y="12769"/>
                      <a:pt x="4282" y="12769"/>
                    </a:cubicBezTo>
                    <a:cubicBezTo>
                      <a:pt x="5523" y="12769"/>
                      <a:pt x="5965" y="11636"/>
                      <a:pt x="6000" y="10113"/>
                    </a:cubicBezTo>
                    <a:cubicBezTo>
                      <a:pt x="6061" y="7350"/>
                      <a:pt x="4780" y="3301"/>
                      <a:pt x="4493" y="2424"/>
                    </a:cubicBezTo>
                    <a:cubicBezTo>
                      <a:pt x="3994" y="895"/>
                      <a:pt x="3070" y="0"/>
                      <a:pt x="2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2">
                <a:extLst>
                  <a:ext uri="{FF2B5EF4-FFF2-40B4-BE49-F238E27FC236}">
                    <a16:creationId xmlns:a16="http://schemas.microsoft.com/office/drawing/2014/main" id="{EB9EA36B-1948-BAF6-29C6-CA2B53930C73}"/>
                  </a:ext>
                </a:extLst>
              </p:cNvPr>
              <p:cNvSpPr/>
              <p:nvPr/>
            </p:nvSpPr>
            <p:spPr>
              <a:xfrm>
                <a:off x="5222913" y="3789550"/>
                <a:ext cx="129777" cy="263275"/>
              </a:xfrm>
              <a:custGeom>
                <a:avLst/>
                <a:gdLst/>
                <a:ahLst/>
                <a:cxnLst/>
                <a:rect l="l" t="t" r="r" b="b"/>
                <a:pathLst>
                  <a:path w="6591" h="13371" extrusionOk="0">
                    <a:moveTo>
                      <a:pt x="2368" y="602"/>
                    </a:moveTo>
                    <a:cubicBezTo>
                      <a:pt x="2472" y="602"/>
                      <a:pt x="2576" y="616"/>
                      <a:pt x="2676" y="642"/>
                    </a:cubicBezTo>
                    <a:cubicBezTo>
                      <a:pt x="3397" y="832"/>
                      <a:pt x="4055" y="1647"/>
                      <a:pt x="4438" y="2818"/>
                    </a:cubicBezTo>
                    <a:cubicBezTo>
                      <a:pt x="4802" y="3937"/>
                      <a:pt x="5988" y="7789"/>
                      <a:pt x="5929" y="10407"/>
                    </a:cubicBezTo>
                    <a:cubicBezTo>
                      <a:pt x="5905" y="11484"/>
                      <a:pt x="5677" y="12200"/>
                      <a:pt x="5253" y="12537"/>
                    </a:cubicBezTo>
                    <a:cubicBezTo>
                      <a:pt x="5055" y="12692"/>
                      <a:pt x="4811" y="12769"/>
                      <a:pt x="4514" y="12769"/>
                    </a:cubicBezTo>
                    <a:cubicBezTo>
                      <a:pt x="4372" y="12769"/>
                      <a:pt x="4218" y="12752"/>
                      <a:pt x="4051" y="12717"/>
                    </a:cubicBezTo>
                    <a:cubicBezTo>
                      <a:pt x="3419" y="12583"/>
                      <a:pt x="3099" y="11607"/>
                      <a:pt x="2865" y="10895"/>
                    </a:cubicBezTo>
                    <a:cubicBezTo>
                      <a:pt x="2820" y="10758"/>
                      <a:pt x="2778" y="10631"/>
                      <a:pt x="2738" y="10519"/>
                    </a:cubicBezTo>
                    <a:cubicBezTo>
                      <a:pt x="2215" y="9077"/>
                      <a:pt x="1910" y="7543"/>
                      <a:pt x="1616" y="6061"/>
                    </a:cubicBezTo>
                    <a:cubicBezTo>
                      <a:pt x="1530" y="5628"/>
                      <a:pt x="1445" y="5196"/>
                      <a:pt x="1353" y="4765"/>
                    </a:cubicBezTo>
                    <a:lnTo>
                      <a:pt x="1271" y="4395"/>
                    </a:lnTo>
                    <a:cubicBezTo>
                      <a:pt x="1030" y="3322"/>
                      <a:pt x="663" y="1702"/>
                      <a:pt x="1422" y="1010"/>
                    </a:cubicBezTo>
                    <a:cubicBezTo>
                      <a:pt x="1718" y="739"/>
                      <a:pt x="2041" y="602"/>
                      <a:pt x="2368" y="602"/>
                    </a:cubicBezTo>
                    <a:close/>
                    <a:moveTo>
                      <a:pt x="2370" y="0"/>
                    </a:moveTo>
                    <a:cubicBezTo>
                      <a:pt x="1894" y="0"/>
                      <a:pt x="1425" y="193"/>
                      <a:pt x="1017" y="565"/>
                    </a:cubicBezTo>
                    <a:cubicBezTo>
                      <a:pt x="0" y="1492"/>
                      <a:pt x="413" y="3318"/>
                      <a:pt x="685" y="4526"/>
                    </a:cubicBezTo>
                    <a:lnTo>
                      <a:pt x="765" y="4888"/>
                    </a:lnTo>
                    <a:cubicBezTo>
                      <a:pt x="855" y="5317"/>
                      <a:pt x="941" y="5748"/>
                      <a:pt x="1027" y="6177"/>
                    </a:cubicBezTo>
                    <a:cubicBezTo>
                      <a:pt x="1326" y="7683"/>
                      <a:pt x="1634" y="9238"/>
                      <a:pt x="2173" y="10723"/>
                    </a:cubicBezTo>
                    <a:cubicBezTo>
                      <a:pt x="2212" y="10829"/>
                      <a:pt x="2251" y="10952"/>
                      <a:pt x="2293" y="11082"/>
                    </a:cubicBezTo>
                    <a:cubicBezTo>
                      <a:pt x="2573" y="11933"/>
                      <a:pt x="2956" y="13100"/>
                      <a:pt x="3926" y="13305"/>
                    </a:cubicBezTo>
                    <a:cubicBezTo>
                      <a:pt x="4119" y="13347"/>
                      <a:pt x="4316" y="13369"/>
                      <a:pt x="4513" y="13370"/>
                    </a:cubicBezTo>
                    <a:cubicBezTo>
                      <a:pt x="4948" y="13370"/>
                      <a:pt x="5322" y="13249"/>
                      <a:pt x="5625" y="13006"/>
                    </a:cubicBezTo>
                    <a:cubicBezTo>
                      <a:pt x="6197" y="12555"/>
                      <a:pt x="6500" y="11684"/>
                      <a:pt x="6530" y="10420"/>
                    </a:cubicBezTo>
                    <a:cubicBezTo>
                      <a:pt x="6590" y="7706"/>
                      <a:pt x="5381" y="3772"/>
                      <a:pt x="5009" y="2631"/>
                    </a:cubicBezTo>
                    <a:cubicBezTo>
                      <a:pt x="4557" y="1243"/>
                      <a:pt x="3762" y="307"/>
                      <a:pt x="2829" y="60"/>
                    </a:cubicBezTo>
                    <a:cubicBezTo>
                      <a:pt x="2677" y="20"/>
                      <a:pt x="2523" y="0"/>
                      <a:pt x="237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2">
                <a:extLst>
                  <a:ext uri="{FF2B5EF4-FFF2-40B4-BE49-F238E27FC236}">
                    <a16:creationId xmlns:a16="http://schemas.microsoft.com/office/drawing/2014/main" id="{978C4CF1-02B9-0549-9419-555F2BD744C4}"/>
                  </a:ext>
                </a:extLst>
              </p:cNvPr>
              <p:cNvSpPr/>
              <p:nvPr/>
            </p:nvSpPr>
            <p:spPr>
              <a:xfrm>
                <a:off x="5189046" y="3890461"/>
                <a:ext cx="89629" cy="188827"/>
              </a:xfrm>
              <a:custGeom>
                <a:avLst/>
                <a:gdLst/>
                <a:ahLst/>
                <a:cxnLst/>
                <a:rect l="l" t="t" r="r" b="b"/>
                <a:pathLst>
                  <a:path w="4552" h="9590" extrusionOk="0">
                    <a:moveTo>
                      <a:pt x="1603" y="0"/>
                    </a:moveTo>
                    <a:cubicBezTo>
                      <a:pt x="1310" y="0"/>
                      <a:pt x="1015" y="118"/>
                      <a:pt x="742" y="367"/>
                    </a:cubicBezTo>
                    <a:cubicBezTo>
                      <a:pt x="0" y="1044"/>
                      <a:pt x="448" y="2578"/>
                      <a:pt x="621" y="3398"/>
                    </a:cubicBezTo>
                    <a:cubicBezTo>
                      <a:pt x="931" y="4859"/>
                      <a:pt x="1160" y="6339"/>
                      <a:pt x="1671" y="7750"/>
                    </a:cubicBezTo>
                    <a:cubicBezTo>
                      <a:pt x="1875" y="8314"/>
                      <a:pt x="2118" y="9397"/>
                      <a:pt x="2822" y="9545"/>
                    </a:cubicBezTo>
                    <a:cubicBezTo>
                      <a:pt x="2964" y="9575"/>
                      <a:pt x="3095" y="9589"/>
                      <a:pt x="3216" y="9589"/>
                    </a:cubicBezTo>
                    <a:cubicBezTo>
                      <a:pt x="4147" y="9589"/>
                      <a:pt x="4479" y="8738"/>
                      <a:pt x="4504" y="7596"/>
                    </a:cubicBezTo>
                    <a:cubicBezTo>
                      <a:pt x="4552" y="5519"/>
                      <a:pt x="3588" y="2479"/>
                      <a:pt x="3373" y="1820"/>
                    </a:cubicBezTo>
                    <a:cubicBezTo>
                      <a:pt x="2999" y="673"/>
                      <a:pt x="2305" y="0"/>
                      <a:pt x="16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2">
                <a:extLst>
                  <a:ext uri="{FF2B5EF4-FFF2-40B4-BE49-F238E27FC236}">
                    <a16:creationId xmlns:a16="http://schemas.microsoft.com/office/drawing/2014/main" id="{29A1AFB6-5026-3E94-2B0E-9E629EF0B9B0}"/>
                  </a:ext>
                </a:extLst>
              </p:cNvPr>
              <p:cNvSpPr/>
              <p:nvPr/>
            </p:nvSpPr>
            <p:spPr>
              <a:xfrm>
                <a:off x="5184025" y="3884554"/>
                <a:ext cx="100557" cy="200641"/>
              </a:xfrm>
              <a:custGeom>
                <a:avLst/>
                <a:gdLst/>
                <a:ahLst/>
                <a:cxnLst/>
                <a:rect l="l" t="t" r="r" b="b"/>
                <a:pathLst>
                  <a:path w="5107" h="10190" extrusionOk="0">
                    <a:moveTo>
                      <a:pt x="1856" y="600"/>
                    </a:moveTo>
                    <a:cubicBezTo>
                      <a:pt x="1929" y="600"/>
                      <a:pt x="2001" y="611"/>
                      <a:pt x="2073" y="630"/>
                    </a:cubicBezTo>
                    <a:cubicBezTo>
                      <a:pt x="2588" y="766"/>
                      <a:pt x="3064" y="1359"/>
                      <a:pt x="3342" y="2215"/>
                    </a:cubicBezTo>
                    <a:cubicBezTo>
                      <a:pt x="3615" y="3052"/>
                      <a:pt x="4503" y="5934"/>
                      <a:pt x="4459" y="7888"/>
                    </a:cubicBezTo>
                    <a:cubicBezTo>
                      <a:pt x="4442" y="8661"/>
                      <a:pt x="4276" y="9195"/>
                      <a:pt x="3979" y="9430"/>
                    </a:cubicBezTo>
                    <a:cubicBezTo>
                      <a:pt x="3846" y="9536"/>
                      <a:pt x="3678" y="9588"/>
                      <a:pt x="3472" y="9588"/>
                    </a:cubicBezTo>
                    <a:cubicBezTo>
                      <a:pt x="3370" y="9588"/>
                      <a:pt x="3259" y="9576"/>
                      <a:pt x="3139" y="9551"/>
                    </a:cubicBezTo>
                    <a:cubicBezTo>
                      <a:pt x="2707" y="9459"/>
                      <a:pt x="2473" y="8750"/>
                      <a:pt x="2304" y="8232"/>
                    </a:cubicBezTo>
                    <a:cubicBezTo>
                      <a:pt x="2269" y="8128"/>
                      <a:pt x="2239" y="8032"/>
                      <a:pt x="2208" y="7948"/>
                    </a:cubicBezTo>
                    <a:cubicBezTo>
                      <a:pt x="1818" y="6870"/>
                      <a:pt x="1589" y="5722"/>
                      <a:pt x="1368" y="4610"/>
                    </a:cubicBezTo>
                    <a:cubicBezTo>
                      <a:pt x="1304" y="4285"/>
                      <a:pt x="1239" y="3960"/>
                      <a:pt x="1170" y="3637"/>
                    </a:cubicBezTo>
                    <a:lnTo>
                      <a:pt x="1110" y="3359"/>
                    </a:lnTo>
                    <a:cubicBezTo>
                      <a:pt x="931" y="2571"/>
                      <a:pt x="663" y="1379"/>
                      <a:pt x="1200" y="888"/>
                    </a:cubicBezTo>
                    <a:cubicBezTo>
                      <a:pt x="1410" y="697"/>
                      <a:pt x="1629" y="600"/>
                      <a:pt x="1856" y="600"/>
                    </a:cubicBezTo>
                    <a:close/>
                    <a:moveTo>
                      <a:pt x="1860" y="1"/>
                    </a:moveTo>
                    <a:cubicBezTo>
                      <a:pt x="1484" y="1"/>
                      <a:pt x="1116" y="153"/>
                      <a:pt x="796" y="445"/>
                    </a:cubicBezTo>
                    <a:cubicBezTo>
                      <a:pt x="0" y="1170"/>
                      <a:pt x="316" y="2568"/>
                      <a:pt x="524" y="3492"/>
                    </a:cubicBezTo>
                    <a:lnTo>
                      <a:pt x="583" y="3762"/>
                    </a:lnTo>
                    <a:cubicBezTo>
                      <a:pt x="651" y="4084"/>
                      <a:pt x="715" y="4406"/>
                      <a:pt x="779" y="4727"/>
                    </a:cubicBezTo>
                    <a:cubicBezTo>
                      <a:pt x="1004" y="5861"/>
                      <a:pt x="1237" y="7032"/>
                      <a:pt x="1642" y="8153"/>
                    </a:cubicBezTo>
                    <a:cubicBezTo>
                      <a:pt x="1672" y="8232"/>
                      <a:pt x="1700" y="8322"/>
                      <a:pt x="1732" y="8420"/>
                    </a:cubicBezTo>
                    <a:cubicBezTo>
                      <a:pt x="1936" y="9038"/>
                      <a:pt x="2243" y="9975"/>
                      <a:pt x="3014" y="10139"/>
                    </a:cubicBezTo>
                    <a:cubicBezTo>
                      <a:pt x="3165" y="10171"/>
                      <a:pt x="3318" y="10189"/>
                      <a:pt x="3472" y="10190"/>
                    </a:cubicBezTo>
                    <a:cubicBezTo>
                      <a:pt x="3816" y="10190"/>
                      <a:pt x="4111" y="10093"/>
                      <a:pt x="4353" y="9902"/>
                    </a:cubicBezTo>
                    <a:cubicBezTo>
                      <a:pt x="4807" y="9542"/>
                      <a:pt x="5038" y="8889"/>
                      <a:pt x="5060" y="7903"/>
                    </a:cubicBezTo>
                    <a:cubicBezTo>
                      <a:pt x="5107" y="5853"/>
                      <a:pt x="4195" y="2887"/>
                      <a:pt x="3915" y="2028"/>
                    </a:cubicBezTo>
                    <a:cubicBezTo>
                      <a:pt x="3567" y="962"/>
                      <a:pt x="2951" y="240"/>
                      <a:pt x="2226" y="49"/>
                    </a:cubicBezTo>
                    <a:cubicBezTo>
                      <a:pt x="2104" y="17"/>
                      <a:pt x="1981" y="1"/>
                      <a:pt x="18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2">
                <a:extLst>
                  <a:ext uri="{FF2B5EF4-FFF2-40B4-BE49-F238E27FC236}">
                    <a16:creationId xmlns:a16="http://schemas.microsoft.com/office/drawing/2014/main" id="{8A3D0E4D-CF1B-9CC3-E3EB-3AFF53C549D5}"/>
                  </a:ext>
                </a:extLst>
              </p:cNvPr>
              <p:cNvSpPr/>
              <p:nvPr/>
            </p:nvSpPr>
            <p:spPr>
              <a:xfrm>
                <a:off x="5473803" y="3860276"/>
                <a:ext cx="189142" cy="256600"/>
              </a:xfrm>
              <a:custGeom>
                <a:avLst/>
                <a:gdLst/>
                <a:ahLst/>
                <a:cxnLst/>
                <a:rect l="l" t="t" r="r" b="b"/>
                <a:pathLst>
                  <a:path w="9606" h="13032" extrusionOk="0">
                    <a:moveTo>
                      <a:pt x="295" y="0"/>
                    </a:moveTo>
                    <a:lnTo>
                      <a:pt x="295" y="0"/>
                    </a:lnTo>
                    <a:cubicBezTo>
                      <a:pt x="295" y="0"/>
                      <a:pt x="1" y="5292"/>
                      <a:pt x="687" y="5684"/>
                    </a:cubicBezTo>
                    <a:cubicBezTo>
                      <a:pt x="1374" y="6075"/>
                      <a:pt x="3922" y="6762"/>
                      <a:pt x="4216" y="6860"/>
                    </a:cubicBezTo>
                    <a:cubicBezTo>
                      <a:pt x="4510" y="6959"/>
                      <a:pt x="4313" y="7350"/>
                      <a:pt x="3922" y="8722"/>
                    </a:cubicBezTo>
                    <a:cubicBezTo>
                      <a:pt x="3529" y="10094"/>
                      <a:pt x="3922" y="11956"/>
                      <a:pt x="5098" y="12643"/>
                    </a:cubicBezTo>
                    <a:cubicBezTo>
                      <a:pt x="5537" y="12899"/>
                      <a:pt x="5935" y="13032"/>
                      <a:pt x="6266" y="13032"/>
                    </a:cubicBezTo>
                    <a:cubicBezTo>
                      <a:pt x="6823" y="13032"/>
                      <a:pt x="7192" y="12657"/>
                      <a:pt x="7253" y="11858"/>
                    </a:cubicBezTo>
                    <a:cubicBezTo>
                      <a:pt x="7352" y="10585"/>
                      <a:pt x="9606" y="6958"/>
                      <a:pt x="8919" y="5880"/>
                    </a:cubicBezTo>
                    <a:cubicBezTo>
                      <a:pt x="8234" y="4802"/>
                      <a:pt x="7155" y="3724"/>
                      <a:pt x="4999" y="3430"/>
                    </a:cubicBezTo>
                    <a:cubicBezTo>
                      <a:pt x="2843" y="3136"/>
                      <a:pt x="295" y="0"/>
                      <a:pt x="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2">
                <a:extLst>
                  <a:ext uri="{FF2B5EF4-FFF2-40B4-BE49-F238E27FC236}">
                    <a16:creationId xmlns:a16="http://schemas.microsoft.com/office/drawing/2014/main" id="{E584D0A3-9D0B-6402-BEBC-7AADD6854B73}"/>
                  </a:ext>
                </a:extLst>
              </p:cNvPr>
              <p:cNvSpPr/>
              <p:nvPr/>
            </p:nvSpPr>
            <p:spPr>
              <a:xfrm>
                <a:off x="5469865" y="3854330"/>
                <a:ext cx="194557" cy="268473"/>
              </a:xfrm>
              <a:custGeom>
                <a:avLst/>
                <a:gdLst/>
                <a:ahLst/>
                <a:cxnLst/>
                <a:rect l="l" t="t" r="r" b="b"/>
                <a:pathLst>
                  <a:path w="9881" h="13635" extrusionOk="0">
                    <a:moveTo>
                      <a:pt x="761" y="1063"/>
                    </a:moveTo>
                    <a:cubicBezTo>
                      <a:pt x="1630" y="2006"/>
                      <a:pt x="3476" y="3801"/>
                      <a:pt x="5160" y="4029"/>
                    </a:cubicBezTo>
                    <a:cubicBezTo>
                      <a:pt x="7354" y="4327"/>
                      <a:pt x="8326" y="5493"/>
                      <a:pt x="8867" y="6342"/>
                    </a:cubicBezTo>
                    <a:cubicBezTo>
                      <a:pt x="9206" y="6873"/>
                      <a:pt x="8482" y="8572"/>
                      <a:pt x="7955" y="9813"/>
                    </a:cubicBezTo>
                    <a:cubicBezTo>
                      <a:pt x="7548" y="10771"/>
                      <a:pt x="7196" y="11598"/>
                      <a:pt x="7154" y="12136"/>
                    </a:cubicBezTo>
                    <a:cubicBezTo>
                      <a:pt x="7132" y="12436"/>
                      <a:pt x="7047" y="12821"/>
                      <a:pt x="6771" y="12966"/>
                    </a:cubicBezTo>
                    <a:cubicBezTo>
                      <a:pt x="6687" y="13010"/>
                      <a:pt x="6585" y="13032"/>
                      <a:pt x="6468" y="13032"/>
                    </a:cubicBezTo>
                    <a:cubicBezTo>
                      <a:pt x="6194" y="13032"/>
                      <a:pt x="5841" y="12913"/>
                      <a:pt x="5449" y="12685"/>
                    </a:cubicBezTo>
                    <a:cubicBezTo>
                      <a:pt x="4393" y="12069"/>
                      <a:pt x="4060" y="10338"/>
                      <a:pt x="4411" y="9107"/>
                    </a:cubicBezTo>
                    <a:cubicBezTo>
                      <a:pt x="4488" y="8840"/>
                      <a:pt x="4555" y="8610"/>
                      <a:pt x="4615" y="8413"/>
                    </a:cubicBezTo>
                    <a:cubicBezTo>
                      <a:pt x="4879" y="7532"/>
                      <a:pt x="5025" y="7049"/>
                      <a:pt x="4512" y="6877"/>
                    </a:cubicBezTo>
                    <a:cubicBezTo>
                      <a:pt x="4449" y="6856"/>
                      <a:pt x="4289" y="6810"/>
                      <a:pt x="4067" y="6746"/>
                    </a:cubicBezTo>
                    <a:cubicBezTo>
                      <a:pt x="3314" y="6528"/>
                      <a:pt x="1551" y="6018"/>
                      <a:pt x="1050" y="5734"/>
                    </a:cubicBezTo>
                    <a:cubicBezTo>
                      <a:pt x="759" y="5449"/>
                      <a:pt x="681" y="3220"/>
                      <a:pt x="761" y="1063"/>
                    </a:cubicBezTo>
                    <a:close/>
                    <a:moveTo>
                      <a:pt x="497" y="0"/>
                    </a:moveTo>
                    <a:cubicBezTo>
                      <a:pt x="349" y="0"/>
                      <a:pt x="204" y="110"/>
                      <a:pt x="195" y="286"/>
                    </a:cubicBezTo>
                    <a:cubicBezTo>
                      <a:pt x="81" y="2331"/>
                      <a:pt x="0" y="5826"/>
                      <a:pt x="738" y="6246"/>
                    </a:cubicBezTo>
                    <a:cubicBezTo>
                      <a:pt x="1244" y="6535"/>
                      <a:pt x="2556" y="6935"/>
                      <a:pt x="3899" y="7322"/>
                    </a:cubicBezTo>
                    <a:cubicBezTo>
                      <a:pt x="4054" y="7367"/>
                      <a:pt x="4176" y="7403"/>
                      <a:pt x="4254" y="7427"/>
                    </a:cubicBezTo>
                    <a:cubicBezTo>
                      <a:pt x="4239" y="7574"/>
                      <a:pt x="4141" y="7900"/>
                      <a:pt x="4039" y="8240"/>
                    </a:cubicBezTo>
                    <a:cubicBezTo>
                      <a:pt x="3979" y="8441"/>
                      <a:pt x="3909" y="8672"/>
                      <a:pt x="3832" y="8941"/>
                    </a:cubicBezTo>
                    <a:cubicBezTo>
                      <a:pt x="3421" y="10383"/>
                      <a:pt x="3806" y="12422"/>
                      <a:pt x="5146" y="13203"/>
                    </a:cubicBezTo>
                    <a:cubicBezTo>
                      <a:pt x="5636" y="13489"/>
                      <a:pt x="6081" y="13635"/>
                      <a:pt x="6467" y="13635"/>
                    </a:cubicBezTo>
                    <a:cubicBezTo>
                      <a:pt x="6681" y="13635"/>
                      <a:pt x="6878" y="13590"/>
                      <a:pt x="7050" y="13500"/>
                    </a:cubicBezTo>
                    <a:cubicBezTo>
                      <a:pt x="7336" y="13349"/>
                      <a:pt x="7690" y="12999"/>
                      <a:pt x="7753" y="12184"/>
                    </a:cubicBezTo>
                    <a:cubicBezTo>
                      <a:pt x="7786" y="11744"/>
                      <a:pt x="8136" y="10921"/>
                      <a:pt x="8507" y="10049"/>
                    </a:cubicBezTo>
                    <a:cubicBezTo>
                      <a:pt x="9182" y="8461"/>
                      <a:pt x="9880" y="6819"/>
                      <a:pt x="9373" y="6021"/>
                    </a:cubicBezTo>
                    <a:cubicBezTo>
                      <a:pt x="8768" y="5070"/>
                      <a:pt x="7681" y="3767"/>
                      <a:pt x="5240" y="3435"/>
                    </a:cubicBezTo>
                    <a:cubicBezTo>
                      <a:pt x="3228" y="3160"/>
                      <a:pt x="753" y="143"/>
                      <a:pt x="728" y="112"/>
                    </a:cubicBezTo>
                    <a:cubicBezTo>
                      <a:pt x="666" y="35"/>
                      <a:pt x="581" y="0"/>
                      <a:pt x="49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2">
                <a:extLst>
                  <a:ext uri="{FF2B5EF4-FFF2-40B4-BE49-F238E27FC236}">
                    <a16:creationId xmlns:a16="http://schemas.microsoft.com/office/drawing/2014/main" id="{40D4D533-5152-1DFF-E6D9-ED27A4DB2E08}"/>
                  </a:ext>
                </a:extLst>
              </p:cNvPr>
              <p:cNvSpPr/>
              <p:nvPr/>
            </p:nvSpPr>
            <p:spPr>
              <a:xfrm>
                <a:off x="5305296" y="3778425"/>
                <a:ext cx="119361" cy="251441"/>
              </a:xfrm>
              <a:custGeom>
                <a:avLst/>
                <a:gdLst/>
                <a:ahLst/>
                <a:cxnLst/>
                <a:rect l="l" t="t" r="r" b="b"/>
                <a:pathLst>
                  <a:path w="6062" h="12770" extrusionOk="0">
                    <a:moveTo>
                      <a:pt x="2135" y="0"/>
                    </a:moveTo>
                    <a:cubicBezTo>
                      <a:pt x="1744" y="0"/>
                      <a:pt x="1353" y="156"/>
                      <a:pt x="989" y="488"/>
                    </a:cubicBezTo>
                    <a:cubicBezTo>
                      <a:pt x="1" y="1390"/>
                      <a:pt x="598" y="3433"/>
                      <a:pt x="829" y="4526"/>
                    </a:cubicBezTo>
                    <a:cubicBezTo>
                      <a:pt x="1240" y="6472"/>
                      <a:pt x="1544" y="8442"/>
                      <a:pt x="2225" y="10320"/>
                    </a:cubicBezTo>
                    <a:cubicBezTo>
                      <a:pt x="2498" y="11072"/>
                      <a:pt x="2820" y="12512"/>
                      <a:pt x="3758" y="12710"/>
                    </a:cubicBezTo>
                    <a:cubicBezTo>
                      <a:pt x="3947" y="12750"/>
                      <a:pt x="4121" y="12769"/>
                      <a:pt x="4282" y="12769"/>
                    </a:cubicBezTo>
                    <a:cubicBezTo>
                      <a:pt x="5523" y="12769"/>
                      <a:pt x="5964" y="11637"/>
                      <a:pt x="5999" y="10114"/>
                    </a:cubicBezTo>
                    <a:cubicBezTo>
                      <a:pt x="6062" y="7350"/>
                      <a:pt x="4779" y="3301"/>
                      <a:pt x="4493" y="2425"/>
                    </a:cubicBezTo>
                    <a:cubicBezTo>
                      <a:pt x="3994" y="896"/>
                      <a:pt x="3069" y="0"/>
                      <a:pt x="2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2">
                <a:extLst>
                  <a:ext uri="{FF2B5EF4-FFF2-40B4-BE49-F238E27FC236}">
                    <a16:creationId xmlns:a16="http://schemas.microsoft.com/office/drawing/2014/main" id="{5E815973-2A35-2668-9EB3-90485C981E23}"/>
                  </a:ext>
                </a:extLst>
              </p:cNvPr>
              <p:cNvSpPr/>
              <p:nvPr/>
            </p:nvSpPr>
            <p:spPr>
              <a:xfrm>
                <a:off x="5300767" y="3772518"/>
                <a:ext cx="129777" cy="263255"/>
              </a:xfrm>
              <a:custGeom>
                <a:avLst/>
                <a:gdLst/>
                <a:ahLst/>
                <a:cxnLst/>
                <a:rect l="l" t="t" r="r" b="b"/>
                <a:pathLst>
                  <a:path w="6591" h="13370" extrusionOk="0">
                    <a:moveTo>
                      <a:pt x="2368" y="601"/>
                    </a:moveTo>
                    <a:cubicBezTo>
                      <a:pt x="2473" y="601"/>
                      <a:pt x="2576" y="616"/>
                      <a:pt x="2677" y="643"/>
                    </a:cubicBezTo>
                    <a:cubicBezTo>
                      <a:pt x="3397" y="833"/>
                      <a:pt x="4055" y="1646"/>
                      <a:pt x="4438" y="2819"/>
                    </a:cubicBezTo>
                    <a:cubicBezTo>
                      <a:pt x="4802" y="3935"/>
                      <a:pt x="5988" y="7788"/>
                      <a:pt x="5929" y="10407"/>
                    </a:cubicBezTo>
                    <a:cubicBezTo>
                      <a:pt x="5905" y="11483"/>
                      <a:pt x="5677" y="12199"/>
                      <a:pt x="5253" y="12536"/>
                    </a:cubicBezTo>
                    <a:cubicBezTo>
                      <a:pt x="5056" y="12692"/>
                      <a:pt x="4813" y="12770"/>
                      <a:pt x="4516" y="12770"/>
                    </a:cubicBezTo>
                    <a:cubicBezTo>
                      <a:pt x="4373" y="12770"/>
                      <a:pt x="4218" y="12752"/>
                      <a:pt x="4050" y="12716"/>
                    </a:cubicBezTo>
                    <a:cubicBezTo>
                      <a:pt x="3420" y="12582"/>
                      <a:pt x="3099" y="11607"/>
                      <a:pt x="2865" y="10894"/>
                    </a:cubicBezTo>
                    <a:cubicBezTo>
                      <a:pt x="2820" y="10758"/>
                      <a:pt x="2779" y="10630"/>
                      <a:pt x="2738" y="10518"/>
                    </a:cubicBezTo>
                    <a:cubicBezTo>
                      <a:pt x="2217" y="9078"/>
                      <a:pt x="1912" y="7545"/>
                      <a:pt x="1617" y="6063"/>
                    </a:cubicBezTo>
                    <a:cubicBezTo>
                      <a:pt x="1531" y="5630"/>
                      <a:pt x="1445" y="5196"/>
                      <a:pt x="1353" y="4764"/>
                    </a:cubicBezTo>
                    <a:lnTo>
                      <a:pt x="1272" y="4394"/>
                    </a:lnTo>
                    <a:cubicBezTo>
                      <a:pt x="1030" y="3321"/>
                      <a:pt x="663" y="1702"/>
                      <a:pt x="1422" y="1009"/>
                    </a:cubicBezTo>
                    <a:cubicBezTo>
                      <a:pt x="1719" y="739"/>
                      <a:pt x="2041" y="601"/>
                      <a:pt x="2368" y="601"/>
                    </a:cubicBezTo>
                    <a:close/>
                    <a:moveTo>
                      <a:pt x="2370" y="0"/>
                    </a:moveTo>
                    <a:cubicBezTo>
                      <a:pt x="1894" y="0"/>
                      <a:pt x="1426" y="193"/>
                      <a:pt x="1017" y="565"/>
                    </a:cubicBezTo>
                    <a:cubicBezTo>
                      <a:pt x="1" y="1493"/>
                      <a:pt x="413" y="3318"/>
                      <a:pt x="685" y="4526"/>
                    </a:cubicBezTo>
                    <a:lnTo>
                      <a:pt x="765" y="4888"/>
                    </a:lnTo>
                    <a:cubicBezTo>
                      <a:pt x="857" y="5318"/>
                      <a:pt x="942" y="5748"/>
                      <a:pt x="1027" y="6180"/>
                    </a:cubicBezTo>
                    <a:cubicBezTo>
                      <a:pt x="1326" y="7683"/>
                      <a:pt x="1636" y="9239"/>
                      <a:pt x="2173" y="10722"/>
                    </a:cubicBezTo>
                    <a:cubicBezTo>
                      <a:pt x="2212" y="10829"/>
                      <a:pt x="2251" y="10951"/>
                      <a:pt x="2294" y="11081"/>
                    </a:cubicBezTo>
                    <a:cubicBezTo>
                      <a:pt x="2573" y="11933"/>
                      <a:pt x="2956" y="13099"/>
                      <a:pt x="3926" y="13305"/>
                    </a:cubicBezTo>
                    <a:cubicBezTo>
                      <a:pt x="4120" y="13346"/>
                      <a:pt x="4316" y="13367"/>
                      <a:pt x="4513" y="13370"/>
                    </a:cubicBezTo>
                    <a:cubicBezTo>
                      <a:pt x="4948" y="13370"/>
                      <a:pt x="5321" y="13249"/>
                      <a:pt x="5625" y="13007"/>
                    </a:cubicBezTo>
                    <a:cubicBezTo>
                      <a:pt x="6197" y="12554"/>
                      <a:pt x="6500" y="11684"/>
                      <a:pt x="6530" y="10421"/>
                    </a:cubicBezTo>
                    <a:cubicBezTo>
                      <a:pt x="6590" y="7705"/>
                      <a:pt x="5381" y="3772"/>
                      <a:pt x="5009" y="2631"/>
                    </a:cubicBezTo>
                    <a:cubicBezTo>
                      <a:pt x="4557" y="1244"/>
                      <a:pt x="3763" y="307"/>
                      <a:pt x="2831" y="61"/>
                    </a:cubicBezTo>
                    <a:cubicBezTo>
                      <a:pt x="2677" y="20"/>
                      <a:pt x="2523" y="0"/>
                      <a:pt x="237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2">
                <a:extLst>
                  <a:ext uri="{FF2B5EF4-FFF2-40B4-BE49-F238E27FC236}">
                    <a16:creationId xmlns:a16="http://schemas.microsoft.com/office/drawing/2014/main" id="{948D907F-E80E-1490-5A40-2E861B32F601}"/>
                  </a:ext>
                </a:extLst>
              </p:cNvPr>
              <p:cNvSpPr/>
              <p:nvPr/>
            </p:nvSpPr>
            <p:spPr>
              <a:xfrm>
                <a:off x="5397819" y="3800183"/>
                <a:ext cx="119361" cy="251441"/>
              </a:xfrm>
              <a:custGeom>
                <a:avLst/>
                <a:gdLst/>
                <a:ahLst/>
                <a:cxnLst/>
                <a:rect l="l" t="t" r="r" b="b"/>
                <a:pathLst>
                  <a:path w="6062" h="12770" extrusionOk="0">
                    <a:moveTo>
                      <a:pt x="2134" y="0"/>
                    </a:moveTo>
                    <a:cubicBezTo>
                      <a:pt x="1744" y="0"/>
                      <a:pt x="1352" y="156"/>
                      <a:pt x="989" y="488"/>
                    </a:cubicBezTo>
                    <a:cubicBezTo>
                      <a:pt x="0" y="1390"/>
                      <a:pt x="598" y="3432"/>
                      <a:pt x="829" y="4526"/>
                    </a:cubicBezTo>
                    <a:cubicBezTo>
                      <a:pt x="1240" y="6470"/>
                      <a:pt x="1544" y="8441"/>
                      <a:pt x="2225" y="10320"/>
                    </a:cubicBezTo>
                    <a:cubicBezTo>
                      <a:pt x="2497" y="11072"/>
                      <a:pt x="2820" y="12513"/>
                      <a:pt x="3758" y="12711"/>
                    </a:cubicBezTo>
                    <a:cubicBezTo>
                      <a:pt x="3946" y="12750"/>
                      <a:pt x="4121" y="12769"/>
                      <a:pt x="4281" y="12769"/>
                    </a:cubicBezTo>
                    <a:cubicBezTo>
                      <a:pt x="5523" y="12769"/>
                      <a:pt x="5965" y="11636"/>
                      <a:pt x="5999" y="10114"/>
                    </a:cubicBezTo>
                    <a:cubicBezTo>
                      <a:pt x="6061" y="7349"/>
                      <a:pt x="4780" y="3301"/>
                      <a:pt x="4493" y="2424"/>
                    </a:cubicBezTo>
                    <a:cubicBezTo>
                      <a:pt x="3994" y="896"/>
                      <a:pt x="3069" y="0"/>
                      <a:pt x="21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2">
                <a:extLst>
                  <a:ext uri="{FF2B5EF4-FFF2-40B4-BE49-F238E27FC236}">
                    <a16:creationId xmlns:a16="http://schemas.microsoft.com/office/drawing/2014/main" id="{400EE378-0CCC-44ED-6112-ED1C33AC1A44}"/>
                  </a:ext>
                </a:extLst>
              </p:cNvPr>
              <p:cNvSpPr/>
              <p:nvPr/>
            </p:nvSpPr>
            <p:spPr>
              <a:xfrm>
                <a:off x="5393270" y="3794256"/>
                <a:ext cx="129796" cy="263255"/>
              </a:xfrm>
              <a:custGeom>
                <a:avLst/>
                <a:gdLst/>
                <a:ahLst/>
                <a:cxnLst/>
                <a:rect l="l" t="t" r="r" b="b"/>
                <a:pathLst>
                  <a:path w="6592" h="13370" extrusionOk="0">
                    <a:moveTo>
                      <a:pt x="2369" y="602"/>
                    </a:moveTo>
                    <a:cubicBezTo>
                      <a:pt x="2472" y="602"/>
                      <a:pt x="2577" y="616"/>
                      <a:pt x="2676" y="643"/>
                    </a:cubicBezTo>
                    <a:cubicBezTo>
                      <a:pt x="3397" y="832"/>
                      <a:pt x="4056" y="1646"/>
                      <a:pt x="4438" y="2818"/>
                    </a:cubicBezTo>
                    <a:cubicBezTo>
                      <a:pt x="4803" y="3938"/>
                      <a:pt x="5989" y="7792"/>
                      <a:pt x="5930" y="10408"/>
                    </a:cubicBezTo>
                    <a:cubicBezTo>
                      <a:pt x="5905" y="11484"/>
                      <a:pt x="5678" y="12201"/>
                      <a:pt x="5253" y="12536"/>
                    </a:cubicBezTo>
                    <a:cubicBezTo>
                      <a:pt x="5056" y="12692"/>
                      <a:pt x="4814" y="12770"/>
                      <a:pt x="4517" y="12770"/>
                    </a:cubicBezTo>
                    <a:cubicBezTo>
                      <a:pt x="4374" y="12770"/>
                      <a:pt x="4219" y="12752"/>
                      <a:pt x="4050" y="12716"/>
                    </a:cubicBezTo>
                    <a:cubicBezTo>
                      <a:pt x="3420" y="12583"/>
                      <a:pt x="3099" y="11608"/>
                      <a:pt x="2865" y="10895"/>
                    </a:cubicBezTo>
                    <a:cubicBezTo>
                      <a:pt x="2820" y="10758"/>
                      <a:pt x="2778" y="10631"/>
                      <a:pt x="2738" y="10518"/>
                    </a:cubicBezTo>
                    <a:cubicBezTo>
                      <a:pt x="2216" y="9078"/>
                      <a:pt x="1911" y="7543"/>
                      <a:pt x="1616" y="6061"/>
                    </a:cubicBezTo>
                    <a:cubicBezTo>
                      <a:pt x="1531" y="5628"/>
                      <a:pt x="1444" y="5196"/>
                      <a:pt x="1353" y="4764"/>
                    </a:cubicBezTo>
                    <a:lnTo>
                      <a:pt x="1272" y="4397"/>
                    </a:lnTo>
                    <a:cubicBezTo>
                      <a:pt x="1029" y="3324"/>
                      <a:pt x="664" y="1703"/>
                      <a:pt x="1423" y="1010"/>
                    </a:cubicBezTo>
                    <a:cubicBezTo>
                      <a:pt x="1718" y="740"/>
                      <a:pt x="2041" y="602"/>
                      <a:pt x="2368" y="602"/>
                    </a:cubicBezTo>
                    <a:close/>
                    <a:moveTo>
                      <a:pt x="2369" y="0"/>
                    </a:moveTo>
                    <a:cubicBezTo>
                      <a:pt x="1893" y="0"/>
                      <a:pt x="1425" y="193"/>
                      <a:pt x="1017" y="566"/>
                    </a:cubicBezTo>
                    <a:cubicBezTo>
                      <a:pt x="0" y="1493"/>
                      <a:pt x="413" y="3319"/>
                      <a:pt x="685" y="4528"/>
                    </a:cubicBezTo>
                    <a:lnTo>
                      <a:pt x="765" y="4887"/>
                    </a:lnTo>
                    <a:cubicBezTo>
                      <a:pt x="856" y="5318"/>
                      <a:pt x="942" y="5747"/>
                      <a:pt x="1027" y="6177"/>
                    </a:cubicBezTo>
                    <a:cubicBezTo>
                      <a:pt x="1326" y="7682"/>
                      <a:pt x="1635" y="9238"/>
                      <a:pt x="2172" y="10722"/>
                    </a:cubicBezTo>
                    <a:cubicBezTo>
                      <a:pt x="2211" y="10830"/>
                      <a:pt x="2250" y="10951"/>
                      <a:pt x="2294" y="11081"/>
                    </a:cubicBezTo>
                    <a:cubicBezTo>
                      <a:pt x="2573" y="11934"/>
                      <a:pt x="2956" y="13100"/>
                      <a:pt x="3926" y="13304"/>
                    </a:cubicBezTo>
                    <a:cubicBezTo>
                      <a:pt x="4119" y="13347"/>
                      <a:pt x="4316" y="13368"/>
                      <a:pt x="4514" y="13370"/>
                    </a:cubicBezTo>
                    <a:cubicBezTo>
                      <a:pt x="4949" y="13370"/>
                      <a:pt x="5321" y="13249"/>
                      <a:pt x="5626" y="13007"/>
                    </a:cubicBezTo>
                    <a:cubicBezTo>
                      <a:pt x="6197" y="12554"/>
                      <a:pt x="6501" y="11684"/>
                      <a:pt x="6529" y="10421"/>
                    </a:cubicBezTo>
                    <a:cubicBezTo>
                      <a:pt x="6591" y="7709"/>
                      <a:pt x="5382" y="3773"/>
                      <a:pt x="5009" y="2631"/>
                    </a:cubicBezTo>
                    <a:cubicBezTo>
                      <a:pt x="4557" y="1244"/>
                      <a:pt x="3762" y="307"/>
                      <a:pt x="2830" y="61"/>
                    </a:cubicBezTo>
                    <a:cubicBezTo>
                      <a:pt x="2677" y="20"/>
                      <a:pt x="2522" y="0"/>
                      <a:pt x="236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2">
                <a:extLst>
                  <a:ext uri="{FF2B5EF4-FFF2-40B4-BE49-F238E27FC236}">
                    <a16:creationId xmlns:a16="http://schemas.microsoft.com/office/drawing/2014/main" id="{20421801-AF8D-6BD3-DC10-7E67AF4B90EE}"/>
                  </a:ext>
                </a:extLst>
              </p:cNvPr>
              <p:cNvSpPr/>
              <p:nvPr/>
            </p:nvSpPr>
            <p:spPr>
              <a:xfrm>
                <a:off x="6234664" y="4064659"/>
                <a:ext cx="190245" cy="261877"/>
              </a:xfrm>
              <a:custGeom>
                <a:avLst/>
                <a:gdLst/>
                <a:ahLst/>
                <a:cxnLst/>
                <a:rect l="l" t="t" r="r" b="b"/>
                <a:pathLst>
                  <a:path w="9662" h="13300" extrusionOk="0">
                    <a:moveTo>
                      <a:pt x="7147" y="0"/>
                    </a:moveTo>
                    <a:cubicBezTo>
                      <a:pt x="6326" y="0"/>
                      <a:pt x="5413" y="557"/>
                      <a:pt x="4636" y="1636"/>
                    </a:cubicBezTo>
                    <a:cubicBezTo>
                      <a:pt x="4048" y="2451"/>
                      <a:pt x="1375" y="6237"/>
                      <a:pt x="528" y="9296"/>
                    </a:cubicBezTo>
                    <a:cubicBezTo>
                      <a:pt x="0" y="11199"/>
                      <a:pt x="179" y="12820"/>
                      <a:pt x="2006" y="13269"/>
                    </a:cubicBezTo>
                    <a:cubicBezTo>
                      <a:pt x="2091" y="13290"/>
                      <a:pt x="2175" y="13300"/>
                      <a:pt x="2257" y="13300"/>
                    </a:cubicBezTo>
                    <a:cubicBezTo>
                      <a:pt x="3180" y="13300"/>
                      <a:pt x="3905" y="12056"/>
                      <a:pt x="4394" y="11426"/>
                    </a:cubicBezTo>
                    <a:cubicBezTo>
                      <a:pt x="5723" y="9712"/>
                      <a:pt x="6691" y="7707"/>
                      <a:pt x="7763" y="5785"/>
                    </a:cubicBezTo>
                    <a:cubicBezTo>
                      <a:pt x="8364" y="4704"/>
                      <a:pt x="9662" y="2769"/>
                      <a:pt x="8928" y="1282"/>
                    </a:cubicBezTo>
                    <a:cubicBezTo>
                      <a:pt x="8503" y="420"/>
                      <a:pt x="7860" y="0"/>
                      <a:pt x="7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a:extLst>
                  <a:ext uri="{FF2B5EF4-FFF2-40B4-BE49-F238E27FC236}">
                    <a16:creationId xmlns:a16="http://schemas.microsoft.com/office/drawing/2014/main" id="{8A376E5A-FD20-7B65-DF52-57A474D1E2C1}"/>
                  </a:ext>
                </a:extLst>
              </p:cNvPr>
              <p:cNvSpPr/>
              <p:nvPr/>
            </p:nvSpPr>
            <p:spPr>
              <a:xfrm>
                <a:off x="6231769" y="4058732"/>
                <a:ext cx="198357" cy="273750"/>
              </a:xfrm>
              <a:custGeom>
                <a:avLst/>
                <a:gdLst/>
                <a:ahLst/>
                <a:cxnLst/>
                <a:rect l="l" t="t" r="r" b="b"/>
                <a:pathLst>
                  <a:path w="10074" h="13903" extrusionOk="0">
                    <a:moveTo>
                      <a:pt x="7290" y="602"/>
                    </a:moveTo>
                    <a:cubicBezTo>
                      <a:pt x="7333" y="602"/>
                      <a:pt x="7375" y="604"/>
                      <a:pt x="7416" y="607"/>
                    </a:cubicBezTo>
                    <a:cubicBezTo>
                      <a:pt x="7991" y="655"/>
                      <a:pt x="8472" y="1039"/>
                      <a:pt x="8806" y="1716"/>
                    </a:cubicBezTo>
                    <a:cubicBezTo>
                      <a:pt x="9394" y="2906"/>
                      <a:pt x="8467" y="4514"/>
                      <a:pt x="7854" y="5578"/>
                    </a:cubicBezTo>
                    <a:cubicBezTo>
                      <a:pt x="7779" y="5707"/>
                      <a:pt x="7709" y="5829"/>
                      <a:pt x="7646" y="5941"/>
                    </a:cubicBezTo>
                    <a:cubicBezTo>
                      <a:pt x="7409" y="6367"/>
                      <a:pt x="7176" y="6798"/>
                      <a:pt x="6943" y="7228"/>
                    </a:cubicBezTo>
                    <a:cubicBezTo>
                      <a:pt x="6148" y="8703"/>
                      <a:pt x="5324" y="10228"/>
                      <a:pt x="4304" y="11543"/>
                    </a:cubicBezTo>
                    <a:cubicBezTo>
                      <a:pt x="4225" y="11646"/>
                      <a:pt x="4138" y="11764"/>
                      <a:pt x="4047" y="11891"/>
                    </a:cubicBezTo>
                    <a:cubicBezTo>
                      <a:pt x="3610" y="12495"/>
                      <a:pt x="3025" y="13299"/>
                      <a:pt x="2398" y="13299"/>
                    </a:cubicBezTo>
                    <a:cubicBezTo>
                      <a:pt x="2341" y="13299"/>
                      <a:pt x="2283" y="13293"/>
                      <a:pt x="2226" y="13279"/>
                    </a:cubicBezTo>
                    <a:cubicBezTo>
                      <a:pt x="1639" y="13135"/>
                      <a:pt x="1234" y="12862"/>
                      <a:pt x="991" y="12446"/>
                    </a:cubicBezTo>
                    <a:cubicBezTo>
                      <a:pt x="633" y="11836"/>
                      <a:pt x="624" y="10904"/>
                      <a:pt x="964" y="9678"/>
                    </a:cubicBezTo>
                    <a:cubicBezTo>
                      <a:pt x="1770" y="6773"/>
                      <a:pt x="4278" y="3153"/>
                      <a:pt x="5027" y="2112"/>
                    </a:cubicBezTo>
                    <a:cubicBezTo>
                      <a:pt x="5724" y="1145"/>
                      <a:pt x="6544" y="602"/>
                      <a:pt x="7290" y="602"/>
                    </a:cubicBezTo>
                    <a:close/>
                    <a:moveTo>
                      <a:pt x="7294" y="1"/>
                    </a:moveTo>
                    <a:cubicBezTo>
                      <a:pt x="6344" y="1"/>
                      <a:pt x="5353" y="632"/>
                      <a:pt x="4539" y="1761"/>
                    </a:cubicBezTo>
                    <a:cubicBezTo>
                      <a:pt x="3775" y="2821"/>
                      <a:pt x="1217" y="6516"/>
                      <a:pt x="384" y="9516"/>
                    </a:cubicBezTo>
                    <a:cubicBezTo>
                      <a:pt x="0" y="10905"/>
                      <a:pt x="30" y="11993"/>
                      <a:pt x="472" y="12749"/>
                    </a:cubicBezTo>
                    <a:cubicBezTo>
                      <a:pt x="798" y="13305"/>
                      <a:pt x="1339" y="13679"/>
                      <a:pt x="2082" y="13862"/>
                    </a:cubicBezTo>
                    <a:cubicBezTo>
                      <a:pt x="2188" y="13888"/>
                      <a:pt x="2297" y="13902"/>
                      <a:pt x="2406" y="13902"/>
                    </a:cubicBezTo>
                    <a:cubicBezTo>
                      <a:pt x="3333" y="13902"/>
                      <a:pt x="4046" y="12918"/>
                      <a:pt x="4534" y="12243"/>
                    </a:cubicBezTo>
                    <a:cubicBezTo>
                      <a:pt x="4621" y="12123"/>
                      <a:pt x="4702" y="12010"/>
                      <a:pt x="4778" y="11911"/>
                    </a:cubicBezTo>
                    <a:cubicBezTo>
                      <a:pt x="5829" y="10557"/>
                      <a:pt x="6665" y="9011"/>
                      <a:pt x="7472" y="7514"/>
                    </a:cubicBezTo>
                    <a:cubicBezTo>
                      <a:pt x="7704" y="7086"/>
                      <a:pt x="7934" y="6657"/>
                      <a:pt x="8172" y="6232"/>
                    </a:cubicBezTo>
                    <a:lnTo>
                      <a:pt x="8374" y="5877"/>
                    </a:lnTo>
                    <a:cubicBezTo>
                      <a:pt x="9051" y="4703"/>
                      <a:pt x="10073" y="2928"/>
                      <a:pt x="9344" y="1450"/>
                    </a:cubicBezTo>
                    <a:cubicBezTo>
                      <a:pt x="8919" y="585"/>
                      <a:pt x="8252" y="73"/>
                      <a:pt x="7466" y="8"/>
                    </a:cubicBezTo>
                    <a:cubicBezTo>
                      <a:pt x="7409" y="3"/>
                      <a:pt x="7351" y="1"/>
                      <a:pt x="729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2">
                <a:extLst>
                  <a:ext uri="{FF2B5EF4-FFF2-40B4-BE49-F238E27FC236}">
                    <a16:creationId xmlns:a16="http://schemas.microsoft.com/office/drawing/2014/main" id="{A1BA6AED-6C48-340E-1EBD-E8F5D9FC81A3}"/>
                  </a:ext>
                </a:extLst>
              </p:cNvPr>
              <p:cNvSpPr/>
              <p:nvPr/>
            </p:nvSpPr>
            <p:spPr>
              <a:xfrm>
                <a:off x="6327029" y="4148006"/>
                <a:ext cx="142871" cy="196683"/>
              </a:xfrm>
              <a:custGeom>
                <a:avLst/>
                <a:gdLst/>
                <a:ahLst/>
                <a:cxnLst/>
                <a:rect l="l" t="t" r="r" b="b"/>
                <a:pathLst>
                  <a:path w="7256" h="9989" extrusionOk="0">
                    <a:moveTo>
                      <a:pt x="5368" y="1"/>
                    </a:moveTo>
                    <a:cubicBezTo>
                      <a:pt x="4751" y="1"/>
                      <a:pt x="4066" y="418"/>
                      <a:pt x="3482" y="1229"/>
                    </a:cubicBezTo>
                    <a:cubicBezTo>
                      <a:pt x="3041" y="1842"/>
                      <a:pt x="1033" y="4685"/>
                      <a:pt x="397" y="6981"/>
                    </a:cubicBezTo>
                    <a:cubicBezTo>
                      <a:pt x="1" y="8410"/>
                      <a:pt x="136" y="9628"/>
                      <a:pt x="1508" y="9966"/>
                    </a:cubicBezTo>
                    <a:cubicBezTo>
                      <a:pt x="1571" y="9981"/>
                      <a:pt x="1634" y="9989"/>
                      <a:pt x="1695" y="9989"/>
                    </a:cubicBezTo>
                    <a:cubicBezTo>
                      <a:pt x="2388" y="9989"/>
                      <a:pt x="2933" y="9055"/>
                      <a:pt x="3300" y="8581"/>
                    </a:cubicBezTo>
                    <a:cubicBezTo>
                      <a:pt x="4299" y="7294"/>
                      <a:pt x="5026" y="5789"/>
                      <a:pt x="5829" y="4346"/>
                    </a:cubicBezTo>
                    <a:cubicBezTo>
                      <a:pt x="6282" y="3534"/>
                      <a:pt x="7256" y="2080"/>
                      <a:pt x="6706" y="963"/>
                    </a:cubicBezTo>
                    <a:cubicBezTo>
                      <a:pt x="6386" y="316"/>
                      <a:pt x="5903" y="1"/>
                      <a:pt x="53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2">
                <a:extLst>
                  <a:ext uri="{FF2B5EF4-FFF2-40B4-BE49-F238E27FC236}">
                    <a16:creationId xmlns:a16="http://schemas.microsoft.com/office/drawing/2014/main" id="{089876FC-3842-8B64-6EEF-9DCBE862E898}"/>
                  </a:ext>
                </a:extLst>
              </p:cNvPr>
              <p:cNvSpPr/>
              <p:nvPr/>
            </p:nvSpPr>
            <p:spPr>
              <a:xfrm>
                <a:off x="6323347" y="4142099"/>
                <a:ext cx="152145" cy="208517"/>
              </a:xfrm>
              <a:custGeom>
                <a:avLst/>
                <a:gdLst/>
                <a:ahLst/>
                <a:cxnLst/>
                <a:rect l="l" t="t" r="r" b="b"/>
                <a:pathLst>
                  <a:path w="7727" h="10590" extrusionOk="0">
                    <a:moveTo>
                      <a:pt x="5548" y="601"/>
                    </a:moveTo>
                    <a:cubicBezTo>
                      <a:pt x="5579" y="601"/>
                      <a:pt x="5610" y="602"/>
                      <a:pt x="5641" y="605"/>
                    </a:cubicBezTo>
                    <a:cubicBezTo>
                      <a:pt x="6045" y="638"/>
                      <a:pt x="6385" y="912"/>
                      <a:pt x="6623" y="1396"/>
                    </a:cubicBezTo>
                    <a:cubicBezTo>
                      <a:pt x="7047" y="2253"/>
                      <a:pt x="6363" y="3440"/>
                      <a:pt x="5911" y="4225"/>
                    </a:cubicBezTo>
                    <a:lnTo>
                      <a:pt x="5754" y="4499"/>
                    </a:lnTo>
                    <a:cubicBezTo>
                      <a:pt x="5575" y="4820"/>
                      <a:pt x="5400" y="5145"/>
                      <a:pt x="5224" y="5469"/>
                    </a:cubicBezTo>
                    <a:cubicBezTo>
                      <a:pt x="4629" y="6574"/>
                      <a:pt x="4011" y="7714"/>
                      <a:pt x="3250" y="8696"/>
                    </a:cubicBezTo>
                    <a:cubicBezTo>
                      <a:pt x="3190" y="8773"/>
                      <a:pt x="3126" y="8863"/>
                      <a:pt x="3056" y="8959"/>
                    </a:cubicBezTo>
                    <a:cubicBezTo>
                      <a:pt x="2737" y="9400"/>
                      <a:pt x="2307" y="9985"/>
                      <a:pt x="1873" y="9985"/>
                    </a:cubicBezTo>
                    <a:cubicBezTo>
                      <a:pt x="1838" y="9985"/>
                      <a:pt x="1802" y="9981"/>
                      <a:pt x="1767" y="9973"/>
                    </a:cubicBezTo>
                    <a:cubicBezTo>
                      <a:pt x="1346" y="9870"/>
                      <a:pt x="1058" y="9677"/>
                      <a:pt x="886" y="9382"/>
                    </a:cubicBezTo>
                    <a:cubicBezTo>
                      <a:pt x="628" y="8941"/>
                      <a:pt x="624" y="8262"/>
                      <a:pt x="873" y="7361"/>
                    </a:cubicBezTo>
                    <a:lnTo>
                      <a:pt x="874" y="7361"/>
                    </a:lnTo>
                    <a:cubicBezTo>
                      <a:pt x="1474" y="5194"/>
                      <a:pt x="3352" y="2483"/>
                      <a:pt x="3913" y="1704"/>
                    </a:cubicBezTo>
                    <a:cubicBezTo>
                      <a:pt x="4413" y="1010"/>
                      <a:pt x="5017" y="601"/>
                      <a:pt x="5548" y="601"/>
                    </a:cubicBezTo>
                    <a:close/>
                    <a:moveTo>
                      <a:pt x="5561" y="0"/>
                    </a:moveTo>
                    <a:cubicBezTo>
                      <a:pt x="4827" y="0"/>
                      <a:pt x="4052" y="483"/>
                      <a:pt x="3425" y="1353"/>
                    </a:cubicBezTo>
                    <a:cubicBezTo>
                      <a:pt x="2850" y="2152"/>
                      <a:pt x="922" y="4937"/>
                      <a:pt x="293" y="7201"/>
                    </a:cubicBezTo>
                    <a:cubicBezTo>
                      <a:pt x="0" y="8264"/>
                      <a:pt x="24" y="9100"/>
                      <a:pt x="368" y="9687"/>
                    </a:cubicBezTo>
                    <a:cubicBezTo>
                      <a:pt x="623" y="10121"/>
                      <a:pt x="1045" y="10414"/>
                      <a:pt x="1624" y="10556"/>
                    </a:cubicBezTo>
                    <a:cubicBezTo>
                      <a:pt x="1709" y="10578"/>
                      <a:pt x="1798" y="10589"/>
                      <a:pt x="1887" y="10589"/>
                    </a:cubicBezTo>
                    <a:cubicBezTo>
                      <a:pt x="2618" y="10589"/>
                      <a:pt x="3166" y="9831"/>
                      <a:pt x="3542" y="9311"/>
                    </a:cubicBezTo>
                    <a:cubicBezTo>
                      <a:pt x="3607" y="9221"/>
                      <a:pt x="3669" y="9137"/>
                      <a:pt x="3725" y="9065"/>
                    </a:cubicBezTo>
                    <a:cubicBezTo>
                      <a:pt x="4517" y="8044"/>
                      <a:pt x="5145" y="6880"/>
                      <a:pt x="5753" y="5754"/>
                    </a:cubicBezTo>
                    <a:cubicBezTo>
                      <a:pt x="5927" y="5433"/>
                      <a:pt x="6102" y="5111"/>
                      <a:pt x="6280" y="4792"/>
                    </a:cubicBezTo>
                    <a:lnTo>
                      <a:pt x="6431" y="4525"/>
                    </a:lnTo>
                    <a:cubicBezTo>
                      <a:pt x="6947" y="3630"/>
                      <a:pt x="7726" y="2277"/>
                      <a:pt x="7162" y="1130"/>
                    </a:cubicBezTo>
                    <a:cubicBezTo>
                      <a:pt x="6830" y="456"/>
                      <a:pt x="6307" y="57"/>
                      <a:pt x="5690" y="5"/>
                    </a:cubicBezTo>
                    <a:cubicBezTo>
                      <a:pt x="5647" y="2"/>
                      <a:pt x="5604" y="0"/>
                      <a:pt x="556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a:extLst>
                  <a:ext uri="{FF2B5EF4-FFF2-40B4-BE49-F238E27FC236}">
                    <a16:creationId xmlns:a16="http://schemas.microsoft.com/office/drawing/2014/main" id="{F931ECEE-CD02-43A6-7B76-54B27F7AB8F8}"/>
                  </a:ext>
                </a:extLst>
              </p:cNvPr>
              <p:cNvSpPr/>
              <p:nvPr/>
            </p:nvSpPr>
            <p:spPr>
              <a:xfrm>
                <a:off x="5947386" y="3986785"/>
                <a:ext cx="236378" cy="225352"/>
              </a:xfrm>
              <a:custGeom>
                <a:avLst/>
                <a:gdLst/>
                <a:ahLst/>
                <a:cxnLst/>
                <a:rect l="l" t="t" r="r" b="b"/>
                <a:pathLst>
                  <a:path w="12005" h="11445" extrusionOk="0">
                    <a:moveTo>
                      <a:pt x="12004" y="0"/>
                    </a:moveTo>
                    <a:cubicBezTo>
                      <a:pt x="12004" y="0"/>
                      <a:pt x="9345" y="1548"/>
                      <a:pt x="7107" y="1548"/>
                    </a:cubicBezTo>
                    <a:cubicBezTo>
                      <a:pt x="6708" y="1548"/>
                      <a:pt x="6323" y="1499"/>
                      <a:pt x="5968" y="1383"/>
                    </a:cubicBezTo>
                    <a:cubicBezTo>
                      <a:pt x="5227" y="1141"/>
                      <a:pt x="4573" y="1039"/>
                      <a:pt x="3990" y="1039"/>
                    </a:cubicBezTo>
                    <a:cubicBezTo>
                      <a:pt x="2729" y="1039"/>
                      <a:pt x="1805" y="1517"/>
                      <a:pt x="1071" y="2088"/>
                    </a:cubicBezTo>
                    <a:cubicBezTo>
                      <a:pt x="1" y="2922"/>
                      <a:pt x="1153" y="8031"/>
                      <a:pt x="834" y="9475"/>
                    </a:cubicBezTo>
                    <a:cubicBezTo>
                      <a:pt x="547" y="10779"/>
                      <a:pt x="1217" y="11444"/>
                      <a:pt x="2420" y="11444"/>
                    </a:cubicBezTo>
                    <a:cubicBezTo>
                      <a:pt x="2549" y="11444"/>
                      <a:pt x="2683" y="11437"/>
                      <a:pt x="2824" y="11422"/>
                    </a:cubicBezTo>
                    <a:cubicBezTo>
                      <a:pt x="4276" y="11263"/>
                      <a:pt x="5299" y="9423"/>
                      <a:pt x="5344" y="7722"/>
                    </a:cubicBezTo>
                    <a:cubicBezTo>
                      <a:pt x="5387" y="6082"/>
                      <a:pt x="5319" y="5533"/>
                      <a:pt x="5618" y="5533"/>
                    </a:cubicBezTo>
                    <a:cubicBezTo>
                      <a:pt x="5629" y="5533"/>
                      <a:pt x="5641" y="5533"/>
                      <a:pt x="5653" y="5535"/>
                    </a:cubicBezTo>
                    <a:cubicBezTo>
                      <a:pt x="5966" y="5572"/>
                      <a:pt x="8473" y="6036"/>
                      <a:pt x="9507" y="6036"/>
                    </a:cubicBezTo>
                    <a:cubicBezTo>
                      <a:pt x="9586" y="6036"/>
                      <a:pt x="9658" y="6033"/>
                      <a:pt x="9718" y="6027"/>
                    </a:cubicBezTo>
                    <a:cubicBezTo>
                      <a:pt x="10564" y="5943"/>
                      <a:pt x="12004" y="1"/>
                      <a:pt x="120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2">
                <a:extLst>
                  <a:ext uri="{FF2B5EF4-FFF2-40B4-BE49-F238E27FC236}">
                    <a16:creationId xmlns:a16="http://schemas.microsoft.com/office/drawing/2014/main" id="{14E5237F-C259-D5DE-5868-81B0A063595D}"/>
                  </a:ext>
                </a:extLst>
              </p:cNvPr>
              <p:cNvSpPr/>
              <p:nvPr/>
            </p:nvSpPr>
            <p:spPr>
              <a:xfrm>
                <a:off x="5950379" y="3980858"/>
                <a:ext cx="240080" cy="237205"/>
              </a:xfrm>
              <a:custGeom>
                <a:avLst/>
                <a:gdLst/>
                <a:ahLst/>
                <a:cxnLst/>
                <a:rect l="l" t="t" r="r" b="b"/>
                <a:pathLst>
                  <a:path w="12193" h="12047" extrusionOk="0">
                    <a:moveTo>
                      <a:pt x="11397" y="882"/>
                    </a:moveTo>
                    <a:lnTo>
                      <a:pt x="11397" y="882"/>
                    </a:lnTo>
                    <a:cubicBezTo>
                      <a:pt x="10769" y="3323"/>
                      <a:pt x="9926" y="5837"/>
                      <a:pt x="9538" y="6028"/>
                    </a:cubicBezTo>
                    <a:cubicBezTo>
                      <a:pt x="9485" y="6033"/>
                      <a:pt x="9421" y="6036"/>
                      <a:pt x="9350" y="6036"/>
                    </a:cubicBezTo>
                    <a:cubicBezTo>
                      <a:pt x="8576" y="6036"/>
                      <a:pt x="6826" y="5746"/>
                      <a:pt x="6043" y="5617"/>
                    </a:cubicBezTo>
                    <a:cubicBezTo>
                      <a:pt x="5790" y="5575"/>
                      <a:pt x="5609" y="5545"/>
                      <a:pt x="5536" y="5537"/>
                    </a:cubicBezTo>
                    <a:cubicBezTo>
                      <a:pt x="5513" y="5534"/>
                      <a:pt x="5490" y="5533"/>
                      <a:pt x="5469" y="5533"/>
                    </a:cubicBezTo>
                    <a:cubicBezTo>
                      <a:pt x="5322" y="5533"/>
                      <a:pt x="5220" y="5591"/>
                      <a:pt x="5158" y="5645"/>
                    </a:cubicBezTo>
                    <a:cubicBezTo>
                      <a:pt x="4927" y="5847"/>
                      <a:pt x="4922" y="6201"/>
                      <a:pt x="4908" y="7150"/>
                    </a:cubicBezTo>
                    <a:cubicBezTo>
                      <a:pt x="4904" y="7395"/>
                      <a:pt x="4901" y="7682"/>
                      <a:pt x="4891" y="8015"/>
                    </a:cubicBezTo>
                    <a:cubicBezTo>
                      <a:pt x="4851" y="9547"/>
                      <a:pt x="3937" y="11283"/>
                      <a:pt x="2639" y="11424"/>
                    </a:cubicBezTo>
                    <a:cubicBezTo>
                      <a:pt x="2511" y="11438"/>
                      <a:pt x="2389" y="11444"/>
                      <a:pt x="2273" y="11444"/>
                    </a:cubicBezTo>
                    <a:cubicBezTo>
                      <a:pt x="1768" y="11444"/>
                      <a:pt x="1378" y="11315"/>
                      <a:pt x="1156" y="11069"/>
                    </a:cubicBezTo>
                    <a:cubicBezTo>
                      <a:pt x="916" y="10801"/>
                      <a:pt x="855" y="10388"/>
                      <a:pt x="975" y="9840"/>
                    </a:cubicBezTo>
                    <a:cubicBezTo>
                      <a:pt x="1108" y="9241"/>
                      <a:pt x="1015" y="8164"/>
                      <a:pt x="907" y="6917"/>
                    </a:cubicBezTo>
                    <a:cubicBezTo>
                      <a:pt x="766" y="5281"/>
                      <a:pt x="573" y="3040"/>
                      <a:pt x="1104" y="2626"/>
                    </a:cubicBezTo>
                    <a:cubicBezTo>
                      <a:pt x="1695" y="2165"/>
                      <a:pt x="2558" y="1643"/>
                      <a:pt x="3846" y="1643"/>
                    </a:cubicBezTo>
                    <a:cubicBezTo>
                      <a:pt x="4391" y="1643"/>
                      <a:pt x="5012" y="1738"/>
                      <a:pt x="5722" y="1968"/>
                    </a:cubicBezTo>
                    <a:cubicBezTo>
                      <a:pt x="6109" y="2094"/>
                      <a:pt x="6526" y="2148"/>
                      <a:pt x="6956" y="2148"/>
                    </a:cubicBezTo>
                    <a:cubicBezTo>
                      <a:pt x="8619" y="2148"/>
                      <a:pt x="10464" y="1349"/>
                      <a:pt x="11397" y="882"/>
                    </a:cubicBezTo>
                    <a:close/>
                    <a:moveTo>
                      <a:pt x="11851" y="0"/>
                    </a:moveTo>
                    <a:cubicBezTo>
                      <a:pt x="11801" y="0"/>
                      <a:pt x="11750" y="13"/>
                      <a:pt x="11700" y="42"/>
                    </a:cubicBezTo>
                    <a:cubicBezTo>
                      <a:pt x="11670" y="60"/>
                      <a:pt x="9080" y="1550"/>
                      <a:pt x="6960" y="1550"/>
                    </a:cubicBezTo>
                    <a:cubicBezTo>
                      <a:pt x="6590" y="1550"/>
                      <a:pt x="6234" y="1505"/>
                      <a:pt x="5909" y="1398"/>
                    </a:cubicBezTo>
                    <a:cubicBezTo>
                      <a:pt x="5126" y="1142"/>
                      <a:pt x="4437" y="1039"/>
                      <a:pt x="3831" y="1039"/>
                    </a:cubicBezTo>
                    <a:cubicBezTo>
                      <a:pt x="2382" y="1039"/>
                      <a:pt x="1404" y="1631"/>
                      <a:pt x="736" y="2152"/>
                    </a:cubicBezTo>
                    <a:cubicBezTo>
                      <a:pt x="0" y="2724"/>
                      <a:pt x="89" y="4431"/>
                      <a:pt x="309" y="6969"/>
                    </a:cubicBezTo>
                    <a:cubicBezTo>
                      <a:pt x="408" y="8117"/>
                      <a:pt x="501" y="9202"/>
                      <a:pt x="389" y="9711"/>
                    </a:cubicBezTo>
                    <a:cubicBezTo>
                      <a:pt x="184" y="10640"/>
                      <a:pt x="451" y="11181"/>
                      <a:pt x="709" y="11470"/>
                    </a:cubicBezTo>
                    <a:cubicBezTo>
                      <a:pt x="1051" y="11851"/>
                      <a:pt x="1583" y="12046"/>
                      <a:pt x="2266" y="12046"/>
                    </a:cubicBezTo>
                    <a:cubicBezTo>
                      <a:pt x="2412" y="12045"/>
                      <a:pt x="2558" y="12037"/>
                      <a:pt x="2704" y="12021"/>
                    </a:cubicBezTo>
                    <a:cubicBezTo>
                      <a:pt x="4366" y="11840"/>
                      <a:pt x="5446" y="9809"/>
                      <a:pt x="5492" y="8031"/>
                    </a:cubicBezTo>
                    <a:cubicBezTo>
                      <a:pt x="5501" y="7697"/>
                      <a:pt x="5505" y="7408"/>
                      <a:pt x="5509" y="7159"/>
                    </a:cubicBezTo>
                    <a:cubicBezTo>
                      <a:pt x="5515" y="6714"/>
                      <a:pt x="5521" y="6321"/>
                      <a:pt x="5553" y="6147"/>
                    </a:cubicBezTo>
                    <a:cubicBezTo>
                      <a:pt x="5642" y="6161"/>
                      <a:pt x="5777" y="6183"/>
                      <a:pt x="5944" y="6211"/>
                    </a:cubicBezTo>
                    <a:cubicBezTo>
                      <a:pt x="7309" y="6437"/>
                      <a:pt x="8650" y="6637"/>
                      <a:pt x="9368" y="6637"/>
                    </a:cubicBezTo>
                    <a:cubicBezTo>
                      <a:pt x="9453" y="6637"/>
                      <a:pt x="9529" y="6634"/>
                      <a:pt x="9596" y="6628"/>
                    </a:cubicBezTo>
                    <a:cubicBezTo>
                      <a:pt x="10470" y="6541"/>
                      <a:pt x="11463" y="3179"/>
                      <a:pt x="12144" y="372"/>
                    </a:cubicBezTo>
                    <a:cubicBezTo>
                      <a:pt x="12192" y="171"/>
                      <a:pt x="12033" y="0"/>
                      <a:pt x="1185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a:extLst>
                  <a:ext uri="{FF2B5EF4-FFF2-40B4-BE49-F238E27FC236}">
                    <a16:creationId xmlns:a16="http://schemas.microsoft.com/office/drawing/2014/main" id="{916FDC90-9DE5-A55D-5E4F-23E51B0FF261}"/>
                  </a:ext>
                </a:extLst>
              </p:cNvPr>
              <p:cNvSpPr/>
              <p:nvPr/>
            </p:nvSpPr>
            <p:spPr>
              <a:xfrm>
                <a:off x="6193196" y="3960558"/>
                <a:ext cx="190264" cy="261897"/>
              </a:xfrm>
              <a:custGeom>
                <a:avLst/>
                <a:gdLst/>
                <a:ahLst/>
                <a:cxnLst/>
                <a:rect l="l" t="t" r="r" b="b"/>
                <a:pathLst>
                  <a:path w="9663" h="13301" extrusionOk="0">
                    <a:moveTo>
                      <a:pt x="7148" y="1"/>
                    </a:moveTo>
                    <a:cubicBezTo>
                      <a:pt x="6327" y="1"/>
                      <a:pt x="5415" y="557"/>
                      <a:pt x="4637" y="1636"/>
                    </a:cubicBezTo>
                    <a:cubicBezTo>
                      <a:pt x="4049" y="2451"/>
                      <a:pt x="1376" y="6237"/>
                      <a:pt x="528" y="9296"/>
                    </a:cubicBezTo>
                    <a:cubicBezTo>
                      <a:pt x="0" y="11198"/>
                      <a:pt x="179" y="12820"/>
                      <a:pt x="2008" y="13269"/>
                    </a:cubicBezTo>
                    <a:cubicBezTo>
                      <a:pt x="2093" y="13290"/>
                      <a:pt x="2176" y="13300"/>
                      <a:pt x="2258" y="13300"/>
                    </a:cubicBezTo>
                    <a:cubicBezTo>
                      <a:pt x="3180" y="13300"/>
                      <a:pt x="3905" y="12056"/>
                      <a:pt x="4394" y="11426"/>
                    </a:cubicBezTo>
                    <a:cubicBezTo>
                      <a:pt x="5724" y="9712"/>
                      <a:pt x="6692" y="7707"/>
                      <a:pt x="7763" y="5786"/>
                    </a:cubicBezTo>
                    <a:cubicBezTo>
                      <a:pt x="8365" y="4704"/>
                      <a:pt x="9662" y="2769"/>
                      <a:pt x="8930" y="1282"/>
                    </a:cubicBezTo>
                    <a:cubicBezTo>
                      <a:pt x="8504" y="420"/>
                      <a:pt x="7861" y="1"/>
                      <a:pt x="71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a:extLst>
                  <a:ext uri="{FF2B5EF4-FFF2-40B4-BE49-F238E27FC236}">
                    <a16:creationId xmlns:a16="http://schemas.microsoft.com/office/drawing/2014/main" id="{B8041BB6-BD50-74EB-ADC8-730C6D4F31BC}"/>
                  </a:ext>
                </a:extLst>
              </p:cNvPr>
              <p:cNvSpPr/>
              <p:nvPr/>
            </p:nvSpPr>
            <p:spPr>
              <a:xfrm>
                <a:off x="6190302" y="3954631"/>
                <a:ext cx="198377" cy="273750"/>
              </a:xfrm>
              <a:custGeom>
                <a:avLst/>
                <a:gdLst/>
                <a:ahLst/>
                <a:cxnLst/>
                <a:rect l="l" t="t" r="r" b="b"/>
                <a:pathLst>
                  <a:path w="10075" h="13903" extrusionOk="0">
                    <a:moveTo>
                      <a:pt x="7286" y="601"/>
                    </a:moveTo>
                    <a:cubicBezTo>
                      <a:pt x="7330" y="601"/>
                      <a:pt x="7373" y="603"/>
                      <a:pt x="7417" y="606"/>
                    </a:cubicBezTo>
                    <a:cubicBezTo>
                      <a:pt x="7992" y="655"/>
                      <a:pt x="8472" y="1038"/>
                      <a:pt x="8806" y="1716"/>
                    </a:cubicBezTo>
                    <a:cubicBezTo>
                      <a:pt x="9393" y="2907"/>
                      <a:pt x="8467" y="4514"/>
                      <a:pt x="7854" y="5578"/>
                    </a:cubicBezTo>
                    <a:cubicBezTo>
                      <a:pt x="7779" y="5707"/>
                      <a:pt x="7709" y="5828"/>
                      <a:pt x="7647" y="5940"/>
                    </a:cubicBezTo>
                    <a:cubicBezTo>
                      <a:pt x="7410" y="6366"/>
                      <a:pt x="7178" y="6796"/>
                      <a:pt x="6946" y="7226"/>
                    </a:cubicBezTo>
                    <a:cubicBezTo>
                      <a:pt x="6149" y="8701"/>
                      <a:pt x="5325" y="10227"/>
                      <a:pt x="4304" y="11543"/>
                    </a:cubicBezTo>
                    <a:cubicBezTo>
                      <a:pt x="4225" y="11645"/>
                      <a:pt x="4138" y="11763"/>
                      <a:pt x="4047" y="11890"/>
                    </a:cubicBezTo>
                    <a:cubicBezTo>
                      <a:pt x="3610" y="12494"/>
                      <a:pt x="3025" y="13299"/>
                      <a:pt x="2397" y="13299"/>
                    </a:cubicBezTo>
                    <a:cubicBezTo>
                      <a:pt x="2340" y="13299"/>
                      <a:pt x="2283" y="13293"/>
                      <a:pt x="2226" y="13279"/>
                    </a:cubicBezTo>
                    <a:cubicBezTo>
                      <a:pt x="1639" y="13134"/>
                      <a:pt x="1236" y="12861"/>
                      <a:pt x="992" y="12446"/>
                    </a:cubicBezTo>
                    <a:cubicBezTo>
                      <a:pt x="634" y="11835"/>
                      <a:pt x="625" y="10904"/>
                      <a:pt x="964" y="9677"/>
                    </a:cubicBezTo>
                    <a:cubicBezTo>
                      <a:pt x="1769" y="6773"/>
                      <a:pt x="4278" y="3152"/>
                      <a:pt x="5028" y="2112"/>
                    </a:cubicBezTo>
                    <a:cubicBezTo>
                      <a:pt x="5723" y="1146"/>
                      <a:pt x="6537" y="601"/>
                      <a:pt x="7286" y="601"/>
                    </a:cubicBezTo>
                    <a:close/>
                    <a:moveTo>
                      <a:pt x="7294" y="1"/>
                    </a:moveTo>
                    <a:cubicBezTo>
                      <a:pt x="6346" y="1"/>
                      <a:pt x="5353" y="632"/>
                      <a:pt x="4540" y="1761"/>
                    </a:cubicBezTo>
                    <a:cubicBezTo>
                      <a:pt x="3775" y="2821"/>
                      <a:pt x="1218" y="6516"/>
                      <a:pt x="386" y="9517"/>
                    </a:cubicBezTo>
                    <a:cubicBezTo>
                      <a:pt x="0" y="10905"/>
                      <a:pt x="30" y="11992"/>
                      <a:pt x="473" y="12749"/>
                    </a:cubicBezTo>
                    <a:cubicBezTo>
                      <a:pt x="798" y="13305"/>
                      <a:pt x="1340" y="13679"/>
                      <a:pt x="2082" y="13862"/>
                    </a:cubicBezTo>
                    <a:cubicBezTo>
                      <a:pt x="2188" y="13888"/>
                      <a:pt x="2297" y="13902"/>
                      <a:pt x="2406" y="13902"/>
                    </a:cubicBezTo>
                    <a:cubicBezTo>
                      <a:pt x="3334" y="13902"/>
                      <a:pt x="4046" y="12917"/>
                      <a:pt x="4534" y="12242"/>
                    </a:cubicBezTo>
                    <a:cubicBezTo>
                      <a:pt x="4622" y="12122"/>
                      <a:pt x="4703" y="12009"/>
                      <a:pt x="4779" y="11912"/>
                    </a:cubicBezTo>
                    <a:cubicBezTo>
                      <a:pt x="5830" y="10556"/>
                      <a:pt x="6666" y="9008"/>
                      <a:pt x="7475" y="7512"/>
                    </a:cubicBezTo>
                    <a:cubicBezTo>
                      <a:pt x="7705" y="7084"/>
                      <a:pt x="7936" y="6656"/>
                      <a:pt x="8172" y="6232"/>
                    </a:cubicBezTo>
                    <a:lnTo>
                      <a:pt x="8375" y="5878"/>
                    </a:lnTo>
                    <a:cubicBezTo>
                      <a:pt x="9052" y="4704"/>
                      <a:pt x="10075" y="2929"/>
                      <a:pt x="9346" y="1451"/>
                    </a:cubicBezTo>
                    <a:cubicBezTo>
                      <a:pt x="8919" y="586"/>
                      <a:pt x="8253" y="73"/>
                      <a:pt x="7466" y="8"/>
                    </a:cubicBezTo>
                    <a:cubicBezTo>
                      <a:pt x="7409" y="3"/>
                      <a:pt x="7352" y="1"/>
                      <a:pt x="729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a:extLst>
                  <a:ext uri="{FF2B5EF4-FFF2-40B4-BE49-F238E27FC236}">
                    <a16:creationId xmlns:a16="http://schemas.microsoft.com/office/drawing/2014/main" id="{BF8FE0FE-C191-03FD-6168-73D216D35E27}"/>
                  </a:ext>
                </a:extLst>
              </p:cNvPr>
              <p:cNvSpPr/>
              <p:nvPr/>
            </p:nvSpPr>
            <p:spPr>
              <a:xfrm>
                <a:off x="6089568" y="3937697"/>
                <a:ext cx="190264" cy="261897"/>
              </a:xfrm>
              <a:custGeom>
                <a:avLst/>
                <a:gdLst/>
                <a:ahLst/>
                <a:cxnLst/>
                <a:rect l="l" t="t" r="r" b="b"/>
                <a:pathLst>
                  <a:path w="9663" h="13301" extrusionOk="0">
                    <a:moveTo>
                      <a:pt x="7147" y="0"/>
                    </a:moveTo>
                    <a:cubicBezTo>
                      <a:pt x="6326" y="0"/>
                      <a:pt x="5413" y="556"/>
                      <a:pt x="4636" y="1635"/>
                    </a:cubicBezTo>
                    <a:cubicBezTo>
                      <a:pt x="4049" y="2451"/>
                      <a:pt x="1376" y="6238"/>
                      <a:pt x="528" y="9295"/>
                    </a:cubicBezTo>
                    <a:cubicBezTo>
                      <a:pt x="0" y="11198"/>
                      <a:pt x="179" y="12819"/>
                      <a:pt x="2006" y="13270"/>
                    </a:cubicBezTo>
                    <a:cubicBezTo>
                      <a:pt x="2091" y="13290"/>
                      <a:pt x="2175" y="13300"/>
                      <a:pt x="2257" y="13300"/>
                    </a:cubicBezTo>
                    <a:cubicBezTo>
                      <a:pt x="3180" y="13300"/>
                      <a:pt x="3905" y="12055"/>
                      <a:pt x="4394" y="11425"/>
                    </a:cubicBezTo>
                    <a:cubicBezTo>
                      <a:pt x="5723" y="9713"/>
                      <a:pt x="6691" y="7708"/>
                      <a:pt x="7763" y="5785"/>
                    </a:cubicBezTo>
                    <a:cubicBezTo>
                      <a:pt x="8365" y="4704"/>
                      <a:pt x="9662" y="2769"/>
                      <a:pt x="8928" y="1281"/>
                    </a:cubicBezTo>
                    <a:cubicBezTo>
                      <a:pt x="8503" y="420"/>
                      <a:pt x="7860" y="0"/>
                      <a:pt x="7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2">
                <a:extLst>
                  <a:ext uri="{FF2B5EF4-FFF2-40B4-BE49-F238E27FC236}">
                    <a16:creationId xmlns:a16="http://schemas.microsoft.com/office/drawing/2014/main" id="{1A2DD76D-9C13-6CB9-D5AD-C5919BB4AC84}"/>
                  </a:ext>
                </a:extLst>
              </p:cNvPr>
              <p:cNvSpPr/>
              <p:nvPr/>
            </p:nvSpPr>
            <p:spPr>
              <a:xfrm>
                <a:off x="6086674" y="3931790"/>
                <a:ext cx="198357" cy="273730"/>
              </a:xfrm>
              <a:custGeom>
                <a:avLst/>
                <a:gdLst/>
                <a:ahLst/>
                <a:cxnLst/>
                <a:rect l="l" t="t" r="r" b="b"/>
                <a:pathLst>
                  <a:path w="10074" h="13902" extrusionOk="0">
                    <a:moveTo>
                      <a:pt x="7284" y="600"/>
                    </a:moveTo>
                    <a:cubicBezTo>
                      <a:pt x="7328" y="600"/>
                      <a:pt x="7373" y="602"/>
                      <a:pt x="7417" y="606"/>
                    </a:cubicBezTo>
                    <a:cubicBezTo>
                      <a:pt x="7992" y="654"/>
                      <a:pt x="8472" y="1037"/>
                      <a:pt x="8806" y="1715"/>
                    </a:cubicBezTo>
                    <a:cubicBezTo>
                      <a:pt x="9393" y="2906"/>
                      <a:pt x="8467" y="4514"/>
                      <a:pt x="7854" y="5577"/>
                    </a:cubicBezTo>
                    <a:cubicBezTo>
                      <a:pt x="7779" y="5706"/>
                      <a:pt x="7709" y="5827"/>
                      <a:pt x="7647" y="5940"/>
                    </a:cubicBezTo>
                    <a:cubicBezTo>
                      <a:pt x="7409" y="6366"/>
                      <a:pt x="7177" y="6796"/>
                      <a:pt x="6945" y="7226"/>
                    </a:cubicBezTo>
                    <a:cubicBezTo>
                      <a:pt x="6148" y="8701"/>
                      <a:pt x="5324" y="10226"/>
                      <a:pt x="4304" y="11542"/>
                    </a:cubicBezTo>
                    <a:cubicBezTo>
                      <a:pt x="4225" y="11644"/>
                      <a:pt x="4138" y="11763"/>
                      <a:pt x="4047" y="11890"/>
                    </a:cubicBezTo>
                    <a:cubicBezTo>
                      <a:pt x="3611" y="12493"/>
                      <a:pt x="3028" y="13299"/>
                      <a:pt x="2398" y="13299"/>
                    </a:cubicBezTo>
                    <a:cubicBezTo>
                      <a:pt x="2341" y="13299"/>
                      <a:pt x="2283" y="13292"/>
                      <a:pt x="2226" y="13278"/>
                    </a:cubicBezTo>
                    <a:cubicBezTo>
                      <a:pt x="1639" y="13135"/>
                      <a:pt x="1235" y="12862"/>
                      <a:pt x="991" y="12446"/>
                    </a:cubicBezTo>
                    <a:cubicBezTo>
                      <a:pt x="633" y="11834"/>
                      <a:pt x="624" y="10903"/>
                      <a:pt x="964" y="9676"/>
                    </a:cubicBezTo>
                    <a:cubicBezTo>
                      <a:pt x="1769" y="6772"/>
                      <a:pt x="4278" y="3151"/>
                      <a:pt x="5027" y="2111"/>
                    </a:cubicBezTo>
                    <a:cubicBezTo>
                      <a:pt x="5722" y="1147"/>
                      <a:pt x="6531" y="600"/>
                      <a:pt x="7284" y="600"/>
                    </a:cubicBezTo>
                    <a:close/>
                    <a:moveTo>
                      <a:pt x="7283" y="0"/>
                    </a:moveTo>
                    <a:cubicBezTo>
                      <a:pt x="6342" y="0"/>
                      <a:pt x="5349" y="636"/>
                      <a:pt x="4540" y="1761"/>
                    </a:cubicBezTo>
                    <a:cubicBezTo>
                      <a:pt x="3775" y="2821"/>
                      <a:pt x="1217" y="6516"/>
                      <a:pt x="386" y="9516"/>
                    </a:cubicBezTo>
                    <a:cubicBezTo>
                      <a:pt x="0" y="10904"/>
                      <a:pt x="30" y="11992"/>
                      <a:pt x="473" y="12749"/>
                    </a:cubicBezTo>
                    <a:cubicBezTo>
                      <a:pt x="798" y="13305"/>
                      <a:pt x="1340" y="13680"/>
                      <a:pt x="2082" y="13861"/>
                    </a:cubicBezTo>
                    <a:cubicBezTo>
                      <a:pt x="2188" y="13887"/>
                      <a:pt x="2297" y="13902"/>
                      <a:pt x="2406" y="13902"/>
                    </a:cubicBezTo>
                    <a:cubicBezTo>
                      <a:pt x="3333" y="13902"/>
                      <a:pt x="4046" y="12916"/>
                      <a:pt x="4534" y="12243"/>
                    </a:cubicBezTo>
                    <a:cubicBezTo>
                      <a:pt x="4622" y="12122"/>
                      <a:pt x="4703" y="12009"/>
                      <a:pt x="4778" y="11911"/>
                    </a:cubicBezTo>
                    <a:cubicBezTo>
                      <a:pt x="5829" y="10557"/>
                      <a:pt x="6665" y="9010"/>
                      <a:pt x="7473" y="7512"/>
                    </a:cubicBezTo>
                    <a:cubicBezTo>
                      <a:pt x="7705" y="7084"/>
                      <a:pt x="7935" y="6657"/>
                      <a:pt x="8172" y="6233"/>
                    </a:cubicBezTo>
                    <a:lnTo>
                      <a:pt x="8375" y="5877"/>
                    </a:lnTo>
                    <a:cubicBezTo>
                      <a:pt x="9052" y="4702"/>
                      <a:pt x="10074" y="2928"/>
                      <a:pt x="9346" y="1449"/>
                    </a:cubicBezTo>
                    <a:cubicBezTo>
                      <a:pt x="8919" y="584"/>
                      <a:pt x="8251" y="72"/>
                      <a:pt x="7466" y="8"/>
                    </a:cubicBezTo>
                    <a:cubicBezTo>
                      <a:pt x="7405" y="3"/>
                      <a:pt x="7344" y="0"/>
                      <a:pt x="728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2">
                <a:extLst>
                  <a:ext uri="{FF2B5EF4-FFF2-40B4-BE49-F238E27FC236}">
                    <a16:creationId xmlns:a16="http://schemas.microsoft.com/office/drawing/2014/main" id="{371310CD-6BBE-F4E7-DD4A-9291F6806EAB}"/>
                  </a:ext>
                </a:extLst>
              </p:cNvPr>
              <p:cNvSpPr/>
              <p:nvPr/>
            </p:nvSpPr>
            <p:spPr>
              <a:xfrm>
                <a:off x="4933785" y="3759444"/>
                <a:ext cx="1341007" cy="970638"/>
              </a:xfrm>
              <a:custGeom>
                <a:avLst/>
                <a:gdLst/>
                <a:ahLst/>
                <a:cxnLst/>
                <a:rect l="l" t="t" r="r" b="b"/>
                <a:pathLst>
                  <a:path w="68106" h="49296" extrusionOk="0">
                    <a:moveTo>
                      <a:pt x="0" y="0"/>
                    </a:moveTo>
                    <a:lnTo>
                      <a:pt x="10704" y="29265"/>
                    </a:lnTo>
                    <a:lnTo>
                      <a:pt x="68105" y="49295"/>
                    </a:lnTo>
                    <a:lnTo>
                      <a:pt x="64816" y="21342"/>
                    </a:lnTo>
                    <a:lnTo>
                      <a:pt x="0"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a:extLst>
                  <a:ext uri="{FF2B5EF4-FFF2-40B4-BE49-F238E27FC236}">
                    <a16:creationId xmlns:a16="http://schemas.microsoft.com/office/drawing/2014/main" id="{3383831E-CE9A-61AA-C777-6C17CFAF5A04}"/>
                  </a:ext>
                </a:extLst>
              </p:cNvPr>
              <p:cNvSpPr/>
              <p:nvPr/>
            </p:nvSpPr>
            <p:spPr>
              <a:xfrm>
                <a:off x="4927444" y="3753517"/>
                <a:ext cx="1353609" cy="982492"/>
              </a:xfrm>
              <a:custGeom>
                <a:avLst/>
                <a:gdLst/>
                <a:ahLst/>
                <a:cxnLst/>
                <a:rect l="l" t="t" r="r" b="b"/>
                <a:pathLst>
                  <a:path w="68746" h="49898" extrusionOk="0">
                    <a:moveTo>
                      <a:pt x="818" y="780"/>
                    </a:moveTo>
                    <a:lnTo>
                      <a:pt x="64862" y="21868"/>
                    </a:lnTo>
                    <a:lnTo>
                      <a:pt x="68073" y="49154"/>
                    </a:lnTo>
                    <a:lnTo>
                      <a:pt x="11260" y="29329"/>
                    </a:lnTo>
                    <a:lnTo>
                      <a:pt x="818" y="780"/>
                    </a:lnTo>
                    <a:close/>
                    <a:moveTo>
                      <a:pt x="320" y="1"/>
                    </a:moveTo>
                    <a:cubicBezTo>
                      <a:pt x="240" y="1"/>
                      <a:pt x="163" y="33"/>
                      <a:pt x="106" y="93"/>
                    </a:cubicBezTo>
                    <a:cubicBezTo>
                      <a:pt x="27" y="176"/>
                      <a:pt x="1" y="297"/>
                      <a:pt x="40" y="404"/>
                    </a:cubicBezTo>
                    <a:lnTo>
                      <a:pt x="10744" y="29670"/>
                    </a:lnTo>
                    <a:cubicBezTo>
                      <a:pt x="10775" y="29754"/>
                      <a:pt x="10842" y="29821"/>
                      <a:pt x="10928" y="29849"/>
                    </a:cubicBezTo>
                    <a:lnTo>
                      <a:pt x="68327" y="49881"/>
                    </a:lnTo>
                    <a:cubicBezTo>
                      <a:pt x="68359" y="49891"/>
                      <a:pt x="68393" y="49897"/>
                      <a:pt x="68427" y="49897"/>
                    </a:cubicBezTo>
                    <a:cubicBezTo>
                      <a:pt x="68607" y="49897"/>
                      <a:pt x="68746" y="49740"/>
                      <a:pt x="68726" y="49562"/>
                    </a:cubicBezTo>
                    <a:lnTo>
                      <a:pt x="65437" y="21609"/>
                    </a:lnTo>
                    <a:cubicBezTo>
                      <a:pt x="65424" y="21493"/>
                      <a:pt x="65343" y="21394"/>
                      <a:pt x="65233" y="21359"/>
                    </a:cubicBezTo>
                    <a:lnTo>
                      <a:pt x="417" y="17"/>
                    </a:lnTo>
                    <a:cubicBezTo>
                      <a:pt x="385" y="6"/>
                      <a:pt x="352" y="1"/>
                      <a:pt x="32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 name="Google Shape;421;p32">
              <a:extLst>
                <a:ext uri="{FF2B5EF4-FFF2-40B4-BE49-F238E27FC236}">
                  <a16:creationId xmlns:a16="http://schemas.microsoft.com/office/drawing/2014/main" id="{285BD426-0309-FCC3-E919-796483A08487}"/>
                </a:ext>
              </a:extLst>
            </p:cNvPr>
            <p:cNvGrpSpPr/>
            <p:nvPr/>
          </p:nvGrpSpPr>
          <p:grpSpPr>
            <a:xfrm>
              <a:off x="4866130" y="1140950"/>
              <a:ext cx="3577378" cy="3177375"/>
              <a:chOff x="4866130" y="1140950"/>
              <a:chExt cx="3577378" cy="3177375"/>
            </a:xfrm>
          </p:grpSpPr>
          <p:grpSp>
            <p:nvGrpSpPr>
              <p:cNvPr id="422" name="Google Shape;422;p32">
                <a:extLst>
                  <a:ext uri="{FF2B5EF4-FFF2-40B4-BE49-F238E27FC236}">
                    <a16:creationId xmlns:a16="http://schemas.microsoft.com/office/drawing/2014/main" id="{8CFC1DFE-CC7F-4CDB-9B65-4DAAB5E8878F}"/>
                  </a:ext>
                </a:extLst>
              </p:cNvPr>
              <p:cNvGrpSpPr/>
              <p:nvPr/>
            </p:nvGrpSpPr>
            <p:grpSpPr>
              <a:xfrm>
                <a:off x="7218455" y="3425403"/>
                <a:ext cx="627776" cy="773482"/>
                <a:chOff x="7218455" y="3425403"/>
                <a:chExt cx="627776" cy="773482"/>
              </a:xfrm>
            </p:grpSpPr>
            <p:sp>
              <p:nvSpPr>
                <p:cNvPr id="423" name="Google Shape;423;p32">
                  <a:extLst>
                    <a:ext uri="{FF2B5EF4-FFF2-40B4-BE49-F238E27FC236}">
                      <a16:creationId xmlns:a16="http://schemas.microsoft.com/office/drawing/2014/main" id="{1A7E917F-1BFC-C0C2-6FBB-92AB860F9A90}"/>
                    </a:ext>
                  </a:extLst>
                </p:cNvPr>
                <p:cNvSpPr/>
                <p:nvPr/>
              </p:nvSpPr>
              <p:spPr>
                <a:xfrm>
                  <a:off x="7474976" y="3425403"/>
                  <a:ext cx="371255" cy="11873"/>
                </a:xfrm>
                <a:custGeom>
                  <a:avLst/>
                  <a:gdLst/>
                  <a:ahLst/>
                  <a:cxnLst/>
                  <a:rect l="l" t="t" r="r" b="b"/>
                  <a:pathLst>
                    <a:path w="18855" h="603" extrusionOk="0">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a:extLst>
                    <a:ext uri="{FF2B5EF4-FFF2-40B4-BE49-F238E27FC236}">
                      <a16:creationId xmlns:a16="http://schemas.microsoft.com/office/drawing/2014/main" id="{FE6B5D4D-F781-E76F-000F-0FF979B4DD64}"/>
                    </a:ext>
                  </a:extLst>
                </p:cNvPr>
                <p:cNvSpPr/>
                <p:nvPr/>
              </p:nvSpPr>
              <p:spPr>
                <a:xfrm>
                  <a:off x="7218455" y="3425403"/>
                  <a:ext cx="137279" cy="11873"/>
                </a:xfrm>
                <a:custGeom>
                  <a:avLst/>
                  <a:gdLst/>
                  <a:ahLst/>
                  <a:cxnLst/>
                  <a:rect l="l" t="t" r="r" b="b"/>
                  <a:pathLst>
                    <a:path w="6972" h="603" extrusionOk="0">
                      <a:moveTo>
                        <a:pt x="301" y="1"/>
                      </a:moveTo>
                      <a:cubicBezTo>
                        <a:pt x="136" y="1"/>
                        <a:pt x="1" y="135"/>
                        <a:pt x="1" y="302"/>
                      </a:cubicBezTo>
                      <a:cubicBezTo>
                        <a:pt x="1" y="468"/>
                        <a:pt x="136" y="602"/>
                        <a:pt x="301" y="602"/>
                      </a:cubicBezTo>
                      <a:cubicBezTo>
                        <a:pt x="303" y="602"/>
                        <a:pt x="306" y="602"/>
                        <a:pt x="308" y="602"/>
                      </a:cubicBezTo>
                      <a:lnTo>
                        <a:pt x="6677" y="602"/>
                      </a:lnTo>
                      <a:cubicBezTo>
                        <a:pt x="6841" y="599"/>
                        <a:pt x="6971" y="465"/>
                        <a:pt x="6971" y="302"/>
                      </a:cubicBezTo>
                      <a:cubicBezTo>
                        <a:pt x="6971" y="139"/>
                        <a:pt x="6841" y="5"/>
                        <a:pt x="6677"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a:extLst>
                    <a:ext uri="{FF2B5EF4-FFF2-40B4-BE49-F238E27FC236}">
                      <a16:creationId xmlns:a16="http://schemas.microsoft.com/office/drawing/2014/main" id="{4B1EE227-8F3C-A92F-3EE8-372D6D67DD25}"/>
                    </a:ext>
                  </a:extLst>
                </p:cNvPr>
                <p:cNvSpPr/>
                <p:nvPr/>
              </p:nvSpPr>
              <p:spPr>
                <a:xfrm>
                  <a:off x="7771389" y="3490912"/>
                  <a:ext cx="74842" cy="11873"/>
                </a:xfrm>
                <a:custGeom>
                  <a:avLst/>
                  <a:gdLst/>
                  <a:ahLst/>
                  <a:cxnLst/>
                  <a:rect l="l" t="t" r="r" b="b"/>
                  <a:pathLst>
                    <a:path w="3801" h="603" extrusionOk="0">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a:extLst>
                    <a:ext uri="{FF2B5EF4-FFF2-40B4-BE49-F238E27FC236}">
                      <a16:creationId xmlns:a16="http://schemas.microsoft.com/office/drawing/2014/main" id="{D91B4F76-C006-D8EE-B861-69D99F4F9955}"/>
                    </a:ext>
                  </a:extLst>
                </p:cNvPr>
                <p:cNvSpPr/>
                <p:nvPr/>
              </p:nvSpPr>
              <p:spPr>
                <a:xfrm>
                  <a:off x="7594672" y="3490912"/>
                  <a:ext cx="137535" cy="11873"/>
                </a:xfrm>
                <a:custGeom>
                  <a:avLst/>
                  <a:gdLst/>
                  <a:ahLst/>
                  <a:cxnLst/>
                  <a:rect l="l" t="t" r="r" b="b"/>
                  <a:pathLst>
                    <a:path w="6985" h="603" extrusionOk="0">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2">
                  <a:extLst>
                    <a:ext uri="{FF2B5EF4-FFF2-40B4-BE49-F238E27FC236}">
                      <a16:creationId xmlns:a16="http://schemas.microsoft.com/office/drawing/2014/main" id="{B13EC29B-6821-EE61-7440-B9A6E330B72D}"/>
                    </a:ext>
                  </a:extLst>
                </p:cNvPr>
                <p:cNvSpPr/>
                <p:nvPr/>
              </p:nvSpPr>
              <p:spPr>
                <a:xfrm>
                  <a:off x="7218455" y="3490912"/>
                  <a:ext cx="302576" cy="11873"/>
                </a:xfrm>
                <a:custGeom>
                  <a:avLst/>
                  <a:gdLst/>
                  <a:ahLst/>
                  <a:cxnLst/>
                  <a:rect l="l" t="t" r="r" b="b"/>
                  <a:pathLst>
                    <a:path w="15367" h="603" extrusionOk="0">
                      <a:moveTo>
                        <a:pt x="301" y="1"/>
                      </a:moveTo>
                      <a:cubicBezTo>
                        <a:pt x="136" y="1"/>
                        <a:pt x="1" y="135"/>
                        <a:pt x="1" y="301"/>
                      </a:cubicBezTo>
                      <a:cubicBezTo>
                        <a:pt x="1" y="468"/>
                        <a:pt x="136" y="602"/>
                        <a:pt x="301" y="602"/>
                      </a:cubicBezTo>
                      <a:cubicBezTo>
                        <a:pt x="303" y="602"/>
                        <a:pt x="306" y="602"/>
                        <a:pt x="308" y="602"/>
                      </a:cubicBezTo>
                      <a:lnTo>
                        <a:pt x="15073" y="602"/>
                      </a:lnTo>
                      <a:cubicBezTo>
                        <a:pt x="15236" y="599"/>
                        <a:pt x="15367" y="465"/>
                        <a:pt x="15367" y="301"/>
                      </a:cubicBezTo>
                      <a:cubicBezTo>
                        <a:pt x="15367" y="138"/>
                        <a:pt x="15236" y="5"/>
                        <a:pt x="15073"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2">
                  <a:extLst>
                    <a:ext uri="{FF2B5EF4-FFF2-40B4-BE49-F238E27FC236}">
                      <a16:creationId xmlns:a16="http://schemas.microsoft.com/office/drawing/2014/main" id="{4E6EA37A-E486-053F-61C5-EC4E69FD9C14}"/>
                    </a:ext>
                  </a:extLst>
                </p:cNvPr>
                <p:cNvSpPr/>
                <p:nvPr/>
              </p:nvSpPr>
              <p:spPr>
                <a:xfrm>
                  <a:off x="7514868" y="3556420"/>
                  <a:ext cx="331363" cy="11873"/>
                </a:xfrm>
                <a:custGeom>
                  <a:avLst/>
                  <a:gdLst/>
                  <a:ahLst/>
                  <a:cxnLst/>
                  <a:rect l="l" t="t" r="r" b="b"/>
                  <a:pathLst>
                    <a:path w="16829" h="603" extrusionOk="0">
                      <a:moveTo>
                        <a:pt x="300" y="1"/>
                      </a:moveTo>
                      <a:cubicBezTo>
                        <a:pt x="135" y="1"/>
                        <a:pt x="1" y="135"/>
                        <a:pt x="1" y="301"/>
                      </a:cubicBezTo>
                      <a:cubicBezTo>
                        <a:pt x="1" y="467"/>
                        <a:pt x="136" y="602"/>
                        <a:pt x="303" y="602"/>
                      </a:cubicBezTo>
                      <a:cubicBezTo>
                        <a:pt x="305" y="602"/>
                        <a:pt x="307" y="602"/>
                        <a:pt x="309" y="602"/>
                      </a:cubicBezTo>
                      <a:lnTo>
                        <a:pt x="16522" y="602"/>
                      </a:lnTo>
                      <a:cubicBezTo>
                        <a:pt x="16524" y="602"/>
                        <a:pt x="16526" y="602"/>
                        <a:pt x="16528" y="602"/>
                      </a:cubicBezTo>
                      <a:cubicBezTo>
                        <a:pt x="16694" y="602"/>
                        <a:pt x="16829" y="467"/>
                        <a:pt x="16829" y="301"/>
                      </a:cubicBezTo>
                      <a:cubicBezTo>
                        <a:pt x="16829" y="135"/>
                        <a:pt x="16695" y="1"/>
                        <a:pt x="16530" y="1"/>
                      </a:cubicBezTo>
                      <a:cubicBezTo>
                        <a:pt x="16527" y="1"/>
                        <a:pt x="16524" y="1"/>
                        <a:pt x="16522" y="1"/>
                      </a:cubicBezTo>
                      <a:lnTo>
                        <a:pt x="309" y="1"/>
                      </a:lnTo>
                      <a:cubicBezTo>
                        <a:pt x="306" y="1"/>
                        <a:pt x="303" y="1"/>
                        <a:pt x="30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2">
                  <a:extLst>
                    <a:ext uri="{FF2B5EF4-FFF2-40B4-BE49-F238E27FC236}">
                      <a16:creationId xmlns:a16="http://schemas.microsoft.com/office/drawing/2014/main" id="{E67E249A-F97D-7D7E-648D-1546DC1D24D7}"/>
                    </a:ext>
                  </a:extLst>
                </p:cNvPr>
                <p:cNvSpPr/>
                <p:nvPr/>
              </p:nvSpPr>
              <p:spPr>
                <a:xfrm>
                  <a:off x="7218455" y="3556420"/>
                  <a:ext cx="239864" cy="11873"/>
                </a:xfrm>
                <a:custGeom>
                  <a:avLst/>
                  <a:gdLst/>
                  <a:ahLst/>
                  <a:cxnLst/>
                  <a:rect l="l" t="t" r="r" b="b"/>
                  <a:pathLst>
                    <a:path w="12182" h="603" extrusionOk="0">
                      <a:moveTo>
                        <a:pt x="299" y="1"/>
                      </a:moveTo>
                      <a:cubicBezTo>
                        <a:pt x="135" y="1"/>
                        <a:pt x="1" y="135"/>
                        <a:pt x="1" y="301"/>
                      </a:cubicBezTo>
                      <a:cubicBezTo>
                        <a:pt x="1" y="467"/>
                        <a:pt x="136" y="602"/>
                        <a:pt x="301" y="602"/>
                      </a:cubicBezTo>
                      <a:cubicBezTo>
                        <a:pt x="303" y="602"/>
                        <a:pt x="306" y="602"/>
                        <a:pt x="308" y="602"/>
                      </a:cubicBezTo>
                      <a:lnTo>
                        <a:pt x="11888" y="602"/>
                      </a:lnTo>
                      <a:cubicBezTo>
                        <a:pt x="12052" y="597"/>
                        <a:pt x="12182" y="464"/>
                        <a:pt x="12182" y="301"/>
                      </a:cubicBezTo>
                      <a:cubicBezTo>
                        <a:pt x="12182" y="137"/>
                        <a:pt x="12052" y="4"/>
                        <a:pt x="11888" y="1"/>
                      </a:cubicBezTo>
                      <a:lnTo>
                        <a:pt x="308"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2">
                  <a:extLst>
                    <a:ext uri="{FF2B5EF4-FFF2-40B4-BE49-F238E27FC236}">
                      <a16:creationId xmlns:a16="http://schemas.microsoft.com/office/drawing/2014/main" id="{35CE25C7-A6C8-19F6-4B5E-E42DC6E7978A}"/>
                    </a:ext>
                  </a:extLst>
                </p:cNvPr>
                <p:cNvSpPr/>
                <p:nvPr/>
              </p:nvSpPr>
              <p:spPr>
                <a:xfrm>
                  <a:off x="7697434" y="3621909"/>
                  <a:ext cx="148660" cy="11853"/>
                </a:xfrm>
                <a:custGeom>
                  <a:avLst/>
                  <a:gdLst/>
                  <a:ahLst/>
                  <a:cxnLst/>
                  <a:rect l="l" t="t" r="r" b="b"/>
                  <a:pathLst>
                    <a:path w="7550" h="602" extrusionOk="0">
                      <a:moveTo>
                        <a:pt x="301" y="1"/>
                      </a:moveTo>
                      <a:cubicBezTo>
                        <a:pt x="135" y="1"/>
                        <a:pt x="1" y="135"/>
                        <a:pt x="1" y="301"/>
                      </a:cubicBezTo>
                      <a:cubicBezTo>
                        <a:pt x="1" y="467"/>
                        <a:pt x="135" y="602"/>
                        <a:pt x="301" y="602"/>
                      </a:cubicBezTo>
                      <a:lnTo>
                        <a:pt x="7250" y="602"/>
                      </a:lnTo>
                      <a:cubicBezTo>
                        <a:pt x="7416" y="602"/>
                        <a:pt x="7550" y="467"/>
                        <a:pt x="7550" y="301"/>
                      </a:cubicBezTo>
                      <a:cubicBezTo>
                        <a:pt x="7550" y="135"/>
                        <a:pt x="7416" y="1"/>
                        <a:pt x="725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2">
                  <a:extLst>
                    <a:ext uri="{FF2B5EF4-FFF2-40B4-BE49-F238E27FC236}">
                      <a16:creationId xmlns:a16="http://schemas.microsoft.com/office/drawing/2014/main" id="{35CD574E-F4C8-F411-1BB7-136C709E7798}"/>
                    </a:ext>
                  </a:extLst>
                </p:cNvPr>
                <p:cNvSpPr/>
                <p:nvPr/>
              </p:nvSpPr>
              <p:spPr>
                <a:xfrm>
                  <a:off x="7355399" y="3621909"/>
                  <a:ext cx="296886" cy="11853"/>
                </a:xfrm>
                <a:custGeom>
                  <a:avLst/>
                  <a:gdLst/>
                  <a:ahLst/>
                  <a:cxnLst/>
                  <a:rect l="l" t="t" r="r" b="b"/>
                  <a:pathLst>
                    <a:path w="15078" h="602" extrusionOk="0">
                      <a:moveTo>
                        <a:pt x="301" y="1"/>
                      </a:moveTo>
                      <a:cubicBezTo>
                        <a:pt x="135" y="1"/>
                        <a:pt x="1" y="135"/>
                        <a:pt x="1" y="301"/>
                      </a:cubicBezTo>
                      <a:cubicBezTo>
                        <a:pt x="1" y="467"/>
                        <a:pt x="135" y="602"/>
                        <a:pt x="301" y="602"/>
                      </a:cubicBezTo>
                      <a:lnTo>
                        <a:pt x="14777" y="602"/>
                      </a:lnTo>
                      <a:cubicBezTo>
                        <a:pt x="14943" y="602"/>
                        <a:pt x="15077" y="467"/>
                        <a:pt x="15077" y="301"/>
                      </a:cubicBezTo>
                      <a:cubicBezTo>
                        <a:pt x="15077" y="135"/>
                        <a:pt x="14943" y="1"/>
                        <a:pt x="1477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2">
                  <a:extLst>
                    <a:ext uri="{FF2B5EF4-FFF2-40B4-BE49-F238E27FC236}">
                      <a16:creationId xmlns:a16="http://schemas.microsoft.com/office/drawing/2014/main" id="{DAD6C94A-4105-40D3-41FD-35759CED5837}"/>
                    </a:ext>
                  </a:extLst>
                </p:cNvPr>
                <p:cNvSpPr/>
                <p:nvPr/>
              </p:nvSpPr>
              <p:spPr>
                <a:xfrm>
                  <a:off x="7218593" y="3621909"/>
                  <a:ext cx="85967" cy="11853"/>
                </a:xfrm>
                <a:custGeom>
                  <a:avLst/>
                  <a:gdLst/>
                  <a:ahLst/>
                  <a:cxnLst/>
                  <a:rect l="l" t="t" r="r" b="b"/>
                  <a:pathLst>
                    <a:path w="4366" h="602" extrusionOk="0">
                      <a:moveTo>
                        <a:pt x="301" y="1"/>
                      </a:moveTo>
                      <a:cubicBezTo>
                        <a:pt x="135" y="1"/>
                        <a:pt x="1" y="135"/>
                        <a:pt x="1" y="301"/>
                      </a:cubicBezTo>
                      <a:cubicBezTo>
                        <a:pt x="1" y="467"/>
                        <a:pt x="135" y="602"/>
                        <a:pt x="301" y="602"/>
                      </a:cubicBezTo>
                      <a:lnTo>
                        <a:pt x="4064" y="602"/>
                      </a:lnTo>
                      <a:cubicBezTo>
                        <a:pt x="4230" y="602"/>
                        <a:pt x="4365" y="467"/>
                        <a:pt x="4365" y="301"/>
                      </a:cubicBezTo>
                      <a:cubicBezTo>
                        <a:pt x="4365" y="135"/>
                        <a:pt x="4230" y="1"/>
                        <a:pt x="40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2">
                  <a:extLst>
                    <a:ext uri="{FF2B5EF4-FFF2-40B4-BE49-F238E27FC236}">
                      <a16:creationId xmlns:a16="http://schemas.microsoft.com/office/drawing/2014/main" id="{FE43EE8B-402D-F35C-C1F0-8347F782C988}"/>
                    </a:ext>
                  </a:extLst>
                </p:cNvPr>
                <p:cNvSpPr/>
                <p:nvPr/>
              </p:nvSpPr>
              <p:spPr>
                <a:xfrm>
                  <a:off x="7474976" y="3679227"/>
                  <a:ext cx="371255" cy="11853"/>
                </a:xfrm>
                <a:custGeom>
                  <a:avLst/>
                  <a:gdLst/>
                  <a:ahLst/>
                  <a:cxnLst/>
                  <a:rect l="l" t="t" r="r" b="b"/>
                  <a:pathLst>
                    <a:path w="18855" h="602" extrusionOk="0">
                      <a:moveTo>
                        <a:pt x="301" y="0"/>
                      </a:moveTo>
                      <a:cubicBezTo>
                        <a:pt x="136" y="0"/>
                        <a:pt x="1" y="134"/>
                        <a:pt x="1" y="300"/>
                      </a:cubicBezTo>
                      <a:cubicBezTo>
                        <a:pt x="1" y="467"/>
                        <a:pt x="136" y="602"/>
                        <a:pt x="301" y="602"/>
                      </a:cubicBezTo>
                      <a:cubicBezTo>
                        <a:pt x="303" y="602"/>
                        <a:pt x="305" y="602"/>
                        <a:pt x="308" y="602"/>
                      </a:cubicBezTo>
                      <a:lnTo>
                        <a:pt x="18548" y="602"/>
                      </a:lnTo>
                      <a:cubicBezTo>
                        <a:pt x="18550" y="602"/>
                        <a:pt x="18552" y="602"/>
                        <a:pt x="18554" y="602"/>
                      </a:cubicBezTo>
                      <a:cubicBezTo>
                        <a:pt x="18720" y="602"/>
                        <a:pt x="18855" y="467"/>
                        <a:pt x="18855" y="300"/>
                      </a:cubicBezTo>
                      <a:cubicBezTo>
                        <a:pt x="18855" y="134"/>
                        <a:pt x="18720" y="0"/>
                        <a:pt x="18554" y="0"/>
                      </a:cubicBezTo>
                      <a:cubicBezTo>
                        <a:pt x="18552" y="0"/>
                        <a:pt x="18550" y="0"/>
                        <a:pt x="18548" y="0"/>
                      </a:cubicBezTo>
                      <a:lnTo>
                        <a:pt x="308"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2">
                  <a:extLst>
                    <a:ext uri="{FF2B5EF4-FFF2-40B4-BE49-F238E27FC236}">
                      <a16:creationId xmlns:a16="http://schemas.microsoft.com/office/drawing/2014/main" id="{CCC57F15-AD43-56F7-8DC1-D41D3E220AB0}"/>
                    </a:ext>
                  </a:extLst>
                </p:cNvPr>
                <p:cNvSpPr/>
                <p:nvPr/>
              </p:nvSpPr>
              <p:spPr>
                <a:xfrm>
                  <a:off x="7218455" y="3679227"/>
                  <a:ext cx="137279" cy="11853"/>
                </a:xfrm>
                <a:custGeom>
                  <a:avLst/>
                  <a:gdLst/>
                  <a:ahLst/>
                  <a:cxnLst/>
                  <a:rect l="l" t="t" r="r" b="b"/>
                  <a:pathLst>
                    <a:path w="6972" h="602" extrusionOk="0">
                      <a:moveTo>
                        <a:pt x="301" y="0"/>
                      </a:moveTo>
                      <a:cubicBezTo>
                        <a:pt x="136" y="0"/>
                        <a:pt x="1" y="134"/>
                        <a:pt x="1" y="300"/>
                      </a:cubicBezTo>
                      <a:cubicBezTo>
                        <a:pt x="1" y="467"/>
                        <a:pt x="136" y="602"/>
                        <a:pt x="301" y="602"/>
                      </a:cubicBezTo>
                      <a:cubicBezTo>
                        <a:pt x="303" y="602"/>
                        <a:pt x="306" y="602"/>
                        <a:pt x="308" y="602"/>
                      </a:cubicBezTo>
                      <a:lnTo>
                        <a:pt x="6677" y="602"/>
                      </a:lnTo>
                      <a:cubicBezTo>
                        <a:pt x="6841" y="598"/>
                        <a:pt x="6971" y="464"/>
                        <a:pt x="6971" y="300"/>
                      </a:cubicBezTo>
                      <a:cubicBezTo>
                        <a:pt x="6971" y="137"/>
                        <a:pt x="6841" y="4"/>
                        <a:pt x="6677"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2">
                  <a:extLst>
                    <a:ext uri="{FF2B5EF4-FFF2-40B4-BE49-F238E27FC236}">
                      <a16:creationId xmlns:a16="http://schemas.microsoft.com/office/drawing/2014/main" id="{DFD33A2D-F65D-CA42-1C10-0C4B411EDBF9}"/>
                    </a:ext>
                  </a:extLst>
                </p:cNvPr>
                <p:cNvSpPr/>
                <p:nvPr/>
              </p:nvSpPr>
              <p:spPr>
                <a:xfrm>
                  <a:off x="7771389" y="3744735"/>
                  <a:ext cx="74842" cy="11834"/>
                </a:xfrm>
                <a:custGeom>
                  <a:avLst/>
                  <a:gdLst/>
                  <a:ahLst/>
                  <a:cxnLst/>
                  <a:rect l="l" t="t" r="r" b="b"/>
                  <a:pathLst>
                    <a:path w="3801" h="601" extrusionOk="0">
                      <a:moveTo>
                        <a:pt x="300" y="0"/>
                      </a:moveTo>
                      <a:cubicBezTo>
                        <a:pt x="135" y="0"/>
                        <a:pt x="1" y="135"/>
                        <a:pt x="1" y="300"/>
                      </a:cubicBezTo>
                      <a:cubicBezTo>
                        <a:pt x="1" y="466"/>
                        <a:pt x="135" y="600"/>
                        <a:pt x="300" y="600"/>
                      </a:cubicBezTo>
                      <a:cubicBezTo>
                        <a:pt x="303" y="600"/>
                        <a:pt x="306" y="600"/>
                        <a:pt x="309" y="600"/>
                      </a:cubicBezTo>
                      <a:lnTo>
                        <a:pt x="3494" y="600"/>
                      </a:lnTo>
                      <a:cubicBezTo>
                        <a:pt x="3496" y="600"/>
                        <a:pt x="3499" y="600"/>
                        <a:pt x="3502" y="600"/>
                      </a:cubicBezTo>
                      <a:cubicBezTo>
                        <a:pt x="3667" y="600"/>
                        <a:pt x="3801" y="466"/>
                        <a:pt x="3801" y="300"/>
                      </a:cubicBezTo>
                      <a:cubicBezTo>
                        <a:pt x="3801" y="135"/>
                        <a:pt x="3667" y="0"/>
                        <a:pt x="3502" y="0"/>
                      </a:cubicBezTo>
                      <a:cubicBezTo>
                        <a:pt x="3499" y="0"/>
                        <a:pt x="3496" y="0"/>
                        <a:pt x="3494" y="0"/>
                      </a:cubicBezTo>
                      <a:lnTo>
                        <a:pt x="309" y="0"/>
                      </a:lnTo>
                      <a:cubicBezTo>
                        <a:pt x="306" y="0"/>
                        <a:pt x="303"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2">
                  <a:extLst>
                    <a:ext uri="{FF2B5EF4-FFF2-40B4-BE49-F238E27FC236}">
                      <a16:creationId xmlns:a16="http://schemas.microsoft.com/office/drawing/2014/main" id="{401D55A6-5B0E-F7C3-62D9-1942BCE93327}"/>
                    </a:ext>
                  </a:extLst>
                </p:cNvPr>
                <p:cNvSpPr/>
                <p:nvPr/>
              </p:nvSpPr>
              <p:spPr>
                <a:xfrm>
                  <a:off x="7594672" y="3744735"/>
                  <a:ext cx="137535" cy="11834"/>
                </a:xfrm>
                <a:custGeom>
                  <a:avLst/>
                  <a:gdLst/>
                  <a:ahLst/>
                  <a:cxnLst/>
                  <a:rect l="l" t="t" r="r" b="b"/>
                  <a:pathLst>
                    <a:path w="6985" h="601" extrusionOk="0">
                      <a:moveTo>
                        <a:pt x="300" y="0"/>
                      </a:moveTo>
                      <a:cubicBezTo>
                        <a:pt x="134" y="0"/>
                        <a:pt x="0" y="135"/>
                        <a:pt x="0" y="300"/>
                      </a:cubicBezTo>
                      <a:cubicBezTo>
                        <a:pt x="0" y="466"/>
                        <a:pt x="134" y="600"/>
                        <a:pt x="300" y="600"/>
                      </a:cubicBezTo>
                      <a:cubicBezTo>
                        <a:pt x="303" y="600"/>
                        <a:pt x="306" y="600"/>
                        <a:pt x="309" y="600"/>
                      </a:cubicBezTo>
                      <a:lnTo>
                        <a:pt x="6678" y="600"/>
                      </a:lnTo>
                      <a:cubicBezTo>
                        <a:pt x="6681" y="600"/>
                        <a:pt x="6684" y="600"/>
                        <a:pt x="6686" y="600"/>
                      </a:cubicBezTo>
                      <a:cubicBezTo>
                        <a:pt x="6851" y="600"/>
                        <a:pt x="6985" y="466"/>
                        <a:pt x="6985" y="300"/>
                      </a:cubicBezTo>
                      <a:cubicBezTo>
                        <a:pt x="6985" y="135"/>
                        <a:pt x="6851" y="0"/>
                        <a:pt x="6686" y="0"/>
                      </a:cubicBezTo>
                      <a:cubicBezTo>
                        <a:pt x="6684" y="0"/>
                        <a:pt x="6681" y="0"/>
                        <a:pt x="6678" y="0"/>
                      </a:cubicBezTo>
                      <a:lnTo>
                        <a:pt x="309" y="0"/>
                      </a:lnTo>
                      <a:cubicBezTo>
                        <a:pt x="306" y="0"/>
                        <a:pt x="303"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2">
                  <a:extLst>
                    <a:ext uri="{FF2B5EF4-FFF2-40B4-BE49-F238E27FC236}">
                      <a16:creationId xmlns:a16="http://schemas.microsoft.com/office/drawing/2014/main" id="{CD1F1155-2864-5381-4DD0-E1B0CE90F388}"/>
                    </a:ext>
                  </a:extLst>
                </p:cNvPr>
                <p:cNvSpPr/>
                <p:nvPr/>
              </p:nvSpPr>
              <p:spPr>
                <a:xfrm>
                  <a:off x="7218455" y="3744735"/>
                  <a:ext cx="302576" cy="11834"/>
                </a:xfrm>
                <a:custGeom>
                  <a:avLst/>
                  <a:gdLst/>
                  <a:ahLst/>
                  <a:cxnLst/>
                  <a:rect l="l" t="t" r="r" b="b"/>
                  <a:pathLst>
                    <a:path w="15367" h="601" extrusionOk="0">
                      <a:moveTo>
                        <a:pt x="299" y="0"/>
                      </a:moveTo>
                      <a:cubicBezTo>
                        <a:pt x="135" y="0"/>
                        <a:pt x="1" y="135"/>
                        <a:pt x="1" y="300"/>
                      </a:cubicBezTo>
                      <a:cubicBezTo>
                        <a:pt x="1" y="466"/>
                        <a:pt x="135" y="600"/>
                        <a:pt x="299" y="600"/>
                      </a:cubicBezTo>
                      <a:cubicBezTo>
                        <a:pt x="302" y="600"/>
                        <a:pt x="305" y="600"/>
                        <a:pt x="308" y="600"/>
                      </a:cubicBezTo>
                      <a:lnTo>
                        <a:pt x="15073" y="600"/>
                      </a:lnTo>
                      <a:cubicBezTo>
                        <a:pt x="15236" y="597"/>
                        <a:pt x="15367" y="464"/>
                        <a:pt x="15367" y="300"/>
                      </a:cubicBezTo>
                      <a:cubicBezTo>
                        <a:pt x="15367" y="137"/>
                        <a:pt x="15236" y="4"/>
                        <a:pt x="15073" y="0"/>
                      </a:cubicBezTo>
                      <a:lnTo>
                        <a:pt x="308" y="0"/>
                      </a:lnTo>
                      <a:cubicBezTo>
                        <a:pt x="305" y="0"/>
                        <a:pt x="302" y="0"/>
                        <a:pt x="29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2">
                  <a:extLst>
                    <a:ext uri="{FF2B5EF4-FFF2-40B4-BE49-F238E27FC236}">
                      <a16:creationId xmlns:a16="http://schemas.microsoft.com/office/drawing/2014/main" id="{70B69739-2A41-CD9D-C7EA-22B9E88F0964}"/>
                    </a:ext>
                  </a:extLst>
                </p:cNvPr>
                <p:cNvSpPr/>
                <p:nvPr/>
              </p:nvSpPr>
              <p:spPr>
                <a:xfrm>
                  <a:off x="7514868" y="3810224"/>
                  <a:ext cx="331363" cy="11853"/>
                </a:xfrm>
                <a:custGeom>
                  <a:avLst/>
                  <a:gdLst/>
                  <a:ahLst/>
                  <a:cxnLst/>
                  <a:rect l="l" t="t" r="r" b="b"/>
                  <a:pathLst>
                    <a:path w="16829" h="602" extrusionOk="0">
                      <a:moveTo>
                        <a:pt x="303" y="0"/>
                      </a:moveTo>
                      <a:cubicBezTo>
                        <a:pt x="136" y="0"/>
                        <a:pt x="1" y="134"/>
                        <a:pt x="1" y="301"/>
                      </a:cubicBezTo>
                      <a:cubicBezTo>
                        <a:pt x="1" y="467"/>
                        <a:pt x="136" y="601"/>
                        <a:pt x="303" y="601"/>
                      </a:cubicBezTo>
                      <a:cubicBezTo>
                        <a:pt x="305" y="601"/>
                        <a:pt x="307" y="601"/>
                        <a:pt x="309" y="601"/>
                      </a:cubicBezTo>
                      <a:lnTo>
                        <a:pt x="16522" y="601"/>
                      </a:lnTo>
                      <a:cubicBezTo>
                        <a:pt x="16524" y="601"/>
                        <a:pt x="16526" y="601"/>
                        <a:pt x="16528" y="601"/>
                      </a:cubicBezTo>
                      <a:cubicBezTo>
                        <a:pt x="16694" y="601"/>
                        <a:pt x="16829" y="467"/>
                        <a:pt x="16829" y="301"/>
                      </a:cubicBezTo>
                      <a:cubicBezTo>
                        <a:pt x="16829" y="134"/>
                        <a:pt x="16694" y="0"/>
                        <a:pt x="16528" y="0"/>
                      </a:cubicBezTo>
                      <a:cubicBezTo>
                        <a:pt x="16526" y="0"/>
                        <a:pt x="16524" y="0"/>
                        <a:pt x="16522" y="0"/>
                      </a:cubicBezTo>
                      <a:lnTo>
                        <a:pt x="309" y="0"/>
                      </a:lnTo>
                      <a:cubicBezTo>
                        <a:pt x="307" y="0"/>
                        <a:pt x="305" y="0"/>
                        <a:pt x="30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2">
                  <a:extLst>
                    <a:ext uri="{FF2B5EF4-FFF2-40B4-BE49-F238E27FC236}">
                      <a16:creationId xmlns:a16="http://schemas.microsoft.com/office/drawing/2014/main" id="{067657A0-BF9E-A00B-E5A3-1AD034F96816}"/>
                    </a:ext>
                  </a:extLst>
                </p:cNvPr>
                <p:cNvSpPr/>
                <p:nvPr/>
              </p:nvSpPr>
              <p:spPr>
                <a:xfrm>
                  <a:off x="7218455" y="3810224"/>
                  <a:ext cx="239864" cy="11853"/>
                </a:xfrm>
                <a:custGeom>
                  <a:avLst/>
                  <a:gdLst/>
                  <a:ahLst/>
                  <a:cxnLst/>
                  <a:rect l="l" t="t" r="r" b="b"/>
                  <a:pathLst>
                    <a:path w="12182" h="602" extrusionOk="0">
                      <a:moveTo>
                        <a:pt x="301" y="0"/>
                      </a:moveTo>
                      <a:cubicBezTo>
                        <a:pt x="136" y="0"/>
                        <a:pt x="1" y="134"/>
                        <a:pt x="1" y="301"/>
                      </a:cubicBezTo>
                      <a:cubicBezTo>
                        <a:pt x="1" y="467"/>
                        <a:pt x="136" y="601"/>
                        <a:pt x="301" y="601"/>
                      </a:cubicBezTo>
                      <a:cubicBezTo>
                        <a:pt x="303" y="601"/>
                        <a:pt x="306" y="601"/>
                        <a:pt x="308" y="601"/>
                      </a:cubicBezTo>
                      <a:lnTo>
                        <a:pt x="11888" y="601"/>
                      </a:lnTo>
                      <a:cubicBezTo>
                        <a:pt x="12052" y="598"/>
                        <a:pt x="12182" y="464"/>
                        <a:pt x="12182" y="301"/>
                      </a:cubicBezTo>
                      <a:cubicBezTo>
                        <a:pt x="12182" y="138"/>
                        <a:pt x="12052" y="4"/>
                        <a:pt x="11888"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2">
                  <a:extLst>
                    <a:ext uri="{FF2B5EF4-FFF2-40B4-BE49-F238E27FC236}">
                      <a16:creationId xmlns:a16="http://schemas.microsoft.com/office/drawing/2014/main" id="{6A9ECCCF-DA5E-C92F-DD68-B03BC854028A}"/>
                    </a:ext>
                  </a:extLst>
                </p:cNvPr>
                <p:cNvSpPr/>
                <p:nvPr/>
              </p:nvSpPr>
              <p:spPr>
                <a:xfrm>
                  <a:off x="7771389" y="3933228"/>
                  <a:ext cx="74842" cy="11853"/>
                </a:xfrm>
                <a:custGeom>
                  <a:avLst/>
                  <a:gdLst/>
                  <a:ahLst/>
                  <a:cxnLst/>
                  <a:rect l="l" t="t" r="r" b="b"/>
                  <a:pathLst>
                    <a:path w="3801" h="602" extrusionOk="0">
                      <a:moveTo>
                        <a:pt x="302" y="0"/>
                      </a:moveTo>
                      <a:cubicBezTo>
                        <a:pt x="136" y="0"/>
                        <a:pt x="1" y="134"/>
                        <a:pt x="1" y="302"/>
                      </a:cubicBezTo>
                      <a:cubicBezTo>
                        <a:pt x="1" y="468"/>
                        <a:pt x="136" y="602"/>
                        <a:pt x="302" y="602"/>
                      </a:cubicBezTo>
                      <a:cubicBezTo>
                        <a:pt x="305" y="602"/>
                        <a:pt x="307" y="602"/>
                        <a:pt x="309" y="601"/>
                      </a:cubicBezTo>
                      <a:lnTo>
                        <a:pt x="3494" y="601"/>
                      </a:lnTo>
                      <a:cubicBezTo>
                        <a:pt x="3496" y="602"/>
                        <a:pt x="3498" y="602"/>
                        <a:pt x="3500" y="602"/>
                      </a:cubicBezTo>
                      <a:cubicBezTo>
                        <a:pt x="3666" y="602"/>
                        <a:pt x="3801" y="468"/>
                        <a:pt x="3801" y="302"/>
                      </a:cubicBezTo>
                      <a:cubicBezTo>
                        <a:pt x="3801" y="134"/>
                        <a:pt x="3666" y="0"/>
                        <a:pt x="3500" y="0"/>
                      </a:cubicBezTo>
                      <a:cubicBezTo>
                        <a:pt x="3498" y="0"/>
                        <a:pt x="3496" y="0"/>
                        <a:pt x="3494" y="0"/>
                      </a:cubicBezTo>
                      <a:lnTo>
                        <a:pt x="309" y="0"/>
                      </a:lnTo>
                      <a:cubicBezTo>
                        <a:pt x="307" y="0"/>
                        <a:pt x="305" y="0"/>
                        <a:pt x="3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2">
                  <a:extLst>
                    <a:ext uri="{FF2B5EF4-FFF2-40B4-BE49-F238E27FC236}">
                      <a16:creationId xmlns:a16="http://schemas.microsoft.com/office/drawing/2014/main" id="{4E25186F-5373-A87E-8888-9F6924BBEDC7}"/>
                    </a:ext>
                  </a:extLst>
                </p:cNvPr>
                <p:cNvSpPr/>
                <p:nvPr/>
              </p:nvSpPr>
              <p:spPr>
                <a:xfrm>
                  <a:off x="7594672" y="3933228"/>
                  <a:ext cx="137535" cy="11853"/>
                </a:xfrm>
                <a:custGeom>
                  <a:avLst/>
                  <a:gdLst/>
                  <a:ahLst/>
                  <a:cxnLst/>
                  <a:rect l="l" t="t" r="r" b="b"/>
                  <a:pathLst>
                    <a:path w="6985" h="602" extrusionOk="0">
                      <a:moveTo>
                        <a:pt x="302" y="0"/>
                      </a:moveTo>
                      <a:cubicBezTo>
                        <a:pt x="136" y="0"/>
                        <a:pt x="0" y="134"/>
                        <a:pt x="0" y="302"/>
                      </a:cubicBezTo>
                      <a:cubicBezTo>
                        <a:pt x="0" y="468"/>
                        <a:pt x="136" y="602"/>
                        <a:pt x="302" y="602"/>
                      </a:cubicBezTo>
                      <a:cubicBezTo>
                        <a:pt x="304" y="602"/>
                        <a:pt x="306" y="602"/>
                        <a:pt x="309" y="601"/>
                      </a:cubicBezTo>
                      <a:lnTo>
                        <a:pt x="6678" y="601"/>
                      </a:lnTo>
                      <a:cubicBezTo>
                        <a:pt x="6680" y="602"/>
                        <a:pt x="6682" y="602"/>
                        <a:pt x="6684" y="602"/>
                      </a:cubicBezTo>
                      <a:cubicBezTo>
                        <a:pt x="6850" y="602"/>
                        <a:pt x="6985" y="468"/>
                        <a:pt x="6985" y="302"/>
                      </a:cubicBezTo>
                      <a:cubicBezTo>
                        <a:pt x="6985" y="134"/>
                        <a:pt x="6850" y="0"/>
                        <a:pt x="6684" y="0"/>
                      </a:cubicBezTo>
                      <a:cubicBezTo>
                        <a:pt x="6682" y="0"/>
                        <a:pt x="6680" y="0"/>
                        <a:pt x="6678" y="0"/>
                      </a:cubicBezTo>
                      <a:lnTo>
                        <a:pt x="309" y="0"/>
                      </a:lnTo>
                      <a:cubicBezTo>
                        <a:pt x="306" y="0"/>
                        <a:pt x="304" y="0"/>
                        <a:pt x="3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2">
                  <a:extLst>
                    <a:ext uri="{FF2B5EF4-FFF2-40B4-BE49-F238E27FC236}">
                      <a16:creationId xmlns:a16="http://schemas.microsoft.com/office/drawing/2014/main" id="{DC2EAF31-096C-A39E-41EC-73164945E8DF}"/>
                    </a:ext>
                  </a:extLst>
                </p:cNvPr>
                <p:cNvSpPr/>
                <p:nvPr/>
              </p:nvSpPr>
              <p:spPr>
                <a:xfrm>
                  <a:off x="7218455" y="3933228"/>
                  <a:ext cx="302576" cy="11853"/>
                </a:xfrm>
                <a:custGeom>
                  <a:avLst/>
                  <a:gdLst/>
                  <a:ahLst/>
                  <a:cxnLst/>
                  <a:rect l="l" t="t" r="r" b="b"/>
                  <a:pathLst>
                    <a:path w="15367" h="602" extrusionOk="0">
                      <a:moveTo>
                        <a:pt x="301" y="0"/>
                      </a:moveTo>
                      <a:cubicBezTo>
                        <a:pt x="136" y="0"/>
                        <a:pt x="1" y="134"/>
                        <a:pt x="1" y="302"/>
                      </a:cubicBezTo>
                      <a:cubicBezTo>
                        <a:pt x="1" y="468"/>
                        <a:pt x="136" y="602"/>
                        <a:pt x="301" y="602"/>
                      </a:cubicBezTo>
                      <a:cubicBezTo>
                        <a:pt x="303" y="602"/>
                        <a:pt x="306" y="602"/>
                        <a:pt x="308" y="601"/>
                      </a:cubicBezTo>
                      <a:lnTo>
                        <a:pt x="15073" y="601"/>
                      </a:lnTo>
                      <a:cubicBezTo>
                        <a:pt x="15236" y="598"/>
                        <a:pt x="15367" y="464"/>
                        <a:pt x="15367" y="302"/>
                      </a:cubicBezTo>
                      <a:cubicBezTo>
                        <a:pt x="15367" y="138"/>
                        <a:pt x="15236" y="4"/>
                        <a:pt x="15073"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2">
                  <a:extLst>
                    <a:ext uri="{FF2B5EF4-FFF2-40B4-BE49-F238E27FC236}">
                      <a16:creationId xmlns:a16="http://schemas.microsoft.com/office/drawing/2014/main" id="{47105631-B7C4-B9BF-EAAC-35A35876F1D7}"/>
                    </a:ext>
                  </a:extLst>
                </p:cNvPr>
                <p:cNvSpPr/>
                <p:nvPr/>
              </p:nvSpPr>
              <p:spPr>
                <a:xfrm>
                  <a:off x="7515006" y="3998736"/>
                  <a:ext cx="331087" cy="11853"/>
                </a:xfrm>
                <a:custGeom>
                  <a:avLst/>
                  <a:gdLst/>
                  <a:ahLst/>
                  <a:cxnLst/>
                  <a:rect l="l" t="t" r="r" b="b"/>
                  <a:pathLst>
                    <a:path w="16815" h="602" extrusionOk="0">
                      <a:moveTo>
                        <a:pt x="302" y="0"/>
                      </a:moveTo>
                      <a:cubicBezTo>
                        <a:pt x="136" y="0"/>
                        <a:pt x="1" y="134"/>
                        <a:pt x="1" y="301"/>
                      </a:cubicBezTo>
                      <a:cubicBezTo>
                        <a:pt x="1" y="467"/>
                        <a:pt x="136" y="601"/>
                        <a:pt x="302" y="601"/>
                      </a:cubicBezTo>
                      <a:lnTo>
                        <a:pt x="16515" y="601"/>
                      </a:lnTo>
                      <a:cubicBezTo>
                        <a:pt x="16681" y="601"/>
                        <a:pt x="16815" y="467"/>
                        <a:pt x="16815" y="301"/>
                      </a:cubicBezTo>
                      <a:cubicBezTo>
                        <a:pt x="16815" y="134"/>
                        <a:pt x="16681" y="0"/>
                        <a:pt x="1651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2">
                  <a:extLst>
                    <a:ext uri="{FF2B5EF4-FFF2-40B4-BE49-F238E27FC236}">
                      <a16:creationId xmlns:a16="http://schemas.microsoft.com/office/drawing/2014/main" id="{360A0EF4-99CF-3AC0-B162-CB49069AA36D}"/>
                    </a:ext>
                  </a:extLst>
                </p:cNvPr>
                <p:cNvSpPr/>
                <p:nvPr/>
              </p:nvSpPr>
              <p:spPr>
                <a:xfrm>
                  <a:off x="7218593" y="3998736"/>
                  <a:ext cx="239883" cy="11853"/>
                </a:xfrm>
                <a:custGeom>
                  <a:avLst/>
                  <a:gdLst/>
                  <a:ahLst/>
                  <a:cxnLst/>
                  <a:rect l="l" t="t" r="r" b="b"/>
                  <a:pathLst>
                    <a:path w="12183" h="602" extrusionOk="0">
                      <a:moveTo>
                        <a:pt x="301" y="0"/>
                      </a:moveTo>
                      <a:cubicBezTo>
                        <a:pt x="135" y="0"/>
                        <a:pt x="1" y="134"/>
                        <a:pt x="1" y="301"/>
                      </a:cubicBezTo>
                      <a:cubicBezTo>
                        <a:pt x="1" y="467"/>
                        <a:pt x="135" y="601"/>
                        <a:pt x="301" y="601"/>
                      </a:cubicBezTo>
                      <a:lnTo>
                        <a:pt x="11881" y="601"/>
                      </a:lnTo>
                      <a:cubicBezTo>
                        <a:pt x="12047" y="601"/>
                        <a:pt x="12182" y="467"/>
                        <a:pt x="12182" y="301"/>
                      </a:cubicBezTo>
                      <a:cubicBezTo>
                        <a:pt x="12182" y="134"/>
                        <a:pt x="12047" y="0"/>
                        <a:pt x="118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2">
                  <a:extLst>
                    <a:ext uri="{FF2B5EF4-FFF2-40B4-BE49-F238E27FC236}">
                      <a16:creationId xmlns:a16="http://schemas.microsoft.com/office/drawing/2014/main" id="{359E0C7E-DDF0-E911-11FC-9183FE99067E}"/>
                    </a:ext>
                  </a:extLst>
                </p:cNvPr>
                <p:cNvSpPr/>
                <p:nvPr/>
              </p:nvSpPr>
              <p:spPr>
                <a:xfrm>
                  <a:off x="7697434" y="4064225"/>
                  <a:ext cx="148660" cy="11853"/>
                </a:xfrm>
                <a:custGeom>
                  <a:avLst/>
                  <a:gdLst/>
                  <a:ahLst/>
                  <a:cxnLst/>
                  <a:rect l="l" t="t" r="r" b="b"/>
                  <a:pathLst>
                    <a:path w="7550" h="602" extrusionOk="0">
                      <a:moveTo>
                        <a:pt x="301" y="0"/>
                      </a:moveTo>
                      <a:cubicBezTo>
                        <a:pt x="135" y="0"/>
                        <a:pt x="1" y="135"/>
                        <a:pt x="1" y="301"/>
                      </a:cubicBezTo>
                      <a:cubicBezTo>
                        <a:pt x="1" y="467"/>
                        <a:pt x="135" y="601"/>
                        <a:pt x="301" y="601"/>
                      </a:cubicBezTo>
                      <a:lnTo>
                        <a:pt x="7250" y="601"/>
                      </a:lnTo>
                      <a:cubicBezTo>
                        <a:pt x="7416" y="601"/>
                        <a:pt x="7550" y="467"/>
                        <a:pt x="7550" y="301"/>
                      </a:cubicBezTo>
                      <a:cubicBezTo>
                        <a:pt x="7550" y="135"/>
                        <a:pt x="7416" y="0"/>
                        <a:pt x="725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2">
                  <a:extLst>
                    <a:ext uri="{FF2B5EF4-FFF2-40B4-BE49-F238E27FC236}">
                      <a16:creationId xmlns:a16="http://schemas.microsoft.com/office/drawing/2014/main" id="{E3E39D05-05EE-9D95-BC47-4AFC252EF144}"/>
                    </a:ext>
                  </a:extLst>
                </p:cNvPr>
                <p:cNvSpPr/>
                <p:nvPr/>
              </p:nvSpPr>
              <p:spPr>
                <a:xfrm>
                  <a:off x="7355399" y="4064225"/>
                  <a:ext cx="296886" cy="11853"/>
                </a:xfrm>
                <a:custGeom>
                  <a:avLst/>
                  <a:gdLst/>
                  <a:ahLst/>
                  <a:cxnLst/>
                  <a:rect l="l" t="t" r="r" b="b"/>
                  <a:pathLst>
                    <a:path w="15078" h="602" extrusionOk="0">
                      <a:moveTo>
                        <a:pt x="301" y="0"/>
                      </a:moveTo>
                      <a:cubicBezTo>
                        <a:pt x="135" y="0"/>
                        <a:pt x="1" y="135"/>
                        <a:pt x="1" y="301"/>
                      </a:cubicBezTo>
                      <a:cubicBezTo>
                        <a:pt x="1" y="467"/>
                        <a:pt x="135" y="601"/>
                        <a:pt x="301" y="601"/>
                      </a:cubicBezTo>
                      <a:lnTo>
                        <a:pt x="14777" y="601"/>
                      </a:lnTo>
                      <a:cubicBezTo>
                        <a:pt x="14943" y="601"/>
                        <a:pt x="15077" y="467"/>
                        <a:pt x="15077" y="301"/>
                      </a:cubicBezTo>
                      <a:cubicBezTo>
                        <a:pt x="15077" y="135"/>
                        <a:pt x="14943" y="0"/>
                        <a:pt x="147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2">
                  <a:extLst>
                    <a:ext uri="{FF2B5EF4-FFF2-40B4-BE49-F238E27FC236}">
                      <a16:creationId xmlns:a16="http://schemas.microsoft.com/office/drawing/2014/main" id="{EB061950-B750-D780-0CFB-CBFB16297632}"/>
                    </a:ext>
                  </a:extLst>
                </p:cNvPr>
                <p:cNvSpPr/>
                <p:nvPr/>
              </p:nvSpPr>
              <p:spPr>
                <a:xfrm>
                  <a:off x="7218593" y="4064225"/>
                  <a:ext cx="85967" cy="11853"/>
                </a:xfrm>
                <a:custGeom>
                  <a:avLst/>
                  <a:gdLst/>
                  <a:ahLst/>
                  <a:cxnLst/>
                  <a:rect l="l" t="t" r="r" b="b"/>
                  <a:pathLst>
                    <a:path w="4366" h="602" extrusionOk="0">
                      <a:moveTo>
                        <a:pt x="301" y="0"/>
                      </a:moveTo>
                      <a:cubicBezTo>
                        <a:pt x="135" y="0"/>
                        <a:pt x="1" y="135"/>
                        <a:pt x="1" y="301"/>
                      </a:cubicBezTo>
                      <a:cubicBezTo>
                        <a:pt x="1" y="467"/>
                        <a:pt x="135" y="601"/>
                        <a:pt x="301" y="601"/>
                      </a:cubicBezTo>
                      <a:lnTo>
                        <a:pt x="4064" y="601"/>
                      </a:lnTo>
                      <a:cubicBezTo>
                        <a:pt x="4230" y="601"/>
                        <a:pt x="4365" y="467"/>
                        <a:pt x="4365" y="301"/>
                      </a:cubicBezTo>
                      <a:cubicBezTo>
                        <a:pt x="4365" y="135"/>
                        <a:pt x="4230" y="0"/>
                        <a:pt x="40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2">
                  <a:extLst>
                    <a:ext uri="{FF2B5EF4-FFF2-40B4-BE49-F238E27FC236}">
                      <a16:creationId xmlns:a16="http://schemas.microsoft.com/office/drawing/2014/main" id="{1535921E-1854-A580-D029-1E3DE6F7DC15}"/>
                    </a:ext>
                  </a:extLst>
                </p:cNvPr>
                <p:cNvSpPr/>
                <p:nvPr/>
              </p:nvSpPr>
              <p:spPr>
                <a:xfrm>
                  <a:off x="7474976" y="4121523"/>
                  <a:ext cx="371255" cy="11873"/>
                </a:xfrm>
                <a:custGeom>
                  <a:avLst/>
                  <a:gdLst/>
                  <a:ahLst/>
                  <a:cxnLst/>
                  <a:rect l="l" t="t" r="r" b="b"/>
                  <a:pathLst>
                    <a:path w="18855" h="603" extrusionOk="0">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2">
                  <a:extLst>
                    <a:ext uri="{FF2B5EF4-FFF2-40B4-BE49-F238E27FC236}">
                      <a16:creationId xmlns:a16="http://schemas.microsoft.com/office/drawing/2014/main" id="{67A7D296-6B82-835E-390F-90574C2BAA13}"/>
                    </a:ext>
                  </a:extLst>
                </p:cNvPr>
                <p:cNvSpPr/>
                <p:nvPr/>
              </p:nvSpPr>
              <p:spPr>
                <a:xfrm>
                  <a:off x="7218455" y="4121523"/>
                  <a:ext cx="137279" cy="11873"/>
                </a:xfrm>
                <a:custGeom>
                  <a:avLst/>
                  <a:gdLst/>
                  <a:ahLst/>
                  <a:cxnLst/>
                  <a:rect l="l" t="t" r="r" b="b"/>
                  <a:pathLst>
                    <a:path w="6972" h="603" extrusionOk="0">
                      <a:moveTo>
                        <a:pt x="301" y="1"/>
                      </a:moveTo>
                      <a:cubicBezTo>
                        <a:pt x="136" y="1"/>
                        <a:pt x="1" y="135"/>
                        <a:pt x="1" y="302"/>
                      </a:cubicBezTo>
                      <a:cubicBezTo>
                        <a:pt x="1" y="468"/>
                        <a:pt x="136" y="602"/>
                        <a:pt x="301" y="602"/>
                      </a:cubicBezTo>
                      <a:cubicBezTo>
                        <a:pt x="303" y="602"/>
                        <a:pt x="306" y="602"/>
                        <a:pt x="308" y="602"/>
                      </a:cubicBezTo>
                      <a:lnTo>
                        <a:pt x="6677" y="602"/>
                      </a:lnTo>
                      <a:cubicBezTo>
                        <a:pt x="6841" y="598"/>
                        <a:pt x="6971" y="464"/>
                        <a:pt x="6971" y="302"/>
                      </a:cubicBezTo>
                      <a:cubicBezTo>
                        <a:pt x="6971" y="138"/>
                        <a:pt x="6841" y="4"/>
                        <a:pt x="6677"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2">
                  <a:extLst>
                    <a:ext uri="{FF2B5EF4-FFF2-40B4-BE49-F238E27FC236}">
                      <a16:creationId xmlns:a16="http://schemas.microsoft.com/office/drawing/2014/main" id="{05790D36-7420-DC5E-D76E-5C3C89F2ED75}"/>
                    </a:ext>
                  </a:extLst>
                </p:cNvPr>
                <p:cNvSpPr/>
                <p:nvPr/>
              </p:nvSpPr>
              <p:spPr>
                <a:xfrm>
                  <a:off x="7771389" y="4187032"/>
                  <a:ext cx="74842" cy="11853"/>
                </a:xfrm>
                <a:custGeom>
                  <a:avLst/>
                  <a:gdLst/>
                  <a:ahLst/>
                  <a:cxnLst/>
                  <a:rect l="l" t="t" r="r" b="b"/>
                  <a:pathLst>
                    <a:path w="3801" h="602" extrusionOk="0">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2">
                  <a:extLst>
                    <a:ext uri="{FF2B5EF4-FFF2-40B4-BE49-F238E27FC236}">
                      <a16:creationId xmlns:a16="http://schemas.microsoft.com/office/drawing/2014/main" id="{DF75C477-757C-F56A-0D27-E9CAB82080E8}"/>
                    </a:ext>
                  </a:extLst>
                </p:cNvPr>
                <p:cNvSpPr/>
                <p:nvPr/>
              </p:nvSpPr>
              <p:spPr>
                <a:xfrm>
                  <a:off x="7594672" y="4187032"/>
                  <a:ext cx="137535" cy="11853"/>
                </a:xfrm>
                <a:custGeom>
                  <a:avLst/>
                  <a:gdLst/>
                  <a:ahLst/>
                  <a:cxnLst/>
                  <a:rect l="l" t="t" r="r" b="b"/>
                  <a:pathLst>
                    <a:path w="6985" h="602" extrusionOk="0">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2">
                  <a:extLst>
                    <a:ext uri="{FF2B5EF4-FFF2-40B4-BE49-F238E27FC236}">
                      <a16:creationId xmlns:a16="http://schemas.microsoft.com/office/drawing/2014/main" id="{F8E55A42-4E1E-93EA-E5BF-618972EF3DE8}"/>
                    </a:ext>
                  </a:extLst>
                </p:cNvPr>
                <p:cNvSpPr/>
                <p:nvPr/>
              </p:nvSpPr>
              <p:spPr>
                <a:xfrm>
                  <a:off x="7218455" y="4187032"/>
                  <a:ext cx="302576" cy="11853"/>
                </a:xfrm>
                <a:custGeom>
                  <a:avLst/>
                  <a:gdLst/>
                  <a:ahLst/>
                  <a:cxnLst/>
                  <a:rect l="l" t="t" r="r" b="b"/>
                  <a:pathLst>
                    <a:path w="15367" h="602" extrusionOk="0">
                      <a:moveTo>
                        <a:pt x="301" y="1"/>
                      </a:moveTo>
                      <a:cubicBezTo>
                        <a:pt x="136" y="1"/>
                        <a:pt x="1" y="135"/>
                        <a:pt x="1" y="301"/>
                      </a:cubicBezTo>
                      <a:cubicBezTo>
                        <a:pt x="1" y="468"/>
                        <a:pt x="136" y="602"/>
                        <a:pt x="301" y="602"/>
                      </a:cubicBezTo>
                      <a:cubicBezTo>
                        <a:pt x="303" y="602"/>
                        <a:pt x="306" y="602"/>
                        <a:pt x="308" y="602"/>
                      </a:cubicBezTo>
                      <a:lnTo>
                        <a:pt x="15073" y="602"/>
                      </a:lnTo>
                      <a:cubicBezTo>
                        <a:pt x="15236" y="598"/>
                        <a:pt x="15367" y="464"/>
                        <a:pt x="15367" y="301"/>
                      </a:cubicBezTo>
                      <a:cubicBezTo>
                        <a:pt x="15367" y="138"/>
                        <a:pt x="15236" y="4"/>
                        <a:pt x="15073"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32">
                <a:extLst>
                  <a:ext uri="{FF2B5EF4-FFF2-40B4-BE49-F238E27FC236}">
                    <a16:creationId xmlns:a16="http://schemas.microsoft.com/office/drawing/2014/main" id="{FB313088-EDAC-303C-3947-7521492196E9}"/>
                  </a:ext>
                </a:extLst>
              </p:cNvPr>
              <p:cNvSpPr/>
              <p:nvPr/>
            </p:nvSpPr>
            <p:spPr>
              <a:xfrm>
                <a:off x="7908530" y="3351251"/>
                <a:ext cx="528952" cy="967074"/>
              </a:xfrm>
              <a:custGeom>
                <a:avLst/>
                <a:gdLst/>
                <a:ahLst/>
                <a:cxnLst/>
                <a:rect l="l" t="t" r="r" b="b"/>
                <a:pathLst>
                  <a:path w="26864" h="49115" extrusionOk="0">
                    <a:moveTo>
                      <a:pt x="17545" y="0"/>
                    </a:moveTo>
                    <a:cubicBezTo>
                      <a:pt x="17395" y="0"/>
                      <a:pt x="17268" y="112"/>
                      <a:pt x="17248" y="261"/>
                    </a:cubicBezTo>
                    <a:lnTo>
                      <a:pt x="12403" y="36407"/>
                    </a:lnTo>
                    <a:lnTo>
                      <a:pt x="8449" y="16283"/>
                    </a:lnTo>
                    <a:cubicBezTo>
                      <a:pt x="8421" y="16140"/>
                      <a:pt x="8309" y="16041"/>
                      <a:pt x="8153" y="16041"/>
                    </a:cubicBezTo>
                    <a:cubicBezTo>
                      <a:pt x="8149" y="16041"/>
                      <a:pt x="8146" y="16041"/>
                      <a:pt x="8142" y="16041"/>
                    </a:cubicBezTo>
                    <a:cubicBezTo>
                      <a:pt x="7994" y="16047"/>
                      <a:pt x="7873" y="16161"/>
                      <a:pt x="7856" y="16309"/>
                    </a:cubicBezTo>
                    <a:lnTo>
                      <a:pt x="4871" y="43560"/>
                    </a:lnTo>
                    <a:lnTo>
                      <a:pt x="2961" y="38151"/>
                    </a:lnTo>
                    <a:cubicBezTo>
                      <a:pt x="2920" y="38034"/>
                      <a:pt x="2825" y="37949"/>
                      <a:pt x="2691" y="37949"/>
                    </a:cubicBezTo>
                    <a:cubicBezTo>
                      <a:pt x="2681" y="37949"/>
                      <a:pt x="2670" y="37950"/>
                      <a:pt x="2660" y="37951"/>
                    </a:cubicBezTo>
                    <a:cubicBezTo>
                      <a:pt x="2526" y="37959"/>
                      <a:pt x="2413" y="38055"/>
                      <a:pt x="2385" y="38185"/>
                    </a:cubicBezTo>
                    <a:lnTo>
                      <a:pt x="37" y="48750"/>
                    </a:lnTo>
                    <a:cubicBezTo>
                      <a:pt x="0" y="48912"/>
                      <a:pt x="103" y="49072"/>
                      <a:pt x="265" y="49108"/>
                    </a:cubicBezTo>
                    <a:cubicBezTo>
                      <a:pt x="286" y="49112"/>
                      <a:pt x="308" y="49115"/>
                      <a:pt x="330" y="49115"/>
                    </a:cubicBezTo>
                    <a:cubicBezTo>
                      <a:pt x="331" y="49115"/>
                      <a:pt x="332" y="49115"/>
                      <a:pt x="332" y="49115"/>
                    </a:cubicBezTo>
                    <a:cubicBezTo>
                      <a:pt x="472" y="49115"/>
                      <a:pt x="593" y="49017"/>
                      <a:pt x="624" y="48880"/>
                    </a:cubicBezTo>
                    <a:lnTo>
                      <a:pt x="2744" y="39340"/>
                    </a:lnTo>
                    <a:lnTo>
                      <a:pt x="4743" y="45002"/>
                    </a:lnTo>
                    <a:cubicBezTo>
                      <a:pt x="4785" y="45123"/>
                      <a:pt x="4899" y="45203"/>
                      <a:pt x="5025" y="45203"/>
                    </a:cubicBezTo>
                    <a:cubicBezTo>
                      <a:pt x="5037" y="45203"/>
                      <a:pt x="5049" y="45202"/>
                      <a:pt x="5061" y="45201"/>
                    </a:cubicBezTo>
                    <a:cubicBezTo>
                      <a:pt x="5199" y="45185"/>
                      <a:pt x="5310" y="45074"/>
                      <a:pt x="5325" y="44935"/>
                    </a:cubicBezTo>
                    <a:lnTo>
                      <a:pt x="8239" y="18330"/>
                    </a:lnTo>
                    <a:lnTo>
                      <a:pt x="12164" y="38310"/>
                    </a:lnTo>
                    <a:cubicBezTo>
                      <a:pt x="12192" y="38453"/>
                      <a:pt x="12297" y="38547"/>
                      <a:pt x="12467" y="38552"/>
                    </a:cubicBezTo>
                    <a:cubicBezTo>
                      <a:pt x="12614" y="38547"/>
                      <a:pt x="12736" y="38437"/>
                      <a:pt x="12757" y="38291"/>
                    </a:cubicBezTo>
                    <a:lnTo>
                      <a:pt x="17534" y="2641"/>
                    </a:lnTo>
                    <a:lnTo>
                      <a:pt x="22723" y="44157"/>
                    </a:lnTo>
                    <a:cubicBezTo>
                      <a:pt x="22740" y="44287"/>
                      <a:pt x="22838" y="44391"/>
                      <a:pt x="22966" y="44416"/>
                    </a:cubicBezTo>
                    <a:cubicBezTo>
                      <a:pt x="22985" y="44419"/>
                      <a:pt x="23003" y="44421"/>
                      <a:pt x="23021" y="44421"/>
                    </a:cubicBezTo>
                    <a:cubicBezTo>
                      <a:pt x="23130" y="44421"/>
                      <a:pt x="23232" y="44362"/>
                      <a:pt x="23285" y="44264"/>
                    </a:cubicBezTo>
                    <a:lnTo>
                      <a:pt x="25195" y="40763"/>
                    </a:lnTo>
                    <a:lnTo>
                      <a:pt x="26246" y="48465"/>
                    </a:lnTo>
                    <a:cubicBezTo>
                      <a:pt x="26266" y="48613"/>
                      <a:pt x="26393" y="48725"/>
                      <a:pt x="26537" y="48725"/>
                    </a:cubicBezTo>
                    <a:cubicBezTo>
                      <a:pt x="26553" y="48725"/>
                      <a:pt x="26568" y="48724"/>
                      <a:pt x="26584" y="48721"/>
                    </a:cubicBezTo>
                    <a:cubicBezTo>
                      <a:pt x="26748" y="48700"/>
                      <a:pt x="26863" y="48548"/>
                      <a:pt x="26841" y="48383"/>
                    </a:cubicBezTo>
                    <a:lnTo>
                      <a:pt x="25667" y="39776"/>
                    </a:lnTo>
                    <a:cubicBezTo>
                      <a:pt x="25651" y="39647"/>
                      <a:pt x="25552" y="39544"/>
                      <a:pt x="25424" y="39520"/>
                    </a:cubicBezTo>
                    <a:cubicBezTo>
                      <a:pt x="25406" y="39517"/>
                      <a:pt x="25388" y="39515"/>
                      <a:pt x="25369" y="39515"/>
                    </a:cubicBezTo>
                    <a:cubicBezTo>
                      <a:pt x="25261" y="39515"/>
                      <a:pt x="25159" y="39575"/>
                      <a:pt x="25106" y="39672"/>
                    </a:cubicBezTo>
                    <a:lnTo>
                      <a:pt x="23205" y="43158"/>
                    </a:lnTo>
                    <a:lnTo>
                      <a:pt x="17843" y="263"/>
                    </a:lnTo>
                    <a:cubicBezTo>
                      <a:pt x="17824" y="113"/>
                      <a:pt x="17697" y="0"/>
                      <a:pt x="1754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32">
                <a:extLst>
                  <a:ext uri="{FF2B5EF4-FFF2-40B4-BE49-F238E27FC236}">
                    <a16:creationId xmlns:a16="http://schemas.microsoft.com/office/drawing/2014/main" id="{318D080E-2F5E-CE30-A790-CE9B97CF1C72}"/>
                  </a:ext>
                </a:extLst>
              </p:cNvPr>
              <p:cNvGrpSpPr/>
              <p:nvPr/>
            </p:nvGrpSpPr>
            <p:grpSpPr>
              <a:xfrm>
                <a:off x="7232021" y="2929018"/>
                <a:ext cx="1211486" cy="416719"/>
                <a:chOff x="7232021" y="2929018"/>
                <a:chExt cx="1211486" cy="416719"/>
              </a:xfrm>
            </p:grpSpPr>
            <p:sp>
              <p:nvSpPr>
                <p:cNvPr id="455" name="Google Shape;455;p32">
                  <a:extLst>
                    <a:ext uri="{FF2B5EF4-FFF2-40B4-BE49-F238E27FC236}">
                      <a16:creationId xmlns:a16="http://schemas.microsoft.com/office/drawing/2014/main" id="{15FA2032-BB1D-C769-37D3-724A8EF070BF}"/>
                    </a:ext>
                  </a:extLst>
                </p:cNvPr>
                <p:cNvSpPr/>
                <p:nvPr/>
              </p:nvSpPr>
              <p:spPr>
                <a:xfrm>
                  <a:off x="7265022" y="2964007"/>
                  <a:ext cx="1149108" cy="346721"/>
                </a:xfrm>
                <a:custGeom>
                  <a:avLst/>
                  <a:gdLst/>
                  <a:ahLst/>
                  <a:cxnLst/>
                  <a:rect l="l" t="t" r="r" b="b"/>
                  <a:pathLst>
                    <a:path w="58360" h="17609" extrusionOk="0">
                      <a:moveTo>
                        <a:pt x="58027" y="0"/>
                      </a:moveTo>
                      <a:cubicBezTo>
                        <a:pt x="57948" y="0"/>
                        <a:pt x="57868" y="32"/>
                        <a:pt x="57809" y="94"/>
                      </a:cubicBezTo>
                      <a:lnTo>
                        <a:pt x="44540" y="14115"/>
                      </a:lnTo>
                      <a:lnTo>
                        <a:pt x="32316" y="4883"/>
                      </a:lnTo>
                      <a:cubicBezTo>
                        <a:pt x="32262" y="4843"/>
                        <a:pt x="32198" y="4823"/>
                        <a:pt x="32135" y="4823"/>
                      </a:cubicBezTo>
                      <a:cubicBezTo>
                        <a:pt x="32062" y="4823"/>
                        <a:pt x="31989" y="4850"/>
                        <a:pt x="31932" y="4901"/>
                      </a:cubicBezTo>
                      <a:lnTo>
                        <a:pt x="23755" y="12335"/>
                      </a:lnTo>
                      <a:lnTo>
                        <a:pt x="14058" y="3631"/>
                      </a:lnTo>
                      <a:cubicBezTo>
                        <a:pt x="14001" y="3579"/>
                        <a:pt x="13929" y="3553"/>
                        <a:pt x="13857" y="3553"/>
                      </a:cubicBezTo>
                      <a:cubicBezTo>
                        <a:pt x="13780" y="3553"/>
                        <a:pt x="13703" y="3583"/>
                        <a:pt x="13644" y="3642"/>
                      </a:cubicBezTo>
                      <a:lnTo>
                        <a:pt x="189" y="17097"/>
                      </a:lnTo>
                      <a:cubicBezTo>
                        <a:pt x="1" y="17286"/>
                        <a:pt x="135" y="17609"/>
                        <a:pt x="402" y="17609"/>
                      </a:cubicBezTo>
                      <a:cubicBezTo>
                        <a:pt x="403" y="17609"/>
                        <a:pt x="405" y="17609"/>
                        <a:pt x="406" y="17609"/>
                      </a:cubicBezTo>
                      <a:cubicBezTo>
                        <a:pt x="485" y="17609"/>
                        <a:pt x="560" y="17577"/>
                        <a:pt x="615" y="17521"/>
                      </a:cubicBezTo>
                      <a:lnTo>
                        <a:pt x="13868" y="4268"/>
                      </a:lnTo>
                      <a:lnTo>
                        <a:pt x="23556" y="12964"/>
                      </a:lnTo>
                      <a:cubicBezTo>
                        <a:pt x="23613" y="13015"/>
                        <a:pt x="23685" y="13040"/>
                        <a:pt x="23757" y="13040"/>
                      </a:cubicBezTo>
                      <a:cubicBezTo>
                        <a:pt x="23830" y="13040"/>
                        <a:pt x="23902" y="13014"/>
                        <a:pt x="23959" y="12962"/>
                      </a:cubicBezTo>
                      <a:lnTo>
                        <a:pt x="32152" y="5514"/>
                      </a:lnTo>
                      <a:lnTo>
                        <a:pt x="44392" y="14756"/>
                      </a:lnTo>
                      <a:cubicBezTo>
                        <a:pt x="44446" y="14797"/>
                        <a:pt x="44510" y="14817"/>
                        <a:pt x="44573" y="14817"/>
                      </a:cubicBezTo>
                      <a:cubicBezTo>
                        <a:pt x="44653" y="14817"/>
                        <a:pt x="44733" y="14785"/>
                        <a:pt x="44791" y="14723"/>
                      </a:cubicBezTo>
                      <a:lnTo>
                        <a:pt x="58246" y="508"/>
                      </a:lnTo>
                      <a:cubicBezTo>
                        <a:pt x="58360" y="387"/>
                        <a:pt x="58354" y="196"/>
                        <a:pt x="58234" y="83"/>
                      </a:cubicBezTo>
                      <a:cubicBezTo>
                        <a:pt x="58176" y="28"/>
                        <a:pt x="58101" y="0"/>
                        <a:pt x="5802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2">
                  <a:extLst>
                    <a:ext uri="{FF2B5EF4-FFF2-40B4-BE49-F238E27FC236}">
                      <a16:creationId xmlns:a16="http://schemas.microsoft.com/office/drawing/2014/main" id="{B305CD28-9146-5231-A17A-7CB9D390CBDB}"/>
                    </a:ext>
                  </a:extLst>
                </p:cNvPr>
                <p:cNvSpPr/>
                <p:nvPr/>
              </p:nvSpPr>
              <p:spPr>
                <a:xfrm>
                  <a:off x="7500120" y="3004903"/>
                  <a:ext cx="72735" cy="69998"/>
                </a:xfrm>
                <a:custGeom>
                  <a:avLst/>
                  <a:gdLst/>
                  <a:ahLst/>
                  <a:cxnLst/>
                  <a:rect l="l" t="t" r="r" b="b"/>
                  <a:pathLst>
                    <a:path w="3694" h="3555" extrusionOk="0">
                      <a:moveTo>
                        <a:pt x="1917" y="1"/>
                      </a:moveTo>
                      <a:cubicBezTo>
                        <a:pt x="1455" y="1"/>
                        <a:pt x="1000" y="181"/>
                        <a:pt x="660" y="522"/>
                      </a:cubicBezTo>
                      <a:cubicBezTo>
                        <a:pt x="152" y="1029"/>
                        <a:pt x="0" y="1794"/>
                        <a:pt x="274" y="2458"/>
                      </a:cubicBezTo>
                      <a:cubicBezTo>
                        <a:pt x="549" y="3122"/>
                        <a:pt x="1198" y="3554"/>
                        <a:pt x="1916" y="3554"/>
                      </a:cubicBezTo>
                      <a:cubicBezTo>
                        <a:pt x="2898" y="3554"/>
                        <a:pt x="3694" y="2759"/>
                        <a:pt x="3694" y="1777"/>
                      </a:cubicBezTo>
                      <a:cubicBezTo>
                        <a:pt x="3694" y="1059"/>
                        <a:pt x="3261" y="411"/>
                        <a:pt x="2597" y="136"/>
                      </a:cubicBezTo>
                      <a:cubicBezTo>
                        <a:pt x="2377" y="45"/>
                        <a:pt x="2146" y="1"/>
                        <a:pt x="191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2">
                  <a:extLst>
                    <a:ext uri="{FF2B5EF4-FFF2-40B4-BE49-F238E27FC236}">
                      <a16:creationId xmlns:a16="http://schemas.microsoft.com/office/drawing/2014/main" id="{537812E3-3DCB-D2B7-0D10-0957287E366F}"/>
                    </a:ext>
                  </a:extLst>
                </p:cNvPr>
                <p:cNvSpPr/>
                <p:nvPr/>
              </p:nvSpPr>
              <p:spPr>
                <a:xfrm>
                  <a:off x="7496950" y="2998977"/>
                  <a:ext cx="81812" cy="81851"/>
                </a:xfrm>
                <a:custGeom>
                  <a:avLst/>
                  <a:gdLst/>
                  <a:ahLst/>
                  <a:cxnLst/>
                  <a:rect l="l" t="t" r="r" b="b"/>
                  <a:pathLst>
                    <a:path w="4155" h="4157" extrusionOk="0">
                      <a:moveTo>
                        <a:pt x="2077" y="602"/>
                      </a:moveTo>
                      <a:cubicBezTo>
                        <a:pt x="2893" y="603"/>
                        <a:pt x="3552" y="1264"/>
                        <a:pt x="3554" y="2078"/>
                      </a:cubicBezTo>
                      <a:cubicBezTo>
                        <a:pt x="3554" y="2676"/>
                        <a:pt x="3194" y="3214"/>
                        <a:pt x="2643" y="3443"/>
                      </a:cubicBezTo>
                      <a:cubicBezTo>
                        <a:pt x="2460" y="3519"/>
                        <a:pt x="2268" y="3555"/>
                        <a:pt x="2078" y="3555"/>
                      </a:cubicBezTo>
                      <a:cubicBezTo>
                        <a:pt x="1694" y="3555"/>
                        <a:pt x="1316" y="3405"/>
                        <a:pt x="1033" y="3123"/>
                      </a:cubicBezTo>
                      <a:cubicBezTo>
                        <a:pt x="611" y="2701"/>
                        <a:pt x="485" y="2065"/>
                        <a:pt x="714" y="1514"/>
                      </a:cubicBezTo>
                      <a:cubicBezTo>
                        <a:pt x="942" y="961"/>
                        <a:pt x="1481" y="602"/>
                        <a:pt x="2077" y="602"/>
                      </a:cubicBezTo>
                      <a:close/>
                      <a:moveTo>
                        <a:pt x="2077" y="1"/>
                      </a:moveTo>
                      <a:cubicBezTo>
                        <a:pt x="932" y="1"/>
                        <a:pt x="0" y="933"/>
                        <a:pt x="0" y="2078"/>
                      </a:cubicBezTo>
                      <a:cubicBezTo>
                        <a:pt x="0" y="3225"/>
                        <a:pt x="932" y="4157"/>
                        <a:pt x="2077" y="4157"/>
                      </a:cubicBezTo>
                      <a:cubicBezTo>
                        <a:pt x="3223" y="4157"/>
                        <a:pt x="4155" y="3223"/>
                        <a:pt x="4155" y="2078"/>
                      </a:cubicBezTo>
                      <a:cubicBezTo>
                        <a:pt x="4155" y="933"/>
                        <a:pt x="3224" y="1"/>
                        <a:pt x="207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2">
                  <a:extLst>
                    <a:ext uri="{FF2B5EF4-FFF2-40B4-BE49-F238E27FC236}">
                      <a16:creationId xmlns:a16="http://schemas.microsoft.com/office/drawing/2014/main" id="{0B2C294C-1C2D-9789-1C87-00EBE97FCB31}"/>
                    </a:ext>
                  </a:extLst>
                </p:cNvPr>
                <p:cNvSpPr/>
                <p:nvPr/>
              </p:nvSpPr>
              <p:spPr>
                <a:xfrm>
                  <a:off x="7859994" y="3029890"/>
                  <a:ext cx="72755" cy="70018"/>
                </a:xfrm>
                <a:custGeom>
                  <a:avLst/>
                  <a:gdLst/>
                  <a:ahLst/>
                  <a:cxnLst/>
                  <a:rect l="l" t="t" r="r" b="b"/>
                  <a:pathLst>
                    <a:path w="3695" h="3556" extrusionOk="0">
                      <a:moveTo>
                        <a:pt x="1918" y="1"/>
                      </a:moveTo>
                      <a:cubicBezTo>
                        <a:pt x="1456" y="1"/>
                        <a:pt x="1001" y="182"/>
                        <a:pt x="661" y="521"/>
                      </a:cubicBezTo>
                      <a:cubicBezTo>
                        <a:pt x="152" y="1030"/>
                        <a:pt x="0" y="1793"/>
                        <a:pt x="275" y="2457"/>
                      </a:cubicBezTo>
                      <a:cubicBezTo>
                        <a:pt x="550" y="3121"/>
                        <a:pt x="1199" y="3555"/>
                        <a:pt x="1917" y="3555"/>
                      </a:cubicBezTo>
                      <a:cubicBezTo>
                        <a:pt x="2898" y="3555"/>
                        <a:pt x="3694" y="2760"/>
                        <a:pt x="3695" y="1778"/>
                      </a:cubicBezTo>
                      <a:cubicBezTo>
                        <a:pt x="3695" y="1059"/>
                        <a:pt x="3261" y="411"/>
                        <a:pt x="2597" y="136"/>
                      </a:cubicBezTo>
                      <a:cubicBezTo>
                        <a:pt x="2377" y="45"/>
                        <a:pt x="2147" y="1"/>
                        <a:pt x="1918"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2">
                  <a:extLst>
                    <a:ext uri="{FF2B5EF4-FFF2-40B4-BE49-F238E27FC236}">
                      <a16:creationId xmlns:a16="http://schemas.microsoft.com/office/drawing/2014/main" id="{DA9974DD-EBF4-D6BD-8685-46565BC2C936}"/>
                    </a:ext>
                  </a:extLst>
                </p:cNvPr>
                <p:cNvSpPr/>
                <p:nvPr/>
              </p:nvSpPr>
              <p:spPr>
                <a:xfrm>
                  <a:off x="7856805" y="3023983"/>
                  <a:ext cx="81851" cy="81832"/>
                </a:xfrm>
                <a:custGeom>
                  <a:avLst/>
                  <a:gdLst/>
                  <a:ahLst/>
                  <a:cxnLst/>
                  <a:rect l="l" t="t" r="r" b="b"/>
                  <a:pathLst>
                    <a:path w="4157" h="4156" extrusionOk="0">
                      <a:moveTo>
                        <a:pt x="2079" y="601"/>
                      </a:moveTo>
                      <a:cubicBezTo>
                        <a:pt x="2894" y="602"/>
                        <a:pt x="3554" y="1263"/>
                        <a:pt x="3556" y="2078"/>
                      </a:cubicBezTo>
                      <a:cubicBezTo>
                        <a:pt x="3556" y="2676"/>
                        <a:pt x="3196" y="3214"/>
                        <a:pt x="2644" y="3443"/>
                      </a:cubicBezTo>
                      <a:cubicBezTo>
                        <a:pt x="2461" y="3518"/>
                        <a:pt x="2270" y="3555"/>
                        <a:pt x="2080" y="3555"/>
                      </a:cubicBezTo>
                      <a:cubicBezTo>
                        <a:pt x="1695" y="3555"/>
                        <a:pt x="1317" y="3405"/>
                        <a:pt x="1035" y="3123"/>
                      </a:cubicBezTo>
                      <a:cubicBezTo>
                        <a:pt x="613" y="2699"/>
                        <a:pt x="486" y="2065"/>
                        <a:pt x="715" y="1512"/>
                      </a:cubicBezTo>
                      <a:cubicBezTo>
                        <a:pt x="944" y="961"/>
                        <a:pt x="1482" y="601"/>
                        <a:pt x="2079" y="601"/>
                      </a:cubicBezTo>
                      <a:close/>
                      <a:moveTo>
                        <a:pt x="2079" y="1"/>
                      </a:moveTo>
                      <a:cubicBezTo>
                        <a:pt x="934" y="1"/>
                        <a:pt x="1" y="933"/>
                        <a:pt x="1" y="2078"/>
                      </a:cubicBezTo>
                      <a:cubicBezTo>
                        <a:pt x="1" y="3223"/>
                        <a:pt x="934" y="4155"/>
                        <a:pt x="2079" y="4155"/>
                      </a:cubicBezTo>
                      <a:cubicBezTo>
                        <a:pt x="3225" y="4155"/>
                        <a:pt x="4157" y="3223"/>
                        <a:pt x="4157" y="2078"/>
                      </a:cubicBezTo>
                      <a:cubicBezTo>
                        <a:pt x="4157" y="933"/>
                        <a:pt x="3225" y="1"/>
                        <a:pt x="207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2">
                  <a:extLst>
                    <a:ext uri="{FF2B5EF4-FFF2-40B4-BE49-F238E27FC236}">
                      <a16:creationId xmlns:a16="http://schemas.microsoft.com/office/drawing/2014/main" id="{B87479B9-A151-02C7-2C99-585AB74AFBBA}"/>
                    </a:ext>
                  </a:extLst>
                </p:cNvPr>
                <p:cNvSpPr/>
                <p:nvPr/>
              </p:nvSpPr>
              <p:spPr>
                <a:xfrm>
                  <a:off x="8107655" y="3214838"/>
                  <a:ext cx="70018" cy="69998"/>
                </a:xfrm>
                <a:custGeom>
                  <a:avLst/>
                  <a:gdLst/>
                  <a:ahLst/>
                  <a:cxnLst/>
                  <a:rect l="l" t="t" r="r" b="b"/>
                  <a:pathLst>
                    <a:path w="3556" h="3555" extrusionOk="0">
                      <a:moveTo>
                        <a:pt x="1778" y="0"/>
                      </a:moveTo>
                      <a:cubicBezTo>
                        <a:pt x="796" y="0"/>
                        <a:pt x="1" y="796"/>
                        <a:pt x="1" y="1778"/>
                      </a:cubicBezTo>
                      <a:cubicBezTo>
                        <a:pt x="1" y="2759"/>
                        <a:pt x="796" y="3555"/>
                        <a:pt x="1778" y="3555"/>
                      </a:cubicBezTo>
                      <a:cubicBezTo>
                        <a:pt x="2760" y="3555"/>
                        <a:pt x="3555" y="2759"/>
                        <a:pt x="3555" y="1778"/>
                      </a:cubicBezTo>
                      <a:cubicBezTo>
                        <a:pt x="3555" y="796"/>
                        <a:pt x="2760" y="0"/>
                        <a:pt x="1778"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2">
                  <a:extLst>
                    <a:ext uri="{FF2B5EF4-FFF2-40B4-BE49-F238E27FC236}">
                      <a16:creationId xmlns:a16="http://schemas.microsoft.com/office/drawing/2014/main" id="{54C58E02-446E-9A73-DD32-A0FB03665197}"/>
                    </a:ext>
                  </a:extLst>
                </p:cNvPr>
                <p:cNvSpPr/>
                <p:nvPr/>
              </p:nvSpPr>
              <p:spPr>
                <a:xfrm>
                  <a:off x="8101748" y="3208951"/>
                  <a:ext cx="81832" cy="81792"/>
                </a:xfrm>
                <a:custGeom>
                  <a:avLst/>
                  <a:gdLst/>
                  <a:ahLst/>
                  <a:cxnLst/>
                  <a:rect l="l" t="t" r="r" b="b"/>
                  <a:pathLst>
                    <a:path w="4156" h="4154" extrusionOk="0">
                      <a:moveTo>
                        <a:pt x="2078" y="601"/>
                      </a:moveTo>
                      <a:cubicBezTo>
                        <a:pt x="2893" y="602"/>
                        <a:pt x="3553" y="1262"/>
                        <a:pt x="3554" y="2077"/>
                      </a:cubicBezTo>
                      <a:cubicBezTo>
                        <a:pt x="3554" y="2673"/>
                        <a:pt x="3195" y="3213"/>
                        <a:pt x="2644" y="3440"/>
                      </a:cubicBezTo>
                      <a:cubicBezTo>
                        <a:pt x="2460" y="3516"/>
                        <a:pt x="2268" y="3553"/>
                        <a:pt x="2078" y="3553"/>
                      </a:cubicBezTo>
                      <a:cubicBezTo>
                        <a:pt x="1694" y="3553"/>
                        <a:pt x="1316" y="3403"/>
                        <a:pt x="1034" y="3120"/>
                      </a:cubicBezTo>
                      <a:cubicBezTo>
                        <a:pt x="611" y="2698"/>
                        <a:pt x="486" y="2064"/>
                        <a:pt x="715" y="1511"/>
                      </a:cubicBezTo>
                      <a:cubicBezTo>
                        <a:pt x="942" y="960"/>
                        <a:pt x="1482" y="601"/>
                        <a:pt x="2078" y="601"/>
                      </a:cubicBezTo>
                      <a:close/>
                      <a:moveTo>
                        <a:pt x="2078" y="1"/>
                      </a:moveTo>
                      <a:cubicBezTo>
                        <a:pt x="933" y="1"/>
                        <a:pt x="1" y="930"/>
                        <a:pt x="1" y="2077"/>
                      </a:cubicBezTo>
                      <a:cubicBezTo>
                        <a:pt x="1" y="3222"/>
                        <a:pt x="933" y="4154"/>
                        <a:pt x="2078" y="4154"/>
                      </a:cubicBezTo>
                      <a:cubicBezTo>
                        <a:pt x="3223" y="4154"/>
                        <a:pt x="4155" y="3222"/>
                        <a:pt x="4155" y="2077"/>
                      </a:cubicBezTo>
                      <a:cubicBezTo>
                        <a:pt x="4155" y="933"/>
                        <a:pt x="3225"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2">
                  <a:extLst>
                    <a:ext uri="{FF2B5EF4-FFF2-40B4-BE49-F238E27FC236}">
                      <a16:creationId xmlns:a16="http://schemas.microsoft.com/office/drawing/2014/main" id="{8EF0A562-8BE1-FA80-65C5-3C89D1E2047E}"/>
                    </a:ext>
                  </a:extLst>
                </p:cNvPr>
                <p:cNvSpPr/>
                <p:nvPr/>
              </p:nvSpPr>
              <p:spPr>
                <a:xfrm>
                  <a:off x="8364826" y="2934925"/>
                  <a:ext cx="72755" cy="70018"/>
                </a:xfrm>
                <a:custGeom>
                  <a:avLst/>
                  <a:gdLst/>
                  <a:ahLst/>
                  <a:cxnLst/>
                  <a:rect l="l" t="t" r="r" b="b"/>
                  <a:pathLst>
                    <a:path w="3695" h="3556" extrusionOk="0">
                      <a:moveTo>
                        <a:pt x="1919" y="0"/>
                      </a:moveTo>
                      <a:cubicBezTo>
                        <a:pt x="1456" y="0"/>
                        <a:pt x="1001" y="181"/>
                        <a:pt x="661" y="521"/>
                      </a:cubicBezTo>
                      <a:cubicBezTo>
                        <a:pt x="153" y="1030"/>
                        <a:pt x="1" y="1793"/>
                        <a:pt x="276" y="2457"/>
                      </a:cubicBezTo>
                      <a:cubicBezTo>
                        <a:pt x="551" y="3121"/>
                        <a:pt x="1198" y="3555"/>
                        <a:pt x="1918" y="3555"/>
                      </a:cubicBezTo>
                      <a:cubicBezTo>
                        <a:pt x="2899" y="3555"/>
                        <a:pt x="3694" y="2759"/>
                        <a:pt x="3694" y="1778"/>
                      </a:cubicBezTo>
                      <a:cubicBezTo>
                        <a:pt x="3694" y="1059"/>
                        <a:pt x="3261" y="411"/>
                        <a:pt x="2598" y="136"/>
                      </a:cubicBezTo>
                      <a:cubicBezTo>
                        <a:pt x="2378" y="45"/>
                        <a:pt x="2147" y="0"/>
                        <a:pt x="191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2">
                  <a:extLst>
                    <a:ext uri="{FF2B5EF4-FFF2-40B4-BE49-F238E27FC236}">
                      <a16:creationId xmlns:a16="http://schemas.microsoft.com/office/drawing/2014/main" id="{815C2A17-1470-2D57-B58F-A521A940010E}"/>
                    </a:ext>
                  </a:extLst>
                </p:cNvPr>
                <p:cNvSpPr/>
                <p:nvPr/>
              </p:nvSpPr>
              <p:spPr>
                <a:xfrm>
                  <a:off x="8361656" y="2929018"/>
                  <a:ext cx="81851" cy="81812"/>
                </a:xfrm>
                <a:custGeom>
                  <a:avLst/>
                  <a:gdLst/>
                  <a:ahLst/>
                  <a:cxnLst/>
                  <a:rect l="l" t="t" r="r" b="b"/>
                  <a:pathLst>
                    <a:path w="4157" h="4155" extrusionOk="0">
                      <a:moveTo>
                        <a:pt x="2079" y="600"/>
                      </a:moveTo>
                      <a:cubicBezTo>
                        <a:pt x="2894" y="603"/>
                        <a:pt x="3554" y="1263"/>
                        <a:pt x="3555" y="2078"/>
                      </a:cubicBezTo>
                      <a:cubicBezTo>
                        <a:pt x="3555" y="2675"/>
                        <a:pt x="3195" y="3214"/>
                        <a:pt x="2643" y="3442"/>
                      </a:cubicBezTo>
                      <a:cubicBezTo>
                        <a:pt x="2461" y="3518"/>
                        <a:pt x="2269" y="3554"/>
                        <a:pt x="2079" y="3554"/>
                      </a:cubicBezTo>
                      <a:cubicBezTo>
                        <a:pt x="1694" y="3554"/>
                        <a:pt x="1316" y="3404"/>
                        <a:pt x="1033" y="3121"/>
                      </a:cubicBezTo>
                      <a:cubicBezTo>
                        <a:pt x="611" y="2699"/>
                        <a:pt x="486" y="2064"/>
                        <a:pt x="714" y="1512"/>
                      </a:cubicBezTo>
                      <a:cubicBezTo>
                        <a:pt x="943" y="961"/>
                        <a:pt x="1482" y="600"/>
                        <a:pt x="2079" y="600"/>
                      </a:cubicBezTo>
                      <a:close/>
                      <a:moveTo>
                        <a:pt x="2079" y="0"/>
                      </a:moveTo>
                      <a:cubicBezTo>
                        <a:pt x="933" y="0"/>
                        <a:pt x="1" y="932"/>
                        <a:pt x="1" y="2078"/>
                      </a:cubicBezTo>
                      <a:cubicBezTo>
                        <a:pt x="1" y="3223"/>
                        <a:pt x="933" y="4155"/>
                        <a:pt x="2079" y="4155"/>
                      </a:cubicBezTo>
                      <a:cubicBezTo>
                        <a:pt x="3223" y="4155"/>
                        <a:pt x="4156" y="3223"/>
                        <a:pt x="4156" y="2078"/>
                      </a:cubicBezTo>
                      <a:cubicBezTo>
                        <a:pt x="4156" y="932"/>
                        <a:pt x="3224" y="0"/>
                        <a:pt x="207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2">
                  <a:extLst>
                    <a:ext uri="{FF2B5EF4-FFF2-40B4-BE49-F238E27FC236}">
                      <a16:creationId xmlns:a16="http://schemas.microsoft.com/office/drawing/2014/main" id="{C7407077-6B87-2F57-7403-F219FB6555AE}"/>
                    </a:ext>
                  </a:extLst>
                </p:cNvPr>
                <p:cNvSpPr/>
                <p:nvPr/>
              </p:nvSpPr>
              <p:spPr>
                <a:xfrm>
                  <a:off x="7237948" y="3269813"/>
                  <a:ext cx="69978" cy="70018"/>
                </a:xfrm>
                <a:custGeom>
                  <a:avLst/>
                  <a:gdLst/>
                  <a:ahLst/>
                  <a:cxnLst/>
                  <a:rect l="l" t="t" r="r" b="b"/>
                  <a:pathLst>
                    <a:path w="3554" h="3556" extrusionOk="0">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2">
                  <a:extLst>
                    <a:ext uri="{FF2B5EF4-FFF2-40B4-BE49-F238E27FC236}">
                      <a16:creationId xmlns:a16="http://schemas.microsoft.com/office/drawing/2014/main" id="{95B7B94B-3725-7C48-C7B4-D41A1D6B0739}"/>
                    </a:ext>
                  </a:extLst>
                </p:cNvPr>
                <p:cNvSpPr/>
                <p:nvPr/>
              </p:nvSpPr>
              <p:spPr>
                <a:xfrm>
                  <a:off x="7232021" y="3263906"/>
                  <a:ext cx="81851" cy="81832"/>
                </a:xfrm>
                <a:custGeom>
                  <a:avLst/>
                  <a:gdLst/>
                  <a:ahLst/>
                  <a:cxnLst/>
                  <a:rect l="l" t="t" r="r" b="b"/>
                  <a:pathLst>
                    <a:path w="4157" h="4156" extrusionOk="0">
                      <a:moveTo>
                        <a:pt x="2078" y="602"/>
                      </a:moveTo>
                      <a:cubicBezTo>
                        <a:pt x="2893" y="603"/>
                        <a:pt x="3554" y="1263"/>
                        <a:pt x="3555" y="2078"/>
                      </a:cubicBezTo>
                      <a:cubicBezTo>
                        <a:pt x="3555" y="2675"/>
                        <a:pt x="3196" y="3214"/>
                        <a:pt x="2643" y="3443"/>
                      </a:cubicBezTo>
                      <a:cubicBezTo>
                        <a:pt x="2461" y="3518"/>
                        <a:pt x="2269" y="3555"/>
                        <a:pt x="2079" y="3555"/>
                      </a:cubicBezTo>
                      <a:cubicBezTo>
                        <a:pt x="1695" y="3555"/>
                        <a:pt x="1317" y="3405"/>
                        <a:pt x="1034" y="3122"/>
                      </a:cubicBezTo>
                      <a:cubicBezTo>
                        <a:pt x="612" y="2700"/>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4"/>
                        <a:pt x="4156" y="2078"/>
                      </a:cubicBezTo>
                      <a:cubicBezTo>
                        <a:pt x="4156" y="933"/>
                        <a:pt x="3224"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2">
                  <a:extLst>
                    <a:ext uri="{FF2B5EF4-FFF2-40B4-BE49-F238E27FC236}">
                      <a16:creationId xmlns:a16="http://schemas.microsoft.com/office/drawing/2014/main" id="{B55086B7-C867-139E-2F26-E15650C658BC}"/>
                    </a:ext>
                  </a:extLst>
                </p:cNvPr>
                <p:cNvSpPr/>
                <p:nvPr/>
              </p:nvSpPr>
              <p:spPr>
                <a:xfrm>
                  <a:off x="7697808" y="3169847"/>
                  <a:ext cx="69978" cy="70018"/>
                </a:xfrm>
                <a:custGeom>
                  <a:avLst/>
                  <a:gdLst/>
                  <a:ahLst/>
                  <a:cxnLst/>
                  <a:rect l="l" t="t" r="r" b="b"/>
                  <a:pathLst>
                    <a:path w="3554" h="3556" extrusionOk="0">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2">
                  <a:extLst>
                    <a:ext uri="{FF2B5EF4-FFF2-40B4-BE49-F238E27FC236}">
                      <a16:creationId xmlns:a16="http://schemas.microsoft.com/office/drawing/2014/main" id="{BA3DE6EF-87BD-5864-2088-DC95ADF87799}"/>
                    </a:ext>
                  </a:extLst>
                </p:cNvPr>
                <p:cNvSpPr/>
                <p:nvPr/>
              </p:nvSpPr>
              <p:spPr>
                <a:xfrm>
                  <a:off x="7691881" y="3163940"/>
                  <a:ext cx="81851" cy="81832"/>
                </a:xfrm>
                <a:custGeom>
                  <a:avLst/>
                  <a:gdLst/>
                  <a:ahLst/>
                  <a:cxnLst/>
                  <a:rect l="l" t="t" r="r" b="b"/>
                  <a:pathLst>
                    <a:path w="4157" h="4156" extrusionOk="0">
                      <a:moveTo>
                        <a:pt x="2078" y="602"/>
                      </a:moveTo>
                      <a:cubicBezTo>
                        <a:pt x="2893" y="603"/>
                        <a:pt x="3554" y="1263"/>
                        <a:pt x="3555" y="2078"/>
                      </a:cubicBezTo>
                      <a:cubicBezTo>
                        <a:pt x="3555" y="2676"/>
                        <a:pt x="3195" y="3214"/>
                        <a:pt x="2643" y="3441"/>
                      </a:cubicBezTo>
                      <a:cubicBezTo>
                        <a:pt x="2461" y="3517"/>
                        <a:pt x="2269" y="3554"/>
                        <a:pt x="2079" y="3554"/>
                      </a:cubicBezTo>
                      <a:cubicBezTo>
                        <a:pt x="1695" y="3554"/>
                        <a:pt x="1317" y="3404"/>
                        <a:pt x="1034" y="3121"/>
                      </a:cubicBezTo>
                      <a:cubicBezTo>
                        <a:pt x="612" y="2699"/>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3"/>
                        <a:pt x="4156" y="2078"/>
                      </a:cubicBezTo>
                      <a:cubicBezTo>
                        <a:pt x="4156" y="933"/>
                        <a:pt x="3224"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 name="Google Shape;468;p32">
                <a:extLst>
                  <a:ext uri="{FF2B5EF4-FFF2-40B4-BE49-F238E27FC236}">
                    <a16:creationId xmlns:a16="http://schemas.microsoft.com/office/drawing/2014/main" id="{0762A6C7-77E6-6879-1DDD-E2AE49B15DF9}"/>
                  </a:ext>
                </a:extLst>
              </p:cNvPr>
              <p:cNvGrpSpPr/>
              <p:nvPr/>
            </p:nvGrpSpPr>
            <p:grpSpPr>
              <a:xfrm>
                <a:off x="4866130" y="1597718"/>
                <a:ext cx="618424" cy="1349710"/>
                <a:chOff x="4866130" y="1597718"/>
                <a:chExt cx="618424" cy="1349710"/>
              </a:xfrm>
            </p:grpSpPr>
            <p:sp>
              <p:nvSpPr>
                <p:cNvPr id="469" name="Google Shape;469;p32">
                  <a:extLst>
                    <a:ext uri="{FF2B5EF4-FFF2-40B4-BE49-F238E27FC236}">
                      <a16:creationId xmlns:a16="http://schemas.microsoft.com/office/drawing/2014/main" id="{C0C8D9A6-C0D7-720B-D8DE-B5C86D13D452}"/>
                    </a:ext>
                  </a:extLst>
                </p:cNvPr>
                <p:cNvSpPr/>
                <p:nvPr/>
              </p:nvSpPr>
              <p:spPr>
                <a:xfrm>
                  <a:off x="5368540" y="2095718"/>
                  <a:ext cx="116013" cy="71238"/>
                </a:xfrm>
                <a:custGeom>
                  <a:avLst/>
                  <a:gdLst/>
                  <a:ahLst/>
                  <a:cxnLst/>
                  <a:rect l="l" t="t" r="r" b="b"/>
                  <a:pathLst>
                    <a:path w="5892" h="3618" extrusionOk="0">
                      <a:moveTo>
                        <a:pt x="5549" y="1"/>
                      </a:moveTo>
                      <a:cubicBezTo>
                        <a:pt x="5499" y="1"/>
                        <a:pt x="5448" y="13"/>
                        <a:pt x="5401" y="40"/>
                      </a:cubicBezTo>
                      <a:lnTo>
                        <a:pt x="176" y="3057"/>
                      </a:lnTo>
                      <a:cubicBezTo>
                        <a:pt x="57" y="3125"/>
                        <a:pt x="0" y="3264"/>
                        <a:pt x="36" y="3395"/>
                      </a:cubicBezTo>
                      <a:cubicBezTo>
                        <a:pt x="70" y="3526"/>
                        <a:pt x="189" y="3617"/>
                        <a:pt x="324" y="3617"/>
                      </a:cubicBezTo>
                      <a:cubicBezTo>
                        <a:pt x="325" y="3617"/>
                        <a:pt x="326" y="3617"/>
                        <a:pt x="327" y="3617"/>
                      </a:cubicBezTo>
                      <a:cubicBezTo>
                        <a:pt x="379" y="3617"/>
                        <a:pt x="431" y="3604"/>
                        <a:pt x="476" y="3578"/>
                      </a:cubicBezTo>
                      <a:lnTo>
                        <a:pt x="5702" y="560"/>
                      </a:lnTo>
                      <a:cubicBezTo>
                        <a:pt x="5845" y="476"/>
                        <a:pt x="5892" y="294"/>
                        <a:pt x="5810" y="151"/>
                      </a:cubicBezTo>
                      <a:cubicBezTo>
                        <a:pt x="5754" y="55"/>
                        <a:pt x="5653" y="1"/>
                        <a:pt x="554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2">
                  <a:extLst>
                    <a:ext uri="{FF2B5EF4-FFF2-40B4-BE49-F238E27FC236}">
                      <a16:creationId xmlns:a16="http://schemas.microsoft.com/office/drawing/2014/main" id="{304AB46C-0607-6ACD-1B78-BF96F9D8F9E3}"/>
                    </a:ext>
                  </a:extLst>
                </p:cNvPr>
                <p:cNvSpPr/>
                <p:nvPr/>
              </p:nvSpPr>
              <p:spPr>
                <a:xfrm>
                  <a:off x="4866957" y="1921048"/>
                  <a:ext cx="616829" cy="710396"/>
                </a:xfrm>
                <a:custGeom>
                  <a:avLst/>
                  <a:gdLst/>
                  <a:ahLst/>
                  <a:cxnLst/>
                  <a:rect l="l" t="t" r="r" b="b"/>
                  <a:pathLst>
                    <a:path w="31327" h="36079" extrusionOk="0">
                      <a:moveTo>
                        <a:pt x="15663" y="648"/>
                      </a:moveTo>
                      <a:lnTo>
                        <a:pt x="30726" y="9345"/>
                      </a:lnTo>
                      <a:lnTo>
                        <a:pt x="30726" y="26736"/>
                      </a:lnTo>
                      <a:lnTo>
                        <a:pt x="15663" y="35433"/>
                      </a:lnTo>
                      <a:lnTo>
                        <a:pt x="602" y="26736"/>
                      </a:lnTo>
                      <a:lnTo>
                        <a:pt x="602" y="9345"/>
                      </a:lnTo>
                      <a:lnTo>
                        <a:pt x="15663" y="648"/>
                      </a:lnTo>
                      <a:close/>
                      <a:moveTo>
                        <a:pt x="15663" y="1"/>
                      </a:moveTo>
                      <a:cubicBezTo>
                        <a:pt x="15612" y="1"/>
                        <a:pt x="15560" y="14"/>
                        <a:pt x="15514" y="41"/>
                      </a:cubicBezTo>
                      <a:lnTo>
                        <a:pt x="151" y="8911"/>
                      </a:lnTo>
                      <a:cubicBezTo>
                        <a:pt x="58" y="8964"/>
                        <a:pt x="1" y="9064"/>
                        <a:pt x="1" y="9171"/>
                      </a:cubicBezTo>
                      <a:lnTo>
                        <a:pt x="1" y="26910"/>
                      </a:lnTo>
                      <a:cubicBezTo>
                        <a:pt x="1" y="27017"/>
                        <a:pt x="58" y="27117"/>
                        <a:pt x="151" y="27170"/>
                      </a:cubicBezTo>
                      <a:lnTo>
                        <a:pt x="15514" y="36039"/>
                      </a:lnTo>
                      <a:cubicBezTo>
                        <a:pt x="15559" y="36065"/>
                        <a:pt x="15611" y="36079"/>
                        <a:pt x="15663" y="36079"/>
                      </a:cubicBezTo>
                      <a:cubicBezTo>
                        <a:pt x="15717" y="36079"/>
                        <a:pt x="15768" y="36066"/>
                        <a:pt x="15814" y="36040"/>
                      </a:cubicBezTo>
                      <a:lnTo>
                        <a:pt x="31176" y="27170"/>
                      </a:lnTo>
                      <a:cubicBezTo>
                        <a:pt x="31269" y="27117"/>
                        <a:pt x="31327" y="27017"/>
                        <a:pt x="31327" y="26910"/>
                      </a:cubicBezTo>
                      <a:lnTo>
                        <a:pt x="31327" y="9171"/>
                      </a:lnTo>
                      <a:cubicBezTo>
                        <a:pt x="31327" y="9064"/>
                        <a:pt x="31269" y="8964"/>
                        <a:pt x="31176" y="8911"/>
                      </a:cubicBezTo>
                      <a:lnTo>
                        <a:pt x="15814" y="41"/>
                      </a:lnTo>
                      <a:cubicBezTo>
                        <a:pt x="15767" y="14"/>
                        <a:pt x="15715" y="1"/>
                        <a:pt x="15663"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2">
                  <a:extLst>
                    <a:ext uri="{FF2B5EF4-FFF2-40B4-BE49-F238E27FC236}">
                      <a16:creationId xmlns:a16="http://schemas.microsoft.com/office/drawing/2014/main" id="{8574B5AF-8DB8-167F-1502-5E94C5CB7481}"/>
                    </a:ext>
                  </a:extLst>
                </p:cNvPr>
                <p:cNvSpPr/>
                <p:nvPr/>
              </p:nvSpPr>
              <p:spPr>
                <a:xfrm>
                  <a:off x="4969837" y="2039877"/>
                  <a:ext cx="411048" cy="472777"/>
                </a:xfrm>
                <a:custGeom>
                  <a:avLst/>
                  <a:gdLst/>
                  <a:ahLst/>
                  <a:cxnLst/>
                  <a:rect l="l" t="t" r="r" b="b"/>
                  <a:pathLst>
                    <a:path w="20876" h="24011" extrusionOk="0">
                      <a:moveTo>
                        <a:pt x="10438" y="648"/>
                      </a:moveTo>
                      <a:lnTo>
                        <a:pt x="20274" y="6326"/>
                      </a:lnTo>
                      <a:lnTo>
                        <a:pt x="20274" y="17684"/>
                      </a:lnTo>
                      <a:lnTo>
                        <a:pt x="10438" y="23363"/>
                      </a:lnTo>
                      <a:lnTo>
                        <a:pt x="602" y="17684"/>
                      </a:lnTo>
                      <a:lnTo>
                        <a:pt x="602" y="6326"/>
                      </a:lnTo>
                      <a:lnTo>
                        <a:pt x="10438" y="648"/>
                      </a:lnTo>
                      <a:close/>
                      <a:moveTo>
                        <a:pt x="10438" y="0"/>
                      </a:moveTo>
                      <a:cubicBezTo>
                        <a:pt x="10387" y="0"/>
                        <a:pt x="10335" y="14"/>
                        <a:pt x="10289" y="41"/>
                      </a:cubicBezTo>
                      <a:lnTo>
                        <a:pt x="152" y="5893"/>
                      </a:lnTo>
                      <a:cubicBezTo>
                        <a:pt x="59" y="5947"/>
                        <a:pt x="1" y="6045"/>
                        <a:pt x="2" y="6153"/>
                      </a:cubicBezTo>
                      <a:lnTo>
                        <a:pt x="2" y="17858"/>
                      </a:lnTo>
                      <a:cubicBezTo>
                        <a:pt x="1" y="17965"/>
                        <a:pt x="59" y="18064"/>
                        <a:pt x="152" y="18117"/>
                      </a:cubicBezTo>
                      <a:lnTo>
                        <a:pt x="10289" y="23970"/>
                      </a:lnTo>
                      <a:cubicBezTo>
                        <a:pt x="10334" y="23997"/>
                        <a:pt x="10386" y="24010"/>
                        <a:pt x="10438" y="24010"/>
                      </a:cubicBezTo>
                      <a:cubicBezTo>
                        <a:pt x="10492" y="24010"/>
                        <a:pt x="10543" y="23997"/>
                        <a:pt x="10589" y="23970"/>
                      </a:cubicBezTo>
                      <a:lnTo>
                        <a:pt x="20725" y="18117"/>
                      </a:lnTo>
                      <a:cubicBezTo>
                        <a:pt x="20819" y="18064"/>
                        <a:pt x="20876" y="17965"/>
                        <a:pt x="20876" y="17858"/>
                      </a:cubicBezTo>
                      <a:lnTo>
                        <a:pt x="20876" y="6153"/>
                      </a:lnTo>
                      <a:cubicBezTo>
                        <a:pt x="20876" y="6045"/>
                        <a:pt x="20819" y="5947"/>
                        <a:pt x="20725" y="5893"/>
                      </a:cubicBezTo>
                      <a:lnTo>
                        <a:pt x="10589" y="41"/>
                      </a:lnTo>
                      <a:cubicBezTo>
                        <a:pt x="10542" y="14"/>
                        <a:pt x="10490" y="0"/>
                        <a:pt x="1043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2">
                  <a:extLst>
                    <a:ext uri="{FF2B5EF4-FFF2-40B4-BE49-F238E27FC236}">
                      <a16:creationId xmlns:a16="http://schemas.microsoft.com/office/drawing/2014/main" id="{E6AB1766-8173-00EB-8F26-4EA8177654A0}"/>
                    </a:ext>
                  </a:extLst>
                </p:cNvPr>
                <p:cNvSpPr/>
                <p:nvPr/>
              </p:nvSpPr>
              <p:spPr>
                <a:xfrm>
                  <a:off x="5169454" y="1661730"/>
                  <a:ext cx="11853" cy="271171"/>
                </a:xfrm>
                <a:custGeom>
                  <a:avLst/>
                  <a:gdLst/>
                  <a:ahLst/>
                  <a:cxnLst/>
                  <a:rect l="l" t="t" r="r" b="b"/>
                  <a:pathLst>
                    <a:path w="602" h="13772" extrusionOk="0">
                      <a:moveTo>
                        <a:pt x="300" y="0"/>
                      </a:moveTo>
                      <a:cubicBezTo>
                        <a:pt x="137" y="0"/>
                        <a:pt x="4" y="131"/>
                        <a:pt x="0" y="294"/>
                      </a:cubicBezTo>
                      <a:lnTo>
                        <a:pt x="0" y="13472"/>
                      </a:lnTo>
                      <a:cubicBezTo>
                        <a:pt x="0" y="13638"/>
                        <a:pt x="134" y="13772"/>
                        <a:pt x="300" y="13772"/>
                      </a:cubicBezTo>
                      <a:cubicBezTo>
                        <a:pt x="466" y="13772"/>
                        <a:pt x="600" y="13638"/>
                        <a:pt x="601" y="13472"/>
                      </a:cubicBezTo>
                      <a:lnTo>
                        <a:pt x="601" y="294"/>
                      </a:lnTo>
                      <a:cubicBezTo>
                        <a:pt x="598" y="131"/>
                        <a:pt x="464"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2">
                  <a:extLst>
                    <a:ext uri="{FF2B5EF4-FFF2-40B4-BE49-F238E27FC236}">
                      <a16:creationId xmlns:a16="http://schemas.microsoft.com/office/drawing/2014/main" id="{1CB44B88-8A81-0499-AF0D-862F19E974EB}"/>
                    </a:ext>
                  </a:extLst>
                </p:cNvPr>
                <p:cNvSpPr/>
                <p:nvPr/>
              </p:nvSpPr>
              <p:spPr>
                <a:xfrm>
                  <a:off x="5124325" y="1603625"/>
                  <a:ext cx="102093" cy="102093"/>
                </a:xfrm>
                <a:custGeom>
                  <a:avLst/>
                  <a:gdLst/>
                  <a:ahLst/>
                  <a:cxnLst/>
                  <a:rect l="l" t="t" r="r" b="b"/>
                  <a:pathLst>
                    <a:path w="5185" h="5185" extrusionOk="0">
                      <a:moveTo>
                        <a:pt x="2592" y="0"/>
                      </a:moveTo>
                      <a:cubicBezTo>
                        <a:pt x="1161" y="0"/>
                        <a:pt x="0" y="1161"/>
                        <a:pt x="0" y="2592"/>
                      </a:cubicBezTo>
                      <a:cubicBezTo>
                        <a:pt x="0" y="4023"/>
                        <a:pt x="1161" y="5184"/>
                        <a:pt x="2592" y="5184"/>
                      </a:cubicBezTo>
                      <a:cubicBezTo>
                        <a:pt x="4023" y="5184"/>
                        <a:pt x="5184" y="4023"/>
                        <a:pt x="5184" y="2592"/>
                      </a:cubicBezTo>
                      <a:cubicBezTo>
                        <a:pt x="5184" y="1161"/>
                        <a:pt x="4023" y="0"/>
                        <a:pt x="259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2">
                  <a:extLst>
                    <a:ext uri="{FF2B5EF4-FFF2-40B4-BE49-F238E27FC236}">
                      <a16:creationId xmlns:a16="http://schemas.microsoft.com/office/drawing/2014/main" id="{E245BE07-395D-4561-3F10-C15E76FC9538}"/>
                    </a:ext>
                  </a:extLst>
                </p:cNvPr>
                <p:cNvSpPr/>
                <p:nvPr/>
              </p:nvSpPr>
              <p:spPr>
                <a:xfrm>
                  <a:off x="5118418" y="1597718"/>
                  <a:ext cx="113926" cy="113926"/>
                </a:xfrm>
                <a:custGeom>
                  <a:avLst/>
                  <a:gdLst/>
                  <a:ahLst/>
                  <a:cxnLst/>
                  <a:rect l="l" t="t" r="r" b="b"/>
                  <a:pathLst>
                    <a:path w="5786" h="5786" extrusionOk="0">
                      <a:moveTo>
                        <a:pt x="2892" y="602"/>
                      </a:moveTo>
                      <a:cubicBezTo>
                        <a:pt x="4156" y="602"/>
                        <a:pt x="5184" y="1629"/>
                        <a:pt x="5184" y="2893"/>
                      </a:cubicBezTo>
                      <a:cubicBezTo>
                        <a:pt x="5184" y="4156"/>
                        <a:pt x="4156" y="5184"/>
                        <a:pt x="2892" y="5184"/>
                      </a:cubicBezTo>
                      <a:cubicBezTo>
                        <a:pt x="1630" y="5184"/>
                        <a:pt x="602" y="4156"/>
                        <a:pt x="602" y="2893"/>
                      </a:cubicBezTo>
                      <a:cubicBezTo>
                        <a:pt x="602" y="1629"/>
                        <a:pt x="1630" y="602"/>
                        <a:pt x="2892" y="602"/>
                      </a:cubicBezTo>
                      <a:close/>
                      <a:moveTo>
                        <a:pt x="2892" y="0"/>
                      </a:moveTo>
                      <a:cubicBezTo>
                        <a:pt x="1298" y="0"/>
                        <a:pt x="0" y="1299"/>
                        <a:pt x="0" y="2893"/>
                      </a:cubicBezTo>
                      <a:cubicBezTo>
                        <a:pt x="0" y="4488"/>
                        <a:pt x="1298" y="5785"/>
                        <a:pt x="2892" y="5785"/>
                      </a:cubicBezTo>
                      <a:cubicBezTo>
                        <a:pt x="4487" y="5785"/>
                        <a:pt x="5785" y="4488"/>
                        <a:pt x="5785" y="2893"/>
                      </a:cubicBezTo>
                      <a:cubicBezTo>
                        <a:pt x="5785" y="1298"/>
                        <a:pt x="4487" y="0"/>
                        <a:pt x="289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2">
                  <a:extLst>
                    <a:ext uri="{FF2B5EF4-FFF2-40B4-BE49-F238E27FC236}">
                      <a16:creationId xmlns:a16="http://schemas.microsoft.com/office/drawing/2014/main" id="{65CDE135-DA14-37CA-A799-4DDEE9CC0E84}"/>
                    </a:ext>
                  </a:extLst>
                </p:cNvPr>
                <p:cNvSpPr/>
                <p:nvPr/>
              </p:nvSpPr>
              <p:spPr>
                <a:xfrm>
                  <a:off x="5169375" y="2612108"/>
                  <a:ext cx="11991" cy="271427"/>
                </a:xfrm>
                <a:custGeom>
                  <a:avLst/>
                  <a:gdLst/>
                  <a:ahLst/>
                  <a:cxnLst/>
                  <a:rect l="l" t="t" r="r" b="b"/>
                  <a:pathLst>
                    <a:path w="609" h="13785" extrusionOk="0">
                      <a:moveTo>
                        <a:pt x="304" y="0"/>
                      </a:moveTo>
                      <a:cubicBezTo>
                        <a:pt x="136" y="0"/>
                        <a:pt x="1" y="139"/>
                        <a:pt x="4" y="307"/>
                      </a:cubicBezTo>
                      <a:lnTo>
                        <a:pt x="4" y="13485"/>
                      </a:lnTo>
                      <a:cubicBezTo>
                        <a:pt x="4" y="13651"/>
                        <a:pt x="138" y="13785"/>
                        <a:pt x="304" y="13785"/>
                      </a:cubicBezTo>
                      <a:cubicBezTo>
                        <a:pt x="470" y="13785"/>
                        <a:pt x="605" y="13651"/>
                        <a:pt x="605" y="13485"/>
                      </a:cubicBezTo>
                      <a:lnTo>
                        <a:pt x="605" y="307"/>
                      </a:lnTo>
                      <a:cubicBezTo>
                        <a:pt x="609" y="139"/>
                        <a:pt x="473" y="0"/>
                        <a:pt x="30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2">
                  <a:extLst>
                    <a:ext uri="{FF2B5EF4-FFF2-40B4-BE49-F238E27FC236}">
                      <a16:creationId xmlns:a16="http://schemas.microsoft.com/office/drawing/2014/main" id="{696FFCC0-C56E-37FB-094D-1EBE6FB556FF}"/>
                    </a:ext>
                  </a:extLst>
                </p:cNvPr>
                <p:cNvSpPr/>
                <p:nvPr/>
              </p:nvSpPr>
              <p:spPr>
                <a:xfrm>
                  <a:off x="5124325" y="2839409"/>
                  <a:ext cx="106090" cy="102093"/>
                </a:xfrm>
                <a:custGeom>
                  <a:avLst/>
                  <a:gdLst/>
                  <a:ahLst/>
                  <a:cxnLst/>
                  <a:rect l="l" t="t" r="r" b="b"/>
                  <a:pathLst>
                    <a:path w="5388" h="5185" extrusionOk="0">
                      <a:moveTo>
                        <a:pt x="2592" y="1"/>
                      </a:moveTo>
                      <a:cubicBezTo>
                        <a:pt x="1161" y="1"/>
                        <a:pt x="0" y="1162"/>
                        <a:pt x="0" y="2593"/>
                      </a:cubicBezTo>
                      <a:cubicBezTo>
                        <a:pt x="0" y="3641"/>
                        <a:pt x="632" y="4586"/>
                        <a:pt x="1601" y="4988"/>
                      </a:cubicBezTo>
                      <a:cubicBezTo>
                        <a:pt x="1921" y="5120"/>
                        <a:pt x="2258" y="5185"/>
                        <a:pt x="2591" y="5185"/>
                      </a:cubicBezTo>
                      <a:cubicBezTo>
                        <a:pt x="3266" y="5185"/>
                        <a:pt x="3929" y="4922"/>
                        <a:pt x="4425" y="4426"/>
                      </a:cubicBezTo>
                      <a:cubicBezTo>
                        <a:pt x="5166" y="3685"/>
                        <a:pt x="5388" y="2569"/>
                        <a:pt x="4987" y="1602"/>
                      </a:cubicBezTo>
                      <a:cubicBezTo>
                        <a:pt x="4585" y="633"/>
                        <a:pt x="3640" y="1"/>
                        <a:pt x="259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2">
                  <a:extLst>
                    <a:ext uri="{FF2B5EF4-FFF2-40B4-BE49-F238E27FC236}">
                      <a16:creationId xmlns:a16="http://schemas.microsoft.com/office/drawing/2014/main" id="{131FF623-1784-A199-60A7-F96BD3E4F11C}"/>
                    </a:ext>
                  </a:extLst>
                </p:cNvPr>
                <p:cNvSpPr/>
                <p:nvPr/>
              </p:nvSpPr>
              <p:spPr>
                <a:xfrm>
                  <a:off x="5118418" y="2833502"/>
                  <a:ext cx="113926" cy="113926"/>
                </a:xfrm>
                <a:custGeom>
                  <a:avLst/>
                  <a:gdLst/>
                  <a:ahLst/>
                  <a:cxnLst/>
                  <a:rect l="l" t="t" r="r" b="b"/>
                  <a:pathLst>
                    <a:path w="5786" h="5786" extrusionOk="0">
                      <a:moveTo>
                        <a:pt x="2892" y="602"/>
                      </a:moveTo>
                      <a:cubicBezTo>
                        <a:pt x="4156" y="602"/>
                        <a:pt x="5184" y="1629"/>
                        <a:pt x="5184" y="2893"/>
                      </a:cubicBezTo>
                      <a:cubicBezTo>
                        <a:pt x="5184" y="4157"/>
                        <a:pt x="4156" y="5185"/>
                        <a:pt x="2892" y="5185"/>
                      </a:cubicBezTo>
                      <a:cubicBezTo>
                        <a:pt x="1630" y="5185"/>
                        <a:pt x="602" y="4157"/>
                        <a:pt x="602" y="2893"/>
                      </a:cubicBezTo>
                      <a:cubicBezTo>
                        <a:pt x="602" y="1629"/>
                        <a:pt x="1630" y="602"/>
                        <a:pt x="2892" y="602"/>
                      </a:cubicBezTo>
                      <a:close/>
                      <a:moveTo>
                        <a:pt x="2892" y="1"/>
                      </a:moveTo>
                      <a:cubicBezTo>
                        <a:pt x="1298" y="1"/>
                        <a:pt x="0" y="1298"/>
                        <a:pt x="0" y="2893"/>
                      </a:cubicBezTo>
                      <a:cubicBezTo>
                        <a:pt x="0" y="4487"/>
                        <a:pt x="1298" y="5786"/>
                        <a:pt x="2892" y="5786"/>
                      </a:cubicBezTo>
                      <a:cubicBezTo>
                        <a:pt x="4487" y="5786"/>
                        <a:pt x="5785" y="4487"/>
                        <a:pt x="5785" y="2893"/>
                      </a:cubicBezTo>
                      <a:cubicBezTo>
                        <a:pt x="5785" y="1298"/>
                        <a:pt x="4487" y="1"/>
                        <a:pt x="289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2">
                  <a:extLst>
                    <a:ext uri="{FF2B5EF4-FFF2-40B4-BE49-F238E27FC236}">
                      <a16:creationId xmlns:a16="http://schemas.microsoft.com/office/drawing/2014/main" id="{C40E217B-90D8-CB33-47C2-60F1726C2A9C}"/>
                    </a:ext>
                  </a:extLst>
                </p:cNvPr>
                <p:cNvSpPr/>
                <p:nvPr/>
              </p:nvSpPr>
              <p:spPr>
                <a:xfrm>
                  <a:off x="4866130" y="2095698"/>
                  <a:ext cx="116092" cy="71258"/>
                </a:xfrm>
                <a:custGeom>
                  <a:avLst/>
                  <a:gdLst/>
                  <a:ahLst/>
                  <a:cxnLst/>
                  <a:rect l="l" t="t" r="r" b="b"/>
                  <a:pathLst>
                    <a:path w="5896" h="3619" extrusionOk="0">
                      <a:moveTo>
                        <a:pt x="343" y="0"/>
                      </a:moveTo>
                      <a:cubicBezTo>
                        <a:pt x="240" y="0"/>
                        <a:pt x="139" y="54"/>
                        <a:pt x="83" y="151"/>
                      </a:cubicBezTo>
                      <a:cubicBezTo>
                        <a:pt x="0" y="295"/>
                        <a:pt x="49" y="478"/>
                        <a:pt x="193" y="561"/>
                      </a:cubicBezTo>
                      <a:lnTo>
                        <a:pt x="5419" y="3579"/>
                      </a:lnTo>
                      <a:cubicBezTo>
                        <a:pt x="5465" y="3605"/>
                        <a:pt x="5516" y="3618"/>
                        <a:pt x="5569" y="3618"/>
                      </a:cubicBezTo>
                      <a:cubicBezTo>
                        <a:pt x="5570" y="3618"/>
                        <a:pt x="5571" y="3618"/>
                        <a:pt x="5572" y="3618"/>
                      </a:cubicBezTo>
                      <a:cubicBezTo>
                        <a:pt x="5707" y="3618"/>
                        <a:pt x="5824" y="3527"/>
                        <a:pt x="5860" y="3396"/>
                      </a:cubicBezTo>
                      <a:cubicBezTo>
                        <a:pt x="5895" y="3265"/>
                        <a:pt x="5837" y="3126"/>
                        <a:pt x="5720" y="3058"/>
                      </a:cubicBezTo>
                      <a:lnTo>
                        <a:pt x="493" y="41"/>
                      </a:lnTo>
                      <a:cubicBezTo>
                        <a:pt x="446" y="13"/>
                        <a:pt x="394" y="0"/>
                        <a:pt x="34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2">
                  <a:extLst>
                    <a:ext uri="{FF2B5EF4-FFF2-40B4-BE49-F238E27FC236}">
                      <a16:creationId xmlns:a16="http://schemas.microsoft.com/office/drawing/2014/main" id="{8B610BE0-D249-1C27-2D4D-D6D8EE495C0C}"/>
                    </a:ext>
                  </a:extLst>
                </p:cNvPr>
                <p:cNvSpPr/>
                <p:nvPr/>
              </p:nvSpPr>
              <p:spPr>
                <a:xfrm>
                  <a:off x="4978048" y="2272061"/>
                  <a:ext cx="403704" cy="127079"/>
                </a:xfrm>
                <a:custGeom>
                  <a:avLst/>
                  <a:gdLst/>
                  <a:ahLst/>
                  <a:cxnLst/>
                  <a:rect l="l" t="t" r="r" b="b"/>
                  <a:pathLst>
                    <a:path w="20503" h="6454" extrusionOk="0">
                      <a:moveTo>
                        <a:pt x="10462" y="0"/>
                      </a:moveTo>
                      <a:cubicBezTo>
                        <a:pt x="10411" y="0"/>
                        <a:pt x="10359" y="13"/>
                        <a:pt x="10313" y="40"/>
                      </a:cubicBezTo>
                      <a:lnTo>
                        <a:pt x="176" y="5893"/>
                      </a:lnTo>
                      <a:cubicBezTo>
                        <a:pt x="58" y="5961"/>
                        <a:pt x="0" y="6100"/>
                        <a:pt x="36" y="6231"/>
                      </a:cubicBezTo>
                      <a:cubicBezTo>
                        <a:pt x="71" y="6362"/>
                        <a:pt x="190" y="6454"/>
                        <a:pt x="326" y="6454"/>
                      </a:cubicBezTo>
                      <a:cubicBezTo>
                        <a:pt x="380" y="6454"/>
                        <a:pt x="431" y="6440"/>
                        <a:pt x="476" y="6414"/>
                      </a:cubicBezTo>
                      <a:lnTo>
                        <a:pt x="10460" y="650"/>
                      </a:lnTo>
                      <a:lnTo>
                        <a:pt x="20004" y="6324"/>
                      </a:lnTo>
                      <a:cubicBezTo>
                        <a:pt x="20053" y="6353"/>
                        <a:pt x="20106" y="6367"/>
                        <a:pt x="20159" y="6367"/>
                      </a:cubicBezTo>
                      <a:cubicBezTo>
                        <a:pt x="20261" y="6367"/>
                        <a:pt x="20362" y="6315"/>
                        <a:pt x="20418" y="6220"/>
                      </a:cubicBezTo>
                      <a:cubicBezTo>
                        <a:pt x="20502" y="6076"/>
                        <a:pt x="20455" y="5892"/>
                        <a:pt x="20311" y="5807"/>
                      </a:cubicBezTo>
                      <a:lnTo>
                        <a:pt x="10616" y="43"/>
                      </a:lnTo>
                      <a:cubicBezTo>
                        <a:pt x="10569" y="14"/>
                        <a:pt x="10515" y="0"/>
                        <a:pt x="1046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2">
                  <a:extLst>
                    <a:ext uri="{FF2B5EF4-FFF2-40B4-BE49-F238E27FC236}">
                      <a16:creationId xmlns:a16="http://schemas.microsoft.com/office/drawing/2014/main" id="{09A774B9-A586-054F-A677-B609CEF9E09D}"/>
                    </a:ext>
                  </a:extLst>
                </p:cNvPr>
                <p:cNvSpPr/>
                <p:nvPr/>
              </p:nvSpPr>
              <p:spPr>
                <a:xfrm>
                  <a:off x="5178059" y="2039739"/>
                  <a:ext cx="12011" cy="244176"/>
                </a:xfrm>
                <a:custGeom>
                  <a:avLst/>
                  <a:gdLst/>
                  <a:ahLst/>
                  <a:cxnLst/>
                  <a:rect l="l" t="t" r="r" b="b"/>
                  <a:pathLst>
                    <a:path w="610" h="12401" extrusionOk="0">
                      <a:moveTo>
                        <a:pt x="304" y="1"/>
                      </a:moveTo>
                      <a:cubicBezTo>
                        <a:pt x="136" y="1"/>
                        <a:pt x="1" y="139"/>
                        <a:pt x="4" y="308"/>
                      </a:cubicBezTo>
                      <a:lnTo>
                        <a:pt x="4" y="12099"/>
                      </a:lnTo>
                      <a:cubicBezTo>
                        <a:pt x="4" y="12265"/>
                        <a:pt x="138" y="12400"/>
                        <a:pt x="304" y="12400"/>
                      </a:cubicBezTo>
                      <a:cubicBezTo>
                        <a:pt x="470" y="12400"/>
                        <a:pt x="604" y="12265"/>
                        <a:pt x="605" y="12100"/>
                      </a:cubicBezTo>
                      <a:lnTo>
                        <a:pt x="605" y="308"/>
                      </a:lnTo>
                      <a:cubicBezTo>
                        <a:pt x="609" y="139"/>
                        <a:pt x="473" y="1"/>
                        <a:pt x="30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1" name="Google Shape;481;p32">
                <a:extLst>
                  <a:ext uri="{FF2B5EF4-FFF2-40B4-BE49-F238E27FC236}">
                    <a16:creationId xmlns:a16="http://schemas.microsoft.com/office/drawing/2014/main" id="{FD7754C4-B835-C7E8-0880-E4A00E05A270}"/>
                  </a:ext>
                </a:extLst>
              </p:cNvPr>
              <p:cNvGrpSpPr/>
              <p:nvPr/>
            </p:nvGrpSpPr>
            <p:grpSpPr>
              <a:xfrm>
                <a:off x="5312187" y="1140950"/>
                <a:ext cx="627501" cy="773285"/>
                <a:chOff x="5312187" y="1140950"/>
                <a:chExt cx="627501" cy="773285"/>
              </a:xfrm>
            </p:grpSpPr>
            <p:sp>
              <p:nvSpPr>
                <p:cNvPr id="482" name="Google Shape;482;p32">
                  <a:extLst>
                    <a:ext uri="{FF2B5EF4-FFF2-40B4-BE49-F238E27FC236}">
                      <a16:creationId xmlns:a16="http://schemas.microsoft.com/office/drawing/2014/main" id="{FA26C4BB-B298-D2C5-CA5A-C344382AD7A4}"/>
                    </a:ext>
                  </a:extLst>
                </p:cNvPr>
                <p:cNvSpPr/>
                <p:nvPr/>
              </p:nvSpPr>
              <p:spPr>
                <a:xfrm>
                  <a:off x="5791166" y="1140969"/>
                  <a:ext cx="148404" cy="11853"/>
                </a:xfrm>
                <a:custGeom>
                  <a:avLst/>
                  <a:gdLst/>
                  <a:ahLst/>
                  <a:cxnLst/>
                  <a:rect l="l" t="t" r="r" b="b"/>
                  <a:pathLst>
                    <a:path w="7537" h="602" extrusionOk="0">
                      <a:moveTo>
                        <a:pt x="294" y="0"/>
                      </a:moveTo>
                      <a:cubicBezTo>
                        <a:pt x="131" y="4"/>
                        <a:pt x="0" y="136"/>
                        <a:pt x="0" y="300"/>
                      </a:cubicBezTo>
                      <a:cubicBezTo>
                        <a:pt x="0" y="464"/>
                        <a:pt x="131" y="596"/>
                        <a:pt x="294" y="601"/>
                      </a:cubicBezTo>
                      <a:lnTo>
                        <a:pt x="7242" y="601"/>
                      </a:lnTo>
                      <a:cubicBezTo>
                        <a:pt x="7406" y="596"/>
                        <a:pt x="7536" y="464"/>
                        <a:pt x="7536" y="300"/>
                      </a:cubicBezTo>
                      <a:cubicBezTo>
                        <a:pt x="7536" y="136"/>
                        <a:pt x="7406" y="4"/>
                        <a:pt x="724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2">
                  <a:extLst>
                    <a:ext uri="{FF2B5EF4-FFF2-40B4-BE49-F238E27FC236}">
                      <a16:creationId xmlns:a16="http://schemas.microsoft.com/office/drawing/2014/main" id="{843104A8-0CE8-8E75-F483-421990EED2FB}"/>
                    </a:ext>
                  </a:extLst>
                </p:cNvPr>
                <p:cNvSpPr/>
                <p:nvPr/>
              </p:nvSpPr>
              <p:spPr>
                <a:xfrm>
                  <a:off x="5448875" y="1140950"/>
                  <a:ext cx="297142" cy="11873"/>
                </a:xfrm>
                <a:custGeom>
                  <a:avLst/>
                  <a:gdLst/>
                  <a:ahLst/>
                  <a:cxnLst/>
                  <a:rect l="l" t="t" r="r" b="b"/>
                  <a:pathLst>
                    <a:path w="15091" h="603" extrusionOk="0">
                      <a:moveTo>
                        <a:pt x="299" y="1"/>
                      </a:moveTo>
                      <a:cubicBezTo>
                        <a:pt x="134" y="1"/>
                        <a:pt x="0" y="136"/>
                        <a:pt x="0" y="301"/>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1"/>
                      </a:cubicBezTo>
                      <a:cubicBezTo>
                        <a:pt x="15090" y="136"/>
                        <a:pt x="14956" y="1"/>
                        <a:pt x="14792" y="1"/>
                      </a:cubicBezTo>
                      <a:cubicBezTo>
                        <a:pt x="14789" y="1"/>
                        <a:pt x="14786" y="1"/>
                        <a:pt x="14783" y="1"/>
                      </a:cubicBezTo>
                      <a:lnTo>
                        <a:pt x="307"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2">
                  <a:extLst>
                    <a:ext uri="{FF2B5EF4-FFF2-40B4-BE49-F238E27FC236}">
                      <a16:creationId xmlns:a16="http://schemas.microsoft.com/office/drawing/2014/main" id="{EAF07DAC-EA8F-4D71-982A-DB5E2FBDFC98}"/>
                    </a:ext>
                  </a:extLst>
                </p:cNvPr>
                <p:cNvSpPr/>
                <p:nvPr/>
              </p:nvSpPr>
              <p:spPr>
                <a:xfrm>
                  <a:off x="5312305" y="1140969"/>
                  <a:ext cx="85711" cy="11853"/>
                </a:xfrm>
                <a:custGeom>
                  <a:avLst/>
                  <a:gdLst/>
                  <a:ahLst/>
                  <a:cxnLst/>
                  <a:rect l="l" t="t" r="r" b="b"/>
                  <a:pathLst>
                    <a:path w="4353" h="602" extrusionOk="0">
                      <a:moveTo>
                        <a:pt x="294" y="0"/>
                      </a:moveTo>
                      <a:cubicBezTo>
                        <a:pt x="131" y="4"/>
                        <a:pt x="0" y="136"/>
                        <a:pt x="0" y="300"/>
                      </a:cubicBezTo>
                      <a:cubicBezTo>
                        <a:pt x="0" y="464"/>
                        <a:pt x="131" y="596"/>
                        <a:pt x="294" y="601"/>
                      </a:cubicBezTo>
                      <a:lnTo>
                        <a:pt x="4059" y="601"/>
                      </a:lnTo>
                      <a:cubicBezTo>
                        <a:pt x="4222" y="596"/>
                        <a:pt x="4353" y="464"/>
                        <a:pt x="4353" y="300"/>
                      </a:cubicBezTo>
                      <a:cubicBezTo>
                        <a:pt x="4353" y="136"/>
                        <a:pt x="4222" y="4"/>
                        <a:pt x="40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2">
                  <a:extLst>
                    <a:ext uri="{FF2B5EF4-FFF2-40B4-BE49-F238E27FC236}">
                      <a16:creationId xmlns:a16="http://schemas.microsoft.com/office/drawing/2014/main" id="{71EAB295-40F6-A3C8-CB2D-96DCFB294D12}"/>
                    </a:ext>
                  </a:extLst>
                </p:cNvPr>
                <p:cNvSpPr/>
                <p:nvPr/>
              </p:nvSpPr>
              <p:spPr>
                <a:xfrm>
                  <a:off x="5568590" y="1198267"/>
                  <a:ext cx="370979" cy="11873"/>
                </a:xfrm>
                <a:custGeom>
                  <a:avLst/>
                  <a:gdLst/>
                  <a:ahLst/>
                  <a:cxnLst/>
                  <a:rect l="l" t="t" r="r" b="b"/>
                  <a:pathLst>
                    <a:path w="18841" h="603" extrusionOk="0">
                      <a:moveTo>
                        <a:pt x="301" y="1"/>
                      </a:moveTo>
                      <a:cubicBezTo>
                        <a:pt x="135" y="1"/>
                        <a:pt x="0" y="135"/>
                        <a:pt x="0" y="301"/>
                      </a:cubicBezTo>
                      <a:cubicBezTo>
                        <a:pt x="0" y="468"/>
                        <a:pt x="135" y="602"/>
                        <a:pt x="301" y="602"/>
                      </a:cubicBezTo>
                      <a:cubicBezTo>
                        <a:pt x="303" y="602"/>
                        <a:pt x="305" y="602"/>
                        <a:pt x="307" y="602"/>
                      </a:cubicBezTo>
                      <a:lnTo>
                        <a:pt x="18546" y="602"/>
                      </a:lnTo>
                      <a:cubicBezTo>
                        <a:pt x="18710" y="598"/>
                        <a:pt x="18840" y="464"/>
                        <a:pt x="18840" y="301"/>
                      </a:cubicBezTo>
                      <a:cubicBezTo>
                        <a:pt x="18840" y="138"/>
                        <a:pt x="18710" y="4"/>
                        <a:pt x="18546" y="1"/>
                      </a:cubicBezTo>
                      <a:lnTo>
                        <a:pt x="307"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2">
                  <a:extLst>
                    <a:ext uri="{FF2B5EF4-FFF2-40B4-BE49-F238E27FC236}">
                      <a16:creationId xmlns:a16="http://schemas.microsoft.com/office/drawing/2014/main" id="{72CD4BC9-D5D3-993E-3FD7-D999158BD69E}"/>
                    </a:ext>
                  </a:extLst>
                </p:cNvPr>
                <p:cNvSpPr/>
                <p:nvPr/>
              </p:nvSpPr>
              <p:spPr>
                <a:xfrm>
                  <a:off x="5312325" y="1198267"/>
                  <a:ext cx="137259" cy="11873"/>
                </a:xfrm>
                <a:custGeom>
                  <a:avLst/>
                  <a:gdLst/>
                  <a:ahLst/>
                  <a:cxnLst/>
                  <a:rect l="l" t="t" r="r" b="b"/>
                  <a:pathLst>
                    <a:path w="6971" h="603" extrusionOk="0">
                      <a:moveTo>
                        <a:pt x="6669" y="1"/>
                      </a:moveTo>
                      <a:cubicBezTo>
                        <a:pt x="6667" y="1"/>
                        <a:pt x="6665" y="1"/>
                        <a:pt x="6663" y="1"/>
                      </a:cubicBezTo>
                      <a:lnTo>
                        <a:pt x="293" y="1"/>
                      </a:lnTo>
                      <a:cubicBezTo>
                        <a:pt x="131" y="4"/>
                        <a:pt x="0" y="138"/>
                        <a:pt x="0" y="301"/>
                      </a:cubicBezTo>
                      <a:cubicBezTo>
                        <a:pt x="0" y="464"/>
                        <a:pt x="131" y="598"/>
                        <a:pt x="293" y="602"/>
                      </a:cubicBezTo>
                      <a:lnTo>
                        <a:pt x="6663" y="602"/>
                      </a:lnTo>
                      <a:cubicBezTo>
                        <a:pt x="6665" y="602"/>
                        <a:pt x="6667" y="602"/>
                        <a:pt x="6669" y="602"/>
                      </a:cubicBezTo>
                      <a:cubicBezTo>
                        <a:pt x="6836" y="602"/>
                        <a:pt x="6971" y="468"/>
                        <a:pt x="6971" y="301"/>
                      </a:cubicBezTo>
                      <a:cubicBezTo>
                        <a:pt x="6971" y="135"/>
                        <a:pt x="6836" y="1"/>
                        <a:pt x="66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2">
                  <a:extLst>
                    <a:ext uri="{FF2B5EF4-FFF2-40B4-BE49-F238E27FC236}">
                      <a16:creationId xmlns:a16="http://schemas.microsoft.com/office/drawing/2014/main" id="{B9B258B8-3DB3-7C8F-FBCE-1B10ECC4065B}"/>
                    </a:ext>
                  </a:extLst>
                </p:cNvPr>
                <p:cNvSpPr/>
                <p:nvPr/>
              </p:nvSpPr>
              <p:spPr>
                <a:xfrm>
                  <a:off x="5865003" y="1263776"/>
                  <a:ext cx="74566" cy="11873"/>
                </a:xfrm>
                <a:custGeom>
                  <a:avLst/>
                  <a:gdLst/>
                  <a:ahLst/>
                  <a:cxnLst/>
                  <a:rect l="l" t="t" r="r" b="b"/>
                  <a:pathLst>
                    <a:path w="3787" h="603" extrusionOk="0">
                      <a:moveTo>
                        <a:pt x="299" y="1"/>
                      </a:moveTo>
                      <a:cubicBezTo>
                        <a:pt x="135" y="1"/>
                        <a:pt x="1" y="135"/>
                        <a:pt x="1" y="301"/>
                      </a:cubicBezTo>
                      <a:cubicBezTo>
                        <a:pt x="1" y="467"/>
                        <a:pt x="136" y="602"/>
                        <a:pt x="301" y="602"/>
                      </a:cubicBezTo>
                      <a:cubicBezTo>
                        <a:pt x="303" y="602"/>
                        <a:pt x="305" y="602"/>
                        <a:pt x="308" y="602"/>
                      </a:cubicBezTo>
                      <a:lnTo>
                        <a:pt x="3492" y="602"/>
                      </a:lnTo>
                      <a:cubicBezTo>
                        <a:pt x="3656" y="597"/>
                        <a:pt x="3786" y="464"/>
                        <a:pt x="3786" y="301"/>
                      </a:cubicBezTo>
                      <a:cubicBezTo>
                        <a:pt x="3786" y="137"/>
                        <a:pt x="3656" y="4"/>
                        <a:pt x="3492" y="1"/>
                      </a:cubicBezTo>
                      <a:lnTo>
                        <a:pt x="308"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2">
                  <a:extLst>
                    <a:ext uri="{FF2B5EF4-FFF2-40B4-BE49-F238E27FC236}">
                      <a16:creationId xmlns:a16="http://schemas.microsoft.com/office/drawing/2014/main" id="{C9AC8898-AEBE-A335-675C-327B9C04AB27}"/>
                    </a:ext>
                  </a:extLst>
                </p:cNvPr>
                <p:cNvSpPr/>
                <p:nvPr/>
              </p:nvSpPr>
              <p:spPr>
                <a:xfrm>
                  <a:off x="5688542" y="1263776"/>
                  <a:ext cx="137003" cy="11853"/>
                </a:xfrm>
                <a:custGeom>
                  <a:avLst/>
                  <a:gdLst/>
                  <a:ahLst/>
                  <a:cxnLst/>
                  <a:rect l="l" t="t" r="r" b="b"/>
                  <a:pathLst>
                    <a:path w="6958" h="602" extrusionOk="0">
                      <a:moveTo>
                        <a:pt x="294" y="1"/>
                      </a:moveTo>
                      <a:cubicBezTo>
                        <a:pt x="131" y="4"/>
                        <a:pt x="0" y="137"/>
                        <a:pt x="0" y="301"/>
                      </a:cubicBezTo>
                      <a:cubicBezTo>
                        <a:pt x="0" y="464"/>
                        <a:pt x="131" y="597"/>
                        <a:pt x="294" y="602"/>
                      </a:cubicBezTo>
                      <a:lnTo>
                        <a:pt x="6664" y="602"/>
                      </a:lnTo>
                      <a:cubicBezTo>
                        <a:pt x="6827" y="597"/>
                        <a:pt x="6958" y="464"/>
                        <a:pt x="6958" y="301"/>
                      </a:cubicBezTo>
                      <a:cubicBezTo>
                        <a:pt x="6958" y="137"/>
                        <a:pt x="6827" y="4"/>
                        <a:pt x="66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2">
                  <a:extLst>
                    <a:ext uri="{FF2B5EF4-FFF2-40B4-BE49-F238E27FC236}">
                      <a16:creationId xmlns:a16="http://schemas.microsoft.com/office/drawing/2014/main" id="{2A8417E0-314F-6DA9-B9D8-E3EDDFFEE0AF}"/>
                    </a:ext>
                  </a:extLst>
                </p:cNvPr>
                <p:cNvSpPr/>
                <p:nvPr/>
              </p:nvSpPr>
              <p:spPr>
                <a:xfrm>
                  <a:off x="5312325" y="1263776"/>
                  <a:ext cx="302576" cy="11873"/>
                </a:xfrm>
                <a:custGeom>
                  <a:avLst/>
                  <a:gdLst/>
                  <a:ahLst/>
                  <a:cxnLst/>
                  <a:rect l="l" t="t" r="r" b="b"/>
                  <a:pathLst>
                    <a:path w="15367" h="603" extrusionOk="0">
                      <a:moveTo>
                        <a:pt x="15068" y="1"/>
                      </a:moveTo>
                      <a:cubicBezTo>
                        <a:pt x="15065" y="1"/>
                        <a:pt x="15062" y="1"/>
                        <a:pt x="15059" y="1"/>
                      </a:cubicBezTo>
                      <a:lnTo>
                        <a:pt x="293" y="1"/>
                      </a:lnTo>
                      <a:cubicBezTo>
                        <a:pt x="131" y="4"/>
                        <a:pt x="0" y="137"/>
                        <a:pt x="0" y="301"/>
                      </a:cubicBezTo>
                      <a:cubicBezTo>
                        <a:pt x="0" y="464"/>
                        <a:pt x="131" y="597"/>
                        <a:pt x="293" y="602"/>
                      </a:cubicBezTo>
                      <a:lnTo>
                        <a:pt x="15059" y="602"/>
                      </a:lnTo>
                      <a:cubicBezTo>
                        <a:pt x="15062" y="602"/>
                        <a:pt x="15064" y="602"/>
                        <a:pt x="15066" y="602"/>
                      </a:cubicBezTo>
                      <a:cubicBezTo>
                        <a:pt x="15231" y="602"/>
                        <a:pt x="15366" y="467"/>
                        <a:pt x="15366" y="301"/>
                      </a:cubicBezTo>
                      <a:cubicBezTo>
                        <a:pt x="15366" y="135"/>
                        <a:pt x="15232" y="1"/>
                        <a:pt x="150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2">
                  <a:extLst>
                    <a:ext uri="{FF2B5EF4-FFF2-40B4-BE49-F238E27FC236}">
                      <a16:creationId xmlns:a16="http://schemas.microsoft.com/office/drawing/2014/main" id="{CD2F9D95-5675-1B81-8A75-BC4AAEB1224D}"/>
                    </a:ext>
                  </a:extLst>
                </p:cNvPr>
                <p:cNvSpPr/>
                <p:nvPr/>
              </p:nvSpPr>
              <p:spPr>
                <a:xfrm>
                  <a:off x="5608600" y="1329265"/>
                  <a:ext cx="331087" cy="11853"/>
                </a:xfrm>
                <a:custGeom>
                  <a:avLst/>
                  <a:gdLst/>
                  <a:ahLst/>
                  <a:cxnLst/>
                  <a:rect l="l" t="t" r="r" b="b"/>
                  <a:pathLst>
                    <a:path w="16815" h="602" extrusionOk="0">
                      <a:moveTo>
                        <a:pt x="302" y="1"/>
                      </a:moveTo>
                      <a:cubicBezTo>
                        <a:pt x="136" y="1"/>
                        <a:pt x="1" y="136"/>
                        <a:pt x="1" y="302"/>
                      </a:cubicBezTo>
                      <a:cubicBezTo>
                        <a:pt x="1" y="468"/>
                        <a:pt x="136" y="602"/>
                        <a:pt x="302" y="602"/>
                      </a:cubicBezTo>
                      <a:lnTo>
                        <a:pt x="16514" y="602"/>
                      </a:lnTo>
                      <a:cubicBezTo>
                        <a:pt x="16680" y="602"/>
                        <a:pt x="16814" y="468"/>
                        <a:pt x="16814" y="302"/>
                      </a:cubicBezTo>
                      <a:cubicBezTo>
                        <a:pt x="16814" y="136"/>
                        <a:pt x="16680" y="1"/>
                        <a:pt x="165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2">
                  <a:extLst>
                    <a:ext uri="{FF2B5EF4-FFF2-40B4-BE49-F238E27FC236}">
                      <a16:creationId xmlns:a16="http://schemas.microsoft.com/office/drawing/2014/main" id="{C6D19533-03E3-A7A9-5D66-D499CC41D99D}"/>
                    </a:ext>
                  </a:extLst>
                </p:cNvPr>
                <p:cNvSpPr/>
                <p:nvPr/>
              </p:nvSpPr>
              <p:spPr>
                <a:xfrm>
                  <a:off x="5312187" y="1329265"/>
                  <a:ext cx="239864" cy="11853"/>
                </a:xfrm>
                <a:custGeom>
                  <a:avLst/>
                  <a:gdLst/>
                  <a:ahLst/>
                  <a:cxnLst/>
                  <a:rect l="l" t="t" r="r" b="b"/>
                  <a:pathLst>
                    <a:path w="12182" h="602" extrusionOk="0">
                      <a:moveTo>
                        <a:pt x="300" y="1"/>
                      </a:moveTo>
                      <a:cubicBezTo>
                        <a:pt x="134" y="1"/>
                        <a:pt x="0" y="136"/>
                        <a:pt x="0" y="302"/>
                      </a:cubicBezTo>
                      <a:cubicBezTo>
                        <a:pt x="0" y="468"/>
                        <a:pt x="134" y="602"/>
                        <a:pt x="300" y="602"/>
                      </a:cubicBezTo>
                      <a:lnTo>
                        <a:pt x="11882" y="602"/>
                      </a:lnTo>
                      <a:cubicBezTo>
                        <a:pt x="12048" y="602"/>
                        <a:pt x="12182" y="468"/>
                        <a:pt x="12182" y="302"/>
                      </a:cubicBezTo>
                      <a:cubicBezTo>
                        <a:pt x="12182" y="136"/>
                        <a:pt x="12048" y="1"/>
                        <a:pt x="1188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2">
                  <a:extLst>
                    <a:ext uri="{FF2B5EF4-FFF2-40B4-BE49-F238E27FC236}">
                      <a16:creationId xmlns:a16="http://schemas.microsoft.com/office/drawing/2014/main" id="{94BA0232-E837-6DDE-73CD-B148394420E2}"/>
                    </a:ext>
                  </a:extLst>
                </p:cNvPr>
                <p:cNvSpPr/>
                <p:nvPr/>
              </p:nvSpPr>
              <p:spPr>
                <a:xfrm>
                  <a:off x="5791166" y="1394773"/>
                  <a:ext cx="148404" cy="11853"/>
                </a:xfrm>
                <a:custGeom>
                  <a:avLst/>
                  <a:gdLst/>
                  <a:ahLst/>
                  <a:cxnLst/>
                  <a:rect l="l" t="t" r="r" b="b"/>
                  <a:pathLst>
                    <a:path w="7537" h="602" extrusionOk="0">
                      <a:moveTo>
                        <a:pt x="294" y="1"/>
                      </a:moveTo>
                      <a:cubicBezTo>
                        <a:pt x="131" y="4"/>
                        <a:pt x="0" y="137"/>
                        <a:pt x="0" y="300"/>
                      </a:cubicBezTo>
                      <a:cubicBezTo>
                        <a:pt x="0" y="464"/>
                        <a:pt x="131" y="598"/>
                        <a:pt x="294" y="602"/>
                      </a:cubicBezTo>
                      <a:lnTo>
                        <a:pt x="7242" y="602"/>
                      </a:lnTo>
                      <a:cubicBezTo>
                        <a:pt x="7406" y="598"/>
                        <a:pt x="7536" y="464"/>
                        <a:pt x="7536" y="300"/>
                      </a:cubicBezTo>
                      <a:cubicBezTo>
                        <a:pt x="7536" y="137"/>
                        <a:pt x="7406" y="4"/>
                        <a:pt x="72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2">
                  <a:extLst>
                    <a:ext uri="{FF2B5EF4-FFF2-40B4-BE49-F238E27FC236}">
                      <a16:creationId xmlns:a16="http://schemas.microsoft.com/office/drawing/2014/main" id="{308398C4-8551-3B8D-1B1D-524A5526C725}"/>
                    </a:ext>
                  </a:extLst>
                </p:cNvPr>
                <p:cNvSpPr/>
                <p:nvPr/>
              </p:nvSpPr>
              <p:spPr>
                <a:xfrm>
                  <a:off x="5448875" y="1394773"/>
                  <a:ext cx="297142" cy="11853"/>
                </a:xfrm>
                <a:custGeom>
                  <a:avLst/>
                  <a:gdLst/>
                  <a:ahLst/>
                  <a:cxnLst/>
                  <a:rect l="l" t="t" r="r" b="b"/>
                  <a:pathLst>
                    <a:path w="15091" h="602" extrusionOk="0">
                      <a:moveTo>
                        <a:pt x="301" y="0"/>
                      </a:moveTo>
                      <a:cubicBezTo>
                        <a:pt x="135" y="0"/>
                        <a:pt x="0" y="134"/>
                        <a:pt x="0" y="300"/>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0"/>
                      </a:cubicBezTo>
                      <a:cubicBezTo>
                        <a:pt x="15090" y="134"/>
                        <a:pt x="14955" y="0"/>
                        <a:pt x="14789" y="0"/>
                      </a:cubicBezTo>
                      <a:cubicBezTo>
                        <a:pt x="14787" y="0"/>
                        <a:pt x="14785" y="0"/>
                        <a:pt x="14783" y="1"/>
                      </a:cubicBezTo>
                      <a:lnTo>
                        <a:pt x="307" y="1"/>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2">
                  <a:extLst>
                    <a:ext uri="{FF2B5EF4-FFF2-40B4-BE49-F238E27FC236}">
                      <a16:creationId xmlns:a16="http://schemas.microsoft.com/office/drawing/2014/main" id="{FC21929E-52B7-8EA1-7D75-5050B8038E0C}"/>
                    </a:ext>
                  </a:extLst>
                </p:cNvPr>
                <p:cNvSpPr/>
                <p:nvPr/>
              </p:nvSpPr>
              <p:spPr>
                <a:xfrm>
                  <a:off x="5312305" y="1394773"/>
                  <a:ext cx="85711" cy="11853"/>
                </a:xfrm>
                <a:custGeom>
                  <a:avLst/>
                  <a:gdLst/>
                  <a:ahLst/>
                  <a:cxnLst/>
                  <a:rect l="l" t="t" r="r" b="b"/>
                  <a:pathLst>
                    <a:path w="4353" h="602" extrusionOk="0">
                      <a:moveTo>
                        <a:pt x="294" y="1"/>
                      </a:moveTo>
                      <a:cubicBezTo>
                        <a:pt x="131" y="4"/>
                        <a:pt x="0" y="137"/>
                        <a:pt x="0" y="300"/>
                      </a:cubicBezTo>
                      <a:cubicBezTo>
                        <a:pt x="0" y="464"/>
                        <a:pt x="131" y="598"/>
                        <a:pt x="294" y="602"/>
                      </a:cubicBezTo>
                      <a:lnTo>
                        <a:pt x="4059" y="602"/>
                      </a:lnTo>
                      <a:cubicBezTo>
                        <a:pt x="4222" y="598"/>
                        <a:pt x="4353" y="464"/>
                        <a:pt x="4353" y="300"/>
                      </a:cubicBezTo>
                      <a:cubicBezTo>
                        <a:pt x="4353" y="137"/>
                        <a:pt x="4222" y="4"/>
                        <a:pt x="40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2">
                  <a:extLst>
                    <a:ext uri="{FF2B5EF4-FFF2-40B4-BE49-F238E27FC236}">
                      <a16:creationId xmlns:a16="http://schemas.microsoft.com/office/drawing/2014/main" id="{87CFB0D0-6833-5FC3-CDA0-694AD8CB2ABE}"/>
                    </a:ext>
                  </a:extLst>
                </p:cNvPr>
                <p:cNvSpPr/>
                <p:nvPr/>
              </p:nvSpPr>
              <p:spPr>
                <a:xfrm>
                  <a:off x="5568590" y="1452091"/>
                  <a:ext cx="370979" cy="11834"/>
                </a:xfrm>
                <a:custGeom>
                  <a:avLst/>
                  <a:gdLst/>
                  <a:ahLst/>
                  <a:cxnLst/>
                  <a:rect l="l" t="t" r="r" b="b"/>
                  <a:pathLst>
                    <a:path w="18841" h="601" extrusionOk="0">
                      <a:moveTo>
                        <a:pt x="299" y="0"/>
                      </a:moveTo>
                      <a:cubicBezTo>
                        <a:pt x="134" y="0"/>
                        <a:pt x="0" y="135"/>
                        <a:pt x="0" y="300"/>
                      </a:cubicBezTo>
                      <a:cubicBezTo>
                        <a:pt x="0" y="466"/>
                        <a:pt x="134" y="600"/>
                        <a:pt x="299" y="600"/>
                      </a:cubicBezTo>
                      <a:cubicBezTo>
                        <a:pt x="302" y="600"/>
                        <a:pt x="305" y="600"/>
                        <a:pt x="307" y="600"/>
                      </a:cubicBezTo>
                      <a:lnTo>
                        <a:pt x="18546" y="600"/>
                      </a:lnTo>
                      <a:cubicBezTo>
                        <a:pt x="18710" y="597"/>
                        <a:pt x="18840" y="464"/>
                        <a:pt x="18840" y="300"/>
                      </a:cubicBezTo>
                      <a:cubicBezTo>
                        <a:pt x="18840" y="137"/>
                        <a:pt x="18710" y="4"/>
                        <a:pt x="18546" y="0"/>
                      </a:cubicBezTo>
                      <a:lnTo>
                        <a:pt x="307" y="0"/>
                      </a:lnTo>
                      <a:cubicBezTo>
                        <a:pt x="305" y="0"/>
                        <a:pt x="302" y="0"/>
                        <a:pt x="29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2">
                  <a:extLst>
                    <a:ext uri="{FF2B5EF4-FFF2-40B4-BE49-F238E27FC236}">
                      <a16:creationId xmlns:a16="http://schemas.microsoft.com/office/drawing/2014/main" id="{345D6993-F89D-3804-602C-9D2D8007D09B}"/>
                    </a:ext>
                  </a:extLst>
                </p:cNvPr>
                <p:cNvSpPr/>
                <p:nvPr/>
              </p:nvSpPr>
              <p:spPr>
                <a:xfrm>
                  <a:off x="5312325" y="1452091"/>
                  <a:ext cx="137259" cy="11834"/>
                </a:xfrm>
                <a:custGeom>
                  <a:avLst/>
                  <a:gdLst/>
                  <a:ahLst/>
                  <a:cxnLst/>
                  <a:rect l="l" t="t" r="r" b="b"/>
                  <a:pathLst>
                    <a:path w="6971" h="601" extrusionOk="0">
                      <a:moveTo>
                        <a:pt x="6671" y="0"/>
                      </a:moveTo>
                      <a:cubicBezTo>
                        <a:pt x="6668" y="0"/>
                        <a:pt x="6665" y="0"/>
                        <a:pt x="6663" y="0"/>
                      </a:cubicBezTo>
                      <a:lnTo>
                        <a:pt x="293" y="0"/>
                      </a:lnTo>
                      <a:cubicBezTo>
                        <a:pt x="131" y="4"/>
                        <a:pt x="0" y="137"/>
                        <a:pt x="0" y="300"/>
                      </a:cubicBezTo>
                      <a:cubicBezTo>
                        <a:pt x="0" y="464"/>
                        <a:pt x="131" y="597"/>
                        <a:pt x="293" y="600"/>
                      </a:cubicBezTo>
                      <a:lnTo>
                        <a:pt x="6663" y="600"/>
                      </a:lnTo>
                      <a:cubicBezTo>
                        <a:pt x="6665" y="600"/>
                        <a:pt x="6668" y="600"/>
                        <a:pt x="6671" y="600"/>
                      </a:cubicBezTo>
                      <a:cubicBezTo>
                        <a:pt x="6837" y="600"/>
                        <a:pt x="6971" y="466"/>
                        <a:pt x="6971" y="300"/>
                      </a:cubicBezTo>
                      <a:cubicBezTo>
                        <a:pt x="6971" y="135"/>
                        <a:pt x="6837" y="0"/>
                        <a:pt x="667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2">
                  <a:extLst>
                    <a:ext uri="{FF2B5EF4-FFF2-40B4-BE49-F238E27FC236}">
                      <a16:creationId xmlns:a16="http://schemas.microsoft.com/office/drawing/2014/main" id="{C74BD735-4554-1F24-D253-D03D4FA49AE7}"/>
                    </a:ext>
                  </a:extLst>
                </p:cNvPr>
                <p:cNvSpPr/>
                <p:nvPr/>
              </p:nvSpPr>
              <p:spPr>
                <a:xfrm>
                  <a:off x="5865003" y="1517560"/>
                  <a:ext cx="74566" cy="11873"/>
                </a:xfrm>
                <a:custGeom>
                  <a:avLst/>
                  <a:gdLst/>
                  <a:ahLst/>
                  <a:cxnLst/>
                  <a:rect l="l" t="t" r="r" b="b"/>
                  <a:pathLst>
                    <a:path w="3787" h="603" extrusionOk="0">
                      <a:moveTo>
                        <a:pt x="301" y="1"/>
                      </a:moveTo>
                      <a:cubicBezTo>
                        <a:pt x="136" y="1"/>
                        <a:pt x="1" y="135"/>
                        <a:pt x="1" y="301"/>
                      </a:cubicBezTo>
                      <a:cubicBezTo>
                        <a:pt x="1" y="468"/>
                        <a:pt x="136" y="602"/>
                        <a:pt x="301" y="602"/>
                      </a:cubicBezTo>
                      <a:cubicBezTo>
                        <a:pt x="303" y="602"/>
                        <a:pt x="305" y="602"/>
                        <a:pt x="308" y="602"/>
                      </a:cubicBezTo>
                      <a:lnTo>
                        <a:pt x="3492" y="602"/>
                      </a:lnTo>
                      <a:cubicBezTo>
                        <a:pt x="3656" y="599"/>
                        <a:pt x="3786" y="465"/>
                        <a:pt x="3786" y="301"/>
                      </a:cubicBezTo>
                      <a:cubicBezTo>
                        <a:pt x="3786" y="139"/>
                        <a:pt x="3656" y="5"/>
                        <a:pt x="3492"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2">
                  <a:extLst>
                    <a:ext uri="{FF2B5EF4-FFF2-40B4-BE49-F238E27FC236}">
                      <a16:creationId xmlns:a16="http://schemas.microsoft.com/office/drawing/2014/main" id="{994B979B-3BE0-206E-0653-AF53F7AA5FB2}"/>
                    </a:ext>
                  </a:extLst>
                </p:cNvPr>
                <p:cNvSpPr/>
                <p:nvPr/>
              </p:nvSpPr>
              <p:spPr>
                <a:xfrm>
                  <a:off x="5688542" y="1517580"/>
                  <a:ext cx="137003" cy="11853"/>
                </a:xfrm>
                <a:custGeom>
                  <a:avLst/>
                  <a:gdLst/>
                  <a:ahLst/>
                  <a:cxnLst/>
                  <a:rect l="l" t="t" r="r" b="b"/>
                  <a:pathLst>
                    <a:path w="6958" h="602" extrusionOk="0">
                      <a:moveTo>
                        <a:pt x="294" y="0"/>
                      </a:moveTo>
                      <a:cubicBezTo>
                        <a:pt x="131" y="4"/>
                        <a:pt x="0" y="138"/>
                        <a:pt x="0" y="300"/>
                      </a:cubicBezTo>
                      <a:cubicBezTo>
                        <a:pt x="0" y="464"/>
                        <a:pt x="131" y="598"/>
                        <a:pt x="294" y="601"/>
                      </a:cubicBezTo>
                      <a:lnTo>
                        <a:pt x="6664" y="601"/>
                      </a:lnTo>
                      <a:cubicBezTo>
                        <a:pt x="6827" y="598"/>
                        <a:pt x="6958" y="464"/>
                        <a:pt x="6958" y="300"/>
                      </a:cubicBezTo>
                      <a:cubicBezTo>
                        <a:pt x="6958" y="138"/>
                        <a:pt x="6827" y="4"/>
                        <a:pt x="66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2">
                  <a:extLst>
                    <a:ext uri="{FF2B5EF4-FFF2-40B4-BE49-F238E27FC236}">
                      <a16:creationId xmlns:a16="http://schemas.microsoft.com/office/drawing/2014/main" id="{81B2D5EE-2E60-37F5-3438-BDE02ED7342A}"/>
                    </a:ext>
                  </a:extLst>
                </p:cNvPr>
                <p:cNvSpPr/>
                <p:nvPr/>
              </p:nvSpPr>
              <p:spPr>
                <a:xfrm>
                  <a:off x="5312325" y="1517560"/>
                  <a:ext cx="302576" cy="11873"/>
                </a:xfrm>
                <a:custGeom>
                  <a:avLst/>
                  <a:gdLst/>
                  <a:ahLst/>
                  <a:cxnLst/>
                  <a:rect l="l" t="t" r="r" b="b"/>
                  <a:pathLst>
                    <a:path w="15367" h="603" extrusionOk="0">
                      <a:moveTo>
                        <a:pt x="15066" y="1"/>
                      </a:moveTo>
                      <a:cubicBezTo>
                        <a:pt x="15064" y="1"/>
                        <a:pt x="15062" y="1"/>
                        <a:pt x="15059" y="1"/>
                      </a:cubicBezTo>
                      <a:lnTo>
                        <a:pt x="293" y="1"/>
                      </a:lnTo>
                      <a:cubicBezTo>
                        <a:pt x="131" y="5"/>
                        <a:pt x="0" y="139"/>
                        <a:pt x="0" y="301"/>
                      </a:cubicBezTo>
                      <a:cubicBezTo>
                        <a:pt x="0" y="465"/>
                        <a:pt x="131" y="599"/>
                        <a:pt x="293" y="602"/>
                      </a:cubicBezTo>
                      <a:lnTo>
                        <a:pt x="15059" y="602"/>
                      </a:lnTo>
                      <a:cubicBezTo>
                        <a:pt x="15062" y="602"/>
                        <a:pt x="15064" y="602"/>
                        <a:pt x="15066" y="602"/>
                      </a:cubicBezTo>
                      <a:cubicBezTo>
                        <a:pt x="15231" y="602"/>
                        <a:pt x="15366" y="468"/>
                        <a:pt x="15366" y="301"/>
                      </a:cubicBezTo>
                      <a:cubicBezTo>
                        <a:pt x="15366" y="135"/>
                        <a:pt x="15231" y="1"/>
                        <a:pt x="1506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2">
                  <a:extLst>
                    <a:ext uri="{FF2B5EF4-FFF2-40B4-BE49-F238E27FC236}">
                      <a16:creationId xmlns:a16="http://schemas.microsoft.com/office/drawing/2014/main" id="{57845399-630E-86B0-D0EC-DBAACF870C05}"/>
                    </a:ext>
                  </a:extLst>
                </p:cNvPr>
                <p:cNvSpPr/>
                <p:nvPr/>
              </p:nvSpPr>
              <p:spPr>
                <a:xfrm>
                  <a:off x="5608600" y="1583049"/>
                  <a:ext cx="331087" cy="11853"/>
                </a:xfrm>
                <a:custGeom>
                  <a:avLst/>
                  <a:gdLst/>
                  <a:ahLst/>
                  <a:cxnLst/>
                  <a:rect l="l" t="t" r="r" b="b"/>
                  <a:pathLst>
                    <a:path w="16815" h="602" extrusionOk="0">
                      <a:moveTo>
                        <a:pt x="302" y="1"/>
                      </a:moveTo>
                      <a:cubicBezTo>
                        <a:pt x="136" y="1"/>
                        <a:pt x="1" y="135"/>
                        <a:pt x="1" y="302"/>
                      </a:cubicBezTo>
                      <a:cubicBezTo>
                        <a:pt x="1" y="468"/>
                        <a:pt x="136" y="602"/>
                        <a:pt x="302" y="602"/>
                      </a:cubicBezTo>
                      <a:lnTo>
                        <a:pt x="16514" y="602"/>
                      </a:lnTo>
                      <a:cubicBezTo>
                        <a:pt x="16680" y="602"/>
                        <a:pt x="16814" y="468"/>
                        <a:pt x="16814" y="302"/>
                      </a:cubicBezTo>
                      <a:cubicBezTo>
                        <a:pt x="16814" y="135"/>
                        <a:pt x="16680" y="1"/>
                        <a:pt x="165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2">
                  <a:extLst>
                    <a:ext uri="{FF2B5EF4-FFF2-40B4-BE49-F238E27FC236}">
                      <a16:creationId xmlns:a16="http://schemas.microsoft.com/office/drawing/2014/main" id="{7523590E-0EAD-763C-309B-AD031BED9965}"/>
                    </a:ext>
                  </a:extLst>
                </p:cNvPr>
                <p:cNvSpPr/>
                <p:nvPr/>
              </p:nvSpPr>
              <p:spPr>
                <a:xfrm>
                  <a:off x="5312187" y="1583049"/>
                  <a:ext cx="239864" cy="11853"/>
                </a:xfrm>
                <a:custGeom>
                  <a:avLst/>
                  <a:gdLst/>
                  <a:ahLst/>
                  <a:cxnLst/>
                  <a:rect l="l" t="t" r="r" b="b"/>
                  <a:pathLst>
                    <a:path w="12182" h="602" extrusionOk="0">
                      <a:moveTo>
                        <a:pt x="300" y="1"/>
                      </a:moveTo>
                      <a:cubicBezTo>
                        <a:pt x="134" y="1"/>
                        <a:pt x="0" y="135"/>
                        <a:pt x="0" y="302"/>
                      </a:cubicBezTo>
                      <a:cubicBezTo>
                        <a:pt x="0" y="468"/>
                        <a:pt x="134" y="602"/>
                        <a:pt x="300" y="602"/>
                      </a:cubicBezTo>
                      <a:lnTo>
                        <a:pt x="11882" y="602"/>
                      </a:lnTo>
                      <a:cubicBezTo>
                        <a:pt x="12048" y="602"/>
                        <a:pt x="12182" y="468"/>
                        <a:pt x="12182" y="302"/>
                      </a:cubicBezTo>
                      <a:cubicBezTo>
                        <a:pt x="12182" y="135"/>
                        <a:pt x="12048" y="1"/>
                        <a:pt x="1188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2">
                  <a:extLst>
                    <a:ext uri="{FF2B5EF4-FFF2-40B4-BE49-F238E27FC236}">
                      <a16:creationId xmlns:a16="http://schemas.microsoft.com/office/drawing/2014/main" id="{EA030630-09BE-8BBB-5FF9-419ED1E091D8}"/>
                    </a:ext>
                  </a:extLst>
                </p:cNvPr>
                <p:cNvSpPr/>
                <p:nvPr/>
              </p:nvSpPr>
              <p:spPr>
                <a:xfrm>
                  <a:off x="5791166" y="1648558"/>
                  <a:ext cx="148404" cy="11853"/>
                </a:xfrm>
                <a:custGeom>
                  <a:avLst/>
                  <a:gdLst/>
                  <a:ahLst/>
                  <a:cxnLst/>
                  <a:rect l="l" t="t" r="r" b="b"/>
                  <a:pathLst>
                    <a:path w="7537" h="602" extrusionOk="0">
                      <a:moveTo>
                        <a:pt x="294" y="1"/>
                      </a:moveTo>
                      <a:cubicBezTo>
                        <a:pt x="131" y="4"/>
                        <a:pt x="0" y="138"/>
                        <a:pt x="0" y="302"/>
                      </a:cubicBezTo>
                      <a:cubicBezTo>
                        <a:pt x="0" y="464"/>
                        <a:pt x="131" y="598"/>
                        <a:pt x="294" y="602"/>
                      </a:cubicBezTo>
                      <a:lnTo>
                        <a:pt x="7242" y="602"/>
                      </a:lnTo>
                      <a:cubicBezTo>
                        <a:pt x="7406" y="598"/>
                        <a:pt x="7536" y="464"/>
                        <a:pt x="7536" y="302"/>
                      </a:cubicBezTo>
                      <a:cubicBezTo>
                        <a:pt x="7536" y="138"/>
                        <a:pt x="7406" y="4"/>
                        <a:pt x="72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2">
                  <a:extLst>
                    <a:ext uri="{FF2B5EF4-FFF2-40B4-BE49-F238E27FC236}">
                      <a16:creationId xmlns:a16="http://schemas.microsoft.com/office/drawing/2014/main" id="{73C696D7-0C5A-ED27-C8C5-B2B7DF76C79D}"/>
                    </a:ext>
                  </a:extLst>
                </p:cNvPr>
                <p:cNvSpPr/>
                <p:nvPr/>
              </p:nvSpPr>
              <p:spPr>
                <a:xfrm>
                  <a:off x="5448875" y="1648558"/>
                  <a:ext cx="297142" cy="11853"/>
                </a:xfrm>
                <a:custGeom>
                  <a:avLst/>
                  <a:gdLst/>
                  <a:ahLst/>
                  <a:cxnLst/>
                  <a:rect l="l" t="t" r="r" b="b"/>
                  <a:pathLst>
                    <a:path w="15091" h="602" extrusionOk="0">
                      <a:moveTo>
                        <a:pt x="301" y="1"/>
                      </a:moveTo>
                      <a:cubicBezTo>
                        <a:pt x="135" y="1"/>
                        <a:pt x="0" y="135"/>
                        <a:pt x="0" y="302"/>
                      </a:cubicBezTo>
                      <a:cubicBezTo>
                        <a:pt x="0" y="468"/>
                        <a:pt x="135" y="602"/>
                        <a:pt x="301" y="602"/>
                      </a:cubicBezTo>
                      <a:cubicBezTo>
                        <a:pt x="303" y="602"/>
                        <a:pt x="305" y="602"/>
                        <a:pt x="307" y="602"/>
                      </a:cubicBezTo>
                      <a:lnTo>
                        <a:pt x="14783" y="602"/>
                      </a:lnTo>
                      <a:cubicBezTo>
                        <a:pt x="14785" y="602"/>
                        <a:pt x="14787" y="602"/>
                        <a:pt x="14789" y="602"/>
                      </a:cubicBezTo>
                      <a:cubicBezTo>
                        <a:pt x="14955" y="602"/>
                        <a:pt x="15090" y="468"/>
                        <a:pt x="15090" y="302"/>
                      </a:cubicBezTo>
                      <a:cubicBezTo>
                        <a:pt x="15090" y="135"/>
                        <a:pt x="14955" y="1"/>
                        <a:pt x="14789" y="1"/>
                      </a:cubicBezTo>
                      <a:cubicBezTo>
                        <a:pt x="14787" y="1"/>
                        <a:pt x="14785" y="1"/>
                        <a:pt x="14783" y="1"/>
                      </a:cubicBezTo>
                      <a:lnTo>
                        <a:pt x="307"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2">
                  <a:extLst>
                    <a:ext uri="{FF2B5EF4-FFF2-40B4-BE49-F238E27FC236}">
                      <a16:creationId xmlns:a16="http://schemas.microsoft.com/office/drawing/2014/main" id="{61E1767E-1E12-0DE8-70C8-9B7823F3F748}"/>
                    </a:ext>
                  </a:extLst>
                </p:cNvPr>
                <p:cNvSpPr/>
                <p:nvPr/>
              </p:nvSpPr>
              <p:spPr>
                <a:xfrm>
                  <a:off x="5312305" y="1648558"/>
                  <a:ext cx="85711" cy="11853"/>
                </a:xfrm>
                <a:custGeom>
                  <a:avLst/>
                  <a:gdLst/>
                  <a:ahLst/>
                  <a:cxnLst/>
                  <a:rect l="l" t="t" r="r" b="b"/>
                  <a:pathLst>
                    <a:path w="4353" h="602" extrusionOk="0">
                      <a:moveTo>
                        <a:pt x="294" y="1"/>
                      </a:moveTo>
                      <a:cubicBezTo>
                        <a:pt x="131" y="4"/>
                        <a:pt x="0" y="138"/>
                        <a:pt x="0" y="302"/>
                      </a:cubicBezTo>
                      <a:cubicBezTo>
                        <a:pt x="0" y="464"/>
                        <a:pt x="131" y="598"/>
                        <a:pt x="294" y="602"/>
                      </a:cubicBezTo>
                      <a:lnTo>
                        <a:pt x="4059" y="602"/>
                      </a:lnTo>
                      <a:cubicBezTo>
                        <a:pt x="4222" y="598"/>
                        <a:pt x="4353" y="464"/>
                        <a:pt x="4353" y="302"/>
                      </a:cubicBezTo>
                      <a:cubicBezTo>
                        <a:pt x="4353" y="138"/>
                        <a:pt x="4222" y="4"/>
                        <a:pt x="40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2">
                  <a:extLst>
                    <a:ext uri="{FF2B5EF4-FFF2-40B4-BE49-F238E27FC236}">
                      <a16:creationId xmlns:a16="http://schemas.microsoft.com/office/drawing/2014/main" id="{D123835F-56F6-2F6A-1275-D6E12FD760E7}"/>
                    </a:ext>
                  </a:extLst>
                </p:cNvPr>
                <p:cNvSpPr/>
                <p:nvPr/>
              </p:nvSpPr>
              <p:spPr>
                <a:xfrm>
                  <a:off x="5568590" y="1705875"/>
                  <a:ext cx="370979" cy="11853"/>
                </a:xfrm>
                <a:custGeom>
                  <a:avLst/>
                  <a:gdLst/>
                  <a:ahLst/>
                  <a:cxnLst/>
                  <a:rect l="l" t="t" r="r" b="b"/>
                  <a:pathLst>
                    <a:path w="18841" h="602" extrusionOk="0">
                      <a:moveTo>
                        <a:pt x="301" y="0"/>
                      </a:moveTo>
                      <a:cubicBezTo>
                        <a:pt x="135" y="0"/>
                        <a:pt x="0" y="134"/>
                        <a:pt x="0" y="300"/>
                      </a:cubicBezTo>
                      <a:cubicBezTo>
                        <a:pt x="0" y="468"/>
                        <a:pt x="135" y="602"/>
                        <a:pt x="301" y="602"/>
                      </a:cubicBezTo>
                      <a:cubicBezTo>
                        <a:pt x="303" y="602"/>
                        <a:pt x="305" y="602"/>
                        <a:pt x="307" y="602"/>
                      </a:cubicBezTo>
                      <a:lnTo>
                        <a:pt x="18546" y="602"/>
                      </a:lnTo>
                      <a:cubicBezTo>
                        <a:pt x="18710" y="598"/>
                        <a:pt x="18840" y="464"/>
                        <a:pt x="18840" y="300"/>
                      </a:cubicBezTo>
                      <a:cubicBezTo>
                        <a:pt x="18840" y="138"/>
                        <a:pt x="18710" y="4"/>
                        <a:pt x="18546" y="1"/>
                      </a:cubicBezTo>
                      <a:lnTo>
                        <a:pt x="307" y="1"/>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2">
                  <a:extLst>
                    <a:ext uri="{FF2B5EF4-FFF2-40B4-BE49-F238E27FC236}">
                      <a16:creationId xmlns:a16="http://schemas.microsoft.com/office/drawing/2014/main" id="{7A91FE5C-8B1B-D14E-E69E-D3DF1039EF1F}"/>
                    </a:ext>
                  </a:extLst>
                </p:cNvPr>
                <p:cNvSpPr/>
                <p:nvPr/>
              </p:nvSpPr>
              <p:spPr>
                <a:xfrm>
                  <a:off x="5312325" y="1705875"/>
                  <a:ext cx="137259" cy="11853"/>
                </a:xfrm>
                <a:custGeom>
                  <a:avLst/>
                  <a:gdLst/>
                  <a:ahLst/>
                  <a:cxnLst/>
                  <a:rect l="l" t="t" r="r" b="b"/>
                  <a:pathLst>
                    <a:path w="6971" h="602" extrusionOk="0">
                      <a:moveTo>
                        <a:pt x="6669" y="0"/>
                      </a:moveTo>
                      <a:cubicBezTo>
                        <a:pt x="6667" y="0"/>
                        <a:pt x="6665" y="0"/>
                        <a:pt x="6663" y="1"/>
                      </a:cubicBezTo>
                      <a:lnTo>
                        <a:pt x="293" y="1"/>
                      </a:lnTo>
                      <a:cubicBezTo>
                        <a:pt x="131" y="4"/>
                        <a:pt x="0" y="138"/>
                        <a:pt x="0" y="300"/>
                      </a:cubicBezTo>
                      <a:cubicBezTo>
                        <a:pt x="0" y="464"/>
                        <a:pt x="131" y="598"/>
                        <a:pt x="293" y="602"/>
                      </a:cubicBezTo>
                      <a:lnTo>
                        <a:pt x="6663" y="602"/>
                      </a:lnTo>
                      <a:cubicBezTo>
                        <a:pt x="6665" y="602"/>
                        <a:pt x="6667" y="602"/>
                        <a:pt x="6669" y="602"/>
                      </a:cubicBezTo>
                      <a:cubicBezTo>
                        <a:pt x="6836" y="602"/>
                        <a:pt x="6971" y="468"/>
                        <a:pt x="6971" y="300"/>
                      </a:cubicBezTo>
                      <a:cubicBezTo>
                        <a:pt x="6971" y="134"/>
                        <a:pt x="6836" y="0"/>
                        <a:pt x="666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2">
                  <a:extLst>
                    <a:ext uri="{FF2B5EF4-FFF2-40B4-BE49-F238E27FC236}">
                      <a16:creationId xmlns:a16="http://schemas.microsoft.com/office/drawing/2014/main" id="{E0CF9796-1DDF-B968-D7B5-A5AA9D01E851}"/>
                    </a:ext>
                  </a:extLst>
                </p:cNvPr>
                <p:cNvSpPr/>
                <p:nvPr/>
              </p:nvSpPr>
              <p:spPr>
                <a:xfrm>
                  <a:off x="5865003" y="1771364"/>
                  <a:ext cx="74566" cy="11853"/>
                </a:xfrm>
                <a:custGeom>
                  <a:avLst/>
                  <a:gdLst/>
                  <a:ahLst/>
                  <a:cxnLst/>
                  <a:rect l="l" t="t" r="r" b="b"/>
                  <a:pathLst>
                    <a:path w="3787" h="602" extrusionOk="0">
                      <a:moveTo>
                        <a:pt x="301" y="0"/>
                      </a:moveTo>
                      <a:cubicBezTo>
                        <a:pt x="136" y="0"/>
                        <a:pt x="1" y="135"/>
                        <a:pt x="1" y="301"/>
                      </a:cubicBezTo>
                      <a:cubicBezTo>
                        <a:pt x="1" y="468"/>
                        <a:pt x="136" y="601"/>
                        <a:pt x="301" y="601"/>
                      </a:cubicBezTo>
                      <a:cubicBezTo>
                        <a:pt x="303" y="601"/>
                        <a:pt x="305" y="601"/>
                        <a:pt x="308" y="601"/>
                      </a:cubicBezTo>
                      <a:lnTo>
                        <a:pt x="3492" y="601"/>
                      </a:lnTo>
                      <a:cubicBezTo>
                        <a:pt x="3656" y="598"/>
                        <a:pt x="3786" y="465"/>
                        <a:pt x="3786" y="301"/>
                      </a:cubicBezTo>
                      <a:cubicBezTo>
                        <a:pt x="3786" y="138"/>
                        <a:pt x="3656" y="4"/>
                        <a:pt x="3492" y="0"/>
                      </a:cubicBezTo>
                      <a:lnTo>
                        <a:pt x="308"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2">
                  <a:extLst>
                    <a:ext uri="{FF2B5EF4-FFF2-40B4-BE49-F238E27FC236}">
                      <a16:creationId xmlns:a16="http://schemas.microsoft.com/office/drawing/2014/main" id="{4C6D5FE6-B1E5-2B94-8CA1-5735CC5C46E3}"/>
                    </a:ext>
                  </a:extLst>
                </p:cNvPr>
                <p:cNvSpPr/>
                <p:nvPr/>
              </p:nvSpPr>
              <p:spPr>
                <a:xfrm>
                  <a:off x="5688542" y="1771364"/>
                  <a:ext cx="137003" cy="11853"/>
                </a:xfrm>
                <a:custGeom>
                  <a:avLst/>
                  <a:gdLst/>
                  <a:ahLst/>
                  <a:cxnLst/>
                  <a:rect l="l" t="t" r="r" b="b"/>
                  <a:pathLst>
                    <a:path w="6958" h="602" extrusionOk="0">
                      <a:moveTo>
                        <a:pt x="294" y="0"/>
                      </a:moveTo>
                      <a:cubicBezTo>
                        <a:pt x="131" y="4"/>
                        <a:pt x="0" y="138"/>
                        <a:pt x="0" y="301"/>
                      </a:cubicBezTo>
                      <a:cubicBezTo>
                        <a:pt x="0" y="465"/>
                        <a:pt x="131" y="598"/>
                        <a:pt x="294" y="601"/>
                      </a:cubicBezTo>
                      <a:lnTo>
                        <a:pt x="6664" y="601"/>
                      </a:lnTo>
                      <a:cubicBezTo>
                        <a:pt x="6827" y="598"/>
                        <a:pt x="6958" y="465"/>
                        <a:pt x="6958" y="301"/>
                      </a:cubicBezTo>
                      <a:cubicBezTo>
                        <a:pt x="6958" y="138"/>
                        <a:pt x="6827" y="4"/>
                        <a:pt x="66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2">
                  <a:extLst>
                    <a:ext uri="{FF2B5EF4-FFF2-40B4-BE49-F238E27FC236}">
                      <a16:creationId xmlns:a16="http://schemas.microsoft.com/office/drawing/2014/main" id="{05295D04-A910-37C7-FED6-B8B31CAA9479}"/>
                    </a:ext>
                  </a:extLst>
                </p:cNvPr>
                <p:cNvSpPr/>
                <p:nvPr/>
              </p:nvSpPr>
              <p:spPr>
                <a:xfrm>
                  <a:off x="5312325" y="1771364"/>
                  <a:ext cx="302576" cy="11853"/>
                </a:xfrm>
                <a:custGeom>
                  <a:avLst/>
                  <a:gdLst/>
                  <a:ahLst/>
                  <a:cxnLst/>
                  <a:rect l="l" t="t" r="r" b="b"/>
                  <a:pathLst>
                    <a:path w="15367" h="602" extrusionOk="0">
                      <a:moveTo>
                        <a:pt x="15066" y="0"/>
                      </a:moveTo>
                      <a:cubicBezTo>
                        <a:pt x="15064" y="0"/>
                        <a:pt x="15062" y="0"/>
                        <a:pt x="15059" y="0"/>
                      </a:cubicBezTo>
                      <a:lnTo>
                        <a:pt x="293" y="0"/>
                      </a:lnTo>
                      <a:cubicBezTo>
                        <a:pt x="131" y="4"/>
                        <a:pt x="0" y="138"/>
                        <a:pt x="0" y="301"/>
                      </a:cubicBezTo>
                      <a:cubicBezTo>
                        <a:pt x="0" y="465"/>
                        <a:pt x="131" y="598"/>
                        <a:pt x="293" y="601"/>
                      </a:cubicBezTo>
                      <a:lnTo>
                        <a:pt x="15059" y="601"/>
                      </a:lnTo>
                      <a:cubicBezTo>
                        <a:pt x="15062" y="601"/>
                        <a:pt x="15064" y="601"/>
                        <a:pt x="15066" y="601"/>
                      </a:cubicBezTo>
                      <a:cubicBezTo>
                        <a:pt x="15231" y="601"/>
                        <a:pt x="15366" y="468"/>
                        <a:pt x="15366" y="301"/>
                      </a:cubicBezTo>
                      <a:cubicBezTo>
                        <a:pt x="15366" y="135"/>
                        <a:pt x="15231" y="0"/>
                        <a:pt x="1506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2">
                  <a:extLst>
                    <a:ext uri="{FF2B5EF4-FFF2-40B4-BE49-F238E27FC236}">
                      <a16:creationId xmlns:a16="http://schemas.microsoft.com/office/drawing/2014/main" id="{97CC3570-A379-A68A-19C7-E09D311BF45E}"/>
                    </a:ext>
                  </a:extLst>
                </p:cNvPr>
                <p:cNvSpPr/>
                <p:nvPr/>
              </p:nvSpPr>
              <p:spPr>
                <a:xfrm>
                  <a:off x="5608600" y="1836873"/>
                  <a:ext cx="331087" cy="11853"/>
                </a:xfrm>
                <a:custGeom>
                  <a:avLst/>
                  <a:gdLst/>
                  <a:ahLst/>
                  <a:cxnLst/>
                  <a:rect l="l" t="t" r="r" b="b"/>
                  <a:pathLst>
                    <a:path w="16815" h="602" extrusionOk="0">
                      <a:moveTo>
                        <a:pt x="302" y="0"/>
                      </a:moveTo>
                      <a:cubicBezTo>
                        <a:pt x="136" y="0"/>
                        <a:pt x="1" y="135"/>
                        <a:pt x="1" y="301"/>
                      </a:cubicBezTo>
                      <a:cubicBezTo>
                        <a:pt x="1" y="467"/>
                        <a:pt x="136" y="601"/>
                        <a:pt x="302" y="601"/>
                      </a:cubicBezTo>
                      <a:lnTo>
                        <a:pt x="16514" y="601"/>
                      </a:lnTo>
                      <a:cubicBezTo>
                        <a:pt x="16680" y="601"/>
                        <a:pt x="16814" y="467"/>
                        <a:pt x="16814" y="301"/>
                      </a:cubicBezTo>
                      <a:cubicBezTo>
                        <a:pt x="16814" y="135"/>
                        <a:pt x="16680" y="0"/>
                        <a:pt x="165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2">
                  <a:extLst>
                    <a:ext uri="{FF2B5EF4-FFF2-40B4-BE49-F238E27FC236}">
                      <a16:creationId xmlns:a16="http://schemas.microsoft.com/office/drawing/2014/main" id="{348665F2-11C4-D950-7210-DFF46BFE9392}"/>
                    </a:ext>
                  </a:extLst>
                </p:cNvPr>
                <p:cNvSpPr/>
                <p:nvPr/>
              </p:nvSpPr>
              <p:spPr>
                <a:xfrm>
                  <a:off x="5312187" y="1836873"/>
                  <a:ext cx="239864" cy="11853"/>
                </a:xfrm>
                <a:custGeom>
                  <a:avLst/>
                  <a:gdLst/>
                  <a:ahLst/>
                  <a:cxnLst/>
                  <a:rect l="l" t="t" r="r" b="b"/>
                  <a:pathLst>
                    <a:path w="12182" h="602" extrusionOk="0">
                      <a:moveTo>
                        <a:pt x="300" y="0"/>
                      </a:moveTo>
                      <a:cubicBezTo>
                        <a:pt x="134" y="0"/>
                        <a:pt x="0" y="135"/>
                        <a:pt x="0" y="301"/>
                      </a:cubicBezTo>
                      <a:cubicBezTo>
                        <a:pt x="0" y="467"/>
                        <a:pt x="134" y="601"/>
                        <a:pt x="300" y="601"/>
                      </a:cubicBezTo>
                      <a:lnTo>
                        <a:pt x="11882" y="601"/>
                      </a:lnTo>
                      <a:cubicBezTo>
                        <a:pt x="12048" y="601"/>
                        <a:pt x="12182" y="467"/>
                        <a:pt x="12182" y="301"/>
                      </a:cubicBezTo>
                      <a:cubicBezTo>
                        <a:pt x="12182" y="135"/>
                        <a:pt x="12048" y="0"/>
                        <a:pt x="1188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2">
                  <a:extLst>
                    <a:ext uri="{FF2B5EF4-FFF2-40B4-BE49-F238E27FC236}">
                      <a16:creationId xmlns:a16="http://schemas.microsoft.com/office/drawing/2014/main" id="{5A3AF15C-128F-9C71-CB53-8E7F813D95DF}"/>
                    </a:ext>
                  </a:extLst>
                </p:cNvPr>
                <p:cNvSpPr/>
                <p:nvPr/>
              </p:nvSpPr>
              <p:spPr>
                <a:xfrm>
                  <a:off x="5791166" y="1902382"/>
                  <a:ext cx="148404" cy="11853"/>
                </a:xfrm>
                <a:custGeom>
                  <a:avLst/>
                  <a:gdLst/>
                  <a:ahLst/>
                  <a:cxnLst/>
                  <a:rect l="l" t="t" r="r" b="b"/>
                  <a:pathLst>
                    <a:path w="7537" h="602" extrusionOk="0">
                      <a:moveTo>
                        <a:pt x="294" y="0"/>
                      </a:moveTo>
                      <a:cubicBezTo>
                        <a:pt x="131" y="4"/>
                        <a:pt x="0" y="137"/>
                        <a:pt x="0" y="300"/>
                      </a:cubicBezTo>
                      <a:cubicBezTo>
                        <a:pt x="0" y="464"/>
                        <a:pt x="131" y="598"/>
                        <a:pt x="294" y="601"/>
                      </a:cubicBezTo>
                      <a:lnTo>
                        <a:pt x="7242" y="601"/>
                      </a:lnTo>
                      <a:cubicBezTo>
                        <a:pt x="7406" y="598"/>
                        <a:pt x="7536" y="464"/>
                        <a:pt x="7536" y="300"/>
                      </a:cubicBezTo>
                      <a:cubicBezTo>
                        <a:pt x="7536" y="137"/>
                        <a:pt x="7406" y="4"/>
                        <a:pt x="724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2">
                  <a:extLst>
                    <a:ext uri="{FF2B5EF4-FFF2-40B4-BE49-F238E27FC236}">
                      <a16:creationId xmlns:a16="http://schemas.microsoft.com/office/drawing/2014/main" id="{D39F065F-1898-342A-D63F-8FB03677D44D}"/>
                    </a:ext>
                  </a:extLst>
                </p:cNvPr>
                <p:cNvSpPr/>
                <p:nvPr/>
              </p:nvSpPr>
              <p:spPr>
                <a:xfrm>
                  <a:off x="5448875" y="1902382"/>
                  <a:ext cx="297142" cy="11853"/>
                </a:xfrm>
                <a:custGeom>
                  <a:avLst/>
                  <a:gdLst/>
                  <a:ahLst/>
                  <a:cxnLst/>
                  <a:rect l="l" t="t" r="r" b="b"/>
                  <a:pathLst>
                    <a:path w="15091" h="602" extrusionOk="0">
                      <a:moveTo>
                        <a:pt x="301" y="0"/>
                      </a:moveTo>
                      <a:cubicBezTo>
                        <a:pt x="135" y="0"/>
                        <a:pt x="0" y="134"/>
                        <a:pt x="0" y="300"/>
                      </a:cubicBezTo>
                      <a:cubicBezTo>
                        <a:pt x="0" y="466"/>
                        <a:pt x="136" y="601"/>
                        <a:pt x="301" y="601"/>
                      </a:cubicBezTo>
                      <a:cubicBezTo>
                        <a:pt x="303" y="601"/>
                        <a:pt x="305" y="601"/>
                        <a:pt x="307" y="601"/>
                      </a:cubicBezTo>
                      <a:lnTo>
                        <a:pt x="14783" y="601"/>
                      </a:lnTo>
                      <a:cubicBezTo>
                        <a:pt x="14785" y="601"/>
                        <a:pt x="14787" y="601"/>
                        <a:pt x="14789" y="601"/>
                      </a:cubicBezTo>
                      <a:cubicBezTo>
                        <a:pt x="14955" y="601"/>
                        <a:pt x="15090" y="466"/>
                        <a:pt x="15090" y="300"/>
                      </a:cubicBezTo>
                      <a:cubicBezTo>
                        <a:pt x="15090" y="134"/>
                        <a:pt x="14955" y="0"/>
                        <a:pt x="14789" y="0"/>
                      </a:cubicBezTo>
                      <a:cubicBezTo>
                        <a:pt x="14787" y="0"/>
                        <a:pt x="14785" y="0"/>
                        <a:pt x="14783" y="0"/>
                      </a:cubicBezTo>
                      <a:lnTo>
                        <a:pt x="307"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2">
                  <a:extLst>
                    <a:ext uri="{FF2B5EF4-FFF2-40B4-BE49-F238E27FC236}">
                      <a16:creationId xmlns:a16="http://schemas.microsoft.com/office/drawing/2014/main" id="{42E09738-F7F1-9065-B408-539BF6AE71AF}"/>
                    </a:ext>
                  </a:extLst>
                </p:cNvPr>
                <p:cNvSpPr/>
                <p:nvPr/>
              </p:nvSpPr>
              <p:spPr>
                <a:xfrm>
                  <a:off x="5312305" y="1902382"/>
                  <a:ext cx="85711" cy="11853"/>
                </a:xfrm>
                <a:custGeom>
                  <a:avLst/>
                  <a:gdLst/>
                  <a:ahLst/>
                  <a:cxnLst/>
                  <a:rect l="l" t="t" r="r" b="b"/>
                  <a:pathLst>
                    <a:path w="4353" h="602" extrusionOk="0">
                      <a:moveTo>
                        <a:pt x="294" y="0"/>
                      </a:moveTo>
                      <a:cubicBezTo>
                        <a:pt x="131" y="4"/>
                        <a:pt x="0" y="137"/>
                        <a:pt x="0" y="300"/>
                      </a:cubicBezTo>
                      <a:cubicBezTo>
                        <a:pt x="0" y="464"/>
                        <a:pt x="131" y="598"/>
                        <a:pt x="294" y="601"/>
                      </a:cubicBezTo>
                      <a:lnTo>
                        <a:pt x="4059" y="601"/>
                      </a:lnTo>
                      <a:cubicBezTo>
                        <a:pt x="4222" y="598"/>
                        <a:pt x="4353" y="464"/>
                        <a:pt x="4353" y="300"/>
                      </a:cubicBezTo>
                      <a:cubicBezTo>
                        <a:pt x="4353" y="137"/>
                        <a:pt x="4222" y="4"/>
                        <a:pt x="40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3" name="TextBox 2">
            <a:extLst>
              <a:ext uri="{FF2B5EF4-FFF2-40B4-BE49-F238E27FC236}">
                <a16:creationId xmlns:a16="http://schemas.microsoft.com/office/drawing/2014/main" id="{462809B8-7E63-1E66-DF69-529DC9633E27}"/>
              </a:ext>
            </a:extLst>
          </p:cNvPr>
          <p:cNvSpPr txBox="1"/>
          <p:nvPr/>
        </p:nvSpPr>
        <p:spPr>
          <a:xfrm>
            <a:off x="403569" y="1285238"/>
            <a:ext cx="5782820" cy="2677656"/>
          </a:xfrm>
          <a:prstGeom prst="rect">
            <a:avLst/>
          </a:prstGeom>
          <a:noFill/>
        </p:spPr>
        <p:txBody>
          <a:bodyPr wrap="square">
            <a:spAutoFit/>
          </a:bodyPr>
          <a:lstStyle/>
          <a:p>
            <a:r>
              <a:rPr lang="en-US" b="1" dirty="0">
                <a:latin typeface="DM Sans" pitchFamily="2" charset="0"/>
              </a:rPr>
              <a:t>Models Used</a:t>
            </a:r>
            <a:r>
              <a:rPr lang="en-US" dirty="0">
                <a:latin typeface="DM Sans" pitchFamily="2" charset="0"/>
              </a:rPr>
              <a:t>:</a:t>
            </a:r>
          </a:p>
          <a:p>
            <a:pPr marL="457200" lvl="1"/>
            <a:r>
              <a:rPr lang="en-US" b="1" dirty="0">
                <a:latin typeface="DM Sans" pitchFamily="2" charset="0"/>
              </a:rPr>
              <a:t>1.Support Vector Machines (SVM)</a:t>
            </a:r>
            <a:r>
              <a:rPr lang="en-US" dirty="0">
                <a:latin typeface="DM Sans" pitchFamily="2" charset="0"/>
              </a:rPr>
              <a:t>:</a:t>
            </a:r>
          </a:p>
          <a:p>
            <a:pPr marL="1143000" lvl="2" indent="-228600">
              <a:buFont typeface="Arial" panose="020B0604020202020204" pitchFamily="34" charset="0"/>
              <a:buChar char="•"/>
            </a:pPr>
            <a:r>
              <a:rPr lang="en-US" dirty="0">
                <a:latin typeface="DM Sans" pitchFamily="2" charset="0"/>
              </a:rPr>
              <a:t>Effective for high-dimensional data, binary classification.</a:t>
            </a:r>
          </a:p>
          <a:p>
            <a:pPr marL="914400" lvl="2"/>
            <a:endParaRPr lang="en-US" dirty="0">
              <a:latin typeface="DM Sans" pitchFamily="2" charset="0"/>
            </a:endParaRPr>
          </a:p>
          <a:p>
            <a:pPr marL="457200" lvl="1"/>
            <a:r>
              <a:rPr lang="en-US" b="1" dirty="0">
                <a:latin typeface="DM Sans" pitchFamily="2" charset="0"/>
              </a:rPr>
              <a:t>2.Isolation Forest</a:t>
            </a:r>
            <a:r>
              <a:rPr lang="en-US" dirty="0">
                <a:latin typeface="DM Sans" pitchFamily="2" charset="0"/>
              </a:rPr>
              <a:t>:</a:t>
            </a:r>
          </a:p>
          <a:p>
            <a:pPr marL="1143000" lvl="2" indent="-228600">
              <a:buFont typeface="Arial" panose="020B0604020202020204" pitchFamily="34" charset="0"/>
              <a:buChar char="•"/>
            </a:pPr>
            <a:r>
              <a:rPr lang="en-US" dirty="0">
                <a:latin typeface="DM Sans" pitchFamily="2" charset="0"/>
              </a:rPr>
              <a:t>Detects anomalies by isolating observations in the feature space.</a:t>
            </a:r>
          </a:p>
          <a:p>
            <a:pPr marL="914400" lvl="2"/>
            <a:endParaRPr lang="en-US" dirty="0">
              <a:latin typeface="DM Sans" pitchFamily="2" charset="0"/>
            </a:endParaRPr>
          </a:p>
          <a:p>
            <a:pPr marL="457200" lvl="1"/>
            <a:r>
              <a:rPr lang="en-US" b="1" dirty="0">
                <a:latin typeface="DM Sans" pitchFamily="2" charset="0"/>
              </a:rPr>
              <a:t>3.Random Forest</a:t>
            </a:r>
            <a:r>
              <a:rPr lang="en-US" dirty="0">
                <a:latin typeface="DM Sans" pitchFamily="2" charset="0"/>
              </a:rPr>
              <a:t>:</a:t>
            </a:r>
          </a:p>
          <a:p>
            <a:pPr marL="1143000" lvl="2" indent="-228600">
              <a:buFont typeface="Arial" panose="020B0604020202020204" pitchFamily="34" charset="0"/>
              <a:buChar char="•"/>
            </a:pPr>
            <a:r>
              <a:rPr lang="en-US" dirty="0">
                <a:latin typeface="DM Sans" pitchFamily="2" charset="0"/>
              </a:rPr>
              <a:t>An ensemble learning technique combining multiple decision trees.</a:t>
            </a:r>
          </a:p>
        </p:txBody>
      </p:sp>
      <p:sp>
        <p:nvSpPr>
          <p:cNvPr id="2" name="TextBox 1">
            <a:extLst>
              <a:ext uri="{FF2B5EF4-FFF2-40B4-BE49-F238E27FC236}">
                <a16:creationId xmlns:a16="http://schemas.microsoft.com/office/drawing/2014/main" id="{0560F465-3323-0A62-3950-2D091A1A26C6}"/>
              </a:ext>
            </a:extLst>
          </p:cNvPr>
          <p:cNvSpPr txBox="1"/>
          <p:nvPr/>
        </p:nvSpPr>
        <p:spPr>
          <a:xfrm>
            <a:off x="8477250" y="4570699"/>
            <a:ext cx="474616" cy="307777"/>
          </a:xfrm>
          <a:prstGeom prst="rect">
            <a:avLst/>
          </a:prstGeom>
          <a:noFill/>
        </p:spPr>
        <p:txBody>
          <a:bodyPr wrap="square" rtlCol="0">
            <a:spAutoFit/>
          </a:bodyPr>
          <a:lstStyle/>
          <a:p>
            <a:r>
              <a:rPr lang="en-US" dirty="0"/>
              <a:t>10</a:t>
            </a:r>
          </a:p>
        </p:txBody>
      </p:sp>
    </p:spTree>
    <p:extLst>
      <p:ext uri="{BB962C8B-B14F-4D97-AF65-F5344CB8AC3E}">
        <p14:creationId xmlns:p14="http://schemas.microsoft.com/office/powerpoint/2010/main" val="1722355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7">
          <a:extLst>
            <a:ext uri="{FF2B5EF4-FFF2-40B4-BE49-F238E27FC236}">
              <a16:creationId xmlns:a16="http://schemas.microsoft.com/office/drawing/2014/main" id="{734D60D8-5BFD-9918-59B6-B574EBA50544}"/>
            </a:ext>
          </a:extLst>
        </p:cNvPr>
        <p:cNvGrpSpPr/>
        <p:nvPr/>
      </p:nvGrpSpPr>
      <p:grpSpPr>
        <a:xfrm>
          <a:off x="0" y="0"/>
          <a:ext cx="0" cy="0"/>
          <a:chOff x="0" y="0"/>
          <a:chExt cx="0" cy="0"/>
        </a:xfrm>
      </p:grpSpPr>
      <p:sp>
        <p:nvSpPr>
          <p:cNvPr id="328" name="Google Shape;328;p32">
            <a:extLst>
              <a:ext uri="{FF2B5EF4-FFF2-40B4-BE49-F238E27FC236}">
                <a16:creationId xmlns:a16="http://schemas.microsoft.com/office/drawing/2014/main" id="{51E702F2-27C9-3207-701B-E7A5055F2BDE}"/>
              </a:ext>
            </a:extLst>
          </p:cNvPr>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r>
              <a:rPr lang="en-US" dirty="0"/>
              <a:t>8.Model Training &amp; Evaluation</a:t>
            </a:r>
            <a:endParaRPr lang="en-US" b="1" dirty="0"/>
          </a:p>
        </p:txBody>
      </p:sp>
      <p:sp>
        <p:nvSpPr>
          <p:cNvPr id="330" name="Google Shape;330;p32">
            <a:extLst>
              <a:ext uri="{FF2B5EF4-FFF2-40B4-BE49-F238E27FC236}">
                <a16:creationId xmlns:a16="http://schemas.microsoft.com/office/drawing/2014/main" id="{F160B8BB-B713-DE42-FB2E-15EBA14D17A5}"/>
              </a:ext>
            </a:extLst>
          </p:cNvPr>
          <p:cNvSpPr/>
          <p:nvPr/>
        </p:nvSpPr>
        <p:spPr>
          <a:xfrm>
            <a:off x="3650822" y="2633495"/>
            <a:ext cx="12710" cy="35957"/>
          </a:xfrm>
          <a:custGeom>
            <a:avLst/>
            <a:gdLst/>
            <a:ahLst/>
            <a:cxnLst/>
            <a:rect l="l" t="t" r="r" b="b"/>
            <a:pathLst>
              <a:path w="667" h="1887" extrusionOk="0">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2">
            <a:extLst>
              <a:ext uri="{FF2B5EF4-FFF2-40B4-BE49-F238E27FC236}">
                <a16:creationId xmlns:a16="http://schemas.microsoft.com/office/drawing/2014/main" id="{45F27F19-12BE-29E2-650C-FB48882F9F20}"/>
              </a:ext>
            </a:extLst>
          </p:cNvPr>
          <p:cNvSpPr/>
          <p:nvPr/>
        </p:nvSpPr>
        <p:spPr>
          <a:xfrm>
            <a:off x="6640749" y="1114970"/>
            <a:ext cx="2432897" cy="2913559"/>
          </a:xfrm>
          <a:custGeom>
            <a:avLst/>
            <a:gdLst/>
            <a:ahLst/>
            <a:cxnLst/>
            <a:rect l="l" t="t" r="r" b="b"/>
            <a:pathLst>
              <a:path w="205138" h="197626" extrusionOk="0">
                <a:moveTo>
                  <a:pt x="118317" y="1"/>
                </a:moveTo>
                <a:cubicBezTo>
                  <a:pt x="118225" y="1"/>
                  <a:pt x="118134" y="2"/>
                  <a:pt x="118043" y="3"/>
                </a:cubicBezTo>
                <a:cubicBezTo>
                  <a:pt x="89747" y="445"/>
                  <a:pt x="90632" y="18129"/>
                  <a:pt x="82233" y="42446"/>
                </a:cubicBezTo>
                <a:cubicBezTo>
                  <a:pt x="73832" y="66761"/>
                  <a:pt x="45537" y="55707"/>
                  <a:pt x="26527" y="64550"/>
                </a:cubicBezTo>
                <a:cubicBezTo>
                  <a:pt x="7517" y="73393"/>
                  <a:pt x="13706" y="109645"/>
                  <a:pt x="14590" y="117603"/>
                </a:cubicBezTo>
                <a:cubicBezTo>
                  <a:pt x="15475" y="125561"/>
                  <a:pt x="6190" y="119371"/>
                  <a:pt x="3095" y="125119"/>
                </a:cubicBezTo>
                <a:cubicBezTo>
                  <a:pt x="1" y="130866"/>
                  <a:pt x="2158" y="141743"/>
                  <a:pt x="2158" y="141743"/>
                </a:cubicBezTo>
                <a:lnTo>
                  <a:pt x="178611" y="197625"/>
                </a:lnTo>
                <a:cubicBezTo>
                  <a:pt x="178611" y="197625"/>
                  <a:pt x="179937" y="195414"/>
                  <a:pt x="185684" y="186131"/>
                </a:cubicBezTo>
                <a:cubicBezTo>
                  <a:pt x="191432" y="176846"/>
                  <a:pt x="172864" y="151204"/>
                  <a:pt x="173684" y="140144"/>
                </a:cubicBezTo>
                <a:cubicBezTo>
                  <a:pt x="174505" y="129084"/>
                  <a:pt x="205137" y="110530"/>
                  <a:pt x="202043" y="89309"/>
                </a:cubicBezTo>
                <a:cubicBezTo>
                  <a:pt x="198958" y="68156"/>
                  <a:pt x="146675" y="1"/>
                  <a:pt x="118317"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2" name="Google Shape;332;p32">
            <a:extLst>
              <a:ext uri="{FF2B5EF4-FFF2-40B4-BE49-F238E27FC236}">
                <a16:creationId xmlns:a16="http://schemas.microsoft.com/office/drawing/2014/main" id="{6321BB7A-B9E6-0983-5022-C5B80C48D3D2}"/>
              </a:ext>
            </a:extLst>
          </p:cNvPr>
          <p:cNvGrpSpPr/>
          <p:nvPr/>
        </p:nvGrpSpPr>
        <p:grpSpPr>
          <a:xfrm>
            <a:off x="6483973" y="810639"/>
            <a:ext cx="2418845" cy="2951534"/>
            <a:chOff x="4749388" y="610304"/>
            <a:chExt cx="3694120" cy="4125705"/>
          </a:xfrm>
        </p:grpSpPr>
        <p:grpSp>
          <p:nvGrpSpPr>
            <p:cNvPr id="333" name="Google Shape;333;p32">
              <a:extLst>
                <a:ext uri="{FF2B5EF4-FFF2-40B4-BE49-F238E27FC236}">
                  <a16:creationId xmlns:a16="http://schemas.microsoft.com/office/drawing/2014/main" id="{5F714C01-80CF-A48F-6364-FE843F6A46D8}"/>
                </a:ext>
              </a:extLst>
            </p:cNvPr>
            <p:cNvGrpSpPr/>
            <p:nvPr/>
          </p:nvGrpSpPr>
          <p:grpSpPr>
            <a:xfrm>
              <a:off x="4749388" y="610304"/>
              <a:ext cx="3414364" cy="4125705"/>
              <a:chOff x="4749388" y="610304"/>
              <a:chExt cx="3414364" cy="4125705"/>
            </a:xfrm>
          </p:grpSpPr>
          <p:sp>
            <p:nvSpPr>
              <p:cNvPr id="334" name="Google Shape;334;p32">
                <a:extLst>
                  <a:ext uri="{FF2B5EF4-FFF2-40B4-BE49-F238E27FC236}">
                    <a16:creationId xmlns:a16="http://schemas.microsoft.com/office/drawing/2014/main" id="{1E7AE152-9B2F-78CD-87D3-3E12E8A9A5BF}"/>
                  </a:ext>
                </a:extLst>
              </p:cNvPr>
              <p:cNvSpPr/>
              <p:nvPr/>
            </p:nvSpPr>
            <p:spPr>
              <a:xfrm>
                <a:off x="7913197" y="4599163"/>
                <a:ext cx="177072" cy="63421"/>
              </a:xfrm>
              <a:custGeom>
                <a:avLst/>
                <a:gdLst/>
                <a:ahLst/>
                <a:cxnLst/>
                <a:rect l="l" t="t" r="r" b="b"/>
                <a:pathLst>
                  <a:path w="8993" h="3221" extrusionOk="0">
                    <a:moveTo>
                      <a:pt x="337" y="0"/>
                    </a:moveTo>
                    <a:cubicBezTo>
                      <a:pt x="209" y="0"/>
                      <a:pt x="90" y="82"/>
                      <a:pt x="50" y="211"/>
                    </a:cubicBezTo>
                    <a:cubicBezTo>
                      <a:pt x="0" y="369"/>
                      <a:pt x="89" y="537"/>
                      <a:pt x="247" y="587"/>
                    </a:cubicBezTo>
                    <a:lnTo>
                      <a:pt x="8583" y="3205"/>
                    </a:lnTo>
                    <a:cubicBezTo>
                      <a:pt x="8612" y="3214"/>
                      <a:pt x="8643" y="3219"/>
                      <a:pt x="8673" y="3220"/>
                    </a:cubicBezTo>
                    <a:cubicBezTo>
                      <a:pt x="8822" y="3219"/>
                      <a:pt x="8947" y="3111"/>
                      <a:pt x="8970" y="2964"/>
                    </a:cubicBezTo>
                    <a:cubicBezTo>
                      <a:pt x="8992" y="2818"/>
                      <a:pt x="8905" y="2677"/>
                      <a:pt x="8763" y="2633"/>
                    </a:cubicBezTo>
                    <a:lnTo>
                      <a:pt x="427" y="14"/>
                    </a:lnTo>
                    <a:cubicBezTo>
                      <a:pt x="397" y="5"/>
                      <a:pt x="367" y="0"/>
                      <a:pt x="33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2">
                <a:extLst>
                  <a:ext uri="{FF2B5EF4-FFF2-40B4-BE49-F238E27FC236}">
                    <a16:creationId xmlns:a16="http://schemas.microsoft.com/office/drawing/2014/main" id="{5EB13654-5D64-308E-1EA7-BDAE0B5F74E5}"/>
                  </a:ext>
                </a:extLst>
              </p:cNvPr>
              <p:cNvSpPr/>
              <p:nvPr/>
            </p:nvSpPr>
            <p:spPr>
              <a:xfrm>
                <a:off x="4749388" y="3605665"/>
                <a:ext cx="3058015" cy="968079"/>
              </a:xfrm>
              <a:custGeom>
                <a:avLst/>
                <a:gdLst/>
                <a:ahLst/>
                <a:cxnLst/>
                <a:rect l="l" t="t" r="r" b="b"/>
                <a:pathLst>
                  <a:path w="155308" h="49166" extrusionOk="0">
                    <a:moveTo>
                      <a:pt x="335" y="1"/>
                    </a:moveTo>
                    <a:cubicBezTo>
                      <a:pt x="207" y="1"/>
                      <a:pt x="89" y="84"/>
                      <a:pt x="51" y="213"/>
                    </a:cubicBezTo>
                    <a:cubicBezTo>
                      <a:pt x="1" y="370"/>
                      <a:pt x="89" y="539"/>
                      <a:pt x="247" y="589"/>
                    </a:cubicBezTo>
                    <a:lnTo>
                      <a:pt x="154899" y="49152"/>
                    </a:lnTo>
                    <a:cubicBezTo>
                      <a:pt x="154929" y="49161"/>
                      <a:pt x="154958" y="49166"/>
                      <a:pt x="154989" y="49166"/>
                    </a:cubicBezTo>
                    <a:cubicBezTo>
                      <a:pt x="155137" y="49165"/>
                      <a:pt x="155263" y="49057"/>
                      <a:pt x="155285" y="48911"/>
                    </a:cubicBezTo>
                    <a:cubicBezTo>
                      <a:pt x="155308" y="48764"/>
                      <a:pt x="155220" y="48623"/>
                      <a:pt x="155079" y="48579"/>
                    </a:cubicBezTo>
                    <a:lnTo>
                      <a:pt x="428" y="16"/>
                    </a:lnTo>
                    <a:cubicBezTo>
                      <a:pt x="397" y="6"/>
                      <a:pt x="366" y="1"/>
                      <a:pt x="33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2">
                <a:extLst>
                  <a:ext uri="{FF2B5EF4-FFF2-40B4-BE49-F238E27FC236}">
                    <a16:creationId xmlns:a16="http://schemas.microsoft.com/office/drawing/2014/main" id="{B12D3753-D1DB-7B7E-C13D-D64B17AFBD4D}"/>
                  </a:ext>
                </a:extLst>
              </p:cNvPr>
              <p:cNvSpPr/>
              <p:nvPr/>
            </p:nvSpPr>
            <p:spPr>
              <a:xfrm>
                <a:off x="5144546" y="3926553"/>
                <a:ext cx="1499787" cy="803529"/>
              </a:xfrm>
              <a:custGeom>
                <a:avLst/>
                <a:gdLst/>
                <a:ahLst/>
                <a:cxnLst/>
                <a:rect l="l" t="t" r="r" b="b"/>
                <a:pathLst>
                  <a:path w="76170" h="40809" extrusionOk="0">
                    <a:moveTo>
                      <a:pt x="16891" y="0"/>
                    </a:moveTo>
                    <a:lnTo>
                      <a:pt x="0" y="20778"/>
                    </a:lnTo>
                    <a:lnTo>
                      <a:pt x="57401" y="40808"/>
                    </a:lnTo>
                    <a:lnTo>
                      <a:pt x="76170" y="20029"/>
                    </a:lnTo>
                    <a:lnTo>
                      <a:pt x="16891"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2">
                <a:extLst>
                  <a:ext uri="{FF2B5EF4-FFF2-40B4-BE49-F238E27FC236}">
                    <a16:creationId xmlns:a16="http://schemas.microsoft.com/office/drawing/2014/main" id="{4191F2EC-E061-2E05-11DF-1B5DE6E9F56D}"/>
                  </a:ext>
                </a:extLst>
              </p:cNvPr>
              <p:cNvSpPr/>
              <p:nvPr/>
            </p:nvSpPr>
            <p:spPr>
              <a:xfrm>
                <a:off x="5137379" y="3920626"/>
                <a:ext cx="1514200" cy="815383"/>
              </a:xfrm>
              <a:custGeom>
                <a:avLst/>
                <a:gdLst/>
                <a:ahLst/>
                <a:cxnLst/>
                <a:rect l="l" t="t" r="r" b="b"/>
                <a:pathLst>
                  <a:path w="76902" h="41411" extrusionOk="0">
                    <a:moveTo>
                      <a:pt x="17357" y="653"/>
                    </a:moveTo>
                    <a:lnTo>
                      <a:pt x="76004" y="20468"/>
                    </a:lnTo>
                    <a:lnTo>
                      <a:pt x="57675" y="40760"/>
                    </a:lnTo>
                    <a:lnTo>
                      <a:pt x="867" y="20936"/>
                    </a:lnTo>
                    <a:lnTo>
                      <a:pt x="17357" y="653"/>
                    </a:lnTo>
                    <a:close/>
                    <a:moveTo>
                      <a:pt x="17258" y="0"/>
                    </a:moveTo>
                    <a:cubicBezTo>
                      <a:pt x="17168" y="0"/>
                      <a:pt x="17081" y="40"/>
                      <a:pt x="17023" y="112"/>
                    </a:cubicBezTo>
                    <a:lnTo>
                      <a:pt x="131" y="20890"/>
                    </a:lnTo>
                    <a:cubicBezTo>
                      <a:pt x="0" y="21051"/>
                      <a:pt x="69" y="21294"/>
                      <a:pt x="266" y="21362"/>
                    </a:cubicBezTo>
                    <a:lnTo>
                      <a:pt x="57665" y="41394"/>
                    </a:lnTo>
                    <a:cubicBezTo>
                      <a:pt x="57697" y="41404"/>
                      <a:pt x="57731" y="41410"/>
                      <a:pt x="57765" y="41410"/>
                    </a:cubicBezTo>
                    <a:cubicBezTo>
                      <a:pt x="57850" y="41410"/>
                      <a:pt x="57931" y="41373"/>
                      <a:pt x="57988" y="41309"/>
                    </a:cubicBezTo>
                    <a:lnTo>
                      <a:pt x="76757" y="20531"/>
                    </a:lnTo>
                    <a:cubicBezTo>
                      <a:pt x="76901" y="20371"/>
                      <a:pt x="76835" y="20115"/>
                      <a:pt x="76630" y="20045"/>
                    </a:cubicBezTo>
                    <a:lnTo>
                      <a:pt x="17352" y="16"/>
                    </a:lnTo>
                    <a:cubicBezTo>
                      <a:pt x="17321" y="5"/>
                      <a:pt x="17289" y="0"/>
                      <a:pt x="1725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2">
                <a:extLst>
                  <a:ext uri="{FF2B5EF4-FFF2-40B4-BE49-F238E27FC236}">
                    <a16:creationId xmlns:a16="http://schemas.microsoft.com/office/drawing/2014/main" id="{AE67F0FE-3AEE-357F-87C8-97861D125C89}"/>
                  </a:ext>
                </a:extLst>
              </p:cNvPr>
              <p:cNvSpPr/>
              <p:nvPr/>
            </p:nvSpPr>
            <p:spPr>
              <a:xfrm>
                <a:off x="5351606" y="4040164"/>
                <a:ext cx="1136034" cy="581091"/>
              </a:xfrm>
              <a:custGeom>
                <a:avLst/>
                <a:gdLst/>
                <a:ahLst/>
                <a:cxnLst/>
                <a:rect l="l" t="t" r="r" b="b"/>
                <a:pathLst>
                  <a:path w="57696" h="29512" extrusionOk="0">
                    <a:moveTo>
                      <a:pt x="12601" y="1"/>
                    </a:moveTo>
                    <a:lnTo>
                      <a:pt x="1" y="14591"/>
                    </a:lnTo>
                    <a:lnTo>
                      <a:pt x="45096" y="29512"/>
                    </a:lnTo>
                    <a:lnTo>
                      <a:pt x="57696" y="15917"/>
                    </a:lnTo>
                    <a:lnTo>
                      <a:pt x="12601"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2">
                <a:extLst>
                  <a:ext uri="{FF2B5EF4-FFF2-40B4-BE49-F238E27FC236}">
                    <a16:creationId xmlns:a16="http://schemas.microsoft.com/office/drawing/2014/main" id="{CC35298C-E80B-24CA-25F3-A6F717893024}"/>
                  </a:ext>
                </a:extLst>
              </p:cNvPr>
              <p:cNvSpPr/>
              <p:nvPr/>
            </p:nvSpPr>
            <p:spPr>
              <a:xfrm>
                <a:off x="5344380" y="4034257"/>
                <a:ext cx="1150506" cy="592925"/>
              </a:xfrm>
              <a:custGeom>
                <a:avLst/>
                <a:gdLst/>
                <a:ahLst/>
                <a:cxnLst/>
                <a:rect l="l" t="t" r="r" b="b"/>
                <a:pathLst>
                  <a:path w="58431" h="30113" extrusionOk="0">
                    <a:moveTo>
                      <a:pt x="13063" y="653"/>
                    </a:moveTo>
                    <a:lnTo>
                      <a:pt x="57533" y="16349"/>
                    </a:lnTo>
                    <a:lnTo>
                      <a:pt x="45374" y="29466"/>
                    </a:lnTo>
                    <a:lnTo>
                      <a:pt x="891" y="14747"/>
                    </a:lnTo>
                    <a:lnTo>
                      <a:pt x="13063" y="653"/>
                    </a:lnTo>
                    <a:close/>
                    <a:moveTo>
                      <a:pt x="12969" y="1"/>
                    </a:moveTo>
                    <a:cubicBezTo>
                      <a:pt x="12883" y="1"/>
                      <a:pt x="12799" y="37"/>
                      <a:pt x="12740" y="104"/>
                    </a:cubicBezTo>
                    <a:lnTo>
                      <a:pt x="140" y="14695"/>
                    </a:lnTo>
                    <a:cubicBezTo>
                      <a:pt x="0" y="14856"/>
                      <a:pt x="70" y="15108"/>
                      <a:pt x="274" y="15176"/>
                    </a:cubicBezTo>
                    <a:lnTo>
                      <a:pt x="45368" y="30097"/>
                    </a:lnTo>
                    <a:cubicBezTo>
                      <a:pt x="45399" y="30108"/>
                      <a:pt x="45431" y="30113"/>
                      <a:pt x="45463" y="30113"/>
                    </a:cubicBezTo>
                    <a:cubicBezTo>
                      <a:pt x="45546" y="30113"/>
                      <a:pt x="45625" y="30077"/>
                      <a:pt x="45682" y="30016"/>
                    </a:cubicBezTo>
                    <a:lnTo>
                      <a:pt x="58283" y="16421"/>
                    </a:lnTo>
                    <a:cubicBezTo>
                      <a:pt x="58430" y="16263"/>
                      <a:pt x="58366" y="16006"/>
                      <a:pt x="58162" y="15934"/>
                    </a:cubicBezTo>
                    <a:lnTo>
                      <a:pt x="13067" y="17"/>
                    </a:lnTo>
                    <a:cubicBezTo>
                      <a:pt x="13035" y="6"/>
                      <a:pt x="13002" y="1"/>
                      <a:pt x="129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2">
                <a:extLst>
                  <a:ext uri="{FF2B5EF4-FFF2-40B4-BE49-F238E27FC236}">
                    <a16:creationId xmlns:a16="http://schemas.microsoft.com/office/drawing/2014/main" id="{B198A314-C82A-DB1C-7049-CD4995C702F1}"/>
                  </a:ext>
                </a:extLst>
              </p:cNvPr>
              <p:cNvSpPr/>
              <p:nvPr/>
            </p:nvSpPr>
            <p:spPr>
              <a:xfrm>
                <a:off x="5327762" y="1230441"/>
                <a:ext cx="2829965" cy="2851368"/>
              </a:xfrm>
              <a:custGeom>
                <a:avLst/>
                <a:gdLst/>
                <a:ahLst/>
                <a:cxnLst/>
                <a:rect l="l" t="t" r="r" b="b"/>
                <a:pathLst>
                  <a:path w="143726" h="144813" extrusionOk="0">
                    <a:moveTo>
                      <a:pt x="90746" y="0"/>
                    </a:moveTo>
                    <a:cubicBezTo>
                      <a:pt x="89662" y="0"/>
                      <a:pt x="88308" y="521"/>
                      <a:pt x="86998" y="974"/>
                    </a:cubicBezTo>
                    <a:cubicBezTo>
                      <a:pt x="84084" y="1983"/>
                      <a:pt x="76236" y="9607"/>
                      <a:pt x="74442" y="14428"/>
                    </a:cubicBezTo>
                    <a:cubicBezTo>
                      <a:pt x="72648" y="19249"/>
                      <a:pt x="74218" y="20818"/>
                      <a:pt x="77357" y="23733"/>
                    </a:cubicBezTo>
                    <a:cubicBezTo>
                      <a:pt x="80496" y="26647"/>
                      <a:pt x="84308" y="32590"/>
                      <a:pt x="86326" y="38195"/>
                    </a:cubicBezTo>
                    <a:cubicBezTo>
                      <a:pt x="88344" y="43801"/>
                      <a:pt x="90922" y="49182"/>
                      <a:pt x="95070" y="50640"/>
                    </a:cubicBezTo>
                    <a:cubicBezTo>
                      <a:pt x="95070" y="50640"/>
                      <a:pt x="88456" y="53778"/>
                      <a:pt x="84083" y="56918"/>
                    </a:cubicBezTo>
                    <a:cubicBezTo>
                      <a:pt x="79711" y="60056"/>
                      <a:pt x="77581" y="61515"/>
                      <a:pt x="77581" y="61515"/>
                    </a:cubicBezTo>
                    <a:cubicBezTo>
                      <a:pt x="77581" y="61515"/>
                      <a:pt x="71638" y="63196"/>
                      <a:pt x="69396" y="66110"/>
                    </a:cubicBezTo>
                    <a:cubicBezTo>
                      <a:pt x="67154" y="69026"/>
                      <a:pt x="66258" y="70931"/>
                      <a:pt x="66258" y="70931"/>
                    </a:cubicBezTo>
                    <a:cubicBezTo>
                      <a:pt x="66258" y="70931"/>
                      <a:pt x="45965" y="74408"/>
                      <a:pt x="39687" y="79788"/>
                    </a:cubicBezTo>
                    <a:cubicBezTo>
                      <a:pt x="39687" y="79788"/>
                      <a:pt x="30382" y="82255"/>
                      <a:pt x="26458" y="85955"/>
                    </a:cubicBezTo>
                    <a:cubicBezTo>
                      <a:pt x="22535" y="89654"/>
                      <a:pt x="20741" y="96493"/>
                      <a:pt x="20741" y="96493"/>
                    </a:cubicBezTo>
                    <a:cubicBezTo>
                      <a:pt x="20741" y="96493"/>
                      <a:pt x="15472" y="100978"/>
                      <a:pt x="13004" y="102323"/>
                    </a:cubicBezTo>
                    <a:cubicBezTo>
                      <a:pt x="10537" y="103668"/>
                      <a:pt x="6502" y="106247"/>
                      <a:pt x="4484" y="112301"/>
                    </a:cubicBezTo>
                    <a:cubicBezTo>
                      <a:pt x="2466" y="118355"/>
                      <a:pt x="0" y="132033"/>
                      <a:pt x="0" y="132033"/>
                    </a:cubicBezTo>
                    <a:lnTo>
                      <a:pt x="6278" y="134947"/>
                    </a:lnTo>
                    <a:cubicBezTo>
                      <a:pt x="6278" y="134947"/>
                      <a:pt x="6391" y="131359"/>
                      <a:pt x="11997" y="125866"/>
                    </a:cubicBezTo>
                    <a:cubicBezTo>
                      <a:pt x="17602" y="120373"/>
                      <a:pt x="21077" y="111068"/>
                      <a:pt x="21526" y="110844"/>
                    </a:cubicBezTo>
                    <a:cubicBezTo>
                      <a:pt x="21975" y="110619"/>
                      <a:pt x="31840" y="104116"/>
                      <a:pt x="31840" y="104116"/>
                    </a:cubicBezTo>
                    <a:cubicBezTo>
                      <a:pt x="31840" y="104116"/>
                      <a:pt x="39463" y="109386"/>
                      <a:pt x="48096" y="110843"/>
                    </a:cubicBezTo>
                    <a:cubicBezTo>
                      <a:pt x="50834" y="111305"/>
                      <a:pt x="53662" y="111463"/>
                      <a:pt x="56248" y="111463"/>
                    </a:cubicBezTo>
                    <a:cubicBezTo>
                      <a:pt x="61815" y="111463"/>
                      <a:pt x="66258" y="110731"/>
                      <a:pt x="66258" y="110731"/>
                    </a:cubicBezTo>
                    <a:lnTo>
                      <a:pt x="66258" y="110731"/>
                    </a:lnTo>
                    <a:lnTo>
                      <a:pt x="63568" y="119027"/>
                    </a:lnTo>
                    <a:cubicBezTo>
                      <a:pt x="63568" y="119027"/>
                      <a:pt x="57401" y="121718"/>
                      <a:pt x="55831" y="124969"/>
                    </a:cubicBezTo>
                    <a:cubicBezTo>
                      <a:pt x="54261" y="128220"/>
                      <a:pt x="46863" y="140553"/>
                      <a:pt x="46863" y="140553"/>
                    </a:cubicBezTo>
                    <a:lnTo>
                      <a:pt x="52132" y="144813"/>
                    </a:lnTo>
                    <a:cubicBezTo>
                      <a:pt x="52132" y="144813"/>
                      <a:pt x="57625" y="140553"/>
                      <a:pt x="65361" y="136629"/>
                    </a:cubicBezTo>
                    <a:cubicBezTo>
                      <a:pt x="73097" y="132705"/>
                      <a:pt x="75003" y="129902"/>
                      <a:pt x="77245" y="125306"/>
                    </a:cubicBezTo>
                    <a:cubicBezTo>
                      <a:pt x="79487" y="120710"/>
                      <a:pt x="82290" y="111964"/>
                      <a:pt x="82403" y="111179"/>
                    </a:cubicBezTo>
                    <a:cubicBezTo>
                      <a:pt x="82515" y="110395"/>
                      <a:pt x="84756" y="108378"/>
                      <a:pt x="85093" y="103557"/>
                    </a:cubicBezTo>
                    <a:lnTo>
                      <a:pt x="85430" y="98736"/>
                    </a:lnTo>
                    <a:lnTo>
                      <a:pt x="97200" y="88197"/>
                    </a:lnTo>
                    <a:cubicBezTo>
                      <a:pt x="97200" y="88197"/>
                      <a:pt x="106506" y="84497"/>
                      <a:pt x="114241" y="75976"/>
                    </a:cubicBezTo>
                    <a:cubicBezTo>
                      <a:pt x="121976" y="67456"/>
                      <a:pt x="123211" y="63309"/>
                      <a:pt x="123994" y="55685"/>
                    </a:cubicBezTo>
                    <a:cubicBezTo>
                      <a:pt x="124779" y="48061"/>
                      <a:pt x="127919" y="17903"/>
                      <a:pt x="128030" y="17455"/>
                    </a:cubicBezTo>
                    <a:cubicBezTo>
                      <a:pt x="128143" y="17007"/>
                      <a:pt x="129152" y="14764"/>
                      <a:pt x="130498" y="14540"/>
                    </a:cubicBezTo>
                    <a:cubicBezTo>
                      <a:pt x="130520" y="14537"/>
                      <a:pt x="130545" y="14535"/>
                      <a:pt x="130571" y="14535"/>
                    </a:cubicBezTo>
                    <a:cubicBezTo>
                      <a:pt x="132093" y="14535"/>
                      <a:pt x="139259" y="20830"/>
                      <a:pt x="140251" y="21491"/>
                    </a:cubicBezTo>
                    <a:cubicBezTo>
                      <a:pt x="140681" y="21777"/>
                      <a:pt x="141293" y="22002"/>
                      <a:pt x="141873" y="22002"/>
                    </a:cubicBezTo>
                    <a:cubicBezTo>
                      <a:pt x="142653" y="22002"/>
                      <a:pt x="143373" y="21592"/>
                      <a:pt x="143502" y="20369"/>
                    </a:cubicBezTo>
                    <a:cubicBezTo>
                      <a:pt x="143726" y="18240"/>
                      <a:pt x="141933" y="12971"/>
                      <a:pt x="136215" y="7252"/>
                    </a:cubicBezTo>
                    <a:cubicBezTo>
                      <a:pt x="132047" y="3084"/>
                      <a:pt x="128712" y="1478"/>
                      <a:pt x="126690" y="1478"/>
                    </a:cubicBezTo>
                    <a:cubicBezTo>
                      <a:pt x="125938" y="1478"/>
                      <a:pt x="125368" y="1700"/>
                      <a:pt x="125003" y="2095"/>
                    </a:cubicBezTo>
                    <a:cubicBezTo>
                      <a:pt x="123659" y="3552"/>
                      <a:pt x="124555" y="6691"/>
                      <a:pt x="123659" y="11288"/>
                    </a:cubicBezTo>
                    <a:cubicBezTo>
                      <a:pt x="122761" y="15885"/>
                      <a:pt x="117157" y="32478"/>
                      <a:pt x="114354" y="40326"/>
                    </a:cubicBezTo>
                    <a:cubicBezTo>
                      <a:pt x="111550" y="48174"/>
                      <a:pt x="112447" y="58825"/>
                      <a:pt x="112447" y="58825"/>
                    </a:cubicBezTo>
                    <a:cubicBezTo>
                      <a:pt x="112447" y="58825"/>
                      <a:pt x="108635" y="60169"/>
                      <a:pt x="105945" y="62187"/>
                    </a:cubicBezTo>
                    <a:cubicBezTo>
                      <a:pt x="103254" y="64204"/>
                      <a:pt x="99106" y="67008"/>
                      <a:pt x="99106" y="67008"/>
                    </a:cubicBezTo>
                    <a:lnTo>
                      <a:pt x="97985" y="66447"/>
                    </a:lnTo>
                    <a:cubicBezTo>
                      <a:pt x="97985" y="66447"/>
                      <a:pt x="104263" y="60169"/>
                      <a:pt x="106169" y="56581"/>
                    </a:cubicBezTo>
                    <a:cubicBezTo>
                      <a:pt x="108075" y="52993"/>
                      <a:pt x="108635" y="52769"/>
                      <a:pt x="107626" y="50640"/>
                    </a:cubicBezTo>
                    <a:cubicBezTo>
                      <a:pt x="106617" y="48509"/>
                      <a:pt x="98433" y="38195"/>
                      <a:pt x="94845" y="33599"/>
                    </a:cubicBezTo>
                    <a:cubicBezTo>
                      <a:pt x="91258" y="29002"/>
                      <a:pt x="86886" y="21267"/>
                      <a:pt x="85989" y="19025"/>
                    </a:cubicBezTo>
                    <a:cubicBezTo>
                      <a:pt x="85093" y="16782"/>
                      <a:pt x="85205" y="14540"/>
                      <a:pt x="85878" y="12971"/>
                    </a:cubicBezTo>
                    <a:cubicBezTo>
                      <a:pt x="86550" y="11401"/>
                      <a:pt x="92828" y="8261"/>
                      <a:pt x="92941" y="3440"/>
                    </a:cubicBezTo>
                    <a:cubicBezTo>
                      <a:pt x="93002" y="784"/>
                      <a:pt x="92077" y="0"/>
                      <a:pt x="907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2">
                <a:extLst>
                  <a:ext uri="{FF2B5EF4-FFF2-40B4-BE49-F238E27FC236}">
                    <a16:creationId xmlns:a16="http://schemas.microsoft.com/office/drawing/2014/main" id="{8FFB13B1-2798-6F63-4A90-7EEA8FECA206}"/>
                  </a:ext>
                </a:extLst>
              </p:cNvPr>
              <p:cNvSpPr/>
              <p:nvPr/>
            </p:nvSpPr>
            <p:spPr>
              <a:xfrm>
                <a:off x="5321461" y="1224534"/>
                <a:ext cx="2842291" cy="2863221"/>
              </a:xfrm>
              <a:custGeom>
                <a:avLst/>
                <a:gdLst/>
                <a:ahLst/>
                <a:cxnLst/>
                <a:rect l="l" t="t" r="r" b="b"/>
                <a:pathLst>
                  <a:path w="144352" h="145415" extrusionOk="0">
                    <a:moveTo>
                      <a:pt x="91065" y="603"/>
                    </a:moveTo>
                    <a:cubicBezTo>
                      <a:pt x="91483" y="603"/>
                      <a:pt x="91848" y="687"/>
                      <a:pt x="92136" y="896"/>
                    </a:cubicBezTo>
                    <a:cubicBezTo>
                      <a:pt x="92717" y="1318"/>
                      <a:pt x="92993" y="2272"/>
                      <a:pt x="92959" y="3734"/>
                    </a:cubicBezTo>
                    <a:cubicBezTo>
                      <a:pt x="92886" y="6901"/>
                      <a:pt x="90026" y="9320"/>
                      <a:pt x="87940" y="11087"/>
                    </a:cubicBezTo>
                    <a:cubicBezTo>
                      <a:pt x="86946" y="11928"/>
                      <a:pt x="86160" y="12592"/>
                      <a:pt x="85921" y="13152"/>
                    </a:cubicBezTo>
                    <a:cubicBezTo>
                      <a:pt x="85142" y="14970"/>
                      <a:pt x="85182" y="17318"/>
                      <a:pt x="86030" y="19436"/>
                    </a:cubicBezTo>
                    <a:cubicBezTo>
                      <a:pt x="86941" y="21716"/>
                      <a:pt x="91326" y="29468"/>
                      <a:pt x="94929" y="34085"/>
                    </a:cubicBezTo>
                    <a:lnTo>
                      <a:pt x="96559" y="36168"/>
                    </a:lnTo>
                    <a:cubicBezTo>
                      <a:pt x="100394" y="41060"/>
                      <a:pt x="106812" y="49249"/>
                      <a:pt x="107674" y="51069"/>
                    </a:cubicBezTo>
                    <a:cubicBezTo>
                      <a:pt x="108449" y="52705"/>
                      <a:pt x="108264" y="53039"/>
                      <a:pt x="107063" y="55204"/>
                    </a:cubicBezTo>
                    <a:cubicBezTo>
                      <a:pt x="106820" y="55639"/>
                      <a:pt x="106540" y="56144"/>
                      <a:pt x="106222" y="56741"/>
                    </a:cubicBezTo>
                    <a:cubicBezTo>
                      <a:pt x="104361" y="60247"/>
                      <a:pt x="98154" y="66473"/>
                      <a:pt x="98091" y="66536"/>
                    </a:cubicBezTo>
                    <a:cubicBezTo>
                      <a:pt x="97947" y="66681"/>
                      <a:pt x="97987" y="66925"/>
                      <a:pt x="98169" y="67016"/>
                    </a:cubicBezTo>
                    <a:lnTo>
                      <a:pt x="99291" y="67577"/>
                    </a:lnTo>
                    <a:cubicBezTo>
                      <a:pt x="99334" y="67598"/>
                      <a:pt x="99380" y="67609"/>
                      <a:pt x="99426" y="67609"/>
                    </a:cubicBezTo>
                    <a:cubicBezTo>
                      <a:pt x="99484" y="67609"/>
                      <a:pt x="99543" y="67592"/>
                      <a:pt x="99593" y="67557"/>
                    </a:cubicBezTo>
                    <a:cubicBezTo>
                      <a:pt x="99635" y="67530"/>
                      <a:pt x="103779" y="64728"/>
                      <a:pt x="106444" y="62728"/>
                    </a:cubicBezTo>
                    <a:cubicBezTo>
                      <a:pt x="109066" y="60762"/>
                      <a:pt x="112829" y="59421"/>
                      <a:pt x="112866" y="59408"/>
                    </a:cubicBezTo>
                    <a:cubicBezTo>
                      <a:pt x="112995" y="59363"/>
                      <a:pt x="113077" y="59236"/>
                      <a:pt x="113066" y="59100"/>
                    </a:cubicBezTo>
                    <a:cubicBezTo>
                      <a:pt x="113057" y="58994"/>
                      <a:pt x="112206" y="48425"/>
                      <a:pt x="114955" y="40727"/>
                    </a:cubicBezTo>
                    <a:cubicBezTo>
                      <a:pt x="117754" y="32890"/>
                      <a:pt x="123361" y="16314"/>
                      <a:pt x="124273" y="11647"/>
                    </a:cubicBezTo>
                    <a:cubicBezTo>
                      <a:pt x="124665" y="9634"/>
                      <a:pt x="124720" y="7878"/>
                      <a:pt x="124762" y="6468"/>
                    </a:cubicBezTo>
                    <a:cubicBezTo>
                      <a:pt x="124818" y="4654"/>
                      <a:pt x="124857" y="3344"/>
                      <a:pt x="125544" y="2600"/>
                    </a:cubicBezTo>
                    <a:cubicBezTo>
                      <a:pt x="125846" y="2272"/>
                      <a:pt x="126330" y="2092"/>
                      <a:pt x="126942" y="2080"/>
                    </a:cubicBezTo>
                    <a:cubicBezTo>
                      <a:pt x="126966" y="2080"/>
                      <a:pt x="126991" y="2080"/>
                      <a:pt x="127015" y="2080"/>
                    </a:cubicBezTo>
                    <a:cubicBezTo>
                      <a:pt x="129303" y="2080"/>
                      <a:pt x="132754" y="4198"/>
                      <a:pt x="136321" y="7766"/>
                    </a:cubicBezTo>
                    <a:cubicBezTo>
                      <a:pt x="142001" y="13445"/>
                      <a:pt x="143740" y="18576"/>
                      <a:pt x="143522" y="20638"/>
                    </a:cubicBezTo>
                    <a:cubicBezTo>
                      <a:pt x="143457" y="21270"/>
                      <a:pt x="143216" y="21688"/>
                      <a:pt x="142808" y="21878"/>
                    </a:cubicBezTo>
                    <a:cubicBezTo>
                      <a:pt x="142624" y="21965"/>
                      <a:pt x="142412" y="22003"/>
                      <a:pt x="142191" y="22003"/>
                    </a:cubicBezTo>
                    <a:cubicBezTo>
                      <a:pt x="141688" y="22003"/>
                      <a:pt x="141134" y="21807"/>
                      <a:pt x="140737" y="21542"/>
                    </a:cubicBezTo>
                    <a:cubicBezTo>
                      <a:pt x="140494" y="21379"/>
                      <a:pt x="139819" y="20828"/>
                      <a:pt x="138967" y="20130"/>
                    </a:cubicBezTo>
                    <a:cubicBezTo>
                      <a:pt x="134653" y="16602"/>
                      <a:pt x="131916" y="14535"/>
                      <a:pt x="130876" y="14535"/>
                    </a:cubicBezTo>
                    <a:cubicBezTo>
                      <a:pt x="130837" y="14535"/>
                      <a:pt x="130801" y="14538"/>
                      <a:pt x="130767" y="14544"/>
                    </a:cubicBezTo>
                    <a:cubicBezTo>
                      <a:pt x="129283" y="14792"/>
                      <a:pt x="128201" y="17112"/>
                      <a:pt x="128059" y="17682"/>
                    </a:cubicBezTo>
                    <a:cubicBezTo>
                      <a:pt x="127933" y="18184"/>
                      <a:pt x="124567" y="50600"/>
                      <a:pt x="124015" y="55954"/>
                    </a:cubicBezTo>
                    <a:cubicBezTo>
                      <a:pt x="123251" y="63375"/>
                      <a:pt x="122104" y="67520"/>
                      <a:pt x="114337" y="76076"/>
                    </a:cubicBezTo>
                    <a:cubicBezTo>
                      <a:pt x="106742" y="84442"/>
                      <a:pt x="97501" y="88181"/>
                      <a:pt x="97408" y="88218"/>
                    </a:cubicBezTo>
                    <a:cubicBezTo>
                      <a:pt x="97375" y="88231"/>
                      <a:pt x="97345" y="88250"/>
                      <a:pt x="97319" y="88274"/>
                    </a:cubicBezTo>
                    <a:lnTo>
                      <a:pt x="85547" y="98812"/>
                    </a:lnTo>
                    <a:cubicBezTo>
                      <a:pt x="85489" y="98864"/>
                      <a:pt x="85453" y="98936"/>
                      <a:pt x="85447" y="99013"/>
                    </a:cubicBezTo>
                    <a:lnTo>
                      <a:pt x="85112" y="103836"/>
                    </a:lnTo>
                    <a:cubicBezTo>
                      <a:pt x="84872" y="107266"/>
                      <a:pt x="83670" y="109209"/>
                      <a:pt x="82952" y="110371"/>
                    </a:cubicBezTo>
                    <a:cubicBezTo>
                      <a:pt x="82658" y="110847"/>
                      <a:pt x="82463" y="111162"/>
                      <a:pt x="82424" y="111438"/>
                    </a:cubicBezTo>
                    <a:cubicBezTo>
                      <a:pt x="82326" y="112124"/>
                      <a:pt x="79536" y="120879"/>
                      <a:pt x="77294" y="125475"/>
                    </a:cubicBezTo>
                    <a:cubicBezTo>
                      <a:pt x="74991" y="130196"/>
                      <a:pt x="73081" y="132838"/>
                      <a:pt x="65544" y="136662"/>
                    </a:cubicBezTo>
                    <a:cubicBezTo>
                      <a:pt x="58667" y="140150"/>
                      <a:pt x="53494" y="143952"/>
                      <a:pt x="52458" y="144732"/>
                    </a:cubicBezTo>
                    <a:lnTo>
                      <a:pt x="47574" y="140784"/>
                    </a:lnTo>
                    <a:cubicBezTo>
                      <a:pt x="48586" y="139094"/>
                      <a:pt x="54981" y="128383"/>
                      <a:pt x="56422" y="125400"/>
                    </a:cubicBezTo>
                    <a:cubicBezTo>
                      <a:pt x="57925" y="122287"/>
                      <a:pt x="63947" y="119628"/>
                      <a:pt x="64007" y="119602"/>
                    </a:cubicBezTo>
                    <a:cubicBezTo>
                      <a:pt x="64086" y="119568"/>
                      <a:pt x="64146" y="119502"/>
                      <a:pt x="64173" y="119420"/>
                    </a:cubicBezTo>
                    <a:lnTo>
                      <a:pt x="66864" y="111124"/>
                    </a:lnTo>
                    <a:cubicBezTo>
                      <a:pt x="66928" y="110926"/>
                      <a:pt x="66778" y="110731"/>
                      <a:pt x="66580" y="110731"/>
                    </a:cubicBezTo>
                    <a:cubicBezTo>
                      <a:pt x="66563" y="110731"/>
                      <a:pt x="66546" y="110732"/>
                      <a:pt x="66529" y="110735"/>
                    </a:cubicBezTo>
                    <a:cubicBezTo>
                      <a:pt x="66465" y="110745"/>
                      <a:pt x="62037" y="111458"/>
                      <a:pt x="56539" y="111458"/>
                    </a:cubicBezTo>
                    <a:cubicBezTo>
                      <a:pt x="53970" y="111458"/>
                      <a:pt x="51167" y="111302"/>
                      <a:pt x="48466" y="110846"/>
                    </a:cubicBezTo>
                    <a:cubicBezTo>
                      <a:pt x="40002" y="109419"/>
                      <a:pt x="32407" y="104222"/>
                      <a:pt x="32332" y="104169"/>
                    </a:cubicBezTo>
                    <a:cubicBezTo>
                      <a:pt x="32280" y="104133"/>
                      <a:pt x="32221" y="104115"/>
                      <a:pt x="32161" y="104115"/>
                    </a:cubicBezTo>
                    <a:cubicBezTo>
                      <a:pt x="32103" y="104115"/>
                      <a:pt x="32045" y="104132"/>
                      <a:pt x="31995" y="104165"/>
                    </a:cubicBezTo>
                    <a:cubicBezTo>
                      <a:pt x="28042" y="106771"/>
                      <a:pt x="22041" y="110708"/>
                      <a:pt x="21712" y="110874"/>
                    </a:cubicBezTo>
                    <a:cubicBezTo>
                      <a:pt x="21521" y="110970"/>
                      <a:pt x="21390" y="111219"/>
                      <a:pt x="20667" y="112721"/>
                    </a:cubicBezTo>
                    <a:cubicBezTo>
                      <a:pt x="19235" y="115696"/>
                      <a:pt x="16255" y="121886"/>
                      <a:pt x="12107" y="125952"/>
                    </a:cubicBezTo>
                    <a:cubicBezTo>
                      <a:pt x="7529" y="130438"/>
                      <a:pt x="6559" y="133671"/>
                      <a:pt x="6354" y="134801"/>
                    </a:cubicBezTo>
                    <a:lnTo>
                      <a:pt x="659" y="132157"/>
                    </a:lnTo>
                    <a:cubicBezTo>
                      <a:pt x="991" y="130343"/>
                      <a:pt x="3245" y="118233"/>
                      <a:pt x="5090" y="112695"/>
                    </a:cubicBezTo>
                    <a:cubicBezTo>
                      <a:pt x="7004" y="106956"/>
                      <a:pt x="10788" y="104349"/>
                      <a:pt x="13469" y="102886"/>
                    </a:cubicBezTo>
                    <a:cubicBezTo>
                      <a:pt x="15935" y="101541"/>
                      <a:pt x="21041" y="97205"/>
                      <a:pt x="21256" y="97022"/>
                    </a:cubicBezTo>
                    <a:cubicBezTo>
                      <a:pt x="21303" y="96981"/>
                      <a:pt x="21336" y="96928"/>
                      <a:pt x="21352" y="96869"/>
                    </a:cubicBezTo>
                    <a:cubicBezTo>
                      <a:pt x="21370" y="96801"/>
                      <a:pt x="23168" y="90071"/>
                      <a:pt x="26985" y="86473"/>
                    </a:cubicBezTo>
                    <a:cubicBezTo>
                      <a:pt x="30807" y="82868"/>
                      <a:pt x="39993" y="80403"/>
                      <a:pt x="40084" y="80379"/>
                    </a:cubicBezTo>
                    <a:cubicBezTo>
                      <a:pt x="40128" y="80367"/>
                      <a:pt x="40169" y="80345"/>
                      <a:pt x="40203" y="80317"/>
                    </a:cubicBezTo>
                    <a:cubicBezTo>
                      <a:pt x="46347" y="75051"/>
                      <a:pt x="66427" y="71562"/>
                      <a:pt x="66629" y="71528"/>
                    </a:cubicBezTo>
                    <a:cubicBezTo>
                      <a:pt x="66726" y="71511"/>
                      <a:pt x="66808" y="71448"/>
                      <a:pt x="66851" y="71359"/>
                    </a:cubicBezTo>
                    <a:cubicBezTo>
                      <a:pt x="66859" y="71341"/>
                      <a:pt x="67763" y="69444"/>
                      <a:pt x="69956" y="66594"/>
                    </a:cubicBezTo>
                    <a:cubicBezTo>
                      <a:pt x="72110" y="63792"/>
                      <a:pt x="77925" y="62121"/>
                      <a:pt x="77983" y="62104"/>
                    </a:cubicBezTo>
                    <a:cubicBezTo>
                      <a:pt x="78013" y="62095"/>
                      <a:pt x="78044" y="62082"/>
                      <a:pt x="78070" y="62063"/>
                    </a:cubicBezTo>
                    <a:cubicBezTo>
                      <a:pt x="78092" y="62048"/>
                      <a:pt x="80253" y="60567"/>
                      <a:pt x="84580" y="57462"/>
                    </a:cubicBezTo>
                    <a:cubicBezTo>
                      <a:pt x="88879" y="54375"/>
                      <a:pt x="95453" y="51242"/>
                      <a:pt x="95520" y="51211"/>
                    </a:cubicBezTo>
                    <a:cubicBezTo>
                      <a:pt x="95761" y="51095"/>
                      <a:pt x="95742" y="50746"/>
                      <a:pt x="95490" y="50657"/>
                    </a:cubicBezTo>
                    <a:cubicBezTo>
                      <a:pt x="91282" y="49178"/>
                      <a:pt x="88704" y="43326"/>
                      <a:pt x="86928" y="38393"/>
                    </a:cubicBezTo>
                    <a:cubicBezTo>
                      <a:pt x="84991" y="33014"/>
                      <a:pt x="81187" y="26882"/>
                      <a:pt x="77881" y="23813"/>
                    </a:cubicBezTo>
                    <a:cubicBezTo>
                      <a:pt x="74824" y="20974"/>
                      <a:pt x="73289" y="19549"/>
                      <a:pt x="75043" y="14833"/>
                    </a:cubicBezTo>
                    <a:cubicBezTo>
                      <a:pt x="76810" y="10084"/>
                      <a:pt x="84523" y="2561"/>
                      <a:pt x="87416" y="1559"/>
                    </a:cubicBezTo>
                    <a:lnTo>
                      <a:pt x="87845" y="1409"/>
                    </a:lnTo>
                    <a:cubicBezTo>
                      <a:pt x="88984" y="1010"/>
                      <a:pt x="90150" y="603"/>
                      <a:pt x="91065" y="603"/>
                    </a:cubicBezTo>
                    <a:close/>
                    <a:moveTo>
                      <a:pt x="91069" y="1"/>
                    </a:moveTo>
                    <a:cubicBezTo>
                      <a:pt x="90044" y="1"/>
                      <a:pt x="88832" y="425"/>
                      <a:pt x="87647" y="840"/>
                    </a:cubicBezTo>
                    <a:lnTo>
                      <a:pt x="87220" y="990"/>
                    </a:lnTo>
                    <a:cubicBezTo>
                      <a:pt x="84236" y="2022"/>
                      <a:pt x="76293" y="9750"/>
                      <a:pt x="74480" y="14622"/>
                    </a:cubicBezTo>
                    <a:cubicBezTo>
                      <a:pt x="72586" y="19715"/>
                      <a:pt x="74426" y="21422"/>
                      <a:pt x="77473" y="24252"/>
                    </a:cubicBezTo>
                    <a:cubicBezTo>
                      <a:pt x="80716" y="27264"/>
                      <a:pt x="84455" y="33296"/>
                      <a:pt x="86363" y="38596"/>
                    </a:cubicBezTo>
                    <a:cubicBezTo>
                      <a:pt x="88202" y="43704"/>
                      <a:pt x="90619" y="49109"/>
                      <a:pt x="94652" y="50964"/>
                    </a:cubicBezTo>
                    <a:cubicBezTo>
                      <a:pt x="92909" y="51822"/>
                      <a:pt x="87799" y="54409"/>
                      <a:pt x="84227" y="56973"/>
                    </a:cubicBezTo>
                    <a:cubicBezTo>
                      <a:pt x="80229" y="59844"/>
                      <a:pt x="78083" y="61323"/>
                      <a:pt x="77770" y="61539"/>
                    </a:cubicBezTo>
                    <a:cubicBezTo>
                      <a:pt x="77157" y="61716"/>
                      <a:pt x="71673" y="63374"/>
                      <a:pt x="69478" y="66227"/>
                    </a:cubicBezTo>
                    <a:cubicBezTo>
                      <a:pt x="67562" y="68720"/>
                      <a:pt x="66626" y="70464"/>
                      <a:pt x="66376" y="70961"/>
                    </a:cubicBezTo>
                    <a:cubicBezTo>
                      <a:pt x="64367" y="71313"/>
                      <a:pt x="45970" y="74652"/>
                      <a:pt x="39864" y="79814"/>
                    </a:cubicBezTo>
                    <a:cubicBezTo>
                      <a:pt x="38952" y="80061"/>
                      <a:pt x="30375" y="82449"/>
                      <a:pt x="26572" y="86035"/>
                    </a:cubicBezTo>
                    <a:cubicBezTo>
                      <a:pt x="22832" y="89560"/>
                      <a:pt x="21032" y="95756"/>
                      <a:pt x="20795" y="96623"/>
                    </a:cubicBezTo>
                    <a:cubicBezTo>
                      <a:pt x="20158" y="97161"/>
                      <a:pt x="15438" y="101127"/>
                      <a:pt x="13181" y="102359"/>
                    </a:cubicBezTo>
                    <a:cubicBezTo>
                      <a:pt x="10411" y="103870"/>
                      <a:pt x="6500" y="106565"/>
                      <a:pt x="4520" y="112505"/>
                    </a:cubicBezTo>
                    <a:cubicBezTo>
                      <a:pt x="2518" y="118510"/>
                      <a:pt x="49" y="132142"/>
                      <a:pt x="24" y="132278"/>
                    </a:cubicBezTo>
                    <a:cubicBezTo>
                      <a:pt x="0" y="132413"/>
                      <a:pt x="70" y="132547"/>
                      <a:pt x="193" y="132604"/>
                    </a:cubicBezTo>
                    <a:lnTo>
                      <a:pt x="6471" y="135520"/>
                    </a:lnTo>
                    <a:cubicBezTo>
                      <a:pt x="6513" y="135539"/>
                      <a:pt x="6556" y="135548"/>
                      <a:pt x="6598" y="135548"/>
                    </a:cubicBezTo>
                    <a:cubicBezTo>
                      <a:pt x="6753" y="135548"/>
                      <a:pt x="6893" y="135427"/>
                      <a:pt x="6898" y="135258"/>
                    </a:cubicBezTo>
                    <a:cubicBezTo>
                      <a:pt x="6901" y="135222"/>
                      <a:pt x="7099" y="131700"/>
                      <a:pt x="12526" y="126381"/>
                    </a:cubicBezTo>
                    <a:cubicBezTo>
                      <a:pt x="16750" y="122242"/>
                      <a:pt x="19761" y="115987"/>
                      <a:pt x="21208" y="112982"/>
                    </a:cubicBezTo>
                    <a:cubicBezTo>
                      <a:pt x="21565" y="112241"/>
                      <a:pt x="21901" y="111540"/>
                      <a:pt x="22019" y="111390"/>
                    </a:cubicBezTo>
                    <a:cubicBezTo>
                      <a:pt x="22763" y="110965"/>
                      <a:pt x="30619" y="105791"/>
                      <a:pt x="32158" y="104778"/>
                    </a:cubicBezTo>
                    <a:cubicBezTo>
                      <a:pt x="33336" y="105556"/>
                      <a:pt x="40472" y="110108"/>
                      <a:pt x="48366" y="111440"/>
                    </a:cubicBezTo>
                    <a:cubicBezTo>
                      <a:pt x="51101" y="111902"/>
                      <a:pt x="53937" y="112060"/>
                      <a:pt x="56536" y="112060"/>
                    </a:cubicBezTo>
                    <a:cubicBezTo>
                      <a:pt x="61045" y="112060"/>
                      <a:pt x="64838" y="111585"/>
                      <a:pt x="66143" y="111400"/>
                    </a:cubicBezTo>
                    <a:lnTo>
                      <a:pt x="66143" y="111400"/>
                    </a:lnTo>
                    <a:lnTo>
                      <a:pt x="63642" y="119107"/>
                    </a:lnTo>
                    <a:cubicBezTo>
                      <a:pt x="62729" y="119519"/>
                      <a:pt x="57374" y="122046"/>
                      <a:pt x="55881" y="125138"/>
                    </a:cubicBezTo>
                    <a:cubicBezTo>
                      <a:pt x="54335" y="128341"/>
                      <a:pt x="46999" y="140575"/>
                      <a:pt x="46925" y="140699"/>
                    </a:cubicBezTo>
                    <a:cubicBezTo>
                      <a:pt x="46847" y="140827"/>
                      <a:pt x="46877" y="140993"/>
                      <a:pt x="46993" y="141086"/>
                    </a:cubicBezTo>
                    <a:lnTo>
                      <a:pt x="52262" y="145346"/>
                    </a:lnTo>
                    <a:cubicBezTo>
                      <a:pt x="52316" y="145390"/>
                      <a:pt x="52383" y="145414"/>
                      <a:pt x="52452" y="145414"/>
                    </a:cubicBezTo>
                    <a:cubicBezTo>
                      <a:pt x="52518" y="145414"/>
                      <a:pt x="52582" y="145391"/>
                      <a:pt x="52636" y="145351"/>
                    </a:cubicBezTo>
                    <a:cubicBezTo>
                      <a:pt x="52690" y="145308"/>
                      <a:pt x="58194" y="141063"/>
                      <a:pt x="65817" y="137197"/>
                    </a:cubicBezTo>
                    <a:cubicBezTo>
                      <a:pt x="73783" y="133156"/>
                      <a:pt x="75672" y="130172"/>
                      <a:pt x="77834" y="125738"/>
                    </a:cubicBezTo>
                    <a:cubicBezTo>
                      <a:pt x="80067" y="121160"/>
                      <a:pt x="82892" y="112403"/>
                      <a:pt x="83019" y="111522"/>
                    </a:cubicBezTo>
                    <a:cubicBezTo>
                      <a:pt x="83041" y="111369"/>
                      <a:pt x="83236" y="111054"/>
                      <a:pt x="83464" y="110687"/>
                    </a:cubicBezTo>
                    <a:cubicBezTo>
                      <a:pt x="84162" y="109557"/>
                      <a:pt x="85462" y="107455"/>
                      <a:pt x="85712" y="103877"/>
                    </a:cubicBezTo>
                    <a:lnTo>
                      <a:pt x="86039" y="99178"/>
                    </a:lnTo>
                    <a:lnTo>
                      <a:pt x="97682" y="88755"/>
                    </a:lnTo>
                    <a:cubicBezTo>
                      <a:pt x="98439" y="88443"/>
                      <a:pt x="107384" y="84629"/>
                      <a:pt x="114785" y="76479"/>
                    </a:cubicBezTo>
                    <a:cubicBezTo>
                      <a:pt x="122672" y="67792"/>
                      <a:pt x="123838" y="63573"/>
                      <a:pt x="124615" y="56016"/>
                    </a:cubicBezTo>
                    <a:cubicBezTo>
                      <a:pt x="125434" y="48068"/>
                      <a:pt x="128513" y="18505"/>
                      <a:pt x="128644" y="17828"/>
                    </a:cubicBezTo>
                    <a:cubicBezTo>
                      <a:pt x="128768" y="17331"/>
                      <a:pt x="129750" y="15323"/>
                      <a:pt x="130867" y="15137"/>
                    </a:cubicBezTo>
                    <a:cubicBezTo>
                      <a:pt x="130883" y="15134"/>
                      <a:pt x="130899" y="15133"/>
                      <a:pt x="130917" y="15133"/>
                    </a:cubicBezTo>
                    <a:cubicBezTo>
                      <a:pt x="131917" y="15133"/>
                      <a:pt x="136575" y="18947"/>
                      <a:pt x="138588" y="20594"/>
                    </a:cubicBezTo>
                    <a:cubicBezTo>
                      <a:pt x="139488" y="21331"/>
                      <a:pt x="140138" y="21863"/>
                      <a:pt x="140406" y="22041"/>
                    </a:cubicBezTo>
                    <a:cubicBezTo>
                      <a:pt x="140877" y="22355"/>
                      <a:pt x="141550" y="22602"/>
                      <a:pt x="142198" y="22602"/>
                    </a:cubicBezTo>
                    <a:cubicBezTo>
                      <a:pt x="142500" y="22602"/>
                      <a:pt x="142797" y="22548"/>
                      <a:pt x="143065" y="22421"/>
                    </a:cubicBezTo>
                    <a:cubicBezTo>
                      <a:pt x="143485" y="22225"/>
                      <a:pt x="144010" y="21766"/>
                      <a:pt x="144122" y="20701"/>
                    </a:cubicBezTo>
                    <a:cubicBezTo>
                      <a:pt x="144352" y="18524"/>
                      <a:pt x="142577" y="13169"/>
                      <a:pt x="136748" y="7340"/>
                    </a:cubicBezTo>
                    <a:cubicBezTo>
                      <a:pt x="133014" y="3607"/>
                      <a:pt x="129473" y="1479"/>
                      <a:pt x="127011" y="1479"/>
                    </a:cubicBezTo>
                    <a:cubicBezTo>
                      <a:pt x="126985" y="1479"/>
                      <a:pt x="126958" y="1479"/>
                      <a:pt x="126932" y="1479"/>
                    </a:cubicBezTo>
                    <a:cubicBezTo>
                      <a:pt x="126152" y="1495"/>
                      <a:pt x="125521" y="1741"/>
                      <a:pt x="125105" y="2192"/>
                    </a:cubicBezTo>
                    <a:cubicBezTo>
                      <a:pt x="124266" y="3101"/>
                      <a:pt x="124223" y="4506"/>
                      <a:pt x="124164" y="6449"/>
                    </a:cubicBezTo>
                    <a:cubicBezTo>
                      <a:pt x="124121" y="7838"/>
                      <a:pt x="124069" y="9567"/>
                      <a:pt x="123685" y="11531"/>
                    </a:cubicBezTo>
                    <a:cubicBezTo>
                      <a:pt x="122791" y="16110"/>
                      <a:pt x="117098" y="32946"/>
                      <a:pt x="114392" y="40525"/>
                    </a:cubicBezTo>
                    <a:cubicBezTo>
                      <a:pt x="111827" y="47707"/>
                      <a:pt x="112344" y="57319"/>
                      <a:pt x="112452" y="58919"/>
                    </a:cubicBezTo>
                    <a:cubicBezTo>
                      <a:pt x="111598" y="59238"/>
                      <a:pt x="108447" y="60476"/>
                      <a:pt x="106086" y="62248"/>
                    </a:cubicBezTo>
                    <a:cubicBezTo>
                      <a:pt x="103715" y="64026"/>
                      <a:pt x="100163" y="66445"/>
                      <a:pt x="99405" y="66961"/>
                    </a:cubicBezTo>
                    <a:lnTo>
                      <a:pt x="98812" y="66664"/>
                    </a:lnTo>
                    <a:cubicBezTo>
                      <a:pt x="100088" y="65365"/>
                      <a:pt x="105065" y="60206"/>
                      <a:pt x="106756" y="57022"/>
                    </a:cubicBezTo>
                    <a:cubicBezTo>
                      <a:pt x="107071" y="56428"/>
                      <a:pt x="107350" y="55927"/>
                      <a:pt x="107589" y="55494"/>
                    </a:cubicBezTo>
                    <a:cubicBezTo>
                      <a:pt x="108801" y="53312"/>
                      <a:pt x="109127" y="52727"/>
                      <a:pt x="108219" y="50811"/>
                    </a:cubicBezTo>
                    <a:cubicBezTo>
                      <a:pt x="107329" y="48930"/>
                      <a:pt x="101134" y="41026"/>
                      <a:pt x="97035" y="35796"/>
                    </a:cubicBezTo>
                    <a:lnTo>
                      <a:pt x="95405" y="33714"/>
                    </a:lnTo>
                    <a:cubicBezTo>
                      <a:pt x="91831" y="29137"/>
                      <a:pt x="87489" y="21465"/>
                      <a:pt x="86588" y="19212"/>
                    </a:cubicBezTo>
                    <a:cubicBezTo>
                      <a:pt x="85800" y="17239"/>
                      <a:pt x="85757" y="15061"/>
                      <a:pt x="86474" y="13388"/>
                    </a:cubicBezTo>
                    <a:cubicBezTo>
                      <a:pt x="86658" y="12959"/>
                      <a:pt x="87432" y="12303"/>
                      <a:pt x="88329" y="11544"/>
                    </a:cubicBezTo>
                    <a:cubicBezTo>
                      <a:pt x="90380" y="9808"/>
                      <a:pt x="93480" y="7183"/>
                      <a:pt x="93561" y="3747"/>
                    </a:cubicBezTo>
                    <a:cubicBezTo>
                      <a:pt x="93600" y="2053"/>
                      <a:pt x="93249" y="961"/>
                      <a:pt x="92490" y="409"/>
                    </a:cubicBezTo>
                    <a:cubicBezTo>
                      <a:pt x="92087" y="116"/>
                      <a:pt x="91603" y="1"/>
                      <a:pt x="910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2">
                <a:extLst>
                  <a:ext uri="{FF2B5EF4-FFF2-40B4-BE49-F238E27FC236}">
                    <a16:creationId xmlns:a16="http://schemas.microsoft.com/office/drawing/2014/main" id="{785651E6-9346-7564-019D-9978034C1F88}"/>
                  </a:ext>
                </a:extLst>
              </p:cNvPr>
              <p:cNvSpPr/>
              <p:nvPr/>
            </p:nvSpPr>
            <p:spPr>
              <a:xfrm>
                <a:off x="6330180" y="3010870"/>
                <a:ext cx="849171" cy="1070939"/>
              </a:xfrm>
              <a:custGeom>
                <a:avLst/>
                <a:gdLst/>
                <a:ahLst/>
                <a:cxnLst/>
                <a:rect l="l" t="t" r="r" b="b"/>
                <a:pathLst>
                  <a:path w="43127" h="54390" extrusionOk="0">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2">
                <a:extLst>
                  <a:ext uri="{FF2B5EF4-FFF2-40B4-BE49-F238E27FC236}">
                    <a16:creationId xmlns:a16="http://schemas.microsoft.com/office/drawing/2014/main" id="{2C3EEE55-623A-42F9-7519-238F53AE34C9}"/>
                  </a:ext>
                </a:extLst>
              </p:cNvPr>
              <p:cNvSpPr/>
              <p:nvPr/>
            </p:nvSpPr>
            <p:spPr>
              <a:xfrm>
                <a:off x="5401225" y="3171855"/>
                <a:ext cx="1242341" cy="715712"/>
              </a:xfrm>
              <a:custGeom>
                <a:avLst/>
                <a:gdLst/>
                <a:ahLst/>
                <a:cxnLst/>
                <a:rect l="l" t="t" r="r" b="b"/>
                <a:pathLst>
                  <a:path w="63095" h="36349" extrusionOk="0">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2">
                <a:extLst>
                  <a:ext uri="{FF2B5EF4-FFF2-40B4-BE49-F238E27FC236}">
                    <a16:creationId xmlns:a16="http://schemas.microsoft.com/office/drawing/2014/main" id="{5C6DD3DD-D88B-459D-A84D-51DF6A5B5EF0}"/>
                  </a:ext>
                </a:extLst>
              </p:cNvPr>
              <p:cNvSpPr/>
              <p:nvPr/>
            </p:nvSpPr>
            <p:spPr>
              <a:xfrm>
                <a:off x="5632504" y="2549808"/>
                <a:ext cx="1576815" cy="967015"/>
              </a:xfrm>
              <a:custGeom>
                <a:avLst/>
                <a:gdLst/>
                <a:ahLst/>
                <a:cxnLst/>
                <a:rect l="l" t="t" r="r" b="b"/>
                <a:pathLst>
                  <a:path w="80082" h="49112" extrusionOk="0">
                    <a:moveTo>
                      <a:pt x="57844" y="1"/>
                    </a:moveTo>
                    <a:cubicBezTo>
                      <a:pt x="56428" y="1"/>
                      <a:pt x="54679" y="131"/>
                      <a:pt x="53034" y="301"/>
                    </a:cubicBezTo>
                    <a:cubicBezTo>
                      <a:pt x="51444" y="2525"/>
                      <a:pt x="50781" y="3924"/>
                      <a:pt x="50781" y="3924"/>
                    </a:cubicBezTo>
                    <a:cubicBezTo>
                      <a:pt x="50781" y="3924"/>
                      <a:pt x="30488" y="7401"/>
                      <a:pt x="24210" y="12781"/>
                    </a:cubicBezTo>
                    <a:cubicBezTo>
                      <a:pt x="24210" y="12781"/>
                      <a:pt x="14905" y="15248"/>
                      <a:pt x="10982" y="18948"/>
                    </a:cubicBezTo>
                    <a:cubicBezTo>
                      <a:pt x="7058" y="22647"/>
                      <a:pt x="5264" y="29486"/>
                      <a:pt x="5264" y="29486"/>
                    </a:cubicBezTo>
                    <a:cubicBezTo>
                      <a:pt x="5264" y="29486"/>
                      <a:pt x="2472" y="31861"/>
                      <a:pt x="1" y="33673"/>
                    </a:cubicBezTo>
                    <a:cubicBezTo>
                      <a:pt x="373" y="33647"/>
                      <a:pt x="794" y="33628"/>
                      <a:pt x="1242" y="33628"/>
                    </a:cubicBezTo>
                    <a:cubicBezTo>
                      <a:pt x="3138" y="33628"/>
                      <a:pt x="5540" y="33961"/>
                      <a:pt x="6945" y="35428"/>
                    </a:cubicBezTo>
                    <a:cubicBezTo>
                      <a:pt x="8703" y="37262"/>
                      <a:pt x="8585" y="40499"/>
                      <a:pt x="8332" y="42377"/>
                    </a:cubicBezTo>
                    <a:cubicBezTo>
                      <a:pt x="11376" y="40396"/>
                      <a:pt x="16363" y="37109"/>
                      <a:pt x="16363" y="37109"/>
                    </a:cubicBezTo>
                    <a:cubicBezTo>
                      <a:pt x="16363" y="37109"/>
                      <a:pt x="23986" y="42379"/>
                      <a:pt x="32619" y="43836"/>
                    </a:cubicBezTo>
                    <a:cubicBezTo>
                      <a:pt x="35357" y="44298"/>
                      <a:pt x="38185" y="44456"/>
                      <a:pt x="40771" y="44456"/>
                    </a:cubicBezTo>
                    <a:cubicBezTo>
                      <a:pt x="46338" y="44456"/>
                      <a:pt x="50781" y="43724"/>
                      <a:pt x="50781" y="43724"/>
                    </a:cubicBezTo>
                    <a:lnTo>
                      <a:pt x="50781" y="43724"/>
                    </a:lnTo>
                    <a:lnTo>
                      <a:pt x="50348" y="45059"/>
                    </a:lnTo>
                    <a:cubicBezTo>
                      <a:pt x="51440" y="44242"/>
                      <a:pt x="53389" y="43169"/>
                      <a:pt x="56103" y="43169"/>
                    </a:cubicBezTo>
                    <a:cubicBezTo>
                      <a:pt x="57407" y="43169"/>
                      <a:pt x="58887" y="43416"/>
                      <a:pt x="60534" y="44060"/>
                    </a:cubicBezTo>
                    <a:cubicBezTo>
                      <a:pt x="63325" y="45151"/>
                      <a:pt x="64722" y="47073"/>
                      <a:pt x="65384" y="49112"/>
                    </a:cubicBezTo>
                    <a:cubicBezTo>
                      <a:pt x="66254" y="46572"/>
                      <a:pt x="66874" y="44533"/>
                      <a:pt x="66926" y="44172"/>
                    </a:cubicBezTo>
                    <a:cubicBezTo>
                      <a:pt x="67038" y="43388"/>
                      <a:pt x="69281" y="41371"/>
                      <a:pt x="69616" y="36550"/>
                    </a:cubicBezTo>
                    <a:lnTo>
                      <a:pt x="69953" y="31729"/>
                    </a:lnTo>
                    <a:lnTo>
                      <a:pt x="79872" y="22850"/>
                    </a:lnTo>
                    <a:cubicBezTo>
                      <a:pt x="80082" y="20694"/>
                      <a:pt x="79809" y="17374"/>
                      <a:pt x="77801" y="12782"/>
                    </a:cubicBezTo>
                    <a:cubicBezTo>
                      <a:pt x="73876" y="3813"/>
                      <a:pt x="61319" y="1"/>
                      <a:pt x="57844"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2">
                <a:extLst>
                  <a:ext uri="{FF2B5EF4-FFF2-40B4-BE49-F238E27FC236}">
                    <a16:creationId xmlns:a16="http://schemas.microsoft.com/office/drawing/2014/main" id="{CCA25F49-B690-9DF4-A83B-796FD157DD21}"/>
                  </a:ext>
                </a:extLst>
              </p:cNvPr>
              <p:cNvSpPr/>
              <p:nvPr/>
            </p:nvSpPr>
            <p:spPr>
              <a:xfrm>
                <a:off x="5626046" y="2543901"/>
                <a:ext cx="1588885" cy="978829"/>
              </a:xfrm>
              <a:custGeom>
                <a:avLst/>
                <a:gdLst/>
                <a:ahLst/>
                <a:cxnLst/>
                <a:rect l="l" t="t" r="r" b="b"/>
                <a:pathLst>
                  <a:path w="80695" h="49712" extrusionOk="0">
                    <a:moveTo>
                      <a:pt x="58173" y="601"/>
                    </a:moveTo>
                    <a:cubicBezTo>
                      <a:pt x="61588" y="601"/>
                      <a:pt x="73999" y="4393"/>
                      <a:pt x="77852" y="13202"/>
                    </a:cubicBezTo>
                    <a:cubicBezTo>
                      <a:pt x="79850" y="17768"/>
                      <a:pt x="80081" y="21037"/>
                      <a:pt x="79911" y="23004"/>
                    </a:cubicBezTo>
                    <a:lnTo>
                      <a:pt x="70079" y="31805"/>
                    </a:lnTo>
                    <a:cubicBezTo>
                      <a:pt x="70021" y="31857"/>
                      <a:pt x="69986" y="31929"/>
                      <a:pt x="69980" y="32006"/>
                    </a:cubicBezTo>
                    <a:lnTo>
                      <a:pt x="69643" y="36829"/>
                    </a:lnTo>
                    <a:cubicBezTo>
                      <a:pt x="69405" y="40259"/>
                      <a:pt x="68201" y="42202"/>
                      <a:pt x="67484" y="43364"/>
                    </a:cubicBezTo>
                    <a:cubicBezTo>
                      <a:pt x="67190" y="43839"/>
                      <a:pt x="66994" y="44153"/>
                      <a:pt x="66955" y="44430"/>
                    </a:cubicBezTo>
                    <a:cubicBezTo>
                      <a:pt x="66917" y="44697"/>
                      <a:pt x="66455" y="46264"/>
                      <a:pt x="65697" y="48519"/>
                    </a:cubicBezTo>
                    <a:cubicBezTo>
                      <a:pt x="64805" y="46449"/>
                      <a:pt x="63219" y="44959"/>
                      <a:pt x="60971" y="44081"/>
                    </a:cubicBezTo>
                    <a:cubicBezTo>
                      <a:pt x="59285" y="43422"/>
                      <a:pt x="57767" y="43168"/>
                      <a:pt x="56429" y="43168"/>
                    </a:cubicBezTo>
                    <a:cubicBezTo>
                      <a:pt x="54169" y="43168"/>
                      <a:pt x="52419" y="43893"/>
                      <a:pt x="51232" y="44619"/>
                    </a:cubicBezTo>
                    <a:lnTo>
                      <a:pt x="51395" y="44117"/>
                    </a:lnTo>
                    <a:cubicBezTo>
                      <a:pt x="51459" y="43919"/>
                      <a:pt x="51309" y="43724"/>
                      <a:pt x="51111" y="43724"/>
                    </a:cubicBezTo>
                    <a:cubicBezTo>
                      <a:pt x="51094" y="43724"/>
                      <a:pt x="51077" y="43725"/>
                      <a:pt x="51060" y="43728"/>
                    </a:cubicBezTo>
                    <a:cubicBezTo>
                      <a:pt x="50996" y="43738"/>
                      <a:pt x="46568" y="44451"/>
                      <a:pt x="41070" y="44451"/>
                    </a:cubicBezTo>
                    <a:cubicBezTo>
                      <a:pt x="38501" y="44451"/>
                      <a:pt x="35698" y="44295"/>
                      <a:pt x="32997" y="43839"/>
                    </a:cubicBezTo>
                    <a:cubicBezTo>
                      <a:pt x="24533" y="42412"/>
                      <a:pt x="16938" y="37215"/>
                      <a:pt x="16861" y="37163"/>
                    </a:cubicBezTo>
                    <a:cubicBezTo>
                      <a:pt x="16810" y="37127"/>
                      <a:pt x="16751" y="37109"/>
                      <a:pt x="16691" y="37109"/>
                    </a:cubicBezTo>
                    <a:cubicBezTo>
                      <a:pt x="16633" y="37109"/>
                      <a:pt x="16576" y="37126"/>
                      <a:pt x="16526" y="37159"/>
                    </a:cubicBezTo>
                    <a:cubicBezTo>
                      <a:pt x="16526" y="37159"/>
                      <a:pt x="12089" y="40083"/>
                      <a:pt x="9032" y="42076"/>
                    </a:cubicBezTo>
                    <a:cubicBezTo>
                      <a:pt x="9216" y="40155"/>
                      <a:pt x="9152" y="37254"/>
                      <a:pt x="7491" y="35521"/>
                    </a:cubicBezTo>
                    <a:cubicBezTo>
                      <a:pt x="5997" y="33961"/>
                      <a:pt x="3443" y="33629"/>
                      <a:pt x="1527" y="33629"/>
                    </a:cubicBezTo>
                    <a:cubicBezTo>
                      <a:pt x="1447" y="33629"/>
                      <a:pt x="1368" y="33630"/>
                      <a:pt x="1290" y="33631"/>
                    </a:cubicBezTo>
                    <a:cubicBezTo>
                      <a:pt x="3518" y="31941"/>
                      <a:pt x="5762" y="30036"/>
                      <a:pt x="5787" y="30015"/>
                    </a:cubicBezTo>
                    <a:cubicBezTo>
                      <a:pt x="5834" y="29974"/>
                      <a:pt x="5867" y="29921"/>
                      <a:pt x="5883" y="29862"/>
                    </a:cubicBezTo>
                    <a:cubicBezTo>
                      <a:pt x="5901" y="29794"/>
                      <a:pt x="7699" y="23064"/>
                      <a:pt x="11516" y="19466"/>
                    </a:cubicBezTo>
                    <a:cubicBezTo>
                      <a:pt x="15339" y="15861"/>
                      <a:pt x="24524" y="13396"/>
                      <a:pt x="24617" y="13372"/>
                    </a:cubicBezTo>
                    <a:cubicBezTo>
                      <a:pt x="24659" y="13360"/>
                      <a:pt x="24700" y="13338"/>
                      <a:pt x="24735" y="13310"/>
                    </a:cubicBezTo>
                    <a:cubicBezTo>
                      <a:pt x="30878" y="8044"/>
                      <a:pt x="50958" y="4555"/>
                      <a:pt x="51160" y="4521"/>
                    </a:cubicBezTo>
                    <a:cubicBezTo>
                      <a:pt x="51256" y="4504"/>
                      <a:pt x="51339" y="4442"/>
                      <a:pt x="51382" y="4353"/>
                    </a:cubicBezTo>
                    <a:cubicBezTo>
                      <a:pt x="51387" y="4340"/>
                      <a:pt x="52032" y="2995"/>
                      <a:pt x="53528" y="887"/>
                    </a:cubicBezTo>
                    <a:cubicBezTo>
                      <a:pt x="55394" y="697"/>
                      <a:pt x="56955" y="601"/>
                      <a:pt x="58173" y="601"/>
                    </a:cubicBezTo>
                    <a:close/>
                    <a:moveTo>
                      <a:pt x="58172" y="1"/>
                    </a:moveTo>
                    <a:cubicBezTo>
                      <a:pt x="56905" y="1"/>
                      <a:pt x="55276" y="102"/>
                      <a:pt x="53331" y="303"/>
                    </a:cubicBezTo>
                    <a:cubicBezTo>
                      <a:pt x="53245" y="312"/>
                      <a:pt x="53167" y="357"/>
                      <a:pt x="53117" y="427"/>
                    </a:cubicBezTo>
                    <a:cubicBezTo>
                      <a:pt x="51799" y="2271"/>
                      <a:pt x="51116" y="3544"/>
                      <a:pt x="50907" y="3954"/>
                    </a:cubicBezTo>
                    <a:cubicBezTo>
                      <a:pt x="48902" y="4306"/>
                      <a:pt x="30502" y="7645"/>
                      <a:pt x="24395" y="12808"/>
                    </a:cubicBezTo>
                    <a:cubicBezTo>
                      <a:pt x="23484" y="13055"/>
                      <a:pt x="14906" y="15442"/>
                      <a:pt x="11104" y="19028"/>
                    </a:cubicBezTo>
                    <a:cubicBezTo>
                      <a:pt x="7364" y="22554"/>
                      <a:pt x="5564" y="28751"/>
                      <a:pt x="5326" y="29616"/>
                    </a:cubicBezTo>
                    <a:cubicBezTo>
                      <a:pt x="4876" y="29998"/>
                      <a:pt x="2368" y="32105"/>
                      <a:pt x="151" y="33730"/>
                    </a:cubicBezTo>
                    <a:cubicBezTo>
                      <a:pt x="43" y="33810"/>
                      <a:pt x="0" y="33951"/>
                      <a:pt x="46" y="34077"/>
                    </a:cubicBezTo>
                    <a:cubicBezTo>
                      <a:pt x="90" y="34195"/>
                      <a:pt x="203" y="34273"/>
                      <a:pt x="328" y="34273"/>
                    </a:cubicBezTo>
                    <a:cubicBezTo>
                      <a:pt x="336" y="34273"/>
                      <a:pt x="343" y="34273"/>
                      <a:pt x="350" y="34272"/>
                    </a:cubicBezTo>
                    <a:cubicBezTo>
                      <a:pt x="704" y="34246"/>
                      <a:pt x="1116" y="34227"/>
                      <a:pt x="1561" y="34227"/>
                    </a:cubicBezTo>
                    <a:cubicBezTo>
                      <a:pt x="3362" y="34227"/>
                      <a:pt x="5715" y="34536"/>
                      <a:pt x="7056" y="35936"/>
                    </a:cubicBezTo>
                    <a:cubicBezTo>
                      <a:pt x="8742" y="37695"/>
                      <a:pt x="8599" y="40889"/>
                      <a:pt x="8363" y="42637"/>
                    </a:cubicBezTo>
                    <a:cubicBezTo>
                      <a:pt x="8337" y="42830"/>
                      <a:pt x="8490" y="42978"/>
                      <a:pt x="8660" y="42978"/>
                    </a:cubicBezTo>
                    <a:cubicBezTo>
                      <a:pt x="8715" y="42978"/>
                      <a:pt x="8771" y="42963"/>
                      <a:pt x="8824" y="42929"/>
                    </a:cubicBezTo>
                    <a:cubicBezTo>
                      <a:pt x="11539" y="41162"/>
                      <a:pt x="15798" y="38357"/>
                      <a:pt x="16689" y="37770"/>
                    </a:cubicBezTo>
                    <a:cubicBezTo>
                      <a:pt x="17867" y="38549"/>
                      <a:pt x="25003" y="43101"/>
                      <a:pt x="32897" y="44432"/>
                    </a:cubicBezTo>
                    <a:cubicBezTo>
                      <a:pt x="35633" y="44894"/>
                      <a:pt x="38471" y="45052"/>
                      <a:pt x="41071" y="45052"/>
                    </a:cubicBezTo>
                    <a:cubicBezTo>
                      <a:pt x="45578" y="45052"/>
                      <a:pt x="49369" y="44578"/>
                      <a:pt x="50674" y="44393"/>
                    </a:cubicBezTo>
                    <a:lnTo>
                      <a:pt x="50674" y="44393"/>
                    </a:lnTo>
                    <a:lnTo>
                      <a:pt x="50390" y="45267"/>
                    </a:lnTo>
                    <a:cubicBezTo>
                      <a:pt x="50350" y="45391"/>
                      <a:pt x="50394" y="45528"/>
                      <a:pt x="50501" y="45604"/>
                    </a:cubicBezTo>
                    <a:cubicBezTo>
                      <a:pt x="50553" y="45641"/>
                      <a:pt x="50614" y="45660"/>
                      <a:pt x="50675" y="45660"/>
                    </a:cubicBezTo>
                    <a:cubicBezTo>
                      <a:pt x="50739" y="45660"/>
                      <a:pt x="50803" y="45640"/>
                      <a:pt x="50856" y="45600"/>
                    </a:cubicBezTo>
                    <a:cubicBezTo>
                      <a:pt x="51923" y="44803"/>
                      <a:pt x="53809" y="43771"/>
                      <a:pt x="56432" y="43771"/>
                    </a:cubicBezTo>
                    <a:cubicBezTo>
                      <a:pt x="57703" y="43771"/>
                      <a:pt x="59146" y="44013"/>
                      <a:pt x="60753" y="44641"/>
                    </a:cubicBezTo>
                    <a:cubicBezTo>
                      <a:pt x="63104" y="45560"/>
                      <a:pt x="64676" y="47196"/>
                      <a:pt x="65426" y="49504"/>
                    </a:cubicBezTo>
                    <a:cubicBezTo>
                      <a:pt x="65466" y="49628"/>
                      <a:pt x="65580" y="49711"/>
                      <a:pt x="65709" y="49712"/>
                    </a:cubicBezTo>
                    <a:lnTo>
                      <a:pt x="65711" y="49712"/>
                    </a:lnTo>
                    <a:cubicBezTo>
                      <a:pt x="65839" y="49712"/>
                      <a:pt x="65954" y="49631"/>
                      <a:pt x="65996" y="49509"/>
                    </a:cubicBezTo>
                    <a:cubicBezTo>
                      <a:pt x="66791" y="47188"/>
                      <a:pt x="67489" y="44948"/>
                      <a:pt x="67550" y="44515"/>
                    </a:cubicBezTo>
                    <a:cubicBezTo>
                      <a:pt x="67573" y="44362"/>
                      <a:pt x="67768" y="44047"/>
                      <a:pt x="67995" y="43680"/>
                    </a:cubicBezTo>
                    <a:cubicBezTo>
                      <a:pt x="68693" y="42550"/>
                      <a:pt x="69994" y="40448"/>
                      <a:pt x="70244" y="36870"/>
                    </a:cubicBezTo>
                    <a:lnTo>
                      <a:pt x="70571" y="32170"/>
                    </a:lnTo>
                    <a:lnTo>
                      <a:pt x="80400" y="23373"/>
                    </a:lnTo>
                    <a:cubicBezTo>
                      <a:pt x="80455" y="23322"/>
                      <a:pt x="80489" y="23253"/>
                      <a:pt x="80498" y="23178"/>
                    </a:cubicBezTo>
                    <a:cubicBezTo>
                      <a:pt x="80694" y="21153"/>
                      <a:pt x="80492" y="17737"/>
                      <a:pt x="78403" y="12961"/>
                    </a:cubicBezTo>
                    <a:cubicBezTo>
                      <a:pt x="74439" y="3901"/>
                      <a:pt x="61681" y="1"/>
                      <a:pt x="5817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2">
                <a:extLst>
                  <a:ext uri="{FF2B5EF4-FFF2-40B4-BE49-F238E27FC236}">
                    <a16:creationId xmlns:a16="http://schemas.microsoft.com/office/drawing/2014/main" id="{4AF070D7-11FB-AE71-83B3-B2370B321F46}"/>
                  </a:ext>
                </a:extLst>
              </p:cNvPr>
              <p:cNvSpPr/>
              <p:nvPr/>
            </p:nvSpPr>
            <p:spPr>
              <a:xfrm>
                <a:off x="5401225" y="3171855"/>
                <a:ext cx="1242341" cy="715712"/>
              </a:xfrm>
              <a:custGeom>
                <a:avLst/>
                <a:gdLst/>
                <a:ahLst/>
                <a:cxnLst/>
                <a:rect l="l" t="t" r="r" b="b"/>
                <a:pathLst>
                  <a:path w="63095" h="36349" extrusionOk="0">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2">
                <a:extLst>
                  <a:ext uri="{FF2B5EF4-FFF2-40B4-BE49-F238E27FC236}">
                    <a16:creationId xmlns:a16="http://schemas.microsoft.com/office/drawing/2014/main" id="{2332332F-6A00-2B41-6667-BD335F801D1C}"/>
                  </a:ext>
                </a:extLst>
              </p:cNvPr>
              <p:cNvSpPr/>
              <p:nvPr/>
            </p:nvSpPr>
            <p:spPr>
              <a:xfrm>
                <a:off x="6330180" y="3010870"/>
                <a:ext cx="849171" cy="1070939"/>
              </a:xfrm>
              <a:custGeom>
                <a:avLst/>
                <a:gdLst/>
                <a:ahLst/>
                <a:cxnLst/>
                <a:rect l="l" t="t" r="r" b="b"/>
                <a:pathLst>
                  <a:path w="43127" h="54390" extrusionOk="0">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2">
                <a:extLst>
                  <a:ext uri="{FF2B5EF4-FFF2-40B4-BE49-F238E27FC236}">
                    <a16:creationId xmlns:a16="http://schemas.microsoft.com/office/drawing/2014/main" id="{4E5C5873-EED3-9C7B-E73E-F468772B35C6}"/>
                  </a:ext>
                </a:extLst>
              </p:cNvPr>
              <p:cNvSpPr/>
              <p:nvPr/>
            </p:nvSpPr>
            <p:spPr>
              <a:xfrm>
                <a:off x="6591033" y="3117885"/>
                <a:ext cx="123043" cy="274498"/>
              </a:xfrm>
              <a:custGeom>
                <a:avLst/>
                <a:gdLst/>
                <a:ahLst/>
                <a:cxnLst/>
                <a:rect l="l" t="t" r="r" b="b"/>
                <a:pathLst>
                  <a:path w="6249" h="13941" extrusionOk="0">
                    <a:moveTo>
                      <a:pt x="5906" y="1"/>
                    </a:moveTo>
                    <a:cubicBezTo>
                      <a:pt x="5856" y="1"/>
                      <a:pt x="5804" y="14"/>
                      <a:pt x="5758" y="41"/>
                    </a:cubicBezTo>
                    <a:cubicBezTo>
                      <a:pt x="5615" y="126"/>
                      <a:pt x="2275" y="2174"/>
                      <a:pt x="1136" y="6614"/>
                    </a:cubicBezTo>
                    <a:cubicBezTo>
                      <a:pt x="0" y="11041"/>
                      <a:pt x="1217" y="13660"/>
                      <a:pt x="1269" y="13769"/>
                    </a:cubicBezTo>
                    <a:cubicBezTo>
                      <a:pt x="1319" y="13874"/>
                      <a:pt x="1424" y="13940"/>
                      <a:pt x="1539" y="13940"/>
                    </a:cubicBezTo>
                    <a:cubicBezTo>
                      <a:pt x="1761" y="13940"/>
                      <a:pt x="1905" y="13710"/>
                      <a:pt x="1811" y="13511"/>
                    </a:cubicBezTo>
                    <a:cubicBezTo>
                      <a:pt x="1799" y="13486"/>
                      <a:pt x="641" y="10963"/>
                      <a:pt x="1718" y="6763"/>
                    </a:cubicBezTo>
                    <a:cubicBezTo>
                      <a:pt x="2793" y="2570"/>
                      <a:pt x="6034" y="575"/>
                      <a:pt x="6066" y="556"/>
                    </a:cubicBezTo>
                    <a:cubicBezTo>
                      <a:pt x="6205" y="470"/>
                      <a:pt x="6248" y="287"/>
                      <a:pt x="6164" y="147"/>
                    </a:cubicBezTo>
                    <a:cubicBezTo>
                      <a:pt x="6108" y="53"/>
                      <a:pt x="6008" y="1"/>
                      <a:pt x="590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2">
                <a:extLst>
                  <a:ext uri="{FF2B5EF4-FFF2-40B4-BE49-F238E27FC236}">
                    <a16:creationId xmlns:a16="http://schemas.microsoft.com/office/drawing/2014/main" id="{764A5ED5-D64B-465C-63B1-F3B0E9CC9872}"/>
                  </a:ext>
                </a:extLst>
              </p:cNvPr>
              <p:cNvSpPr/>
              <p:nvPr/>
            </p:nvSpPr>
            <p:spPr>
              <a:xfrm>
                <a:off x="5854607" y="2454292"/>
                <a:ext cx="782796" cy="448558"/>
              </a:xfrm>
              <a:custGeom>
                <a:avLst/>
                <a:gdLst/>
                <a:ahLst/>
                <a:cxnLst/>
                <a:rect l="l" t="t" r="r" b="b"/>
                <a:pathLst>
                  <a:path w="39756" h="22781" extrusionOk="0">
                    <a:moveTo>
                      <a:pt x="18196" y="0"/>
                    </a:moveTo>
                    <a:cubicBezTo>
                      <a:pt x="13076" y="0"/>
                      <a:pt x="8222" y="1483"/>
                      <a:pt x="6165" y="3092"/>
                    </a:cubicBezTo>
                    <a:cubicBezTo>
                      <a:pt x="3272" y="5357"/>
                      <a:pt x="5914" y="6112"/>
                      <a:pt x="7297" y="6489"/>
                    </a:cubicBezTo>
                    <a:cubicBezTo>
                      <a:pt x="8682" y="6866"/>
                      <a:pt x="4530" y="7118"/>
                      <a:pt x="2391" y="9508"/>
                    </a:cubicBezTo>
                    <a:cubicBezTo>
                      <a:pt x="252" y="11898"/>
                      <a:pt x="1" y="16176"/>
                      <a:pt x="1763" y="17183"/>
                    </a:cubicBezTo>
                    <a:cubicBezTo>
                      <a:pt x="2083" y="17366"/>
                      <a:pt x="2511" y="17441"/>
                      <a:pt x="2998" y="17441"/>
                    </a:cubicBezTo>
                    <a:cubicBezTo>
                      <a:pt x="5187" y="17441"/>
                      <a:pt x="8555" y="15925"/>
                      <a:pt x="8555" y="15925"/>
                    </a:cubicBezTo>
                    <a:lnTo>
                      <a:pt x="9815" y="16804"/>
                    </a:lnTo>
                    <a:lnTo>
                      <a:pt x="22646" y="13534"/>
                    </a:lnTo>
                    <a:lnTo>
                      <a:pt x="22771" y="14415"/>
                    </a:lnTo>
                    <a:cubicBezTo>
                      <a:pt x="22851" y="14975"/>
                      <a:pt x="24812" y="15077"/>
                      <a:pt x="26521" y="15077"/>
                    </a:cubicBezTo>
                    <a:cubicBezTo>
                      <a:pt x="27501" y="15077"/>
                      <a:pt x="28398" y="15044"/>
                      <a:pt x="28811" y="15044"/>
                    </a:cubicBezTo>
                    <a:cubicBezTo>
                      <a:pt x="29942" y="15044"/>
                      <a:pt x="30949" y="20201"/>
                      <a:pt x="32711" y="21711"/>
                    </a:cubicBezTo>
                    <a:cubicBezTo>
                      <a:pt x="33591" y="22466"/>
                      <a:pt x="34408" y="22780"/>
                      <a:pt x="35132" y="22780"/>
                    </a:cubicBezTo>
                    <a:cubicBezTo>
                      <a:pt x="35855" y="22780"/>
                      <a:pt x="36484" y="22466"/>
                      <a:pt x="36987" y="21963"/>
                    </a:cubicBezTo>
                    <a:cubicBezTo>
                      <a:pt x="37995" y="20958"/>
                      <a:pt x="39756" y="18566"/>
                      <a:pt x="39503" y="15925"/>
                    </a:cubicBezTo>
                    <a:cubicBezTo>
                      <a:pt x="39252" y="13282"/>
                      <a:pt x="38120" y="12150"/>
                      <a:pt x="38120" y="12150"/>
                    </a:cubicBezTo>
                    <a:cubicBezTo>
                      <a:pt x="38120" y="12150"/>
                      <a:pt x="38875" y="11521"/>
                      <a:pt x="38372" y="10515"/>
                    </a:cubicBezTo>
                    <a:cubicBezTo>
                      <a:pt x="38228" y="10227"/>
                      <a:pt x="37879" y="10124"/>
                      <a:pt x="37454" y="10124"/>
                    </a:cubicBezTo>
                    <a:cubicBezTo>
                      <a:pt x="36390" y="10124"/>
                      <a:pt x="34850" y="10767"/>
                      <a:pt x="34850" y="10767"/>
                    </a:cubicBezTo>
                    <a:cubicBezTo>
                      <a:pt x="34850" y="10767"/>
                      <a:pt x="34850" y="10138"/>
                      <a:pt x="34346" y="8376"/>
                    </a:cubicBezTo>
                    <a:cubicBezTo>
                      <a:pt x="33843" y="6615"/>
                      <a:pt x="31326" y="2841"/>
                      <a:pt x="24408" y="828"/>
                    </a:cubicBezTo>
                    <a:cubicBezTo>
                      <a:pt x="22406" y="246"/>
                      <a:pt x="20279" y="0"/>
                      <a:pt x="1819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2">
                <a:extLst>
                  <a:ext uri="{FF2B5EF4-FFF2-40B4-BE49-F238E27FC236}">
                    <a16:creationId xmlns:a16="http://schemas.microsoft.com/office/drawing/2014/main" id="{250906A0-6FB7-817D-DD37-D31ADE48EE3C}"/>
                  </a:ext>
                </a:extLst>
              </p:cNvPr>
              <p:cNvSpPr/>
              <p:nvPr/>
            </p:nvSpPr>
            <p:spPr>
              <a:xfrm>
                <a:off x="5855474" y="2448267"/>
                <a:ext cx="787521" cy="460608"/>
              </a:xfrm>
              <a:custGeom>
                <a:avLst/>
                <a:gdLst/>
                <a:ahLst/>
                <a:cxnLst/>
                <a:rect l="l" t="t" r="r" b="b"/>
                <a:pathLst>
                  <a:path w="39996" h="23393" extrusionOk="0">
                    <a:moveTo>
                      <a:pt x="18192" y="616"/>
                    </a:moveTo>
                    <a:cubicBezTo>
                      <a:pt x="20244" y="616"/>
                      <a:pt x="22331" y="855"/>
                      <a:pt x="24279" y="1422"/>
                    </a:cubicBezTo>
                    <a:cubicBezTo>
                      <a:pt x="30853" y="3334"/>
                      <a:pt x="33491" y="6938"/>
                      <a:pt x="34014" y="8765"/>
                    </a:cubicBezTo>
                    <a:cubicBezTo>
                      <a:pt x="34491" y="10440"/>
                      <a:pt x="34504" y="11067"/>
                      <a:pt x="34504" y="11072"/>
                    </a:cubicBezTo>
                    <a:cubicBezTo>
                      <a:pt x="34504" y="11173"/>
                      <a:pt x="34554" y="11266"/>
                      <a:pt x="34637" y="11322"/>
                    </a:cubicBezTo>
                    <a:cubicBezTo>
                      <a:pt x="34688" y="11356"/>
                      <a:pt x="34746" y="11373"/>
                      <a:pt x="34804" y="11373"/>
                    </a:cubicBezTo>
                    <a:cubicBezTo>
                      <a:pt x="34843" y="11373"/>
                      <a:pt x="34882" y="11365"/>
                      <a:pt x="34919" y="11349"/>
                    </a:cubicBezTo>
                    <a:cubicBezTo>
                      <a:pt x="35705" y="11022"/>
                      <a:pt x="36755" y="10730"/>
                      <a:pt x="37427" y="10730"/>
                    </a:cubicBezTo>
                    <a:cubicBezTo>
                      <a:pt x="37745" y="10730"/>
                      <a:pt x="37978" y="10796"/>
                      <a:pt x="38058" y="10955"/>
                    </a:cubicBezTo>
                    <a:cubicBezTo>
                      <a:pt x="38438" y="11715"/>
                      <a:pt x="37939" y="12177"/>
                      <a:pt x="37882" y="12224"/>
                    </a:cubicBezTo>
                    <a:cubicBezTo>
                      <a:pt x="37747" y="12338"/>
                      <a:pt x="37738" y="12542"/>
                      <a:pt x="37862" y="12668"/>
                    </a:cubicBezTo>
                    <a:cubicBezTo>
                      <a:pt x="37872" y="12678"/>
                      <a:pt x="38922" y="13774"/>
                      <a:pt x="39159" y="16259"/>
                    </a:cubicBezTo>
                    <a:cubicBezTo>
                      <a:pt x="39376" y="18529"/>
                      <a:pt x="37987" y="20800"/>
                      <a:pt x="36731" y="22056"/>
                    </a:cubicBezTo>
                    <a:cubicBezTo>
                      <a:pt x="36243" y="22544"/>
                      <a:pt x="35688" y="22787"/>
                      <a:pt x="35091" y="22787"/>
                    </a:cubicBezTo>
                    <a:cubicBezTo>
                      <a:pt x="34392" y="22787"/>
                      <a:pt x="33635" y="22454"/>
                      <a:pt x="32861" y="21789"/>
                    </a:cubicBezTo>
                    <a:cubicBezTo>
                      <a:pt x="32035" y="21081"/>
                      <a:pt x="31356" y="19444"/>
                      <a:pt x="30757" y="18000"/>
                    </a:cubicBezTo>
                    <a:cubicBezTo>
                      <a:pt x="30046" y="16288"/>
                      <a:pt x="29533" y="15049"/>
                      <a:pt x="28766" y="15049"/>
                    </a:cubicBezTo>
                    <a:lnTo>
                      <a:pt x="28767" y="15050"/>
                    </a:lnTo>
                    <a:cubicBezTo>
                      <a:pt x="28602" y="15050"/>
                      <a:pt x="28364" y="15055"/>
                      <a:pt x="28073" y="15060"/>
                    </a:cubicBezTo>
                    <a:cubicBezTo>
                      <a:pt x="27534" y="15072"/>
                      <a:pt x="27050" y="15078"/>
                      <a:pt x="26616" y="15078"/>
                    </a:cubicBezTo>
                    <a:cubicBezTo>
                      <a:pt x="23890" y="15078"/>
                      <a:pt x="23138" y="14863"/>
                      <a:pt x="23025" y="14679"/>
                    </a:cubicBezTo>
                    <a:lnTo>
                      <a:pt x="22899" y="13798"/>
                    </a:lnTo>
                    <a:cubicBezTo>
                      <a:pt x="22887" y="13714"/>
                      <a:pt x="22840" y="13638"/>
                      <a:pt x="22769" y="13590"/>
                    </a:cubicBezTo>
                    <a:cubicBezTo>
                      <a:pt x="22719" y="13556"/>
                      <a:pt x="22661" y="13539"/>
                      <a:pt x="22603" y="13539"/>
                    </a:cubicBezTo>
                    <a:cubicBezTo>
                      <a:pt x="22577" y="13539"/>
                      <a:pt x="22552" y="13542"/>
                      <a:pt x="22527" y="13549"/>
                    </a:cubicBezTo>
                    <a:lnTo>
                      <a:pt x="9829" y="16786"/>
                    </a:lnTo>
                    <a:lnTo>
                      <a:pt x="8683" y="15984"/>
                    </a:lnTo>
                    <a:cubicBezTo>
                      <a:pt x="8632" y="15948"/>
                      <a:pt x="8572" y="15930"/>
                      <a:pt x="8511" y="15930"/>
                    </a:cubicBezTo>
                    <a:cubicBezTo>
                      <a:pt x="8469" y="15930"/>
                      <a:pt x="8427" y="15938"/>
                      <a:pt x="8388" y="15956"/>
                    </a:cubicBezTo>
                    <a:cubicBezTo>
                      <a:pt x="7303" y="16444"/>
                      <a:pt x="4652" y="17447"/>
                      <a:pt x="2945" y="17447"/>
                    </a:cubicBezTo>
                    <a:cubicBezTo>
                      <a:pt x="2511" y="17447"/>
                      <a:pt x="2138" y="17382"/>
                      <a:pt x="1867" y="17227"/>
                    </a:cubicBezTo>
                    <a:cubicBezTo>
                      <a:pt x="1389" y="16954"/>
                      <a:pt x="1051" y="16347"/>
                      <a:pt x="917" y="15518"/>
                    </a:cubicBezTo>
                    <a:cubicBezTo>
                      <a:pt x="667" y="13980"/>
                      <a:pt x="1156" y="11596"/>
                      <a:pt x="2571" y="10014"/>
                    </a:cubicBezTo>
                    <a:cubicBezTo>
                      <a:pt x="3762" y="8684"/>
                      <a:pt x="5621" y="8039"/>
                      <a:pt x="6731" y="7654"/>
                    </a:cubicBezTo>
                    <a:cubicBezTo>
                      <a:pt x="7517" y="7381"/>
                      <a:pt x="7841" y="7268"/>
                      <a:pt x="7831" y="6938"/>
                    </a:cubicBezTo>
                    <a:cubicBezTo>
                      <a:pt x="7820" y="6638"/>
                      <a:pt x="7479" y="6545"/>
                      <a:pt x="7333" y="6505"/>
                    </a:cubicBezTo>
                    <a:cubicBezTo>
                      <a:pt x="6662" y="6321"/>
                      <a:pt x="5265" y="5940"/>
                      <a:pt x="5132" y="5284"/>
                    </a:cubicBezTo>
                    <a:cubicBezTo>
                      <a:pt x="5049" y="4871"/>
                      <a:pt x="5455" y="4302"/>
                      <a:pt x="6306" y="3634"/>
                    </a:cubicBezTo>
                    <a:cubicBezTo>
                      <a:pt x="8316" y="2062"/>
                      <a:pt x="13145" y="616"/>
                      <a:pt x="18192" y="616"/>
                    </a:cubicBezTo>
                    <a:close/>
                    <a:moveTo>
                      <a:pt x="18124" y="1"/>
                    </a:moveTo>
                    <a:cubicBezTo>
                      <a:pt x="12953" y="1"/>
                      <a:pt x="8061" y="1499"/>
                      <a:pt x="5936" y="3162"/>
                    </a:cubicBezTo>
                    <a:cubicBezTo>
                      <a:pt x="4864" y="4001"/>
                      <a:pt x="4408" y="4733"/>
                      <a:pt x="4543" y="5402"/>
                    </a:cubicBezTo>
                    <a:cubicBezTo>
                      <a:pt x="4723" y="6298"/>
                      <a:pt x="5916" y="6728"/>
                      <a:pt x="6819" y="6986"/>
                    </a:cubicBezTo>
                    <a:cubicBezTo>
                      <a:pt x="6727" y="7019"/>
                      <a:pt x="6629" y="7054"/>
                      <a:pt x="6534" y="7086"/>
                    </a:cubicBezTo>
                    <a:cubicBezTo>
                      <a:pt x="5368" y="7490"/>
                      <a:pt x="3418" y="8167"/>
                      <a:pt x="2123" y="9614"/>
                    </a:cubicBezTo>
                    <a:cubicBezTo>
                      <a:pt x="742" y="11158"/>
                      <a:pt x="1" y="13626"/>
                      <a:pt x="324" y="15614"/>
                    </a:cubicBezTo>
                    <a:cubicBezTo>
                      <a:pt x="490" y="16641"/>
                      <a:pt x="921" y="17380"/>
                      <a:pt x="1569" y="17750"/>
                    </a:cubicBezTo>
                    <a:cubicBezTo>
                      <a:pt x="1939" y="17961"/>
                      <a:pt x="2424" y="18046"/>
                      <a:pt x="2968" y="18046"/>
                    </a:cubicBezTo>
                    <a:cubicBezTo>
                      <a:pt x="4950" y="18046"/>
                      <a:pt x="7710" y="16908"/>
                      <a:pt x="8478" y="16573"/>
                    </a:cubicBezTo>
                    <a:lnTo>
                      <a:pt x="9597" y="17357"/>
                    </a:lnTo>
                    <a:cubicBezTo>
                      <a:pt x="9648" y="17392"/>
                      <a:pt x="9707" y="17411"/>
                      <a:pt x="9768" y="17411"/>
                    </a:cubicBezTo>
                    <a:cubicBezTo>
                      <a:pt x="9793" y="17411"/>
                      <a:pt x="9819" y="17408"/>
                      <a:pt x="9844" y="17401"/>
                    </a:cubicBezTo>
                    <a:lnTo>
                      <a:pt x="22351" y="14213"/>
                    </a:lnTo>
                    <a:lnTo>
                      <a:pt x="22430" y="14763"/>
                    </a:lnTo>
                    <a:cubicBezTo>
                      <a:pt x="22532" y="15479"/>
                      <a:pt x="23923" y="15681"/>
                      <a:pt x="26474" y="15681"/>
                    </a:cubicBezTo>
                    <a:cubicBezTo>
                      <a:pt x="26968" y="15681"/>
                      <a:pt x="27506" y="15673"/>
                      <a:pt x="28086" y="15660"/>
                    </a:cubicBezTo>
                    <a:cubicBezTo>
                      <a:pt x="28371" y="15654"/>
                      <a:pt x="28606" y="15650"/>
                      <a:pt x="28766" y="15650"/>
                    </a:cubicBezTo>
                    <a:cubicBezTo>
                      <a:pt x="29131" y="15650"/>
                      <a:pt x="29750" y="17141"/>
                      <a:pt x="30202" y="18230"/>
                    </a:cubicBezTo>
                    <a:cubicBezTo>
                      <a:pt x="30826" y="19737"/>
                      <a:pt x="31536" y="21444"/>
                      <a:pt x="32471" y="22246"/>
                    </a:cubicBezTo>
                    <a:cubicBezTo>
                      <a:pt x="33472" y="23104"/>
                      <a:pt x="34349" y="23392"/>
                      <a:pt x="35076" y="23392"/>
                    </a:cubicBezTo>
                    <a:cubicBezTo>
                      <a:pt x="36084" y="23392"/>
                      <a:pt x="36801" y="22837"/>
                      <a:pt x="37155" y="22481"/>
                    </a:cubicBezTo>
                    <a:cubicBezTo>
                      <a:pt x="38505" y="21133"/>
                      <a:pt x="39995" y="18681"/>
                      <a:pt x="39759" y="16202"/>
                    </a:cubicBezTo>
                    <a:cubicBezTo>
                      <a:pt x="39560" y="14111"/>
                      <a:pt x="38826" y="12924"/>
                      <a:pt x="38475" y="12465"/>
                    </a:cubicBezTo>
                    <a:cubicBezTo>
                      <a:pt x="38749" y="12099"/>
                      <a:pt x="38981" y="11456"/>
                      <a:pt x="38596" y="10687"/>
                    </a:cubicBezTo>
                    <a:cubicBezTo>
                      <a:pt x="38390" y="10274"/>
                      <a:pt x="37926" y="10131"/>
                      <a:pt x="37385" y="10131"/>
                    </a:cubicBezTo>
                    <a:cubicBezTo>
                      <a:pt x="36589" y="10131"/>
                      <a:pt x="35624" y="10440"/>
                      <a:pt x="35063" y="10649"/>
                    </a:cubicBezTo>
                    <a:cubicBezTo>
                      <a:pt x="35008" y="10270"/>
                      <a:pt x="34881" y="9617"/>
                      <a:pt x="34591" y="8600"/>
                    </a:cubicBezTo>
                    <a:cubicBezTo>
                      <a:pt x="34438" y="8063"/>
                      <a:pt x="32850" y="3289"/>
                      <a:pt x="24448" y="846"/>
                    </a:cubicBezTo>
                    <a:cubicBezTo>
                      <a:pt x="22407" y="252"/>
                      <a:pt x="20242" y="1"/>
                      <a:pt x="1812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2">
                <a:extLst>
                  <a:ext uri="{FF2B5EF4-FFF2-40B4-BE49-F238E27FC236}">
                    <a16:creationId xmlns:a16="http://schemas.microsoft.com/office/drawing/2014/main" id="{E486CD01-3968-5965-9167-83D88525D22B}"/>
                  </a:ext>
                </a:extLst>
              </p:cNvPr>
              <p:cNvSpPr/>
              <p:nvPr/>
            </p:nvSpPr>
            <p:spPr>
              <a:xfrm>
                <a:off x="6281368" y="2972494"/>
                <a:ext cx="275955" cy="385215"/>
              </a:xfrm>
              <a:custGeom>
                <a:avLst/>
                <a:gdLst/>
                <a:ahLst/>
                <a:cxnLst/>
                <a:rect l="l" t="t" r="r" b="b"/>
                <a:pathLst>
                  <a:path w="14015" h="19564" extrusionOk="0">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2">
                <a:extLst>
                  <a:ext uri="{FF2B5EF4-FFF2-40B4-BE49-F238E27FC236}">
                    <a16:creationId xmlns:a16="http://schemas.microsoft.com/office/drawing/2014/main" id="{054010F2-6387-DA45-19F4-1175797887A1}"/>
                  </a:ext>
                </a:extLst>
              </p:cNvPr>
              <p:cNvSpPr/>
              <p:nvPr/>
            </p:nvSpPr>
            <p:spPr>
              <a:xfrm>
                <a:off x="6285011" y="2966547"/>
                <a:ext cx="277688" cy="397069"/>
              </a:xfrm>
              <a:custGeom>
                <a:avLst/>
                <a:gdLst/>
                <a:ahLst/>
                <a:cxnLst/>
                <a:rect l="l" t="t" r="r" b="b"/>
                <a:pathLst>
                  <a:path w="14103" h="20166" extrusionOk="0">
                    <a:moveTo>
                      <a:pt x="12429" y="602"/>
                    </a:moveTo>
                    <a:cubicBezTo>
                      <a:pt x="12484" y="606"/>
                      <a:pt x="12570" y="722"/>
                      <a:pt x="12636" y="971"/>
                    </a:cubicBezTo>
                    <a:cubicBezTo>
                      <a:pt x="12680" y="1547"/>
                      <a:pt x="13420" y="11801"/>
                      <a:pt x="10541" y="16918"/>
                    </a:cubicBezTo>
                    <a:cubicBezTo>
                      <a:pt x="9675" y="18456"/>
                      <a:pt x="8531" y="19333"/>
                      <a:pt x="7138" y="19524"/>
                    </a:cubicBezTo>
                    <a:cubicBezTo>
                      <a:pt x="6933" y="19552"/>
                      <a:pt x="6728" y="19565"/>
                      <a:pt x="6523" y="19565"/>
                    </a:cubicBezTo>
                    <a:cubicBezTo>
                      <a:pt x="4188" y="19565"/>
                      <a:pt x="1922" y="17848"/>
                      <a:pt x="1262" y="17189"/>
                    </a:cubicBezTo>
                    <a:cubicBezTo>
                      <a:pt x="832" y="16759"/>
                      <a:pt x="2594" y="14832"/>
                      <a:pt x="4008" y="13284"/>
                    </a:cubicBezTo>
                    <a:cubicBezTo>
                      <a:pt x="5801" y="11324"/>
                      <a:pt x="7833" y="9101"/>
                      <a:pt x="8617" y="7085"/>
                    </a:cubicBezTo>
                    <a:cubicBezTo>
                      <a:pt x="10109" y="3245"/>
                      <a:pt x="11808" y="602"/>
                      <a:pt x="12414" y="602"/>
                    </a:cubicBezTo>
                    <a:lnTo>
                      <a:pt x="12415" y="602"/>
                    </a:lnTo>
                    <a:cubicBezTo>
                      <a:pt x="12418" y="602"/>
                      <a:pt x="12421" y="603"/>
                      <a:pt x="12424" y="603"/>
                    </a:cubicBezTo>
                    <a:cubicBezTo>
                      <a:pt x="12425" y="603"/>
                      <a:pt x="12427" y="603"/>
                      <a:pt x="12429" y="602"/>
                    </a:cubicBezTo>
                    <a:close/>
                    <a:moveTo>
                      <a:pt x="12425" y="1"/>
                    </a:moveTo>
                    <a:cubicBezTo>
                      <a:pt x="10746" y="1"/>
                      <a:pt x="8166" y="6585"/>
                      <a:pt x="8057" y="6867"/>
                    </a:cubicBezTo>
                    <a:cubicBezTo>
                      <a:pt x="7314" y="8778"/>
                      <a:pt x="5322" y="10956"/>
                      <a:pt x="3565" y="12880"/>
                    </a:cubicBezTo>
                    <a:cubicBezTo>
                      <a:pt x="1496" y="15142"/>
                      <a:pt x="1" y="16778"/>
                      <a:pt x="836" y="17614"/>
                    </a:cubicBezTo>
                    <a:cubicBezTo>
                      <a:pt x="1545" y="18323"/>
                      <a:pt x="3989" y="20165"/>
                      <a:pt x="6538" y="20165"/>
                    </a:cubicBezTo>
                    <a:cubicBezTo>
                      <a:pt x="6766" y="20165"/>
                      <a:pt x="6995" y="20150"/>
                      <a:pt x="7220" y="20119"/>
                    </a:cubicBezTo>
                    <a:cubicBezTo>
                      <a:pt x="8809" y="19902"/>
                      <a:pt x="10102" y="18923"/>
                      <a:pt x="11065" y="17213"/>
                    </a:cubicBezTo>
                    <a:cubicBezTo>
                      <a:pt x="14103" y="11814"/>
                      <a:pt x="13269" y="1340"/>
                      <a:pt x="13232" y="896"/>
                    </a:cubicBezTo>
                    <a:cubicBezTo>
                      <a:pt x="13231" y="881"/>
                      <a:pt x="13229" y="864"/>
                      <a:pt x="13225" y="849"/>
                    </a:cubicBezTo>
                    <a:cubicBezTo>
                      <a:pt x="13057" y="179"/>
                      <a:pt x="12719" y="19"/>
                      <a:pt x="12465" y="2"/>
                    </a:cubicBezTo>
                    <a:cubicBezTo>
                      <a:pt x="12452" y="1"/>
                      <a:pt x="12439" y="1"/>
                      <a:pt x="1242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2">
                <a:extLst>
                  <a:ext uri="{FF2B5EF4-FFF2-40B4-BE49-F238E27FC236}">
                    <a16:creationId xmlns:a16="http://schemas.microsoft.com/office/drawing/2014/main" id="{35167180-DEA4-1CFA-4509-CC315A2B1CFD}"/>
                  </a:ext>
                </a:extLst>
              </p:cNvPr>
              <p:cNvSpPr/>
              <p:nvPr/>
            </p:nvSpPr>
            <p:spPr>
              <a:xfrm>
                <a:off x="6281368" y="2972494"/>
                <a:ext cx="275955" cy="385215"/>
              </a:xfrm>
              <a:custGeom>
                <a:avLst/>
                <a:gdLst/>
                <a:ahLst/>
                <a:cxnLst/>
                <a:rect l="l" t="t" r="r" b="b"/>
                <a:pathLst>
                  <a:path w="14015" h="19564" extrusionOk="0">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2">
                <a:extLst>
                  <a:ext uri="{FF2B5EF4-FFF2-40B4-BE49-F238E27FC236}">
                    <a16:creationId xmlns:a16="http://schemas.microsoft.com/office/drawing/2014/main" id="{C46B595D-53CD-0DBA-B4BA-B5A33801ED0B}"/>
                  </a:ext>
                </a:extLst>
              </p:cNvPr>
              <p:cNvSpPr/>
              <p:nvPr/>
            </p:nvSpPr>
            <p:spPr>
              <a:xfrm>
                <a:off x="6023055" y="2656371"/>
                <a:ext cx="619310" cy="693659"/>
              </a:xfrm>
              <a:custGeom>
                <a:avLst/>
                <a:gdLst/>
                <a:ahLst/>
                <a:cxnLst/>
                <a:rect l="l" t="t" r="r" b="b"/>
                <a:pathLst>
                  <a:path w="31453" h="35229" extrusionOk="0">
                    <a:moveTo>
                      <a:pt x="19501" y="0"/>
                    </a:moveTo>
                    <a:cubicBezTo>
                      <a:pt x="19500" y="0"/>
                      <a:pt x="3146" y="4278"/>
                      <a:pt x="0" y="5662"/>
                    </a:cubicBezTo>
                    <a:cubicBezTo>
                      <a:pt x="0" y="5662"/>
                      <a:pt x="253" y="14216"/>
                      <a:pt x="3523" y="23149"/>
                    </a:cubicBezTo>
                    <a:cubicBezTo>
                      <a:pt x="6794" y="32080"/>
                      <a:pt x="12330" y="35100"/>
                      <a:pt x="14720" y="35226"/>
                    </a:cubicBezTo>
                    <a:cubicBezTo>
                      <a:pt x="14753" y="35228"/>
                      <a:pt x="14786" y="35229"/>
                      <a:pt x="14819" y="35229"/>
                    </a:cubicBezTo>
                    <a:cubicBezTo>
                      <a:pt x="17233" y="35229"/>
                      <a:pt x="21667" y="30764"/>
                      <a:pt x="23652" y="26545"/>
                    </a:cubicBezTo>
                    <a:cubicBezTo>
                      <a:pt x="25665" y="22268"/>
                      <a:pt x="27049" y="17362"/>
                      <a:pt x="27049" y="17362"/>
                    </a:cubicBezTo>
                    <a:cubicBezTo>
                      <a:pt x="27049" y="17362"/>
                      <a:pt x="29943" y="16355"/>
                      <a:pt x="30697" y="13713"/>
                    </a:cubicBezTo>
                    <a:cubicBezTo>
                      <a:pt x="31452" y="11071"/>
                      <a:pt x="31326" y="8680"/>
                      <a:pt x="29313" y="8429"/>
                    </a:cubicBezTo>
                    <a:cubicBezTo>
                      <a:pt x="29229" y="8419"/>
                      <a:pt x="29148" y="8414"/>
                      <a:pt x="29068" y="8414"/>
                    </a:cubicBezTo>
                    <a:cubicBezTo>
                      <a:pt x="27228" y="8414"/>
                      <a:pt x="26420" y="11071"/>
                      <a:pt x="26420" y="11071"/>
                    </a:cubicBezTo>
                    <a:cubicBezTo>
                      <a:pt x="26420" y="11071"/>
                      <a:pt x="23904" y="9436"/>
                      <a:pt x="22898" y="6164"/>
                    </a:cubicBezTo>
                    <a:cubicBezTo>
                      <a:pt x="21996" y="3234"/>
                      <a:pt x="23517" y="910"/>
                      <a:pt x="23121" y="910"/>
                    </a:cubicBezTo>
                    <a:cubicBezTo>
                      <a:pt x="23075" y="910"/>
                      <a:pt x="23003" y="941"/>
                      <a:pt x="22898" y="1007"/>
                    </a:cubicBezTo>
                    <a:cubicBezTo>
                      <a:pt x="21976" y="1583"/>
                      <a:pt x="20211" y="3318"/>
                      <a:pt x="19147" y="3318"/>
                    </a:cubicBezTo>
                    <a:cubicBezTo>
                      <a:pt x="19049" y="3318"/>
                      <a:pt x="18956" y="3303"/>
                      <a:pt x="18871" y="3271"/>
                    </a:cubicBezTo>
                    <a:cubicBezTo>
                      <a:pt x="17865" y="2894"/>
                      <a:pt x="19501" y="0"/>
                      <a:pt x="195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2">
                <a:extLst>
                  <a:ext uri="{FF2B5EF4-FFF2-40B4-BE49-F238E27FC236}">
                    <a16:creationId xmlns:a16="http://schemas.microsoft.com/office/drawing/2014/main" id="{CDF7228B-DC6E-4890-4908-62D34298DD95}"/>
                  </a:ext>
                </a:extLst>
              </p:cNvPr>
              <p:cNvSpPr/>
              <p:nvPr/>
            </p:nvSpPr>
            <p:spPr>
              <a:xfrm>
                <a:off x="6017069" y="2650444"/>
                <a:ext cx="630986" cy="705493"/>
              </a:xfrm>
              <a:custGeom>
                <a:avLst/>
                <a:gdLst/>
                <a:ahLst/>
                <a:cxnLst/>
                <a:rect l="l" t="t" r="r" b="b"/>
                <a:pathLst>
                  <a:path w="32046" h="35830" extrusionOk="0">
                    <a:moveTo>
                      <a:pt x="19223" y="765"/>
                    </a:moveTo>
                    <a:lnTo>
                      <a:pt x="19223" y="765"/>
                    </a:lnTo>
                    <a:cubicBezTo>
                      <a:pt x="18856" y="1519"/>
                      <a:pt x="18371" y="2719"/>
                      <a:pt x="18614" y="3386"/>
                    </a:cubicBezTo>
                    <a:cubicBezTo>
                      <a:pt x="18696" y="3612"/>
                      <a:pt x="18854" y="3773"/>
                      <a:pt x="19070" y="3853"/>
                    </a:cubicBezTo>
                    <a:cubicBezTo>
                      <a:pt x="19190" y="3899"/>
                      <a:pt x="19317" y="3920"/>
                      <a:pt x="19451" y="3920"/>
                    </a:cubicBezTo>
                    <a:cubicBezTo>
                      <a:pt x="20305" y="3920"/>
                      <a:pt x="21404" y="3057"/>
                      <a:pt x="22388" y="2285"/>
                    </a:cubicBezTo>
                    <a:cubicBezTo>
                      <a:pt x="22634" y="2092"/>
                      <a:pt x="22871" y="1905"/>
                      <a:pt x="23078" y="1756"/>
                    </a:cubicBezTo>
                    <a:lnTo>
                      <a:pt x="23078" y="1756"/>
                    </a:lnTo>
                    <a:cubicBezTo>
                      <a:pt x="23075" y="1768"/>
                      <a:pt x="23071" y="1780"/>
                      <a:pt x="23068" y="1790"/>
                    </a:cubicBezTo>
                    <a:cubicBezTo>
                      <a:pt x="22791" y="2731"/>
                      <a:pt x="22276" y="4479"/>
                      <a:pt x="22914" y="6554"/>
                    </a:cubicBezTo>
                    <a:cubicBezTo>
                      <a:pt x="23940" y="9892"/>
                      <a:pt x="26453" y="11555"/>
                      <a:pt x="26559" y="11624"/>
                    </a:cubicBezTo>
                    <a:cubicBezTo>
                      <a:pt x="26609" y="11657"/>
                      <a:pt x="26666" y="11674"/>
                      <a:pt x="26723" y="11674"/>
                    </a:cubicBezTo>
                    <a:cubicBezTo>
                      <a:pt x="26758" y="11674"/>
                      <a:pt x="26793" y="11668"/>
                      <a:pt x="26826" y="11655"/>
                    </a:cubicBezTo>
                    <a:cubicBezTo>
                      <a:pt x="26915" y="11623"/>
                      <a:pt x="26984" y="11551"/>
                      <a:pt x="27011" y="11461"/>
                    </a:cubicBezTo>
                    <a:cubicBezTo>
                      <a:pt x="27019" y="11434"/>
                      <a:pt x="27777" y="9016"/>
                      <a:pt x="29373" y="9016"/>
                    </a:cubicBezTo>
                    <a:cubicBezTo>
                      <a:pt x="29440" y="9016"/>
                      <a:pt x="29509" y="9020"/>
                      <a:pt x="29579" y="9029"/>
                    </a:cubicBezTo>
                    <a:cubicBezTo>
                      <a:pt x="30099" y="9094"/>
                      <a:pt x="30476" y="9315"/>
                      <a:pt x="30733" y="9705"/>
                    </a:cubicBezTo>
                    <a:cubicBezTo>
                      <a:pt x="31268" y="10512"/>
                      <a:pt x="31261" y="12013"/>
                      <a:pt x="30713" y="13931"/>
                    </a:cubicBezTo>
                    <a:cubicBezTo>
                      <a:pt x="30011" y="16387"/>
                      <a:pt x="27281" y="17370"/>
                      <a:pt x="27254" y="17379"/>
                    </a:cubicBezTo>
                    <a:cubicBezTo>
                      <a:pt x="27162" y="17411"/>
                      <a:pt x="27091" y="17487"/>
                      <a:pt x="27063" y="17581"/>
                    </a:cubicBezTo>
                    <a:cubicBezTo>
                      <a:pt x="27050" y="17630"/>
                      <a:pt x="25664" y="22512"/>
                      <a:pt x="23684" y="26719"/>
                    </a:cubicBezTo>
                    <a:cubicBezTo>
                      <a:pt x="21708" y="30919"/>
                      <a:pt x="17349" y="35229"/>
                      <a:pt x="15119" y="35229"/>
                    </a:cubicBezTo>
                    <a:cubicBezTo>
                      <a:pt x="15092" y="35229"/>
                      <a:pt x="15066" y="35228"/>
                      <a:pt x="15040" y="35227"/>
                    </a:cubicBezTo>
                    <a:cubicBezTo>
                      <a:pt x="12445" y="35089"/>
                      <a:pt x="7185" y="31745"/>
                      <a:pt x="4110" y="23347"/>
                    </a:cubicBezTo>
                    <a:cubicBezTo>
                      <a:pt x="1171" y="15321"/>
                      <a:pt x="679" y="7508"/>
                      <a:pt x="614" y="6158"/>
                    </a:cubicBezTo>
                    <a:cubicBezTo>
                      <a:pt x="3704" y="4891"/>
                      <a:pt x="16205" y="1563"/>
                      <a:pt x="19223" y="765"/>
                    </a:cubicBezTo>
                    <a:close/>
                    <a:moveTo>
                      <a:pt x="19808" y="0"/>
                    </a:moveTo>
                    <a:cubicBezTo>
                      <a:pt x="19782" y="0"/>
                      <a:pt x="19756" y="4"/>
                      <a:pt x="19729" y="11"/>
                    </a:cubicBezTo>
                    <a:cubicBezTo>
                      <a:pt x="19060" y="185"/>
                      <a:pt x="3315" y="4310"/>
                      <a:pt x="183" y="5686"/>
                    </a:cubicBezTo>
                    <a:cubicBezTo>
                      <a:pt x="72" y="5736"/>
                      <a:pt x="1" y="5849"/>
                      <a:pt x="4" y="5971"/>
                    </a:cubicBezTo>
                    <a:cubicBezTo>
                      <a:pt x="7" y="6058"/>
                      <a:pt x="295" y="14677"/>
                      <a:pt x="3545" y="23553"/>
                    </a:cubicBezTo>
                    <a:cubicBezTo>
                      <a:pt x="5371" y="28538"/>
                      <a:pt x="7820" y="31450"/>
                      <a:pt x="9554" y="33013"/>
                    </a:cubicBezTo>
                    <a:cubicBezTo>
                      <a:pt x="11747" y="34992"/>
                      <a:pt x="13809" y="35764"/>
                      <a:pt x="15008" y="35827"/>
                    </a:cubicBezTo>
                    <a:cubicBezTo>
                      <a:pt x="15046" y="35829"/>
                      <a:pt x="15084" y="35829"/>
                      <a:pt x="15121" y="35829"/>
                    </a:cubicBezTo>
                    <a:cubicBezTo>
                      <a:pt x="17794" y="35829"/>
                      <a:pt x="22325" y="31018"/>
                      <a:pt x="24228" y="26975"/>
                    </a:cubicBezTo>
                    <a:cubicBezTo>
                      <a:pt x="26034" y="23133"/>
                      <a:pt x="27351" y="18738"/>
                      <a:pt x="27599" y="17889"/>
                    </a:cubicBezTo>
                    <a:cubicBezTo>
                      <a:pt x="28225" y="17637"/>
                      <a:pt x="30593" y="16536"/>
                      <a:pt x="31290" y="14096"/>
                    </a:cubicBezTo>
                    <a:cubicBezTo>
                      <a:pt x="31712" y="12618"/>
                      <a:pt x="32045" y="10599"/>
                      <a:pt x="31234" y="9371"/>
                    </a:cubicBezTo>
                    <a:cubicBezTo>
                      <a:pt x="30880" y="8836"/>
                      <a:pt x="30348" y="8519"/>
                      <a:pt x="29654" y="8431"/>
                    </a:cubicBezTo>
                    <a:cubicBezTo>
                      <a:pt x="29557" y="8419"/>
                      <a:pt x="29463" y="8414"/>
                      <a:pt x="29371" y="8414"/>
                    </a:cubicBezTo>
                    <a:cubicBezTo>
                      <a:pt x="27782" y="8414"/>
                      <a:pt x="26901" y="10100"/>
                      <a:pt x="26580" y="10891"/>
                    </a:cubicBezTo>
                    <a:cubicBezTo>
                      <a:pt x="25894" y="10345"/>
                      <a:pt x="24243" y="8828"/>
                      <a:pt x="23489" y="6378"/>
                    </a:cubicBezTo>
                    <a:cubicBezTo>
                      <a:pt x="22904" y="4476"/>
                      <a:pt x="23385" y="2840"/>
                      <a:pt x="23645" y="1961"/>
                    </a:cubicBezTo>
                    <a:cubicBezTo>
                      <a:pt x="23797" y="1445"/>
                      <a:pt x="23880" y="1161"/>
                      <a:pt x="23645" y="983"/>
                    </a:cubicBezTo>
                    <a:cubicBezTo>
                      <a:pt x="23575" y="930"/>
                      <a:pt x="23501" y="910"/>
                      <a:pt x="23428" y="910"/>
                    </a:cubicBezTo>
                    <a:cubicBezTo>
                      <a:pt x="23270" y="910"/>
                      <a:pt x="23120" y="1004"/>
                      <a:pt x="23042" y="1053"/>
                    </a:cubicBezTo>
                    <a:cubicBezTo>
                      <a:pt x="22756" y="1232"/>
                      <a:pt x="22397" y="1513"/>
                      <a:pt x="22017" y="1812"/>
                    </a:cubicBezTo>
                    <a:cubicBezTo>
                      <a:pt x="21236" y="2424"/>
                      <a:pt x="20093" y="3321"/>
                      <a:pt x="19459" y="3321"/>
                    </a:cubicBezTo>
                    <a:cubicBezTo>
                      <a:pt x="19394" y="3321"/>
                      <a:pt x="19334" y="3311"/>
                      <a:pt x="19281" y="3291"/>
                    </a:cubicBezTo>
                    <a:cubicBezTo>
                      <a:pt x="19239" y="3275"/>
                      <a:pt x="19205" y="3250"/>
                      <a:pt x="19180" y="3181"/>
                    </a:cubicBezTo>
                    <a:cubicBezTo>
                      <a:pt x="19003" y="2694"/>
                      <a:pt x="19593" y="1290"/>
                      <a:pt x="20067" y="449"/>
                    </a:cubicBezTo>
                    <a:cubicBezTo>
                      <a:pt x="20184" y="242"/>
                      <a:pt x="20026" y="0"/>
                      <a:pt x="1980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 name="Google Shape;356;p32">
                <a:extLst>
                  <a:ext uri="{FF2B5EF4-FFF2-40B4-BE49-F238E27FC236}">
                    <a16:creationId xmlns:a16="http://schemas.microsoft.com/office/drawing/2014/main" id="{AC81D135-F105-428E-BEBA-D0D8AF9788F7}"/>
                  </a:ext>
                </a:extLst>
              </p:cNvPr>
              <p:cNvSpPr/>
              <p:nvPr/>
            </p:nvSpPr>
            <p:spPr>
              <a:xfrm>
                <a:off x="6437825" y="2851125"/>
                <a:ext cx="121960" cy="53931"/>
              </a:xfrm>
              <a:custGeom>
                <a:avLst/>
                <a:gdLst/>
                <a:ahLst/>
                <a:cxnLst/>
                <a:rect l="l" t="t" r="r" b="b"/>
                <a:pathLst>
                  <a:path w="6194" h="2739" extrusionOk="0">
                    <a:moveTo>
                      <a:pt x="5854" y="0"/>
                    </a:moveTo>
                    <a:cubicBezTo>
                      <a:pt x="5820" y="0"/>
                      <a:pt x="5784" y="6"/>
                      <a:pt x="5750" y="19"/>
                    </a:cubicBezTo>
                    <a:lnTo>
                      <a:pt x="214" y="2158"/>
                    </a:lnTo>
                    <a:cubicBezTo>
                      <a:pt x="79" y="2210"/>
                      <a:pt x="1" y="2351"/>
                      <a:pt x="27" y="2493"/>
                    </a:cubicBezTo>
                    <a:cubicBezTo>
                      <a:pt x="54" y="2636"/>
                      <a:pt x="177" y="2739"/>
                      <a:pt x="322" y="2739"/>
                    </a:cubicBezTo>
                    <a:cubicBezTo>
                      <a:pt x="360" y="2739"/>
                      <a:pt x="396" y="2732"/>
                      <a:pt x="431" y="2719"/>
                    </a:cubicBezTo>
                    <a:lnTo>
                      <a:pt x="5967" y="580"/>
                    </a:lnTo>
                    <a:cubicBezTo>
                      <a:pt x="6119" y="518"/>
                      <a:pt x="6193" y="346"/>
                      <a:pt x="6134" y="192"/>
                    </a:cubicBezTo>
                    <a:cubicBezTo>
                      <a:pt x="6088" y="73"/>
                      <a:pt x="5975" y="0"/>
                      <a:pt x="585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2">
                <a:extLst>
                  <a:ext uri="{FF2B5EF4-FFF2-40B4-BE49-F238E27FC236}">
                    <a16:creationId xmlns:a16="http://schemas.microsoft.com/office/drawing/2014/main" id="{F60A6CDC-B456-532A-DCC2-829A33C03FE4}"/>
                  </a:ext>
                </a:extLst>
              </p:cNvPr>
              <p:cNvSpPr/>
              <p:nvPr/>
            </p:nvSpPr>
            <p:spPr>
              <a:xfrm>
                <a:off x="5968573" y="2871858"/>
                <a:ext cx="495420" cy="171598"/>
              </a:xfrm>
              <a:custGeom>
                <a:avLst/>
                <a:gdLst/>
                <a:ahLst/>
                <a:cxnLst/>
                <a:rect l="l" t="t" r="r" b="b"/>
                <a:pathLst>
                  <a:path w="25161" h="8715" extrusionOk="0">
                    <a:moveTo>
                      <a:pt x="0" y="1"/>
                    </a:moveTo>
                    <a:lnTo>
                      <a:pt x="0" y="1"/>
                    </a:lnTo>
                    <a:cubicBezTo>
                      <a:pt x="0" y="1"/>
                      <a:pt x="126" y="3524"/>
                      <a:pt x="1888" y="5537"/>
                    </a:cubicBezTo>
                    <a:cubicBezTo>
                      <a:pt x="3154" y="6985"/>
                      <a:pt x="5397" y="7521"/>
                      <a:pt x="7072" y="7521"/>
                    </a:cubicBezTo>
                    <a:cubicBezTo>
                      <a:pt x="7725" y="7521"/>
                      <a:pt x="8292" y="7440"/>
                      <a:pt x="8680" y="7299"/>
                    </a:cubicBezTo>
                    <a:cubicBezTo>
                      <a:pt x="10001" y="6818"/>
                      <a:pt x="9832" y="3247"/>
                      <a:pt x="11126" y="3247"/>
                    </a:cubicBezTo>
                    <a:cubicBezTo>
                      <a:pt x="11188" y="3247"/>
                      <a:pt x="11254" y="3255"/>
                      <a:pt x="11323" y="3272"/>
                    </a:cubicBezTo>
                    <a:cubicBezTo>
                      <a:pt x="12832" y="3649"/>
                      <a:pt x="12581" y="5285"/>
                      <a:pt x="13209" y="6795"/>
                    </a:cubicBezTo>
                    <a:cubicBezTo>
                      <a:pt x="13839" y="8304"/>
                      <a:pt x="14467" y="8178"/>
                      <a:pt x="17236" y="8557"/>
                    </a:cubicBezTo>
                    <a:cubicBezTo>
                      <a:pt x="17985" y="8659"/>
                      <a:pt x="18725" y="8715"/>
                      <a:pt x="19425" y="8715"/>
                    </a:cubicBezTo>
                    <a:cubicBezTo>
                      <a:pt x="21313" y="8715"/>
                      <a:pt x="22917" y="8308"/>
                      <a:pt x="23651" y="7299"/>
                    </a:cubicBezTo>
                    <a:cubicBezTo>
                      <a:pt x="24658" y="5914"/>
                      <a:pt x="25161" y="1637"/>
                      <a:pt x="24154" y="1385"/>
                    </a:cubicBezTo>
                    <a:cubicBezTo>
                      <a:pt x="23958" y="1336"/>
                      <a:pt x="23671" y="1315"/>
                      <a:pt x="23309" y="1315"/>
                    </a:cubicBezTo>
                    <a:cubicBezTo>
                      <a:pt x="21814" y="1315"/>
                      <a:pt x="19041" y="1661"/>
                      <a:pt x="16104" y="1762"/>
                    </a:cubicBezTo>
                    <a:cubicBezTo>
                      <a:pt x="12454" y="1887"/>
                      <a:pt x="11070" y="2014"/>
                      <a:pt x="11070" y="2014"/>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2">
                <a:extLst>
                  <a:ext uri="{FF2B5EF4-FFF2-40B4-BE49-F238E27FC236}">
                    <a16:creationId xmlns:a16="http://schemas.microsoft.com/office/drawing/2014/main" id="{355FD570-50B6-1DDF-FB66-08259B7FAE7C}"/>
                  </a:ext>
                </a:extLst>
              </p:cNvPr>
              <p:cNvSpPr/>
              <p:nvPr/>
            </p:nvSpPr>
            <p:spPr>
              <a:xfrm>
                <a:off x="5962607" y="2865971"/>
                <a:ext cx="504162" cy="183393"/>
              </a:xfrm>
              <a:custGeom>
                <a:avLst/>
                <a:gdLst/>
                <a:ahLst/>
                <a:cxnLst/>
                <a:rect l="l" t="t" r="r" b="b"/>
                <a:pathLst>
                  <a:path w="25605" h="9314" extrusionOk="0">
                    <a:moveTo>
                      <a:pt x="631" y="665"/>
                    </a:moveTo>
                    <a:lnTo>
                      <a:pt x="11320" y="2610"/>
                    </a:lnTo>
                    <a:cubicBezTo>
                      <a:pt x="11341" y="2612"/>
                      <a:pt x="11361" y="2614"/>
                      <a:pt x="11381" y="2614"/>
                    </a:cubicBezTo>
                    <a:cubicBezTo>
                      <a:pt x="11388" y="2614"/>
                      <a:pt x="11394" y="2613"/>
                      <a:pt x="11401" y="2613"/>
                    </a:cubicBezTo>
                    <a:cubicBezTo>
                      <a:pt x="11415" y="2612"/>
                      <a:pt x="12824" y="2486"/>
                      <a:pt x="16417" y="2362"/>
                    </a:cubicBezTo>
                    <a:cubicBezTo>
                      <a:pt x="17930" y="2310"/>
                      <a:pt x="19387" y="2195"/>
                      <a:pt x="20673" y="2093"/>
                    </a:cubicBezTo>
                    <a:cubicBezTo>
                      <a:pt x="21841" y="2000"/>
                      <a:pt x="22900" y="1916"/>
                      <a:pt x="23625" y="1916"/>
                    </a:cubicBezTo>
                    <a:cubicBezTo>
                      <a:pt x="23955" y="1916"/>
                      <a:pt x="24215" y="1933"/>
                      <a:pt x="24385" y="1975"/>
                    </a:cubicBezTo>
                    <a:cubicBezTo>
                      <a:pt x="24430" y="1987"/>
                      <a:pt x="24501" y="2062"/>
                      <a:pt x="24565" y="2236"/>
                    </a:cubicBezTo>
                    <a:cubicBezTo>
                      <a:pt x="24974" y="3361"/>
                      <a:pt x="24478" y="6366"/>
                      <a:pt x="23711" y="7420"/>
                    </a:cubicBezTo>
                    <a:cubicBezTo>
                      <a:pt x="23099" y="8262"/>
                      <a:pt x="21659" y="8712"/>
                      <a:pt x="19705" y="8712"/>
                    </a:cubicBezTo>
                    <a:cubicBezTo>
                      <a:pt x="19050" y="8712"/>
                      <a:pt x="18337" y="8661"/>
                      <a:pt x="17579" y="8558"/>
                    </a:cubicBezTo>
                    <a:cubicBezTo>
                      <a:pt x="17232" y="8511"/>
                      <a:pt x="16918" y="8470"/>
                      <a:pt x="16633" y="8435"/>
                    </a:cubicBezTo>
                    <a:cubicBezTo>
                      <a:pt x="14679" y="8189"/>
                      <a:pt x="14274" y="8138"/>
                      <a:pt x="13790" y="6979"/>
                    </a:cubicBezTo>
                    <a:cubicBezTo>
                      <a:pt x="13606" y="6538"/>
                      <a:pt x="13501" y="6081"/>
                      <a:pt x="13399" y="5639"/>
                    </a:cubicBezTo>
                    <a:cubicBezTo>
                      <a:pt x="13165" y="4630"/>
                      <a:pt x="12923" y="3585"/>
                      <a:pt x="11698" y="3280"/>
                    </a:cubicBezTo>
                    <a:cubicBezTo>
                      <a:pt x="11605" y="3256"/>
                      <a:pt x="11509" y="3243"/>
                      <a:pt x="11413" y="3243"/>
                    </a:cubicBezTo>
                    <a:lnTo>
                      <a:pt x="11411" y="3243"/>
                    </a:lnTo>
                    <a:cubicBezTo>
                      <a:pt x="10544" y="3243"/>
                      <a:pt x="10208" y="4368"/>
                      <a:pt x="9908" y="5373"/>
                    </a:cubicBezTo>
                    <a:cubicBezTo>
                      <a:pt x="9663" y="6197"/>
                      <a:pt x="9384" y="7132"/>
                      <a:pt x="8881" y="7314"/>
                    </a:cubicBezTo>
                    <a:cubicBezTo>
                      <a:pt x="8510" y="7449"/>
                      <a:pt x="7974" y="7526"/>
                      <a:pt x="7358" y="7526"/>
                    </a:cubicBezTo>
                    <a:cubicBezTo>
                      <a:pt x="5757" y="7526"/>
                      <a:pt x="3616" y="7007"/>
                      <a:pt x="2417" y="5638"/>
                    </a:cubicBezTo>
                    <a:cubicBezTo>
                      <a:pt x="1077" y="4107"/>
                      <a:pt x="720" y="1609"/>
                      <a:pt x="631" y="665"/>
                    </a:cubicBezTo>
                    <a:close/>
                    <a:moveTo>
                      <a:pt x="306" y="0"/>
                    </a:moveTo>
                    <a:cubicBezTo>
                      <a:pt x="234" y="0"/>
                      <a:pt x="163" y="26"/>
                      <a:pt x="107" y="74"/>
                    </a:cubicBezTo>
                    <a:cubicBezTo>
                      <a:pt x="39" y="133"/>
                      <a:pt x="1" y="221"/>
                      <a:pt x="3" y="311"/>
                    </a:cubicBezTo>
                    <a:cubicBezTo>
                      <a:pt x="9" y="460"/>
                      <a:pt x="154" y="3965"/>
                      <a:pt x="1964" y="6034"/>
                    </a:cubicBezTo>
                    <a:cubicBezTo>
                      <a:pt x="3317" y="7579"/>
                      <a:pt x="5621" y="8121"/>
                      <a:pt x="7353" y="8121"/>
                    </a:cubicBezTo>
                    <a:cubicBezTo>
                      <a:pt x="8062" y="8121"/>
                      <a:pt x="8675" y="8030"/>
                      <a:pt x="9088" y="7880"/>
                    </a:cubicBezTo>
                    <a:cubicBezTo>
                      <a:pt x="9874" y="7594"/>
                      <a:pt x="10184" y="6552"/>
                      <a:pt x="10484" y="5544"/>
                    </a:cubicBezTo>
                    <a:cubicBezTo>
                      <a:pt x="10794" y="4506"/>
                      <a:pt x="11020" y="3848"/>
                      <a:pt x="11440" y="3848"/>
                    </a:cubicBezTo>
                    <a:cubicBezTo>
                      <a:pt x="11477" y="3848"/>
                      <a:pt x="11514" y="3853"/>
                      <a:pt x="11554" y="3863"/>
                    </a:cubicBezTo>
                    <a:cubicBezTo>
                      <a:pt x="12380" y="4069"/>
                      <a:pt x="12563" y="4692"/>
                      <a:pt x="12813" y="5775"/>
                    </a:cubicBezTo>
                    <a:cubicBezTo>
                      <a:pt x="12916" y="6219"/>
                      <a:pt x="13032" y="6723"/>
                      <a:pt x="13235" y="7209"/>
                    </a:cubicBezTo>
                    <a:cubicBezTo>
                      <a:pt x="13853" y="8690"/>
                      <a:pt x="14534" y="8776"/>
                      <a:pt x="16557" y="9031"/>
                    </a:cubicBezTo>
                    <a:cubicBezTo>
                      <a:pt x="16841" y="9067"/>
                      <a:pt x="17152" y="9106"/>
                      <a:pt x="17499" y="9153"/>
                    </a:cubicBezTo>
                    <a:cubicBezTo>
                      <a:pt x="18288" y="9261"/>
                      <a:pt x="19028" y="9313"/>
                      <a:pt x="19712" y="9313"/>
                    </a:cubicBezTo>
                    <a:cubicBezTo>
                      <a:pt x="21877" y="9313"/>
                      <a:pt x="23465" y="8781"/>
                      <a:pt x="24197" y="7774"/>
                    </a:cubicBezTo>
                    <a:cubicBezTo>
                      <a:pt x="25082" y="6559"/>
                      <a:pt x="25605" y="3339"/>
                      <a:pt x="25131" y="2032"/>
                    </a:cubicBezTo>
                    <a:cubicBezTo>
                      <a:pt x="25001" y="1675"/>
                      <a:pt x="24799" y="1461"/>
                      <a:pt x="24531" y="1393"/>
                    </a:cubicBezTo>
                    <a:cubicBezTo>
                      <a:pt x="24308" y="1337"/>
                      <a:pt x="23997" y="1314"/>
                      <a:pt x="23606" y="1314"/>
                    </a:cubicBezTo>
                    <a:cubicBezTo>
                      <a:pt x="22874" y="1314"/>
                      <a:pt x="21861" y="1395"/>
                      <a:pt x="20625" y="1494"/>
                    </a:cubicBezTo>
                    <a:cubicBezTo>
                      <a:pt x="19346" y="1595"/>
                      <a:pt x="17897" y="1710"/>
                      <a:pt x="16396" y="1762"/>
                    </a:cubicBezTo>
                    <a:cubicBezTo>
                      <a:pt x="13120" y="1876"/>
                      <a:pt x="11646" y="1990"/>
                      <a:pt x="11389" y="2011"/>
                    </a:cubicBezTo>
                    <a:lnTo>
                      <a:pt x="358" y="5"/>
                    </a:lnTo>
                    <a:cubicBezTo>
                      <a:pt x="341" y="2"/>
                      <a:pt x="323" y="0"/>
                      <a:pt x="30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2">
                <a:extLst>
                  <a:ext uri="{FF2B5EF4-FFF2-40B4-BE49-F238E27FC236}">
                    <a16:creationId xmlns:a16="http://schemas.microsoft.com/office/drawing/2014/main" id="{7159FDFD-8135-B27A-7B16-CB77271CE397}"/>
                  </a:ext>
                </a:extLst>
              </p:cNvPr>
              <p:cNvSpPr/>
              <p:nvPr/>
            </p:nvSpPr>
            <p:spPr>
              <a:xfrm>
                <a:off x="6240184" y="2917874"/>
                <a:ext cx="212278" cy="118027"/>
              </a:xfrm>
              <a:custGeom>
                <a:avLst/>
                <a:gdLst/>
                <a:ahLst/>
                <a:cxnLst/>
                <a:rect l="l" t="t" r="r" b="b"/>
                <a:pathLst>
                  <a:path w="11026" h="6343" extrusionOk="0">
                    <a:moveTo>
                      <a:pt x="10844" y="0"/>
                    </a:moveTo>
                    <a:lnTo>
                      <a:pt x="0" y="5378"/>
                    </a:lnTo>
                    <a:cubicBezTo>
                      <a:pt x="577" y="5900"/>
                      <a:pt x="1461" y="5917"/>
                      <a:pt x="3420" y="6185"/>
                    </a:cubicBezTo>
                    <a:cubicBezTo>
                      <a:pt x="4169" y="6287"/>
                      <a:pt x="4909" y="6343"/>
                      <a:pt x="5609" y="6343"/>
                    </a:cubicBezTo>
                    <a:cubicBezTo>
                      <a:pt x="7497" y="6343"/>
                      <a:pt x="9101" y="5936"/>
                      <a:pt x="9835" y="4927"/>
                    </a:cubicBezTo>
                    <a:cubicBezTo>
                      <a:pt x="10565" y="3924"/>
                      <a:pt x="11026" y="1410"/>
                      <a:pt x="10844"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2">
                <a:extLst>
                  <a:ext uri="{FF2B5EF4-FFF2-40B4-BE49-F238E27FC236}">
                    <a16:creationId xmlns:a16="http://schemas.microsoft.com/office/drawing/2014/main" id="{964D2118-D0C8-DD1D-9C3C-CF78223DFD98}"/>
                  </a:ext>
                </a:extLst>
              </p:cNvPr>
              <p:cNvSpPr/>
              <p:nvPr/>
            </p:nvSpPr>
            <p:spPr>
              <a:xfrm>
                <a:off x="6021965" y="2906225"/>
                <a:ext cx="270247" cy="107458"/>
              </a:xfrm>
              <a:custGeom>
                <a:avLst/>
                <a:gdLst/>
                <a:ahLst/>
                <a:cxnLst/>
                <a:rect l="l" t="t" r="r" b="b"/>
                <a:pathLst>
                  <a:path w="14037" h="5775" extrusionOk="0">
                    <a:moveTo>
                      <a:pt x="14037" y="0"/>
                    </a:moveTo>
                    <a:lnTo>
                      <a:pt x="14037" y="0"/>
                    </a:lnTo>
                    <a:cubicBezTo>
                      <a:pt x="13899" y="5"/>
                      <a:pt x="13760" y="12"/>
                      <a:pt x="13622" y="17"/>
                    </a:cubicBezTo>
                    <a:cubicBezTo>
                      <a:pt x="12538" y="54"/>
                      <a:pt x="11658" y="90"/>
                      <a:pt x="10951" y="125"/>
                    </a:cubicBezTo>
                    <a:lnTo>
                      <a:pt x="1" y="4348"/>
                    </a:lnTo>
                    <a:cubicBezTo>
                      <a:pt x="1302" y="5377"/>
                      <a:pt x="3161" y="5774"/>
                      <a:pt x="4599" y="5774"/>
                    </a:cubicBezTo>
                    <a:cubicBezTo>
                      <a:pt x="5248" y="5774"/>
                      <a:pt x="5812" y="5693"/>
                      <a:pt x="6198" y="5553"/>
                    </a:cubicBezTo>
                    <a:cubicBezTo>
                      <a:pt x="7519" y="5072"/>
                      <a:pt x="7350" y="1501"/>
                      <a:pt x="8644" y="1501"/>
                    </a:cubicBezTo>
                    <a:cubicBezTo>
                      <a:pt x="8706" y="1501"/>
                      <a:pt x="8772" y="1509"/>
                      <a:pt x="8841" y="1526"/>
                    </a:cubicBezTo>
                    <a:cubicBezTo>
                      <a:pt x="9742" y="1751"/>
                      <a:pt x="10015" y="2427"/>
                      <a:pt x="10222" y="3255"/>
                    </a:cubicBezTo>
                    <a:lnTo>
                      <a:pt x="14037"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2">
                <a:extLst>
                  <a:ext uri="{FF2B5EF4-FFF2-40B4-BE49-F238E27FC236}">
                    <a16:creationId xmlns:a16="http://schemas.microsoft.com/office/drawing/2014/main" id="{CCD67DF2-69FE-14C3-96E1-9D53B9A15EC3}"/>
                  </a:ext>
                </a:extLst>
              </p:cNvPr>
              <p:cNvSpPr/>
              <p:nvPr/>
            </p:nvSpPr>
            <p:spPr>
              <a:xfrm>
                <a:off x="6163287" y="2984859"/>
                <a:ext cx="96816" cy="153956"/>
              </a:xfrm>
              <a:custGeom>
                <a:avLst/>
                <a:gdLst/>
                <a:ahLst/>
                <a:cxnLst/>
                <a:rect l="l" t="t" r="r" b="b"/>
                <a:pathLst>
                  <a:path w="4917" h="7819" extrusionOk="0">
                    <a:moveTo>
                      <a:pt x="438" y="1"/>
                    </a:moveTo>
                    <a:cubicBezTo>
                      <a:pt x="288" y="4"/>
                      <a:pt x="133" y="123"/>
                      <a:pt x="127" y="289"/>
                    </a:cubicBezTo>
                    <a:cubicBezTo>
                      <a:pt x="125" y="322"/>
                      <a:pt x="1" y="3588"/>
                      <a:pt x="1" y="5584"/>
                    </a:cubicBezTo>
                    <a:cubicBezTo>
                      <a:pt x="1" y="6547"/>
                      <a:pt x="167" y="7128"/>
                      <a:pt x="539" y="7467"/>
                    </a:cubicBezTo>
                    <a:cubicBezTo>
                      <a:pt x="844" y="7744"/>
                      <a:pt x="1254" y="7819"/>
                      <a:pt x="1696" y="7819"/>
                    </a:cubicBezTo>
                    <a:cubicBezTo>
                      <a:pt x="1947" y="7819"/>
                      <a:pt x="2209" y="7795"/>
                      <a:pt x="2467" y="7770"/>
                    </a:cubicBezTo>
                    <a:cubicBezTo>
                      <a:pt x="3927" y="7637"/>
                      <a:pt x="4737" y="6975"/>
                      <a:pt x="4770" y="6947"/>
                    </a:cubicBezTo>
                    <a:cubicBezTo>
                      <a:pt x="4899" y="6841"/>
                      <a:pt x="4916" y="6652"/>
                      <a:pt x="4810" y="6524"/>
                    </a:cubicBezTo>
                    <a:cubicBezTo>
                      <a:pt x="4750" y="6452"/>
                      <a:pt x="4665" y="6415"/>
                      <a:pt x="4579" y="6415"/>
                    </a:cubicBezTo>
                    <a:cubicBezTo>
                      <a:pt x="4511" y="6415"/>
                      <a:pt x="4443" y="6438"/>
                      <a:pt x="4387" y="6485"/>
                    </a:cubicBezTo>
                    <a:cubicBezTo>
                      <a:pt x="4380" y="6490"/>
                      <a:pt x="3675" y="7056"/>
                      <a:pt x="2412" y="7171"/>
                    </a:cubicBezTo>
                    <a:cubicBezTo>
                      <a:pt x="2133" y="7197"/>
                      <a:pt x="1888" y="7217"/>
                      <a:pt x="1678" y="7217"/>
                    </a:cubicBezTo>
                    <a:cubicBezTo>
                      <a:pt x="1349" y="7217"/>
                      <a:pt x="1104" y="7169"/>
                      <a:pt x="943" y="7022"/>
                    </a:cubicBezTo>
                    <a:cubicBezTo>
                      <a:pt x="713" y="6812"/>
                      <a:pt x="602" y="6341"/>
                      <a:pt x="602" y="5584"/>
                    </a:cubicBezTo>
                    <a:cubicBezTo>
                      <a:pt x="602" y="3600"/>
                      <a:pt x="726" y="344"/>
                      <a:pt x="727" y="312"/>
                    </a:cubicBezTo>
                    <a:cubicBezTo>
                      <a:pt x="733" y="146"/>
                      <a:pt x="604" y="6"/>
                      <a:pt x="43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2">
                <a:extLst>
                  <a:ext uri="{FF2B5EF4-FFF2-40B4-BE49-F238E27FC236}">
                    <a16:creationId xmlns:a16="http://schemas.microsoft.com/office/drawing/2014/main" id="{8050874B-3671-0F0F-72B1-2BEE32AC657A}"/>
                  </a:ext>
                </a:extLst>
              </p:cNvPr>
              <p:cNvSpPr/>
              <p:nvPr/>
            </p:nvSpPr>
            <p:spPr>
              <a:xfrm>
                <a:off x="6246852" y="3132928"/>
                <a:ext cx="167227" cy="107803"/>
              </a:xfrm>
              <a:custGeom>
                <a:avLst/>
                <a:gdLst/>
                <a:ahLst/>
                <a:cxnLst/>
                <a:rect l="l" t="t" r="r" b="b"/>
                <a:pathLst>
                  <a:path w="8493" h="5475" extrusionOk="0">
                    <a:moveTo>
                      <a:pt x="5466" y="602"/>
                    </a:moveTo>
                    <a:cubicBezTo>
                      <a:pt x="5587" y="602"/>
                      <a:pt x="5708" y="611"/>
                      <a:pt x="5827" y="627"/>
                    </a:cubicBezTo>
                    <a:cubicBezTo>
                      <a:pt x="6867" y="775"/>
                      <a:pt x="7554" y="1282"/>
                      <a:pt x="7713" y="2016"/>
                    </a:cubicBezTo>
                    <a:cubicBezTo>
                      <a:pt x="7853" y="2665"/>
                      <a:pt x="7553" y="3352"/>
                      <a:pt x="6967" y="3724"/>
                    </a:cubicBezTo>
                    <a:cubicBezTo>
                      <a:pt x="5837" y="4442"/>
                      <a:pt x="3276" y="4874"/>
                      <a:pt x="2009" y="4874"/>
                    </a:cubicBezTo>
                    <a:cubicBezTo>
                      <a:pt x="1754" y="4874"/>
                      <a:pt x="1552" y="4857"/>
                      <a:pt x="1424" y="4821"/>
                    </a:cubicBezTo>
                    <a:cubicBezTo>
                      <a:pt x="1049" y="4714"/>
                      <a:pt x="758" y="4452"/>
                      <a:pt x="681" y="4154"/>
                    </a:cubicBezTo>
                    <a:cubicBezTo>
                      <a:pt x="647" y="4028"/>
                      <a:pt x="641" y="3844"/>
                      <a:pt x="799" y="3687"/>
                    </a:cubicBezTo>
                    <a:cubicBezTo>
                      <a:pt x="809" y="3677"/>
                      <a:pt x="818" y="3666"/>
                      <a:pt x="826" y="3655"/>
                    </a:cubicBezTo>
                    <a:cubicBezTo>
                      <a:pt x="851" y="3622"/>
                      <a:pt x="3149" y="602"/>
                      <a:pt x="5466" y="602"/>
                    </a:cubicBezTo>
                    <a:close/>
                    <a:moveTo>
                      <a:pt x="5469" y="1"/>
                    </a:moveTo>
                    <a:cubicBezTo>
                      <a:pt x="2918" y="1"/>
                      <a:pt x="573" y="2996"/>
                      <a:pt x="358" y="3277"/>
                    </a:cubicBezTo>
                    <a:cubicBezTo>
                      <a:pt x="95" y="3552"/>
                      <a:pt x="0" y="3924"/>
                      <a:pt x="98" y="4305"/>
                    </a:cubicBezTo>
                    <a:cubicBezTo>
                      <a:pt x="230" y="4813"/>
                      <a:pt x="675" y="5232"/>
                      <a:pt x="1259" y="5398"/>
                    </a:cubicBezTo>
                    <a:cubicBezTo>
                      <a:pt x="1437" y="5449"/>
                      <a:pt x="1701" y="5474"/>
                      <a:pt x="2025" y="5474"/>
                    </a:cubicBezTo>
                    <a:cubicBezTo>
                      <a:pt x="3479" y="5474"/>
                      <a:pt x="6108" y="4982"/>
                      <a:pt x="7289" y="4230"/>
                    </a:cubicBezTo>
                    <a:cubicBezTo>
                      <a:pt x="8086" y="3724"/>
                      <a:pt x="8493" y="2783"/>
                      <a:pt x="8300" y="1889"/>
                    </a:cubicBezTo>
                    <a:cubicBezTo>
                      <a:pt x="8085" y="895"/>
                      <a:pt x="7215" y="218"/>
                      <a:pt x="5913" y="32"/>
                    </a:cubicBezTo>
                    <a:cubicBezTo>
                      <a:pt x="5764" y="11"/>
                      <a:pt x="5616" y="1"/>
                      <a:pt x="54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2">
                <a:extLst>
                  <a:ext uri="{FF2B5EF4-FFF2-40B4-BE49-F238E27FC236}">
                    <a16:creationId xmlns:a16="http://schemas.microsoft.com/office/drawing/2014/main" id="{8A1AEF2A-F675-3AB1-24F9-D03EB118C2DD}"/>
                  </a:ext>
                </a:extLst>
              </p:cNvPr>
              <p:cNvSpPr/>
              <p:nvPr/>
            </p:nvSpPr>
            <p:spPr>
              <a:xfrm>
                <a:off x="6254846" y="3150826"/>
                <a:ext cx="141473" cy="68817"/>
              </a:xfrm>
              <a:custGeom>
                <a:avLst/>
                <a:gdLst/>
                <a:ahLst/>
                <a:cxnLst/>
                <a:rect l="l" t="t" r="r" b="b"/>
                <a:pathLst>
                  <a:path w="7185" h="3495" extrusionOk="0">
                    <a:moveTo>
                      <a:pt x="6849" y="1"/>
                    </a:moveTo>
                    <a:cubicBezTo>
                      <a:pt x="6780" y="1"/>
                      <a:pt x="6711" y="24"/>
                      <a:pt x="6655" y="72"/>
                    </a:cubicBezTo>
                    <a:cubicBezTo>
                      <a:pt x="6623" y="99"/>
                      <a:pt x="3422" y="2774"/>
                      <a:pt x="295" y="2893"/>
                    </a:cubicBezTo>
                    <a:cubicBezTo>
                      <a:pt x="130" y="2899"/>
                      <a:pt x="1" y="3036"/>
                      <a:pt x="3" y="3199"/>
                    </a:cubicBezTo>
                    <a:cubicBezTo>
                      <a:pt x="7" y="3363"/>
                      <a:pt x="141" y="3494"/>
                      <a:pt x="303" y="3494"/>
                    </a:cubicBezTo>
                    <a:cubicBezTo>
                      <a:pt x="304" y="3494"/>
                      <a:pt x="305" y="3494"/>
                      <a:pt x="305" y="3494"/>
                    </a:cubicBezTo>
                    <a:lnTo>
                      <a:pt x="317" y="3494"/>
                    </a:lnTo>
                    <a:cubicBezTo>
                      <a:pt x="3654" y="3366"/>
                      <a:pt x="6905" y="647"/>
                      <a:pt x="7042" y="530"/>
                    </a:cubicBezTo>
                    <a:cubicBezTo>
                      <a:pt x="7169" y="424"/>
                      <a:pt x="7185" y="234"/>
                      <a:pt x="7078" y="107"/>
                    </a:cubicBezTo>
                    <a:cubicBezTo>
                      <a:pt x="7019" y="37"/>
                      <a:pt x="6934" y="1"/>
                      <a:pt x="684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2">
                <a:extLst>
                  <a:ext uri="{FF2B5EF4-FFF2-40B4-BE49-F238E27FC236}">
                    <a16:creationId xmlns:a16="http://schemas.microsoft.com/office/drawing/2014/main" id="{D38043B6-969C-74CE-F6B9-9EF908262B33}"/>
                  </a:ext>
                </a:extLst>
              </p:cNvPr>
              <p:cNvSpPr/>
              <p:nvPr/>
            </p:nvSpPr>
            <p:spPr>
              <a:xfrm>
                <a:off x="6198946" y="2791739"/>
                <a:ext cx="209068" cy="89373"/>
              </a:xfrm>
              <a:custGeom>
                <a:avLst/>
                <a:gdLst/>
                <a:ahLst/>
                <a:cxnLst/>
                <a:rect l="l" t="t" r="r" b="b"/>
                <a:pathLst>
                  <a:path w="10618" h="4539" extrusionOk="0">
                    <a:moveTo>
                      <a:pt x="6923" y="0"/>
                    </a:moveTo>
                    <a:cubicBezTo>
                      <a:pt x="6677" y="0"/>
                      <a:pt x="6423" y="14"/>
                      <a:pt x="6164" y="45"/>
                    </a:cubicBezTo>
                    <a:cubicBezTo>
                      <a:pt x="4025" y="296"/>
                      <a:pt x="2516" y="2435"/>
                      <a:pt x="1761" y="2812"/>
                    </a:cubicBezTo>
                    <a:cubicBezTo>
                      <a:pt x="1007" y="3189"/>
                      <a:pt x="0" y="3190"/>
                      <a:pt x="0" y="3190"/>
                    </a:cubicBezTo>
                    <a:cubicBezTo>
                      <a:pt x="0" y="3190"/>
                      <a:pt x="1252" y="4538"/>
                      <a:pt x="1987" y="4538"/>
                    </a:cubicBezTo>
                    <a:cubicBezTo>
                      <a:pt x="2092" y="4538"/>
                      <a:pt x="2186" y="4511"/>
                      <a:pt x="2265" y="4448"/>
                    </a:cubicBezTo>
                    <a:cubicBezTo>
                      <a:pt x="2894" y="3944"/>
                      <a:pt x="5158" y="1680"/>
                      <a:pt x="7800" y="1428"/>
                    </a:cubicBezTo>
                    <a:cubicBezTo>
                      <a:pt x="8398" y="1372"/>
                      <a:pt x="8879" y="1353"/>
                      <a:pt x="9262" y="1353"/>
                    </a:cubicBezTo>
                    <a:cubicBezTo>
                      <a:pt x="9948" y="1353"/>
                      <a:pt x="10319" y="1412"/>
                      <a:pt x="10475" y="1412"/>
                    </a:cubicBezTo>
                    <a:cubicBezTo>
                      <a:pt x="10618" y="1412"/>
                      <a:pt x="10581" y="1363"/>
                      <a:pt x="10442" y="1177"/>
                    </a:cubicBezTo>
                    <a:cubicBezTo>
                      <a:pt x="10111" y="734"/>
                      <a:pt x="8710" y="0"/>
                      <a:pt x="692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2">
                <a:extLst>
                  <a:ext uri="{FF2B5EF4-FFF2-40B4-BE49-F238E27FC236}">
                    <a16:creationId xmlns:a16="http://schemas.microsoft.com/office/drawing/2014/main" id="{1FD31C0C-2202-BFD4-E093-78951B5AD591}"/>
                  </a:ext>
                </a:extLst>
              </p:cNvPr>
              <p:cNvSpPr/>
              <p:nvPr/>
            </p:nvSpPr>
            <p:spPr>
              <a:xfrm>
                <a:off x="6191090" y="2785773"/>
                <a:ext cx="223206" cy="101226"/>
              </a:xfrm>
              <a:custGeom>
                <a:avLst/>
                <a:gdLst/>
                <a:ahLst/>
                <a:cxnLst/>
                <a:rect l="l" t="t" r="r" b="b"/>
                <a:pathLst>
                  <a:path w="11336" h="5141" extrusionOk="0">
                    <a:moveTo>
                      <a:pt x="7328" y="603"/>
                    </a:moveTo>
                    <a:cubicBezTo>
                      <a:pt x="8652" y="603"/>
                      <a:pt x="9715" y="1022"/>
                      <a:pt x="10257" y="1371"/>
                    </a:cubicBezTo>
                    <a:cubicBezTo>
                      <a:pt x="10092" y="1362"/>
                      <a:pt x="9896" y="1356"/>
                      <a:pt x="9665" y="1356"/>
                    </a:cubicBezTo>
                    <a:cubicBezTo>
                      <a:pt x="9272" y="1356"/>
                      <a:pt x="8779" y="1374"/>
                      <a:pt x="8171" y="1433"/>
                    </a:cubicBezTo>
                    <a:cubicBezTo>
                      <a:pt x="5769" y="1661"/>
                      <a:pt x="3676" y="3479"/>
                      <a:pt x="2782" y="4254"/>
                    </a:cubicBezTo>
                    <a:cubicBezTo>
                      <a:pt x="2657" y="4365"/>
                      <a:pt x="2553" y="4454"/>
                      <a:pt x="2476" y="4515"/>
                    </a:cubicBezTo>
                    <a:cubicBezTo>
                      <a:pt x="2451" y="4535"/>
                      <a:pt x="2418" y="4544"/>
                      <a:pt x="2376" y="4544"/>
                    </a:cubicBezTo>
                    <a:cubicBezTo>
                      <a:pt x="2128" y="4544"/>
                      <a:pt x="1605" y="4215"/>
                      <a:pt x="1076" y="3739"/>
                    </a:cubicBezTo>
                    <a:cubicBezTo>
                      <a:pt x="1441" y="3686"/>
                      <a:pt x="1897" y="3583"/>
                      <a:pt x="2295" y="3384"/>
                    </a:cubicBezTo>
                    <a:cubicBezTo>
                      <a:pt x="2561" y="3251"/>
                      <a:pt x="2864" y="2972"/>
                      <a:pt x="3248" y="2616"/>
                    </a:cubicBezTo>
                    <a:cubicBezTo>
                      <a:pt x="4072" y="1853"/>
                      <a:pt x="5201" y="810"/>
                      <a:pt x="6599" y="645"/>
                    </a:cubicBezTo>
                    <a:cubicBezTo>
                      <a:pt x="6849" y="616"/>
                      <a:pt x="7092" y="603"/>
                      <a:pt x="7328" y="603"/>
                    </a:cubicBezTo>
                    <a:close/>
                    <a:moveTo>
                      <a:pt x="7341" y="1"/>
                    </a:moveTo>
                    <a:cubicBezTo>
                      <a:pt x="7078" y="1"/>
                      <a:pt x="6806" y="16"/>
                      <a:pt x="6528" y="49"/>
                    </a:cubicBezTo>
                    <a:cubicBezTo>
                      <a:pt x="4937" y="236"/>
                      <a:pt x="3675" y="1403"/>
                      <a:pt x="2840" y="2174"/>
                    </a:cubicBezTo>
                    <a:cubicBezTo>
                      <a:pt x="2505" y="2484"/>
                      <a:pt x="2214" y="2752"/>
                      <a:pt x="2026" y="2847"/>
                    </a:cubicBezTo>
                    <a:cubicBezTo>
                      <a:pt x="1346" y="3186"/>
                      <a:pt x="409" y="3192"/>
                      <a:pt x="399" y="3192"/>
                    </a:cubicBezTo>
                    <a:cubicBezTo>
                      <a:pt x="136" y="3192"/>
                      <a:pt x="1" y="3505"/>
                      <a:pt x="179" y="3697"/>
                    </a:cubicBezTo>
                    <a:cubicBezTo>
                      <a:pt x="533" y="4079"/>
                      <a:pt x="1592" y="5140"/>
                      <a:pt x="2392" y="5140"/>
                    </a:cubicBezTo>
                    <a:cubicBezTo>
                      <a:pt x="2559" y="5140"/>
                      <a:pt x="2715" y="5094"/>
                      <a:pt x="2851" y="4986"/>
                    </a:cubicBezTo>
                    <a:cubicBezTo>
                      <a:pt x="2934" y="4920"/>
                      <a:pt x="3043" y="4825"/>
                      <a:pt x="3177" y="4709"/>
                    </a:cubicBezTo>
                    <a:cubicBezTo>
                      <a:pt x="4027" y="3970"/>
                      <a:pt x="6017" y="2241"/>
                      <a:pt x="8228" y="2031"/>
                    </a:cubicBezTo>
                    <a:cubicBezTo>
                      <a:pt x="8816" y="1975"/>
                      <a:pt x="9291" y="1957"/>
                      <a:pt x="9668" y="1957"/>
                    </a:cubicBezTo>
                    <a:cubicBezTo>
                      <a:pt x="10121" y="1957"/>
                      <a:pt x="10432" y="1983"/>
                      <a:pt x="10628" y="1999"/>
                    </a:cubicBezTo>
                    <a:cubicBezTo>
                      <a:pt x="10714" y="2007"/>
                      <a:pt x="10792" y="2013"/>
                      <a:pt x="10863" y="2013"/>
                    </a:cubicBezTo>
                    <a:cubicBezTo>
                      <a:pt x="11025" y="2013"/>
                      <a:pt x="11147" y="1979"/>
                      <a:pt x="11224" y="1838"/>
                    </a:cubicBezTo>
                    <a:cubicBezTo>
                      <a:pt x="11336" y="1638"/>
                      <a:pt x="11212" y="1474"/>
                      <a:pt x="11081" y="1300"/>
                    </a:cubicBezTo>
                    <a:cubicBezTo>
                      <a:pt x="10716" y="812"/>
                      <a:pt x="9262" y="1"/>
                      <a:pt x="73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2">
                <a:extLst>
                  <a:ext uri="{FF2B5EF4-FFF2-40B4-BE49-F238E27FC236}">
                    <a16:creationId xmlns:a16="http://schemas.microsoft.com/office/drawing/2014/main" id="{012C30E9-E3C3-C734-0A07-B902782F1FE3}"/>
                  </a:ext>
                </a:extLst>
              </p:cNvPr>
              <p:cNvSpPr/>
              <p:nvPr/>
            </p:nvSpPr>
            <p:spPr>
              <a:xfrm>
                <a:off x="6020574" y="2819660"/>
                <a:ext cx="121428" cy="48575"/>
              </a:xfrm>
              <a:custGeom>
                <a:avLst/>
                <a:gdLst/>
                <a:ahLst/>
                <a:cxnLst/>
                <a:rect l="l" t="t" r="r" b="b"/>
                <a:pathLst>
                  <a:path w="6167" h="2467" extrusionOk="0">
                    <a:moveTo>
                      <a:pt x="1754" y="0"/>
                    </a:moveTo>
                    <a:cubicBezTo>
                      <a:pt x="1672" y="0"/>
                      <a:pt x="1591" y="4"/>
                      <a:pt x="1511" y="10"/>
                    </a:cubicBezTo>
                    <a:cubicBezTo>
                      <a:pt x="1" y="136"/>
                      <a:pt x="126" y="1141"/>
                      <a:pt x="126" y="1141"/>
                    </a:cubicBezTo>
                    <a:cubicBezTo>
                      <a:pt x="126" y="1141"/>
                      <a:pt x="757" y="1267"/>
                      <a:pt x="2895" y="1897"/>
                    </a:cubicBezTo>
                    <a:cubicBezTo>
                      <a:pt x="4372" y="2332"/>
                      <a:pt x="4889" y="2466"/>
                      <a:pt x="5192" y="2466"/>
                    </a:cubicBezTo>
                    <a:cubicBezTo>
                      <a:pt x="5327" y="2466"/>
                      <a:pt x="5420" y="2439"/>
                      <a:pt x="5537" y="2401"/>
                    </a:cubicBezTo>
                    <a:cubicBezTo>
                      <a:pt x="5914" y="2275"/>
                      <a:pt x="6166" y="1268"/>
                      <a:pt x="6166" y="1268"/>
                    </a:cubicBezTo>
                    <a:lnTo>
                      <a:pt x="6166" y="1268"/>
                    </a:lnTo>
                    <a:cubicBezTo>
                      <a:pt x="6079" y="1355"/>
                      <a:pt x="5965" y="1389"/>
                      <a:pt x="5841" y="1389"/>
                    </a:cubicBezTo>
                    <a:cubicBezTo>
                      <a:pt x="5429" y="1389"/>
                      <a:pt x="4907" y="1016"/>
                      <a:pt x="4907" y="1016"/>
                    </a:cubicBezTo>
                    <a:cubicBezTo>
                      <a:pt x="4907" y="1016"/>
                      <a:pt x="3215" y="0"/>
                      <a:pt x="1754"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2">
                <a:extLst>
                  <a:ext uri="{FF2B5EF4-FFF2-40B4-BE49-F238E27FC236}">
                    <a16:creationId xmlns:a16="http://schemas.microsoft.com/office/drawing/2014/main" id="{547C620D-9E7A-E2C0-D449-DE8E7DE391AE}"/>
                  </a:ext>
                </a:extLst>
              </p:cNvPr>
              <p:cNvSpPr/>
              <p:nvPr/>
            </p:nvSpPr>
            <p:spPr>
              <a:xfrm>
                <a:off x="6016262" y="2813753"/>
                <a:ext cx="132100" cy="60429"/>
              </a:xfrm>
              <a:custGeom>
                <a:avLst/>
                <a:gdLst/>
                <a:ahLst/>
                <a:cxnLst/>
                <a:rect l="l" t="t" r="r" b="b"/>
                <a:pathLst>
                  <a:path w="6709" h="3069" extrusionOk="0">
                    <a:moveTo>
                      <a:pt x="1972" y="602"/>
                    </a:moveTo>
                    <a:cubicBezTo>
                      <a:pt x="3327" y="602"/>
                      <a:pt x="4951" y="1562"/>
                      <a:pt x="4952" y="1562"/>
                    </a:cubicBezTo>
                    <a:cubicBezTo>
                      <a:pt x="5025" y="1615"/>
                      <a:pt x="5477" y="1924"/>
                      <a:pt x="5932" y="1980"/>
                    </a:cubicBezTo>
                    <a:cubicBezTo>
                      <a:pt x="5836" y="2209"/>
                      <a:pt x="5731" y="2385"/>
                      <a:pt x="5661" y="2416"/>
                    </a:cubicBezTo>
                    <a:cubicBezTo>
                      <a:pt x="5577" y="2444"/>
                      <a:pt x="5512" y="2466"/>
                      <a:pt x="5406" y="2466"/>
                    </a:cubicBezTo>
                    <a:cubicBezTo>
                      <a:pt x="5157" y="2466"/>
                      <a:pt x="4682" y="2346"/>
                      <a:pt x="3198" y="1910"/>
                    </a:cubicBezTo>
                    <a:cubicBezTo>
                      <a:pt x="1785" y="1494"/>
                      <a:pt x="1028" y="1297"/>
                      <a:pt x="671" y="1209"/>
                    </a:cubicBezTo>
                    <a:cubicBezTo>
                      <a:pt x="695" y="1132"/>
                      <a:pt x="734" y="1060"/>
                      <a:pt x="786" y="997"/>
                    </a:cubicBezTo>
                    <a:cubicBezTo>
                      <a:pt x="960" y="782"/>
                      <a:pt x="1295" y="648"/>
                      <a:pt x="1755" y="610"/>
                    </a:cubicBezTo>
                    <a:cubicBezTo>
                      <a:pt x="1826" y="604"/>
                      <a:pt x="1899" y="602"/>
                      <a:pt x="1972" y="602"/>
                    </a:cubicBezTo>
                    <a:close/>
                    <a:moveTo>
                      <a:pt x="1975" y="0"/>
                    </a:moveTo>
                    <a:cubicBezTo>
                      <a:pt x="1884" y="0"/>
                      <a:pt x="1794" y="4"/>
                      <a:pt x="1705" y="12"/>
                    </a:cubicBezTo>
                    <a:cubicBezTo>
                      <a:pt x="1069" y="64"/>
                      <a:pt x="603" y="268"/>
                      <a:pt x="319" y="619"/>
                    </a:cubicBezTo>
                    <a:cubicBezTo>
                      <a:pt x="0" y="1011"/>
                      <a:pt x="42" y="1433"/>
                      <a:pt x="48" y="1481"/>
                    </a:cubicBezTo>
                    <a:cubicBezTo>
                      <a:pt x="64" y="1609"/>
                      <a:pt x="160" y="1712"/>
                      <a:pt x="287" y="1738"/>
                    </a:cubicBezTo>
                    <a:cubicBezTo>
                      <a:pt x="293" y="1739"/>
                      <a:pt x="939" y="1871"/>
                      <a:pt x="3029" y="2486"/>
                    </a:cubicBezTo>
                    <a:cubicBezTo>
                      <a:pt x="4490" y="2916"/>
                      <a:pt x="5046" y="3068"/>
                      <a:pt x="5409" y="3068"/>
                    </a:cubicBezTo>
                    <a:cubicBezTo>
                      <a:pt x="5574" y="3068"/>
                      <a:pt x="5700" y="3036"/>
                      <a:pt x="5850" y="2986"/>
                    </a:cubicBezTo>
                    <a:cubicBezTo>
                      <a:pt x="6346" y="2820"/>
                      <a:pt x="6607" y="1915"/>
                      <a:pt x="6676" y="1641"/>
                    </a:cubicBezTo>
                    <a:cubicBezTo>
                      <a:pt x="6709" y="1510"/>
                      <a:pt x="6649" y="1373"/>
                      <a:pt x="6532" y="1306"/>
                    </a:cubicBezTo>
                    <a:cubicBezTo>
                      <a:pt x="6486" y="1280"/>
                      <a:pt x="6435" y="1267"/>
                      <a:pt x="6385" y="1267"/>
                    </a:cubicBezTo>
                    <a:cubicBezTo>
                      <a:pt x="6307" y="1267"/>
                      <a:pt x="6230" y="1298"/>
                      <a:pt x="6172" y="1356"/>
                    </a:cubicBezTo>
                    <a:cubicBezTo>
                      <a:pt x="6148" y="1379"/>
                      <a:pt x="6110" y="1390"/>
                      <a:pt x="6061" y="1390"/>
                    </a:cubicBezTo>
                    <a:cubicBezTo>
                      <a:pt x="5877" y="1390"/>
                      <a:pt x="5543" y="1244"/>
                      <a:pt x="5281" y="1060"/>
                    </a:cubicBezTo>
                    <a:cubicBezTo>
                      <a:pt x="5205" y="1014"/>
                      <a:pt x="3498" y="0"/>
                      <a:pt x="197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2">
                <a:extLst>
                  <a:ext uri="{FF2B5EF4-FFF2-40B4-BE49-F238E27FC236}">
                    <a16:creationId xmlns:a16="http://schemas.microsoft.com/office/drawing/2014/main" id="{81BD68B6-582D-B5E1-3975-45B5AB296CD9}"/>
                  </a:ext>
                </a:extLst>
              </p:cNvPr>
              <p:cNvSpPr/>
              <p:nvPr/>
            </p:nvSpPr>
            <p:spPr>
              <a:xfrm>
                <a:off x="6431780" y="2509109"/>
                <a:ext cx="146159" cy="233976"/>
              </a:xfrm>
              <a:custGeom>
                <a:avLst/>
                <a:gdLst/>
                <a:ahLst/>
                <a:cxnLst/>
                <a:rect l="l" t="t" r="r" b="b"/>
                <a:pathLst>
                  <a:path w="7423" h="11883" extrusionOk="0">
                    <a:moveTo>
                      <a:pt x="705" y="1"/>
                    </a:moveTo>
                    <a:cubicBezTo>
                      <a:pt x="272" y="1"/>
                      <a:pt x="1" y="57"/>
                      <a:pt x="1" y="57"/>
                    </a:cubicBezTo>
                    <a:cubicBezTo>
                      <a:pt x="1" y="57"/>
                      <a:pt x="5662" y="2447"/>
                      <a:pt x="6165" y="11883"/>
                    </a:cubicBezTo>
                    <a:lnTo>
                      <a:pt x="7297" y="11757"/>
                    </a:lnTo>
                    <a:cubicBezTo>
                      <a:pt x="7297" y="11757"/>
                      <a:pt x="7423" y="7354"/>
                      <a:pt x="5537" y="3328"/>
                    </a:cubicBezTo>
                    <a:cubicBezTo>
                      <a:pt x="4164" y="400"/>
                      <a:pt x="1860" y="1"/>
                      <a:pt x="7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2">
                <a:extLst>
                  <a:ext uri="{FF2B5EF4-FFF2-40B4-BE49-F238E27FC236}">
                    <a16:creationId xmlns:a16="http://schemas.microsoft.com/office/drawing/2014/main" id="{88D7A2DD-82E4-9C84-2895-0A7A4EC15AE5}"/>
                  </a:ext>
                </a:extLst>
              </p:cNvPr>
              <p:cNvSpPr/>
              <p:nvPr/>
            </p:nvSpPr>
            <p:spPr>
              <a:xfrm>
                <a:off x="6425637" y="2503320"/>
                <a:ext cx="157835" cy="245672"/>
              </a:xfrm>
              <a:custGeom>
                <a:avLst/>
                <a:gdLst/>
                <a:ahLst/>
                <a:cxnLst/>
                <a:rect l="l" t="t" r="r" b="b"/>
                <a:pathLst>
                  <a:path w="8016" h="12477" extrusionOk="0">
                    <a:moveTo>
                      <a:pt x="1354" y="601"/>
                    </a:moveTo>
                    <a:cubicBezTo>
                      <a:pt x="2503" y="677"/>
                      <a:pt x="4390" y="1219"/>
                      <a:pt x="5576" y="3749"/>
                    </a:cubicBezTo>
                    <a:cubicBezTo>
                      <a:pt x="7150" y="7109"/>
                      <a:pt x="7300" y="10786"/>
                      <a:pt x="7309" y="11782"/>
                    </a:cubicBezTo>
                    <a:lnTo>
                      <a:pt x="6758" y="11844"/>
                    </a:lnTo>
                    <a:cubicBezTo>
                      <a:pt x="6291" y="4795"/>
                      <a:pt x="2999" y="1712"/>
                      <a:pt x="1354" y="601"/>
                    </a:cubicBezTo>
                    <a:close/>
                    <a:moveTo>
                      <a:pt x="986" y="0"/>
                    </a:moveTo>
                    <a:cubicBezTo>
                      <a:pt x="543" y="0"/>
                      <a:pt x="263" y="55"/>
                      <a:pt x="252" y="57"/>
                    </a:cubicBezTo>
                    <a:cubicBezTo>
                      <a:pt x="124" y="83"/>
                      <a:pt x="27" y="190"/>
                      <a:pt x="14" y="321"/>
                    </a:cubicBezTo>
                    <a:cubicBezTo>
                      <a:pt x="1" y="452"/>
                      <a:pt x="74" y="576"/>
                      <a:pt x="195" y="627"/>
                    </a:cubicBezTo>
                    <a:cubicBezTo>
                      <a:pt x="251" y="651"/>
                      <a:pt x="5691" y="3077"/>
                      <a:pt x="6178" y="12192"/>
                    </a:cubicBezTo>
                    <a:cubicBezTo>
                      <a:pt x="6186" y="12351"/>
                      <a:pt x="6318" y="12477"/>
                      <a:pt x="6477" y="12477"/>
                    </a:cubicBezTo>
                    <a:cubicBezTo>
                      <a:pt x="6489" y="12477"/>
                      <a:pt x="6499" y="12477"/>
                      <a:pt x="6511" y="12476"/>
                    </a:cubicBezTo>
                    <a:lnTo>
                      <a:pt x="7642" y="12350"/>
                    </a:lnTo>
                    <a:cubicBezTo>
                      <a:pt x="7792" y="12333"/>
                      <a:pt x="7907" y="12210"/>
                      <a:pt x="7910" y="12059"/>
                    </a:cubicBezTo>
                    <a:cubicBezTo>
                      <a:pt x="7916" y="11877"/>
                      <a:pt x="8016" y="7538"/>
                      <a:pt x="6121" y="3494"/>
                    </a:cubicBezTo>
                    <a:cubicBezTo>
                      <a:pt x="4678" y="416"/>
                      <a:pt x="2211" y="0"/>
                      <a:pt x="98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2">
                <a:extLst>
                  <a:ext uri="{FF2B5EF4-FFF2-40B4-BE49-F238E27FC236}">
                    <a16:creationId xmlns:a16="http://schemas.microsoft.com/office/drawing/2014/main" id="{FA62A170-93A6-951C-ED3B-3D32C542ED7A}"/>
                  </a:ext>
                </a:extLst>
              </p:cNvPr>
              <p:cNvSpPr/>
              <p:nvPr/>
            </p:nvSpPr>
            <p:spPr>
              <a:xfrm>
                <a:off x="6491283" y="2712920"/>
                <a:ext cx="181778" cy="107980"/>
              </a:xfrm>
              <a:custGeom>
                <a:avLst/>
                <a:gdLst/>
                <a:ahLst/>
                <a:cxnLst/>
                <a:rect l="l" t="t" r="r" b="b"/>
                <a:pathLst>
                  <a:path w="9232" h="5484" extrusionOk="0">
                    <a:moveTo>
                      <a:pt x="7210" y="1"/>
                    </a:moveTo>
                    <a:cubicBezTo>
                      <a:pt x="7009" y="1"/>
                      <a:pt x="6805" y="35"/>
                      <a:pt x="6605" y="107"/>
                    </a:cubicBezTo>
                    <a:lnTo>
                      <a:pt x="1312" y="2001"/>
                    </a:lnTo>
                    <a:cubicBezTo>
                      <a:pt x="492" y="2295"/>
                      <a:pt x="1" y="3137"/>
                      <a:pt x="150" y="3997"/>
                    </a:cubicBezTo>
                    <a:cubicBezTo>
                      <a:pt x="300" y="4855"/>
                      <a:pt x="1044" y="5482"/>
                      <a:pt x="1916" y="5484"/>
                    </a:cubicBezTo>
                    <a:cubicBezTo>
                      <a:pt x="2122" y="5484"/>
                      <a:pt x="2327" y="5448"/>
                      <a:pt x="2520" y="5378"/>
                    </a:cubicBezTo>
                    <a:lnTo>
                      <a:pt x="7813" y="3483"/>
                    </a:lnTo>
                    <a:cubicBezTo>
                      <a:pt x="8746" y="3150"/>
                      <a:pt x="9231" y="2123"/>
                      <a:pt x="8898" y="1190"/>
                    </a:cubicBezTo>
                    <a:cubicBezTo>
                      <a:pt x="8635" y="458"/>
                      <a:pt x="7946" y="1"/>
                      <a:pt x="72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2">
                <a:extLst>
                  <a:ext uri="{FF2B5EF4-FFF2-40B4-BE49-F238E27FC236}">
                    <a16:creationId xmlns:a16="http://schemas.microsoft.com/office/drawing/2014/main" id="{C4A45DE7-08D6-8155-76C8-E8C6A2585F24}"/>
                  </a:ext>
                </a:extLst>
              </p:cNvPr>
              <p:cNvSpPr/>
              <p:nvPr/>
            </p:nvSpPr>
            <p:spPr>
              <a:xfrm>
                <a:off x="6484943" y="2706994"/>
                <a:ext cx="194793" cy="119833"/>
              </a:xfrm>
              <a:custGeom>
                <a:avLst/>
                <a:gdLst/>
                <a:ahLst/>
                <a:cxnLst/>
                <a:rect l="l" t="t" r="r" b="b"/>
                <a:pathLst>
                  <a:path w="9893" h="6086" extrusionOk="0">
                    <a:moveTo>
                      <a:pt x="7533" y="602"/>
                    </a:moveTo>
                    <a:cubicBezTo>
                      <a:pt x="8259" y="604"/>
                      <a:pt x="8877" y="1127"/>
                      <a:pt x="9001" y="1842"/>
                    </a:cubicBezTo>
                    <a:cubicBezTo>
                      <a:pt x="9124" y="2557"/>
                      <a:pt x="8716" y="3257"/>
                      <a:pt x="8034" y="3502"/>
                    </a:cubicBezTo>
                    <a:lnTo>
                      <a:pt x="2742" y="5397"/>
                    </a:lnTo>
                    <a:cubicBezTo>
                      <a:pt x="2583" y="5454"/>
                      <a:pt x="2419" y="5482"/>
                      <a:pt x="2257" y="5482"/>
                    </a:cubicBezTo>
                    <a:cubicBezTo>
                      <a:pt x="1640" y="5482"/>
                      <a:pt x="1046" y="5091"/>
                      <a:pt x="833" y="4493"/>
                    </a:cubicBezTo>
                    <a:cubicBezTo>
                      <a:pt x="554" y="3717"/>
                      <a:pt x="958" y="2862"/>
                      <a:pt x="1736" y="2586"/>
                    </a:cubicBezTo>
                    <a:lnTo>
                      <a:pt x="7029" y="691"/>
                    </a:lnTo>
                    <a:cubicBezTo>
                      <a:pt x="7190" y="632"/>
                      <a:pt x="7361" y="602"/>
                      <a:pt x="7533" y="602"/>
                    </a:cubicBezTo>
                    <a:close/>
                    <a:moveTo>
                      <a:pt x="7531" y="1"/>
                    </a:moveTo>
                    <a:cubicBezTo>
                      <a:pt x="7297" y="1"/>
                      <a:pt x="7059" y="41"/>
                      <a:pt x="6825" y="124"/>
                    </a:cubicBezTo>
                    <a:lnTo>
                      <a:pt x="1532" y="2019"/>
                    </a:lnTo>
                    <a:cubicBezTo>
                      <a:pt x="574" y="2362"/>
                      <a:pt x="0" y="3346"/>
                      <a:pt x="175" y="4349"/>
                    </a:cubicBezTo>
                    <a:cubicBezTo>
                      <a:pt x="349" y="5352"/>
                      <a:pt x="1219" y="6084"/>
                      <a:pt x="2238" y="6086"/>
                    </a:cubicBezTo>
                    <a:cubicBezTo>
                      <a:pt x="2478" y="6084"/>
                      <a:pt x="2718" y="6043"/>
                      <a:pt x="2944" y="5962"/>
                    </a:cubicBezTo>
                    <a:lnTo>
                      <a:pt x="8237" y="4068"/>
                    </a:lnTo>
                    <a:cubicBezTo>
                      <a:pt x="9326" y="3678"/>
                      <a:pt x="9892" y="2479"/>
                      <a:pt x="9502" y="1390"/>
                    </a:cubicBezTo>
                    <a:cubicBezTo>
                      <a:pt x="9197" y="534"/>
                      <a:pt x="8391" y="1"/>
                      <a:pt x="753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2">
                <a:extLst>
                  <a:ext uri="{FF2B5EF4-FFF2-40B4-BE49-F238E27FC236}">
                    <a16:creationId xmlns:a16="http://schemas.microsoft.com/office/drawing/2014/main" id="{5AB1EF6F-5630-1B53-9C56-80CDDC40BC11}"/>
                  </a:ext>
                </a:extLst>
              </p:cNvPr>
              <p:cNvSpPr/>
              <p:nvPr/>
            </p:nvSpPr>
            <p:spPr>
              <a:xfrm>
                <a:off x="6492859" y="2760058"/>
                <a:ext cx="52592" cy="57593"/>
              </a:xfrm>
              <a:custGeom>
                <a:avLst/>
                <a:gdLst/>
                <a:ahLst/>
                <a:cxnLst/>
                <a:rect l="l" t="t" r="r" b="b"/>
                <a:pathLst>
                  <a:path w="2671" h="2925" extrusionOk="0">
                    <a:moveTo>
                      <a:pt x="1107" y="0"/>
                    </a:moveTo>
                    <a:cubicBezTo>
                      <a:pt x="1005" y="0"/>
                      <a:pt x="904" y="18"/>
                      <a:pt x="807" y="54"/>
                    </a:cubicBezTo>
                    <a:cubicBezTo>
                      <a:pt x="230" y="270"/>
                      <a:pt x="0" y="1076"/>
                      <a:pt x="292" y="1854"/>
                    </a:cubicBezTo>
                    <a:cubicBezTo>
                      <a:pt x="535" y="2501"/>
                      <a:pt x="1062" y="2925"/>
                      <a:pt x="1564" y="2925"/>
                    </a:cubicBezTo>
                    <a:cubicBezTo>
                      <a:pt x="1666" y="2925"/>
                      <a:pt x="1766" y="2908"/>
                      <a:pt x="1863" y="2871"/>
                    </a:cubicBezTo>
                    <a:cubicBezTo>
                      <a:pt x="2439" y="2654"/>
                      <a:pt x="2670" y="1849"/>
                      <a:pt x="2379" y="1072"/>
                    </a:cubicBezTo>
                    <a:cubicBezTo>
                      <a:pt x="2135" y="424"/>
                      <a:pt x="1608" y="0"/>
                      <a:pt x="11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2">
                <a:extLst>
                  <a:ext uri="{FF2B5EF4-FFF2-40B4-BE49-F238E27FC236}">
                    <a16:creationId xmlns:a16="http://schemas.microsoft.com/office/drawing/2014/main" id="{C372CD1D-B551-E68F-7C3D-03A0BF283383}"/>
                  </a:ext>
                </a:extLst>
              </p:cNvPr>
              <p:cNvSpPr/>
              <p:nvPr/>
            </p:nvSpPr>
            <p:spPr>
              <a:xfrm>
                <a:off x="6486164" y="2754132"/>
                <a:ext cx="62811" cy="69407"/>
              </a:xfrm>
              <a:custGeom>
                <a:avLst/>
                <a:gdLst/>
                <a:ahLst/>
                <a:cxnLst/>
                <a:rect l="l" t="t" r="r" b="b"/>
                <a:pathLst>
                  <a:path w="3190" h="3525" extrusionOk="0">
                    <a:moveTo>
                      <a:pt x="1435" y="602"/>
                    </a:moveTo>
                    <a:cubicBezTo>
                      <a:pt x="1438" y="602"/>
                      <a:pt x="1441" y="602"/>
                      <a:pt x="1444" y="602"/>
                    </a:cubicBezTo>
                    <a:cubicBezTo>
                      <a:pt x="1820" y="602"/>
                      <a:pt x="2242" y="958"/>
                      <a:pt x="2438" y="1477"/>
                    </a:cubicBezTo>
                    <a:cubicBezTo>
                      <a:pt x="2556" y="1793"/>
                      <a:pt x="2578" y="2121"/>
                      <a:pt x="2498" y="2399"/>
                    </a:cubicBezTo>
                    <a:cubicBezTo>
                      <a:pt x="2427" y="2646"/>
                      <a:pt x="2285" y="2820"/>
                      <a:pt x="2098" y="2890"/>
                    </a:cubicBezTo>
                    <a:cubicBezTo>
                      <a:pt x="2036" y="2913"/>
                      <a:pt x="1972" y="2924"/>
                      <a:pt x="1907" y="2924"/>
                    </a:cubicBezTo>
                    <a:cubicBezTo>
                      <a:pt x="1532" y="2924"/>
                      <a:pt x="1109" y="2568"/>
                      <a:pt x="913" y="2048"/>
                    </a:cubicBezTo>
                    <a:cubicBezTo>
                      <a:pt x="684" y="1438"/>
                      <a:pt x="840" y="790"/>
                      <a:pt x="1252" y="635"/>
                    </a:cubicBezTo>
                    <a:cubicBezTo>
                      <a:pt x="1311" y="614"/>
                      <a:pt x="1373" y="602"/>
                      <a:pt x="1435" y="602"/>
                    </a:cubicBezTo>
                    <a:close/>
                    <a:moveTo>
                      <a:pt x="1441" y="1"/>
                    </a:moveTo>
                    <a:cubicBezTo>
                      <a:pt x="1305" y="1"/>
                      <a:pt x="1171" y="24"/>
                      <a:pt x="1041" y="73"/>
                    </a:cubicBezTo>
                    <a:cubicBezTo>
                      <a:pt x="310" y="348"/>
                      <a:pt x="0" y="1329"/>
                      <a:pt x="350" y="2261"/>
                    </a:cubicBezTo>
                    <a:cubicBezTo>
                      <a:pt x="638" y="3027"/>
                      <a:pt x="1283" y="3524"/>
                      <a:pt x="1910" y="3524"/>
                    </a:cubicBezTo>
                    <a:cubicBezTo>
                      <a:pt x="2047" y="3524"/>
                      <a:pt x="2182" y="3501"/>
                      <a:pt x="2309" y="3453"/>
                    </a:cubicBezTo>
                    <a:cubicBezTo>
                      <a:pt x="2679" y="3313"/>
                      <a:pt x="2951" y="2999"/>
                      <a:pt x="3076" y="2565"/>
                    </a:cubicBezTo>
                    <a:cubicBezTo>
                      <a:pt x="3190" y="2163"/>
                      <a:pt x="3162" y="1702"/>
                      <a:pt x="2999" y="1266"/>
                    </a:cubicBezTo>
                    <a:cubicBezTo>
                      <a:pt x="2711" y="499"/>
                      <a:pt x="2067" y="1"/>
                      <a:pt x="14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2">
                <a:extLst>
                  <a:ext uri="{FF2B5EF4-FFF2-40B4-BE49-F238E27FC236}">
                    <a16:creationId xmlns:a16="http://schemas.microsoft.com/office/drawing/2014/main" id="{D9E47BEA-93C4-1538-ED28-E596AA6C0E22}"/>
                  </a:ext>
                </a:extLst>
              </p:cNvPr>
              <p:cNvSpPr/>
              <p:nvPr/>
            </p:nvSpPr>
            <p:spPr>
              <a:xfrm>
                <a:off x="6473995" y="2907241"/>
                <a:ext cx="59168" cy="100616"/>
              </a:xfrm>
              <a:custGeom>
                <a:avLst/>
                <a:gdLst/>
                <a:ahLst/>
                <a:cxnLst/>
                <a:rect l="l" t="t" r="r" b="b"/>
                <a:pathLst>
                  <a:path w="3005" h="5110" extrusionOk="0">
                    <a:moveTo>
                      <a:pt x="1503" y="1033"/>
                    </a:moveTo>
                    <a:cubicBezTo>
                      <a:pt x="1926" y="2021"/>
                      <a:pt x="2404" y="3252"/>
                      <a:pt x="2404" y="3608"/>
                    </a:cubicBezTo>
                    <a:cubicBezTo>
                      <a:pt x="2398" y="4101"/>
                      <a:pt x="1996" y="4497"/>
                      <a:pt x="1503" y="4497"/>
                    </a:cubicBezTo>
                    <a:cubicBezTo>
                      <a:pt x="1009" y="4497"/>
                      <a:pt x="607" y="4101"/>
                      <a:pt x="602" y="3608"/>
                    </a:cubicBezTo>
                    <a:cubicBezTo>
                      <a:pt x="602" y="3252"/>
                      <a:pt x="1079" y="2021"/>
                      <a:pt x="1503" y="1033"/>
                    </a:cubicBezTo>
                    <a:close/>
                    <a:moveTo>
                      <a:pt x="1503" y="1"/>
                    </a:moveTo>
                    <a:cubicBezTo>
                      <a:pt x="1390" y="1"/>
                      <a:pt x="1277" y="54"/>
                      <a:pt x="1229" y="161"/>
                    </a:cubicBezTo>
                    <a:cubicBezTo>
                      <a:pt x="1024" y="616"/>
                      <a:pt x="0" y="2915"/>
                      <a:pt x="0" y="3608"/>
                    </a:cubicBezTo>
                    <a:cubicBezTo>
                      <a:pt x="2" y="4437"/>
                      <a:pt x="674" y="5109"/>
                      <a:pt x="1503" y="5109"/>
                    </a:cubicBezTo>
                    <a:cubicBezTo>
                      <a:pt x="2331" y="5109"/>
                      <a:pt x="3004" y="4437"/>
                      <a:pt x="3005" y="3608"/>
                    </a:cubicBezTo>
                    <a:cubicBezTo>
                      <a:pt x="3005" y="2915"/>
                      <a:pt x="1982" y="616"/>
                      <a:pt x="1776" y="161"/>
                    </a:cubicBezTo>
                    <a:cubicBezTo>
                      <a:pt x="1728" y="54"/>
                      <a:pt x="1615" y="1"/>
                      <a:pt x="1503"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2">
                <a:extLst>
                  <a:ext uri="{FF2B5EF4-FFF2-40B4-BE49-F238E27FC236}">
                    <a16:creationId xmlns:a16="http://schemas.microsoft.com/office/drawing/2014/main" id="{0DD280C0-1E99-C245-79AD-3726CF10320D}"/>
                  </a:ext>
                </a:extLst>
              </p:cNvPr>
              <p:cNvSpPr/>
              <p:nvPr/>
            </p:nvSpPr>
            <p:spPr>
              <a:xfrm>
                <a:off x="6641656" y="1230441"/>
                <a:ext cx="1516071" cy="1799528"/>
              </a:xfrm>
              <a:custGeom>
                <a:avLst/>
                <a:gdLst/>
                <a:ahLst/>
                <a:cxnLst/>
                <a:rect l="l" t="t" r="r" b="b"/>
                <a:pathLst>
                  <a:path w="76997" h="91393" extrusionOk="0">
                    <a:moveTo>
                      <a:pt x="24017" y="0"/>
                    </a:moveTo>
                    <a:cubicBezTo>
                      <a:pt x="22933" y="0"/>
                      <a:pt x="21579" y="521"/>
                      <a:pt x="20269" y="974"/>
                    </a:cubicBezTo>
                    <a:cubicBezTo>
                      <a:pt x="17355" y="1983"/>
                      <a:pt x="9507" y="9607"/>
                      <a:pt x="7713" y="14428"/>
                    </a:cubicBezTo>
                    <a:cubicBezTo>
                      <a:pt x="5919" y="19249"/>
                      <a:pt x="7489" y="20818"/>
                      <a:pt x="10628" y="23733"/>
                    </a:cubicBezTo>
                    <a:cubicBezTo>
                      <a:pt x="13767" y="26647"/>
                      <a:pt x="17579" y="32590"/>
                      <a:pt x="19597" y="38195"/>
                    </a:cubicBezTo>
                    <a:cubicBezTo>
                      <a:pt x="21615" y="43801"/>
                      <a:pt x="24193" y="49182"/>
                      <a:pt x="28341" y="50640"/>
                    </a:cubicBezTo>
                    <a:cubicBezTo>
                      <a:pt x="28341" y="50640"/>
                      <a:pt x="21727" y="53778"/>
                      <a:pt x="17354" y="56918"/>
                    </a:cubicBezTo>
                    <a:cubicBezTo>
                      <a:pt x="12982" y="60056"/>
                      <a:pt x="10852" y="61515"/>
                      <a:pt x="10852" y="61515"/>
                    </a:cubicBezTo>
                    <a:cubicBezTo>
                      <a:pt x="10852" y="61515"/>
                      <a:pt x="4909" y="63196"/>
                      <a:pt x="2667" y="66110"/>
                    </a:cubicBezTo>
                    <a:cubicBezTo>
                      <a:pt x="1326" y="67854"/>
                      <a:pt x="475" y="69225"/>
                      <a:pt x="1" y="70054"/>
                    </a:cubicBezTo>
                    <a:cubicBezTo>
                      <a:pt x="1225" y="69607"/>
                      <a:pt x="3281" y="69045"/>
                      <a:pt x="5884" y="69045"/>
                    </a:cubicBezTo>
                    <a:cubicBezTo>
                      <a:pt x="8729" y="69045"/>
                      <a:pt x="12227" y="69715"/>
                      <a:pt x="16008" y="71940"/>
                    </a:cubicBezTo>
                    <a:cubicBezTo>
                      <a:pt x="24989" y="77223"/>
                      <a:pt x="26900" y="85990"/>
                      <a:pt x="26902" y="91392"/>
                    </a:cubicBezTo>
                    <a:lnTo>
                      <a:pt x="30471" y="88197"/>
                    </a:lnTo>
                    <a:cubicBezTo>
                      <a:pt x="30471" y="88197"/>
                      <a:pt x="39777" y="84497"/>
                      <a:pt x="47512" y="75976"/>
                    </a:cubicBezTo>
                    <a:cubicBezTo>
                      <a:pt x="55247" y="67456"/>
                      <a:pt x="56482" y="63309"/>
                      <a:pt x="57265" y="55685"/>
                    </a:cubicBezTo>
                    <a:cubicBezTo>
                      <a:pt x="58050" y="48061"/>
                      <a:pt x="61190" y="17903"/>
                      <a:pt x="61301" y="17455"/>
                    </a:cubicBezTo>
                    <a:cubicBezTo>
                      <a:pt x="61414" y="17007"/>
                      <a:pt x="62423" y="14764"/>
                      <a:pt x="63769" y="14540"/>
                    </a:cubicBezTo>
                    <a:cubicBezTo>
                      <a:pt x="63791" y="14537"/>
                      <a:pt x="63816" y="14535"/>
                      <a:pt x="63842" y="14535"/>
                    </a:cubicBezTo>
                    <a:cubicBezTo>
                      <a:pt x="65364" y="14535"/>
                      <a:pt x="72530" y="20830"/>
                      <a:pt x="73522" y="21491"/>
                    </a:cubicBezTo>
                    <a:cubicBezTo>
                      <a:pt x="73952" y="21777"/>
                      <a:pt x="74564" y="22002"/>
                      <a:pt x="75144" y="22002"/>
                    </a:cubicBezTo>
                    <a:cubicBezTo>
                      <a:pt x="75924" y="22002"/>
                      <a:pt x="76644" y="21592"/>
                      <a:pt x="76773" y="20369"/>
                    </a:cubicBezTo>
                    <a:cubicBezTo>
                      <a:pt x="76997" y="18240"/>
                      <a:pt x="75204" y="12971"/>
                      <a:pt x="69486" y="7252"/>
                    </a:cubicBezTo>
                    <a:cubicBezTo>
                      <a:pt x="65318" y="3085"/>
                      <a:pt x="61984" y="1479"/>
                      <a:pt x="59962" y="1479"/>
                    </a:cubicBezTo>
                    <a:cubicBezTo>
                      <a:pt x="59210" y="1479"/>
                      <a:pt x="58639" y="1701"/>
                      <a:pt x="58274" y="2096"/>
                    </a:cubicBezTo>
                    <a:cubicBezTo>
                      <a:pt x="56930" y="3553"/>
                      <a:pt x="57826" y="6693"/>
                      <a:pt x="56930" y="11289"/>
                    </a:cubicBezTo>
                    <a:cubicBezTo>
                      <a:pt x="56032" y="15885"/>
                      <a:pt x="50428" y="32478"/>
                      <a:pt x="47625" y="40326"/>
                    </a:cubicBezTo>
                    <a:cubicBezTo>
                      <a:pt x="44821" y="48174"/>
                      <a:pt x="45718" y="58825"/>
                      <a:pt x="45718" y="58825"/>
                    </a:cubicBezTo>
                    <a:cubicBezTo>
                      <a:pt x="45718" y="58825"/>
                      <a:pt x="41906" y="60169"/>
                      <a:pt x="39216" y="62187"/>
                    </a:cubicBezTo>
                    <a:cubicBezTo>
                      <a:pt x="36525" y="64204"/>
                      <a:pt x="32377" y="67008"/>
                      <a:pt x="32377" y="67008"/>
                    </a:cubicBezTo>
                    <a:lnTo>
                      <a:pt x="31256" y="66447"/>
                    </a:lnTo>
                    <a:cubicBezTo>
                      <a:pt x="31256" y="66447"/>
                      <a:pt x="37534" y="60169"/>
                      <a:pt x="39440" y="56581"/>
                    </a:cubicBezTo>
                    <a:cubicBezTo>
                      <a:pt x="41346" y="52993"/>
                      <a:pt x="41906" y="52769"/>
                      <a:pt x="40897" y="50640"/>
                    </a:cubicBezTo>
                    <a:cubicBezTo>
                      <a:pt x="39888" y="48509"/>
                      <a:pt x="31704" y="38195"/>
                      <a:pt x="28116" y="33599"/>
                    </a:cubicBezTo>
                    <a:cubicBezTo>
                      <a:pt x="24529" y="29002"/>
                      <a:pt x="20157" y="21267"/>
                      <a:pt x="19260" y="19025"/>
                    </a:cubicBezTo>
                    <a:cubicBezTo>
                      <a:pt x="18364" y="16782"/>
                      <a:pt x="18476" y="14540"/>
                      <a:pt x="19149" y="12971"/>
                    </a:cubicBezTo>
                    <a:cubicBezTo>
                      <a:pt x="19821" y="11401"/>
                      <a:pt x="26099" y="8261"/>
                      <a:pt x="26212" y="3440"/>
                    </a:cubicBezTo>
                    <a:cubicBezTo>
                      <a:pt x="26273" y="784"/>
                      <a:pt x="25348" y="0"/>
                      <a:pt x="2401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2">
                <a:extLst>
                  <a:ext uri="{FF2B5EF4-FFF2-40B4-BE49-F238E27FC236}">
                    <a16:creationId xmlns:a16="http://schemas.microsoft.com/office/drawing/2014/main" id="{F6C6A60E-BAEC-F395-CB98-CE4F57A13E80}"/>
                  </a:ext>
                </a:extLst>
              </p:cNvPr>
              <p:cNvSpPr/>
              <p:nvPr/>
            </p:nvSpPr>
            <p:spPr>
              <a:xfrm>
                <a:off x="6634174" y="1224553"/>
                <a:ext cx="1529578" cy="1811342"/>
              </a:xfrm>
              <a:custGeom>
                <a:avLst/>
                <a:gdLst/>
                <a:ahLst/>
                <a:cxnLst/>
                <a:rect l="l" t="t" r="r" b="b"/>
                <a:pathLst>
                  <a:path w="77683" h="91993" extrusionOk="0">
                    <a:moveTo>
                      <a:pt x="24397" y="600"/>
                    </a:moveTo>
                    <a:cubicBezTo>
                      <a:pt x="24815" y="600"/>
                      <a:pt x="25180" y="685"/>
                      <a:pt x="25468" y="894"/>
                    </a:cubicBezTo>
                    <a:cubicBezTo>
                      <a:pt x="26048" y="1316"/>
                      <a:pt x="26325" y="2270"/>
                      <a:pt x="26291" y="3732"/>
                    </a:cubicBezTo>
                    <a:cubicBezTo>
                      <a:pt x="26217" y="6899"/>
                      <a:pt x="23359" y="9318"/>
                      <a:pt x="21272" y="11084"/>
                    </a:cubicBezTo>
                    <a:cubicBezTo>
                      <a:pt x="20277" y="11926"/>
                      <a:pt x="19492" y="12590"/>
                      <a:pt x="19252" y="13150"/>
                    </a:cubicBezTo>
                    <a:cubicBezTo>
                      <a:pt x="18474" y="14967"/>
                      <a:pt x="18514" y="17316"/>
                      <a:pt x="19362" y="19434"/>
                    </a:cubicBezTo>
                    <a:cubicBezTo>
                      <a:pt x="20274" y="21714"/>
                      <a:pt x="24658" y="29466"/>
                      <a:pt x="28261" y="34083"/>
                    </a:cubicBezTo>
                    <a:lnTo>
                      <a:pt x="29892" y="36166"/>
                    </a:lnTo>
                    <a:cubicBezTo>
                      <a:pt x="33726" y="41058"/>
                      <a:pt x="40144" y="49247"/>
                      <a:pt x="41006" y="51067"/>
                    </a:cubicBezTo>
                    <a:cubicBezTo>
                      <a:pt x="41781" y="52703"/>
                      <a:pt x="41596" y="53036"/>
                      <a:pt x="40394" y="55201"/>
                    </a:cubicBezTo>
                    <a:cubicBezTo>
                      <a:pt x="40152" y="55637"/>
                      <a:pt x="39872" y="56142"/>
                      <a:pt x="39555" y="56739"/>
                    </a:cubicBezTo>
                    <a:cubicBezTo>
                      <a:pt x="37693" y="60245"/>
                      <a:pt x="31486" y="66471"/>
                      <a:pt x="31423" y="66534"/>
                    </a:cubicBezTo>
                    <a:cubicBezTo>
                      <a:pt x="31279" y="66679"/>
                      <a:pt x="31318" y="66923"/>
                      <a:pt x="31502" y="67014"/>
                    </a:cubicBezTo>
                    <a:lnTo>
                      <a:pt x="32622" y="67575"/>
                    </a:lnTo>
                    <a:cubicBezTo>
                      <a:pt x="32665" y="67596"/>
                      <a:pt x="32711" y="67607"/>
                      <a:pt x="32757" y="67607"/>
                    </a:cubicBezTo>
                    <a:cubicBezTo>
                      <a:pt x="32816" y="67607"/>
                      <a:pt x="32875" y="67589"/>
                      <a:pt x="32926" y="67555"/>
                    </a:cubicBezTo>
                    <a:cubicBezTo>
                      <a:pt x="32966" y="67527"/>
                      <a:pt x="37111" y="64726"/>
                      <a:pt x="39776" y="62726"/>
                    </a:cubicBezTo>
                    <a:cubicBezTo>
                      <a:pt x="42398" y="60760"/>
                      <a:pt x="46161" y="59419"/>
                      <a:pt x="46198" y="59406"/>
                    </a:cubicBezTo>
                    <a:cubicBezTo>
                      <a:pt x="46327" y="59361"/>
                      <a:pt x="46409" y="59234"/>
                      <a:pt x="46398" y="59097"/>
                    </a:cubicBezTo>
                    <a:cubicBezTo>
                      <a:pt x="46389" y="58992"/>
                      <a:pt x="45539" y="48419"/>
                      <a:pt x="48287" y="40725"/>
                    </a:cubicBezTo>
                    <a:cubicBezTo>
                      <a:pt x="51086" y="32887"/>
                      <a:pt x="56693" y="16312"/>
                      <a:pt x="57605" y="11645"/>
                    </a:cubicBezTo>
                    <a:cubicBezTo>
                      <a:pt x="57997" y="9632"/>
                      <a:pt x="58051" y="7876"/>
                      <a:pt x="58093" y="6466"/>
                    </a:cubicBezTo>
                    <a:cubicBezTo>
                      <a:pt x="58149" y="4652"/>
                      <a:pt x="58188" y="3342"/>
                      <a:pt x="58876" y="2597"/>
                    </a:cubicBezTo>
                    <a:cubicBezTo>
                      <a:pt x="59178" y="2270"/>
                      <a:pt x="59661" y="2090"/>
                      <a:pt x="60273" y="2078"/>
                    </a:cubicBezTo>
                    <a:cubicBezTo>
                      <a:pt x="60297" y="2078"/>
                      <a:pt x="60322" y="2077"/>
                      <a:pt x="60346" y="2077"/>
                    </a:cubicBezTo>
                    <a:cubicBezTo>
                      <a:pt x="62634" y="2077"/>
                      <a:pt x="66085" y="4196"/>
                      <a:pt x="69654" y="7763"/>
                    </a:cubicBezTo>
                    <a:cubicBezTo>
                      <a:pt x="75333" y="13443"/>
                      <a:pt x="77071" y="18574"/>
                      <a:pt x="76854" y="20636"/>
                    </a:cubicBezTo>
                    <a:cubicBezTo>
                      <a:pt x="76788" y="21268"/>
                      <a:pt x="76547" y="21685"/>
                      <a:pt x="76139" y="21876"/>
                    </a:cubicBezTo>
                    <a:cubicBezTo>
                      <a:pt x="75955" y="21963"/>
                      <a:pt x="75743" y="22001"/>
                      <a:pt x="75522" y="22001"/>
                    </a:cubicBezTo>
                    <a:cubicBezTo>
                      <a:pt x="75019" y="22001"/>
                      <a:pt x="74467" y="21805"/>
                      <a:pt x="74069" y="21539"/>
                    </a:cubicBezTo>
                    <a:cubicBezTo>
                      <a:pt x="73825" y="21377"/>
                      <a:pt x="73151" y="20826"/>
                      <a:pt x="72299" y="20127"/>
                    </a:cubicBezTo>
                    <a:cubicBezTo>
                      <a:pt x="67985" y="16599"/>
                      <a:pt x="65233" y="14533"/>
                      <a:pt x="64206" y="14533"/>
                    </a:cubicBezTo>
                    <a:cubicBezTo>
                      <a:pt x="64168" y="14533"/>
                      <a:pt x="64132" y="14536"/>
                      <a:pt x="64099" y="14542"/>
                    </a:cubicBezTo>
                    <a:cubicBezTo>
                      <a:pt x="62615" y="14790"/>
                      <a:pt x="61533" y="17110"/>
                      <a:pt x="61390" y="17680"/>
                    </a:cubicBezTo>
                    <a:cubicBezTo>
                      <a:pt x="61265" y="18182"/>
                      <a:pt x="57899" y="50597"/>
                      <a:pt x="57348" y="55952"/>
                    </a:cubicBezTo>
                    <a:cubicBezTo>
                      <a:pt x="56582" y="63373"/>
                      <a:pt x="55436" y="67519"/>
                      <a:pt x="47669" y="76074"/>
                    </a:cubicBezTo>
                    <a:cubicBezTo>
                      <a:pt x="40074" y="84440"/>
                      <a:pt x="30832" y="88179"/>
                      <a:pt x="30740" y="88216"/>
                    </a:cubicBezTo>
                    <a:cubicBezTo>
                      <a:pt x="30707" y="88229"/>
                      <a:pt x="30676" y="88248"/>
                      <a:pt x="30650" y="88272"/>
                    </a:cubicBezTo>
                    <a:lnTo>
                      <a:pt x="27572" y="91028"/>
                    </a:lnTo>
                    <a:cubicBezTo>
                      <a:pt x="27444" y="86705"/>
                      <a:pt x="25986" y="77537"/>
                      <a:pt x="16541" y="71981"/>
                    </a:cubicBezTo>
                    <a:cubicBezTo>
                      <a:pt x="12706" y="69724"/>
                      <a:pt x="9142" y="69053"/>
                      <a:pt x="6258" y="69053"/>
                    </a:cubicBezTo>
                    <a:cubicBezTo>
                      <a:pt x="4072" y="69053"/>
                      <a:pt x="2277" y="69440"/>
                      <a:pt x="1052" y="69813"/>
                    </a:cubicBezTo>
                    <a:cubicBezTo>
                      <a:pt x="1556" y="68992"/>
                      <a:pt x="2287" y="67893"/>
                      <a:pt x="3287" y="66593"/>
                    </a:cubicBezTo>
                    <a:cubicBezTo>
                      <a:pt x="5441" y="63793"/>
                      <a:pt x="11256" y="62120"/>
                      <a:pt x="11314" y="62103"/>
                    </a:cubicBezTo>
                    <a:cubicBezTo>
                      <a:pt x="11344" y="62094"/>
                      <a:pt x="11375" y="62081"/>
                      <a:pt x="11401" y="62062"/>
                    </a:cubicBezTo>
                    <a:cubicBezTo>
                      <a:pt x="11424" y="62047"/>
                      <a:pt x="13584" y="60566"/>
                      <a:pt x="17911" y="57461"/>
                    </a:cubicBezTo>
                    <a:cubicBezTo>
                      <a:pt x="22210" y="54374"/>
                      <a:pt x="28784" y="51241"/>
                      <a:pt x="28851" y="51210"/>
                    </a:cubicBezTo>
                    <a:cubicBezTo>
                      <a:pt x="29092" y="51094"/>
                      <a:pt x="29073" y="50745"/>
                      <a:pt x="28821" y="50656"/>
                    </a:cubicBezTo>
                    <a:cubicBezTo>
                      <a:pt x="24613" y="49177"/>
                      <a:pt x="22035" y="43325"/>
                      <a:pt x="20259" y="38392"/>
                    </a:cubicBezTo>
                    <a:cubicBezTo>
                      <a:pt x="18322" y="33013"/>
                      <a:pt x="14518" y="26881"/>
                      <a:pt x="11212" y="23812"/>
                    </a:cubicBezTo>
                    <a:cubicBezTo>
                      <a:pt x="8155" y="20973"/>
                      <a:pt x="6620" y="19548"/>
                      <a:pt x="8376" y="14831"/>
                    </a:cubicBezTo>
                    <a:cubicBezTo>
                      <a:pt x="10142" y="10081"/>
                      <a:pt x="17855" y="2558"/>
                      <a:pt x="20748" y="1556"/>
                    </a:cubicBezTo>
                    <a:lnTo>
                      <a:pt x="21177" y="1407"/>
                    </a:lnTo>
                    <a:cubicBezTo>
                      <a:pt x="22316" y="1008"/>
                      <a:pt x="23482" y="600"/>
                      <a:pt x="24397" y="600"/>
                    </a:cubicBezTo>
                    <a:close/>
                    <a:moveTo>
                      <a:pt x="24399" y="1"/>
                    </a:moveTo>
                    <a:cubicBezTo>
                      <a:pt x="23375" y="1"/>
                      <a:pt x="22163" y="425"/>
                      <a:pt x="20978" y="840"/>
                    </a:cubicBezTo>
                    <a:lnTo>
                      <a:pt x="20551" y="990"/>
                    </a:lnTo>
                    <a:cubicBezTo>
                      <a:pt x="17567" y="2022"/>
                      <a:pt x="9623" y="9751"/>
                      <a:pt x="7811" y="14622"/>
                    </a:cubicBezTo>
                    <a:cubicBezTo>
                      <a:pt x="5917" y="19714"/>
                      <a:pt x="7755" y="21422"/>
                      <a:pt x="10803" y="24252"/>
                    </a:cubicBezTo>
                    <a:cubicBezTo>
                      <a:pt x="14047" y="27264"/>
                      <a:pt x="17786" y="33296"/>
                      <a:pt x="19694" y="38596"/>
                    </a:cubicBezTo>
                    <a:cubicBezTo>
                      <a:pt x="21533" y="43704"/>
                      <a:pt x="23949" y="49109"/>
                      <a:pt x="27983" y="50964"/>
                    </a:cubicBezTo>
                    <a:cubicBezTo>
                      <a:pt x="26239" y="51821"/>
                      <a:pt x="21130" y="54409"/>
                      <a:pt x="17558" y="56973"/>
                    </a:cubicBezTo>
                    <a:cubicBezTo>
                      <a:pt x="13560" y="59843"/>
                      <a:pt x="11414" y="61323"/>
                      <a:pt x="11101" y="61539"/>
                    </a:cubicBezTo>
                    <a:cubicBezTo>
                      <a:pt x="10488" y="61717"/>
                      <a:pt x="5004" y="63374"/>
                      <a:pt x="2809" y="66227"/>
                    </a:cubicBezTo>
                    <a:cubicBezTo>
                      <a:pt x="1475" y="67961"/>
                      <a:pt x="611" y="69346"/>
                      <a:pt x="120" y="70203"/>
                    </a:cubicBezTo>
                    <a:cubicBezTo>
                      <a:pt x="0" y="70414"/>
                      <a:pt x="162" y="70654"/>
                      <a:pt x="378" y="70654"/>
                    </a:cubicBezTo>
                    <a:cubicBezTo>
                      <a:pt x="412" y="70654"/>
                      <a:pt x="448" y="70648"/>
                      <a:pt x="484" y="70635"/>
                    </a:cubicBezTo>
                    <a:cubicBezTo>
                      <a:pt x="1611" y="70223"/>
                      <a:pt x="3642" y="69654"/>
                      <a:pt x="6254" y="69654"/>
                    </a:cubicBezTo>
                    <a:cubicBezTo>
                      <a:pt x="9048" y="69654"/>
                      <a:pt x="12508" y="70306"/>
                      <a:pt x="16236" y="72499"/>
                    </a:cubicBezTo>
                    <a:cubicBezTo>
                      <a:pt x="25929" y="78201"/>
                      <a:pt x="26980" y="87820"/>
                      <a:pt x="26981" y="91692"/>
                    </a:cubicBezTo>
                    <a:cubicBezTo>
                      <a:pt x="26982" y="91857"/>
                      <a:pt x="27116" y="91992"/>
                      <a:pt x="27282" y="91992"/>
                    </a:cubicBezTo>
                    <a:cubicBezTo>
                      <a:pt x="27355" y="91992"/>
                      <a:pt x="27428" y="91965"/>
                      <a:pt x="27482" y="91915"/>
                    </a:cubicBezTo>
                    <a:lnTo>
                      <a:pt x="31013" y="88754"/>
                    </a:lnTo>
                    <a:cubicBezTo>
                      <a:pt x="31770" y="88442"/>
                      <a:pt x="40715" y="84628"/>
                      <a:pt x="48116" y="76479"/>
                    </a:cubicBezTo>
                    <a:cubicBezTo>
                      <a:pt x="56003" y="67792"/>
                      <a:pt x="57169" y="63573"/>
                      <a:pt x="57946" y="56016"/>
                    </a:cubicBezTo>
                    <a:cubicBezTo>
                      <a:pt x="58765" y="48068"/>
                      <a:pt x="61844" y="18505"/>
                      <a:pt x="61975" y="17828"/>
                    </a:cubicBezTo>
                    <a:cubicBezTo>
                      <a:pt x="62099" y="17332"/>
                      <a:pt x="63081" y="15323"/>
                      <a:pt x="64198" y="15137"/>
                    </a:cubicBezTo>
                    <a:cubicBezTo>
                      <a:pt x="64214" y="15135"/>
                      <a:pt x="64230" y="15133"/>
                      <a:pt x="64248" y="15133"/>
                    </a:cubicBezTo>
                    <a:cubicBezTo>
                      <a:pt x="65248" y="15133"/>
                      <a:pt x="69905" y="18947"/>
                      <a:pt x="71919" y="20595"/>
                    </a:cubicBezTo>
                    <a:cubicBezTo>
                      <a:pt x="72818" y="21331"/>
                      <a:pt x="73469" y="21862"/>
                      <a:pt x="73737" y="22041"/>
                    </a:cubicBezTo>
                    <a:cubicBezTo>
                      <a:pt x="74208" y="22355"/>
                      <a:pt x="74881" y="22602"/>
                      <a:pt x="75529" y="22602"/>
                    </a:cubicBezTo>
                    <a:cubicBezTo>
                      <a:pt x="75831" y="22602"/>
                      <a:pt x="76128" y="22548"/>
                      <a:pt x="76396" y="22422"/>
                    </a:cubicBezTo>
                    <a:cubicBezTo>
                      <a:pt x="76816" y="22225"/>
                      <a:pt x="77341" y="21766"/>
                      <a:pt x="77453" y="20701"/>
                    </a:cubicBezTo>
                    <a:cubicBezTo>
                      <a:pt x="77683" y="18524"/>
                      <a:pt x="75908" y="13169"/>
                      <a:pt x="70079" y="7340"/>
                    </a:cubicBezTo>
                    <a:cubicBezTo>
                      <a:pt x="66345" y="3607"/>
                      <a:pt x="62804" y="1479"/>
                      <a:pt x="60341" y="1479"/>
                    </a:cubicBezTo>
                    <a:cubicBezTo>
                      <a:pt x="60314" y="1479"/>
                      <a:pt x="60288" y="1479"/>
                      <a:pt x="60262" y="1479"/>
                    </a:cubicBezTo>
                    <a:cubicBezTo>
                      <a:pt x="59483" y="1495"/>
                      <a:pt x="58851" y="1741"/>
                      <a:pt x="58435" y="2192"/>
                    </a:cubicBezTo>
                    <a:cubicBezTo>
                      <a:pt x="57595" y="3101"/>
                      <a:pt x="57553" y="4505"/>
                      <a:pt x="57493" y="6450"/>
                    </a:cubicBezTo>
                    <a:cubicBezTo>
                      <a:pt x="57452" y="7838"/>
                      <a:pt x="57400" y="9566"/>
                      <a:pt x="57016" y="11531"/>
                    </a:cubicBezTo>
                    <a:cubicBezTo>
                      <a:pt x="56122" y="16110"/>
                      <a:pt x="50429" y="32947"/>
                      <a:pt x="47723" y="40524"/>
                    </a:cubicBezTo>
                    <a:cubicBezTo>
                      <a:pt x="45158" y="47707"/>
                      <a:pt x="45675" y="57319"/>
                      <a:pt x="45783" y="58920"/>
                    </a:cubicBezTo>
                    <a:cubicBezTo>
                      <a:pt x="44929" y="59239"/>
                      <a:pt x="41778" y="60476"/>
                      <a:pt x="39417" y="62247"/>
                    </a:cubicBezTo>
                    <a:cubicBezTo>
                      <a:pt x="37045" y="64025"/>
                      <a:pt x="33494" y="66445"/>
                      <a:pt x="32736" y="66960"/>
                    </a:cubicBezTo>
                    <a:lnTo>
                      <a:pt x="32143" y="66663"/>
                    </a:lnTo>
                    <a:cubicBezTo>
                      <a:pt x="33419" y="65365"/>
                      <a:pt x="38395" y="60205"/>
                      <a:pt x="40087" y="57021"/>
                    </a:cubicBezTo>
                    <a:cubicBezTo>
                      <a:pt x="40402" y="56429"/>
                      <a:pt x="40681" y="55927"/>
                      <a:pt x="40920" y="55494"/>
                    </a:cubicBezTo>
                    <a:cubicBezTo>
                      <a:pt x="42132" y="53313"/>
                      <a:pt x="42458" y="52726"/>
                      <a:pt x="41550" y="50811"/>
                    </a:cubicBezTo>
                    <a:cubicBezTo>
                      <a:pt x="40660" y="48930"/>
                      <a:pt x="34465" y="41026"/>
                      <a:pt x="30365" y="35796"/>
                    </a:cubicBezTo>
                    <a:lnTo>
                      <a:pt x="28734" y="33713"/>
                    </a:lnTo>
                    <a:cubicBezTo>
                      <a:pt x="25162" y="29136"/>
                      <a:pt x="20820" y="21465"/>
                      <a:pt x="19919" y="19212"/>
                    </a:cubicBezTo>
                    <a:cubicBezTo>
                      <a:pt x="19131" y="17238"/>
                      <a:pt x="19088" y="15061"/>
                      <a:pt x="19805" y="13387"/>
                    </a:cubicBezTo>
                    <a:cubicBezTo>
                      <a:pt x="19989" y="12958"/>
                      <a:pt x="20763" y="12303"/>
                      <a:pt x="21660" y="11544"/>
                    </a:cubicBezTo>
                    <a:cubicBezTo>
                      <a:pt x="23711" y="9809"/>
                      <a:pt x="26811" y="7184"/>
                      <a:pt x="26891" y="3746"/>
                    </a:cubicBezTo>
                    <a:cubicBezTo>
                      <a:pt x="26931" y="2052"/>
                      <a:pt x="26580" y="960"/>
                      <a:pt x="25820" y="409"/>
                    </a:cubicBezTo>
                    <a:cubicBezTo>
                      <a:pt x="25418" y="116"/>
                      <a:pt x="24934" y="1"/>
                      <a:pt x="243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2">
                <a:extLst>
                  <a:ext uri="{FF2B5EF4-FFF2-40B4-BE49-F238E27FC236}">
                    <a16:creationId xmlns:a16="http://schemas.microsoft.com/office/drawing/2014/main" id="{6617E490-C62C-423A-4368-001DA1A96949}"/>
                  </a:ext>
                </a:extLst>
              </p:cNvPr>
              <p:cNvSpPr/>
              <p:nvPr/>
            </p:nvSpPr>
            <p:spPr>
              <a:xfrm>
                <a:off x="7018956" y="2453387"/>
                <a:ext cx="371491" cy="232598"/>
              </a:xfrm>
              <a:custGeom>
                <a:avLst/>
                <a:gdLst/>
                <a:ahLst/>
                <a:cxnLst/>
                <a:rect l="l" t="t" r="r" b="b"/>
                <a:pathLst>
                  <a:path w="18867" h="11813" extrusionOk="0">
                    <a:moveTo>
                      <a:pt x="320" y="1"/>
                    </a:moveTo>
                    <a:cubicBezTo>
                      <a:pt x="172" y="1"/>
                      <a:pt x="42" y="110"/>
                      <a:pt x="23" y="262"/>
                    </a:cubicBezTo>
                    <a:cubicBezTo>
                      <a:pt x="0" y="427"/>
                      <a:pt x="117" y="579"/>
                      <a:pt x="282" y="599"/>
                    </a:cubicBezTo>
                    <a:cubicBezTo>
                      <a:pt x="400" y="615"/>
                      <a:pt x="12101" y="2260"/>
                      <a:pt x="18233" y="11676"/>
                    </a:cubicBezTo>
                    <a:cubicBezTo>
                      <a:pt x="18287" y="11762"/>
                      <a:pt x="18382" y="11813"/>
                      <a:pt x="18484" y="11813"/>
                    </a:cubicBezTo>
                    <a:cubicBezTo>
                      <a:pt x="18723" y="11813"/>
                      <a:pt x="18866" y="11548"/>
                      <a:pt x="18736" y="11349"/>
                    </a:cubicBezTo>
                    <a:cubicBezTo>
                      <a:pt x="12455" y="1703"/>
                      <a:pt x="481" y="19"/>
                      <a:pt x="362" y="4"/>
                    </a:cubicBezTo>
                    <a:cubicBezTo>
                      <a:pt x="348" y="2"/>
                      <a:pt x="334" y="1"/>
                      <a:pt x="32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2">
                <a:extLst>
                  <a:ext uri="{FF2B5EF4-FFF2-40B4-BE49-F238E27FC236}">
                    <a16:creationId xmlns:a16="http://schemas.microsoft.com/office/drawing/2014/main" id="{D8AA8D4B-51BE-9764-3A2E-03515BDA5DEA}"/>
                  </a:ext>
                </a:extLst>
              </p:cNvPr>
              <p:cNvSpPr/>
              <p:nvPr/>
            </p:nvSpPr>
            <p:spPr>
              <a:xfrm>
                <a:off x="7750833" y="1259542"/>
                <a:ext cx="406894" cy="404137"/>
              </a:xfrm>
              <a:custGeom>
                <a:avLst/>
                <a:gdLst/>
                <a:ahLst/>
                <a:cxnLst/>
                <a:rect l="l" t="t" r="r" b="b"/>
                <a:pathLst>
                  <a:path w="20665" h="20525" extrusionOk="0">
                    <a:moveTo>
                      <a:pt x="3629" y="0"/>
                    </a:moveTo>
                    <a:cubicBezTo>
                      <a:pt x="2877" y="0"/>
                      <a:pt x="2307" y="222"/>
                      <a:pt x="1942" y="617"/>
                    </a:cubicBezTo>
                    <a:cubicBezTo>
                      <a:pt x="598" y="2074"/>
                      <a:pt x="1494" y="5213"/>
                      <a:pt x="598" y="9810"/>
                    </a:cubicBezTo>
                    <a:cubicBezTo>
                      <a:pt x="477" y="10425"/>
                      <a:pt x="270" y="11261"/>
                      <a:pt x="0" y="12257"/>
                    </a:cubicBezTo>
                    <a:cubicBezTo>
                      <a:pt x="210" y="12223"/>
                      <a:pt x="446" y="12200"/>
                      <a:pt x="707" y="12200"/>
                    </a:cubicBezTo>
                    <a:cubicBezTo>
                      <a:pt x="1516" y="12200"/>
                      <a:pt x="2556" y="12419"/>
                      <a:pt x="3736" y="13174"/>
                    </a:cubicBezTo>
                    <a:cubicBezTo>
                      <a:pt x="4416" y="13609"/>
                      <a:pt x="5021" y="14150"/>
                      <a:pt x="5531" y="14776"/>
                    </a:cubicBezTo>
                    <a:cubicBezTo>
                      <a:pt x="5976" y="14023"/>
                      <a:pt x="6645" y="13194"/>
                      <a:pt x="7437" y="13061"/>
                    </a:cubicBezTo>
                    <a:cubicBezTo>
                      <a:pt x="7459" y="13057"/>
                      <a:pt x="7484" y="13056"/>
                      <a:pt x="7510" y="13056"/>
                    </a:cubicBezTo>
                    <a:cubicBezTo>
                      <a:pt x="9030" y="13056"/>
                      <a:pt x="16198" y="19351"/>
                      <a:pt x="17190" y="20013"/>
                    </a:cubicBezTo>
                    <a:cubicBezTo>
                      <a:pt x="17620" y="20299"/>
                      <a:pt x="18233" y="20524"/>
                      <a:pt x="18812" y="20524"/>
                    </a:cubicBezTo>
                    <a:cubicBezTo>
                      <a:pt x="19593" y="20524"/>
                      <a:pt x="20312" y="20115"/>
                      <a:pt x="20441" y="18892"/>
                    </a:cubicBezTo>
                    <a:cubicBezTo>
                      <a:pt x="20665" y="16762"/>
                      <a:pt x="18872" y="11493"/>
                      <a:pt x="13154" y="5774"/>
                    </a:cubicBezTo>
                    <a:cubicBezTo>
                      <a:pt x="8985" y="1606"/>
                      <a:pt x="5651" y="0"/>
                      <a:pt x="362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2">
                <a:extLst>
                  <a:ext uri="{FF2B5EF4-FFF2-40B4-BE49-F238E27FC236}">
                    <a16:creationId xmlns:a16="http://schemas.microsoft.com/office/drawing/2014/main" id="{A93D2E07-B0F1-A3CA-40E1-52739107D2E9}"/>
                  </a:ext>
                </a:extLst>
              </p:cNvPr>
              <p:cNvSpPr/>
              <p:nvPr/>
            </p:nvSpPr>
            <p:spPr>
              <a:xfrm>
                <a:off x="7744079" y="1253635"/>
                <a:ext cx="419633" cy="415932"/>
              </a:xfrm>
              <a:custGeom>
                <a:avLst/>
                <a:gdLst/>
                <a:ahLst/>
                <a:cxnLst/>
                <a:rect l="l" t="t" r="r" b="b"/>
                <a:pathLst>
                  <a:path w="21312" h="21124" extrusionOk="0">
                    <a:moveTo>
                      <a:pt x="3975" y="600"/>
                    </a:moveTo>
                    <a:cubicBezTo>
                      <a:pt x="6263" y="600"/>
                      <a:pt x="9715" y="2719"/>
                      <a:pt x="13285" y="6288"/>
                    </a:cubicBezTo>
                    <a:cubicBezTo>
                      <a:pt x="18964" y="11967"/>
                      <a:pt x="20702" y="17097"/>
                      <a:pt x="20485" y="19160"/>
                    </a:cubicBezTo>
                    <a:cubicBezTo>
                      <a:pt x="20419" y="19791"/>
                      <a:pt x="20178" y="20208"/>
                      <a:pt x="19770" y="20399"/>
                    </a:cubicBezTo>
                    <a:cubicBezTo>
                      <a:pt x="19585" y="20486"/>
                      <a:pt x="19374" y="20524"/>
                      <a:pt x="19152" y="20524"/>
                    </a:cubicBezTo>
                    <a:cubicBezTo>
                      <a:pt x="18650" y="20524"/>
                      <a:pt x="18097" y="20328"/>
                      <a:pt x="17700" y="20062"/>
                    </a:cubicBezTo>
                    <a:cubicBezTo>
                      <a:pt x="17456" y="19900"/>
                      <a:pt x="16782" y="19350"/>
                      <a:pt x="15930" y="18652"/>
                    </a:cubicBezTo>
                    <a:cubicBezTo>
                      <a:pt x="11616" y="15123"/>
                      <a:pt x="8882" y="13058"/>
                      <a:pt x="7839" y="13058"/>
                    </a:cubicBezTo>
                    <a:cubicBezTo>
                      <a:pt x="7834" y="13057"/>
                      <a:pt x="7829" y="13057"/>
                      <a:pt x="7825" y="13057"/>
                    </a:cubicBezTo>
                    <a:cubicBezTo>
                      <a:pt x="7793" y="13057"/>
                      <a:pt x="7761" y="13061"/>
                      <a:pt x="7729" y="13066"/>
                    </a:cubicBezTo>
                    <a:cubicBezTo>
                      <a:pt x="6935" y="13198"/>
                      <a:pt x="6288" y="13897"/>
                      <a:pt x="5835" y="14572"/>
                    </a:cubicBezTo>
                    <a:cubicBezTo>
                      <a:pt x="5366" y="14052"/>
                      <a:pt x="4830" y="13598"/>
                      <a:pt x="4240" y="13221"/>
                    </a:cubicBezTo>
                    <a:cubicBezTo>
                      <a:pt x="2999" y="12426"/>
                      <a:pt x="1895" y="12200"/>
                      <a:pt x="1049" y="12200"/>
                    </a:cubicBezTo>
                    <a:cubicBezTo>
                      <a:pt x="944" y="12200"/>
                      <a:pt x="843" y="12204"/>
                      <a:pt x="746" y="12210"/>
                    </a:cubicBezTo>
                    <a:cubicBezTo>
                      <a:pt x="972" y="11367"/>
                      <a:pt x="1135" y="10682"/>
                      <a:pt x="1236" y="10168"/>
                    </a:cubicBezTo>
                    <a:cubicBezTo>
                      <a:pt x="1628" y="8155"/>
                      <a:pt x="1682" y="6400"/>
                      <a:pt x="1724" y="4989"/>
                    </a:cubicBezTo>
                    <a:cubicBezTo>
                      <a:pt x="1780" y="3176"/>
                      <a:pt x="1820" y="1865"/>
                      <a:pt x="2507" y="1122"/>
                    </a:cubicBezTo>
                    <a:cubicBezTo>
                      <a:pt x="2809" y="793"/>
                      <a:pt x="3293" y="614"/>
                      <a:pt x="3904" y="601"/>
                    </a:cubicBezTo>
                    <a:cubicBezTo>
                      <a:pt x="3927" y="601"/>
                      <a:pt x="3951" y="600"/>
                      <a:pt x="3975" y="600"/>
                    </a:cubicBezTo>
                    <a:close/>
                    <a:moveTo>
                      <a:pt x="3973" y="0"/>
                    </a:moveTo>
                    <a:cubicBezTo>
                      <a:pt x="3946" y="0"/>
                      <a:pt x="3919" y="1"/>
                      <a:pt x="3892" y="1"/>
                    </a:cubicBezTo>
                    <a:cubicBezTo>
                      <a:pt x="3113" y="17"/>
                      <a:pt x="2481" y="262"/>
                      <a:pt x="2065" y="714"/>
                    </a:cubicBezTo>
                    <a:cubicBezTo>
                      <a:pt x="1225" y="1623"/>
                      <a:pt x="1183" y="3027"/>
                      <a:pt x="1123" y="4971"/>
                    </a:cubicBezTo>
                    <a:cubicBezTo>
                      <a:pt x="1081" y="6360"/>
                      <a:pt x="1028" y="8089"/>
                      <a:pt x="645" y="10053"/>
                    </a:cubicBezTo>
                    <a:cubicBezTo>
                      <a:pt x="532" y="10637"/>
                      <a:pt x="332" y="11452"/>
                      <a:pt x="53" y="12479"/>
                    </a:cubicBezTo>
                    <a:cubicBezTo>
                      <a:pt x="0" y="12674"/>
                      <a:pt x="149" y="12859"/>
                      <a:pt x="342" y="12859"/>
                    </a:cubicBezTo>
                    <a:cubicBezTo>
                      <a:pt x="358" y="12859"/>
                      <a:pt x="375" y="12858"/>
                      <a:pt x="392" y="12855"/>
                    </a:cubicBezTo>
                    <a:cubicBezTo>
                      <a:pt x="584" y="12823"/>
                      <a:pt x="803" y="12802"/>
                      <a:pt x="1047" y="12802"/>
                    </a:cubicBezTo>
                    <a:cubicBezTo>
                      <a:pt x="1801" y="12802"/>
                      <a:pt x="2790" y="13005"/>
                      <a:pt x="3918" y="13728"/>
                    </a:cubicBezTo>
                    <a:cubicBezTo>
                      <a:pt x="4570" y="14146"/>
                      <a:pt x="5152" y="14665"/>
                      <a:pt x="5642" y="15267"/>
                    </a:cubicBezTo>
                    <a:cubicBezTo>
                      <a:pt x="5701" y="15336"/>
                      <a:pt x="5787" y="15376"/>
                      <a:pt x="5878" y="15376"/>
                    </a:cubicBezTo>
                    <a:cubicBezTo>
                      <a:pt x="5884" y="15376"/>
                      <a:pt x="5890" y="15376"/>
                      <a:pt x="5897" y="15376"/>
                    </a:cubicBezTo>
                    <a:cubicBezTo>
                      <a:pt x="5995" y="15367"/>
                      <a:pt x="6083" y="15313"/>
                      <a:pt x="6133" y="15229"/>
                    </a:cubicBezTo>
                    <a:cubicBezTo>
                      <a:pt x="6677" y="14307"/>
                      <a:pt x="7279" y="13750"/>
                      <a:pt x="7828" y="13659"/>
                    </a:cubicBezTo>
                    <a:cubicBezTo>
                      <a:pt x="7843" y="13656"/>
                      <a:pt x="7860" y="13655"/>
                      <a:pt x="7878" y="13655"/>
                    </a:cubicBezTo>
                    <a:cubicBezTo>
                      <a:pt x="8878" y="13655"/>
                      <a:pt x="13535" y="17469"/>
                      <a:pt x="15549" y="19116"/>
                    </a:cubicBezTo>
                    <a:cubicBezTo>
                      <a:pt x="16448" y="19853"/>
                      <a:pt x="17099" y="20384"/>
                      <a:pt x="17367" y="20563"/>
                    </a:cubicBezTo>
                    <a:cubicBezTo>
                      <a:pt x="17837" y="20877"/>
                      <a:pt x="18511" y="21124"/>
                      <a:pt x="19158" y="21124"/>
                    </a:cubicBezTo>
                    <a:cubicBezTo>
                      <a:pt x="19461" y="21124"/>
                      <a:pt x="19758" y="21070"/>
                      <a:pt x="20025" y="20943"/>
                    </a:cubicBezTo>
                    <a:cubicBezTo>
                      <a:pt x="20445" y="20747"/>
                      <a:pt x="20970" y="20288"/>
                      <a:pt x="21083" y="19223"/>
                    </a:cubicBezTo>
                    <a:cubicBezTo>
                      <a:pt x="21311" y="17045"/>
                      <a:pt x="19536" y="11691"/>
                      <a:pt x="13709" y="5862"/>
                    </a:cubicBezTo>
                    <a:cubicBezTo>
                      <a:pt x="9976" y="2130"/>
                      <a:pt x="6435" y="0"/>
                      <a:pt x="397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2">
                <a:extLst>
                  <a:ext uri="{FF2B5EF4-FFF2-40B4-BE49-F238E27FC236}">
                    <a16:creationId xmlns:a16="http://schemas.microsoft.com/office/drawing/2014/main" id="{8BCF26BD-2602-56A0-D593-170BCEA4113B}"/>
                  </a:ext>
                </a:extLst>
              </p:cNvPr>
              <p:cNvSpPr/>
              <p:nvPr/>
            </p:nvSpPr>
            <p:spPr>
              <a:xfrm>
                <a:off x="6758201" y="1230441"/>
                <a:ext cx="400770" cy="507943"/>
              </a:xfrm>
              <a:custGeom>
                <a:avLst/>
                <a:gdLst/>
                <a:ahLst/>
                <a:cxnLst/>
                <a:rect l="l" t="t" r="r" b="b"/>
                <a:pathLst>
                  <a:path w="20354" h="25797" extrusionOk="0">
                    <a:moveTo>
                      <a:pt x="18098" y="0"/>
                    </a:moveTo>
                    <a:cubicBezTo>
                      <a:pt x="17013" y="0"/>
                      <a:pt x="15659" y="521"/>
                      <a:pt x="14350" y="974"/>
                    </a:cubicBezTo>
                    <a:cubicBezTo>
                      <a:pt x="11435" y="1983"/>
                      <a:pt x="3587" y="9607"/>
                      <a:pt x="1793" y="14428"/>
                    </a:cubicBezTo>
                    <a:cubicBezTo>
                      <a:pt x="0" y="19249"/>
                      <a:pt x="1569" y="20818"/>
                      <a:pt x="4709" y="23733"/>
                    </a:cubicBezTo>
                    <a:cubicBezTo>
                      <a:pt x="5330" y="24310"/>
                      <a:pt x="5977" y="25008"/>
                      <a:pt x="6632" y="25797"/>
                    </a:cubicBezTo>
                    <a:cubicBezTo>
                      <a:pt x="8965" y="25770"/>
                      <a:pt x="12190" y="24947"/>
                      <a:pt x="14399" y="21219"/>
                    </a:cubicBezTo>
                    <a:cubicBezTo>
                      <a:pt x="13912" y="20287"/>
                      <a:pt x="13538" y="19518"/>
                      <a:pt x="13341" y="19025"/>
                    </a:cubicBezTo>
                    <a:cubicBezTo>
                      <a:pt x="12444" y="16782"/>
                      <a:pt x="12557" y="14540"/>
                      <a:pt x="13229" y="12971"/>
                    </a:cubicBezTo>
                    <a:cubicBezTo>
                      <a:pt x="13902" y="11401"/>
                      <a:pt x="20180" y="8261"/>
                      <a:pt x="20292" y="3440"/>
                    </a:cubicBezTo>
                    <a:cubicBezTo>
                      <a:pt x="20354" y="784"/>
                      <a:pt x="19429" y="0"/>
                      <a:pt x="1809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2">
                <a:extLst>
                  <a:ext uri="{FF2B5EF4-FFF2-40B4-BE49-F238E27FC236}">
                    <a16:creationId xmlns:a16="http://schemas.microsoft.com/office/drawing/2014/main" id="{52831C1C-E47D-6B08-9A72-EDF85FD6A6BB}"/>
                  </a:ext>
                </a:extLst>
              </p:cNvPr>
              <p:cNvSpPr/>
              <p:nvPr/>
            </p:nvSpPr>
            <p:spPr>
              <a:xfrm>
                <a:off x="6750640" y="1224553"/>
                <a:ext cx="413785" cy="519737"/>
              </a:xfrm>
              <a:custGeom>
                <a:avLst/>
                <a:gdLst/>
                <a:ahLst/>
                <a:cxnLst/>
                <a:rect l="l" t="t" r="r" b="b"/>
                <a:pathLst>
                  <a:path w="21015" h="26396" extrusionOk="0">
                    <a:moveTo>
                      <a:pt x="18481" y="600"/>
                    </a:moveTo>
                    <a:cubicBezTo>
                      <a:pt x="18899" y="600"/>
                      <a:pt x="19265" y="685"/>
                      <a:pt x="19553" y="895"/>
                    </a:cubicBezTo>
                    <a:cubicBezTo>
                      <a:pt x="20133" y="1316"/>
                      <a:pt x="20409" y="2271"/>
                      <a:pt x="20376" y="3732"/>
                    </a:cubicBezTo>
                    <a:cubicBezTo>
                      <a:pt x="20302" y="6899"/>
                      <a:pt x="17444" y="9319"/>
                      <a:pt x="15356" y="11086"/>
                    </a:cubicBezTo>
                    <a:cubicBezTo>
                      <a:pt x="14362" y="11926"/>
                      <a:pt x="13576" y="12591"/>
                      <a:pt x="13337" y="13151"/>
                    </a:cubicBezTo>
                    <a:cubicBezTo>
                      <a:pt x="12558" y="14967"/>
                      <a:pt x="12598" y="17317"/>
                      <a:pt x="13446" y="19435"/>
                    </a:cubicBezTo>
                    <a:cubicBezTo>
                      <a:pt x="13631" y="19897"/>
                      <a:pt x="13973" y="20612"/>
                      <a:pt x="14439" y="21509"/>
                    </a:cubicBezTo>
                    <a:cubicBezTo>
                      <a:pt x="12345" y="24927"/>
                      <a:pt x="9357" y="25736"/>
                      <a:pt x="7155" y="25792"/>
                    </a:cubicBezTo>
                    <a:cubicBezTo>
                      <a:pt x="6510" y="25024"/>
                      <a:pt x="5886" y="24358"/>
                      <a:pt x="5297" y="23812"/>
                    </a:cubicBezTo>
                    <a:cubicBezTo>
                      <a:pt x="2240" y="20973"/>
                      <a:pt x="705" y="19548"/>
                      <a:pt x="2459" y="14831"/>
                    </a:cubicBezTo>
                    <a:cubicBezTo>
                      <a:pt x="4226" y="10083"/>
                      <a:pt x="11940" y="2558"/>
                      <a:pt x="14832" y="1558"/>
                    </a:cubicBezTo>
                    <a:lnTo>
                      <a:pt x="15262" y="1407"/>
                    </a:lnTo>
                    <a:cubicBezTo>
                      <a:pt x="16400" y="1008"/>
                      <a:pt x="17565" y="600"/>
                      <a:pt x="18481" y="600"/>
                    </a:cubicBezTo>
                    <a:close/>
                    <a:moveTo>
                      <a:pt x="18484" y="1"/>
                    </a:moveTo>
                    <a:cubicBezTo>
                      <a:pt x="17459" y="1"/>
                      <a:pt x="16247" y="425"/>
                      <a:pt x="15063" y="840"/>
                    </a:cubicBezTo>
                    <a:lnTo>
                      <a:pt x="14635" y="990"/>
                    </a:lnTo>
                    <a:cubicBezTo>
                      <a:pt x="11652" y="2022"/>
                      <a:pt x="3708" y="9751"/>
                      <a:pt x="1895" y="14622"/>
                    </a:cubicBezTo>
                    <a:cubicBezTo>
                      <a:pt x="0" y="19715"/>
                      <a:pt x="1840" y="21422"/>
                      <a:pt x="4888" y="24252"/>
                    </a:cubicBezTo>
                    <a:cubicBezTo>
                      <a:pt x="5485" y="24807"/>
                      <a:pt x="6124" y="25492"/>
                      <a:pt x="6785" y="26287"/>
                    </a:cubicBezTo>
                    <a:cubicBezTo>
                      <a:pt x="6842" y="26356"/>
                      <a:pt x="6927" y="26396"/>
                      <a:pt x="7016" y="26396"/>
                    </a:cubicBezTo>
                    <a:lnTo>
                      <a:pt x="7019" y="26396"/>
                    </a:lnTo>
                    <a:cubicBezTo>
                      <a:pt x="9418" y="26369"/>
                      <a:pt x="12757" y="25528"/>
                      <a:pt x="15043" y="21672"/>
                    </a:cubicBezTo>
                    <a:cubicBezTo>
                      <a:pt x="15095" y="21582"/>
                      <a:pt x="15098" y="21472"/>
                      <a:pt x="15050" y="21379"/>
                    </a:cubicBezTo>
                    <a:cubicBezTo>
                      <a:pt x="14554" y="20431"/>
                      <a:pt x="14191" y="19682"/>
                      <a:pt x="14004" y="19212"/>
                    </a:cubicBezTo>
                    <a:cubicBezTo>
                      <a:pt x="13216" y="17239"/>
                      <a:pt x="13172" y="15061"/>
                      <a:pt x="13889" y="13388"/>
                    </a:cubicBezTo>
                    <a:cubicBezTo>
                      <a:pt x="14073" y="12958"/>
                      <a:pt x="14848" y="12303"/>
                      <a:pt x="15743" y="11544"/>
                    </a:cubicBezTo>
                    <a:cubicBezTo>
                      <a:pt x="17795" y="9809"/>
                      <a:pt x="20896" y="7184"/>
                      <a:pt x="20976" y="3748"/>
                    </a:cubicBezTo>
                    <a:cubicBezTo>
                      <a:pt x="21015" y="2052"/>
                      <a:pt x="20665" y="960"/>
                      <a:pt x="19905" y="409"/>
                    </a:cubicBezTo>
                    <a:cubicBezTo>
                      <a:pt x="19502" y="116"/>
                      <a:pt x="19018" y="1"/>
                      <a:pt x="1848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2">
                <a:extLst>
                  <a:ext uri="{FF2B5EF4-FFF2-40B4-BE49-F238E27FC236}">
                    <a16:creationId xmlns:a16="http://schemas.microsoft.com/office/drawing/2014/main" id="{EE1D0663-50B5-A01F-4444-10B7FE62AA21}"/>
                  </a:ext>
                </a:extLst>
              </p:cNvPr>
              <p:cNvSpPr/>
              <p:nvPr/>
            </p:nvSpPr>
            <p:spPr>
              <a:xfrm>
                <a:off x="6765782" y="1230441"/>
                <a:ext cx="393190" cy="433062"/>
              </a:xfrm>
              <a:custGeom>
                <a:avLst/>
                <a:gdLst/>
                <a:ahLst/>
                <a:cxnLst/>
                <a:rect l="l" t="t" r="r" b="b"/>
                <a:pathLst>
                  <a:path w="19969" h="21994" extrusionOk="0">
                    <a:moveTo>
                      <a:pt x="17712" y="1"/>
                    </a:moveTo>
                    <a:cubicBezTo>
                      <a:pt x="16628" y="1"/>
                      <a:pt x="15274" y="521"/>
                      <a:pt x="13965" y="974"/>
                    </a:cubicBezTo>
                    <a:cubicBezTo>
                      <a:pt x="11050" y="1983"/>
                      <a:pt x="3202" y="9607"/>
                      <a:pt x="1408" y="14428"/>
                    </a:cubicBezTo>
                    <a:cubicBezTo>
                      <a:pt x="1" y="18211"/>
                      <a:pt x="671" y="19992"/>
                      <a:pt x="2538" y="21993"/>
                    </a:cubicBezTo>
                    <a:cubicBezTo>
                      <a:pt x="3210" y="21823"/>
                      <a:pt x="4004" y="21479"/>
                      <a:pt x="4883" y="20818"/>
                    </a:cubicBezTo>
                    <a:cubicBezTo>
                      <a:pt x="7575" y="18800"/>
                      <a:pt x="8695" y="15213"/>
                      <a:pt x="10378" y="13980"/>
                    </a:cubicBezTo>
                    <a:cubicBezTo>
                      <a:pt x="11334" y="13278"/>
                      <a:pt x="13055" y="12176"/>
                      <a:pt x="14793" y="11006"/>
                    </a:cubicBezTo>
                    <a:cubicBezTo>
                      <a:pt x="16871" y="9246"/>
                      <a:pt x="19830" y="6738"/>
                      <a:pt x="19906" y="3441"/>
                    </a:cubicBezTo>
                    <a:cubicBezTo>
                      <a:pt x="19968" y="785"/>
                      <a:pt x="19043" y="1"/>
                      <a:pt x="177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2">
                <a:extLst>
                  <a:ext uri="{FF2B5EF4-FFF2-40B4-BE49-F238E27FC236}">
                    <a16:creationId xmlns:a16="http://schemas.microsoft.com/office/drawing/2014/main" id="{823B424D-6789-EBCB-64AA-3AC5D638E8A6}"/>
                  </a:ext>
                </a:extLst>
              </p:cNvPr>
              <p:cNvSpPr/>
              <p:nvPr/>
            </p:nvSpPr>
            <p:spPr>
              <a:xfrm>
                <a:off x="6758870" y="1224553"/>
                <a:ext cx="405555" cy="444856"/>
              </a:xfrm>
              <a:custGeom>
                <a:avLst/>
                <a:gdLst/>
                <a:ahLst/>
                <a:cxnLst/>
                <a:rect l="l" t="t" r="r" b="b"/>
                <a:pathLst>
                  <a:path w="20597" h="22593" extrusionOk="0">
                    <a:moveTo>
                      <a:pt x="18063" y="601"/>
                    </a:moveTo>
                    <a:cubicBezTo>
                      <a:pt x="18480" y="601"/>
                      <a:pt x="18846" y="686"/>
                      <a:pt x="19134" y="895"/>
                    </a:cubicBezTo>
                    <a:cubicBezTo>
                      <a:pt x="19713" y="1316"/>
                      <a:pt x="19991" y="2271"/>
                      <a:pt x="19957" y="3733"/>
                    </a:cubicBezTo>
                    <a:cubicBezTo>
                      <a:pt x="19883" y="6900"/>
                      <a:pt x="17032" y="9313"/>
                      <a:pt x="14976" y="11056"/>
                    </a:cubicBezTo>
                    <a:cubicBezTo>
                      <a:pt x="14371" y="11463"/>
                      <a:pt x="13766" y="11863"/>
                      <a:pt x="13197" y="12240"/>
                    </a:cubicBezTo>
                    <a:cubicBezTo>
                      <a:pt x="12115" y="12957"/>
                      <a:pt x="11180" y="13574"/>
                      <a:pt x="10551" y="14037"/>
                    </a:cubicBezTo>
                    <a:cubicBezTo>
                      <a:pt x="9758" y="14618"/>
                      <a:pt x="9120" y="15634"/>
                      <a:pt x="8380" y="16810"/>
                    </a:cubicBezTo>
                    <a:cubicBezTo>
                      <a:pt x="7501" y="18205"/>
                      <a:pt x="6508" y="19788"/>
                      <a:pt x="5055" y="20877"/>
                    </a:cubicBezTo>
                    <a:cubicBezTo>
                      <a:pt x="4368" y="21392"/>
                      <a:pt x="3673" y="21754"/>
                      <a:pt x="2986" y="21954"/>
                    </a:cubicBezTo>
                    <a:cubicBezTo>
                      <a:pt x="1293" y="20097"/>
                      <a:pt x="698" y="18441"/>
                      <a:pt x="2041" y="14832"/>
                    </a:cubicBezTo>
                    <a:cubicBezTo>
                      <a:pt x="3808" y="10083"/>
                      <a:pt x="11522" y="2560"/>
                      <a:pt x="14414" y="1558"/>
                    </a:cubicBezTo>
                    <a:lnTo>
                      <a:pt x="14843" y="1408"/>
                    </a:lnTo>
                    <a:cubicBezTo>
                      <a:pt x="15982" y="1009"/>
                      <a:pt x="17147" y="601"/>
                      <a:pt x="18063" y="601"/>
                    </a:cubicBezTo>
                    <a:close/>
                    <a:moveTo>
                      <a:pt x="18066" y="1"/>
                    </a:moveTo>
                    <a:cubicBezTo>
                      <a:pt x="17041" y="1"/>
                      <a:pt x="15829" y="425"/>
                      <a:pt x="14645" y="840"/>
                    </a:cubicBezTo>
                    <a:lnTo>
                      <a:pt x="14217" y="990"/>
                    </a:lnTo>
                    <a:cubicBezTo>
                      <a:pt x="11234" y="2022"/>
                      <a:pt x="3290" y="9751"/>
                      <a:pt x="1477" y="14622"/>
                    </a:cubicBezTo>
                    <a:cubicBezTo>
                      <a:pt x="1" y="18588"/>
                      <a:pt x="757" y="20450"/>
                      <a:pt x="2669" y="22496"/>
                    </a:cubicBezTo>
                    <a:cubicBezTo>
                      <a:pt x="2726" y="22558"/>
                      <a:pt x="2805" y="22592"/>
                      <a:pt x="2889" y="22592"/>
                    </a:cubicBezTo>
                    <a:cubicBezTo>
                      <a:pt x="2913" y="22592"/>
                      <a:pt x="2938" y="22589"/>
                      <a:pt x="2961" y="22583"/>
                    </a:cubicBezTo>
                    <a:cubicBezTo>
                      <a:pt x="3782" y="22377"/>
                      <a:pt x="4606" y="21964"/>
                      <a:pt x="5415" y="21358"/>
                    </a:cubicBezTo>
                    <a:cubicBezTo>
                      <a:pt x="6956" y="20202"/>
                      <a:pt x="7983" y="18569"/>
                      <a:pt x="8889" y="17129"/>
                    </a:cubicBezTo>
                    <a:cubicBezTo>
                      <a:pt x="9595" y="16005"/>
                      <a:pt x="10206" y="15035"/>
                      <a:pt x="10905" y="14520"/>
                    </a:cubicBezTo>
                    <a:cubicBezTo>
                      <a:pt x="11523" y="14068"/>
                      <a:pt x="12453" y="13452"/>
                      <a:pt x="13528" y="12741"/>
                    </a:cubicBezTo>
                    <a:cubicBezTo>
                      <a:pt x="14099" y="12363"/>
                      <a:pt x="14704" y="11963"/>
                      <a:pt x="15337" y="11534"/>
                    </a:cubicBezTo>
                    <a:cubicBezTo>
                      <a:pt x="17385" y="9802"/>
                      <a:pt x="20478" y="7184"/>
                      <a:pt x="20558" y="3748"/>
                    </a:cubicBezTo>
                    <a:cubicBezTo>
                      <a:pt x="20597" y="2052"/>
                      <a:pt x="20247" y="960"/>
                      <a:pt x="19487" y="409"/>
                    </a:cubicBezTo>
                    <a:cubicBezTo>
                      <a:pt x="19085" y="116"/>
                      <a:pt x="18601" y="1"/>
                      <a:pt x="1806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2">
                <a:extLst>
                  <a:ext uri="{FF2B5EF4-FFF2-40B4-BE49-F238E27FC236}">
                    <a16:creationId xmlns:a16="http://schemas.microsoft.com/office/drawing/2014/main" id="{BA5F778E-80C3-D8C7-F6DD-8B3352AE36CC}"/>
                  </a:ext>
                </a:extLst>
              </p:cNvPr>
              <p:cNvSpPr/>
              <p:nvPr/>
            </p:nvSpPr>
            <p:spPr>
              <a:xfrm>
                <a:off x="6773795" y="1230441"/>
                <a:ext cx="385176" cy="400396"/>
              </a:xfrm>
              <a:custGeom>
                <a:avLst/>
                <a:gdLst/>
                <a:ahLst/>
                <a:cxnLst/>
                <a:rect l="l" t="t" r="r" b="b"/>
                <a:pathLst>
                  <a:path w="19562" h="20335" extrusionOk="0">
                    <a:moveTo>
                      <a:pt x="17305" y="1"/>
                    </a:moveTo>
                    <a:cubicBezTo>
                      <a:pt x="16221" y="1"/>
                      <a:pt x="14867" y="521"/>
                      <a:pt x="13558" y="974"/>
                    </a:cubicBezTo>
                    <a:cubicBezTo>
                      <a:pt x="10643" y="1983"/>
                      <a:pt x="2795" y="9607"/>
                      <a:pt x="1001" y="14428"/>
                    </a:cubicBezTo>
                    <a:cubicBezTo>
                      <a:pt x="1" y="17118"/>
                      <a:pt x="49" y="18794"/>
                      <a:pt x="830" y="20259"/>
                    </a:cubicBezTo>
                    <a:cubicBezTo>
                      <a:pt x="1067" y="20307"/>
                      <a:pt x="1315" y="20335"/>
                      <a:pt x="1574" y="20335"/>
                    </a:cubicBezTo>
                    <a:cubicBezTo>
                      <a:pt x="2370" y="20335"/>
                      <a:pt x="3270" y="20075"/>
                      <a:pt x="4253" y="19361"/>
                    </a:cubicBezTo>
                    <a:cubicBezTo>
                      <a:pt x="7953" y="16670"/>
                      <a:pt x="6607" y="13867"/>
                      <a:pt x="9858" y="12297"/>
                    </a:cubicBezTo>
                    <a:cubicBezTo>
                      <a:pt x="12498" y="11023"/>
                      <a:pt x="16320" y="8566"/>
                      <a:pt x="18925" y="5827"/>
                    </a:cubicBezTo>
                    <a:cubicBezTo>
                      <a:pt x="19263" y="5082"/>
                      <a:pt x="19481" y="4289"/>
                      <a:pt x="19500" y="3441"/>
                    </a:cubicBezTo>
                    <a:cubicBezTo>
                      <a:pt x="19562" y="785"/>
                      <a:pt x="18636" y="1"/>
                      <a:pt x="173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2">
                <a:extLst>
                  <a:ext uri="{FF2B5EF4-FFF2-40B4-BE49-F238E27FC236}">
                    <a16:creationId xmlns:a16="http://schemas.microsoft.com/office/drawing/2014/main" id="{D225AE95-EFFF-E24F-CC4C-7323E8BB5EE0}"/>
                  </a:ext>
                </a:extLst>
              </p:cNvPr>
              <p:cNvSpPr/>
              <p:nvPr/>
            </p:nvSpPr>
            <p:spPr>
              <a:xfrm>
                <a:off x="6767790" y="1224553"/>
                <a:ext cx="396655" cy="412190"/>
              </a:xfrm>
              <a:custGeom>
                <a:avLst/>
                <a:gdLst/>
                <a:ahLst/>
                <a:cxnLst/>
                <a:rect l="l" t="t" r="r" b="b"/>
                <a:pathLst>
                  <a:path w="20145" h="20934" extrusionOk="0">
                    <a:moveTo>
                      <a:pt x="17610" y="600"/>
                    </a:moveTo>
                    <a:cubicBezTo>
                      <a:pt x="18028" y="600"/>
                      <a:pt x="18394" y="685"/>
                      <a:pt x="18682" y="895"/>
                    </a:cubicBezTo>
                    <a:cubicBezTo>
                      <a:pt x="19262" y="1316"/>
                      <a:pt x="19538" y="2271"/>
                      <a:pt x="19505" y="3733"/>
                    </a:cubicBezTo>
                    <a:cubicBezTo>
                      <a:pt x="19488" y="4468"/>
                      <a:pt x="19315" y="5196"/>
                      <a:pt x="18977" y="5956"/>
                    </a:cubicBezTo>
                    <a:cubicBezTo>
                      <a:pt x="16290" y="8768"/>
                      <a:pt x="12485" y="11142"/>
                      <a:pt x="10033" y="12326"/>
                    </a:cubicBezTo>
                    <a:cubicBezTo>
                      <a:pt x="8300" y="13163"/>
                      <a:pt x="7789" y="14347"/>
                      <a:pt x="7247" y="15602"/>
                    </a:cubicBezTo>
                    <a:cubicBezTo>
                      <a:pt x="6712" y="16842"/>
                      <a:pt x="6158" y="18125"/>
                      <a:pt x="4382" y="19417"/>
                    </a:cubicBezTo>
                    <a:cubicBezTo>
                      <a:pt x="3544" y="20026"/>
                      <a:pt x="2701" y="20332"/>
                      <a:pt x="1873" y="20332"/>
                    </a:cubicBezTo>
                    <a:cubicBezTo>
                      <a:pt x="1693" y="20332"/>
                      <a:pt x="1514" y="20318"/>
                      <a:pt x="1336" y="20289"/>
                    </a:cubicBezTo>
                    <a:cubicBezTo>
                      <a:pt x="623" y="18856"/>
                      <a:pt x="703" y="17213"/>
                      <a:pt x="1588" y="14831"/>
                    </a:cubicBezTo>
                    <a:cubicBezTo>
                      <a:pt x="3355" y="10083"/>
                      <a:pt x="11069" y="2558"/>
                      <a:pt x="13961" y="1558"/>
                    </a:cubicBezTo>
                    <a:lnTo>
                      <a:pt x="14391" y="1407"/>
                    </a:lnTo>
                    <a:cubicBezTo>
                      <a:pt x="15530" y="1008"/>
                      <a:pt x="16695" y="600"/>
                      <a:pt x="17610" y="600"/>
                    </a:cubicBezTo>
                    <a:close/>
                    <a:moveTo>
                      <a:pt x="17614" y="1"/>
                    </a:moveTo>
                    <a:cubicBezTo>
                      <a:pt x="16589" y="1"/>
                      <a:pt x="15377" y="425"/>
                      <a:pt x="14192" y="840"/>
                    </a:cubicBezTo>
                    <a:lnTo>
                      <a:pt x="13765" y="990"/>
                    </a:lnTo>
                    <a:cubicBezTo>
                      <a:pt x="10781" y="2022"/>
                      <a:pt x="2838" y="9751"/>
                      <a:pt x="1025" y="14622"/>
                    </a:cubicBezTo>
                    <a:cubicBezTo>
                      <a:pt x="46" y="17252"/>
                      <a:pt x="1" y="19070"/>
                      <a:pt x="871" y="20700"/>
                    </a:cubicBezTo>
                    <a:cubicBezTo>
                      <a:pt x="913" y="20778"/>
                      <a:pt x="988" y="20834"/>
                      <a:pt x="1076" y="20852"/>
                    </a:cubicBezTo>
                    <a:cubicBezTo>
                      <a:pt x="1341" y="20906"/>
                      <a:pt x="1610" y="20934"/>
                      <a:pt x="1880" y="20934"/>
                    </a:cubicBezTo>
                    <a:cubicBezTo>
                      <a:pt x="2835" y="20934"/>
                      <a:pt x="3791" y="20589"/>
                      <a:pt x="4735" y="19902"/>
                    </a:cubicBezTo>
                    <a:cubicBezTo>
                      <a:pt x="6645" y="18514"/>
                      <a:pt x="7258" y="17093"/>
                      <a:pt x="7800" y="15840"/>
                    </a:cubicBezTo>
                    <a:cubicBezTo>
                      <a:pt x="8317" y="14641"/>
                      <a:pt x="8764" y="13607"/>
                      <a:pt x="10295" y="12868"/>
                    </a:cubicBezTo>
                    <a:cubicBezTo>
                      <a:pt x="12802" y="11657"/>
                      <a:pt x="16703" y="9219"/>
                      <a:pt x="19448" y="6333"/>
                    </a:cubicBezTo>
                    <a:cubicBezTo>
                      <a:pt x="19470" y="6309"/>
                      <a:pt x="19489" y="6281"/>
                      <a:pt x="19504" y="6250"/>
                    </a:cubicBezTo>
                    <a:cubicBezTo>
                      <a:pt x="19889" y="5398"/>
                      <a:pt x="20086" y="4579"/>
                      <a:pt x="20106" y="3746"/>
                    </a:cubicBezTo>
                    <a:cubicBezTo>
                      <a:pt x="20145" y="2052"/>
                      <a:pt x="19794" y="960"/>
                      <a:pt x="19035" y="409"/>
                    </a:cubicBezTo>
                    <a:cubicBezTo>
                      <a:pt x="18632" y="116"/>
                      <a:pt x="18148" y="1"/>
                      <a:pt x="176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2">
                <a:extLst>
                  <a:ext uri="{FF2B5EF4-FFF2-40B4-BE49-F238E27FC236}">
                    <a16:creationId xmlns:a16="http://schemas.microsoft.com/office/drawing/2014/main" id="{1D3E9932-3F75-BB23-4795-2CC9F58A3426}"/>
                  </a:ext>
                </a:extLst>
              </p:cNvPr>
              <p:cNvSpPr/>
              <p:nvPr/>
            </p:nvSpPr>
            <p:spPr>
              <a:xfrm>
                <a:off x="7775308" y="1259542"/>
                <a:ext cx="382419" cy="403960"/>
              </a:xfrm>
              <a:custGeom>
                <a:avLst/>
                <a:gdLst/>
                <a:ahLst/>
                <a:cxnLst/>
                <a:rect l="l" t="t" r="r" b="b"/>
                <a:pathLst>
                  <a:path w="19422" h="20516" extrusionOk="0">
                    <a:moveTo>
                      <a:pt x="2386" y="0"/>
                    </a:moveTo>
                    <a:cubicBezTo>
                      <a:pt x="1634" y="0"/>
                      <a:pt x="1064" y="222"/>
                      <a:pt x="699" y="617"/>
                    </a:cubicBezTo>
                    <a:cubicBezTo>
                      <a:pt x="312" y="1039"/>
                      <a:pt x="112" y="1604"/>
                      <a:pt x="1" y="2301"/>
                    </a:cubicBezTo>
                    <a:cubicBezTo>
                      <a:pt x="492" y="2127"/>
                      <a:pt x="1141" y="1979"/>
                      <a:pt x="1931" y="1979"/>
                    </a:cubicBezTo>
                    <a:cubicBezTo>
                      <a:pt x="2837" y="1979"/>
                      <a:pt x="3930" y="2174"/>
                      <a:pt x="5185" y="2747"/>
                    </a:cubicBezTo>
                    <a:cubicBezTo>
                      <a:pt x="9108" y="4541"/>
                      <a:pt x="16283" y="13509"/>
                      <a:pt x="17404" y="15977"/>
                    </a:cubicBezTo>
                    <a:cubicBezTo>
                      <a:pt x="18058" y="17414"/>
                      <a:pt x="17873" y="19191"/>
                      <a:pt x="17717" y="20515"/>
                    </a:cubicBezTo>
                    <a:cubicBezTo>
                      <a:pt x="18439" y="20464"/>
                      <a:pt x="19078" y="20036"/>
                      <a:pt x="19198" y="18892"/>
                    </a:cubicBezTo>
                    <a:cubicBezTo>
                      <a:pt x="19422" y="16762"/>
                      <a:pt x="17629" y="11493"/>
                      <a:pt x="11911" y="5774"/>
                    </a:cubicBezTo>
                    <a:cubicBezTo>
                      <a:pt x="7742" y="1606"/>
                      <a:pt x="4408" y="0"/>
                      <a:pt x="23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2">
                <a:extLst>
                  <a:ext uri="{FF2B5EF4-FFF2-40B4-BE49-F238E27FC236}">
                    <a16:creationId xmlns:a16="http://schemas.microsoft.com/office/drawing/2014/main" id="{3FDD8FFB-CC6A-12EC-F74C-E7F97F751763}"/>
                  </a:ext>
                </a:extLst>
              </p:cNvPr>
              <p:cNvSpPr/>
              <p:nvPr/>
            </p:nvSpPr>
            <p:spPr>
              <a:xfrm>
                <a:off x="7768869" y="1253635"/>
                <a:ext cx="394863" cy="415794"/>
              </a:xfrm>
              <a:custGeom>
                <a:avLst/>
                <a:gdLst/>
                <a:ahLst/>
                <a:cxnLst/>
                <a:rect l="l" t="t" r="r" b="b"/>
                <a:pathLst>
                  <a:path w="20054" h="21117" extrusionOk="0">
                    <a:moveTo>
                      <a:pt x="2719" y="600"/>
                    </a:moveTo>
                    <a:cubicBezTo>
                      <a:pt x="5007" y="600"/>
                      <a:pt x="8458" y="2719"/>
                      <a:pt x="12026" y="6286"/>
                    </a:cubicBezTo>
                    <a:cubicBezTo>
                      <a:pt x="17706" y="11966"/>
                      <a:pt x="19444" y="17096"/>
                      <a:pt x="19227" y="19159"/>
                    </a:cubicBezTo>
                    <a:cubicBezTo>
                      <a:pt x="19154" y="19850"/>
                      <a:pt x="18874" y="20281"/>
                      <a:pt x="18390" y="20444"/>
                    </a:cubicBezTo>
                    <a:cubicBezTo>
                      <a:pt x="18522" y="19257"/>
                      <a:pt x="18638" y="17544"/>
                      <a:pt x="18006" y="16152"/>
                    </a:cubicBezTo>
                    <a:cubicBezTo>
                      <a:pt x="16832" y="13571"/>
                      <a:pt x="9627" y="4597"/>
                      <a:pt x="5637" y="2773"/>
                    </a:cubicBezTo>
                    <a:cubicBezTo>
                      <a:pt x="4341" y="2182"/>
                      <a:pt x="3207" y="1978"/>
                      <a:pt x="2258" y="1978"/>
                    </a:cubicBezTo>
                    <a:cubicBezTo>
                      <a:pt x="2253" y="1978"/>
                      <a:pt x="2249" y="1978"/>
                      <a:pt x="2244" y="1978"/>
                    </a:cubicBezTo>
                    <a:cubicBezTo>
                      <a:pt x="1731" y="1978"/>
                      <a:pt x="1221" y="2042"/>
                      <a:pt x="724" y="2167"/>
                    </a:cubicBezTo>
                    <a:cubicBezTo>
                      <a:pt x="841" y="1712"/>
                      <a:pt x="1010" y="1380"/>
                      <a:pt x="1248" y="1120"/>
                    </a:cubicBezTo>
                    <a:cubicBezTo>
                      <a:pt x="1551" y="793"/>
                      <a:pt x="2034" y="613"/>
                      <a:pt x="2646" y="601"/>
                    </a:cubicBezTo>
                    <a:cubicBezTo>
                      <a:pt x="2670" y="601"/>
                      <a:pt x="2695" y="600"/>
                      <a:pt x="2719" y="600"/>
                    </a:cubicBezTo>
                    <a:close/>
                    <a:moveTo>
                      <a:pt x="2714" y="0"/>
                    </a:moveTo>
                    <a:cubicBezTo>
                      <a:pt x="2687" y="0"/>
                      <a:pt x="2660" y="1"/>
                      <a:pt x="2633" y="1"/>
                    </a:cubicBezTo>
                    <a:cubicBezTo>
                      <a:pt x="1854" y="17"/>
                      <a:pt x="1222" y="263"/>
                      <a:pt x="806" y="714"/>
                    </a:cubicBezTo>
                    <a:cubicBezTo>
                      <a:pt x="410" y="1143"/>
                      <a:pt x="164" y="1728"/>
                      <a:pt x="30" y="2554"/>
                    </a:cubicBezTo>
                    <a:cubicBezTo>
                      <a:pt x="0" y="2743"/>
                      <a:pt x="150" y="2903"/>
                      <a:pt x="327" y="2903"/>
                    </a:cubicBezTo>
                    <a:cubicBezTo>
                      <a:pt x="360" y="2903"/>
                      <a:pt x="394" y="2897"/>
                      <a:pt x="429" y="2885"/>
                    </a:cubicBezTo>
                    <a:cubicBezTo>
                      <a:pt x="901" y="2717"/>
                      <a:pt x="1515" y="2580"/>
                      <a:pt x="2257" y="2580"/>
                    </a:cubicBezTo>
                    <a:cubicBezTo>
                      <a:pt x="3129" y="2580"/>
                      <a:pt x="4178" y="2770"/>
                      <a:pt x="5386" y="3321"/>
                    </a:cubicBezTo>
                    <a:cubicBezTo>
                      <a:pt x="9187" y="5058"/>
                      <a:pt x="16341" y="13945"/>
                      <a:pt x="17458" y="16401"/>
                    </a:cubicBezTo>
                    <a:cubicBezTo>
                      <a:pt x="18097" y="17809"/>
                      <a:pt x="17886" y="19598"/>
                      <a:pt x="17746" y="20780"/>
                    </a:cubicBezTo>
                    <a:cubicBezTo>
                      <a:pt x="17724" y="20959"/>
                      <a:pt x="17864" y="21117"/>
                      <a:pt x="18044" y="21117"/>
                    </a:cubicBezTo>
                    <a:cubicBezTo>
                      <a:pt x="18051" y="21117"/>
                      <a:pt x="18058" y="21115"/>
                      <a:pt x="18065" y="21115"/>
                    </a:cubicBezTo>
                    <a:cubicBezTo>
                      <a:pt x="18653" y="21074"/>
                      <a:pt x="19661" y="20774"/>
                      <a:pt x="19824" y="19223"/>
                    </a:cubicBezTo>
                    <a:cubicBezTo>
                      <a:pt x="20054" y="17045"/>
                      <a:pt x="18279" y="11691"/>
                      <a:pt x="12450" y="5862"/>
                    </a:cubicBezTo>
                    <a:cubicBezTo>
                      <a:pt x="8717" y="2130"/>
                      <a:pt x="5176" y="0"/>
                      <a:pt x="27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2">
                <a:extLst>
                  <a:ext uri="{FF2B5EF4-FFF2-40B4-BE49-F238E27FC236}">
                    <a16:creationId xmlns:a16="http://schemas.microsoft.com/office/drawing/2014/main" id="{A44DD48B-F9A5-C628-B264-F629D8D81F0C}"/>
                  </a:ext>
                </a:extLst>
              </p:cNvPr>
              <p:cNvSpPr/>
              <p:nvPr/>
            </p:nvSpPr>
            <p:spPr>
              <a:xfrm>
                <a:off x="7164406" y="2867211"/>
                <a:ext cx="127867" cy="192647"/>
              </a:xfrm>
              <a:custGeom>
                <a:avLst/>
                <a:gdLst/>
                <a:ahLst/>
                <a:cxnLst/>
                <a:rect l="l" t="t" r="r" b="b"/>
                <a:pathLst>
                  <a:path w="6494" h="9784" extrusionOk="0">
                    <a:moveTo>
                      <a:pt x="5683" y="0"/>
                    </a:moveTo>
                    <a:cubicBezTo>
                      <a:pt x="5590" y="0"/>
                      <a:pt x="5495" y="31"/>
                      <a:pt x="5412" y="98"/>
                    </a:cubicBezTo>
                    <a:lnTo>
                      <a:pt x="167" y="4374"/>
                    </a:lnTo>
                    <a:cubicBezTo>
                      <a:pt x="60" y="4459"/>
                      <a:pt x="1" y="4591"/>
                      <a:pt x="7" y="4727"/>
                    </a:cubicBezTo>
                    <a:lnTo>
                      <a:pt x="189" y="9367"/>
                    </a:lnTo>
                    <a:cubicBezTo>
                      <a:pt x="198" y="9617"/>
                      <a:pt x="406" y="9784"/>
                      <a:pt x="625" y="9784"/>
                    </a:cubicBezTo>
                    <a:cubicBezTo>
                      <a:pt x="717" y="9784"/>
                      <a:pt x="812" y="9754"/>
                      <a:pt x="895" y="9688"/>
                    </a:cubicBezTo>
                    <a:lnTo>
                      <a:pt x="6322" y="5327"/>
                    </a:lnTo>
                    <a:cubicBezTo>
                      <a:pt x="6434" y="5237"/>
                      <a:pt x="6493" y="5097"/>
                      <a:pt x="6483" y="4954"/>
                    </a:cubicBezTo>
                    <a:lnTo>
                      <a:pt x="6119" y="401"/>
                    </a:lnTo>
                    <a:cubicBezTo>
                      <a:pt x="6099" y="158"/>
                      <a:pt x="5896" y="0"/>
                      <a:pt x="568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2">
                <a:extLst>
                  <a:ext uri="{FF2B5EF4-FFF2-40B4-BE49-F238E27FC236}">
                    <a16:creationId xmlns:a16="http://schemas.microsoft.com/office/drawing/2014/main" id="{D78FC3AF-7BF0-6DF7-E2D3-C886E5C3AB90}"/>
                  </a:ext>
                </a:extLst>
              </p:cNvPr>
              <p:cNvSpPr/>
              <p:nvPr/>
            </p:nvSpPr>
            <p:spPr>
              <a:xfrm>
                <a:off x="7158459" y="2861304"/>
                <a:ext cx="139878" cy="204461"/>
              </a:xfrm>
              <a:custGeom>
                <a:avLst/>
                <a:gdLst/>
                <a:ahLst/>
                <a:cxnLst/>
                <a:rect l="l" t="t" r="r" b="b"/>
                <a:pathLst>
                  <a:path w="7104" h="10384" extrusionOk="0">
                    <a:moveTo>
                      <a:pt x="5986" y="601"/>
                    </a:moveTo>
                    <a:cubicBezTo>
                      <a:pt x="6005" y="601"/>
                      <a:pt x="6024" y="605"/>
                      <a:pt x="6041" y="613"/>
                    </a:cubicBezTo>
                    <a:cubicBezTo>
                      <a:pt x="6088" y="631"/>
                      <a:pt x="6118" y="675"/>
                      <a:pt x="6121" y="724"/>
                    </a:cubicBezTo>
                    <a:lnTo>
                      <a:pt x="6486" y="5277"/>
                    </a:lnTo>
                    <a:cubicBezTo>
                      <a:pt x="6488" y="5321"/>
                      <a:pt x="6471" y="5364"/>
                      <a:pt x="6436" y="5392"/>
                    </a:cubicBezTo>
                    <a:lnTo>
                      <a:pt x="1009" y="9753"/>
                    </a:lnTo>
                    <a:cubicBezTo>
                      <a:pt x="984" y="9774"/>
                      <a:pt x="955" y="9783"/>
                      <a:pt x="926" y="9783"/>
                    </a:cubicBezTo>
                    <a:cubicBezTo>
                      <a:pt x="859" y="9783"/>
                      <a:pt x="795" y="9731"/>
                      <a:pt x="792" y="9655"/>
                    </a:cubicBezTo>
                    <a:lnTo>
                      <a:pt x="610" y="5014"/>
                    </a:lnTo>
                    <a:cubicBezTo>
                      <a:pt x="608" y="4973"/>
                      <a:pt x="626" y="4932"/>
                      <a:pt x="659" y="4906"/>
                    </a:cubicBezTo>
                    <a:lnTo>
                      <a:pt x="5904" y="632"/>
                    </a:lnTo>
                    <a:cubicBezTo>
                      <a:pt x="5926" y="612"/>
                      <a:pt x="5956" y="601"/>
                      <a:pt x="5986" y="601"/>
                    </a:cubicBezTo>
                    <a:close/>
                    <a:moveTo>
                      <a:pt x="5988" y="0"/>
                    </a:moveTo>
                    <a:cubicBezTo>
                      <a:pt x="5822" y="0"/>
                      <a:pt x="5657" y="57"/>
                      <a:pt x="5524" y="166"/>
                    </a:cubicBezTo>
                    <a:lnTo>
                      <a:pt x="279" y="4440"/>
                    </a:lnTo>
                    <a:cubicBezTo>
                      <a:pt x="100" y="4586"/>
                      <a:pt x="0" y="4807"/>
                      <a:pt x="9" y="5038"/>
                    </a:cubicBezTo>
                    <a:lnTo>
                      <a:pt x="190" y="9678"/>
                    </a:lnTo>
                    <a:cubicBezTo>
                      <a:pt x="201" y="9955"/>
                      <a:pt x="367" y="10202"/>
                      <a:pt x="619" y="10317"/>
                    </a:cubicBezTo>
                    <a:cubicBezTo>
                      <a:pt x="715" y="10361"/>
                      <a:pt x="820" y="10384"/>
                      <a:pt x="925" y="10384"/>
                    </a:cubicBezTo>
                    <a:cubicBezTo>
                      <a:pt x="1092" y="10384"/>
                      <a:pt x="1255" y="10327"/>
                      <a:pt x="1385" y="10221"/>
                    </a:cubicBezTo>
                    <a:lnTo>
                      <a:pt x="6812" y="5861"/>
                    </a:lnTo>
                    <a:cubicBezTo>
                      <a:pt x="7002" y="5709"/>
                      <a:pt x="7104" y="5472"/>
                      <a:pt x="7085" y="5229"/>
                    </a:cubicBezTo>
                    <a:lnTo>
                      <a:pt x="6720" y="677"/>
                    </a:lnTo>
                    <a:cubicBezTo>
                      <a:pt x="6698" y="404"/>
                      <a:pt x="6527" y="167"/>
                      <a:pt x="6276" y="59"/>
                    </a:cubicBezTo>
                    <a:cubicBezTo>
                      <a:pt x="6184" y="20"/>
                      <a:pt x="6086" y="0"/>
                      <a:pt x="5988"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2">
                <a:extLst>
                  <a:ext uri="{FF2B5EF4-FFF2-40B4-BE49-F238E27FC236}">
                    <a16:creationId xmlns:a16="http://schemas.microsoft.com/office/drawing/2014/main" id="{E0943B27-6D85-966A-AD35-36D82080309B}"/>
                  </a:ext>
                </a:extLst>
              </p:cNvPr>
              <p:cNvSpPr/>
              <p:nvPr/>
            </p:nvSpPr>
            <p:spPr>
              <a:xfrm>
                <a:off x="7214911" y="610304"/>
                <a:ext cx="15004" cy="1326929"/>
              </a:xfrm>
              <a:custGeom>
                <a:avLst/>
                <a:gdLst/>
                <a:ahLst/>
                <a:cxnLst/>
                <a:rect l="l" t="t" r="r" b="b"/>
                <a:pathLst>
                  <a:path w="762" h="67391" extrusionOk="0">
                    <a:moveTo>
                      <a:pt x="460" y="0"/>
                    </a:moveTo>
                    <a:cubicBezTo>
                      <a:pt x="296" y="0"/>
                      <a:pt x="160" y="134"/>
                      <a:pt x="160" y="299"/>
                    </a:cubicBezTo>
                    <a:cubicBezTo>
                      <a:pt x="0" y="22203"/>
                      <a:pt x="0" y="44674"/>
                      <a:pt x="160" y="67091"/>
                    </a:cubicBezTo>
                    <a:cubicBezTo>
                      <a:pt x="162" y="67256"/>
                      <a:pt x="296" y="67390"/>
                      <a:pt x="460" y="67390"/>
                    </a:cubicBezTo>
                    <a:lnTo>
                      <a:pt x="463" y="67389"/>
                    </a:lnTo>
                    <a:cubicBezTo>
                      <a:pt x="629" y="67388"/>
                      <a:pt x="762" y="67253"/>
                      <a:pt x="762" y="67087"/>
                    </a:cubicBezTo>
                    <a:cubicBezTo>
                      <a:pt x="600" y="44673"/>
                      <a:pt x="600" y="22203"/>
                      <a:pt x="762" y="302"/>
                    </a:cubicBezTo>
                    <a:cubicBezTo>
                      <a:pt x="762" y="136"/>
                      <a:pt x="629" y="1"/>
                      <a:pt x="46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2">
                <a:extLst>
                  <a:ext uri="{FF2B5EF4-FFF2-40B4-BE49-F238E27FC236}">
                    <a16:creationId xmlns:a16="http://schemas.microsoft.com/office/drawing/2014/main" id="{B17EC892-07BC-8579-C144-98AD703655B1}"/>
                  </a:ext>
                </a:extLst>
              </p:cNvPr>
              <p:cNvSpPr/>
              <p:nvPr/>
            </p:nvSpPr>
            <p:spPr>
              <a:xfrm>
                <a:off x="7217962" y="1925222"/>
                <a:ext cx="12031" cy="985937"/>
              </a:xfrm>
              <a:custGeom>
                <a:avLst/>
                <a:gdLst/>
                <a:ahLst/>
                <a:cxnLst/>
                <a:rect l="l" t="t" r="r" b="b"/>
                <a:pathLst>
                  <a:path w="611" h="50073" extrusionOk="0">
                    <a:moveTo>
                      <a:pt x="305" y="1"/>
                    </a:moveTo>
                    <a:cubicBezTo>
                      <a:pt x="137" y="1"/>
                      <a:pt x="1" y="140"/>
                      <a:pt x="5" y="308"/>
                    </a:cubicBezTo>
                    <a:lnTo>
                      <a:pt x="5" y="49772"/>
                    </a:lnTo>
                    <a:cubicBezTo>
                      <a:pt x="5" y="49938"/>
                      <a:pt x="139" y="50072"/>
                      <a:pt x="305" y="50072"/>
                    </a:cubicBezTo>
                    <a:cubicBezTo>
                      <a:pt x="471" y="50072"/>
                      <a:pt x="607" y="49938"/>
                      <a:pt x="605" y="49772"/>
                    </a:cubicBezTo>
                    <a:lnTo>
                      <a:pt x="605" y="308"/>
                    </a:lnTo>
                    <a:cubicBezTo>
                      <a:pt x="610" y="140"/>
                      <a:pt x="474" y="1"/>
                      <a:pt x="305"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2">
                <a:extLst>
                  <a:ext uri="{FF2B5EF4-FFF2-40B4-BE49-F238E27FC236}">
                    <a16:creationId xmlns:a16="http://schemas.microsoft.com/office/drawing/2014/main" id="{B27967F5-2FB7-2C09-5C4D-15979793E0DB}"/>
                  </a:ext>
                </a:extLst>
              </p:cNvPr>
              <p:cNvSpPr/>
              <p:nvPr/>
            </p:nvSpPr>
            <p:spPr>
              <a:xfrm>
                <a:off x="6573450" y="610737"/>
                <a:ext cx="14256" cy="2031102"/>
              </a:xfrm>
              <a:custGeom>
                <a:avLst/>
                <a:gdLst/>
                <a:ahLst/>
                <a:cxnLst/>
                <a:rect l="l" t="t" r="r" b="b"/>
                <a:pathLst>
                  <a:path w="724" h="103154" extrusionOk="0">
                    <a:moveTo>
                      <a:pt x="303" y="1"/>
                    </a:moveTo>
                    <a:cubicBezTo>
                      <a:pt x="107" y="5"/>
                      <a:pt x="1" y="136"/>
                      <a:pt x="1" y="302"/>
                    </a:cubicBezTo>
                    <a:cubicBezTo>
                      <a:pt x="122" y="34194"/>
                      <a:pt x="122" y="68696"/>
                      <a:pt x="1" y="102852"/>
                    </a:cubicBezTo>
                    <a:cubicBezTo>
                      <a:pt x="0" y="103018"/>
                      <a:pt x="135" y="103154"/>
                      <a:pt x="301" y="103154"/>
                    </a:cubicBezTo>
                    <a:cubicBezTo>
                      <a:pt x="467" y="103154"/>
                      <a:pt x="601" y="103020"/>
                      <a:pt x="603" y="102855"/>
                    </a:cubicBezTo>
                    <a:cubicBezTo>
                      <a:pt x="724" y="68697"/>
                      <a:pt x="724" y="34192"/>
                      <a:pt x="603" y="299"/>
                    </a:cubicBezTo>
                    <a:cubicBezTo>
                      <a:pt x="601" y="135"/>
                      <a:pt x="467" y="1"/>
                      <a:pt x="303"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2">
                <a:extLst>
                  <a:ext uri="{FF2B5EF4-FFF2-40B4-BE49-F238E27FC236}">
                    <a16:creationId xmlns:a16="http://schemas.microsoft.com/office/drawing/2014/main" id="{3D331DA4-F309-F8A7-12BC-4B3245E33863}"/>
                  </a:ext>
                </a:extLst>
              </p:cNvPr>
              <p:cNvSpPr/>
              <p:nvPr/>
            </p:nvSpPr>
            <p:spPr>
              <a:xfrm>
                <a:off x="6318070" y="3778720"/>
                <a:ext cx="267134" cy="210762"/>
              </a:xfrm>
              <a:custGeom>
                <a:avLst/>
                <a:gdLst/>
                <a:ahLst/>
                <a:cxnLst/>
                <a:rect l="l" t="t" r="r" b="b"/>
                <a:pathLst>
                  <a:path w="13567" h="10704" extrusionOk="0">
                    <a:moveTo>
                      <a:pt x="3106" y="1"/>
                    </a:moveTo>
                    <a:cubicBezTo>
                      <a:pt x="2133" y="1704"/>
                      <a:pt x="1025" y="3606"/>
                      <a:pt x="0" y="5349"/>
                    </a:cubicBezTo>
                    <a:cubicBezTo>
                      <a:pt x="1849" y="5653"/>
                      <a:pt x="4615" y="6343"/>
                      <a:pt x="6321" y="7866"/>
                    </a:cubicBezTo>
                    <a:cubicBezTo>
                      <a:pt x="7461" y="8884"/>
                      <a:pt x="8258" y="9882"/>
                      <a:pt x="8806" y="10704"/>
                    </a:cubicBezTo>
                    <a:cubicBezTo>
                      <a:pt x="10233" y="9835"/>
                      <a:pt x="11831" y="8912"/>
                      <a:pt x="13567" y="7988"/>
                    </a:cubicBezTo>
                    <a:cubicBezTo>
                      <a:pt x="12603" y="6119"/>
                      <a:pt x="10740" y="3213"/>
                      <a:pt x="7890" y="1691"/>
                    </a:cubicBezTo>
                    <a:cubicBezTo>
                      <a:pt x="5287" y="304"/>
                      <a:pt x="3851" y="10"/>
                      <a:pt x="310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2">
                <a:extLst>
                  <a:ext uri="{FF2B5EF4-FFF2-40B4-BE49-F238E27FC236}">
                    <a16:creationId xmlns:a16="http://schemas.microsoft.com/office/drawing/2014/main" id="{0BF5EAF3-642C-63C0-FEAA-35043A541631}"/>
                  </a:ext>
                </a:extLst>
              </p:cNvPr>
              <p:cNvSpPr/>
              <p:nvPr/>
            </p:nvSpPr>
            <p:spPr>
              <a:xfrm>
                <a:off x="6310864" y="3772813"/>
                <a:ext cx="281094" cy="222576"/>
              </a:xfrm>
              <a:custGeom>
                <a:avLst/>
                <a:gdLst/>
                <a:ahLst/>
                <a:cxnLst/>
                <a:rect l="l" t="t" r="r" b="b"/>
                <a:pathLst>
                  <a:path w="14276" h="11304" extrusionOk="0">
                    <a:moveTo>
                      <a:pt x="3642" y="608"/>
                    </a:moveTo>
                    <a:cubicBezTo>
                      <a:pt x="4405" y="660"/>
                      <a:pt x="5769" y="1006"/>
                      <a:pt x="8113" y="2257"/>
                    </a:cubicBezTo>
                    <a:cubicBezTo>
                      <a:pt x="10701" y="3636"/>
                      <a:pt x="12468" y="6178"/>
                      <a:pt x="13528" y="8164"/>
                    </a:cubicBezTo>
                    <a:cubicBezTo>
                      <a:pt x="12110" y="8924"/>
                      <a:pt x="10677" y="9742"/>
                      <a:pt x="9260" y="10598"/>
                    </a:cubicBezTo>
                    <a:cubicBezTo>
                      <a:pt x="8601" y="9652"/>
                      <a:pt x="7804" y="8760"/>
                      <a:pt x="6888" y="7942"/>
                    </a:cubicBezTo>
                    <a:cubicBezTo>
                      <a:pt x="5279" y="6505"/>
                      <a:pt x="2792" y="5786"/>
                      <a:pt x="844" y="5427"/>
                    </a:cubicBezTo>
                    <a:cubicBezTo>
                      <a:pt x="1931" y="3578"/>
                      <a:pt x="2871" y="1959"/>
                      <a:pt x="3642" y="608"/>
                    </a:cubicBezTo>
                    <a:close/>
                    <a:moveTo>
                      <a:pt x="3476" y="1"/>
                    </a:moveTo>
                    <a:cubicBezTo>
                      <a:pt x="3367" y="1"/>
                      <a:pt x="3267" y="58"/>
                      <a:pt x="3211" y="152"/>
                    </a:cubicBezTo>
                    <a:cubicBezTo>
                      <a:pt x="2373" y="1622"/>
                      <a:pt x="1329" y="3419"/>
                      <a:pt x="107" y="5497"/>
                    </a:cubicBezTo>
                    <a:cubicBezTo>
                      <a:pt x="0" y="5680"/>
                      <a:pt x="109" y="5911"/>
                      <a:pt x="318" y="5946"/>
                    </a:cubicBezTo>
                    <a:cubicBezTo>
                      <a:pt x="2236" y="6262"/>
                      <a:pt x="4865" y="6942"/>
                      <a:pt x="6487" y="8390"/>
                    </a:cubicBezTo>
                    <a:cubicBezTo>
                      <a:pt x="7442" y="9244"/>
                      <a:pt x="8262" y="10177"/>
                      <a:pt x="8922" y="11171"/>
                    </a:cubicBezTo>
                    <a:cubicBezTo>
                      <a:pt x="8978" y="11254"/>
                      <a:pt x="9071" y="11304"/>
                      <a:pt x="9172" y="11304"/>
                    </a:cubicBezTo>
                    <a:cubicBezTo>
                      <a:pt x="9227" y="11304"/>
                      <a:pt x="9281" y="11288"/>
                      <a:pt x="9328" y="11260"/>
                    </a:cubicBezTo>
                    <a:cubicBezTo>
                      <a:pt x="10902" y="10303"/>
                      <a:pt x="12498" y="9392"/>
                      <a:pt x="14074" y="8554"/>
                    </a:cubicBezTo>
                    <a:cubicBezTo>
                      <a:pt x="14220" y="8477"/>
                      <a:pt x="14275" y="8297"/>
                      <a:pt x="14199" y="8151"/>
                    </a:cubicBezTo>
                    <a:cubicBezTo>
                      <a:pt x="13119" y="6056"/>
                      <a:pt x="11235" y="3241"/>
                      <a:pt x="8397" y="1727"/>
                    </a:cubicBezTo>
                    <a:cubicBezTo>
                      <a:pt x="5755" y="318"/>
                      <a:pt x="4262" y="10"/>
                      <a:pt x="347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2">
                <a:extLst>
                  <a:ext uri="{FF2B5EF4-FFF2-40B4-BE49-F238E27FC236}">
                    <a16:creationId xmlns:a16="http://schemas.microsoft.com/office/drawing/2014/main" id="{D44EE3EB-A525-4549-E61C-756AB3DCC818}"/>
                  </a:ext>
                </a:extLst>
              </p:cNvPr>
              <p:cNvSpPr/>
              <p:nvPr/>
            </p:nvSpPr>
            <p:spPr>
              <a:xfrm>
                <a:off x="6312459" y="3740620"/>
                <a:ext cx="311260" cy="275975"/>
              </a:xfrm>
              <a:custGeom>
                <a:avLst/>
                <a:gdLst/>
                <a:ahLst/>
                <a:cxnLst/>
                <a:rect l="l" t="t" r="r" b="b"/>
                <a:pathLst>
                  <a:path w="15808" h="14016" extrusionOk="0">
                    <a:moveTo>
                      <a:pt x="8801" y="1"/>
                    </a:moveTo>
                    <a:lnTo>
                      <a:pt x="1" y="10593"/>
                    </a:lnTo>
                    <a:lnTo>
                      <a:pt x="5379" y="14015"/>
                    </a:lnTo>
                    <a:lnTo>
                      <a:pt x="15808" y="3585"/>
                    </a:lnTo>
                    <a:lnTo>
                      <a:pt x="8801"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2">
                <a:extLst>
                  <a:ext uri="{FF2B5EF4-FFF2-40B4-BE49-F238E27FC236}">
                    <a16:creationId xmlns:a16="http://schemas.microsoft.com/office/drawing/2014/main" id="{9922BB74-81DB-043C-0E00-C24E2167A8E2}"/>
                  </a:ext>
                </a:extLst>
              </p:cNvPr>
              <p:cNvSpPr/>
              <p:nvPr/>
            </p:nvSpPr>
            <p:spPr>
              <a:xfrm>
                <a:off x="6305646" y="3734694"/>
                <a:ext cx="325102" cy="287809"/>
              </a:xfrm>
              <a:custGeom>
                <a:avLst/>
                <a:gdLst/>
                <a:ahLst/>
                <a:cxnLst/>
                <a:rect l="l" t="t" r="r" b="b"/>
                <a:pathLst>
                  <a:path w="16511" h="14617" extrusionOk="0">
                    <a:moveTo>
                      <a:pt x="9225" y="679"/>
                    </a:moveTo>
                    <a:lnTo>
                      <a:pt x="15651" y="3965"/>
                    </a:lnTo>
                    <a:lnTo>
                      <a:pt x="5682" y="13933"/>
                    </a:lnTo>
                    <a:lnTo>
                      <a:pt x="796" y="10823"/>
                    </a:lnTo>
                    <a:lnTo>
                      <a:pt x="9225" y="679"/>
                    </a:lnTo>
                    <a:close/>
                    <a:moveTo>
                      <a:pt x="9148" y="1"/>
                    </a:moveTo>
                    <a:cubicBezTo>
                      <a:pt x="9060" y="1"/>
                      <a:pt x="8975" y="39"/>
                      <a:pt x="8916" y="110"/>
                    </a:cubicBezTo>
                    <a:lnTo>
                      <a:pt x="116" y="10702"/>
                    </a:lnTo>
                    <a:cubicBezTo>
                      <a:pt x="1" y="10841"/>
                      <a:pt x="33" y="11050"/>
                      <a:pt x="186" y="11147"/>
                    </a:cubicBezTo>
                    <a:lnTo>
                      <a:pt x="5564" y="14570"/>
                    </a:lnTo>
                    <a:cubicBezTo>
                      <a:pt x="5611" y="14601"/>
                      <a:pt x="5668" y="14616"/>
                      <a:pt x="5725" y="14616"/>
                    </a:cubicBezTo>
                    <a:cubicBezTo>
                      <a:pt x="5804" y="14616"/>
                      <a:pt x="5880" y="14585"/>
                      <a:pt x="5937" y="14528"/>
                    </a:cubicBezTo>
                    <a:lnTo>
                      <a:pt x="16367" y="4099"/>
                    </a:lnTo>
                    <a:cubicBezTo>
                      <a:pt x="16511" y="3955"/>
                      <a:pt x="16473" y="3712"/>
                      <a:pt x="16292" y="3619"/>
                    </a:cubicBezTo>
                    <a:lnTo>
                      <a:pt x="9284" y="34"/>
                    </a:lnTo>
                    <a:cubicBezTo>
                      <a:pt x="9241" y="12"/>
                      <a:pt x="9194" y="1"/>
                      <a:pt x="914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2">
                <a:extLst>
                  <a:ext uri="{FF2B5EF4-FFF2-40B4-BE49-F238E27FC236}">
                    <a16:creationId xmlns:a16="http://schemas.microsoft.com/office/drawing/2014/main" id="{614466E3-3825-B853-CA10-F61C4E21AE2E}"/>
                  </a:ext>
                </a:extLst>
              </p:cNvPr>
              <p:cNvSpPr/>
              <p:nvPr/>
            </p:nvSpPr>
            <p:spPr>
              <a:xfrm>
                <a:off x="6364874" y="3776968"/>
                <a:ext cx="201094" cy="184003"/>
              </a:xfrm>
              <a:custGeom>
                <a:avLst/>
                <a:gdLst/>
                <a:ahLst/>
                <a:cxnLst/>
                <a:rect l="l" t="t" r="r" b="b"/>
                <a:pathLst>
                  <a:path w="10213" h="9345" extrusionOk="0">
                    <a:moveTo>
                      <a:pt x="6628" y="1"/>
                    </a:moveTo>
                    <a:lnTo>
                      <a:pt x="1" y="7824"/>
                    </a:lnTo>
                    <a:lnTo>
                      <a:pt x="2608" y="9345"/>
                    </a:lnTo>
                    <a:lnTo>
                      <a:pt x="10213" y="1631"/>
                    </a:lnTo>
                    <a:lnTo>
                      <a:pt x="66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2">
                <a:extLst>
                  <a:ext uri="{FF2B5EF4-FFF2-40B4-BE49-F238E27FC236}">
                    <a16:creationId xmlns:a16="http://schemas.microsoft.com/office/drawing/2014/main" id="{5BE3756E-B30F-80F9-162D-9CD524A9DCFB}"/>
                  </a:ext>
                </a:extLst>
              </p:cNvPr>
              <p:cNvSpPr/>
              <p:nvPr/>
            </p:nvSpPr>
            <p:spPr>
              <a:xfrm>
                <a:off x="6357982" y="3771061"/>
                <a:ext cx="215094" cy="195817"/>
              </a:xfrm>
              <a:custGeom>
                <a:avLst/>
                <a:gdLst/>
                <a:ahLst/>
                <a:cxnLst/>
                <a:rect l="l" t="t" r="r" b="b"/>
                <a:pathLst>
                  <a:path w="10924" h="9945" extrusionOk="0">
                    <a:moveTo>
                      <a:pt x="7060" y="670"/>
                    </a:moveTo>
                    <a:lnTo>
                      <a:pt x="10047" y="2027"/>
                    </a:lnTo>
                    <a:lnTo>
                      <a:pt x="2908" y="9267"/>
                    </a:lnTo>
                    <a:lnTo>
                      <a:pt x="812" y="8044"/>
                    </a:lnTo>
                    <a:lnTo>
                      <a:pt x="7060" y="670"/>
                    </a:lnTo>
                    <a:close/>
                    <a:moveTo>
                      <a:pt x="6977" y="0"/>
                    </a:moveTo>
                    <a:cubicBezTo>
                      <a:pt x="6891" y="0"/>
                      <a:pt x="6807" y="38"/>
                      <a:pt x="6748" y="108"/>
                    </a:cubicBezTo>
                    <a:lnTo>
                      <a:pt x="122" y="7929"/>
                    </a:lnTo>
                    <a:cubicBezTo>
                      <a:pt x="1" y="8072"/>
                      <a:pt x="38" y="8289"/>
                      <a:pt x="199" y="8382"/>
                    </a:cubicBezTo>
                    <a:lnTo>
                      <a:pt x="2806" y="9903"/>
                    </a:lnTo>
                    <a:cubicBezTo>
                      <a:pt x="2852" y="9931"/>
                      <a:pt x="2905" y="9945"/>
                      <a:pt x="2958" y="9945"/>
                    </a:cubicBezTo>
                    <a:cubicBezTo>
                      <a:pt x="3039" y="9945"/>
                      <a:pt x="3116" y="9913"/>
                      <a:pt x="3173" y="9855"/>
                    </a:cubicBezTo>
                    <a:lnTo>
                      <a:pt x="10777" y="2141"/>
                    </a:lnTo>
                    <a:cubicBezTo>
                      <a:pt x="10923" y="1993"/>
                      <a:pt x="10877" y="1744"/>
                      <a:pt x="10687" y="1657"/>
                    </a:cubicBezTo>
                    <a:lnTo>
                      <a:pt x="7102" y="28"/>
                    </a:lnTo>
                    <a:cubicBezTo>
                      <a:pt x="7062" y="9"/>
                      <a:pt x="7019" y="0"/>
                      <a:pt x="69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2">
                <a:extLst>
                  <a:ext uri="{FF2B5EF4-FFF2-40B4-BE49-F238E27FC236}">
                    <a16:creationId xmlns:a16="http://schemas.microsoft.com/office/drawing/2014/main" id="{11C435B3-2241-9745-D01B-B25C4AC66778}"/>
                  </a:ext>
                </a:extLst>
              </p:cNvPr>
              <p:cNvSpPr/>
              <p:nvPr/>
            </p:nvSpPr>
            <p:spPr>
              <a:xfrm>
                <a:off x="5227441" y="3795477"/>
                <a:ext cx="119361" cy="251422"/>
              </a:xfrm>
              <a:custGeom>
                <a:avLst/>
                <a:gdLst/>
                <a:ahLst/>
                <a:cxnLst/>
                <a:rect l="l" t="t" r="r" b="b"/>
                <a:pathLst>
                  <a:path w="6062" h="12769" extrusionOk="0">
                    <a:moveTo>
                      <a:pt x="2135" y="0"/>
                    </a:moveTo>
                    <a:cubicBezTo>
                      <a:pt x="1745" y="0"/>
                      <a:pt x="1353" y="156"/>
                      <a:pt x="989" y="487"/>
                    </a:cubicBezTo>
                    <a:cubicBezTo>
                      <a:pt x="0" y="1389"/>
                      <a:pt x="598" y="3432"/>
                      <a:pt x="829" y="4525"/>
                    </a:cubicBezTo>
                    <a:cubicBezTo>
                      <a:pt x="1241" y="6471"/>
                      <a:pt x="1544" y="8442"/>
                      <a:pt x="2225" y="10320"/>
                    </a:cubicBezTo>
                    <a:cubicBezTo>
                      <a:pt x="2497" y="11071"/>
                      <a:pt x="2820" y="12512"/>
                      <a:pt x="3758" y="12710"/>
                    </a:cubicBezTo>
                    <a:cubicBezTo>
                      <a:pt x="3946" y="12750"/>
                      <a:pt x="4121" y="12769"/>
                      <a:pt x="4282" y="12769"/>
                    </a:cubicBezTo>
                    <a:cubicBezTo>
                      <a:pt x="5523" y="12769"/>
                      <a:pt x="5965" y="11636"/>
                      <a:pt x="6000" y="10113"/>
                    </a:cubicBezTo>
                    <a:cubicBezTo>
                      <a:pt x="6061" y="7350"/>
                      <a:pt x="4780" y="3301"/>
                      <a:pt x="4493" y="2424"/>
                    </a:cubicBezTo>
                    <a:cubicBezTo>
                      <a:pt x="3994" y="895"/>
                      <a:pt x="3070" y="0"/>
                      <a:pt x="2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2">
                <a:extLst>
                  <a:ext uri="{FF2B5EF4-FFF2-40B4-BE49-F238E27FC236}">
                    <a16:creationId xmlns:a16="http://schemas.microsoft.com/office/drawing/2014/main" id="{E0CD0C61-3E00-D921-43F7-95B720DCC93B}"/>
                  </a:ext>
                </a:extLst>
              </p:cNvPr>
              <p:cNvSpPr/>
              <p:nvPr/>
            </p:nvSpPr>
            <p:spPr>
              <a:xfrm>
                <a:off x="5222913" y="3789550"/>
                <a:ext cx="129777" cy="263275"/>
              </a:xfrm>
              <a:custGeom>
                <a:avLst/>
                <a:gdLst/>
                <a:ahLst/>
                <a:cxnLst/>
                <a:rect l="l" t="t" r="r" b="b"/>
                <a:pathLst>
                  <a:path w="6591" h="13371" extrusionOk="0">
                    <a:moveTo>
                      <a:pt x="2368" y="602"/>
                    </a:moveTo>
                    <a:cubicBezTo>
                      <a:pt x="2472" y="602"/>
                      <a:pt x="2576" y="616"/>
                      <a:pt x="2676" y="642"/>
                    </a:cubicBezTo>
                    <a:cubicBezTo>
                      <a:pt x="3397" y="832"/>
                      <a:pt x="4055" y="1647"/>
                      <a:pt x="4438" y="2818"/>
                    </a:cubicBezTo>
                    <a:cubicBezTo>
                      <a:pt x="4802" y="3937"/>
                      <a:pt x="5988" y="7789"/>
                      <a:pt x="5929" y="10407"/>
                    </a:cubicBezTo>
                    <a:cubicBezTo>
                      <a:pt x="5905" y="11484"/>
                      <a:pt x="5677" y="12200"/>
                      <a:pt x="5253" y="12537"/>
                    </a:cubicBezTo>
                    <a:cubicBezTo>
                      <a:pt x="5055" y="12692"/>
                      <a:pt x="4811" y="12769"/>
                      <a:pt x="4514" y="12769"/>
                    </a:cubicBezTo>
                    <a:cubicBezTo>
                      <a:pt x="4372" y="12769"/>
                      <a:pt x="4218" y="12752"/>
                      <a:pt x="4051" y="12717"/>
                    </a:cubicBezTo>
                    <a:cubicBezTo>
                      <a:pt x="3419" y="12583"/>
                      <a:pt x="3099" y="11607"/>
                      <a:pt x="2865" y="10895"/>
                    </a:cubicBezTo>
                    <a:cubicBezTo>
                      <a:pt x="2820" y="10758"/>
                      <a:pt x="2778" y="10631"/>
                      <a:pt x="2738" y="10519"/>
                    </a:cubicBezTo>
                    <a:cubicBezTo>
                      <a:pt x="2215" y="9077"/>
                      <a:pt x="1910" y="7543"/>
                      <a:pt x="1616" y="6061"/>
                    </a:cubicBezTo>
                    <a:cubicBezTo>
                      <a:pt x="1530" y="5628"/>
                      <a:pt x="1445" y="5196"/>
                      <a:pt x="1353" y="4765"/>
                    </a:cubicBezTo>
                    <a:lnTo>
                      <a:pt x="1271" y="4395"/>
                    </a:lnTo>
                    <a:cubicBezTo>
                      <a:pt x="1030" y="3322"/>
                      <a:pt x="663" y="1702"/>
                      <a:pt x="1422" y="1010"/>
                    </a:cubicBezTo>
                    <a:cubicBezTo>
                      <a:pt x="1718" y="739"/>
                      <a:pt x="2041" y="602"/>
                      <a:pt x="2368" y="602"/>
                    </a:cubicBezTo>
                    <a:close/>
                    <a:moveTo>
                      <a:pt x="2370" y="0"/>
                    </a:moveTo>
                    <a:cubicBezTo>
                      <a:pt x="1894" y="0"/>
                      <a:pt x="1425" y="193"/>
                      <a:pt x="1017" y="565"/>
                    </a:cubicBezTo>
                    <a:cubicBezTo>
                      <a:pt x="0" y="1492"/>
                      <a:pt x="413" y="3318"/>
                      <a:pt x="685" y="4526"/>
                    </a:cubicBezTo>
                    <a:lnTo>
                      <a:pt x="765" y="4888"/>
                    </a:lnTo>
                    <a:cubicBezTo>
                      <a:pt x="855" y="5317"/>
                      <a:pt x="941" y="5748"/>
                      <a:pt x="1027" y="6177"/>
                    </a:cubicBezTo>
                    <a:cubicBezTo>
                      <a:pt x="1326" y="7683"/>
                      <a:pt x="1634" y="9238"/>
                      <a:pt x="2173" y="10723"/>
                    </a:cubicBezTo>
                    <a:cubicBezTo>
                      <a:pt x="2212" y="10829"/>
                      <a:pt x="2251" y="10952"/>
                      <a:pt x="2293" y="11082"/>
                    </a:cubicBezTo>
                    <a:cubicBezTo>
                      <a:pt x="2573" y="11933"/>
                      <a:pt x="2956" y="13100"/>
                      <a:pt x="3926" y="13305"/>
                    </a:cubicBezTo>
                    <a:cubicBezTo>
                      <a:pt x="4119" y="13347"/>
                      <a:pt x="4316" y="13369"/>
                      <a:pt x="4513" y="13370"/>
                    </a:cubicBezTo>
                    <a:cubicBezTo>
                      <a:pt x="4948" y="13370"/>
                      <a:pt x="5322" y="13249"/>
                      <a:pt x="5625" y="13006"/>
                    </a:cubicBezTo>
                    <a:cubicBezTo>
                      <a:pt x="6197" y="12555"/>
                      <a:pt x="6500" y="11684"/>
                      <a:pt x="6530" y="10420"/>
                    </a:cubicBezTo>
                    <a:cubicBezTo>
                      <a:pt x="6590" y="7706"/>
                      <a:pt x="5381" y="3772"/>
                      <a:pt x="5009" y="2631"/>
                    </a:cubicBezTo>
                    <a:cubicBezTo>
                      <a:pt x="4557" y="1243"/>
                      <a:pt x="3762" y="307"/>
                      <a:pt x="2829" y="60"/>
                    </a:cubicBezTo>
                    <a:cubicBezTo>
                      <a:pt x="2677" y="20"/>
                      <a:pt x="2523" y="0"/>
                      <a:pt x="237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2">
                <a:extLst>
                  <a:ext uri="{FF2B5EF4-FFF2-40B4-BE49-F238E27FC236}">
                    <a16:creationId xmlns:a16="http://schemas.microsoft.com/office/drawing/2014/main" id="{8666942B-61C1-47FA-974F-9F8546D3DCC2}"/>
                  </a:ext>
                </a:extLst>
              </p:cNvPr>
              <p:cNvSpPr/>
              <p:nvPr/>
            </p:nvSpPr>
            <p:spPr>
              <a:xfrm>
                <a:off x="5189046" y="3890461"/>
                <a:ext cx="89629" cy="188827"/>
              </a:xfrm>
              <a:custGeom>
                <a:avLst/>
                <a:gdLst/>
                <a:ahLst/>
                <a:cxnLst/>
                <a:rect l="l" t="t" r="r" b="b"/>
                <a:pathLst>
                  <a:path w="4552" h="9590" extrusionOk="0">
                    <a:moveTo>
                      <a:pt x="1603" y="0"/>
                    </a:moveTo>
                    <a:cubicBezTo>
                      <a:pt x="1310" y="0"/>
                      <a:pt x="1015" y="118"/>
                      <a:pt x="742" y="367"/>
                    </a:cubicBezTo>
                    <a:cubicBezTo>
                      <a:pt x="0" y="1044"/>
                      <a:pt x="448" y="2578"/>
                      <a:pt x="621" y="3398"/>
                    </a:cubicBezTo>
                    <a:cubicBezTo>
                      <a:pt x="931" y="4859"/>
                      <a:pt x="1160" y="6339"/>
                      <a:pt x="1671" y="7750"/>
                    </a:cubicBezTo>
                    <a:cubicBezTo>
                      <a:pt x="1875" y="8314"/>
                      <a:pt x="2118" y="9397"/>
                      <a:pt x="2822" y="9545"/>
                    </a:cubicBezTo>
                    <a:cubicBezTo>
                      <a:pt x="2964" y="9575"/>
                      <a:pt x="3095" y="9589"/>
                      <a:pt x="3216" y="9589"/>
                    </a:cubicBezTo>
                    <a:cubicBezTo>
                      <a:pt x="4147" y="9589"/>
                      <a:pt x="4479" y="8738"/>
                      <a:pt x="4504" y="7596"/>
                    </a:cubicBezTo>
                    <a:cubicBezTo>
                      <a:pt x="4552" y="5519"/>
                      <a:pt x="3588" y="2479"/>
                      <a:pt x="3373" y="1820"/>
                    </a:cubicBezTo>
                    <a:cubicBezTo>
                      <a:pt x="2999" y="673"/>
                      <a:pt x="2305" y="0"/>
                      <a:pt x="16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2">
                <a:extLst>
                  <a:ext uri="{FF2B5EF4-FFF2-40B4-BE49-F238E27FC236}">
                    <a16:creationId xmlns:a16="http://schemas.microsoft.com/office/drawing/2014/main" id="{077E68E0-F7DC-238E-F466-97172C60C2DB}"/>
                  </a:ext>
                </a:extLst>
              </p:cNvPr>
              <p:cNvSpPr/>
              <p:nvPr/>
            </p:nvSpPr>
            <p:spPr>
              <a:xfrm>
                <a:off x="5184025" y="3884554"/>
                <a:ext cx="100557" cy="200641"/>
              </a:xfrm>
              <a:custGeom>
                <a:avLst/>
                <a:gdLst/>
                <a:ahLst/>
                <a:cxnLst/>
                <a:rect l="l" t="t" r="r" b="b"/>
                <a:pathLst>
                  <a:path w="5107" h="10190" extrusionOk="0">
                    <a:moveTo>
                      <a:pt x="1856" y="600"/>
                    </a:moveTo>
                    <a:cubicBezTo>
                      <a:pt x="1929" y="600"/>
                      <a:pt x="2001" y="611"/>
                      <a:pt x="2073" y="630"/>
                    </a:cubicBezTo>
                    <a:cubicBezTo>
                      <a:pt x="2588" y="766"/>
                      <a:pt x="3064" y="1359"/>
                      <a:pt x="3342" y="2215"/>
                    </a:cubicBezTo>
                    <a:cubicBezTo>
                      <a:pt x="3615" y="3052"/>
                      <a:pt x="4503" y="5934"/>
                      <a:pt x="4459" y="7888"/>
                    </a:cubicBezTo>
                    <a:cubicBezTo>
                      <a:pt x="4442" y="8661"/>
                      <a:pt x="4276" y="9195"/>
                      <a:pt x="3979" y="9430"/>
                    </a:cubicBezTo>
                    <a:cubicBezTo>
                      <a:pt x="3846" y="9536"/>
                      <a:pt x="3678" y="9588"/>
                      <a:pt x="3472" y="9588"/>
                    </a:cubicBezTo>
                    <a:cubicBezTo>
                      <a:pt x="3370" y="9588"/>
                      <a:pt x="3259" y="9576"/>
                      <a:pt x="3139" y="9551"/>
                    </a:cubicBezTo>
                    <a:cubicBezTo>
                      <a:pt x="2707" y="9459"/>
                      <a:pt x="2473" y="8750"/>
                      <a:pt x="2304" y="8232"/>
                    </a:cubicBezTo>
                    <a:cubicBezTo>
                      <a:pt x="2269" y="8128"/>
                      <a:pt x="2239" y="8032"/>
                      <a:pt x="2208" y="7948"/>
                    </a:cubicBezTo>
                    <a:cubicBezTo>
                      <a:pt x="1818" y="6870"/>
                      <a:pt x="1589" y="5722"/>
                      <a:pt x="1368" y="4610"/>
                    </a:cubicBezTo>
                    <a:cubicBezTo>
                      <a:pt x="1304" y="4285"/>
                      <a:pt x="1239" y="3960"/>
                      <a:pt x="1170" y="3637"/>
                    </a:cubicBezTo>
                    <a:lnTo>
                      <a:pt x="1110" y="3359"/>
                    </a:lnTo>
                    <a:cubicBezTo>
                      <a:pt x="931" y="2571"/>
                      <a:pt x="663" y="1379"/>
                      <a:pt x="1200" y="888"/>
                    </a:cubicBezTo>
                    <a:cubicBezTo>
                      <a:pt x="1410" y="697"/>
                      <a:pt x="1629" y="600"/>
                      <a:pt x="1856" y="600"/>
                    </a:cubicBezTo>
                    <a:close/>
                    <a:moveTo>
                      <a:pt x="1860" y="1"/>
                    </a:moveTo>
                    <a:cubicBezTo>
                      <a:pt x="1484" y="1"/>
                      <a:pt x="1116" y="153"/>
                      <a:pt x="796" y="445"/>
                    </a:cubicBezTo>
                    <a:cubicBezTo>
                      <a:pt x="0" y="1170"/>
                      <a:pt x="316" y="2568"/>
                      <a:pt x="524" y="3492"/>
                    </a:cubicBezTo>
                    <a:lnTo>
                      <a:pt x="583" y="3762"/>
                    </a:lnTo>
                    <a:cubicBezTo>
                      <a:pt x="651" y="4084"/>
                      <a:pt x="715" y="4406"/>
                      <a:pt x="779" y="4727"/>
                    </a:cubicBezTo>
                    <a:cubicBezTo>
                      <a:pt x="1004" y="5861"/>
                      <a:pt x="1237" y="7032"/>
                      <a:pt x="1642" y="8153"/>
                    </a:cubicBezTo>
                    <a:cubicBezTo>
                      <a:pt x="1672" y="8232"/>
                      <a:pt x="1700" y="8322"/>
                      <a:pt x="1732" y="8420"/>
                    </a:cubicBezTo>
                    <a:cubicBezTo>
                      <a:pt x="1936" y="9038"/>
                      <a:pt x="2243" y="9975"/>
                      <a:pt x="3014" y="10139"/>
                    </a:cubicBezTo>
                    <a:cubicBezTo>
                      <a:pt x="3165" y="10171"/>
                      <a:pt x="3318" y="10189"/>
                      <a:pt x="3472" y="10190"/>
                    </a:cubicBezTo>
                    <a:cubicBezTo>
                      <a:pt x="3816" y="10190"/>
                      <a:pt x="4111" y="10093"/>
                      <a:pt x="4353" y="9902"/>
                    </a:cubicBezTo>
                    <a:cubicBezTo>
                      <a:pt x="4807" y="9542"/>
                      <a:pt x="5038" y="8889"/>
                      <a:pt x="5060" y="7903"/>
                    </a:cubicBezTo>
                    <a:cubicBezTo>
                      <a:pt x="5107" y="5853"/>
                      <a:pt x="4195" y="2887"/>
                      <a:pt x="3915" y="2028"/>
                    </a:cubicBezTo>
                    <a:cubicBezTo>
                      <a:pt x="3567" y="962"/>
                      <a:pt x="2951" y="240"/>
                      <a:pt x="2226" y="49"/>
                    </a:cubicBezTo>
                    <a:cubicBezTo>
                      <a:pt x="2104" y="17"/>
                      <a:pt x="1981" y="1"/>
                      <a:pt x="18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2">
                <a:extLst>
                  <a:ext uri="{FF2B5EF4-FFF2-40B4-BE49-F238E27FC236}">
                    <a16:creationId xmlns:a16="http://schemas.microsoft.com/office/drawing/2014/main" id="{41463AFF-BA8F-3231-1109-2ED7FEFDCFDA}"/>
                  </a:ext>
                </a:extLst>
              </p:cNvPr>
              <p:cNvSpPr/>
              <p:nvPr/>
            </p:nvSpPr>
            <p:spPr>
              <a:xfrm>
                <a:off x="5473803" y="3860276"/>
                <a:ext cx="189142" cy="256600"/>
              </a:xfrm>
              <a:custGeom>
                <a:avLst/>
                <a:gdLst/>
                <a:ahLst/>
                <a:cxnLst/>
                <a:rect l="l" t="t" r="r" b="b"/>
                <a:pathLst>
                  <a:path w="9606" h="13032" extrusionOk="0">
                    <a:moveTo>
                      <a:pt x="295" y="0"/>
                    </a:moveTo>
                    <a:lnTo>
                      <a:pt x="295" y="0"/>
                    </a:lnTo>
                    <a:cubicBezTo>
                      <a:pt x="295" y="0"/>
                      <a:pt x="1" y="5292"/>
                      <a:pt x="687" y="5684"/>
                    </a:cubicBezTo>
                    <a:cubicBezTo>
                      <a:pt x="1374" y="6075"/>
                      <a:pt x="3922" y="6762"/>
                      <a:pt x="4216" y="6860"/>
                    </a:cubicBezTo>
                    <a:cubicBezTo>
                      <a:pt x="4510" y="6959"/>
                      <a:pt x="4313" y="7350"/>
                      <a:pt x="3922" y="8722"/>
                    </a:cubicBezTo>
                    <a:cubicBezTo>
                      <a:pt x="3529" y="10094"/>
                      <a:pt x="3922" y="11956"/>
                      <a:pt x="5098" y="12643"/>
                    </a:cubicBezTo>
                    <a:cubicBezTo>
                      <a:pt x="5537" y="12899"/>
                      <a:pt x="5935" y="13032"/>
                      <a:pt x="6266" y="13032"/>
                    </a:cubicBezTo>
                    <a:cubicBezTo>
                      <a:pt x="6823" y="13032"/>
                      <a:pt x="7192" y="12657"/>
                      <a:pt x="7253" y="11858"/>
                    </a:cubicBezTo>
                    <a:cubicBezTo>
                      <a:pt x="7352" y="10585"/>
                      <a:pt x="9606" y="6958"/>
                      <a:pt x="8919" y="5880"/>
                    </a:cubicBezTo>
                    <a:cubicBezTo>
                      <a:pt x="8234" y="4802"/>
                      <a:pt x="7155" y="3724"/>
                      <a:pt x="4999" y="3430"/>
                    </a:cubicBezTo>
                    <a:cubicBezTo>
                      <a:pt x="2843" y="3136"/>
                      <a:pt x="295" y="0"/>
                      <a:pt x="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2">
                <a:extLst>
                  <a:ext uri="{FF2B5EF4-FFF2-40B4-BE49-F238E27FC236}">
                    <a16:creationId xmlns:a16="http://schemas.microsoft.com/office/drawing/2014/main" id="{76D7BBA9-E86B-C3A0-0AAD-9474991EB06C}"/>
                  </a:ext>
                </a:extLst>
              </p:cNvPr>
              <p:cNvSpPr/>
              <p:nvPr/>
            </p:nvSpPr>
            <p:spPr>
              <a:xfrm>
                <a:off x="5469865" y="3854330"/>
                <a:ext cx="194557" cy="268473"/>
              </a:xfrm>
              <a:custGeom>
                <a:avLst/>
                <a:gdLst/>
                <a:ahLst/>
                <a:cxnLst/>
                <a:rect l="l" t="t" r="r" b="b"/>
                <a:pathLst>
                  <a:path w="9881" h="13635" extrusionOk="0">
                    <a:moveTo>
                      <a:pt x="761" y="1063"/>
                    </a:moveTo>
                    <a:cubicBezTo>
                      <a:pt x="1630" y="2006"/>
                      <a:pt x="3476" y="3801"/>
                      <a:pt x="5160" y="4029"/>
                    </a:cubicBezTo>
                    <a:cubicBezTo>
                      <a:pt x="7354" y="4327"/>
                      <a:pt x="8326" y="5493"/>
                      <a:pt x="8867" y="6342"/>
                    </a:cubicBezTo>
                    <a:cubicBezTo>
                      <a:pt x="9206" y="6873"/>
                      <a:pt x="8482" y="8572"/>
                      <a:pt x="7955" y="9813"/>
                    </a:cubicBezTo>
                    <a:cubicBezTo>
                      <a:pt x="7548" y="10771"/>
                      <a:pt x="7196" y="11598"/>
                      <a:pt x="7154" y="12136"/>
                    </a:cubicBezTo>
                    <a:cubicBezTo>
                      <a:pt x="7132" y="12436"/>
                      <a:pt x="7047" y="12821"/>
                      <a:pt x="6771" y="12966"/>
                    </a:cubicBezTo>
                    <a:cubicBezTo>
                      <a:pt x="6687" y="13010"/>
                      <a:pt x="6585" y="13032"/>
                      <a:pt x="6468" y="13032"/>
                    </a:cubicBezTo>
                    <a:cubicBezTo>
                      <a:pt x="6194" y="13032"/>
                      <a:pt x="5841" y="12913"/>
                      <a:pt x="5449" y="12685"/>
                    </a:cubicBezTo>
                    <a:cubicBezTo>
                      <a:pt x="4393" y="12069"/>
                      <a:pt x="4060" y="10338"/>
                      <a:pt x="4411" y="9107"/>
                    </a:cubicBezTo>
                    <a:cubicBezTo>
                      <a:pt x="4488" y="8840"/>
                      <a:pt x="4555" y="8610"/>
                      <a:pt x="4615" y="8413"/>
                    </a:cubicBezTo>
                    <a:cubicBezTo>
                      <a:pt x="4879" y="7532"/>
                      <a:pt x="5025" y="7049"/>
                      <a:pt x="4512" y="6877"/>
                    </a:cubicBezTo>
                    <a:cubicBezTo>
                      <a:pt x="4449" y="6856"/>
                      <a:pt x="4289" y="6810"/>
                      <a:pt x="4067" y="6746"/>
                    </a:cubicBezTo>
                    <a:cubicBezTo>
                      <a:pt x="3314" y="6528"/>
                      <a:pt x="1551" y="6018"/>
                      <a:pt x="1050" y="5734"/>
                    </a:cubicBezTo>
                    <a:cubicBezTo>
                      <a:pt x="759" y="5449"/>
                      <a:pt x="681" y="3220"/>
                      <a:pt x="761" y="1063"/>
                    </a:cubicBezTo>
                    <a:close/>
                    <a:moveTo>
                      <a:pt x="497" y="0"/>
                    </a:moveTo>
                    <a:cubicBezTo>
                      <a:pt x="349" y="0"/>
                      <a:pt x="204" y="110"/>
                      <a:pt x="195" y="286"/>
                    </a:cubicBezTo>
                    <a:cubicBezTo>
                      <a:pt x="81" y="2331"/>
                      <a:pt x="0" y="5826"/>
                      <a:pt x="738" y="6246"/>
                    </a:cubicBezTo>
                    <a:cubicBezTo>
                      <a:pt x="1244" y="6535"/>
                      <a:pt x="2556" y="6935"/>
                      <a:pt x="3899" y="7322"/>
                    </a:cubicBezTo>
                    <a:cubicBezTo>
                      <a:pt x="4054" y="7367"/>
                      <a:pt x="4176" y="7403"/>
                      <a:pt x="4254" y="7427"/>
                    </a:cubicBezTo>
                    <a:cubicBezTo>
                      <a:pt x="4239" y="7574"/>
                      <a:pt x="4141" y="7900"/>
                      <a:pt x="4039" y="8240"/>
                    </a:cubicBezTo>
                    <a:cubicBezTo>
                      <a:pt x="3979" y="8441"/>
                      <a:pt x="3909" y="8672"/>
                      <a:pt x="3832" y="8941"/>
                    </a:cubicBezTo>
                    <a:cubicBezTo>
                      <a:pt x="3421" y="10383"/>
                      <a:pt x="3806" y="12422"/>
                      <a:pt x="5146" y="13203"/>
                    </a:cubicBezTo>
                    <a:cubicBezTo>
                      <a:pt x="5636" y="13489"/>
                      <a:pt x="6081" y="13635"/>
                      <a:pt x="6467" y="13635"/>
                    </a:cubicBezTo>
                    <a:cubicBezTo>
                      <a:pt x="6681" y="13635"/>
                      <a:pt x="6878" y="13590"/>
                      <a:pt x="7050" y="13500"/>
                    </a:cubicBezTo>
                    <a:cubicBezTo>
                      <a:pt x="7336" y="13349"/>
                      <a:pt x="7690" y="12999"/>
                      <a:pt x="7753" y="12184"/>
                    </a:cubicBezTo>
                    <a:cubicBezTo>
                      <a:pt x="7786" y="11744"/>
                      <a:pt x="8136" y="10921"/>
                      <a:pt x="8507" y="10049"/>
                    </a:cubicBezTo>
                    <a:cubicBezTo>
                      <a:pt x="9182" y="8461"/>
                      <a:pt x="9880" y="6819"/>
                      <a:pt x="9373" y="6021"/>
                    </a:cubicBezTo>
                    <a:cubicBezTo>
                      <a:pt x="8768" y="5070"/>
                      <a:pt x="7681" y="3767"/>
                      <a:pt x="5240" y="3435"/>
                    </a:cubicBezTo>
                    <a:cubicBezTo>
                      <a:pt x="3228" y="3160"/>
                      <a:pt x="753" y="143"/>
                      <a:pt x="728" y="112"/>
                    </a:cubicBezTo>
                    <a:cubicBezTo>
                      <a:pt x="666" y="35"/>
                      <a:pt x="581" y="0"/>
                      <a:pt x="49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2">
                <a:extLst>
                  <a:ext uri="{FF2B5EF4-FFF2-40B4-BE49-F238E27FC236}">
                    <a16:creationId xmlns:a16="http://schemas.microsoft.com/office/drawing/2014/main" id="{7855EEB6-FD04-45EB-74E1-F51D97F441A5}"/>
                  </a:ext>
                </a:extLst>
              </p:cNvPr>
              <p:cNvSpPr/>
              <p:nvPr/>
            </p:nvSpPr>
            <p:spPr>
              <a:xfrm>
                <a:off x="5305296" y="3778425"/>
                <a:ext cx="119361" cy="251441"/>
              </a:xfrm>
              <a:custGeom>
                <a:avLst/>
                <a:gdLst/>
                <a:ahLst/>
                <a:cxnLst/>
                <a:rect l="l" t="t" r="r" b="b"/>
                <a:pathLst>
                  <a:path w="6062" h="12770" extrusionOk="0">
                    <a:moveTo>
                      <a:pt x="2135" y="0"/>
                    </a:moveTo>
                    <a:cubicBezTo>
                      <a:pt x="1744" y="0"/>
                      <a:pt x="1353" y="156"/>
                      <a:pt x="989" y="488"/>
                    </a:cubicBezTo>
                    <a:cubicBezTo>
                      <a:pt x="1" y="1390"/>
                      <a:pt x="598" y="3433"/>
                      <a:pt x="829" y="4526"/>
                    </a:cubicBezTo>
                    <a:cubicBezTo>
                      <a:pt x="1240" y="6472"/>
                      <a:pt x="1544" y="8442"/>
                      <a:pt x="2225" y="10320"/>
                    </a:cubicBezTo>
                    <a:cubicBezTo>
                      <a:pt x="2498" y="11072"/>
                      <a:pt x="2820" y="12512"/>
                      <a:pt x="3758" y="12710"/>
                    </a:cubicBezTo>
                    <a:cubicBezTo>
                      <a:pt x="3947" y="12750"/>
                      <a:pt x="4121" y="12769"/>
                      <a:pt x="4282" y="12769"/>
                    </a:cubicBezTo>
                    <a:cubicBezTo>
                      <a:pt x="5523" y="12769"/>
                      <a:pt x="5964" y="11637"/>
                      <a:pt x="5999" y="10114"/>
                    </a:cubicBezTo>
                    <a:cubicBezTo>
                      <a:pt x="6062" y="7350"/>
                      <a:pt x="4779" y="3301"/>
                      <a:pt x="4493" y="2425"/>
                    </a:cubicBezTo>
                    <a:cubicBezTo>
                      <a:pt x="3994" y="896"/>
                      <a:pt x="3069" y="0"/>
                      <a:pt x="2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2">
                <a:extLst>
                  <a:ext uri="{FF2B5EF4-FFF2-40B4-BE49-F238E27FC236}">
                    <a16:creationId xmlns:a16="http://schemas.microsoft.com/office/drawing/2014/main" id="{947232BE-7B3A-36D0-B930-D2A967F31A9B}"/>
                  </a:ext>
                </a:extLst>
              </p:cNvPr>
              <p:cNvSpPr/>
              <p:nvPr/>
            </p:nvSpPr>
            <p:spPr>
              <a:xfrm>
                <a:off x="5300767" y="3772518"/>
                <a:ext cx="129777" cy="263255"/>
              </a:xfrm>
              <a:custGeom>
                <a:avLst/>
                <a:gdLst/>
                <a:ahLst/>
                <a:cxnLst/>
                <a:rect l="l" t="t" r="r" b="b"/>
                <a:pathLst>
                  <a:path w="6591" h="13370" extrusionOk="0">
                    <a:moveTo>
                      <a:pt x="2368" y="601"/>
                    </a:moveTo>
                    <a:cubicBezTo>
                      <a:pt x="2473" y="601"/>
                      <a:pt x="2576" y="616"/>
                      <a:pt x="2677" y="643"/>
                    </a:cubicBezTo>
                    <a:cubicBezTo>
                      <a:pt x="3397" y="833"/>
                      <a:pt x="4055" y="1646"/>
                      <a:pt x="4438" y="2819"/>
                    </a:cubicBezTo>
                    <a:cubicBezTo>
                      <a:pt x="4802" y="3935"/>
                      <a:pt x="5988" y="7788"/>
                      <a:pt x="5929" y="10407"/>
                    </a:cubicBezTo>
                    <a:cubicBezTo>
                      <a:pt x="5905" y="11483"/>
                      <a:pt x="5677" y="12199"/>
                      <a:pt x="5253" y="12536"/>
                    </a:cubicBezTo>
                    <a:cubicBezTo>
                      <a:pt x="5056" y="12692"/>
                      <a:pt x="4813" y="12770"/>
                      <a:pt x="4516" y="12770"/>
                    </a:cubicBezTo>
                    <a:cubicBezTo>
                      <a:pt x="4373" y="12770"/>
                      <a:pt x="4218" y="12752"/>
                      <a:pt x="4050" y="12716"/>
                    </a:cubicBezTo>
                    <a:cubicBezTo>
                      <a:pt x="3420" y="12582"/>
                      <a:pt x="3099" y="11607"/>
                      <a:pt x="2865" y="10894"/>
                    </a:cubicBezTo>
                    <a:cubicBezTo>
                      <a:pt x="2820" y="10758"/>
                      <a:pt x="2779" y="10630"/>
                      <a:pt x="2738" y="10518"/>
                    </a:cubicBezTo>
                    <a:cubicBezTo>
                      <a:pt x="2217" y="9078"/>
                      <a:pt x="1912" y="7545"/>
                      <a:pt x="1617" y="6063"/>
                    </a:cubicBezTo>
                    <a:cubicBezTo>
                      <a:pt x="1531" y="5630"/>
                      <a:pt x="1445" y="5196"/>
                      <a:pt x="1353" y="4764"/>
                    </a:cubicBezTo>
                    <a:lnTo>
                      <a:pt x="1272" y="4394"/>
                    </a:lnTo>
                    <a:cubicBezTo>
                      <a:pt x="1030" y="3321"/>
                      <a:pt x="663" y="1702"/>
                      <a:pt x="1422" y="1009"/>
                    </a:cubicBezTo>
                    <a:cubicBezTo>
                      <a:pt x="1719" y="739"/>
                      <a:pt x="2041" y="601"/>
                      <a:pt x="2368" y="601"/>
                    </a:cubicBezTo>
                    <a:close/>
                    <a:moveTo>
                      <a:pt x="2370" y="0"/>
                    </a:moveTo>
                    <a:cubicBezTo>
                      <a:pt x="1894" y="0"/>
                      <a:pt x="1426" y="193"/>
                      <a:pt x="1017" y="565"/>
                    </a:cubicBezTo>
                    <a:cubicBezTo>
                      <a:pt x="1" y="1493"/>
                      <a:pt x="413" y="3318"/>
                      <a:pt x="685" y="4526"/>
                    </a:cubicBezTo>
                    <a:lnTo>
                      <a:pt x="765" y="4888"/>
                    </a:lnTo>
                    <a:cubicBezTo>
                      <a:pt x="857" y="5318"/>
                      <a:pt x="942" y="5748"/>
                      <a:pt x="1027" y="6180"/>
                    </a:cubicBezTo>
                    <a:cubicBezTo>
                      <a:pt x="1326" y="7683"/>
                      <a:pt x="1636" y="9239"/>
                      <a:pt x="2173" y="10722"/>
                    </a:cubicBezTo>
                    <a:cubicBezTo>
                      <a:pt x="2212" y="10829"/>
                      <a:pt x="2251" y="10951"/>
                      <a:pt x="2294" y="11081"/>
                    </a:cubicBezTo>
                    <a:cubicBezTo>
                      <a:pt x="2573" y="11933"/>
                      <a:pt x="2956" y="13099"/>
                      <a:pt x="3926" y="13305"/>
                    </a:cubicBezTo>
                    <a:cubicBezTo>
                      <a:pt x="4120" y="13346"/>
                      <a:pt x="4316" y="13367"/>
                      <a:pt x="4513" y="13370"/>
                    </a:cubicBezTo>
                    <a:cubicBezTo>
                      <a:pt x="4948" y="13370"/>
                      <a:pt x="5321" y="13249"/>
                      <a:pt x="5625" y="13007"/>
                    </a:cubicBezTo>
                    <a:cubicBezTo>
                      <a:pt x="6197" y="12554"/>
                      <a:pt x="6500" y="11684"/>
                      <a:pt x="6530" y="10421"/>
                    </a:cubicBezTo>
                    <a:cubicBezTo>
                      <a:pt x="6590" y="7705"/>
                      <a:pt x="5381" y="3772"/>
                      <a:pt x="5009" y="2631"/>
                    </a:cubicBezTo>
                    <a:cubicBezTo>
                      <a:pt x="4557" y="1244"/>
                      <a:pt x="3763" y="307"/>
                      <a:pt x="2831" y="61"/>
                    </a:cubicBezTo>
                    <a:cubicBezTo>
                      <a:pt x="2677" y="20"/>
                      <a:pt x="2523" y="0"/>
                      <a:pt x="237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2">
                <a:extLst>
                  <a:ext uri="{FF2B5EF4-FFF2-40B4-BE49-F238E27FC236}">
                    <a16:creationId xmlns:a16="http://schemas.microsoft.com/office/drawing/2014/main" id="{552BD1F5-EC39-6D31-ABE7-25459FEEFA75}"/>
                  </a:ext>
                </a:extLst>
              </p:cNvPr>
              <p:cNvSpPr/>
              <p:nvPr/>
            </p:nvSpPr>
            <p:spPr>
              <a:xfrm>
                <a:off x="5397819" y="3800183"/>
                <a:ext cx="119361" cy="251441"/>
              </a:xfrm>
              <a:custGeom>
                <a:avLst/>
                <a:gdLst/>
                <a:ahLst/>
                <a:cxnLst/>
                <a:rect l="l" t="t" r="r" b="b"/>
                <a:pathLst>
                  <a:path w="6062" h="12770" extrusionOk="0">
                    <a:moveTo>
                      <a:pt x="2134" y="0"/>
                    </a:moveTo>
                    <a:cubicBezTo>
                      <a:pt x="1744" y="0"/>
                      <a:pt x="1352" y="156"/>
                      <a:pt x="989" y="488"/>
                    </a:cubicBezTo>
                    <a:cubicBezTo>
                      <a:pt x="0" y="1390"/>
                      <a:pt x="598" y="3432"/>
                      <a:pt x="829" y="4526"/>
                    </a:cubicBezTo>
                    <a:cubicBezTo>
                      <a:pt x="1240" y="6470"/>
                      <a:pt x="1544" y="8441"/>
                      <a:pt x="2225" y="10320"/>
                    </a:cubicBezTo>
                    <a:cubicBezTo>
                      <a:pt x="2497" y="11072"/>
                      <a:pt x="2820" y="12513"/>
                      <a:pt x="3758" y="12711"/>
                    </a:cubicBezTo>
                    <a:cubicBezTo>
                      <a:pt x="3946" y="12750"/>
                      <a:pt x="4121" y="12769"/>
                      <a:pt x="4281" y="12769"/>
                    </a:cubicBezTo>
                    <a:cubicBezTo>
                      <a:pt x="5523" y="12769"/>
                      <a:pt x="5965" y="11636"/>
                      <a:pt x="5999" y="10114"/>
                    </a:cubicBezTo>
                    <a:cubicBezTo>
                      <a:pt x="6061" y="7349"/>
                      <a:pt x="4780" y="3301"/>
                      <a:pt x="4493" y="2424"/>
                    </a:cubicBezTo>
                    <a:cubicBezTo>
                      <a:pt x="3994" y="896"/>
                      <a:pt x="3069" y="0"/>
                      <a:pt x="21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2">
                <a:extLst>
                  <a:ext uri="{FF2B5EF4-FFF2-40B4-BE49-F238E27FC236}">
                    <a16:creationId xmlns:a16="http://schemas.microsoft.com/office/drawing/2014/main" id="{61F1701B-D0D3-5930-BA38-76D882CBF75B}"/>
                  </a:ext>
                </a:extLst>
              </p:cNvPr>
              <p:cNvSpPr/>
              <p:nvPr/>
            </p:nvSpPr>
            <p:spPr>
              <a:xfrm>
                <a:off x="5393270" y="3794256"/>
                <a:ext cx="129796" cy="263255"/>
              </a:xfrm>
              <a:custGeom>
                <a:avLst/>
                <a:gdLst/>
                <a:ahLst/>
                <a:cxnLst/>
                <a:rect l="l" t="t" r="r" b="b"/>
                <a:pathLst>
                  <a:path w="6592" h="13370" extrusionOk="0">
                    <a:moveTo>
                      <a:pt x="2369" y="602"/>
                    </a:moveTo>
                    <a:cubicBezTo>
                      <a:pt x="2472" y="602"/>
                      <a:pt x="2577" y="616"/>
                      <a:pt x="2676" y="643"/>
                    </a:cubicBezTo>
                    <a:cubicBezTo>
                      <a:pt x="3397" y="832"/>
                      <a:pt x="4056" y="1646"/>
                      <a:pt x="4438" y="2818"/>
                    </a:cubicBezTo>
                    <a:cubicBezTo>
                      <a:pt x="4803" y="3938"/>
                      <a:pt x="5989" y="7792"/>
                      <a:pt x="5930" y="10408"/>
                    </a:cubicBezTo>
                    <a:cubicBezTo>
                      <a:pt x="5905" y="11484"/>
                      <a:pt x="5678" y="12201"/>
                      <a:pt x="5253" y="12536"/>
                    </a:cubicBezTo>
                    <a:cubicBezTo>
                      <a:pt x="5056" y="12692"/>
                      <a:pt x="4814" y="12770"/>
                      <a:pt x="4517" y="12770"/>
                    </a:cubicBezTo>
                    <a:cubicBezTo>
                      <a:pt x="4374" y="12770"/>
                      <a:pt x="4219" y="12752"/>
                      <a:pt x="4050" y="12716"/>
                    </a:cubicBezTo>
                    <a:cubicBezTo>
                      <a:pt x="3420" y="12583"/>
                      <a:pt x="3099" y="11608"/>
                      <a:pt x="2865" y="10895"/>
                    </a:cubicBezTo>
                    <a:cubicBezTo>
                      <a:pt x="2820" y="10758"/>
                      <a:pt x="2778" y="10631"/>
                      <a:pt x="2738" y="10518"/>
                    </a:cubicBezTo>
                    <a:cubicBezTo>
                      <a:pt x="2216" y="9078"/>
                      <a:pt x="1911" y="7543"/>
                      <a:pt x="1616" y="6061"/>
                    </a:cubicBezTo>
                    <a:cubicBezTo>
                      <a:pt x="1531" y="5628"/>
                      <a:pt x="1444" y="5196"/>
                      <a:pt x="1353" y="4764"/>
                    </a:cubicBezTo>
                    <a:lnTo>
                      <a:pt x="1272" y="4397"/>
                    </a:lnTo>
                    <a:cubicBezTo>
                      <a:pt x="1029" y="3324"/>
                      <a:pt x="664" y="1703"/>
                      <a:pt x="1423" y="1010"/>
                    </a:cubicBezTo>
                    <a:cubicBezTo>
                      <a:pt x="1718" y="740"/>
                      <a:pt x="2041" y="602"/>
                      <a:pt x="2368" y="602"/>
                    </a:cubicBezTo>
                    <a:close/>
                    <a:moveTo>
                      <a:pt x="2369" y="0"/>
                    </a:moveTo>
                    <a:cubicBezTo>
                      <a:pt x="1893" y="0"/>
                      <a:pt x="1425" y="193"/>
                      <a:pt x="1017" y="566"/>
                    </a:cubicBezTo>
                    <a:cubicBezTo>
                      <a:pt x="0" y="1493"/>
                      <a:pt x="413" y="3319"/>
                      <a:pt x="685" y="4528"/>
                    </a:cubicBezTo>
                    <a:lnTo>
                      <a:pt x="765" y="4887"/>
                    </a:lnTo>
                    <a:cubicBezTo>
                      <a:pt x="856" y="5318"/>
                      <a:pt x="942" y="5747"/>
                      <a:pt x="1027" y="6177"/>
                    </a:cubicBezTo>
                    <a:cubicBezTo>
                      <a:pt x="1326" y="7682"/>
                      <a:pt x="1635" y="9238"/>
                      <a:pt x="2172" y="10722"/>
                    </a:cubicBezTo>
                    <a:cubicBezTo>
                      <a:pt x="2211" y="10830"/>
                      <a:pt x="2250" y="10951"/>
                      <a:pt x="2294" y="11081"/>
                    </a:cubicBezTo>
                    <a:cubicBezTo>
                      <a:pt x="2573" y="11934"/>
                      <a:pt x="2956" y="13100"/>
                      <a:pt x="3926" y="13304"/>
                    </a:cubicBezTo>
                    <a:cubicBezTo>
                      <a:pt x="4119" y="13347"/>
                      <a:pt x="4316" y="13368"/>
                      <a:pt x="4514" y="13370"/>
                    </a:cubicBezTo>
                    <a:cubicBezTo>
                      <a:pt x="4949" y="13370"/>
                      <a:pt x="5321" y="13249"/>
                      <a:pt x="5626" y="13007"/>
                    </a:cubicBezTo>
                    <a:cubicBezTo>
                      <a:pt x="6197" y="12554"/>
                      <a:pt x="6501" y="11684"/>
                      <a:pt x="6529" y="10421"/>
                    </a:cubicBezTo>
                    <a:cubicBezTo>
                      <a:pt x="6591" y="7709"/>
                      <a:pt x="5382" y="3773"/>
                      <a:pt x="5009" y="2631"/>
                    </a:cubicBezTo>
                    <a:cubicBezTo>
                      <a:pt x="4557" y="1244"/>
                      <a:pt x="3762" y="307"/>
                      <a:pt x="2830" y="61"/>
                    </a:cubicBezTo>
                    <a:cubicBezTo>
                      <a:pt x="2677" y="20"/>
                      <a:pt x="2522" y="0"/>
                      <a:pt x="236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2">
                <a:extLst>
                  <a:ext uri="{FF2B5EF4-FFF2-40B4-BE49-F238E27FC236}">
                    <a16:creationId xmlns:a16="http://schemas.microsoft.com/office/drawing/2014/main" id="{53D2EF03-4687-D752-DC0B-6FED62EC5C34}"/>
                  </a:ext>
                </a:extLst>
              </p:cNvPr>
              <p:cNvSpPr/>
              <p:nvPr/>
            </p:nvSpPr>
            <p:spPr>
              <a:xfrm>
                <a:off x="6234664" y="4064659"/>
                <a:ext cx="190245" cy="261877"/>
              </a:xfrm>
              <a:custGeom>
                <a:avLst/>
                <a:gdLst/>
                <a:ahLst/>
                <a:cxnLst/>
                <a:rect l="l" t="t" r="r" b="b"/>
                <a:pathLst>
                  <a:path w="9662" h="13300" extrusionOk="0">
                    <a:moveTo>
                      <a:pt x="7147" y="0"/>
                    </a:moveTo>
                    <a:cubicBezTo>
                      <a:pt x="6326" y="0"/>
                      <a:pt x="5413" y="557"/>
                      <a:pt x="4636" y="1636"/>
                    </a:cubicBezTo>
                    <a:cubicBezTo>
                      <a:pt x="4048" y="2451"/>
                      <a:pt x="1375" y="6237"/>
                      <a:pt x="528" y="9296"/>
                    </a:cubicBezTo>
                    <a:cubicBezTo>
                      <a:pt x="0" y="11199"/>
                      <a:pt x="179" y="12820"/>
                      <a:pt x="2006" y="13269"/>
                    </a:cubicBezTo>
                    <a:cubicBezTo>
                      <a:pt x="2091" y="13290"/>
                      <a:pt x="2175" y="13300"/>
                      <a:pt x="2257" y="13300"/>
                    </a:cubicBezTo>
                    <a:cubicBezTo>
                      <a:pt x="3180" y="13300"/>
                      <a:pt x="3905" y="12056"/>
                      <a:pt x="4394" y="11426"/>
                    </a:cubicBezTo>
                    <a:cubicBezTo>
                      <a:pt x="5723" y="9712"/>
                      <a:pt x="6691" y="7707"/>
                      <a:pt x="7763" y="5785"/>
                    </a:cubicBezTo>
                    <a:cubicBezTo>
                      <a:pt x="8364" y="4704"/>
                      <a:pt x="9662" y="2769"/>
                      <a:pt x="8928" y="1282"/>
                    </a:cubicBezTo>
                    <a:cubicBezTo>
                      <a:pt x="8503" y="420"/>
                      <a:pt x="7860" y="0"/>
                      <a:pt x="7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a:extLst>
                  <a:ext uri="{FF2B5EF4-FFF2-40B4-BE49-F238E27FC236}">
                    <a16:creationId xmlns:a16="http://schemas.microsoft.com/office/drawing/2014/main" id="{67B0D17F-A688-ECB5-C926-675B5A8F27A9}"/>
                  </a:ext>
                </a:extLst>
              </p:cNvPr>
              <p:cNvSpPr/>
              <p:nvPr/>
            </p:nvSpPr>
            <p:spPr>
              <a:xfrm>
                <a:off x="6231769" y="4058732"/>
                <a:ext cx="198357" cy="273750"/>
              </a:xfrm>
              <a:custGeom>
                <a:avLst/>
                <a:gdLst/>
                <a:ahLst/>
                <a:cxnLst/>
                <a:rect l="l" t="t" r="r" b="b"/>
                <a:pathLst>
                  <a:path w="10074" h="13903" extrusionOk="0">
                    <a:moveTo>
                      <a:pt x="7290" y="602"/>
                    </a:moveTo>
                    <a:cubicBezTo>
                      <a:pt x="7333" y="602"/>
                      <a:pt x="7375" y="604"/>
                      <a:pt x="7416" y="607"/>
                    </a:cubicBezTo>
                    <a:cubicBezTo>
                      <a:pt x="7991" y="655"/>
                      <a:pt x="8472" y="1039"/>
                      <a:pt x="8806" y="1716"/>
                    </a:cubicBezTo>
                    <a:cubicBezTo>
                      <a:pt x="9394" y="2906"/>
                      <a:pt x="8467" y="4514"/>
                      <a:pt x="7854" y="5578"/>
                    </a:cubicBezTo>
                    <a:cubicBezTo>
                      <a:pt x="7779" y="5707"/>
                      <a:pt x="7709" y="5829"/>
                      <a:pt x="7646" y="5941"/>
                    </a:cubicBezTo>
                    <a:cubicBezTo>
                      <a:pt x="7409" y="6367"/>
                      <a:pt x="7176" y="6798"/>
                      <a:pt x="6943" y="7228"/>
                    </a:cubicBezTo>
                    <a:cubicBezTo>
                      <a:pt x="6148" y="8703"/>
                      <a:pt x="5324" y="10228"/>
                      <a:pt x="4304" y="11543"/>
                    </a:cubicBezTo>
                    <a:cubicBezTo>
                      <a:pt x="4225" y="11646"/>
                      <a:pt x="4138" y="11764"/>
                      <a:pt x="4047" y="11891"/>
                    </a:cubicBezTo>
                    <a:cubicBezTo>
                      <a:pt x="3610" y="12495"/>
                      <a:pt x="3025" y="13299"/>
                      <a:pt x="2398" y="13299"/>
                    </a:cubicBezTo>
                    <a:cubicBezTo>
                      <a:pt x="2341" y="13299"/>
                      <a:pt x="2283" y="13293"/>
                      <a:pt x="2226" y="13279"/>
                    </a:cubicBezTo>
                    <a:cubicBezTo>
                      <a:pt x="1639" y="13135"/>
                      <a:pt x="1234" y="12862"/>
                      <a:pt x="991" y="12446"/>
                    </a:cubicBezTo>
                    <a:cubicBezTo>
                      <a:pt x="633" y="11836"/>
                      <a:pt x="624" y="10904"/>
                      <a:pt x="964" y="9678"/>
                    </a:cubicBezTo>
                    <a:cubicBezTo>
                      <a:pt x="1770" y="6773"/>
                      <a:pt x="4278" y="3153"/>
                      <a:pt x="5027" y="2112"/>
                    </a:cubicBezTo>
                    <a:cubicBezTo>
                      <a:pt x="5724" y="1145"/>
                      <a:pt x="6544" y="602"/>
                      <a:pt x="7290" y="602"/>
                    </a:cubicBezTo>
                    <a:close/>
                    <a:moveTo>
                      <a:pt x="7294" y="1"/>
                    </a:moveTo>
                    <a:cubicBezTo>
                      <a:pt x="6344" y="1"/>
                      <a:pt x="5353" y="632"/>
                      <a:pt x="4539" y="1761"/>
                    </a:cubicBezTo>
                    <a:cubicBezTo>
                      <a:pt x="3775" y="2821"/>
                      <a:pt x="1217" y="6516"/>
                      <a:pt x="384" y="9516"/>
                    </a:cubicBezTo>
                    <a:cubicBezTo>
                      <a:pt x="0" y="10905"/>
                      <a:pt x="30" y="11993"/>
                      <a:pt x="472" y="12749"/>
                    </a:cubicBezTo>
                    <a:cubicBezTo>
                      <a:pt x="798" y="13305"/>
                      <a:pt x="1339" y="13679"/>
                      <a:pt x="2082" y="13862"/>
                    </a:cubicBezTo>
                    <a:cubicBezTo>
                      <a:pt x="2188" y="13888"/>
                      <a:pt x="2297" y="13902"/>
                      <a:pt x="2406" y="13902"/>
                    </a:cubicBezTo>
                    <a:cubicBezTo>
                      <a:pt x="3333" y="13902"/>
                      <a:pt x="4046" y="12918"/>
                      <a:pt x="4534" y="12243"/>
                    </a:cubicBezTo>
                    <a:cubicBezTo>
                      <a:pt x="4621" y="12123"/>
                      <a:pt x="4702" y="12010"/>
                      <a:pt x="4778" y="11911"/>
                    </a:cubicBezTo>
                    <a:cubicBezTo>
                      <a:pt x="5829" y="10557"/>
                      <a:pt x="6665" y="9011"/>
                      <a:pt x="7472" y="7514"/>
                    </a:cubicBezTo>
                    <a:cubicBezTo>
                      <a:pt x="7704" y="7086"/>
                      <a:pt x="7934" y="6657"/>
                      <a:pt x="8172" y="6232"/>
                    </a:cubicBezTo>
                    <a:lnTo>
                      <a:pt x="8374" y="5877"/>
                    </a:lnTo>
                    <a:cubicBezTo>
                      <a:pt x="9051" y="4703"/>
                      <a:pt x="10073" y="2928"/>
                      <a:pt x="9344" y="1450"/>
                    </a:cubicBezTo>
                    <a:cubicBezTo>
                      <a:pt x="8919" y="585"/>
                      <a:pt x="8252" y="73"/>
                      <a:pt x="7466" y="8"/>
                    </a:cubicBezTo>
                    <a:cubicBezTo>
                      <a:pt x="7409" y="3"/>
                      <a:pt x="7351" y="1"/>
                      <a:pt x="729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2">
                <a:extLst>
                  <a:ext uri="{FF2B5EF4-FFF2-40B4-BE49-F238E27FC236}">
                    <a16:creationId xmlns:a16="http://schemas.microsoft.com/office/drawing/2014/main" id="{6CC98338-4ACB-D7E7-B162-854D257E6720}"/>
                  </a:ext>
                </a:extLst>
              </p:cNvPr>
              <p:cNvSpPr/>
              <p:nvPr/>
            </p:nvSpPr>
            <p:spPr>
              <a:xfrm>
                <a:off x="6327029" y="4148006"/>
                <a:ext cx="142871" cy="196683"/>
              </a:xfrm>
              <a:custGeom>
                <a:avLst/>
                <a:gdLst/>
                <a:ahLst/>
                <a:cxnLst/>
                <a:rect l="l" t="t" r="r" b="b"/>
                <a:pathLst>
                  <a:path w="7256" h="9989" extrusionOk="0">
                    <a:moveTo>
                      <a:pt x="5368" y="1"/>
                    </a:moveTo>
                    <a:cubicBezTo>
                      <a:pt x="4751" y="1"/>
                      <a:pt x="4066" y="418"/>
                      <a:pt x="3482" y="1229"/>
                    </a:cubicBezTo>
                    <a:cubicBezTo>
                      <a:pt x="3041" y="1842"/>
                      <a:pt x="1033" y="4685"/>
                      <a:pt x="397" y="6981"/>
                    </a:cubicBezTo>
                    <a:cubicBezTo>
                      <a:pt x="1" y="8410"/>
                      <a:pt x="136" y="9628"/>
                      <a:pt x="1508" y="9966"/>
                    </a:cubicBezTo>
                    <a:cubicBezTo>
                      <a:pt x="1571" y="9981"/>
                      <a:pt x="1634" y="9989"/>
                      <a:pt x="1695" y="9989"/>
                    </a:cubicBezTo>
                    <a:cubicBezTo>
                      <a:pt x="2388" y="9989"/>
                      <a:pt x="2933" y="9055"/>
                      <a:pt x="3300" y="8581"/>
                    </a:cubicBezTo>
                    <a:cubicBezTo>
                      <a:pt x="4299" y="7294"/>
                      <a:pt x="5026" y="5789"/>
                      <a:pt x="5829" y="4346"/>
                    </a:cubicBezTo>
                    <a:cubicBezTo>
                      <a:pt x="6282" y="3534"/>
                      <a:pt x="7256" y="2080"/>
                      <a:pt x="6706" y="963"/>
                    </a:cubicBezTo>
                    <a:cubicBezTo>
                      <a:pt x="6386" y="316"/>
                      <a:pt x="5903" y="1"/>
                      <a:pt x="53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2">
                <a:extLst>
                  <a:ext uri="{FF2B5EF4-FFF2-40B4-BE49-F238E27FC236}">
                    <a16:creationId xmlns:a16="http://schemas.microsoft.com/office/drawing/2014/main" id="{88C952ED-13C0-B76D-5F19-E9A81430FE2E}"/>
                  </a:ext>
                </a:extLst>
              </p:cNvPr>
              <p:cNvSpPr/>
              <p:nvPr/>
            </p:nvSpPr>
            <p:spPr>
              <a:xfrm>
                <a:off x="6323347" y="4142099"/>
                <a:ext cx="152145" cy="208517"/>
              </a:xfrm>
              <a:custGeom>
                <a:avLst/>
                <a:gdLst/>
                <a:ahLst/>
                <a:cxnLst/>
                <a:rect l="l" t="t" r="r" b="b"/>
                <a:pathLst>
                  <a:path w="7727" h="10590" extrusionOk="0">
                    <a:moveTo>
                      <a:pt x="5548" y="601"/>
                    </a:moveTo>
                    <a:cubicBezTo>
                      <a:pt x="5579" y="601"/>
                      <a:pt x="5610" y="602"/>
                      <a:pt x="5641" y="605"/>
                    </a:cubicBezTo>
                    <a:cubicBezTo>
                      <a:pt x="6045" y="638"/>
                      <a:pt x="6385" y="912"/>
                      <a:pt x="6623" y="1396"/>
                    </a:cubicBezTo>
                    <a:cubicBezTo>
                      <a:pt x="7047" y="2253"/>
                      <a:pt x="6363" y="3440"/>
                      <a:pt x="5911" y="4225"/>
                    </a:cubicBezTo>
                    <a:lnTo>
                      <a:pt x="5754" y="4499"/>
                    </a:lnTo>
                    <a:cubicBezTo>
                      <a:pt x="5575" y="4820"/>
                      <a:pt x="5400" y="5145"/>
                      <a:pt x="5224" y="5469"/>
                    </a:cubicBezTo>
                    <a:cubicBezTo>
                      <a:pt x="4629" y="6574"/>
                      <a:pt x="4011" y="7714"/>
                      <a:pt x="3250" y="8696"/>
                    </a:cubicBezTo>
                    <a:cubicBezTo>
                      <a:pt x="3190" y="8773"/>
                      <a:pt x="3126" y="8863"/>
                      <a:pt x="3056" y="8959"/>
                    </a:cubicBezTo>
                    <a:cubicBezTo>
                      <a:pt x="2737" y="9400"/>
                      <a:pt x="2307" y="9985"/>
                      <a:pt x="1873" y="9985"/>
                    </a:cubicBezTo>
                    <a:cubicBezTo>
                      <a:pt x="1838" y="9985"/>
                      <a:pt x="1802" y="9981"/>
                      <a:pt x="1767" y="9973"/>
                    </a:cubicBezTo>
                    <a:cubicBezTo>
                      <a:pt x="1346" y="9870"/>
                      <a:pt x="1058" y="9677"/>
                      <a:pt x="886" y="9382"/>
                    </a:cubicBezTo>
                    <a:cubicBezTo>
                      <a:pt x="628" y="8941"/>
                      <a:pt x="624" y="8262"/>
                      <a:pt x="873" y="7361"/>
                    </a:cubicBezTo>
                    <a:lnTo>
                      <a:pt x="874" y="7361"/>
                    </a:lnTo>
                    <a:cubicBezTo>
                      <a:pt x="1474" y="5194"/>
                      <a:pt x="3352" y="2483"/>
                      <a:pt x="3913" y="1704"/>
                    </a:cubicBezTo>
                    <a:cubicBezTo>
                      <a:pt x="4413" y="1010"/>
                      <a:pt x="5017" y="601"/>
                      <a:pt x="5548" y="601"/>
                    </a:cubicBezTo>
                    <a:close/>
                    <a:moveTo>
                      <a:pt x="5561" y="0"/>
                    </a:moveTo>
                    <a:cubicBezTo>
                      <a:pt x="4827" y="0"/>
                      <a:pt x="4052" y="483"/>
                      <a:pt x="3425" y="1353"/>
                    </a:cubicBezTo>
                    <a:cubicBezTo>
                      <a:pt x="2850" y="2152"/>
                      <a:pt x="922" y="4937"/>
                      <a:pt x="293" y="7201"/>
                    </a:cubicBezTo>
                    <a:cubicBezTo>
                      <a:pt x="0" y="8264"/>
                      <a:pt x="24" y="9100"/>
                      <a:pt x="368" y="9687"/>
                    </a:cubicBezTo>
                    <a:cubicBezTo>
                      <a:pt x="623" y="10121"/>
                      <a:pt x="1045" y="10414"/>
                      <a:pt x="1624" y="10556"/>
                    </a:cubicBezTo>
                    <a:cubicBezTo>
                      <a:pt x="1709" y="10578"/>
                      <a:pt x="1798" y="10589"/>
                      <a:pt x="1887" y="10589"/>
                    </a:cubicBezTo>
                    <a:cubicBezTo>
                      <a:pt x="2618" y="10589"/>
                      <a:pt x="3166" y="9831"/>
                      <a:pt x="3542" y="9311"/>
                    </a:cubicBezTo>
                    <a:cubicBezTo>
                      <a:pt x="3607" y="9221"/>
                      <a:pt x="3669" y="9137"/>
                      <a:pt x="3725" y="9065"/>
                    </a:cubicBezTo>
                    <a:cubicBezTo>
                      <a:pt x="4517" y="8044"/>
                      <a:pt x="5145" y="6880"/>
                      <a:pt x="5753" y="5754"/>
                    </a:cubicBezTo>
                    <a:cubicBezTo>
                      <a:pt x="5927" y="5433"/>
                      <a:pt x="6102" y="5111"/>
                      <a:pt x="6280" y="4792"/>
                    </a:cubicBezTo>
                    <a:lnTo>
                      <a:pt x="6431" y="4525"/>
                    </a:lnTo>
                    <a:cubicBezTo>
                      <a:pt x="6947" y="3630"/>
                      <a:pt x="7726" y="2277"/>
                      <a:pt x="7162" y="1130"/>
                    </a:cubicBezTo>
                    <a:cubicBezTo>
                      <a:pt x="6830" y="456"/>
                      <a:pt x="6307" y="57"/>
                      <a:pt x="5690" y="5"/>
                    </a:cubicBezTo>
                    <a:cubicBezTo>
                      <a:pt x="5647" y="2"/>
                      <a:pt x="5604" y="0"/>
                      <a:pt x="556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a:extLst>
                  <a:ext uri="{FF2B5EF4-FFF2-40B4-BE49-F238E27FC236}">
                    <a16:creationId xmlns:a16="http://schemas.microsoft.com/office/drawing/2014/main" id="{1D8D7B9B-58CB-81AC-569D-784FB21C30E2}"/>
                  </a:ext>
                </a:extLst>
              </p:cNvPr>
              <p:cNvSpPr/>
              <p:nvPr/>
            </p:nvSpPr>
            <p:spPr>
              <a:xfrm>
                <a:off x="5947386" y="3986785"/>
                <a:ext cx="236378" cy="225352"/>
              </a:xfrm>
              <a:custGeom>
                <a:avLst/>
                <a:gdLst/>
                <a:ahLst/>
                <a:cxnLst/>
                <a:rect l="l" t="t" r="r" b="b"/>
                <a:pathLst>
                  <a:path w="12005" h="11445" extrusionOk="0">
                    <a:moveTo>
                      <a:pt x="12004" y="0"/>
                    </a:moveTo>
                    <a:cubicBezTo>
                      <a:pt x="12004" y="0"/>
                      <a:pt x="9345" y="1548"/>
                      <a:pt x="7107" y="1548"/>
                    </a:cubicBezTo>
                    <a:cubicBezTo>
                      <a:pt x="6708" y="1548"/>
                      <a:pt x="6323" y="1499"/>
                      <a:pt x="5968" y="1383"/>
                    </a:cubicBezTo>
                    <a:cubicBezTo>
                      <a:pt x="5227" y="1141"/>
                      <a:pt x="4573" y="1039"/>
                      <a:pt x="3990" y="1039"/>
                    </a:cubicBezTo>
                    <a:cubicBezTo>
                      <a:pt x="2729" y="1039"/>
                      <a:pt x="1805" y="1517"/>
                      <a:pt x="1071" y="2088"/>
                    </a:cubicBezTo>
                    <a:cubicBezTo>
                      <a:pt x="1" y="2922"/>
                      <a:pt x="1153" y="8031"/>
                      <a:pt x="834" y="9475"/>
                    </a:cubicBezTo>
                    <a:cubicBezTo>
                      <a:pt x="547" y="10779"/>
                      <a:pt x="1217" y="11444"/>
                      <a:pt x="2420" y="11444"/>
                    </a:cubicBezTo>
                    <a:cubicBezTo>
                      <a:pt x="2549" y="11444"/>
                      <a:pt x="2683" y="11437"/>
                      <a:pt x="2824" y="11422"/>
                    </a:cubicBezTo>
                    <a:cubicBezTo>
                      <a:pt x="4276" y="11263"/>
                      <a:pt x="5299" y="9423"/>
                      <a:pt x="5344" y="7722"/>
                    </a:cubicBezTo>
                    <a:cubicBezTo>
                      <a:pt x="5387" y="6082"/>
                      <a:pt x="5319" y="5533"/>
                      <a:pt x="5618" y="5533"/>
                    </a:cubicBezTo>
                    <a:cubicBezTo>
                      <a:pt x="5629" y="5533"/>
                      <a:pt x="5641" y="5533"/>
                      <a:pt x="5653" y="5535"/>
                    </a:cubicBezTo>
                    <a:cubicBezTo>
                      <a:pt x="5966" y="5572"/>
                      <a:pt x="8473" y="6036"/>
                      <a:pt x="9507" y="6036"/>
                    </a:cubicBezTo>
                    <a:cubicBezTo>
                      <a:pt x="9586" y="6036"/>
                      <a:pt x="9658" y="6033"/>
                      <a:pt x="9718" y="6027"/>
                    </a:cubicBezTo>
                    <a:cubicBezTo>
                      <a:pt x="10564" y="5943"/>
                      <a:pt x="12004" y="1"/>
                      <a:pt x="120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2">
                <a:extLst>
                  <a:ext uri="{FF2B5EF4-FFF2-40B4-BE49-F238E27FC236}">
                    <a16:creationId xmlns:a16="http://schemas.microsoft.com/office/drawing/2014/main" id="{82D6F885-C7B8-D39A-A99D-6D850AD2139E}"/>
                  </a:ext>
                </a:extLst>
              </p:cNvPr>
              <p:cNvSpPr/>
              <p:nvPr/>
            </p:nvSpPr>
            <p:spPr>
              <a:xfrm>
                <a:off x="5950379" y="3980858"/>
                <a:ext cx="240080" cy="237205"/>
              </a:xfrm>
              <a:custGeom>
                <a:avLst/>
                <a:gdLst/>
                <a:ahLst/>
                <a:cxnLst/>
                <a:rect l="l" t="t" r="r" b="b"/>
                <a:pathLst>
                  <a:path w="12193" h="12047" extrusionOk="0">
                    <a:moveTo>
                      <a:pt x="11397" y="882"/>
                    </a:moveTo>
                    <a:lnTo>
                      <a:pt x="11397" y="882"/>
                    </a:lnTo>
                    <a:cubicBezTo>
                      <a:pt x="10769" y="3323"/>
                      <a:pt x="9926" y="5837"/>
                      <a:pt x="9538" y="6028"/>
                    </a:cubicBezTo>
                    <a:cubicBezTo>
                      <a:pt x="9485" y="6033"/>
                      <a:pt x="9421" y="6036"/>
                      <a:pt x="9350" y="6036"/>
                    </a:cubicBezTo>
                    <a:cubicBezTo>
                      <a:pt x="8576" y="6036"/>
                      <a:pt x="6826" y="5746"/>
                      <a:pt x="6043" y="5617"/>
                    </a:cubicBezTo>
                    <a:cubicBezTo>
                      <a:pt x="5790" y="5575"/>
                      <a:pt x="5609" y="5545"/>
                      <a:pt x="5536" y="5537"/>
                    </a:cubicBezTo>
                    <a:cubicBezTo>
                      <a:pt x="5513" y="5534"/>
                      <a:pt x="5490" y="5533"/>
                      <a:pt x="5469" y="5533"/>
                    </a:cubicBezTo>
                    <a:cubicBezTo>
                      <a:pt x="5322" y="5533"/>
                      <a:pt x="5220" y="5591"/>
                      <a:pt x="5158" y="5645"/>
                    </a:cubicBezTo>
                    <a:cubicBezTo>
                      <a:pt x="4927" y="5847"/>
                      <a:pt x="4922" y="6201"/>
                      <a:pt x="4908" y="7150"/>
                    </a:cubicBezTo>
                    <a:cubicBezTo>
                      <a:pt x="4904" y="7395"/>
                      <a:pt x="4901" y="7682"/>
                      <a:pt x="4891" y="8015"/>
                    </a:cubicBezTo>
                    <a:cubicBezTo>
                      <a:pt x="4851" y="9547"/>
                      <a:pt x="3937" y="11283"/>
                      <a:pt x="2639" y="11424"/>
                    </a:cubicBezTo>
                    <a:cubicBezTo>
                      <a:pt x="2511" y="11438"/>
                      <a:pt x="2389" y="11444"/>
                      <a:pt x="2273" y="11444"/>
                    </a:cubicBezTo>
                    <a:cubicBezTo>
                      <a:pt x="1768" y="11444"/>
                      <a:pt x="1378" y="11315"/>
                      <a:pt x="1156" y="11069"/>
                    </a:cubicBezTo>
                    <a:cubicBezTo>
                      <a:pt x="916" y="10801"/>
                      <a:pt x="855" y="10388"/>
                      <a:pt x="975" y="9840"/>
                    </a:cubicBezTo>
                    <a:cubicBezTo>
                      <a:pt x="1108" y="9241"/>
                      <a:pt x="1015" y="8164"/>
                      <a:pt x="907" y="6917"/>
                    </a:cubicBezTo>
                    <a:cubicBezTo>
                      <a:pt x="766" y="5281"/>
                      <a:pt x="573" y="3040"/>
                      <a:pt x="1104" y="2626"/>
                    </a:cubicBezTo>
                    <a:cubicBezTo>
                      <a:pt x="1695" y="2165"/>
                      <a:pt x="2558" y="1643"/>
                      <a:pt x="3846" y="1643"/>
                    </a:cubicBezTo>
                    <a:cubicBezTo>
                      <a:pt x="4391" y="1643"/>
                      <a:pt x="5012" y="1738"/>
                      <a:pt x="5722" y="1968"/>
                    </a:cubicBezTo>
                    <a:cubicBezTo>
                      <a:pt x="6109" y="2094"/>
                      <a:pt x="6526" y="2148"/>
                      <a:pt x="6956" y="2148"/>
                    </a:cubicBezTo>
                    <a:cubicBezTo>
                      <a:pt x="8619" y="2148"/>
                      <a:pt x="10464" y="1349"/>
                      <a:pt x="11397" y="882"/>
                    </a:cubicBezTo>
                    <a:close/>
                    <a:moveTo>
                      <a:pt x="11851" y="0"/>
                    </a:moveTo>
                    <a:cubicBezTo>
                      <a:pt x="11801" y="0"/>
                      <a:pt x="11750" y="13"/>
                      <a:pt x="11700" y="42"/>
                    </a:cubicBezTo>
                    <a:cubicBezTo>
                      <a:pt x="11670" y="60"/>
                      <a:pt x="9080" y="1550"/>
                      <a:pt x="6960" y="1550"/>
                    </a:cubicBezTo>
                    <a:cubicBezTo>
                      <a:pt x="6590" y="1550"/>
                      <a:pt x="6234" y="1505"/>
                      <a:pt x="5909" y="1398"/>
                    </a:cubicBezTo>
                    <a:cubicBezTo>
                      <a:pt x="5126" y="1142"/>
                      <a:pt x="4437" y="1039"/>
                      <a:pt x="3831" y="1039"/>
                    </a:cubicBezTo>
                    <a:cubicBezTo>
                      <a:pt x="2382" y="1039"/>
                      <a:pt x="1404" y="1631"/>
                      <a:pt x="736" y="2152"/>
                    </a:cubicBezTo>
                    <a:cubicBezTo>
                      <a:pt x="0" y="2724"/>
                      <a:pt x="89" y="4431"/>
                      <a:pt x="309" y="6969"/>
                    </a:cubicBezTo>
                    <a:cubicBezTo>
                      <a:pt x="408" y="8117"/>
                      <a:pt x="501" y="9202"/>
                      <a:pt x="389" y="9711"/>
                    </a:cubicBezTo>
                    <a:cubicBezTo>
                      <a:pt x="184" y="10640"/>
                      <a:pt x="451" y="11181"/>
                      <a:pt x="709" y="11470"/>
                    </a:cubicBezTo>
                    <a:cubicBezTo>
                      <a:pt x="1051" y="11851"/>
                      <a:pt x="1583" y="12046"/>
                      <a:pt x="2266" y="12046"/>
                    </a:cubicBezTo>
                    <a:cubicBezTo>
                      <a:pt x="2412" y="12045"/>
                      <a:pt x="2558" y="12037"/>
                      <a:pt x="2704" y="12021"/>
                    </a:cubicBezTo>
                    <a:cubicBezTo>
                      <a:pt x="4366" y="11840"/>
                      <a:pt x="5446" y="9809"/>
                      <a:pt x="5492" y="8031"/>
                    </a:cubicBezTo>
                    <a:cubicBezTo>
                      <a:pt x="5501" y="7697"/>
                      <a:pt x="5505" y="7408"/>
                      <a:pt x="5509" y="7159"/>
                    </a:cubicBezTo>
                    <a:cubicBezTo>
                      <a:pt x="5515" y="6714"/>
                      <a:pt x="5521" y="6321"/>
                      <a:pt x="5553" y="6147"/>
                    </a:cubicBezTo>
                    <a:cubicBezTo>
                      <a:pt x="5642" y="6161"/>
                      <a:pt x="5777" y="6183"/>
                      <a:pt x="5944" y="6211"/>
                    </a:cubicBezTo>
                    <a:cubicBezTo>
                      <a:pt x="7309" y="6437"/>
                      <a:pt x="8650" y="6637"/>
                      <a:pt x="9368" y="6637"/>
                    </a:cubicBezTo>
                    <a:cubicBezTo>
                      <a:pt x="9453" y="6637"/>
                      <a:pt x="9529" y="6634"/>
                      <a:pt x="9596" y="6628"/>
                    </a:cubicBezTo>
                    <a:cubicBezTo>
                      <a:pt x="10470" y="6541"/>
                      <a:pt x="11463" y="3179"/>
                      <a:pt x="12144" y="372"/>
                    </a:cubicBezTo>
                    <a:cubicBezTo>
                      <a:pt x="12192" y="171"/>
                      <a:pt x="12033" y="0"/>
                      <a:pt x="1185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a:extLst>
                  <a:ext uri="{FF2B5EF4-FFF2-40B4-BE49-F238E27FC236}">
                    <a16:creationId xmlns:a16="http://schemas.microsoft.com/office/drawing/2014/main" id="{D57E1702-AFA9-5C7D-E1FF-329F5F92C1A1}"/>
                  </a:ext>
                </a:extLst>
              </p:cNvPr>
              <p:cNvSpPr/>
              <p:nvPr/>
            </p:nvSpPr>
            <p:spPr>
              <a:xfrm>
                <a:off x="6193196" y="3960558"/>
                <a:ext cx="190264" cy="261897"/>
              </a:xfrm>
              <a:custGeom>
                <a:avLst/>
                <a:gdLst/>
                <a:ahLst/>
                <a:cxnLst/>
                <a:rect l="l" t="t" r="r" b="b"/>
                <a:pathLst>
                  <a:path w="9663" h="13301" extrusionOk="0">
                    <a:moveTo>
                      <a:pt x="7148" y="1"/>
                    </a:moveTo>
                    <a:cubicBezTo>
                      <a:pt x="6327" y="1"/>
                      <a:pt x="5415" y="557"/>
                      <a:pt x="4637" y="1636"/>
                    </a:cubicBezTo>
                    <a:cubicBezTo>
                      <a:pt x="4049" y="2451"/>
                      <a:pt x="1376" y="6237"/>
                      <a:pt x="528" y="9296"/>
                    </a:cubicBezTo>
                    <a:cubicBezTo>
                      <a:pt x="0" y="11198"/>
                      <a:pt x="179" y="12820"/>
                      <a:pt x="2008" y="13269"/>
                    </a:cubicBezTo>
                    <a:cubicBezTo>
                      <a:pt x="2093" y="13290"/>
                      <a:pt x="2176" y="13300"/>
                      <a:pt x="2258" y="13300"/>
                    </a:cubicBezTo>
                    <a:cubicBezTo>
                      <a:pt x="3180" y="13300"/>
                      <a:pt x="3905" y="12056"/>
                      <a:pt x="4394" y="11426"/>
                    </a:cubicBezTo>
                    <a:cubicBezTo>
                      <a:pt x="5724" y="9712"/>
                      <a:pt x="6692" y="7707"/>
                      <a:pt x="7763" y="5786"/>
                    </a:cubicBezTo>
                    <a:cubicBezTo>
                      <a:pt x="8365" y="4704"/>
                      <a:pt x="9662" y="2769"/>
                      <a:pt x="8930" y="1282"/>
                    </a:cubicBezTo>
                    <a:cubicBezTo>
                      <a:pt x="8504" y="420"/>
                      <a:pt x="7861" y="1"/>
                      <a:pt x="71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a:extLst>
                  <a:ext uri="{FF2B5EF4-FFF2-40B4-BE49-F238E27FC236}">
                    <a16:creationId xmlns:a16="http://schemas.microsoft.com/office/drawing/2014/main" id="{0F671A43-DA74-C4E7-4762-F95B759B5A5B}"/>
                  </a:ext>
                </a:extLst>
              </p:cNvPr>
              <p:cNvSpPr/>
              <p:nvPr/>
            </p:nvSpPr>
            <p:spPr>
              <a:xfrm>
                <a:off x="6190302" y="3954631"/>
                <a:ext cx="198377" cy="273750"/>
              </a:xfrm>
              <a:custGeom>
                <a:avLst/>
                <a:gdLst/>
                <a:ahLst/>
                <a:cxnLst/>
                <a:rect l="l" t="t" r="r" b="b"/>
                <a:pathLst>
                  <a:path w="10075" h="13903" extrusionOk="0">
                    <a:moveTo>
                      <a:pt x="7286" y="601"/>
                    </a:moveTo>
                    <a:cubicBezTo>
                      <a:pt x="7330" y="601"/>
                      <a:pt x="7373" y="603"/>
                      <a:pt x="7417" y="606"/>
                    </a:cubicBezTo>
                    <a:cubicBezTo>
                      <a:pt x="7992" y="655"/>
                      <a:pt x="8472" y="1038"/>
                      <a:pt x="8806" y="1716"/>
                    </a:cubicBezTo>
                    <a:cubicBezTo>
                      <a:pt x="9393" y="2907"/>
                      <a:pt x="8467" y="4514"/>
                      <a:pt x="7854" y="5578"/>
                    </a:cubicBezTo>
                    <a:cubicBezTo>
                      <a:pt x="7779" y="5707"/>
                      <a:pt x="7709" y="5828"/>
                      <a:pt x="7647" y="5940"/>
                    </a:cubicBezTo>
                    <a:cubicBezTo>
                      <a:pt x="7410" y="6366"/>
                      <a:pt x="7178" y="6796"/>
                      <a:pt x="6946" y="7226"/>
                    </a:cubicBezTo>
                    <a:cubicBezTo>
                      <a:pt x="6149" y="8701"/>
                      <a:pt x="5325" y="10227"/>
                      <a:pt x="4304" y="11543"/>
                    </a:cubicBezTo>
                    <a:cubicBezTo>
                      <a:pt x="4225" y="11645"/>
                      <a:pt x="4138" y="11763"/>
                      <a:pt x="4047" y="11890"/>
                    </a:cubicBezTo>
                    <a:cubicBezTo>
                      <a:pt x="3610" y="12494"/>
                      <a:pt x="3025" y="13299"/>
                      <a:pt x="2397" y="13299"/>
                    </a:cubicBezTo>
                    <a:cubicBezTo>
                      <a:pt x="2340" y="13299"/>
                      <a:pt x="2283" y="13293"/>
                      <a:pt x="2226" y="13279"/>
                    </a:cubicBezTo>
                    <a:cubicBezTo>
                      <a:pt x="1639" y="13134"/>
                      <a:pt x="1236" y="12861"/>
                      <a:pt x="992" y="12446"/>
                    </a:cubicBezTo>
                    <a:cubicBezTo>
                      <a:pt x="634" y="11835"/>
                      <a:pt x="625" y="10904"/>
                      <a:pt x="964" y="9677"/>
                    </a:cubicBezTo>
                    <a:cubicBezTo>
                      <a:pt x="1769" y="6773"/>
                      <a:pt x="4278" y="3152"/>
                      <a:pt x="5028" y="2112"/>
                    </a:cubicBezTo>
                    <a:cubicBezTo>
                      <a:pt x="5723" y="1146"/>
                      <a:pt x="6537" y="601"/>
                      <a:pt x="7286" y="601"/>
                    </a:cubicBezTo>
                    <a:close/>
                    <a:moveTo>
                      <a:pt x="7294" y="1"/>
                    </a:moveTo>
                    <a:cubicBezTo>
                      <a:pt x="6346" y="1"/>
                      <a:pt x="5353" y="632"/>
                      <a:pt x="4540" y="1761"/>
                    </a:cubicBezTo>
                    <a:cubicBezTo>
                      <a:pt x="3775" y="2821"/>
                      <a:pt x="1218" y="6516"/>
                      <a:pt x="386" y="9517"/>
                    </a:cubicBezTo>
                    <a:cubicBezTo>
                      <a:pt x="0" y="10905"/>
                      <a:pt x="30" y="11992"/>
                      <a:pt x="473" y="12749"/>
                    </a:cubicBezTo>
                    <a:cubicBezTo>
                      <a:pt x="798" y="13305"/>
                      <a:pt x="1340" y="13679"/>
                      <a:pt x="2082" y="13862"/>
                    </a:cubicBezTo>
                    <a:cubicBezTo>
                      <a:pt x="2188" y="13888"/>
                      <a:pt x="2297" y="13902"/>
                      <a:pt x="2406" y="13902"/>
                    </a:cubicBezTo>
                    <a:cubicBezTo>
                      <a:pt x="3334" y="13902"/>
                      <a:pt x="4046" y="12917"/>
                      <a:pt x="4534" y="12242"/>
                    </a:cubicBezTo>
                    <a:cubicBezTo>
                      <a:pt x="4622" y="12122"/>
                      <a:pt x="4703" y="12009"/>
                      <a:pt x="4779" y="11912"/>
                    </a:cubicBezTo>
                    <a:cubicBezTo>
                      <a:pt x="5830" y="10556"/>
                      <a:pt x="6666" y="9008"/>
                      <a:pt x="7475" y="7512"/>
                    </a:cubicBezTo>
                    <a:cubicBezTo>
                      <a:pt x="7705" y="7084"/>
                      <a:pt x="7936" y="6656"/>
                      <a:pt x="8172" y="6232"/>
                    </a:cubicBezTo>
                    <a:lnTo>
                      <a:pt x="8375" y="5878"/>
                    </a:lnTo>
                    <a:cubicBezTo>
                      <a:pt x="9052" y="4704"/>
                      <a:pt x="10075" y="2929"/>
                      <a:pt x="9346" y="1451"/>
                    </a:cubicBezTo>
                    <a:cubicBezTo>
                      <a:pt x="8919" y="586"/>
                      <a:pt x="8253" y="73"/>
                      <a:pt x="7466" y="8"/>
                    </a:cubicBezTo>
                    <a:cubicBezTo>
                      <a:pt x="7409" y="3"/>
                      <a:pt x="7352" y="1"/>
                      <a:pt x="729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a:extLst>
                  <a:ext uri="{FF2B5EF4-FFF2-40B4-BE49-F238E27FC236}">
                    <a16:creationId xmlns:a16="http://schemas.microsoft.com/office/drawing/2014/main" id="{2E369B35-1083-14E7-D5F3-A258AC64182C}"/>
                  </a:ext>
                </a:extLst>
              </p:cNvPr>
              <p:cNvSpPr/>
              <p:nvPr/>
            </p:nvSpPr>
            <p:spPr>
              <a:xfrm>
                <a:off x="6089568" y="3937697"/>
                <a:ext cx="190264" cy="261897"/>
              </a:xfrm>
              <a:custGeom>
                <a:avLst/>
                <a:gdLst/>
                <a:ahLst/>
                <a:cxnLst/>
                <a:rect l="l" t="t" r="r" b="b"/>
                <a:pathLst>
                  <a:path w="9663" h="13301" extrusionOk="0">
                    <a:moveTo>
                      <a:pt x="7147" y="0"/>
                    </a:moveTo>
                    <a:cubicBezTo>
                      <a:pt x="6326" y="0"/>
                      <a:pt x="5413" y="556"/>
                      <a:pt x="4636" y="1635"/>
                    </a:cubicBezTo>
                    <a:cubicBezTo>
                      <a:pt x="4049" y="2451"/>
                      <a:pt x="1376" y="6238"/>
                      <a:pt x="528" y="9295"/>
                    </a:cubicBezTo>
                    <a:cubicBezTo>
                      <a:pt x="0" y="11198"/>
                      <a:pt x="179" y="12819"/>
                      <a:pt x="2006" y="13270"/>
                    </a:cubicBezTo>
                    <a:cubicBezTo>
                      <a:pt x="2091" y="13290"/>
                      <a:pt x="2175" y="13300"/>
                      <a:pt x="2257" y="13300"/>
                    </a:cubicBezTo>
                    <a:cubicBezTo>
                      <a:pt x="3180" y="13300"/>
                      <a:pt x="3905" y="12055"/>
                      <a:pt x="4394" y="11425"/>
                    </a:cubicBezTo>
                    <a:cubicBezTo>
                      <a:pt x="5723" y="9713"/>
                      <a:pt x="6691" y="7708"/>
                      <a:pt x="7763" y="5785"/>
                    </a:cubicBezTo>
                    <a:cubicBezTo>
                      <a:pt x="8365" y="4704"/>
                      <a:pt x="9662" y="2769"/>
                      <a:pt x="8928" y="1281"/>
                    </a:cubicBezTo>
                    <a:cubicBezTo>
                      <a:pt x="8503" y="420"/>
                      <a:pt x="7860" y="0"/>
                      <a:pt x="7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2">
                <a:extLst>
                  <a:ext uri="{FF2B5EF4-FFF2-40B4-BE49-F238E27FC236}">
                    <a16:creationId xmlns:a16="http://schemas.microsoft.com/office/drawing/2014/main" id="{DBF16E17-38F9-5847-5499-C17BB284CD32}"/>
                  </a:ext>
                </a:extLst>
              </p:cNvPr>
              <p:cNvSpPr/>
              <p:nvPr/>
            </p:nvSpPr>
            <p:spPr>
              <a:xfrm>
                <a:off x="6086674" y="3931790"/>
                <a:ext cx="198357" cy="273730"/>
              </a:xfrm>
              <a:custGeom>
                <a:avLst/>
                <a:gdLst/>
                <a:ahLst/>
                <a:cxnLst/>
                <a:rect l="l" t="t" r="r" b="b"/>
                <a:pathLst>
                  <a:path w="10074" h="13902" extrusionOk="0">
                    <a:moveTo>
                      <a:pt x="7284" y="600"/>
                    </a:moveTo>
                    <a:cubicBezTo>
                      <a:pt x="7328" y="600"/>
                      <a:pt x="7373" y="602"/>
                      <a:pt x="7417" y="606"/>
                    </a:cubicBezTo>
                    <a:cubicBezTo>
                      <a:pt x="7992" y="654"/>
                      <a:pt x="8472" y="1037"/>
                      <a:pt x="8806" y="1715"/>
                    </a:cubicBezTo>
                    <a:cubicBezTo>
                      <a:pt x="9393" y="2906"/>
                      <a:pt x="8467" y="4514"/>
                      <a:pt x="7854" y="5577"/>
                    </a:cubicBezTo>
                    <a:cubicBezTo>
                      <a:pt x="7779" y="5706"/>
                      <a:pt x="7709" y="5827"/>
                      <a:pt x="7647" y="5940"/>
                    </a:cubicBezTo>
                    <a:cubicBezTo>
                      <a:pt x="7409" y="6366"/>
                      <a:pt x="7177" y="6796"/>
                      <a:pt x="6945" y="7226"/>
                    </a:cubicBezTo>
                    <a:cubicBezTo>
                      <a:pt x="6148" y="8701"/>
                      <a:pt x="5324" y="10226"/>
                      <a:pt x="4304" y="11542"/>
                    </a:cubicBezTo>
                    <a:cubicBezTo>
                      <a:pt x="4225" y="11644"/>
                      <a:pt x="4138" y="11763"/>
                      <a:pt x="4047" y="11890"/>
                    </a:cubicBezTo>
                    <a:cubicBezTo>
                      <a:pt x="3611" y="12493"/>
                      <a:pt x="3028" y="13299"/>
                      <a:pt x="2398" y="13299"/>
                    </a:cubicBezTo>
                    <a:cubicBezTo>
                      <a:pt x="2341" y="13299"/>
                      <a:pt x="2283" y="13292"/>
                      <a:pt x="2226" y="13278"/>
                    </a:cubicBezTo>
                    <a:cubicBezTo>
                      <a:pt x="1639" y="13135"/>
                      <a:pt x="1235" y="12862"/>
                      <a:pt x="991" y="12446"/>
                    </a:cubicBezTo>
                    <a:cubicBezTo>
                      <a:pt x="633" y="11834"/>
                      <a:pt x="624" y="10903"/>
                      <a:pt x="964" y="9676"/>
                    </a:cubicBezTo>
                    <a:cubicBezTo>
                      <a:pt x="1769" y="6772"/>
                      <a:pt x="4278" y="3151"/>
                      <a:pt x="5027" y="2111"/>
                    </a:cubicBezTo>
                    <a:cubicBezTo>
                      <a:pt x="5722" y="1147"/>
                      <a:pt x="6531" y="600"/>
                      <a:pt x="7284" y="600"/>
                    </a:cubicBezTo>
                    <a:close/>
                    <a:moveTo>
                      <a:pt x="7283" y="0"/>
                    </a:moveTo>
                    <a:cubicBezTo>
                      <a:pt x="6342" y="0"/>
                      <a:pt x="5349" y="636"/>
                      <a:pt x="4540" y="1761"/>
                    </a:cubicBezTo>
                    <a:cubicBezTo>
                      <a:pt x="3775" y="2821"/>
                      <a:pt x="1217" y="6516"/>
                      <a:pt x="386" y="9516"/>
                    </a:cubicBezTo>
                    <a:cubicBezTo>
                      <a:pt x="0" y="10904"/>
                      <a:pt x="30" y="11992"/>
                      <a:pt x="473" y="12749"/>
                    </a:cubicBezTo>
                    <a:cubicBezTo>
                      <a:pt x="798" y="13305"/>
                      <a:pt x="1340" y="13680"/>
                      <a:pt x="2082" y="13861"/>
                    </a:cubicBezTo>
                    <a:cubicBezTo>
                      <a:pt x="2188" y="13887"/>
                      <a:pt x="2297" y="13902"/>
                      <a:pt x="2406" y="13902"/>
                    </a:cubicBezTo>
                    <a:cubicBezTo>
                      <a:pt x="3333" y="13902"/>
                      <a:pt x="4046" y="12916"/>
                      <a:pt x="4534" y="12243"/>
                    </a:cubicBezTo>
                    <a:cubicBezTo>
                      <a:pt x="4622" y="12122"/>
                      <a:pt x="4703" y="12009"/>
                      <a:pt x="4778" y="11911"/>
                    </a:cubicBezTo>
                    <a:cubicBezTo>
                      <a:pt x="5829" y="10557"/>
                      <a:pt x="6665" y="9010"/>
                      <a:pt x="7473" y="7512"/>
                    </a:cubicBezTo>
                    <a:cubicBezTo>
                      <a:pt x="7705" y="7084"/>
                      <a:pt x="7935" y="6657"/>
                      <a:pt x="8172" y="6233"/>
                    </a:cubicBezTo>
                    <a:lnTo>
                      <a:pt x="8375" y="5877"/>
                    </a:lnTo>
                    <a:cubicBezTo>
                      <a:pt x="9052" y="4702"/>
                      <a:pt x="10074" y="2928"/>
                      <a:pt x="9346" y="1449"/>
                    </a:cubicBezTo>
                    <a:cubicBezTo>
                      <a:pt x="8919" y="584"/>
                      <a:pt x="8251" y="72"/>
                      <a:pt x="7466" y="8"/>
                    </a:cubicBezTo>
                    <a:cubicBezTo>
                      <a:pt x="7405" y="3"/>
                      <a:pt x="7344" y="0"/>
                      <a:pt x="728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2">
                <a:extLst>
                  <a:ext uri="{FF2B5EF4-FFF2-40B4-BE49-F238E27FC236}">
                    <a16:creationId xmlns:a16="http://schemas.microsoft.com/office/drawing/2014/main" id="{1DE05002-D896-DF8D-FD2A-109F4FA0AEF7}"/>
                  </a:ext>
                </a:extLst>
              </p:cNvPr>
              <p:cNvSpPr/>
              <p:nvPr/>
            </p:nvSpPr>
            <p:spPr>
              <a:xfrm>
                <a:off x="4933785" y="3759444"/>
                <a:ext cx="1341007" cy="970638"/>
              </a:xfrm>
              <a:custGeom>
                <a:avLst/>
                <a:gdLst/>
                <a:ahLst/>
                <a:cxnLst/>
                <a:rect l="l" t="t" r="r" b="b"/>
                <a:pathLst>
                  <a:path w="68106" h="49296" extrusionOk="0">
                    <a:moveTo>
                      <a:pt x="0" y="0"/>
                    </a:moveTo>
                    <a:lnTo>
                      <a:pt x="10704" y="29265"/>
                    </a:lnTo>
                    <a:lnTo>
                      <a:pt x="68105" y="49295"/>
                    </a:lnTo>
                    <a:lnTo>
                      <a:pt x="64816" y="21342"/>
                    </a:lnTo>
                    <a:lnTo>
                      <a:pt x="0"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a:extLst>
                  <a:ext uri="{FF2B5EF4-FFF2-40B4-BE49-F238E27FC236}">
                    <a16:creationId xmlns:a16="http://schemas.microsoft.com/office/drawing/2014/main" id="{BCECD5CD-A7FB-AE6D-5425-B69823D47D14}"/>
                  </a:ext>
                </a:extLst>
              </p:cNvPr>
              <p:cNvSpPr/>
              <p:nvPr/>
            </p:nvSpPr>
            <p:spPr>
              <a:xfrm>
                <a:off x="4927444" y="3753517"/>
                <a:ext cx="1353609" cy="982492"/>
              </a:xfrm>
              <a:custGeom>
                <a:avLst/>
                <a:gdLst/>
                <a:ahLst/>
                <a:cxnLst/>
                <a:rect l="l" t="t" r="r" b="b"/>
                <a:pathLst>
                  <a:path w="68746" h="49898" extrusionOk="0">
                    <a:moveTo>
                      <a:pt x="818" y="780"/>
                    </a:moveTo>
                    <a:lnTo>
                      <a:pt x="64862" y="21868"/>
                    </a:lnTo>
                    <a:lnTo>
                      <a:pt x="68073" y="49154"/>
                    </a:lnTo>
                    <a:lnTo>
                      <a:pt x="11260" y="29329"/>
                    </a:lnTo>
                    <a:lnTo>
                      <a:pt x="818" y="780"/>
                    </a:lnTo>
                    <a:close/>
                    <a:moveTo>
                      <a:pt x="320" y="1"/>
                    </a:moveTo>
                    <a:cubicBezTo>
                      <a:pt x="240" y="1"/>
                      <a:pt x="163" y="33"/>
                      <a:pt x="106" y="93"/>
                    </a:cubicBezTo>
                    <a:cubicBezTo>
                      <a:pt x="27" y="176"/>
                      <a:pt x="1" y="297"/>
                      <a:pt x="40" y="404"/>
                    </a:cubicBezTo>
                    <a:lnTo>
                      <a:pt x="10744" y="29670"/>
                    </a:lnTo>
                    <a:cubicBezTo>
                      <a:pt x="10775" y="29754"/>
                      <a:pt x="10842" y="29821"/>
                      <a:pt x="10928" y="29849"/>
                    </a:cubicBezTo>
                    <a:lnTo>
                      <a:pt x="68327" y="49881"/>
                    </a:lnTo>
                    <a:cubicBezTo>
                      <a:pt x="68359" y="49891"/>
                      <a:pt x="68393" y="49897"/>
                      <a:pt x="68427" y="49897"/>
                    </a:cubicBezTo>
                    <a:cubicBezTo>
                      <a:pt x="68607" y="49897"/>
                      <a:pt x="68746" y="49740"/>
                      <a:pt x="68726" y="49562"/>
                    </a:cubicBezTo>
                    <a:lnTo>
                      <a:pt x="65437" y="21609"/>
                    </a:lnTo>
                    <a:cubicBezTo>
                      <a:pt x="65424" y="21493"/>
                      <a:pt x="65343" y="21394"/>
                      <a:pt x="65233" y="21359"/>
                    </a:cubicBezTo>
                    <a:lnTo>
                      <a:pt x="417" y="17"/>
                    </a:lnTo>
                    <a:cubicBezTo>
                      <a:pt x="385" y="6"/>
                      <a:pt x="352" y="1"/>
                      <a:pt x="32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 name="Google Shape;421;p32">
              <a:extLst>
                <a:ext uri="{FF2B5EF4-FFF2-40B4-BE49-F238E27FC236}">
                  <a16:creationId xmlns:a16="http://schemas.microsoft.com/office/drawing/2014/main" id="{B5A8E60B-09F7-429E-FE5B-9CEF403C495D}"/>
                </a:ext>
              </a:extLst>
            </p:cNvPr>
            <p:cNvGrpSpPr/>
            <p:nvPr/>
          </p:nvGrpSpPr>
          <p:grpSpPr>
            <a:xfrm>
              <a:off x="4866130" y="1140950"/>
              <a:ext cx="3577378" cy="3177375"/>
              <a:chOff x="4866130" y="1140950"/>
              <a:chExt cx="3577378" cy="3177375"/>
            </a:xfrm>
          </p:grpSpPr>
          <p:grpSp>
            <p:nvGrpSpPr>
              <p:cNvPr id="422" name="Google Shape;422;p32">
                <a:extLst>
                  <a:ext uri="{FF2B5EF4-FFF2-40B4-BE49-F238E27FC236}">
                    <a16:creationId xmlns:a16="http://schemas.microsoft.com/office/drawing/2014/main" id="{D154EE4C-3873-103A-07E3-A27609DEFE74}"/>
                  </a:ext>
                </a:extLst>
              </p:cNvPr>
              <p:cNvGrpSpPr/>
              <p:nvPr/>
            </p:nvGrpSpPr>
            <p:grpSpPr>
              <a:xfrm>
                <a:off x="7218455" y="3425403"/>
                <a:ext cx="627776" cy="773482"/>
                <a:chOff x="7218455" y="3425403"/>
                <a:chExt cx="627776" cy="773482"/>
              </a:xfrm>
            </p:grpSpPr>
            <p:sp>
              <p:nvSpPr>
                <p:cNvPr id="423" name="Google Shape;423;p32">
                  <a:extLst>
                    <a:ext uri="{FF2B5EF4-FFF2-40B4-BE49-F238E27FC236}">
                      <a16:creationId xmlns:a16="http://schemas.microsoft.com/office/drawing/2014/main" id="{27C4FFA7-602B-1CB7-BE3E-D2221A812CC9}"/>
                    </a:ext>
                  </a:extLst>
                </p:cNvPr>
                <p:cNvSpPr/>
                <p:nvPr/>
              </p:nvSpPr>
              <p:spPr>
                <a:xfrm>
                  <a:off x="7474976" y="3425403"/>
                  <a:ext cx="371255" cy="11873"/>
                </a:xfrm>
                <a:custGeom>
                  <a:avLst/>
                  <a:gdLst/>
                  <a:ahLst/>
                  <a:cxnLst/>
                  <a:rect l="l" t="t" r="r" b="b"/>
                  <a:pathLst>
                    <a:path w="18855" h="603" extrusionOk="0">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a:extLst>
                    <a:ext uri="{FF2B5EF4-FFF2-40B4-BE49-F238E27FC236}">
                      <a16:creationId xmlns:a16="http://schemas.microsoft.com/office/drawing/2014/main" id="{655204FF-922B-86DA-BC90-6CE6914BF24B}"/>
                    </a:ext>
                  </a:extLst>
                </p:cNvPr>
                <p:cNvSpPr/>
                <p:nvPr/>
              </p:nvSpPr>
              <p:spPr>
                <a:xfrm>
                  <a:off x="7218455" y="3425403"/>
                  <a:ext cx="137279" cy="11873"/>
                </a:xfrm>
                <a:custGeom>
                  <a:avLst/>
                  <a:gdLst/>
                  <a:ahLst/>
                  <a:cxnLst/>
                  <a:rect l="l" t="t" r="r" b="b"/>
                  <a:pathLst>
                    <a:path w="6972" h="603" extrusionOk="0">
                      <a:moveTo>
                        <a:pt x="301" y="1"/>
                      </a:moveTo>
                      <a:cubicBezTo>
                        <a:pt x="136" y="1"/>
                        <a:pt x="1" y="135"/>
                        <a:pt x="1" y="302"/>
                      </a:cubicBezTo>
                      <a:cubicBezTo>
                        <a:pt x="1" y="468"/>
                        <a:pt x="136" y="602"/>
                        <a:pt x="301" y="602"/>
                      </a:cubicBezTo>
                      <a:cubicBezTo>
                        <a:pt x="303" y="602"/>
                        <a:pt x="306" y="602"/>
                        <a:pt x="308" y="602"/>
                      </a:cubicBezTo>
                      <a:lnTo>
                        <a:pt x="6677" y="602"/>
                      </a:lnTo>
                      <a:cubicBezTo>
                        <a:pt x="6841" y="599"/>
                        <a:pt x="6971" y="465"/>
                        <a:pt x="6971" y="302"/>
                      </a:cubicBezTo>
                      <a:cubicBezTo>
                        <a:pt x="6971" y="139"/>
                        <a:pt x="6841" y="5"/>
                        <a:pt x="6677"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a:extLst>
                    <a:ext uri="{FF2B5EF4-FFF2-40B4-BE49-F238E27FC236}">
                      <a16:creationId xmlns:a16="http://schemas.microsoft.com/office/drawing/2014/main" id="{9F5734E6-8213-36D4-026E-8087D04E01C6}"/>
                    </a:ext>
                  </a:extLst>
                </p:cNvPr>
                <p:cNvSpPr/>
                <p:nvPr/>
              </p:nvSpPr>
              <p:spPr>
                <a:xfrm>
                  <a:off x="7771389" y="3490912"/>
                  <a:ext cx="74842" cy="11873"/>
                </a:xfrm>
                <a:custGeom>
                  <a:avLst/>
                  <a:gdLst/>
                  <a:ahLst/>
                  <a:cxnLst/>
                  <a:rect l="l" t="t" r="r" b="b"/>
                  <a:pathLst>
                    <a:path w="3801" h="603" extrusionOk="0">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a:extLst>
                    <a:ext uri="{FF2B5EF4-FFF2-40B4-BE49-F238E27FC236}">
                      <a16:creationId xmlns:a16="http://schemas.microsoft.com/office/drawing/2014/main" id="{37E65B68-09DC-FC56-D2B9-C8D8A4353A63}"/>
                    </a:ext>
                  </a:extLst>
                </p:cNvPr>
                <p:cNvSpPr/>
                <p:nvPr/>
              </p:nvSpPr>
              <p:spPr>
                <a:xfrm>
                  <a:off x="7594672" y="3490912"/>
                  <a:ext cx="137535" cy="11873"/>
                </a:xfrm>
                <a:custGeom>
                  <a:avLst/>
                  <a:gdLst/>
                  <a:ahLst/>
                  <a:cxnLst/>
                  <a:rect l="l" t="t" r="r" b="b"/>
                  <a:pathLst>
                    <a:path w="6985" h="603" extrusionOk="0">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2">
                  <a:extLst>
                    <a:ext uri="{FF2B5EF4-FFF2-40B4-BE49-F238E27FC236}">
                      <a16:creationId xmlns:a16="http://schemas.microsoft.com/office/drawing/2014/main" id="{BD7396B7-B825-4CCD-F738-8C5E755B53C1}"/>
                    </a:ext>
                  </a:extLst>
                </p:cNvPr>
                <p:cNvSpPr/>
                <p:nvPr/>
              </p:nvSpPr>
              <p:spPr>
                <a:xfrm>
                  <a:off x="7218455" y="3490912"/>
                  <a:ext cx="302576" cy="11873"/>
                </a:xfrm>
                <a:custGeom>
                  <a:avLst/>
                  <a:gdLst/>
                  <a:ahLst/>
                  <a:cxnLst/>
                  <a:rect l="l" t="t" r="r" b="b"/>
                  <a:pathLst>
                    <a:path w="15367" h="603" extrusionOk="0">
                      <a:moveTo>
                        <a:pt x="301" y="1"/>
                      </a:moveTo>
                      <a:cubicBezTo>
                        <a:pt x="136" y="1"/>
                        <a:pt x="1" y="135"/>
                        <a:pt x="1" y="301"/>
                      </a:cubicBezTo>
                      <a:cubicBezTo>
                        <a:pt x="1" y="468"/>
                        <a:pt x="136" y="602"/>
                        <a:pt x="301" y="602"/>
                      </a:cubicBezTo>
                      <a:cubicBezTo>
                        <a:pt x="303" y="602"/>
                        <a:pt x="306" y="602"/>
                        <a:pt x="308" y="602"/>
                      </a:cubicBezTo>
                      <a:lnTo>
                        <a:pt x="15073" y="602"/>
                      </a:lnTo>
                      <a:cubicBezTo>
                        <a:pt x="15236" y="599"/>
                        <a:pt x="15367" y="465"/>
                        <a:pt x="15367" y="301"/>
                      </a:cubicBezTo>
                      <a:cubicBezTo>
                        <a:pt x="15367" y="138"/>
                        <a:pt x="15236" y="5"/>
                        <a:pt x="15073"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2">
                  <a:extLst>
                    <a:ext uri="{FF2B5EF4-FFF2-40B4-BE49-F238E27FC236}">
                      <a16:creationId xmlns:a16="http://schemas.microsoft.com/office/drawing/2014/main" id="{F390C309-6C1C-65A3-F41F-6BABAE77C711}"/>
                    </a:ext>
                  </a:extLst>
                </p:cNvPr>
                <p:cNvSpPr/>
                <p:nvPr/>
              </p:nvSpPr>
              <p:spPr>
                <a:xfrm>
                  <a:off x="7514868" y="3556420"/>
                  <a:ext cx="331363" cy="11873"/>
                </a:xfrm>
                <a:custGeom>
                  <a:avLst/>
                  <a:gdLst/>
                  <a:ahLst/>
                  <a:cxnLst/>
                  <a:rect l="l" t="t" r="r" b="b"/>
                  <a:pathLst>
                    <a:path w="16829" h="603" extrusionOk="0">
                      <a:moveTo>
                        <a:pt x="300" y="1"/>
                      </a:moveTo>
                      <a:cubicBezTo>
                        <a:pt x="135" y="1"/>
                        <a:pt x="1" y="135"/>
                        <a:pt x="1" y="301"/>
                      </a:cubicBezTo>
                      <a:cubicBezTo>
                        <a:pt x="1" y="467"/>
                        <a:pt x="136" y="602"/>
                        <a:pt x="303" y="602"/>
                      </a:cubicBezTo>
                      <a:cubicBezTo>
                        <a:pt x="305" y="602"/>
                        <a:pt x="307" y="602"/>
                        <a:pt x="309" y="602"/>
                      </a:cubicBezTo>
                      <a:lnTo>
                        <a:pt x="16522" y="602"/>
                      </a:lnTo>
                      <a:cubicBezTo>
                        <a:pt x="16524" y="602"/>
                        <a:pt x="16526" y="602"/>
                        <a:pt x="16528" y="602"/>
                      </a:cubicBezTo>
                      <a:cubicBezTo>
                        <a:pt x="16694" y="602"/>
                        <a:pt x="16829" y="467"/>
                        <a:pt x="16829" y="301"/>
                      </a:cubicBezTo>
                      <a:cubicBezTo>
                        <a:pt x="16829" y="135"/>
                        <a:pt x="16695" y="1"/>
                        <a:pt x="16530" y="1"/>
                      </a:cubicBezTo>
                      <a:cubicBezTo>
                        <a:pt x="16527" y="1"/>
                        <a:pt x="16524" y="1"/>
                        <a:pt x="16522" y="1"/>
                      </a:cubicBezTo>
                      <a:lnTo>
                        <a:pt x="309" y="1"/>
                      </a:lnTo>
                      <a:cubicBezTo>
                        <a:pt x="306" y="1"/>
                        <a:pt x="303" y="1"/>
                        <a:pt x="30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2">
                  <a:extLst>
                    <a:ext uri="{FF2B5EF4-FFF2-40B4-BE49-F238E27FC236}">
                      <a16:creationId xmlns:a16="http://schemas.microsoft.com/office/drawing/2014/main" id="{F92B6502-344A-84B7-372E-EA3AEB321D48}"/>
                    </a:ext>
                  </a:extLst>
                </p:cNvPr>
                <p:cNvSpPr/>
                <p:nvPr/>
              </p:nvSpPr>
              <p:spPr>
                <a:xfrm>
                  <a:off x="7218455" y="3556420"/>
                  <a:ext cx="239864" cy="11873"/>
                </a:xfrm>
                <a:custGeom>
                  <a:avLst/>
                  <a:gdLst/>
                  <a:ahLst/>
                  <a:cxnLst/>
                  <a:rect l="l" t="t" r="r" b="b"/>
                  <a:pathLst>
                    <a:path w="12182" h="603" extrusionOk="0">
                      <a:moveTo>
                        <a:pt x="299" y="1"/>
                      </a:moveTo>
                      <a:cubicBezTo>
                        <a:pt x="135" y="1"/>
                        <a:pt x="1" y="135"/>
                        <a:pt x="1" y="301"/>
                      </a:cubicBezTo>
                      <a:cubicBezTo>
                        <a:pt x="1" y="467"/>
                        <a:pt x="136" y="602"/>
                        <a:pt x="301" y="602"/>
                      </a:cubicBezTo>
                      <a:cubicBezTo>
                        <a:pt x="303" y="602"/>
                        <a:pt x="306" y="602"/>
                        <a:pt x="308" y="602"/>
                      </a:cubicBezTo>
                      <a:lnTo>
                        <a:pt x="11888" y="602"/>
                      </a:lnTo>
                      <a:cubicBezTo>
                        <a:pt x="12052" y="597"/>
                        <a:pt x="12182" y="464"/>
                        <a:pt x="12182" y="301"/>
                      </a:cubicBezTo>
                      <a:cubicBezTo>
                        <a:pt x="12182" y="137"/>
                        <a:pt x="12052" y="4"/>
                        <a:pt x="11888" y="1"/>
                      </a:cubicBezTo>
                      <a:lnTo>
                        <a:pt x="308"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2">
                  <a:extLst>
                    <a:ext uri="{FF2B5EF4-FFF2-40B4-BE49-F238E27FC236}">
                      <a16:creationId xmlns:a16="http://schemas.microsoft.com/office/drawing/2014/main" id="{D31A0EBC-6A22-EBDB-4448-B565BF32436D}"/>
                    </a:ext>
                  </a:extLst>
                </p:cNvPr>
                <p:cNvSpPr/>
                <p:nvPr/>
              </p:nvSpPr>
              <p:spPr>
                <a:xfrm>
                  <a:off x="7697434" y="3621909"/>
                  <a:ext cx="148660" cy="11853"/>
                </a:xfrm>
                <a:custGeom>
                  <a:avLst/>
                  <a:gdLst/>
                  <a:ahLst/>
                  <a:cxnLst/>
                  <a:rect l="l" t="t" r="r" b="b"/>
                  <a:pathLst>
                    <a:path w="7550" h="602" extrusionOk="0">
                      <a:moveTo>
                        <a:pt x="301" y="1"/>
                      </a:moveTo>
                      <a:cubicBezTo>
                        <a:pt x="135" y="1"/>
                        <a:pt x="1" y="135"/>
                        <a:pt x="1" y="301"/>
                      </a:cubicBezTo>
                      <a:cubicBezTo>
                        <a:pt x="1" y="467"/>
                        <a:pt x="135" y="602"/>
                        <a:pt x="301" y="602"/>
                      </a:cubicBezTo>
                      <a:lnTo>
                        <a:pt x="7250" y="602"/>
                      </a:lnTo>
                      <a:cubicBezTo>
                        <a:pt x="7416" y="602"/>
                        <a:pt x="7550" y="467"/>
                        <a:pt x="7550" y="301"/>
                      </a:cubicBezTo>
                      <a:cubicBezTo>
                        <a:pt x="7550" y="135"/>
                        <a:pt x="7416" y="1"/>
                        <a:pt x="725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2">
                  <a:extLst>
                    <a:ext uri="{FF2B5EF4-FFF2-40B4-BE49-F238E27FC236}">
                      <a16:creationId xmlns:a16="http://schemas.microsoft.com/office/drawing/2014/main" id="{3E3F4B2D-41C1-BA2C-79AA-FF4B99D202BF}"/>
                    </a:ext>
                  </a:extLst>
                </p:cNvPr>
                <p:cNvSpPr/>
                <p:nvPr/>
              </p:nvSpPr>
              <p:spPr>
                <a:xfrm>
                  <a:off x="7355399" y="3621909"/>
                  <a:ext cx="296886" cy="11853"/>
                </a:xfrm>
                <a:custGeom>
                  <a:avLst/>
                  <a:gdLst/>
                  <a:ahLst/>
                  <a:cxnLst/>
                  <a:rect l="l" t="t" r="r" b="b"/>
                  <a:pathLst>
                    <a:path w="15078" h="602" extrusionOk="0">
                      <a:moveTo>
                        <a:pt x="301" y="1"/>
                      </a:moveTo>
                      <a:cubicBezTo>
                        <a:pt x="135" y="1"/>
                        <a:pt x="1" y="135"/>
                        <a:pt x="1" y="301"/>
                      </a:cubicBezTo>
                      <a:cubicBezTo>
                        <a:pt x="1" y="467"/>
                        <a:pt x="135" y="602"/>
                        <a:pt x="301" y="602"/>
                      </a:cubicBezTo>
                      <a:lnTo>
                        <a:pt x="14777" y="602"/>
                      </a:lnTo>
                      <a:cubicBezTo>
                        <a:pt x="14943" y="602"/>
                        <a:pt x="15077" y="467"/>
                        <a:pt x="15077" y="301"/>
                      </a:cubicBezTo>
                      <a:cubicBezTo>
                        <a:pt x="15077" y="135"/>
                        <a:pt x="14943" y="1"/>
                        <a:pt x="1477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2">
                  <a:extLst>
                    <a:ext uri="{FF2B5EF4-FFF2-40B4-BE49-F238E27FC236}">
                      <a16:creationId xmlns:a16="http://schemas.microsoft.com/office/drawing/2014/main" id="{83139198-D50A-0912-C8B7-1F15632640BA}"/>
                    </a:ext>
                  </a:extLst>
                </p:cNvPr>
                <p:cNvSpPr/>
                <p:nvPr/>
              </p:nvSpPr>
              <p:spPr>
                <a:xfrm>
                  <a:off x="7218593" y="3621909"/>
                  <a:ext cx="85967" cy="11853"/>
                </a:xfrm>
                <a:custGeom>
                  <a:avLst/>
                  <a:gdLst/>
                  <a:ahLst/>
                  <a:cxnLst/>
                  <a:rect l="l" t="t" r="r" b="b"/>
                  <a:pathLst>
                    <a:path w="4366" h="602" extrusionOk="0">
                      <a:moveTo>
                        <a:pt x="301" y="1"/>
                      </a:moveTo>
                      <a:cubicBezTo>
                        <a:pt x="135" y="1"/>
                        <a:pt x="1" y="135"/>
                        <a:pt x="1" y="301"/>
                      </a:cubicBezTo>
                      <a:cubicBezTo>
                        <a:pt x="1" y="467"/>
                        <a:pt x="135" y="602"/>
                        <a:pt x="301" y="602"/>
                      </a:cubicBezTo>
                      <a:lnTo>
                        <a:pt x="4064" y="602"/>
                      </a:lnTo>
                      <a:cubicBezTo>
                        <a:pt x="4230" y="602"/>
                        <a:pt x="4365" y="467"/>
                        <a:pt x="4365" y="301"/>
                      </a:cubicBezTo>
                      <a:cubicBezTo>
                        <a:pt x="4365" y="135"/>
                        <a:pt x="4230" y="1"/>
                        <a:pt x="40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2">
                  <a:extLst>
                    <a:ext uri="{FF2B5EF4-FFF2-40B4-BE49-F238E27FC236}">
                      <a16:creationId xmlns:a16="http://schemas.microsoft.com/office/drawing/2014/main" id="{DAAAF099-386B-F097-5BEA-94287D0A9476}"/>
                    </a:ext>
                  </a:extLst>
                </p:cNvPr>
                <p:cNvSpPr/>
                <p:nvPr/>
              </p:nvSpPr>
              <p:spPr>
                <a:xfrm>
                  <a:off x="7474976" y="3679227"/>
                  <a:ext cx="371255" cy="11853"/>
                </a:xfrm>
                <a:custGeom>
                  <a:avLst/>
                  <a:gdLst/>
                  <a:ahLst/>
                  <a:cxnLst/>
                  <a:rect l="l" t="t" r="r" b="b"/>
                  <a:pathLst>
                    <a:path w="18855" h="602" extrusionOk="0">
                      <a:moveTo>
                        <a:pt x="301" y="0"/>
                      </a:moveTo>
                      <a:cubicBezTo>
                        <a:pt x="136" y="0"/>
                        <a:pt x="1" y="134"/>
                        <a:pt x="1" y="300"/>
                      </a:cubicBezTo>
                      <a:cubicBezTo>
                        <a:pt x="1" y="467"/>
                        <a:pt x="136" y="602"/>
                        <a:pt x="301" y="602"/>
                      </a:cubicBezTo>
                      <a:cubicBezTo>
                        <a:pt x="303" y="602"/>
                        <a:pt x="305" y="602"/>
                        <a:pt x="308" y="602"/>
                      </a:cubicBezTo>
                      <a:lnTo>
                        <a:pt x="18548" y="602"/>
                      </a:lnTo>
                      <a:cubicBezTo>
                        <a:pt x="18550" y="602"/>
                        <a:pt x="18552" y="602"/>
                        <a:pt x="18554" y="602"/>
                      </a:cubicBezTo>
                      <a:cubicBezTo>
                        <a:pt x="18720" y="602"/>
                        <a:pt x="18855" y="467"/>
                        <a:pt x="18855" y="300"/>
                      </a:cubicBezTo>
                      <a:cubicBezTo>
                        <a:pt x="18855" y="134"/>
                        <a:pt x="18720" y="0"/>
                        <a:pt x="18554" y="0"/>
                      </a:cubicBezTo>
                      <a:cubicBezTo>
                        <a:pt x="18552" y="0"/>
                        <a:pt x="18550" y="0"/>
                        <a:pt x="18548" y="0"/>
                      </a:cubicBezTo>
                      <a:lnTo>
                        <a:pt x="308"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2">
                  <a:extLst>
                    <a:ext uri="{FF2B5EF4-FFF2-40B4-BE49-F238E27FC236}">
                      <a16:creationId xmlns:a16="http://schemas.microsoft.com/office/drawing/2014/main" id="{72554651-FA65-A3E0-E2E9-619932D79BF2}"/>
                    </a:ext>
                  </a:extLst>
                </p:cNvPr>
                <p:cNvSpPr/>
                <p:nvPr/>
              </p:nvSpPr>
              <p:spPr>
                <a:xfrm>
                  <a:off x="7218455" y="3679227"/>
                  <a:ext cx="137279" cy="11853"/>
                </a:xfrm>
                <a:custGeom>
                  <a:avLst/>
                  <a:gdLst/>
                  <a:ahLst/>
                  <a:cxnLst/>
                  <a:rect l="l" t="t" r="r" b="b"/>
                  <a:pathLst>
                    <a:path w="6972" h="602" extrusionOk="0">
                      <a:moveTo>
                        <a:pt x="301" y="0"/>
                      </a:moveTo>
                      <a:cubicBezTo>
                        <a:pt x="136" y="0"/>
                        <a:pt x="1" y="134"/>
                        <a:pt x="1" y="300"/>
                      </a:cubicBezTo>
                      <a:cubicBezTo>
                        <a:pt x="1" y="467"/>
                        <a:pt x="136" y="602"/>
                        <a:pt x="301" y="602"/>
                      </a:cubicBezTo>
                      <a:cubicBezTo>
                        <a:pt x="303" y="602"/>
                        <a:pt x="306" y="602"/>
                        <a:pt x="308" y="602"/>
                      </a:cubicBezTo>
                      <a:lnTo>
                        <a:pt x="6677" y="602"/>
                      </a:lnTo>
                      <a:cubicBezTo>
                        <a:pt x="6841" y="598"/>
                        <a:pt x="6971" y="464"/>
                        <a:pt x="6971" y="300"/>
                      </a:cubicBezTo>
                      <a:cubicBezTo>
                        <a:pt x="6971" y="137"/>
                        <a:pt x="6841" y="4"/>
                        <a:pt x="6677"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2">
                  <a:extLst>
                    <a:ext uri="{FF2B5EF4-FFF2-40B4-BE49-F238E27FC236}">
                      <a16:creationId xmlns:a16="http://schemas.microsoft.com/office/drawing/2014/main" id="{397C34B8-4653-8A65-4466-EBDB35DAAF85}"/>
                    </a:ext>
                  </a:extLst>
                </p:cNvPr>
                <p:cNvSpPr/>
                <p:nvPr/>
              </p:nvSpPr>
              <p:spPr>
                <a:xfrm>
                  <a:off x="7771389" y="3744735"/>
                  <a:ext cx="74842" cy="11834"/>
                </a:xfrm>
                <a:custGeom>
                  <a:avLst/>
                  <a:gdLst/>
                  <a:ahLst/>
                  <a:cxnLst/>
                  <a:rect l="l" t="t" r="r" b="b"/>
                  <a:pathLst>
                    <a:path w="3801" h="601" extrusionOk="0">
                      <a:moveTo>
                        <a:pt x="300" y="0"/>
                      </a:moveTo>
                      <a:cubicBezTo>
                        <a:pt x="135" y="0"/>
                        <a:pt x="1" y="135"/>
                        <a:pt x="1" y="300"/>
                      </a:cubicBezTo>
                      <a:cubicBezTo>
                        <a:pt x="1" y="466"/>
                        <a:pt x="135" y="600"/>
                        <a:pt x="300" y="600"/>
                      </a:cubicBezTo>
                      <a:cubicBezTo>
                        <a:pt x="303" y="600"/>
                        <a:pt x="306" y="600"/>
                        <a:pt x="309" y="600"/>
                      </a:cubicBezTo>
                      <a:lnTo>
                        <a:pt x="3494" y="600"/>
                      </a:lnTo>
                      <a:cubicBezTo>
                        <a:pt x="3496" y="600"/>
                        <a:pt x="3499" y="600"/>
                        <a:pt x="3502" y="600"/>
                      </a:cubicBezTo>
                      <a:cubicBezTo>
                        <a:pt x="3667" y="600"/>
                        <a:pt x="3801" y="466"/>
                        <a:pt x="3801" y="300"/>
                      </a:cubicBezTo>
                      <a:cubicBezTo>
                        <a:pt x="3801" y="135"/>
                        <a:pt x="3667" y="0"/>
                        <a:pt x="3502" y="0"/>
                      </a:cubicBezTo>
                      <a:cubicBezTo>
                        <a:pt x="3499" y="0"/>
                        <a:pt x="3496" y="0"/>
                        <a:pt x="3494" y="0"/>
                      </a:cubicBezTo>
                      <a:lnTo>
                        <a:pt x="309" y="0"/>
                      </a:lnTo>
                      <a:cubicBezTo>
                        <a:pt x="306" y="0"/>
                        <a:pt x="303"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2">
                  <a:extLst>
                    <a:ext uri="{FF2B5EF4-FFF2-40B4-BE49-F238E27FC236}">
                      <a16:creationId xmlns:a16="http://schemas.microsoft.com/office/drawing/2014/main" id="{64A647F5-D85F-68BC-E4FC-2C626E2F5D67}"/>
                    </a:ext>
                  </a:extLst>
                </p:cNvPr>
                <p:cNvSpPr/>
                <p:nvPr/>
              </p:nvSpPr>
              <p:spPr>
                <a:xfrm>
                  <a:off x="7594672" y="3744735"/>
                  <a:ext cx="137535" cy="11834"/>
                </a:xfrm>
                <a:custGeom>
                  <a:avLst/>
                  <a:gdLst/>
                  <a:ahLst/>
                  <a:cxnLst/>
                  <a:rect l="l" t="t" r="r" b="b"/>
                  <a:pathLst>
                    <a:path w="6985" h="601" extrusionOk="0">
                      <a:moveTo>
                        <a:pt x="300" y="0"/>
                      </a:moveTo>
                      <a:cubicBezTo>
                        <a:pt x="134" y="0"/>
                        <a:pt x="0" y="135"/>
                        <a:pt x="0" y="300"/>
                      </a:cubicBezTo>
                      <a:cubicBezTo>
                        <a:pt x="0" y="466"/>
                        <a:pt x="134" y="600"/>
                        <a:pt x="300" y="600"/>
                      </a:cubicBezTo>
                      <a:cubicBezTo>
                        <a:pt x="303" y="600"/>
                        <a:pt x="306" y="600"/>
                        <a:pt x="309" y="600"/>
                      </a:cubicBezTo>
                      <a:lnTo>
                        <a:pt x="6678" y="600"/>
                      </a:lnTo>
                      <a:cubicBezTo>
                        <a:pt x="6681" y="600"/>
                        <a:pt x="6684" y="600"/>
                        <a:pt x="6686" y="600"/>
                      </a:cubicBezTo>
                      <a:cubicBezTo>
                        <a:pt x="6851" y="600"/>
                        <a:pt x="6985" y="466"/>
                        <a:pt x="6985" y="300"/>
                      </a:cubicBezTo>
                      <a:cubicBezTo>
                        <a:pt x="6985" y="135"/>
                        <a:pt x="6851" y="0"/>
                        <a:pt x="6686" y="0"/>
                      </a:cubicBezTo>
                      <a:cubicBezTo>
                        <a:pt x="6684" y="0"/>
                        <a:pt x="6681" y="0"/>
                        <a:pt x="6678" y="0"/>
                      </a:cubicBezTo>
                      <a:lnTo>
                        <a:pt x="309" y="0"/>
                      </a:lnTo>
                      <a:cubicBezTo>
                        <a:pt x="306" y="0"/>
                        <a:pt x="303"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2">
                  <a:extLst>
                    <a:ext uri="{FF2B5EF4-FFF2-40B4-BE49-F238E27FC236}">
                      <a16:creationId xmlns:a16="http://schemas.microsoft.com/office/drawing/2014/main" id="{AFFADF9F-1E23-70FD-3415-10F1098D0485}"/>
                    </a:ext>
                  </a:extLst>
                </p:cNvPr>
                <p:cNvSpPr/>
                <p:nvPr/>
              </p:nvSpPr>
              <p:spPr>
                <a:xfrm>
                  <a:off x="7218455" y="3744735"/>
                  <a:ext cx="302576" cy="11834"/>
                </a:xfrm>
                <a:custGeom>
                  <a:avLst/>
                  <a:gdLst/>
                  <a:ahLst/>
                  <a:cxnLst/>
                  <a:rect l="l" t="t" r="r" b="b"/>
                  <a:pathLst>
                    <a:path w="15367" h="601" extrusionOk="0">
                      <a:moveTo>
                        <a:pt x="299" y="0"/>
                      </a:moveTo>
                      <a:cubicBezTo>
                        <a:pt x="135" y="0"/>
                        <a:pt x="1" y="135"/>
                        <a:pt x="1" y="300"/>
                      </a:cubicBezTo>
                      <a:cubicBezTo>
                        <a:pt x="1" y="466"/>
                        <a:pt x="135" y="600"/>
                        <a:pt x="299" y="600"/>
                      </a:cubicBezTo>
                      <a:cubicBezTo>
                        <a:pt x="302" y="600"/>
                        <a:pt x="305" y="600"/>
                        <a:pt x="308" y="600"/>
                      </a:cubicBezTo>
                      <a:lnTo>
                        <a:pt x="15073" y="600"/>
                      </a:lnTo>
                      <a:cubicBezTo>
                        <a:pt x="15236" y="597"/>
                        <a:pt x="15367" y="464"/>
                        <a:pt x="15367" y="300"/>
                      </a:cubicBezTo>
                      <a:cubicBezTo>
                        <a:pt x="15367" y="137"/>
                        <a:pt x="15236" y="4"/>
                        <a:pt x="15073" y="0"/>
                      </a:cubicBezTo>
                      <a:lnTo>
                        <a:pt x="308" y="0"/>
                      </a:lnTo>
                      <a:cubicBezTo>
                        <a:pt x="305" y="0"/>
                        <a:pt x="302" y="0"/>
                        <a:pt x="29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2">
                  <a:extLst>
                    <a:ext uri="{FF2B5EF4-FFF2-40B4-BE49-F238E27FC236}">
                      <a16:creationId xmlns:a16="http://schemas.microsoft.com/office/drawing/2014/main" id="{CCDFAB48-082D-4CA1-3100-05B8DCA63BCE}"/>
                    </a:ext>
                  </a:extLst>
                </p:cNvPr>
                <p:cNvSpPr/>
                <p:nvPr/>
              </p:nvSpPr>
              <p:spPr>
                <a:xfrm>
                  <a:off x="7514868" y="3810224"/>
                  <a:ext cx="331363" cy="11853"/>
                </a:xfrm>
                <a:custGeom>
                  <a:avLst/>
                  <a:gdLst/>
                  <a:ahLst/>
                  <a:cxnLst/>
                  <a:rect l="l" t="t" r="r" b="b"/>
                  <a:pathLst>
                    <a:path w="16829" h="602" extrusionOk="0">
                      <a:moveTo>
                        <a:pt x="303" y="0"/>
                      </a:moveTo>
                      <a:cubicBezTo>
                        <a:pt x="136" y="0"/>
                        <a:pt x="1" y="134"/>
                        <a:pt x="1" y="301"/>
                      </a:cubicBezTo>
                      <a:cubicBezTo>
                        <a:pt x="1" y="467"/>
                        <a:pt x="136" y="601"/>
                        <a:pt x="303" y="601"/>
                      </a:cubicBezTo>
                      <a:cubicBezTo>
                        <a:pt x="305" y="601"/>
                        <a:pt x="307" y="601"/>
                        <a:pt x="309" y="601"/>
                      </a:cubicBezTo>
                      <a:lnTo>
                        <a:pt x="16522" y="601"/>
                      </a:lnTo>
                      <a:cubicBezTo>
                        <a:pt x="16524" y="601"/>
                        <a:pt x="16526" y="601"/>
                        <a:pt x="16528" y="601"/>
                      </a:cubicBezTo>
                      <a:cubicBezTo>
                        <a:pt x="16694" y="601"/>
                        <a:pt x="16829" y="467"/>
                        <a:pt x="16829" y="301"/>
                      </a:cubicBezTo>
                      <a:cubicBezTo>
                        <a:pt x="16829" y="134"/>
                        <a:pt x="16694" y="0"/>
                        <a:pt x="16528" y="0"/>
                      </a:cubicBezTo>
                      <a:cubicBezTo>
                        <a:pt x="16526" y="0"/>
                        <a:pt x="16524" y="0"/>
                        <a:pt x="16522" y="0"/>
                      </a:cubicBezTo>
                      <a:lnTo>
                        <a:pt x="309" y="0"/>
                      </a:lnTo>
                      <a:cubicBezTo>
                        <a:pt x="307" y="0"/>
                        <a:pt x="305" y="0"/>
                        <a:pt x="30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2">
                  <a:extLst>
                    <a:ext uri="{FF2B5EF4-FFF2-40B4-BE49-F238E27FC236}">
                      <a16:creationId xmlns:a16="http://schemas.microsoft.com/office/drawing/2014/main" id="{3563FE39-C448-8B16-847F-83D71245BCE3}"/>
                    </a:ext>
                  </a:extLst>
                </p:cNvPr>
                <p:cNvSpPr/>
                <p:nvPr/>
              </p:nvSpPr>
              <p:spPr>
                <a:xfrm>
                  <a:off x="7218455" y="3810224"/>
                  <a:ext cx="239864" cy="11853"/>
                </a:xfrm>
                <a:custGeom>
                  <a:avLst/>
                  <a:gdLst/>
                  <a:ahLst/>
                  <a:cxnLst/>
                  <a:rect l="l" t="t" r="r" b="b"/>
                  <a:pathLst>
                    <a:path w="12182" h="602" extrusionOk="0">
                      <a:moveTo>
                        <a:pt x="301" y="0"/>
                      </a:moveTo>
                      <a:cubicBezTo>
                        <a:pt x="136" y="0"/>
                        <a:pt x="1" y="134"/>
                        <a:pt x="1" y="301"/>
                      </a:cubicBezTo>
                      <a:cubicBezTo>
                        <a:pt x="1" y="467"/>
                        <a:pt x="136" y="601"/>
                        <a:pt x="301" y="601"/>
                      </a:cubicBezTo>
                      <a:cubicBezTo>
                        <a:pt x="303" y="601"/>
                        <a:pt x="306" y="601"/>
                        <a:pt x="308" y="601"/>
                      </a:cubicBezTo>
                      <a:lnTo>
                        <a:pt x="11888" y="601"/>
                      </a:lnTo>
                      <a:cubicBezTo>
                        <a:pt x="12052" y="598"/>
                        <a:pt x="12182" y="464"/>
                        <a:pt x="12182" y="301"/>
                      </a:cubicBezTo>
                      <a:cubicBezTo>
                        <a:pt x="12182" y="138"/>
                        <a:pt x="12052" y="4"/>
                        <a:pt x="11888"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2">
                  <a:extLst>
                    <a:ext uri="{FF2B5EF4-FFF2-40B4-BE49-F238E27FC236}">
                      <a16:creationId xmlns:a16="http://schemas.microsoft.com/office/drawing/2014/main" id="{4517FC03-5BFA-EAE5-0D42-C64AA235E6F5}"/>
                    </a:ext>
                  </a:extLst>
                </p:cNvPr>
                <p:cNvSpPr/>
                <p:nvPr/>
              </p:nvSpPr>
              <p:spPr>
                <a:xfrm>
                  <a:off x="7771389" y="3933228"/>
                  <a:ext cx="74842" cy="11853"/>
                </a:xfrm>
                <a:custGeom>
                  <a:avLst/>
                  <a:gdLst/>
                  <a:ahLst/>
                  <a:cxnLst/>
                  <a:rect l="l" t="t" r="r" b="b"/>
                  <a:pathLst>
                    <a:path w="3801" h="602" extrusionOk="0">
                      <a:moveTo>
                        <a:pt x="302" y="0"/>
                      </a:moveTo>
                      <a:cubicBezTo>
                        <a:pt x="136" y="0"/>
                        <a:pt x="1" y="134"/>
                        <a:pt x="1" y="302"/>
                      </a:cubicBezTo>
                      <a:cubicBezTo>
                        <a:pt x="1" y="468"/>
                        <a:pt x="136" y="602"/>
                        <a:pt x="302" y="602"/>
                      </a:cubicBezTo>
                      <a:cubicBezTo>
                        <a:pt x="305" y="602"/>
                        <a:pt x="307" y="602"/>
                        <a:pt x="309" y="601"/>
                      </a:cubicBezTo>
                      <a:lnTo>
                        <a:pt x="3494" y="601"/>
                      </a:lnTo>
                      <a:cubicBezTo>
                        <a:pt x="3496" y="602"/>
                        <a:pt x="3498" y="602"/>
                        <a:pt x="3500" y="602"/>
                      </a:cubicBezTo>
                      <a:cubicBezTo>
                        <a:pt x="3666" y="602"/>
                        <a:pt x="3801" y="468"/>
                        <a:pt x="3801" y="302"/>
                      </a:cubicBezTo>
                      <a:cubicBezTo>
                        <a:pt x="3801" y="134"/>
                        <a:pt x="3666" y="0"/>
                        <a:pt x="3500" y="0"/>
                      </a:cubicBezTo>
                      <a:cubicBezTo>
                        <a:pt x="3498" y="0"/>
                        <a:pt x="3496" y="0"/>
                        <a:pt x="3494" y="0"/>
                      </a:cubicBezTo>
                      <a:lnTo>
                        <a:pt x="309" y="0"/>
                      </a:lnTo>
                      <a:cubicBezTo>
                        <a:pt x="307" y="0"/>
                        <a:pt x="305" y="0"/>
                        <a:pt x="3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2">
                  <a:extLst>
                    <a:ext uri="{FF2B5EF4-FFF2-40B4-BE49-F238E27FC236}">
                      <a16:creationId xmlns:a16="http://schemas.microsoft.com/office/drawing/2014/main" id="{A7BB08B2-1BAB-0B1B-147D-482E5B3A49EC}"/>
                    </a:ext>
                  </a:extLst>
                </p:cNvPr>
                <p:cNvSpPr/>
                <p:nvPr/>
              </p:nvSpPr>
              <p:spPr>
                <a:xfrm>
                  <a:off x="7594672" y="3933228"/>
                  <a:ext cx="137535" cy="11853"/>
                </a:xfrm>
                <a:custGeom>
                  <a:avLst/>
                  <a:gdLst/>
                  <a:ahLst/>
                  <a:cxnLst/>
                  <a:rect l="l" t="t" r="r" b="b"/>
                  <a:pathLst>
                    <a:path w="6985" h="602" extrusionOk="0">
                      <a:moveTo>
                        <a:pt x="302" y="0"/>
                      </a:moveTo>
                      <a:cubicBezTo>
                        <a:pt x="136" y="0"/>
                        <a:pt x="0" y="134"/>
                        <a:pt x="0" y="302"/>
                      </a:cubicBezTo>
                      <a:cubicBezTo>
                        <a:pt x="0" y="468"/>
                        <a:pt x="136" y="602"/>
                        <a:pt x="302" y="602"/>
                      </a:cubicBezTo>
                      <a:cubicBezTo>
                        <a:pt x="304" y="602"/>
                        <a:pt x="306" y="602"/>
                        <a:pt x="309" y="601"/>
                      </a:cubicBezTo>
                      <a:lnTo>
                        <a:pt x="6678" y="601"/>
                      </a:lnTo>
                      <a:cubicBezTo>
                        <a:pt x="6680" y="602"/>
                        <a:pt x="6682" y="602"/>
                        <a:pt x="6684" y="602"/>
                      </a:cubicBezTo>
                      <a:cubicBezTo>
                        <a:pt x="6850" y="602"/>
                        <a:pt x="6985" y="468"/>
                        <a:pt x="6985" y="302"/>
                      </a:cubicBezTo>
                      <a:cubicBezTo>
                        <a:pt x="6985" y="134"/>
                        <a:pt x="6850" y="0"/>
                        <a:pt x="6684" y="0"/>
                      </a:cubicBezTo>
                      <a:cubicBezTo>
                        <a:pt x="6682" y="0"/>
                        <a:pt x="6680" y="0"/>
                        <a:pt x="6678" y="0"/>
                      </a:cubicBezTo>
                      <a:lnTo>
                        <a:pt x="309" y="0"/>
                      </a:lnTo>
                      <a:cubicBezTo>
                        <a:pt x="306" y="0"/>
                        <a:pt x="304" y="0"/>
                        <a:pt x="3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2">
                  <a:extLst>
                    <a:ext uri="{FF2B5EF4-FFF2-40B4-BE49-F238E27FC236}">
                      <a16:creationId xmlns:a16="http://schemas.microsoft.com/office/drawing/2014/main" id="{5E180E42-288D-646B-A0B4-9D397DEB0227}"/>
                    </a:ext>
                  </a:extLst>
                </p:cNvPr>
                <p:cNvSpPr/>
                <p:nvPr/>
              </p:nvSpPr>
              <p:spPr>
                <a:xfrm>
                  <a:off x="7218455" y="3933228"/>
                  <a:ext cx="302576" cy="11853"/>
                </a:xfrm>
                <a:custGeom>
                  <a:avLst/>
                  <a:gdLst/>
                  <a:ahLst/>
                  <a:cxnLst/>
                  <a:rect l="l" t="t" r="r" b="b"/>
                  <a:pathLst>
                    <a:path w="15367" h="602" extrusionOk="0">
                      <a:moveTo>
                        <a:pt x="301" y="0"/>
                      </a:moveTo>
                      <a:cubicBezTo>
                        <a:pt x="136" y="0"/>
                        <a:pt x="1" y="134"/>
                        <a:pt x="1" y="302"/>
                      </a:cubicBezTo>
                      <a:cubicBezTo>
                        <a:pt x="1" y="468"/>
                        <a:pt x="136" y="602"/>
                        <a:pt x="301" y="602"/>
                      </a:cubicBezTo>
                      <a:cubicBezTo>
                        <a:pt x="303" y="602"/>
                        <a:pt x="306" y="602"/>
                        <a:pt x="308" y="601"/>
                      </a:cubicBezTo>
                      <a:lnTo>
                        <a:pt x="15073" y="601"/>
                      </a:lnTo>
                      <a:cubicBezTo>
                        <a:pt x="15236" y="598"/>
                        <a:pt x="15367" y="464"/>
                        <a:pt x="15367" y="302"/>
                      </a:cubicBezTo>
                      <a:cubicBezTo>
                        <a:pt x="15367" y="138"/>
                        <a:pt x="15236" y="4"/>
                        <a:pt x="15073"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2">
                  <a:extLst>
                    <a:ext uri="{FF2B5EF4-FFF2-40B4-BE49-F238E27FC236}">
                      <a16:creationId xmlns:a16="http://schemas.microsoft.com/office/drawing/2014/main" id="{FBEE7045-14C9-AA8A-5E37-FF589D376BC4}"/>
                    </a:ext>
                  </a:extLst>
                </p:cNvPr>
                <p:cNvSpPr/>
                <p:nvPr/>
              </p:nvSpPr>
              <p:spPr>
                <a:xfrm>
                  <a:off x="7515006" y="3998736"/>
                  <a:ext cx="331087" cy="11853"/>
                </a:xfrm>
                <a:custGeom>
                  <a:avLst/>
                  <a:gdLst/>
                  <a:ahLst/>
                  <a:cxnLst/>
                  <a:rect l="l" t="t" r="r" b="b"/>
                  <a:pathLst>
                    <a:path w="16815" h="602" extrusionOk="0">
                      <a:moveTo>
                        <a:pt x="302" y="0"/>
                      </a:moveTo>
                      <a:cubicBezTo>
                        <a:pt x="136" y="0"/>
                        <a:pt x="1" y="134"/>
                        <a:pt x="1" y="301"/>
                      </a:cubicBezTo>
                      <a:cubicBezTo>
                        <a:pt x="1" y="467"/>
                        <a:pt x="136" y="601"/>
                        <a:pt x="302" y="601"/>
                      </a:cubicBezTo>
                      <a:lnTo>
                        <a:pt x="16515" y="601"/>
                      </a:lnTo>
                      <a:cubicBezTo>
                        <a:pt x="16681" y="601"/>
                        <a:pt x="16815" y="467"/>
                        <a:pt x="16815" y="301"/>
                      </a:cubicBezTo>
                      <a:cubicBezTo>
                        <a:pt x="16815" y="134"/>
                        <a:pt x="16681" y="0"/>
                        <a:pt x="1651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2">
                  <a:extLst>
                    <a:ext uri="{FF2B5EF4-FFF2-40B4-BE49-F238E27FC236}">
                      <a16:creationId xmlns:a16="http://schemas.microsoft.com/office/drawing/2014/main" id="{478FFAD6-9200-9EA6-130B-18D6EA1A0155}"/>
                    </a:ext>
                  </a:extLst>
                </p:cNvPr>
                <p:cNvSpPr/>
                <p:nvPr/>
              </p:nvSpPr>
              <p:spPr>
                <a:xfrm>
                  <a:off x="7218593" y="3998736"/>
                  <a:ext cx="239883" cy="11853"/>
                </a:xfrm>
                <a:custGeom>
                  <a:avLst/>
                  <a:gdLst/>
                  <a:ahLst/>
                  <a:cxnLst/>
                  <a:rect l="l" t="t" r="r" b="b"/>
                  <a:pathLst>
                    <a:path w="12183" h="602" extrusionOk="0">
                      <a:moveTo>
                        <a:pt x="301" y="0"/>
                      </a:moveTo>
                      <a:cubicBezTo>
                        <a:pt x="135" y="0"/>
                        <a:pt x="1" y="134"/>
                        <a:pt x="1" y="301"/>
                      </a:cubicBezTo>
                      <a:cubicBezTo>
                        <a:pt x="1" y="467"/>
                        <a:pt x="135" y="601"/>
                        <a:pt x="301" y="601"/>
                      </a:cubicBezTo>
                      <a:lnTo>
                        <a:pt x="11881" y="601"/>
                      </a:lnTo>
                      <a:cubicBezTo>
                        <a:pt x="12047" y="601"/>
                        <a:pt x="12182" y="467"/>
                        <a:pt x="12182" y="301"/>
                      </a:cubicBezTo>
                      <a:cubicBezTo>
                        <a:pt x="12182" y="134"/>
                        <a:pt x="12047" y="0"/>
                        <a:pt x="118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2">
                  <a:extLst>
                    <a:ext uri="{FF2B5EF4-FFF2-40B4-BE49-F238E27FC236}">
                      <a16:creationId xmlns:a16="http://schemas.microsoft.com/office/drawing/2014/main" id="{B67B60EE-A355-80D4-B22F-80548DFE6B34}"/>
                    </a:ext>
                  </a:extLst>
                </p:cNvPr>
                <p:cNvSpPr/>
                <p:nvPr/>
              </p:nvSpPr>
              <p:spPr>
                <a:xfrm>
                  <a:off x="7697434" y="4064225"/>
                  <a:ext cx="148660" cy="11853"/>
                </a:xfrm>
                <a:custGeom>
                  <a:avLst/>
                  <a:gdLst/>
                  <a:ahLst/>
                  <a:cxnLst/>
                  <a:rect l="l" t="t" r="r" b="b"/>
                  <a:pathLst>
                    <a:path w="7550" h="602" extrusionOk="0">
                      <a:moveTo>
                        <a:pt x="301" y="0"/>
                      </a:moveTo>
                      <a:cubicBezTo>
                        <a:pt x="135" y="0"/>
                        <a:pt x="1" y="135"/>
                        <a:pt x="1" y="301"/>
                      </a:cubicBezTo>
                      <a:cubicBezTo>
                        <a:pt x="1" y="467"/>
                        <a:pt x="135" y="601"/>
                        <a:pt x="301" y="601"/>
                      </a:cubicBezTo>
                      <a:lnTo>
                        <a:pt x="7250" y="601"/>
                      </a:lnTo>
                      <a:cubicBezTo>
                        <a:pt x="7416" y="601"/>
                        <a:pt x="7550" y="467"/>
                        <a:pt x="7550" y="301"/>
                      </a:cubicBezTo>
                      <a:cubicBezTo>
                        <a:pt x="7550" y="135"/>
                        <a:pt x="7416" y="0"/>
                        <a:pt x="725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2">
                  <a:extLst>
                    <a:ext uri="{FF2B5EF4-FFF2-40B4-BE49-F238E27FC236}">
                      <a16:creationId xmlns:a16="http://schemas.microsoft.com/office/drawing/2014/main" id="{2166F735-0A1D-088D-4DAE-D47FABC64DD1}"/>
                    </a:ext>
                  </a:extLst>
                </p:cNvPr>
                <p:cNvSpPr/>
                <p:nvPr/>
              </p:nvSpPr>
              <p:spPr>
                <a:xfrm>
                  <a:off x="7355399" y="4064225"/>
                  <a:ext cx="296886" cy="11853"/>
                </a:xfrm>
                <a:custGeom>
                  <a:avLst/>
                  <a:gdLst/>
                  <a:ahLst/>
                  <a:cxnLst/>
                  <a:rect l="l" t="t" r="r" b="b"/>
                  <a:pathLst>
                    <a:path w="15078" h="602" extrusionOk="0">
                      <a:moveTo>
                        <a:pt x="301" y="0"/>
                      </a:moveTo>
                      <a:cubicBezTo>
                        <a:pt x="135" y="0"/>
                        <a:pt x="1" y="135"/>
                        <a:pt x="1" y="301"/>
                      </a:cubicBezTo>
                      <a:cubicBezTo>
                        <a:pt x="1" y="467"/>
                        <a:pt x="135" y="601"/>
                        <a:pt x="301" y="601"/>
                      </a:cubicBezTo>
                      <a:lnTo>
                        <a:pt x="14777" y="601"/>
                      </a:lnTo>
                      <a:cubicBezTo>
                        <a:pt x="14943" y="601"/>
                        <a:pt x="15077" y="467"/>
                        <a:pt x="15077" y="301"/>
                      </a:cubicBezTo>
                      <a:cubicBezTo>
                        <a:pt x="15077" y="135"/>
                        <a:pt x="14943" y="0"/>
                        <a:pt x="147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2">
                  <a:extLst>
                    <a:ext uri="{FF2B5EF4-FFF2-40B4-BE49-F238E27FC236}">
                      <a16:creationId xmlns:a16="http://schemas.microsoft.com/office/drawing/2014/main" id="{4178A691-A1F8-9125-E278-AE422F8DFBEF}"/>
                    </a:ext>
                  </a:extLst>
                </p:cNvPr>
                <p:cNvSpPr/>
                <p:nvPr/>
              </p:nvSpPr>
              <p:spPr>
                <a:xfrm>
                  <a:off x="7218593" y="4064225"/>
                  <a:ext cx="85967" cy="11853"/>
                </a:xfrm>
                <a:custGeom>
                  <a:avLst/>
                  <a:gdLst/>
                  <a:ahLst/>
                  <a:cxnLst/>
                  <a:rect l="l" t="t" r="r" b="b"/>
                  <a:pathLst>
                    <a:path w="4366" h="602" extrusionOk="0">
                      <a:moveTo>
                        <a:pt x="301" y="0"/>
                      </a:moveTo>
                      <a:cubicBezTo>
                        <a:pt x="135" y="0"/>
                        <a:pt x="1" y="135"/>
                        <a:pt x="1" y="301"/>
                      </a:cubicBezTo>
                      <a:cubicBezTo>
                        <a:pt x="1" y="467"/>
                        <a:pt x="135" y="601"/>
                        <a:pt x="301" y="601"/>
                      </a:cubicBezTo>
                      <a:lnTo>
                        <a:pt x="4064" y="601"/>
                      </a:lnTo>
                      <a:cubicBezTo>
                        <a:pt x="4230" y="601"/>
                        <a:pt x="4365" y="467"/>
                        <a:pt x="4365" y="301"/>
                      </a:cubicBezTo>
                      <a:cubicBezTo>
                        <a:pt x="4365" y="135"/>
                        <a:pt x="4230" y="0"/>
                        <a:pt x="40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2">
                  <a:extLst>
                    <a:ext uri="{FF2B5EF4-FFF2-40B4-BE49-F238E27FC236}">
                      <a16:creationId xmlns:a16="http://schemas.microsoft.com/office/drawing/2014/main" id="{1165049B-DBBD-E1AF-C42D-DD62F4E04970}"/>
                    </a:ext>
                  </a:extLst>
                </p:cNvPr>
                <p:cNvSpPr/>
                <p:nvPr/>
              </p:nvSpPr>
              <p:spPr>
                <a:xfrm>
                  <a:off x="7474976" y="4121523"/>
                  <a:ext cx="371255" cy="11873"/>
                </a:xfrm>
                <a:custGeom>
                  <a:avLst/>
                  <a:gdLst/>
                  <a:ahLst/>
                  <a:cxnLst/>
                  <a:rect l="l" t="t" r="r" b="b"/>
                  <a:pathLst>
                    <a:path w="18855" h="603" extrusionOk="0">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2">
                  <a:extLst>
                    <a:ext uri="{FF2B5EF4-FFF2-40B4-BE49-F238E27FC236}">
                      <a16:creationId xmlns:a16="http://schemas.microsoft.com/office/drawing/2014/main" id="{4CFAEC42-E114-9B7C-C9CD-2BD25FE4805A}"/>
                    </a:ext>
                  </a:extLst>
                </p:cNvPr>
                <p:cNvSpPr/>
                <p:nvPr/>
              </p:nvSpPr>
              <p:spPr>
                <a:xfrm>
                  <a:off x="7218455" y="4121523"/>
                  <a:ext cx="137279" cy="11873"/>
                </a:xfrm>
                <a:custGeom>
                  <a:avLst/>
                  <a:gdLst/>
                  <a:ahLst/>
                  <a:cxnLst/>
                  <a:rect l="l" t="t" r="r" b="b"/>
                  <a:pathLst>
                    <a:path w="6972" h="603" extrusionOk="0">
                      <a:moveTo>
                        <a:pt x="301" y="1"/>
                      </a:moveTo>
                      <a:cubicBezTo>
                        <a:pt x="136" y="1"/>
                        <a:pt x="1" y="135"/>
                        <a:pt x="1" y="302"/>
                      </a:cubicBezTo>
                      <a:cubicBezTo>
                        <a:pt x="1" y="468"/>
                        <a:pt x="136" y="602"/>
                        <a:pt x="301" y="602"/>
                      </a:cubicBezTo>
                      <a:cubicBezTo>
                        <a:pt x="303" y="602"/>
                        <a:pt x="306" y="602"/>
                        <a:pt x="308" y="602"/>
                      </a:cubicBezTo>
                      <a:lnTo>
                        <a:pt x="6677" y="602"/>
                      </a:lnTo>
                      <a:cubicBezTo>
                        <a:pt x="6841" y="598"/>
                        <a:pt x="6971" y="464"/>
                        <a:pt x="6971" y="302"/>
                      </a:cubicBezTo>
                      <a:cubicBezTo>
                        <a:pt x="6971" y="138"/>
                        <a:pt x="6841" y="4"/>
                        <a:pt x="6677"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2">
                  <a:extLst>
                    <a:ext uri="{FF2B5EF4-FFF2-40B4-BE49-F238E27FC236}">
                      <a16:creationId xmlns:a16="http://schemas.microsoft.com/office/drawing/2014/main" id="{D4F6F1C5-8B38-0247-5C53-E4C8131D9C1A}"/>
                    </a:ext>
                  </a:extLst>
                </p:cNvPr>
                <p:cNvSpPr/>
                <p:nvPr/>
              </p:nvSpPr>
              <p:spPr>
                <a:xfrm>
                  <a:off x="7771389" y="4187032"/>
                  <a:ext cx="74842" cy="11853"/>
                </a:xfrm>
                <a:custGeom>
                  <a:avLst/>
                  <a:gdLst/>
                  <a:ahLst/>
                  <a:cxnLst/>
                  <a:rect l="l" t="t" r="r" b="b"/>
                  <a:pathLst>
                    <a:path w="3801" h="602" extrusionOk="0">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2">
                  <a:extLst>
                    <a:ext uri="{FF2B5EF4-FFF2-40B4-BE49-F238E27FC236}">
                      <a16:creationId xmlns:a16="http://schemas.microsoft.com/office/drawing/2014/main" id="{175321A8-EFA9-FDD3-5C32-F78809539AA4}"/>
                    </a:ext>
                  </a:extLst>
                </p:cNvPr>
                <p:cNvSpPr/>
                <p:nvPr/>
              </p:nvSpPr>
              <p:spPr>
                <a:xfrm>
                  <a:off x="7594672" y="4187032"/>
                  <a:ext cx="137535" cy="11853"/>
                </a:xfrm>
                <a:custGeom>
                  <a:avLst/>
                  <a:gdLst/>
                  <a:ahLst/>
                  <a:cxnLst/>
                  <a:rect l="l" t="t" r="r" b="b"/>
                  <a:pathLst>
                    <a:path w="6985" h="602" extrusionOk="0">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2">
                  <a:extLst>
                    <a:ext uri="{FF2B5EF4-FFF2-40B4-BE49-F238E27FC236}">
                      <a16:creationId xmlns:a16="http://schemas.microsoft.com/office/drawing/2014/main" id="{FB3303BB-4CAA-939F-86CF-1FEE3E5C8A78}"/>
                    </a:ext>
                  </a:extLst>
                </p:cNvPr>
                <p:cNvSpPr/>
                <p:nvPr/>
              </p:nvSpPr>
              <p:spPr>
                <a:xfrm>
                  <a:off x="7218455" y="4187032"/>
                  <a:ext cx="302576" cy="11853"/>
                </a:xfrm>
                <a:custGeom>
                  <a:avLst/>
                  <a:gdLst/>
                  <a:ahLst/>
                  <a:cxnLst/>
                  <a:rect l="l" t="t" r="r" b="b"/>
                  <a:pathLst>
                    <a:path w="15367" h="602" extrusionOk="0">
                      <a:moveTo>
                        <a:pt x="301" y="1"/>
                      </a:moveTo>
                      <a:cubicBezTo>
                        <a:pt x="136" y="1"/>
                        <a:pt x="1" y="135"/>
                        <a:pt x="1" y="301"/>
                      </a:cubicBezTo>
                      <a:cubicBezTo>
                        <a:pt x="1" y="468"/>
                        <a:pt x="136" y="602"/>
                        <a:pt x="301" y="602"/>
                      </a:cubicBezTo>
                      <a:cubicBezTo>
                        <a:pt x="303" y="602"/>
                        <a:pt x="306" y="602"/>
                        <a:pt x="308" y="602"/>
                      </a:cubicBezTo>
                      <a:lnTo>
                        <a:pt x="15073" y="602"/>
                      </a:lnTo>
                      <a:cubicBezTo>
                        <a:pt x="15236" y="598"/>
                        <a:pt x="15367" y="464"/>
                        <a:pt x="15367" y="301"/>
                      </a:cubicBezTo>
                      <a:cubicBezTo>
                        <a:pt x="15367" y="138"/>
                        <a:pt x="15236" y="4"/>
                        <a:pt x="15073"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32">
                <a:extLst>
                  <a:ext uri="{FF2B5EF4-FFF2-40B4-BE49-F238E27FC236}">
                    <a16:creationId xmlns:a16="http://schemas.microsoft.com/office/drawing/2014/main" id="{93E35110-C6F8-FA48-9FCB-30E254649010}"/>
                  </a:ext>
                </a:extLst>
              </p:cNvPr>
              <p:cNvSpPr/>
              <p:nvPr/>
            </p:nvSpPr>
            <p:spPr>
              <a:xfrm>
                <a:off x="7908530" y="3351251"/>
                <a:ext cx="528952" cy="967074"/>
              </a:xfrm>
              <a:custGeom>
                <a:avLst/>
                <a:gdLst/>
                <a:ahLst/>
                <a:cxnLst/>
                <a:rect l="l" t="t" r="r" b="b"/>
                <a:pathLst>
                  <a:path w="26864" h="49115" extrusionOk="0">
                    <a:moveTo>
                      <a:pt x="17545" y="0"/>
                    </a:moveTo>
                    <a:cubicBezTo>
                      <a:pt x="17395" y="0"/>
                      <a:pt x="17268" y="112"/>
                      <a:pt x="17248" y="261"/>
                    </a:cubicBezTo>
                    <a:lnTo>
                      <a:pt x="12403" y="36407"/>
                    </a:lnTo>
                    <a:lnTo>
                      <a:pt x="8449" y="16283"/>
                    </a:lnTo>
                    <a:cubicBezTo>
                      <a:pt x="8421" y="16140"/>
                      <a:pt x="8309" y="16041"/>
                      <a:pt x="8153" y="16041"/>
                    </a:cubicBezTo>
                    <a:cubicBezTo>
                      <a:pt x="8149" y="16041"/>
                      <a:pt x="8146" y="16041"/>
                      <a:pt x="8142" y="16041"/>
                    </a:cubicBezTo>
                    <a:cubicBezTo>
                      <a:pt x="7994" y="16047"/>
                      <a:pt x="7873" y="16161"/>
                      <a:pt x="7856" y="16309"/>
                    </a:cubicBezTo>
                    <a:lnTo>
                      <a:pt x="4871" y="43560"/>
                    </a:lnTo>
                    <a:lnTo>
                      <a:pt x="2961" y="38151"/>
                    </a:lnTo>
                    <a:cubicBezTo>
                      <a:pt x="2920" y="38034"/>
                      <a:pt x="2825" y="37949"/>
                      <a:pt x="2691" y="37949"/>
                    </a:cubicBezTo>
                    <a:cubicBezTo>
                      <a:pt x="2681" y="37949"/>
                      <a:pt x="2670" y="37950"/>
                      <a:pt x="2660" y="37951"/>
                    </a:cubicBezTo>
                    <a:cubicBezTo>
                      <a:pt x="2526" y="37959"/>
                      <a:pt x="2413" y="38055"/>
                      <a:pt x="2385" y="38185"/>
                    </a:cubicBezTo>
                    <a:lnTo>
                      <a:pt x="37" y="48750"/>
                    </a:lnTo>
                    <a:cubicBezTo>
                      <a:pt x="0" y="48912"/>
                      <a:pt x="103" y="49072"/>
                      <a:pt x="265" y="49108"/>
                    </a:cubicBezTo>
                    <a:cubicBezTo>
                      <a:pt x="286" y="49112"/>
                      <a:pt x="308" y="49115"/>
                      <a:pt x="330" y="49115"/>
                    </a:cubicBezTo>
                    <a:cubicBezTo>
                      <a:pt x="331" y="49115"/>
                      <a:pt x="332" y="49115"/>
                      <a:pt x="332" y="49115"/>
                    </a:cubicBezTo>
                    <a:cubicBezTo>
                      <a:pt x="472" y="49115"/>
                      <a:pt x="593" y="49017"/>
                      <a:pt x="624" y="48880"/>
                    </a:cubicBezTo>
                    <a:lnTo>
                      <a:pt x="2744" y="39340"/>
                    </a:lnTo>
                    <a:lnTo>
                      <a:pt x="4743" y="45002"/>
                    </a:lnTo>
                    <a:cubicBezTo>
                      <a:pt x="4785" y="45123"/>
                      <a:pt x="4899" y="45203"/>
                      <a:pt x="5025" y="45203"/>
                    </a:cubicBezTo>
                    <a:cubicBezTo>
                      <a:pt x="5037" y="45203"/>
                      <a:pt x="5049" y="45202"/>
                      <a:pt x="5061" y="45201"/>
                    </a:cubicBezTo>
                    <a:cubicBezTo>
                      <a:pt x="5199" y="45185"/>
                      <a:pt x="5310" y="45074"/>
                      <a:pt x="5325" y="44935"/>
                    </a:cubicBezTo>
                    <a:lnTo>
                      <a:pt x="8239" y="18330"/>
                    </a:lnTo>
                    <a:lnTo>
                      <a:pt x="12164" y="38310"/>
                    </a:lnTo>
                    <a:cubicBezTo>
                      <a:pt x="12192" y="38453"/>
                      <a:pt x="12297" y="38547"/>
                      <a:pt x="12467" y="38552"/>
                    </a:cubicBezTo>
                    <a:cubicBezTo>
                      <a:pt x="12614" y="38547"/>
                      <a:pt x="12736" y="38437"/>
                      <a:pt x="12757" y="38291"/>
                    </a:cubicBezTo>
                    <a:lnTo>
                      <a:pt x="17534" y="2641"/>
                    </a:lnTo>
                    <a:lnTo>
                      <a:pt x="22723" y="44157"/>
                    </a:lnTo>
                    <a:cubicBezTo>
                      <a:pt x="22740" y="44287"/>
                      <a:pt x="22838" y="44391"/>
                      <a:pt x="22966" y="44416"/>
                    </a:cubicBezTo>
                    <a:cubicBezTo>
                      <a:pt x="22985" y="44419"/>
                      <a:pt x="23003" y="44421"/>
                      <a:pt x="23021" y="44421"/>
                    </a:cubicBezTo>
                    <a:cubicBezTo>
                      <a:pt x="23130" y="44421"/>
                      <a:pt x="23232" y="44362"/>
                      <a:pt x="23285" y="44264"/>
                    </a:cubicBezTo>
                    <a:lnTo>
                      <a:pt x="25195" y="40763"/>
                    </a:lnTo>
                    <a:lnTo>
                      <a:pt x="26246" y="48465"/>
                    </a:lnTo>
                    <a:cubicBezTo>
                      <a:pt x="26266" y="48613"/>
                      <a:pt x="26393" y="48725"/>
                      <a:pt x="26537" y="48725"/>
                    </a:cubicBezTo>
                    <a:cubicBezTo>
                      <a:pt x="26553" y="48725"/>
                      <a:pt x="26568" y="48724"/>
                      <a:pt x="26584" y="48721"/>
                    </a:cubicBezTo>
                    <a:cubicBezTo>
                      <a:pt x="26748" y="48700"/>
                      <a:pt x="26863" y="48548"/>
                      <a:pt x="26841" y="48383"/>
                    </a:cubicBezTo>
                    <a:lnTo>
                      <a:pt x="25667" y="39776"/>
                    </a:lnTo>
                    <a:cubicBezTo>
                      <a:pt x="25651" y="39647"/>
                      <a:pt x="25552" y="39544"/>
                      <a:pt x="25424" y="39520"/>
                    </a:cubicBezTo>
                    <a:cubicBezTo>
                      <a:pt x="25406" y="39517"/>
                      <a:pt x="25388" y="39515"/>
                      <a:pt x="25369" y="39515"/>
                    </a:cubicBezTo>
                    <a:cubicBezTo>
                      <a:pt x="25261" y="39515"/>
                      <a:pt x="25159" y="39575"/>
                      <a:pt x="25106" y="39672"/>
                    </a:cubicBezTo>
                    <a:lnTo>
                      <a:pt x="23205" y="43158"/>
                    </a:lnTo>
                    <a:lnTo>
                      <a:pt x="17843" y="263"/>
                    </a:lnTo>
                    <a:cubicBezTo>
                      <a:pt x="17824" y="113"/>
                      <a:pt x="17697" y="0"/>
                      <a:pt x="1754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32">
                <a:extLst>
                  <a:ext uri="{FF2B5EF4-FFF2-40B4-BE49-F238E27FC236}">
                    <a16:creationId xmlns:a16="http://schemas.microsoft.com/office/drawing/2014/main" id="{8CA2EEF1-6872-61F0-B014-33583C4742FD}"/>
                  </a:ext>
                </a:extLst>
              </p:cNvPr>
              <p:cNvGrpSpPr/>
              <p:nvPr/>
            </p:nvGrpSpPr>
            <p:grpSpPr>
              <a:xfrm>
                <a:off x="7232021" y="2929018"/>
                <a:ext cx="1211486" cy="416719"/>
                <a:chOff x="7232021" y="2929018"/>
                <a:chExt cx="1211486" cy="416719"/>
              </a:xfrm>
            </p:grpSpPr>
            <p:sp>
              <p:nvSpPr>
                <p:cNvPr id="455" name="Google Shape;455;p32">
                  <a:extLst>
                    <a:ext uri="{FF2B5EF4-FFF2-40B4-BE49-F238E27FC236}">
                      <a16:creationId xmlns:a16="http://schemas.microsoft.com/office/drawing/2014/main" id="{95469F6F-2469-908F-76A0-FB88C9BF1C73}"/>
                    </a:ext>
                  </a:extLst>
                </p:cNvPr>
                <p:cNvSpPr/>
                <p:nvPr/>
              </p:nvSpPr>
              <p:spPr>
                <a:xfrm>
                  <a:off x="7265022" y="2964007"/>
                  <a:ext cx="1149108" cy="346721"/>
                </a:xfrm>
                <a:custGeom>
                  <a:avLst/>
                  <a:gdLst/>
                  <a:ahLst/>
                  <a:cxnLst/>
                  <a:rect l="l" t="t" r="r" b="b"/>
                  <a:pathLst>
                    <a:path w="58360" h="17609" extrusionOk="0">
                      <a:moveTo>
                        <a:pt x="58027" y="0"/>
                      </a:moveTo>
                      <a:cubicBezTo>
                        <a:pt x="57948" y="0"/>
                        <a:pt x="57868" y="32"/>
                        <a:pt x="57809" y="94"/>
                      </a:cubicBezTo>
                      <a:lnTo>
                        <a:pt x="44540" y="14115"/>
                      </a:lnTo>
                      <a:lnTo>
                        <a:pt x="32316" y="4883"/>
                      </a:lnTo>
                      <a:cubicBezTo>
                        <a:pt x="32262" y="4843"/>
                        <a:pt x="32198" y="4823"/>
                        <a:pt x="32135" y="4823"/>
                      </a:cubicBezTo>
                      <a:cubicBezTo>
                        <a:pt x="32062" y="4823"/>
                        <a:pt x="31989" y="4850"/>
                        <a:pt x="31932" y="4901"/>
                      </a:cubicBezTo>
                      <a:lnTo>
                        <a:pt x="23755" y="12335"/>
                      </a:lnTo>
                      <a:lnTo>
                        <a:pt x="14058" y="3631"/>
                      </a:lnTo>
                      <a:cubicBezTo>
                        <a:pt x="14001" y="3579"/>
                        <a:pt x="13929" y="3553"/>
                        <a:pt x="13857" y="3553"/>
                      </a:cubicBezTo>
                      <a:cubicBezTo>
                        <a:pt x="13780" y="3553"/>
                        <a:pt x="13703" y="3583"/>
                        <a:pt x="13644" y="3642"/>
                      </a:cubicBezTo>
                      <a:lnTo>
                        <a:pt x="189" y="17097"/>
                      </a:lnTo>
                      <a:cubicBezTo>
                        <a:pt x="1" y="17286"/>
                        <a:pt x="135" y="17609"/>
                        <a:pt x="402" y="17609"/>
                      </a:cubicBezTo>
                      <a:cubicBezTo>
                        <a:pt x="403" y="17609"/>
                        <a:pt x="405" y="17609"/>
                        <a:pt x="406" y="17609"/>
                      </a:cubicBezTo>
                      <a:cubicBezTo>
                        <a:pt x="485" y="17609"/>
                        <a:pt x="560" y="17577"/>
                        <a:pt x="615" y="17521"/>
                      </a:cubicBezTo>
                      <a:lnTo>
                        <a:pt x="13868" y="4268"/>
                      </a:lnTo>
                      <a:lnTo>
                        <a:pt x="23556" y="12964"/>
                      </a:lnTo>
                      <a:cubicBezTo>
                        <a:pt x="23613" y="13015"/>
                        <a:pt x="23685" y="13040"/>
                        <a:pt x="23757" y="13040"/>
                      </a:cubicBezTo>
                      <a:cubicBezTo>
                        <a:pt x="23830" y="13040"/>
                        <a:pt x="23902" y="13014"/>
                        <a:pt x="23959" y="12962"/>
                      </a:cubicBezTo>
                      <a:lnTo>
                        <a:pt x="32152" y="5514"/>
                      </a:lnTo>
                      <a:lnTo>
                        <a:pt x="44392" y="14756"/>
                      </a:lnTo>
                      <a:cubicBezTo>
                        <a:pt x="44446" y="14797"/>
                        <a:pt x="44510" y="14817"/>
                        <a:pt x="44573" y="14817"/>
                      </a:cubicBezTo>
                      <a:cubicBezTo>
                        <a:pt x="44653" y="14817"/>
                        <a:pt x="44733" y="14785"/>
                        <a:pt x="44791" y="14723"/>
                      </a:cubicBezTo>
                      <a:lnTo>
                        <a:pt x="58246" y="508"/>
                      </a:lnTo>
                      <a:cubicBezTo>
                        <a:pt x="58360" y="387"/>
                        <a:pt x="58354" y="196"/>
                        <a:pt x="58234" y="83"/>
                      </a:cubicBezTo>
                      <a:cubicBezTo>
                        <a:pt x="58176" y="28"/>
                        <a:pt x="58101" y="0"/>
                        <a:pt x="5802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2">
                  <a:extLst>
                    <a:ext uri="{FF2B5EF4-FFF2-40B4-BE49-F238E27FC236}">
                      <a16:creationId xmlns:a16="http://schemas.microsoft.com/office/drawing/2014/main" id="{B2D23EF9-1AC5-43F6-FC25-A2DA860EB0CC}"/>
                    </a:ext>
                  </a:extLst>
                </p:cNvPr>
                <p:cNvSpPr/>
                <p:nvPr/>
              </p:nvSpPr>
              <p:spPr>
                <a:xfrm>
                  <a:off x="7500120" y="3004903"/>
                  <a:ext cx="72735" cy="69998"/>
                </a:xfrm>
                <a:custGeom>
                  <a:avLst/>
                  <a:gdLst/>
                  <a:ahLst/>
                  <a:cxnLst/>
                  <a:rect l="l" t="t" r="r" b="b"/>
                  <a:pathLst>
                    <a:path w="3694" h="3555" extrusionOk="0">
                      <a:moveTo>
                        <a:pt x="1917" y="1"/>
                      </a:moveTo>
                      <a:cubicBezTo>
                        <a:pt x="1455" y="1"/>
                        <a:pt x="1000" y="181"/>
                        <a:pt x="660" y="522"/>
                      </a:cubicBezTo>
                      <a:cubicBezTo>
                        <a:pt x="152" y="1029"/>
                        <a:pt x="0" y="1794"/>
                        <a:pt x="274" y="2458"/>
                      </a:cubicBezTo>
                      <a:cubicBezTo>
                        <a:pt x="549" y="3122"/>
                        <a:pt x="1198" y="3554"/>
                        <a:pt x="1916" y="3554"/>
                      </a:cubicBezTo>
                      <a:cubicBezTo>
                        <a:pt x="2898" y="3554"/>
                        <a:pt x="3694" y="2759"/>
                        <a:pt x="3694" y="1777"/>
                      </a:cubicBezTo>
                      <a:cubicBezTo>
                        <a:pt x="3694" y="1059"/>
                        <a:pt x="3261" y="411"/>
                        <a:pt x="2597" y="136"/>
                      </a:cubicBezTo>
                      <a:cubicBezTo>
                        <a:pt x="2377" y="45"/>
                        <a:pt x="2146" y="1"/>
                        <a:pt x="191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2">
                  <a:extLst>
                    <a:ext uri="{FF2B5EF4-FFF2-40B4-BE49-F238E27FC236}">
                      <a16:creationId xmlns:a16="http://schemas.microsoft.com/office/drawing/2014/main" id="{C7766689-E478-EF72-BDE3-35496D9FA2F7}"/>
                    </a:ext>
                  </a:extLst>
                </p:cNvPr>
                <p:cNvSpPr/>
                <p:nvPr/>
              </p:nvSpPr>
              <p:spPr>
                <a:xfrm>
                  <a:off x="7496950" y="2998977"/>
                  <a:ext cx="81812" cy="81851"/>
                </a:xfrm>
                <a:custGeom>
                  <a:avLst/>
                  <a:gdLst/>
                  <a:ahLst/>
                  <a:cxnLst/>
                  <a:rect l="l" t="t" r="r" b="b"/>
                  <a:pathLst>
                    <a:path w="4155" h="4157" extrusionOk="0">
                      <a:moveTo>
                        <a:pt x="2077" y="602"/>
                      </a:moveTo>
                      <a:cubicBezTo>
                        <a:pt x="2893" y="603"/>
                        <a:pt x="3552" y="1264"/>
                        <a:pt x="3554" y="2078"/>
                      </a:cubicBezTo>
                      <a:cubicBezTo>
                        <a:pt x="3554" y="2676"/>
                        <a:pt x="3194" y="3214"/>
                        <a:pt x="2643" y="3443"/>
                      </a:cubicBezTo>
                      <a:cubicBezTo>
                        <a:pt x="2460" y="3519"/>
                        <a:pt x="2268" y="3555"/>
                        <a:pt x="2078" y="3555"/>
                      </a:cubicBezTo>
                      <a:cubicBezTo>
                        <a:pt x="1694" y="3555"/>
                        <a:pt x="1316" y="3405"/>
                        <a:pt x="1033" y="3123"/>
                      </a:cubicBezTo>
                      <a:cubicBezTo>
                        <a:pt x="611" y="2701"/>
                        <a:pt x="485" y="2065"/>
                        <a:pt x="714" y="1514"/>
                      </a:cubicBezTo>
                      <a:cubicBezTo>
                        <a:pt x="942" y="961"/>
                        <a:pt x="1481" y="602"/>
                        <a:pt x="2077" y="602"/>
                      </a:cubicBezTo>
                      <a:close/>
                      <a:moveTo>
                        <a:pt x="2077" y="1"/>
                      </a:moveTo>
                      <a:cubicBezTo>
                        <a:pt x="932" y="1"/>
                        <a:pt x="0" y="933"/>
                        <a:pt x="0" y="2078"/>
                      </a:cubicBezTo>
                      <a:cubicBezTo>
                        <a:pt x="0" y="3225"/>
                        <a:pt x="932" y="4157"/>
                        <a:pt x="2077" y="4157"/>
                      </a:cubicBezTo>
                      <a:cubicBezTo>
                        <a:pt x="3223" y="4157"/>
                        <a:pt x="4155" y="3223"/>
                        <a:pt x="4155" y="2078"/>
                      </a:cubicBezTo>
                      <a:cubicBezTo>
                        <a:pt x="4155" y="933"/>
                        <a:pt x="3224" y="1"/>
                        <a:pt x="207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2">
                  <a:extLst>
                    <a:ext uri="{FF2B5EF4-FFF2-40B4-BE49-F238E27FC236}">
                      <a16:creationId xmlns:a16="http://schemas.microsoft.com/office/drawing/2014/main" id="{4584C2CC-A208-7414-5E21-9E8DBB1E2A0C}"/>
                    </a:ext>
                  </a:extLst>
                </p:cNvPr>
                <p:cNvSpPr/>
                <p:nvPr/>
              </p:nvSpPr>
              <p:spPr>
                <a:xfrm>
                  <a:off x="7859994" y="3029890"/>
                  <a:ext cx="72755" cy="70018"/>
                </a:xfrm>
                <a:custGeom>
                  <a:avLst/>
                  <a:gdLst/>
                  <a:ahLst/>
                  <a:cxnLst/>
                  <a:rect l="l" t="t" r="r" b="b"/>
                  <a:pathLst>
                    <a:path w="3695" h="3556" extrusionOk="0">
                      <a:moveTo>
                        <a:pt x="1918" y="1"/>
                      </a:moveTo>
                      <a:cubicBezTo>
                        <a:pt x="1456" y="1"/>
                        <a:pt x="1001" y="182"/>
                        <a:pt x="661" y="521"/>
                      </a:cubicBezTo>
                      <a:cubicBezTo>
                        <a:pt x="152" y="1030"/>
                        <a:pt x="0" y="1793"/>
                        <a:pt x="275" y="2457"/>
                      </a:cubicBezTo>
                      <a:cubicBezTo>
                        <a:pt x="550" y="3121"/>
                        <a:pt x="1199" y="3555"/>
                        <a:pt x="1917" y="3555"/>
                      </a:cubicBezTo>
                      <a:cubicBezTo>
                        <a:pt x="2898" y="3555"/>
                        <a:pt x="3694" y="2760"/>
                        <a:pt x="3695" y="1778"/>
                      </a:cubicBezTo>
                      <a:cubicBezTo>
                        <a:pt x="3695" y="1059"/>
                        <a:pt x="3261" y="411"/>
                        <a:pt x="2597" y="136"/>
                      </a:cubicBezTo>
                      <a:cubicBezTo>
                        <a:pt x="2377" y="45"/>
                        <a:pt x="2147" y="1"/>
                        <a:pt x="1918"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2">
                  <a:extLst>
                    <a:ext uri="{FF2B5EF4-FFF2-40B4-BE49-F238E27FC236}">
                      <a16:creationId xmlns:a16="http://schemas.microsoft.com/office/drawing/2014/main" id="{647C0B81-23EE-DB1E-470D-73C6DFBD8B55}"/>
                    </a:ext>
                  </a:extLst>
                </p:cNvPr>
                <p:cNvSpPr/>
                <p:nvPr/>
              </p:nvSpPr>
              <p:spPr>
                <a:xfrm>
                  <a:off x="7856805" y="3023983"/>
                  <a:ext cx="81851" cy="81832"/>
                </a:xfrm>
                <a:custGeom>
                  <a:avLst/>
                  <a:gdLst/>
                  <a:ahLst/>
                  <a:cxnLst/>
                  <a:rect l="l" t="t" r="r" b="b"/>
                  <a:pathLst>
                    <a:path w="4157" h="4156" extrusionOk="0">
                      <a:moveTo>
                        <a:pt x="2079" y="601"/>
                      </a:moveTo>
                      <a:cubicBezTo>
                        <a:pt x="2894" y="602"/>
                        <a:pt x="3554" y="1263"/>
                        <a:pt x="3556" y="2078"/>
                      </a:cubicBezTo>
                      <a:cubicBezTo>
                        <a:pt x="3556" y="2676"/>
                        <a:pt x="3196" y="3214"/>
                        <a:pt x="2644" y="3443"/>
                      </a:cubicBezTo>
                      <a:cubicBezTo>
                        <a:pt x="2461" y="3518"/>
                        <a:pt x="2270" y="3555"/>
                        <a:pt x="2080" y="3555"/>
                      </a:cubicBezTo>
                      <a:cubicBezTo>
                        <a:pt x="1695" y="3555"/>
                        <a:pt x="1317" y="3405"/>
                        <a:pt x="1035" y="3123"/>
                      </a:cubicBezTo>
                      <a:cubicBezTo>
                        <a:pt x="613" y="2699"/>
                        <a:pt x="486" y="2065"/>
                        <a:pt x="715" y="1512"/>
                      </a:cubicBezTo>
                      <a:cubicBezTo>
                        <a:pt x="944" y="961"/>
                        <a:pt x="1482" y="601"/>
                        <a:pt x="2079" y="601"/>
                      </a:cubicBezTo>
                      <a:close/>
                      <a:moveTo>
                        <a:pt x="2079" y="1"/>
                      </a:moveTo>
                      <a:cubicBezTo>
                        <a:pt x="934" y="1"/>
                        <a:pt x="1" y="933"/>
                        <a:pt x="1" y="2078"/>
                      </a:cubicBezTo>
                      <a:cubicBezTo>
                        <a:pt x="1" y="3223"/>
                        <a:pt x="934" y="4155"/>
                        <a:pt x="2079" y="4155"/>
                      </a:cubicBezTo>
                      <a:cubicBezTo>
                        <a:pt x="3225" y="4155"/>
                        <a:pt x="4157" y="3223"/>
                        <a:pt x="4157" y="2078"/>
                      </a:cubicBezTo>
                      <a:cubicBezTo>
                        <a:pt x="4157" y="933"/>
                        <a:pt x="3225" y="1"/>
                        <a:pt x="207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2">
                  <a:extLst>
                    <a:ext uri="{FF2B5EF4-FFF2-40B4-BE49-F238E27FC236}">
                      <a16:creationId xmlns:a16="http://schemas.microsoft.com/office/drawing/2014/main" id="{849B3489-2371-7306-5E3D-569263337EBD}"/>
                    </a:ext>
                  </a:extLst>
                </p:cNvPr>
                <p:cNvSpPr/>
                <p:nvPr/>
              </p:nvSpPr>
              <p:spPr>
                <a:xfrm>
                  <a:off x="8107655" y="3214838"/>
                  <a:ext cx="70018" cy="69998"/>
                </a:xfrm>
                <a:custGeom>
                  <a:avLst/>
                  <a:gdLst/>
                  <a:ahLst/>
                  <a:cxnLst/>
                  <a:rect l="l" t="t" r="r" b="b"/>
                  <a:pathLst>
                    <a:path w="3556" h="3555" extrusionOk="0">
                      <a:moveTo>
                        <a:pt x="1778" y="0"/>
                      </a:moveTo>
                      <a:cubicBezTo>
                        <a:pt x="796" y="0"/>
                        <a:pt x="1" y="796"/>
                        <a:pt x="1" y="1778"/>
                      </a:cubicBezTo>
                      <a:cubicBezTo>
                        <a:pt x="1" y="2759"/>
                        <a:pt x="796" y="3555"/>
                        <a:pt x="1778" y="3555"/>
                      </a:cubicBezTo>
                      <a:cubicBezTo>
                        <a:pt x="2760" y="3555"/>
                        <a:pt x="3555" y="2759"/>
                        <a:pt x="3555" y="1778"/>
                      </a:cubicBezTo>
                      <a:cubicBezTo>
                        <a:pt x="3555" y="796"/>
                        <a:pt x="2760" y="0"/>
                        <a:pt x="1778"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2">
                  <a:extLst>
                    <a:ext uri="{FF2B5EF4-FFF2-40B4-BE49-F238E27FC236}">
                      <a16:creationId xmlns:a16="http://schemas.microsoft.com/office/drawing/2014/main" id="{9C8D341B-A441-2869-3A5E-7A7733387C68}"/>
                    </a:ext>
                  </a:extLst>
                </p:cNvPr>
                <p:cNvSpPr/>
                <p:nvPr/>
              </p:nvSpPr>
              <p:spPr>
                <a:xfrm>
                  <a:off x="8101748" y="3208951"/>
                  <a:ext cx="81832" cy="81792"/>
                </a:xfrm>
                <a:custGeom>
                  <a:avLst/>
                  <a:gdLst/>
                  <a:ahLst/>
                  <a:cxnLst/>
                  <a:rect l="l" t="t" r="r" b="b"/>
                  <a:pathLst>
                    <a:path w="4156" h="4154" extrusionOk="0">
                      <a:moveTo>
                        <a:pt x="2078" y="601"/>
                      </a:moveTo>
                      <a:cubicBezTo>
                        <a:pt x="2893" y="602"/>
                        <a:pt x="3553" y="1262"/>
                        <a:pt x="3554" y="2077"/>
                      </a:cubicBezTo>
                      <a:cubicBezTo>
                        <a:pt x="3554" y="2673"/>
                        <a:pt x="3195" y="3213"/>
                        <a:pt x="2644" y="3440"/>
                      </a:cubicBezTo>
                      <a:cubicBezTo>
                        <a:pt x="2460" y="3516"/>
                        <a:pt x="2268" y="3553"/>
                        <a:pt x="2078" y="3553"/>
                      </a:cubicBezTo>
                      <a:cubicBezTo>
                        <a:pt x="1694" y="3553"/>
                        <a:pt x="1316" y="3403"/>
                        <a:pt x="1034" y="3120"/>
                      </a:cubicBezTo>
                      <a:cubicBezTo>
                        <a:pt x="611" y="2698"/>
                        <a:pt x="486" y="2064"/>
                        <a:pt x="715" y="1511"/>
                      </a:cubicBezTo>
                      <a:cubicBezTo>
                        <a:pt x="942" y="960"/>
                        <a:pt x="1482" y="601"/>
                        <a:pt x="2078" y="601"/>
                      </a:cubicBezTo>
                      <a:close/>
                      <a:moveTo>
                        <a:pt x="2078" y="1"/>
                      </a:moveTo>
                      <a:cubicBezTo>
                        <a:pt x="933" y="1"/>
                        <a:pt x="1" y="930"/>
                        <a:pt x="1" y="2077"/>
                      </a:cubicBezTo>
                      <a:cubicBezTo>
                        <a:pt x="1" y="3222"/>
                        <a:pt x="933" y="4154"/>
                        <a:pt x="2078" y="4154"/>
                      </a:cubicBezTo>
                      <a:cubicBezTo>
                        <a:pt x="3223" y="4154"/>
                        <a:pt x="4155" y="3222"/>
                        <a:pt x="4155" y="2077"/>
                      </a:cubicBezTo>
                      <a:cubicBezTo>
                        <a:pt x="4155" y="933"/>
                        <a:pt x="3225"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2">
                  <a:extLst>
                    <a:ext uri="{FF2B5EF4-FFF2-40B4-BE49-F238E27FC236}">
                      <a16:creationId xmlns:a16="http://schemas.microsoft.com/office/drawing/2014/main" id="{E8636CD6-29FD-3EF1-162C-909AAC839F0B}"/>
                    </a:ext>
                  </a:extLst>
                </p:cNvPr>
                <p:cNvSpPr/>
                <p:nvPr/>
              </p:nvSpPr>
              <p:spPr>
                <a:xfrm>
                  <a:off x="8364826" y="2934925"/>
                  <a:ext cx="72755" cy="70018"/>
                </a:xfrm>
                <a:custGeom>
                  <a:avLst/>
                  <a:gdLst/>
                  <a:ahLst/>
                  <a:cxnLst/>
                  <a:rect l="l" t="t" r="r" b="b"/>
                  <a:pathLst>
                    <a:path w="3695" h="3556" extrusionOk="0">
                      <a:moveTo>
                        <a:pt x="1919" y="0"/>
                      </a:moveTo>
                      <a:cubicBezTo>
                        <a:pt x="1456" y="0"/>
                        <a:pt x="1001" y="181"/>
                        <a:pt x="661" y="521"/>
                      </a:cubicBezTo>
                      <a:cubicBezTo>
                        <a:pt x="153" y="1030"/>
                        <a:pt x="1" y="1793"/>
                        <a:pt x="276" y="2457"/>
                      </a:cubicBezTo>
                      <a:cubicBezTo>
                        <a:pt x="551" y="3121"/>
                        <a:pt x="1198" y="3555"/>
                        <a:pt x="1918" y="3555"/>
                      </a:cubicBezTo>
                      <a:cubicBezTo>
                        <a:pt x="2899" y="3555"/>
                        <a:pt x="3694" y="2759"/>
                        <a:pt x="3694" y="1778"/>
                      </a:cubicBezTo>
                      <a:cubicBezTo>
                        <a:pt x="3694" y="1059"/>
                        <a:pt x="3261" y="411"/>
                        <a:pt x="2598" y="136"/>
                      </a:cubicBezTo>
                      <a:cubicBezTo>
                        <a:pt x="2378" y="45"/>
                        <a:pt x="2147" y="0"/>
                        <a:pt x="191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2">
                  <a:extLst>
                    <a:ext uri="{FF2B5EF4-FFF2-40B4-BE49-F238E27FC236}">
                      <a16:creationId xmlns:a16="http://schemas.microsoft.com/office/drawing/2014/main" id="{C2FCBADB-B5A4-CBDF-70B7-991475A04AFF}"/>
                    </a:ext>
                  </a:extLst>
                </p:cNvPr>
                <p:cNvSpPr/>
                <p:nvPr/>
              </p:nvSpPr>
              <p:spPr>
                <a:xfrm>
                  <a:off x="8361656" y="2929018"/>
                  <a:ext cx="81851" cy="81812"/>
                </a:xfrm>
                <a:custGeom>
                  <a:avLst/>
                  <a:gdLst/>
                  <a:ahLst/>
                  <a:cxnLst/>
                  <a:rect l="l" t="t" r="r" b="b"/>
                  <a:pathLst>
                    <a:path w="4157" h="4155" extrusionOk="0">
                      <a:moveTo>
                        <a:pt x="2079" y="600"/>
                      </a:moveTo>
                      <a:cubicBezTo>
                        <a:pt x="2894" y="603"/>
                        <a:pt x="3554" y="1263"/>
                        <a:pt x="3555" y="2078"/>
                      </a:cubicBezTo>
                      <a:cubicBezTo>
                        <a:pt x="3555" y="2675"/>
                        <a:pt x="3195" y="3214"/>
                        <a:pt x="2643" y="3442"/>
                      </a:cubicBezTo>
                      <a:cubicBezTo>
                        <a:pt x="2461" y="3518"/>
                        <a:pt x="2269" y="3554"/>
                        <a:pt x="2079" y="3554"/>
                      </a:cubicBezTo>
                      <a:cubicBezTo>
                        <a:pt x="1694" y="3554"/>
                        <a:pt x="1316" y="3404"/>
                        <a:pt x="1033" y="3121"/>
                      </a:cubicBezTo>
                      <a:cubicBezTo>
                        <a:pt x="611" y="2699"/>
                        <a:pt x="486" y="2064"/>
                        <a:pt x="714" y="1512"/>
                      </a:cubicBezTo>
                      <a:cubicBezTo>
                        <a:pt x="943" y="961"/>
                        <a:pt x="1482" y="600"/>
                        <a:pt x="2079" y="600"/>
                      </a:cubicBezTo>
                      <a:close/>
                      <a:moveTo>
                        <a:pt x="2079" y="0"/>
                      </a:moveTo>
                      <a:cubicBezTo>
                        <a:pt x="933" y="0"/>
                        <a:pt x="1" y="932"/>
                        <a:pt x="1" y="2078"/>
                      </a:cubicBezTo>
                      <a:cubicBezTo>
                        <a:pt x="1" y="3223"/>
                        <a:pt x="933" y="4155"/>
                        <a:pt x="2079" y="4155"/>
                      </a:cubicBezTo>
                      <a:cubicBezTo>
                        <a:pt x="3223" y="4155"/>
                        <a:pt x="4156" y="3223"/>
                        <a:pt x="4156" y="2078"/>
                      </a:cubicBezTo>
                      <a:cubicBezTo>
                        <a:pt x="4156" y="932"/>
                        <a:pt x="3224" y="0"/>
                        <a:pt x="207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2">
                  <a:extLst>
                    <a:ext uri="{FF2B5EF4-FFF2-40B4-BE49-F238E27FC236}">
                      <a16:creationId xmlns:a16="http://schemas.microsoft.com/office/drawing/2014/main" id="{876F88D3-489D-8AF0-677D-79C96BAFE0F7}"/>
                    </a:ext>
                  </a:extLst>
                </p:cNvPr>
                <p:cNvSpPr/>
                <p:nvPr/>
              </p:nvSpPr>
              <p:spPr>
                <a:xfrm>
                  <a:off x="7237948" y="3269813"/>
                  <a:ext cx="69978" cy="70018"/>
                </a:xfrm>
                <a:custGeom>
                  <a:avLst/>
                  <a:gdLst/>
                  <a:ahLst/>
                  <a:cxnLst/>
                  <a:rect l="l" t="t" r="r" b="b"/>
                  <a:pathLst>
                    <a:path w="3554" h="3556" extrusionOk="0">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2">
                  <a:extLst>
                    <a:ext uri="{FF2B5EF4-FFF2-40B4-BE49-F238E27FC236}">
                      <a16:creationId xmlns:a16="http://schemas.microsoft.com/office/drawing/2014/main" id="{AC20136C-D637-9AA5-8A48-F5FCA10E530D}"/>
                    </a:ext>
                  </a:extLst>
                </p:cNvPr>
                <p:cNvSpPr/>
                <p:nvPr/>
              </p:nvSpPr>
              <p:spPr>
                <a:xfrm>
                  <a:off x="7232021" y="3263906"/>
                  <a:ext cx="81851" cy="81832"/>
                </a:xfrm>
                <a:custGeom>
                  <a:avLst/>
                  <a:gdLst/>
                  <a:ahLst/>
                  <a:cxnLst/>
                  <a:rect l="l" t="t" r="r" b="b"/>
                  <a:pathLst>
                    <a:path w="4157" h="4156" extrusionOk="0">
                      <a:moveTo>
                        <a:pt x="2078" y="602"/>
                      </a:moveTo>
                      <a:cubicBezTo>
                        <a:pt x="2893" y="603"/>
                        <a:pt x="3554" y="1263"/>
                        <a:pt x="3555" y="2078"/>
                      </a:cubicBezTo>
                      <a:cubicBezTo>
                        <a:pt x="3555" y="2675"/>
                        <a:pt x="3196" y="3214"/>
                        <a:pt x="2643" y="3443"/>
                      </a:cubicBezTo>
                      <a:cubicBezTo>
                        <a:pt x="2461" y="3518"/>
                        <a:pt x="2269" y="3555"/>
                        <a:pt x="2079" y="3555"/>
                      </a:cubicBezTo>
                      <a:cubicBezTo>
                        <a:pt x="1695" y="3555"/>
                        <a:pt x="1317" y="3405"/>
                        <a:pt x="1034" y="3122"/>
                      </a:cubicBezTo>
                      <a:cubicBezTo>
                        <a:pt x="612" y="2700"/>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4"/>
                        <a:pt x="4156" y="2078"/>
                      </a:cubicBezTo>
                      <a:cubicBezTo>
                        <a:pt x="4156" y="933"/>
                        <a:pt x="3224"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2">
                  <a:extLst>
                    <a:ext uri="{FF2B5EF4-FFF2-40B4-BE49-F238E27FC236}">
                      <a16:creationId xmlns:a16="http://schemas.microsoft.com/office/drawing/2014/main" id="{ACAEF704-AFEB-7D16-BCF3-3468EC9D8D97}"/>
                    </a:ext>
                  </a:extLst>
                </p:cNvPr>
                <p:cNvSpPr/>
                <p:nvPr/>
              </p:nvSpPr>
              <p:spPr>
                <a:xfrm>
                  <a:off x="7697808" y="3169847"/>
                  <a:ext cx="69978" cy="70018"/>
                </a:xfrm>
                <a:custGeom>
                  <a:avLst/>
                  <a:gdLst/>
                  <a:ahLst/>
                  <a:cxnLst/>
                  <a:rect l="l" t="t" r="r" b="b"/>
                  <a:pathLst>
                    <a:path w="3554" h="3556" extrusionOk="0">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2">
                  <a:extLst>
                    <a:ext uri="{FF2B5EF4-FFF2-40B4-BE49-F238E27FC236}">
                      <a16:creationId xmlns:a16="http://schemas.microsoft.com/office/drawing/2014/main" id="{4361C959-84C2-DE8E-4B0F-17A7A08B2004}"/>
                    </a:ext>
                  </a:extLst>
                </p:cNvPr>
                <p:cNvSpPr/>
                <p:nvPr/>
              </p:nvSpPr>
              <p:spPr>
                <a:xfrm>
                  <a:off x="7691881" y="3163940"/>
                  <a:ext cx="81851" cy="81832"/>
                </a:xfrm>
                <a:custGeom>
                  <a:avLst/>
                  <a:gdLst/>
                  <a:ahLst/>
                  <a:cxnLst/>
                  <a:rect l="l" t="t" r="r" b="b"/>
                  <a:pathLst>
                    <a:path w="4157" h="4156" extrusionOk="0">
                      <a:moveTo>
                        <a:pt x="2078" y="602"/>
                      </a:moveTo>
                      <a:cubicBezTo>
                        <a:pt x="2893" y="603"/>
                        <a:pt x="3554" y="1263"/>
                        <a:pt x="3555" y="2078"/>
                      </a:cubicBezTo>
                      <a:cubicBezTo>
                        <a:pt x="3555" y="2676"/>
                        <a:pt x="3195" y="3214"/>
                        <a:pt x="2643" y="3441"/>
                      </a:cubicBezTo>
                      <a:cubicBezTo>
                        <a:pt x="2461" y="3517"/>
                        <a:pt x="2269" y="3554"/>
                        <a:pt x="2079" y="3554"/>
                      </a:cubicBezTo>
                      <a:cubicBezTo>
                        <a:pt x="1695" y="3554"/>
                        <a:pt x="1317" y="3404"/>
                        <a:pt x="1034" y="3121"/>
                      </a:cubicBezTo>
                      <a:cubicBezTo>
                        <a:pt x="612" y="2699"/>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3"/>
                        <a:pt x="4156" y="2078"/>
                      </a:cubicBezTo>
                      <a:cubicBezTo>
                        <a:pt x="4156" y="933"/>
                        <a:pt x="3224"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 name="Google Shape;468;p32">
                <a:extLst>
                  <a:ext uri="{FF2B5EF4-FFF2-40B4-BE49-F238E27FC236}">
                    <a16:creationId xmlns:a16="http://schemas.microsoft.com/office/drawing/2014/main" id="{A8A043D9-9F28-A568-E8F9-F57A26CF0D26}"/>
                  </a:ext>
                </a:extLst>
              </p:cNvPr>
              <p:cNvGrpSpPr/>
              <p:nvPr/>
            </p:nvGrpSpPr>
            <p:grpSpPr>
              <a:xfrm>
                <a:off x="4866130" y="1597718"/>
                <a:ext cx="618424" cy="1349710"/>
                <a:chOff x="4866130" y="1597718"/>
                <a:chExt cx="618424" cy="1349710"/>
              </a:xfrm>
            </p:grpSpPr>
            <p:sp>
              <p:nvSpPr>
                <p:cNvPr id="469" name="Google Shape;469;p32">
                  <a:extLst>
                    <a:ext uri="{FF2B5EF4-FFF2-40B4-BE49-F238E27FC236}">
                      <a16:creationId xmlns:a16="http://schemas.microsoft.com/office/drawing/2014/main" id="{D24DAAF4-DEDE-2CBB-6356-6E24C521FAA6}"/>
                    </a:ext>
                  </a:extLst>
                </p:cNvPr>
                <p:cNvSpPr/>
                <p:nvPr/>
              </p:nvSpPr>
              <p:spPr>
                <a:xfrm>
                  <a:off x="5368540" y="2095718"/>
                  <a:ext cx="116013" cy="71238"/>
                </a:xfrm>
                <a:custGeom>
                  <a:avLst/>
                  <a:gdLst/>
                  <a:ahLst/>
                  <a:cxnLst/>
                  <a:rect l="l" t="t" r="r" b="b"/>
                  <a:pathLst>
                    <a:path w="5892" h="3618" extrusionOk="0">
                      <a:moveTo>
                        <a:pt x="5549" y="1"/>
                      </a:moveTo>
                      <a:cubicBezTo>
                        <a:pt x="5499" y="1"/>
                        <a:pt x="5448" y="13"/>
                        <a:pt x="5401" y="40"/>
                      </a:cubicBezTo>
                      <a:lnTo>
                        <a:pt x="176" y="3057"/>
                      </a:lnTo>
                      <a:cubicBezTo>
                        <a:pt x="57" y="3125"/>
                        <a:pt x="0" y="3264"/>
                        <a:pt x="36" y="3395"/>
                      </a:cubicBezTo>
                      <a:cubicBezTo>
                        <a:pt x="70" y="3526"/>
                        <a:pt x="189" y="3617"/>
                        <a:pt x="324" y="3617"/>
                      </a:cubicBezTo>
                      <a:cubicBezTo>
                        <a:pt x="325" y="3617"/>
                        <a:pt x="326" y="3617"/>
                        <a:pt x="327" y="3617"/>
                      </a:cubicBezTo>
                      <a:cubicBezTo>
                        <a:pt x="379" y="3617"/>
                        <a:pt x="431" y="3604"/>
                        <a:pt x="476" y="3578"/>
                      </a:cubicBezTo>
                      <a:lnTo>
                        <a:pt x="5702" y="560"/>
                      </a:lnTo>
                      <a:cubicBezTo>
                        <a:pt x="5845" y="476"/>
                        <a:pt x="5892" y="294"/>
                        <a:pt x="5810" y="151"/>
                      </a:cubicBezTo>
                      <a:cubicBezTo>
                        <a:pt x="5754" y="55"/>
                        <a:pt x="5653" y="1"/>
                        <a:pt x="554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2">
                  <a:extLst>
                    <a:ext uri="{FF2B5EF4-FFF2-40B4-BE49-F238E27FC236}">
                      <a16:creationId xmlns:a16="http://schemas.microsoft.com/office/drawing/2014/main" id="{39FF9EC0-C163-9BC2-01F1-F5C264403EF2}"/>
                    </a:ext>
                  </a:extLst>
                </p:cNvPr>
                <p:cNvSpPr/>
                <p:nvPr/>
              </p:nvSpPr>
              <p:spPr>
                <a:xfrm>
                  <a:off x="4866957" y="1921048"/>
                  <a:ext cx="616829" cy="710396"/>
                </a:xfrm>
                <a:custGeom>
                  <a:avLst/>
                  <a:gdLst/>
                  <a:ahLst/>
                  <a:cxnLst/>
                  <a:rect l="l" t="t" r="r" b="b"/>
                  <a:pathLst>
                    <a:path w="31327" h="36079" extrusionOk="0">
                      <a:moveTo>
                        <a:pt x="15663" y="648"/>
                      </a:moveTo>
                      <a:lnTo>
                        <a:pt x="30726" y="9345"/>
                      </a:lnTo>
                      <a:lnTo>
                        <a:pt x="30726" y="26736"/>
                      </a:lnTo>
                      <a:lnTo>
                        <a:pt x="15663" y="35433"/>
                      </a:lnTo>
                      <a:lnTo>
                        <a:pt x="602" y="26736"/>
                      </a:lnTo>
                      <a:lnTo>
                        <a:pt x="602" y="9345"/>
                      </a:lnTo>
                      <a:lnTo>
                        <a:pt x="15663" y="648"/>
                      </a:lnTo>
                      <a:close/>
                      <a:moveTo>
                        <a:pt x="15663" y="1"/>
                      </a:moveTo>
                      <a:cubicBezTo>
                        <a:pt x="15612" y="1"/>
                        <a:pt x="15560" y="14"/>
                        <a:pt x="15514" y="41"/>
                      </a:cubicBezTo>
                      <a:lnTo>
                        <a:pt x="151" y="8911"/>
                      </a:lnTo>
                      <a:cubicBezTo>
                        <a:pt x="58" y="8964"/>
                        <a:pt x="1" y="9064"/>
                        <a:pt x="1" y="9171"/>
                      </a:cubicBezTo>
                      <a:lnTo>
                        <a:pt x="1" y="26910"/>
                      </a:lnTo>
                      <a:cubicBezTo>
                        <a:pt x="1" y="27017"/>
                        <a:pt x="58" y="27117"/>
                        <a:pt x="151" y="27170"/>
                      </a:cubicBezTo>
                      <a:lnTo>
                        <a:pt x="15514" y="36039"/>
                      </a:lnTo>
                      <a:cubicBezTo>
                        <a:pt x="15559" y="36065"/>
                        <a:pt x="15611" y="36079"/>
                        <a:pt x="15663" y="36079"/>
                      </a:cubicBezTo>
                      <a:cubicBezTo>
                        <a:pt x="15717" y="36079"/>
                        <a:pt x="15768" y="36066"/>
                        <a:pt x="15814" y="36040"/>
                      </a:cubicBezTo>
                      <a:lnTo>
                        <a:pt x="31176" y="27170"/>
                      </a:lnTo>
                      <a:cubicBezTo>
                        <a:pt x="31269" y="27117"/>
                        <a:pt x="31327" y="27017"/>
                        <a:pt x="31327" y="26910"/>
                      </a:cubicBezTo>
                      <a:lnTo>
                        <a:pt x="31327" y="9171"/>
                      </a:lnTo>
                      <a:cubicBezTo>
                        <a:pt x="31327" y="9064"/>
                        <a:pt x="31269" y="8964"/>
                        <a:pt x="31176" y="8911"/>
                      </a:cubicBezTo>
                      <a:lnTo>
                        <a:pt x="15814" y="41"/>
                      </a:lnTo>
                      <a:cubicBezTo>
                        <a:pt x="15767" y="14"/>
                        <a:pt x="15715" y="1"/>
                        <a:pt x="15663"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2">
                  <a:extLst>
                    <a:ext uri="{FF2B5EF4-FFF2-40B4-BE49-F238E27FC236}">
                      <a16:creationId xmlns:a16="http://schemas.microsoft.com/office/drawing/2014/main" id="{E63AED9B-1A81-0875-78BC-A75FCBD2C4CE}"/>
                    </a:ext>
                  </a:extLst>
                </p:cNvPr>
                <p:cNvSpPr/>
                <p:nvPr/>
              </p:nvSpPr>
              <p:spPr>
                <a:xfrm>
                  <a:off x="4969837" y="2039877"/>
                  <a:ext cx="411048" cy="472777"/>
                </a:xfrm>
                <a:custGeom>
                  <a:avLst/>
                  <a:gdLst/>
                  <a:ahLst/>
                  <a:cxnLst/>
                  <a:rect l="l" t="t" r="r" b="b"/>
                  <a:pathLst>
                    <a:path w="20876" h="24011" extrusionOk="0">
                      <a:moveTo>
                        <a:pt x="10438" y="648"/>
                      </a:moveTo>
                      <a:lnTo>
                        <a:pt x="20274" y="6326"/>
                      </a:lnTo>
                      <a:lnTo>
                        <a:pt x="20274" y="17684"/>
                      </a:lnTo>
                      <a:lnTo>
                        <a:pt x="10438" y="23363"/>
                      </a:lnTo>
                      <a:lnTo>
                        <a:pt x="602" y="17684"/>
                      </a:lnTo>
                      <a:lnTo>
                        <a:pt x="602" y="6326"/>
                      </a:lnTo>
                      <a:lnTo>
                        <a:pt x="10438" y="648"/>
                      </a:lnTo>
                      <a:close/>
                      <a:moveTo>
                        <a:pt x="10438" y="0"/>
                      </a:moveTo>
                      <a:cubicBezTo>
                        <a:pt x="10387" y="0"/>
                        <a:pt x="10335" y="14"/>
                        <a:pt x="10289" y="41"/>
                      </a:cubicBezTo>
                      <a:lnTo>
                        <a:pt x="152" y="5893"/>
                      </a:lnTo>
                      <a:cubicBezTo>
                        <a:pt x="59" y="5947"/>
                        <a:pt x="1" y="6045"/>
                        <a:pt x="2" y="6153"/>
                      </a:cubicBezTo>
                      <a:lnTo>
                        <a:pt x="2" y="17858"/>
                      </a:lnTo>
                      <a:cubicBezTo>
                        <a:pt x="1" y="17965"/>
                        <a:pt x="59" y="18064"/>
                        <a:pt x="152" y="18117"/>
                      </a:cubicBezTo>
                      <a:lnTo>
                        <a:pt x="10289" y="23970"/>
                      </a:lnTo>
                      <a:cubicBezTo>
                        <a:pt x="10334" y="23997"/>
                        <a:pt x="10386" y="24010"/>
                        <a:pt x="10438" y="24010"/>
                      </a:cubicBezTo>
                      <a:cubicBezTo>
                        <a:pt x="10492" y="24010"/>
                        <a:pt x="10543" y="23997"/>
                        <a:pt x="10589" y="23970"/>
                      </a:cubicBezTo>
                      <a:lnTo>
                        <a:pt x="20725" y="18117"/>
                      </a:lnTo>
                      <a:cubicBezTo>
                        <a:pt x="20819" y="18064"/>
                        <a:pt x="20876" y="17965"/>
                        <a:pt x="20876" y="17858"/>
                      </a:cubicBezTo>
                      <a:lnTo>
                        <a:pt x="20876" y="6153"/>
                      </a:lnTo>
                      <a:cubicBezTo>
                        <a:pt x="20876" y="6045"/>
                        <a:pt x="20819" y="5947"/>
                        <a:pt x="20725" y="5893"/>
                      </a:cubicBezTo>
                      <a:lnTo>
                        <a:pt x="10589" y="41"/>
                      </a:lnTo>
                      <a:cubicBezTo>
                        <a:pt x="10542" y="14"/>
                        <a:pt x="10490" y="0"/>
                        <a:pt x="1043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2">
                  <a:extLst>
                    <a:ext uri="{FF2B5EF4-FFF2-40B4-BE49-F238E27FC236}">
                      <a16:creationId xmlns:a16="http://schemas.microsoft.com/office/drawing/2014/main" id="{3A5DE3D5-79E8-E4CD-154A-5EDCF1E1246C}"/>
                    </a:ext>
                  </a:extLst>
                </p:cNvPr>
                <p:cNvSpPr/>
                <p:nvPr/>
              </p:nvSpPr>
              <p:spPr>
                <a:xfrm>
                  <a:off x="5169454" y="1661730"/>
                  <a:ext cx="11853" cy="271171"/>
                </a:xfrm>
                <a:custGeom>
                  <a:avLst/>
                  <a:gdLst/>
                  <a:ahLst/>
                  <a:cxnLst/>
                  <a:rect l="l" t="t" r="r" b="b"/>
                  <a:pathLst>
                    <a:path w="602" h="13772" extrusionOk="0">
                      <a:moveTo>
                        <a:pt x="300" y="0"/>
                      </a:moveTo>
                      <a:cubicBezTo>
                        <a:pt x="137" y="0"/>
                        <a:pt x="4" y="131"/>
                        <a:pt x="0" y="294"/>
                      </a:cubicBezTo>
                      <a:lnTo>
                        <a:pt x="0" y="13472"/>
                      </a:lnTo>
                      <a:cubicBezTo>
                        <a:pt x="0" y="13638"/>
                        <a:pt x="134" y="13772"/>
                        <a:pt x="300" y="13772"/>
                      </a:cubicBezTo>
                      <a:cubicBezTo>
                        <a:pt x="466" y="13772"/>
                        <a:pt x="600" y="13638"/>
                        <a:pt x="601" y="13472"/>
                      </a:cubicBezTo>
                      <a:lnTo>
                        <a:pt x="601" y="294"/>
                      </a:lnTo>
                      <a:cubicBezTo>
                        <a:pt x="598" y="131"/>
                        <a:pt x="464"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2">
                  <a:extLst>
                    <a:ext uri="{FF2B5EF4-FFF2-40B4-BE49-F238E27FC236}">
                      <a16:creationId xmlns:a16="http://schemas.microsoft.com/office/drawing/2014/main" id="{C348A449-B5D3-1142-EAD7-CFFB7FC7E7CF}"/>
                    </a:ext>
                  </a:extLst>
                </p:cNvPr>
                <p:cNvSpPr/>
                <p:nvPr/>
              </p:nvSpPr>
              <p:spPr>
                <a:xfrm>
                  <a:off x="5124325" y="1603625"/>
                  <a:ext cx="102093" cy="102093"/>
                </a:xfrm>
                <a:custGeom>
                  <a:avLst/>
                  <a:gdLst/>
                  <a:ahLst/>
                  <a:cxnLst/>
                  <a:rect l="l" t="t" r="r" b="b"/>
                  <a:pathLst>
                    <a:path w="5185" h="5185" extrusionOk="0">
                      <a:moveTo>
                        <a:pt x="2592" y="0"/>
                      </a:moveTo>
                      <a:cubicBezTo>
                        <a:pt x="1161" y="0"/>
                        <a:pt x="0" y="1161"/>
                        <a:pt x="0" y="2592"/>
                      </a:cubicBezTo>
                      <a:cubicBezTo>
                        <a:pt x="0" y="4023"/>
                        <a:pt x="1161" y="5184"/>
                        <a:pt x="2592" y="5184"/>
                      </a:cubicBezTo>
                      <a:cubicBezTo>
                        <a:pt x="4023" y="5184"/>
                        <a:pt x="5184" y="4023"/>
                        <a:pt x="5184" y="2592"/>
                      </a:cubicBezTo>
                      <a:cubicBezTo>
                        <a:pt x="5184" y="1161"/>
                        <a:pt x="4023" y="0"/>
                        <a:pt x="259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2">
                  <a:extLst>
                    <a:ext uri="{FF2B5EF4-FFF2-40B4-BE49-F238E27FC236}">
                      <a16:creationId xmlns:a16="http://schemas.microsoft.com/office/drawing/2014/main" id="{6B027E7D-8E47-EAFC-4BA7-4CBCEB53AD50}"/>
                    </a:ext>
                  </a:extLst>
                </p:cNvPr>
                <p:cNvSpPr/>
                <p:nvPr/>
              </p:nvSpPr>
              <p:spPr>
                <a:xfrm>
                  <a:off x="5118418" y="1597718"/>
                  <a:ext cx="113926" cy="113926"/>
                </a:xfrm>
                <a:custGeom>
                  <a:avLst/>
                  <a:gdLst/>
                  <a:ahLst/>
                  <a:cxnLst/>
                  <a:rect l="l" t="t" r="r" b="b"/>
                  <a:pathLst>
                    <a:path w="5786" h="5786" extrusionOk="0">
                      <a:moveTo>
                        <a:pt x="2892" y="602"/>
                      </a:moveTo>
                      <a:cubicBezTo>
                        <a:pt x="4156" y="602"/>
                        <a:pt x="5184" y="1629"/>
                        <a:pt x="5184" y="2893"/>
                      </a:cubicBezTo>
                      <a:cubicBezTo>
                        <a:pt x="5184" y="4156"/>
                        <a:pt x="4156" y="5184"/>
                        <a:pt x="2892" y="5184"/>
                      </a:cubicBezTo>
                      <a:cubicBezTo>
                        <a:pt x="1630" y="5184"/>
                        <a:pt x="602" y="4156"/>
                        <a:pt x="602" y="2893"/>
                      </a:cubicBezTo>
                      <a:cubicBezTo>
                        <a:pt x="602" y="1629"/>
                        <a:pt x="1630" y="602"/>
                        <a:pt x="2892" y="602"/>
                      </a:cubicBezTo>
                      <a:close/>
                      <a:moveTo>
                        <a:pt x="2892" y="0"/>
                      </a:moveTo>
                      <a:cubicBezTo>
                        <a:pt x="1298" y="0"/>
                        <a:pt x="0" y="1299"/>
                        <a:pt x="0" y="2893"/>
                      </a:cubicBezTo>
                      <a:cubicBezTo>
                        <a:pt x="0" y="4488"/>
                        <a:pt x="1298" y="5785"/>
                        <a:pt x="2892" y="5785"/>
                      </a:cubicBezTo>
                      <a:cubicBezTo>
                        <a:pt x="4487" y="5785"/>
                        <a:pt x="5785" y="4488"/>
                        <a:pt x="5785" y="2893"/>
                      </a:cubicBezTo>
                      <a:cubicBezTo>
                        <a:pt x="5785" y="1298"/>
                        <a:pt x="4487" y="0"/>
                        <a:pt x="289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2">
                  <a:extLst>
                    <a:ext uri="{FF2B5EF4-FFF2-40B4-BE49-F238E27FC236}">
                      <a16:creationId xmlns:a16="http://schemas.microsoft.com/office/drawing/2014/main" id="{3F961751-7578-13D3-7740-98476CBC5F38}"/>
                    </a:ext>
                  </a:extLst>
                </p:cNvPr>
                <p:cNvSpPr/>
                <p:nvPr/>
              </p:nvSpPr>
              <p:spPr>
                <a:xfrm>
                  <a:off x="5169375" y="2612108"/>
                  <a:ext cx="11991" cy="271427"/>
                </a:xfrm>
                <a:custGeom>
                  <a:avLst/>
                  <a:gdLst/>
                  <a:ahLst/>
                  <a:cxnLst/>
                  <a:rect l="l" t="t" r="r" b="b"/>
                  <a:pathLst>
                    <a:path w="609" h="13785" extrusionOk="0">
                      <a:moveTo>
                        <a:pt x="304" y="0"/>
                      </a:moveTo>
                      <a:cubicBezTo>
                        <a:pt x="136" y="0"/>
                        <a:pt x="1" y="139"/>
                        <a:pt x="4" y="307"/>
                      </a:cubicBezTo>
                      <a:lnTo>
                        <a:pt x="4" y="13485"/>
                      </a:lnTo>
                      <a:cubicBezTo>
                        <a:pt x="4" y="13651"/>
                        <a:pt x="138" y="13785"/>
                        <a:pt x="304" y="13785"/>
                      </a:cubicBezTo>
                      <a:cubicBezTo>
                        <a:pt x="470" y="13785"/>
                        <a:pt x="605" y="13651"/>
                        <a:pt x="605" y="13485"/>
                      </a:cubicBezTo>
                      <a:lnTo>
                        <a:pt x="605" y="307"/>
                      </a:lnTo>
                      <a:cubicBezTo>
                        <a:pt x="609" y="139"/>
                        <a:pt x="473" y="0"/>
                        <a:pt x="30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2">
                  <a:extLst>
                    <a:ext uri="{FF2B5EF4-FFF2-40B4-BE49-F238E27FC236}">
                      <a16:creationId xmlns:a16="http://schemas.microsoft.com/office/drawing/2014/main" id="{5DD8194D-6FC1-36A7-D8B2-620A02E5936E}"/>
                    </a:ext>
                  </a:extLst>
                </p:cNvPr>
                <p:cNvSpPr/>
                <p:nvPr/>
              </p:nvSpPr>
              <p:spPr>
                <a:xfrm>
                  <a:off x="5124325" y="2839409"/>
                  <a:ext cx="106090" cy="102093"/>
                </a:xfrm>
                <a:custGeom>
                  <a:avLst/>
                  <a:gdLst/>
                  <a:ahLst/>
                  <a:cxnLst/>
                  <a:rect l="l" t="t" r="r" b="b"/>
                  <a:pathLst>
                    <a:path w="5388" h="5185" extrusionOk="0">
                      <a:moveTo>
                        <a:pt x="2592" y="1"/>
                      </a:moveTo>
                      <a:cubicBezTo>
                        <a:pt x="1161" y="1"/>
                        <a:pt x="0" y="1162"/>
                        <a:pt x="0" y="2593"/>
                      </a:cubicBezTo>
                      <a:cubicBezTo>
                        <a:pt x="0" y="3641"/>
                        <a:pt x="632" y="4586"/>
                        <a:pt x="1601" y="4988"/>
                      </a:cubicBezTo>
                      <a:cubicBezTo>
                        <a:pt x="1921" y="5120"/>
                        <a:pt x="2258" y="5185"/>
                        <a:pt x="2591" y="5185"/>
                      </a:cubicBezTo>
                      <a:cubicBezTo>
                        <a:pt x="3266" y="5185"/>
                        <a:pt x="3929" y="4922"/>
                        <a:pt x="4425" y="4426"/>
                      </a:cubicBezTo>
                      <a:cubicBezTo>
                        <a:pt x="5166" y="3685"/>
                        <a:pt x="5388" y="2569"/>
                        <a:pt x="4987" y="1602"/>
                      </a:cubicBezTo>
                      <a:cubicBezTo>
                        <a:pt x="4585" y="633"/>
                        <a:pt x="3640" y="1"/>
                        <a:pt x="259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2">
                  <a:extLst>
                    <a:ext uri="{FF2B5EF4-FFF2-40B4-BE49-F238E27FC236}">
                      <a16:creationId xmlns:a16="http://schemas.microsoft.com/office/drawing/2014/main" id="{172F18AD-0DC7-D827-6311-D026CC39D1A7}"/>
                    </a:ext>
                  </a:extLst>
                </p:cNvPr>
                <p:cNvSpPr/>
                <p:nvPr/>
              </p:nvSpPr>
              <p:spPr>
                <a:xfrm>
                  <a:off x="5118418" y="2833502"/>
                  <a:ext cx="113926" cy="113926"/>
                </a:xfrm>
                <a:custGeom>
                  <a:avLst/>
                  <a:gdLst/>
                  <a:ahLst/>
                  <a:cxnLst/>
                  <a:rect l="l" t="t" r="r" b="b"/>
                  <a:pathLst>
                    <a:path w="5786" h="5786" extrusionOk="0">
                      <a:moveTo>
                        <a:pt x="2892" y="602"/>
                      </a:moveTo>
                      <a:cubicBezTo>
                        <a:pt x="4156" y="602"/>
                        <a:pt x="5184" y="1629"/>
                        <a:pt x="5184" y="2893"/>
                      </a:cubicBezTo>
                      <a:cubicBezTo>
                        <a:pt x="5184" y="4157"/>
                        <a:pt x="4156" y="5185"/>
                        <a:pt x="2892" y="5185"/>
                      </a:cubicBezTo>
                      <a:cubicBezTo>
                        <a:pt x="1630" y="5185"/>
                        <a:pt x="602" y="4157"/>
                        <a:pt x="602" y="2893"/>
                      </a:cubicBezTo>
                      <a:cubicBezTo>
                        <a:pt x="602" y="1629"/>
                        <a:pt x="1630" y="602"/>
                        <a:pt x="2892" y="602"/>
                      </a:cubicBezTo>
                      <a:close/>
                      <a:moveTo>
                        <a:pt x="2892" y="1"/>
                      </a:moveTo>
                      <a:cubicBezTo>
                        <a:pt x="1298" y="1"/>
                        <a:pt x="0" y="1298"/>
                        <a:pt x="0" y="2893"/>
                      </a:cubicBezTo>
                      <a:cubicBezTo>
                        <a:pt x="0" y="4487"/>
                        <a:pt x="1298" y="5786"/>
                        <a:pt x="2892" y="5786"/>
                      </a:cubicBezTo>
                      <a:cubicBezTo>
                        <a:pt x="4487" y="5786"/>
                        <a:pt x="5785" y="4487"/>
                        <a:pt x="5785" y="2893"/>
                      </a:cubicBezTo>
                      <a:cubicBezTo>
                        <a:pt x="5785" y="1298"/>
                        <a:pt x="4487" y="1"/>
                        <a:pt x="289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2">
                  <a:extLst>
                    <a:ext uri="{FF2B5EF4-FFF2-40B4-BE49-F238E27FC236}">
                      <a16:creationId xmlns:a16="http://schemas.microsoft.com/office/drawing/2014/main" id="{CC478C2C-BADC-C4D4-1E0A-94A90F257F05}"/>
                    </a:ext>
                  </a:extLst>
                </p:cNvPr>
                <p:cNvSpPr/>
                <p:nvPr/>
              </p:nvSpPr>
              <p:spPr>
                <a:xfrm>
                  <a:off x="4866130" y="2095698"/>
                  <a:ext cx="116092" cy="71258"/>
                </a:xfrm>
                <a:custGeom>
                  <a:avLst/>
                  <a:gdLst/>
                  <a:ahLst/>
                  <a:cxnLst/>
                  <a:rect l="l" t="t" r="r" b="b"/>
                  <a:pathLst>
                    <a:path w="5896" h="3619" extrusionOk="0">
                      <a:moveTo>
                        <a:pt x="343" y="0"/>
                      </a:moveTo>
                      <a:cubicBezTo>
                        <a:pt x="240" y="0"/>
                        <a:pt x="139" y="54"/>
                        <a:pt x="83" y="151"/>
                      </a:cubicBezTo>
                      <a:cubicBezTo>
                        <a:pt x="0" y="295"/>
                        <a:pt x="49" y="478"/>
                        <a:pt x="193" y="561"/>
                      </a:cubicBezTo>
                      <a:lnTo>
                        <a:pt x="5419" y="3579"/>
                      </a:lnTo>
                      <a:cubicBezTo>
                        <a:pt x="5465" y="3605"/>
                        <a:pt x="5516" y="3618"/>
                        <a:pt x="5569" y="3618"/>
                      </a:cubicBezTo>
                      <a:cubicBezTo>
                        <a:pt x="5570" y="3618"/>
                        <a:pt x="5571" y="3618"/>
                        <a:pt x="5572" y="3618"/>
                      </a:cubicBezTo>
                      <a:cubicBezTo>
                        <a:pt x="5707" y="3618"/>
                        <a:pt x="5824" y="3527"/>
                        <a:pt x="5860" y="3396"/>
                      </a:cubicBezTo>
                      <a:cubicBezTo>
                        <a:pt x="5895" y="3265"/>
                        <a:pt x="5837" y="3126"/>
                        <a:pt x="5720" y="3058"/>
                      </a:cubicBezTo>
                      <a:lnTo>
                        <a:pt x="493" y="41"/>
                      </a:lnTo>
                      <a:cubicBezTo>
                        <a:pt x="446" y="13"/>
                        <a:pt x="394" y="0"/>
                        <a:pt x="34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2">
                  <a:extLst>
                    <a:ext uri="{FF2B5EF4-FFF2-40B4-BE49-F238E27FC236}">
                      <a16:creationId xmlns:a16="http://schemas.microsoft.com/office/drawing/2014/main" id="{1C4B2EC8-D78E-CC06-5CB5-B26F5A57F6FA}"/>
                    </a:ext>
                  </a:extLst>
                </p:cNvPr>
                <p:cNvSpPr/>
                <p:nvPr/>
              </p:nvSpPr>
              <p:spPr>
                <a:xfrm>
                  <a:off x="4978048" y="2272061"/>
                  <a:ext cx="403704" cy="127079"/>
                </a:xfrm>
                <a:custGeom>
                  <a:avLst/>
                  <a:gdLst/>
                  <a:ahLst/>
                  <a:cxnLst/>
                  <a:rect l="l" t="t" r="r" b="b"/>
                  <a:pathLst>
                    <a:path w="20503" h="6454" extrusionOk="0">
                      <a:moveTo>
                        <a:pt x="10462" y="0"/>
                      </a:moveTo>
                      <a:cubicBezTo>
                        <a:pt x="10411" y="0"/>
                        <a:pt x="10359" y="13"/>
                        <a:pt x="10313" y="40"/>
                      </a:cubicBezTo>
                      <a:lnTo>
                        <a:pt x="176" y="5893"/>
                      </a:lnTo>
                      <a:cubicBezTo>
                        <a:pt x="58" y="5961"/>
                        <a:pt x="0" y="6100"/>
                        <a:pt x="36" y="6231"/>
                      </a:cubicBezTo>
                      <a:cubicBezTo>
                        <a:pt x="71" y="6362"/>
                        <a:pt x="190" y="6454"/>
                        <a:pt x="326" y="6454"/>
                      </a:cubicBezTo>
                      <a:cubicBezTo>
                        <a:pt x="380" y="6454"/>
                        <a:pt x="431" y="6440"/>
                        <a:pt x="476" y="6414"/>
                      </a:cubicBezTo>
                      <a:lnTo>
                        <a:pt x="10460" y="650"/>
                      </a:lnTo>
                      <a:lnTo>
                        <a:pt x="20004" y="6324"/>
                      </a:lnTo>
                      <a:cubicBezTo>
                        <a:pt x="20053" y="6353"/>
                        <a:pt x="20106" y="6367"/>
                        <a:pt x="20159" y="6367"/>
                      </a:cubicBezTo>
                      <a:cubicBezTo>
                        <a:pt x="20261" y="6367"/>
                        <a:pt x="20362" y="6315"/>
                        <a:pt x="20418" y="6220"/>
                      </a:cubicBezTo>
                      <a:cubicBezTo>
                        <a:pt x="20502" y="6076"/>
                        <a:pt x="20455" y="5892"/>
                        <a:pt x="20311" y="5807"/>
                      </a:cubicBezTo>
                      <a:lnTo>
                        <a:pt x="10616" y="43"/>
                      </a:lnTo>
                      <a:cubicBezTo>
                        <a:pt x="10569" y="14"/>
                        <a:pt x="10515" y="0"/>
                        <a:pt x="1046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2">
                  <a:extLst>
                    <a:ext uri="{FF2B5EF4-FFF2-40B4-BE49-F238E27FC236}">
                      <a16:creationId xmlns:a16="http://schemas.microsoft.com/office/drawing/2014/main" id="{43C6CACB-22F5-DC4E-B200-F8D288373618}"/>
                    </a:ext>
                  </a:extLst>
                </p:cNvPr>
                <p:cNvSpPr/>
                <p:nvPr/>
              </p:nvSpPr>
              <p:spPr>
                <a:xfrm>
                  <a:off x="5178059" y="2039739"/>
                  <a:ext cx="12011" cy="244176"/>
                </a:xfrm>
                <a:custGeom>
                  <a:avLst/>
                  <a:gdLst/>
                  <a:ahLst/>
                  <a:cxnLst/>
                  <a:rect l="l" t="t" r="r" b="b"/>
                  <a:pathLst>
                    <a:path w="610" h="12401" extrusionOk="0">
                      <a:moveTo>
                        <a:pt x="304" y="1"/>
                      </a:moveTo>
                      <a:cubicBezTo>
                        <a:pt x="136" y="1"/>
                        <a:pt x="1" y="139"/>
                        <a:pt x="4" y="308"/>
                      </a:cubicBezTo>
                      <a:lnTo>
                        <a:pt x="4" y="12099"/>
                      </a:lnTo>
                      <a:cubicBezTo>
                        <a:pt x="4" y="12265"/>
                        <a:pt x="138" y="12400"/>
                        <a:pt x="304" y="12400"/>
                      </a:cubicBezTo>
                      <a:cubicBezTo>
                        <a:pt x="470" y="12400"/>
                        <a:pt x="604" y="12265"/>
                        <a:pt x="605" y="12100"/>
                      </a:cubicBezTo>
                      <a:lnTo>
                        <a:pt x="605" y="308"/>
                      </a:lnTo>
                      <a:cubicBezTo>
                        <a:pt x="609" y="139"/>
                        <a:pt x="473" y="1"/>
                        <a:pt x="30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1" name="Google Shape;481;p32">
                <a:extLst>
                  <a:ext uri="{FF2B5EF4-FFF2-40B4-BE49-F238E27FC236}">
                    <a16:creationId xmlns:a16="http://schemas.microsoft.com/office/drawing/2014/main" id="{2B8562A8-1049-5529-EAA1-88909B3BF86F}"/>
                  </a:ext>
                </a:extLst>
              </p:cNvPr>
              <p:cNvGrpSpPr/>
              <p:nvPr/>
            </p:nvGrpSpPr>
            <p:grpSpPr>
              <a:xfrm>
                <a:off x="5312187" y="1140950"/>
                <a:ext cx="627501" cy="773285"/>
                <a:chOff x="5312187" y="1140950"/>
                <a:chExt cx="627501" cy="773285"/>
              </a:xfrm>
            </p:grpSpPr>
            <p:sp>
              <p:nvSpPr>
                <p:cNvPr id="482" name="Google Shape;482;p32">
                  <a:extLst>
                    <a:ext uri="{FF2B5EF4-FFF2-40B4-BE49-F238E27FC236}">
                      <a16:creationId xmlns:a16="http://schemas.microsoft.com/office/drawing/2014/main" id="{73309717-3EEA-8A2B-EAD9-717F214B51BF}"/>
                    </a:ext>
                  </a:extLst>
                </p:cNvPr>
                <p:cNvSpPr/>
                <p:nvPr/>
              </p:nvSpPr>
              <p:spPr>
                <a:xfrm>
                  <a:off x="5791166" y="1140969"/>
                  <a:ext cx="148404" cy="11853"/>
                </a:xfrm>
                <a:custGeom>
                  <a:avLst/>
                  <a:gdLst/>
                  <a:ahLst/>
                  <a:cxnLst/>
                  <a:rect l="l" t="t" r="r" b="b"/>
                  <a:pathLst>
                    <a:path w="7537" h="602" extrusionOk="0">
                      <a:moveTo>
                        <a:pt x="294" y="0"/>
                      </a:moveTo>
                      <a:cubicBezTo>
                        <a:pt x="131" y="4"/>
                        <a:pt x="0" y="136"/>
                        <a:pt x="0" y="300"/>
                      </a:cubicBezTo>
                      <a:cubicBezTo>
                        <a:pt x="0" y="464"/>
                        <a:pt x="131" y="596"/>
                        <a:pt x="294" y="601"/>
                      </a:cubicBezTo>
                      <a:lnTo>
                        <a:pt x="7242" y="601"/>
                      </a:lnTo>
                      <a:cubicBezTo>
                        <a:pt x="7406" y="596"/>
                        <a:pt x="7536" y="464"/>
                        <a:pt x="7536" y="300"/>
                      </a:cubicBezTo>
                      <a:cubicBezTo>
                        <a:pt x="7536" y="136"/>
                        <a:pt x="7406" y="4"/>
                        <a:pt x="724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2">
                  <a:extLst>
                    <a:ext uri="{FF2B5EF4-FFF2-40B4-BE49-F238E27FC236}">
                      <a16:creationId xmlns:a16="http://schemas.microsoft.com/office/drawing/2014/main" id="{B23E0FD9-EA53-0A09-BBAE-F228473B5119}"/>
                    </a:ext>
                  </a:extLst>
                </p:cNvPr>
                <p:cNvSpPr/>
                <p:nvPr/>
              </p:nvSpPr>
              <p:spPr>
                <a:xfrm>
                  <a:off x="5448875" y="1140950"/>
                  <a:ext cx="297142" cy="11873"/>
                </a:xfrm>
                <a:custGeom>
                  <a:avLst/>
                  <a:gdLst/>
                  <a:ahLst/>
                  <a:cxnLst/>
                  <a:rect l="l" t="t" r="r" b="b"/>
                  <a:pathLst>
                    <a:path w="15091" h="603" extrusionOk="0">
                      <a:moveTo>
                        <a:pt x="299" y="1"/>
                      </a:moveTo>
                      <a:cubicBezTo>
                        <a:pt x="134" y="1"/>
                        <a:pt x="0" y="136"/>
                        <a:pt x="0" y="301"/>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1"/>
                      </a:cubicBezTo>
                      <a:cubicBezTo>
                        <a:pt x="15090" y="136"/>
                        <a:pt x="14956" y="1"/>
                        <a:pt x="14792" y="1"/>
                      </a:cubicBezTo>
                      <a:cubicBezTo>
                        <a:pt x="14789" y="1"/>
                        <a:pt x="14786" y="1"/>
                        <a:pt x="14783" y="1"/>
                      </a:cubicBezTo>
                      <a:lnTo>
                        <a:pt x="307"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2">
                  <a:extLst>
                    <a:ext uri="{FF2B5EF4-FFF2-40B4-BE49-F238E27FC236}">
                      <a16:creationId xmlns:a16="http://schemas.microsoft.com/office/drawing/2014/main" id="{08128668-98C8-851E-4F6B-6BD3234E557A}"/>
                    </a:ext>
                  </a:extLst>
                </p:cNvPr>
                <p:cNvSpPr/>
                <p:nvPr/>
              </p:nvSpPr>
              <p:spPr>
                <a:xfrm>
                  <a:off x="5312305" y="1140969"/>
                  <a:ext cx="85711" cy="11853"/>
                </a:xfrm>
                <a:custGeom>
                  <a:avLst/>
                  <a:gdLst/>
                  <a:ahLst/>
                  <a:cxnLst/>
                  <a:rect l="l" t="t" r="r" b="b"/>
                  <a:pathLst>
                    <a:path w="4353" h="602" extrusionOk="0">
                      <a:moveTo>
                        <a:pt x="294" y="0"/>
                      </a:moveTo>
                      <a:cubicBezTo>
                        <a:pt x="131" y="4"/>
                        <a:pt x="0" y="136"/>
                        <a:pt x="0" y="300"/>
                      </a:cubicBezTo>
                      <a:cubicBezTo>
                        <a:pt x="0" y="464"/>
                        <a:pt x="131" y="596"/>
                        <a:pt x="294" y="601"/>
                      </a:cubicBezTo>
                      <a:lnTo>
                        <a:pt x="4059" y="601"/>
                      </a:lnTo>
                      <a:cubicBezTo>
                        <a:pt x="4222" y="596"/>
                        <a:pt x="4353" y="464"/>
                        <a:pt x="4353" y="300"/>
                      </a:cubicBezTo>
                      <a:cubicBezTo>
                        <a:pt x="4353" y="136"/>
                        <a:pt x="4222" y="4"/>
                        <a:pt x="40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2">
                  <a:extLst>
                    <a:ext uri="{FF2B5EF4-FFF2-40B4-BE49-F238E27FC236}">
                      <a16:creationId xmlns:a16="http://schemas.microsoft.com/office/drawing/2014/main" id="{290D46EC-E24A-FF2F-CAA2-CB403F206E21}"/>
                    </a:ext>
                  </a:extLst>
                </p:cNvPr>
                <p:cNvSpPr/>
                <p:nvPr/>
              </p:nvSpPr>
              <p:spPr>
                <a:xfrm>
                  <a:off x="5568590" y="1198267"/>
                  <a:ext cx="370979" cy="11873"/>
                </a:xfrm>
                <a:custGeom>
                  <a:avLst/>
                  <a:gdLst/>
                  <a:ahLst/>
                  <a:cxnLst/>
                  <a:rect l="l" t="t" r="r" b="b"/>
                  <a:pathLst>
                    <a:path w="18841" h="603" extrusionOk="0">
                      <a:moveTo>
                        <a:pt x="301" y="1"/>
                      </a:moveTo>
                      <a:cubicBezTo>
                        <a:pt x="135" y="1"/>
                        <a:pt x="0" y="135"/>
                        <a:pt x="0" y="301"/>
                      </a:cubicBezTo>
                      <a:cubicBezTo>
                        <a:pt x="0" y="468"/>
                        <a:pt x="135" y="602"/>
                        <a:pt x="301" y="602"/>
                      </a:cubicBezTo>
                      <a:cubicBezTo>
                        <a:pt x="303" y="602"/>
                        <a:pt x="305" y="602"/>
                        <a:pt x="307" y="602"/>
                      </a:cubicBezTo>
                      <a:lnTo>
                        <a:pt x="18546" y="602"/>
                      </a:lnTo>
                      <a:cubicBezTo>
                        <a:pt x="18710" y="598"/>
                        <a:pt x="18840" y="464"/>
                        <a:pt x="18840" y="301"/>
                      </a:cubicBezTo>
                      <a:cubicBezTo>
                        <a:pt x="18840" y="138"/>
                        <a:pt x="18710" y="4"/>
                        <a:pt x="18546" y="1"/>
                      </a:cubicBezTo>
                      <a:lnTo>
                        <a:pt x="307"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2">
                  <a:extLst>
                    <a:ext uri="{FF2B5EF4-FFF2-40B4-BE49-F238E27FC236}">
                      <a16:creationId xmlns:a16="http://schemas.microsoft.com/office/drawing/2014/main" id="{33B62041-0786-B7AC-3796-44B6336DA114}"/>
                    </a:ext>
                  </a:extLst>
                </p:cNvPr>
                <p:cNvSpPr/>
                <p:nvPr/>
              </p:nvSpPr>
              <p:spPr>
                <a:xfrm>
                  <a:off x="5312325" y="1198267"/>
                  <a:ext cx="137259" cy="11873"/>
                </a:xfrm>
                <a:custGeom>
                  <a:avLst/>
                  <a:gdLst/>
                  <a:ahLst/>
                  <a:cxnLst/>
                  <a:rect l="l" t="t" r="r" b="b"/>
                  <a:pathLst>
                    <a:path w="6971" h="603" extrusionOk="0">
                      <a:moveTo>
                        <a:pt x="6669" y="1"/>
                      </a:moveTo>
                      <a:cubicBezTo>
                        <a:pt x="6667" y="1"/>
                        <a:pt x="6665" y="1"/>
                        <a:pt x="6663" y="1"/>
                      </a:cubicBezTo>
                      <a:lnTo>
                        <a:pt x="293" y="1"/>
                      </a:lnTo>
                      <a:cubicBezTo>
                        <a:pt x="131" y="4"/>
                        <a:pt x="0" y="138"/>
                        <a:pt x="0" y="301"/>
                      </a:cubicBezTo>
                      <a:cubicBezTo>
                        <a:pt x="0" y="464"/>
                        <a:pt x="131" y="598"/>
                        <a:pt x="293" y="602"/>
                      </a:cubicBezTo>
                      <a:lnTo>
                        <a:pt x="6663" y="602"/>
                      </a:lnTo>
                      <a:cubicBezTo>
                        <a:pt x="6665" y="602"/>
                        <a:pt x="6667" y="602"/>
                        <a:pt x="6669" y="602"/>
                      </a:cubicBezTo>
                      <a:cubicBezTo>
                        <a:pt x="6836" y="602"/>
                        <a:pt x="6971" y="468"/>
                        <a:pt x="6971" y="301"/>
                      </a:cubicBezTo>
                      <a:cubicBezTo>
                        <a:pt x="6971" y="135"/>
                        <a:pt x="6836" y="1"/>
                        <a:pt x="66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2">
                  <a:extLst>
                    <a:ext uri="{FF2B5EF4-FFF2-40B4-BE49-F238E27FC236}">
                      <a16:creationId xmlns:a16="http://schemas.microsoft.com/office/drawing/2014/main" id="{709653C1-BE1D-424E-3CC2-403D34170E77}"/>
                    </a:ext>
                  </a:extLst>
                </p:cNvPr>
                <p:cNvSpPr/>
                <p:nvPr/>
              </p:nvSpPr>
              <p:spPr>
                <a:xfrm>
                  <a:off x="5865003" y="1263776"/>
                  <a:ext cx="74566" cy="11873"/>
                </a:xfrm>
                <a:custGeom>
                  <a:avLst/>
                  <a:gdLst/>
                  <a:ahLst/>
                  <a:cxnLst/>
                  <a:rect l="l" t="t" r="r" b="b"/>
                  <a:pathLst>
                    <a:path w="3787" h="603" extrusionOk="0">
                      <a:moveTo>
                        <a:pt x="299" y="1"/>
                      </a:moveTo>
                      <a:cubicBezTo>
                        <a:pt x="135" y="1"/>
                        <a:pt x="1" y="135"/>
                        <a:pt x="1" y="301"/>
                      </a:cubicBezTo>
                      <a:cubicBezTo>
                        <a:pt x="1" y="467"/>
                        <a:pt x="136" y="602"/>
                        <a:pt x="301" y="602"/>
                      </a:cubicBezTo>
                      <a:cubicBezTo>
                        <a:pt x="303" y="602"/>
                        <a:pt x="305" y="602"/>
                        <a:pt x="308" y="602"/>
                      </a:cubicBezTo>
                      <a:lnTo>
                        <a:pt x="3492" y="602"/>
                      </a:lnTo>
                      <a:cubicBezTo>
                        <a:pt x="3656" y="597"/>
                        <a:pt x="3786" y="464"/>
                        <a:pt x="3786" y="301"/>
                      </a:cubicBezTo>
                      <a:cubicBezTo>
                        <a:pt x="3786" y="137"/>
                        <a:pt x="3656" y="4"/>
                        <a:pt x="3492" y="1"/>
                      </a:cubicBezTo>
                      <a:lnTo>
                        <a:pt x="308"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2">
                  <a:extLst>
                    <a:ext uri="{FF2B5EF4-FFF2-40B4-BE49-F238E27FC236}">
                      <a16:creationId xmlns:a16="http://schemas.microsoft.com/office/drawing/2014/main" id="{E0698348-5E18-8A98-14E7-6340DB4818DC}"/>
                    </a:ext>
                  </a:extLst>
                </p:cNvPr>
                <p:cNvSpPr/>
                <p:nvPr/>
              </p:nvSpPr>
              <p:spPr>
                <a:xfrm>
                  <a:off x="5688542" y="1263776"/>
                  <a:ext cx="137003" cy="11853"/>
                </a:xfrm>
                <a:custGeom>
                  <a:avLst/>
                  <a:gdLst/>
                  <a:ahLst/>
                  <a:cxnLst/>
                  <a:rect l="l" t="t" r="r" b="b"/>
                  <a:pathLst>
                    <a:path w="6958" h="602" extrusionOk="0">
                      <a:moveTo>
                        <a:pt x="294" y="1"/>
                      </a:moveTo>
                      <a:cubicBezTo>
                        <a:pt x="131" y="4"/>
                        <a:pt x="0" y="137"/>
                        <a:pt x="0" y="301"/>
                      </a:cubicBezTo>
                      <a:cubicBezTo>
                        <a:pt x="0" y="464"/>
                        <a:pt x="131" y="597"/>
                        <a:pt x="294" y="602"/>
                      </a:cubicBezTo>
                      <a:lnTo>
                        <a:pt x="6664" y="602"/>
                      </a:lnTo>
                      <a:cubicBezTo>
                        <a:pt x="6827" y="597"/>
                        <a:pt x="6958" y="464"/>
                        <a:pt x="6958" y="301"/>
                      </a:cubicBezTo>
                      <a:cubicBezTo>
                        <a:pt x="6958" y="137"/>
                        <a:pt x="6827" y="4"/>
                        <a:pt x="66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2">
                  <a:extLst>
                    <a:ext uri="{FF2B5EF4-FFF2-40B4-BE49-F238E27FC236}">
                      <a16:creationId xmlns:a16="http://schemas.microsoft.com/office/drawing/2014/main" id="{5EBFD385-8A05-4855-0D01-003729DA2CB0}"/>
                    </a:ext>
                  </a:extLst>
                </p:cNvPr>
                <p:cNvSpPr/>
                <p:nvPr/>
              </p:nvSpPr>
              <p:spPr>
                <a:xfrm>
                  <a:off x="5312325" y="1263776"/>
                  <a:ext cx="302576" cy="11873"/>
                </a:xfrm>
                <a:custGeom>
                  <a:avLst/>
                  <a:gdLst/>
                  <a:ahLst/>
                  <a:cxnLst/>
                  <a:rect l="l" t="t" r="r" b="b"/>
                  <a:pathLst>
                    <a:path w="15367" h="603" extrusionOk="0">
                      <a:moveTo>
                        <a:pt x="15068" y="1"/>
                      </a:moveTo>
                      <a:cubicBezTo>
                        <a:pt x="15065" y="1"/>
                        <a:pt x="15062" y="1"/>
                        <a:pt x="15059" y="1"/>
                      </a:cubicBezTo>
                      <a:lnTo>
                        <a:pt x="293" y="1"/>
                      </a:lnTo>
                      <a:cubicBezTo>
                        <a:pt x="131" y="4"/>
                        <a:pt x="0" y="137"/>
                        <a:pt x="0" y="301"/>
                      </a:cubicBezTo>
                      <a:cubicBezTo>
                        <a:pt x="0" y="464"/>
                        <a:pt x="131" y="597"/>
                        <a:pt x="293" y="602"/>
                      </a:cubicBezTo>
                      <a:lnTo>
                        <a:pt x="15059" y="602"/>
                      </a:lnTo>
                      <a:cubicBezTo>
                        <a:pt x="15062" y="602"/>
                        <a:pt x="15064" y="602"/>
                        <a:pt x="15066" y="602"/>
                      </a:cubicBezTo>
                      <a:cubicBezTo>
                        <a:pt x="15231" y="602"/>
                        <a:pt x="15366" y="467"/>
                        <a:pt x="15366" y="301"/>
                      </a:cubicBezTo>
                      <a:cubicBezTo>
                        <a:pt x="15366" y="135"/>
                        <a:pt x="15232" y="1"/>
                        <a:pt x="150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2">
                  <a:extLst>
                    <a:ext uri="{FF2B5EF4-FFF2-40B4-BE49-F238E27FC236}">
                      <a16:creationId xmlns:a16="http://schemas.microsoft.com/office/drawing/2014/main" id="{1CE4BEAC-1CAB-4D55-54A6-F6E7EBE9CE58}"/>
                    </a:ext>
                  </a:extLst>
                </p:cNvPr>
                <p:cNvSpPr/>
                <p:nvPr/>
              </p:nvSpPr>
              <p:spPr>
                <a:xfrm>
                  <a:off x="5608600" y="1329265"/>
                  <a:ext cx="331087" cy="11853"/>
                </a:xfrm>
                <a:custGeom>
                  <a:avLst/>
                  <a:gdLst/>
                  <a:ahLst/>
                  <a:cxnLst/>
                  <a:rect l="l" t="t" r="r" b="b"/>
                  <a:pathLst>
                    <a:path w="16815" h="602" extrusionOk="0">
                      <a:moveTo>
                        <a:pt x="302" y="1"/>
                      </a:moveTo>
                      <a:cubicBezTo>
                        <a:pt x="136" y="1"/>
                        <a:pt x="1" y="136"/>
                        <a:pt x="1" y="302"/>
                      </a:cubicBezTo>
                      <a:cubicBezTo>
                        <a:pt x="1" y="468"/>
                        <a:pt x="136" y="602"/>
                        <a:pt x="302" y="602"/>
                      </a:cubicBezTo>
                      <a:lnTo>
                        <a:pt x="16514" y="602"/>
                      </a:lnTo>
                      <a:cubicBezTo>
                        <a:pt x="16680" y="602"/>
                        <a:pt x="16814" y="468"/>
                        <a:pt x="16814" y="302"/>
                      </a:cubicBezTo>
                      <a:cubicBezTo>
                        <a:pt x="16814" y="136"/>
                        <a:pt x="16680" y="1"/>
                        <a:pt x="165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2">
                  <a:extLst>
                    <a:ext uri="{FF2B5EF4-FFF2-40B4-BE49-F238E27FC236}">
                      <a16:creationId xmlns:a16="http://schemas.microsoft.com/office/drawing/2014/main" id="{EDD406D0-0E1F-A2D8-9EC2-142E9BA339D0}"/>
                    </a:ext>
                  </a:extLst>
                </p:cNvPr>
                <p:cNvSpPr/>
                <p:nvPr/>
              </p:nvSpPr>
              <p:spPr>
                <a:xfrm>
                  <a:off x="5312187" y="1329265"/>
                  <a:ext cx="239864" cy="11853"/>
                </a:xfrm>
                <a:custGeom>
                  <a:avLst/>
                  <a:gdLst/>
                  <a:ahLst/>
                  <a:cxnLst/>
                  <a:rect l="l" t="t" r="r" b="b"/>
                  <a:pathLst>
                    <a:path w="12182" h="602" extrusionOk="0">
                      <a:moveTo>
                        <a:pt x="300" y="1"/>
                      </a:moveTo>
                      <a:cubicBezTo>
                        <a:pt x="134" y="1"/>
                        <a:pt x="0" y="136"/>
                        <a:pt x="0" y="302"/>
                      </a:cubicBezTo>
                      <a:cubicBezTo>
                        <a:pt x="0" y="468"/>
                        <a:pt x="134" y="602"/>
                        <a:pt x="300" y="602"/>
                      </a:cubicBezTo>
                      <a:lnTo>
                        <a:pt x="11882" y="602"/>
                      </a:lnTo>
                      <a:cubicBezTo>
                        <a:pt x="12048" y="602"/>
                        <a:pt x="12182" y="468"/>
                        <a:pt x="12182" y="302"/>
                      </a:cubicBezTo>
                      <a:cubicBezTo>
                        <a:pt x="12182" y="136"/>
                        <a:pt x="12048" y="1"/>
                        <a:pt x="1188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2">
                  <a:extLst>
                    <a:ext uri="{FF2B5EF4-FFF2-40B4-BE49-F238E27FC236}">
                      <a16:creationId xmlns:a16="http://schemas.microsoft.com/office/drawing/2014/main" id="{E372A3F4-4CA5-BCB5-8E9A-0B236CBB4940}"/>
                    </a:ext>
                  </a:extLst>
                </p:cNvPr>
                <p:cNvSpPr/>
                <p:nvPr/>
              </p:nvSpPr>
              <p:spPr>
                <a:xfrm>
                  <a:off x="5791166" y="1394773"/>
                  <a:ext cx="148404" cy="11853"/>
                </a:xfrm>
                <a:custGeom>
                  <a:avLst/>
                  <a:gdLst/>
                  <a:ahLst/>
                  <a:cxnLst/>
                  <a:rect l="l" t="t" r="r" b="b"/>
                  <a:pathLst>
                    <a:path w="7537" h="602" extrusionOk="0">
                      <a:moveTo>
                        <a:pt x="294" y="1"/>
                      </a:moveTo>
                      <a:cubicBezTo>
                        <a:pt x="131" y="4"/>
                        <a:pt x="0" y="137"/>
                        <a:pt x="0" y="300"/>
                      </a:cubicBezTo>
                      <a:cubicBezTo>
                        <a:pt x="0" y="464"/>
                        <a:pt x="131" y="598"/>
                        <a:pt x="294" y="602"/>
                      </a:cubicBezTo>
                      <a:lnTo>
                        <a:pt x="7242" y="602"/>
                      </a:lnTo>
                      <a:cubicBezTo>
                        <a:pt x="7406" y="598"/>
                        <a:pt x="7536" y="464"/>
                        <a:pt x="7536" y="300"/>
                      </a:cubicBezTo>
                      <a:cubicBezTo>
                        <a:pt x="7536" y="137"/>
                        <a:pt x="7406" y="4"/>
                        <a:pt x="72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2">
                  <a:extLst>
                    <a:ext uri="{FF2B5EF4-FFF2-40B4-BE49-F238E27FC236}">
                      <a16:creationId xmlns:a16="http://schemas.microsoft.com/office/drawing/2014/main" id="{61B3F932-8D83-4283-7533-0648D6E7B73E}"/>
                    </a:ext>
                  </a:extLst>
                </p:cNvPr>
                <p:cNvSpPr/>
                <p:nvPr/>
              </p:nvSpPr>
              <p:spPr>
                <a:xfrm>
                  <a:off x="5448875" y="1394773"/>
                  <a:ext cx="297142" cy="11853"/>
                </a:xfrm>
                <a:custGeom>
                  <a:avLst/>
                  <a:gdLst/>
                  <a:ahLst/>
                  <a:cxnLst/>
                  <a:rect l="l" t="t" r="r" b="b"/>
                  <a:pathLst>
                    <a:path w="15091" h="602" extrusionOk="0">
                      <a:moveTo>
                        <a:pt x="301" y="0"/>
                      </a:moveTo>
                      <a:cubicBezTo>
                        <a:pt x="135" y="0"/>
                        <a:pt x="0" y="134"/>
                        <a:pt x="0" y="300"/>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0"/>
                      </a:cubicBezTo>
                      <a:cubicBezTo>
                        <a:pt x="15090" y="134"/>
                        <a:pt x="14955" y="0"/>
                        <a:pt x="14789" y="0"/>
                      </a:cubicBezTo>
                      <a:cubicBezTo>
                        <a:pt x="14787" y="0"/>
                        <a:pt x="14785" y="0"/>
                        <a:pt x="14783" y="1"/>
                      </a:cubicBezTo>
                      <a:lnTo>
                        <a:pt x="307" y="1"/>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2">
                  <a:extLst>
                    <a:ext uri="{FF2B5EF4-FFF2-40B4-BE49-F238E27FC236}">
                      <a16:creationId xmlns:a16="http://schemas.microsoft.com/office/drawing/2014/main" id="{05C23E94-5F13-AE82-C218-0505FA3B50F9}"/>
                    </a:ext>
                  </a:extLst>
                </p:cNvPr>
                <p:cNvSpPr/>
                <p:nvPr/>
              </p:nvSpPr>
              <p:spPr>
                <a:xfrm>
                  <a:off x="5312305" y="1394773"/>
                  <a:ext cx="85711" cy="11853"/>
                </a:xfrm>
                <a:custGeom>
                  <a:avLst/>
                  <a:gdLst/>
                  <a:ahLst/>
                  <a:cxnLst/>
                  <a:rect l="l" t="t" r="r" b="b"/>
                  <a:pathLst>
                    <a:path w="4353" h="602" extrusionOk="0">
                      <a:moveTo>
                        <a:pt x="294" y="1"/>
                      </a:moveTo>
                      <a:cubicBezTo>
                        <a:pt x="131" y="4"/>
                        <a:pt x="0" y="137"/>
                        <a:pt x="0" y="300"/>
                      </a:cubicBezTo>
                      <a:cubicBezTo>
                        <a:pt x="0" y="464"/>
                        <a:pt x="131" y="598"/>
                        <a:pt x="294" y="602"/>
                      </a:cubicBezTo>
                      <a:lnTo>
                        <a:pt x="4059" y="602"/>
                      </a:lnTo>
                      <a:cubicBezTo>
                        <a:pt x="4222" y="598"/>
                        <a:pt x="4353" y="464"/>
                        <a:pt x="4353" y="300"/>
                      </a:cubicBezTo>
                      <a:cubicBezTo>
                        <a:pt x="4353" y="137"/>
                        <a:pt x="4222" y="4"/>
                        <a:pt x="40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2">
                  <a:extLst>
                    <a:ext uri="{FF2B5EF4-FFF2-40B4-BE49-F238E27FC236}">
                      <a16:creationId xmlns:a16="http://schemas.microsoft.com/office/drawing/2014/main" id="{901F47E8-12F0-6E7E-A9BE-4765B90771BE}"/>
                    </a:ext>
                  </a:extLst>
                </p:cNvPr>
                <p:cNvSpPr/>
                <p:nvPr/>
              </p:nvSpPr>
              <p:spPr>
                <a:xfrm>
                  <a:off x="5568590" y="1452091"/>
                  <a:ext cx="370979" cy="11834"/>
                </a:xfrm>
                <a:custGeom>
                  <a:avLst/>
                  <a:gdLst/>
                  <a:ahLst/>
                  <a:cxnLst/>
                  <a:rect l="l" t="t" r="r" b="b"/>
                  <a:pathLst>
                    <a:path w="18841" h="601" extrusionOk="0">
                      <a:moveTo>
                        <a:pt x="299" y="0"/>
                      </a:moveTo>
                      <a:cubicBezTo>
                        <a:pt x="134" y="0"/>
                        <a:pt x="0" y="135"/>
                        <a:pt x="0" y="300"/>
                      </a:cubicBezTo>
                      <a:cubicBezTo>
                        <a:pt x="0" y="466"/>
                        <a:pt x="134" y="600"/>
                        <a:pt x="299" y="600"/>
                      </a:cubicBezTo>
                      <a:cubicBezTo>
                        <a:pt x="302" y="600"/>
                        <a:pt x="305" y="600"/>
                        <a:pt x="307" y="600"/>
                      </a:cubicBezTo>
                      <a:lnTo>
                        <a:pt x="18546" y="600"/>
                      </a:lnTo>
                      <a:cubicBezTo>
                        <a:pt x="18710" y="597"/>
                        <a:pt x="18840" y="464"/>
                        <a:pt x="18840" y="300"/>
                      </a:cubicBezTo>
                      <a:cubicBezTo>
                        <a:pt x="18840" y="137"/>
                        <a:pt x="18710" y="4"/>
                        <a:pt x="18546" y="0"/>
                      </a:cubicBezTo>
                      <a:lnTo>
                        <a:pt x="307" y="0"/>
                      </a:lnTo>
                      <a:cubicBezTo>
                        <a:pt x="305" y="0"/>
                        <a:pt x="302" y="0"/>
                        <a:pt x="29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2">
                  <a:extLst>
                    <a:ext uri="{FF2B5EF4-FFF2-40B4-BE49-F238E27FC236}">
                      <a16:creationId xmlns:a16="http://schemas.microsoft.com/office/drawing/2014/main" id="{24FE52A9-F98B-85F8-4AD7-267A4F77B7C9}"/>
                    </a:ext>
                  </a:extLst>
                </p:cNvPr>
                <p:cNvSpPr/>
                <p:nvPr/>
              </p:nvSpPr>
              <p:spPr>
                <a:xfrm>
                  <a:off x="5312325" y="1452091"/>
                  <a:ext cx="137259" cy="11834"/>
                </a:xfrm>
                <a:custGeom>
                  <a:avLst/>
                  <a:gdLst/>
                  <a:ahLst/>
                  <a:cxnLst/>
                  <a:rect l="l" t="t" r="r" b="b"/>
                  <a:pathLst>
                    <a:path w="6971" h="601" extrusionOk="0">
                      <a:moveTo>
                        <a:pt x="6671" y="0"/>
                      </a:moveTo>
                      <a:cubicBezTo>
                        <a:pt x="6668" y="0"/>
                        <a:pt x="6665" y="0"/>
                        <a:pt x="6663" y="0"/>
                      </a:cubicBezTo>
                      <a:lnTo>
                        <a:pt x="293" y="0"/>
                      </a:lnTo>
                      <a:cubicBezTo>
                        <a:pt x="131" y="4"/>
                        <a:pt x="0" y="137"/>
                        <a:pt x="0" y="300"/>
                      </a:cubicBezTo>
                      <a:cubicBezTo>
                        <a:pt x="0" y="464"/>
                        <a:pt x="131" y="597"/>
                        <a:pt x="293" y="600"/>
                      </a:cubicBezTo>
                      <a:lnTo>
                        <a:pt x="6663" y="600"/>
                      </a:lnTo>
                      <a:cubicBezTo>
                        <a:pt x="6665" y="600"/>
                        <a:pt x="6668" y="600"/>
                        <a:pt x="6671" y="600"/>
                      </a:cubicBezTo>
                      <a:cubicBezTo>
                        <a:pt x="6837" y="600"/>
                        <a:pt x="6971" y="466"/>
                        <a:pt x="6971" y="300"/>
                      </a:cubicBezTo>
                      <a:cubicBezTo>
                        <a:pt x="6971" y="135"/>
                        <a:pt x="6837" y="0"/>
                        <a:pt x="667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2">
                  <a:extLst>
                    <a:ext uri="{FF2B5EF4-FFF2-40B4-BE49-F238E27FC236}">
                      <a16:creationId xmlns:a16="http://schemas.microsoft.com/office/drawing/2014/main" id="{308DDC33-35C4-226D-EFFA-07B7F704E3D0}"/>
                    </a:ext>
                  </a:extLst>
                </p:cNvPr>
                <p:cNvSpPr/>
                <p:nvPr/>
              </p:nvSpPr>
              <p:spPr>
                <a:xfrm>
                  <a:off x="5865003" y="1517560"/>
                  <a:ext cx="74566" cy="11873"/>
                </a:xfrm>
                <a:custGeom>
                  <a:avLst/>
                  <a:gdLst/>
                  <a:ahLst/>
                  <a:cxnLst/>
                  <a:rect l="l" t="t" r="r" b="b"/>
                  <a:pathLst>
                    <a:path w="3787" h="603" extrusionOk="0">
                      <a:moveTo>
                        <a:pt x="301" y="1"/>
                      </a:moveTo>
                      <a:cubicBezTo>
                        <a:pt x="136" y="1"/>
                        <a:pt x="1" y="135"/>
                        <a:pt x="1" y="301"/>
                      </a:cubicBezTo>
                      <a:cubicBezTo>
                        <a:pt x="1" y="468"/>
                        <a:pt x="136" y="602"/>
                        <a:pt x="301" y="602"/>
                      </a:cubicBezTo>
                      <a:cubicBezTo>
                        <a:pt x="303" y="602"/>
                        <a:pt x="305" y="602"/>
                        <a:pt x="308" y="602"/>
                      </a:cubicBezTo>
                      <a:lnTo>
                        <a:pt x="3492" y="602"/>
                      </a:lnTo>
                      <a:cubicBezTo>
                        <a:pt x="3656" y="599"/>
                        <a:pt x="3786" y="465"/>
                        <a:pt x="3786" y="301"/>
                      </a:cubicBezTo>
                      <a:cubicBezTo>
                        <a:pt x="3786" y="139"/>
                        <a:pt x="3656" y="5"/>
                        <a:pt x="3492"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2">
                  <a:extLst>
                    <a:ext uri="{FF2B5EF4-FFF2-40B4-BE49-F238E27FC236}">
                      <a16:creationId xmlns:a16="http://schemas.microsoft.com/office/drawing/2014/main" id="{2ACF6FA0-9888-C9AF-2EDD-5DFD239DD260}"/>
                    </a:ext>
                  </a:extLst>
                </p:cNvPr>
                <p:cNvSpPr/>
                <p:nvPr/>
              </p:nvSpPr>
              <p:spPr>
                <a:xfrm>
                  <a:off x="5688542" y="1517580"/>
                  <a:ext cx="137003" cy="11853"/>
                </a:xfrm>
                <a:custGeom>
                  <a:avLst/>
                  <a:gdLst/>
                  <a:ahLst/>
                  <a:cxnLst/>
                  <a:rect l="l" t="t" r="r" b="b"/>
                  <a:pathLst>
                    <a:path w="6958" h="602" extrusionOk="0">
                      <a:moveTo>
                        <a:pt x="294" y="0"/>
                      </a:moveTo>
                      <a:cubicBezTo>
                        <a:pt x="131" y="4"/>
                        <a:pt x="0" y="138"/>
                        <a:pt x="0" y="300"/>
                      </a:cubicBezTo>
                      <a:cubicBezTo>
                        <a:pt x="0" y="464"/>
                        <a:pt x="131" y="598"/>
                        <a:pt x="294" y="601"/>
                      </a:cubicBezTo>
                      <a:lnTo>
                        <a:pt x="6664" y="601"/>
                      </a:lnTo>
                      <a:cubicBezTo>
                        <a:pt x="6827" y="598"/>
                        <a:pt x="6958" y="464"/>
                        <a:pt x="6958" y="300"/>
                      </a:cubicBezTo>
                      <a:cubicBezTo>
                        <a:pt x="6958" y="138"/>
                        <a:pt x="6827" y="4"/>
                        <a:pt x="66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2">
                  <a:extLst>
                    <a:ext uri="{FF2B5EF4-FFF2-40B4-BE49-F238E27FC236}">
                      <a16:creationId xmlns:a16="http://schemas.microsoft.com/office/drawing/2014/main" id="{11E930A3-D671-C19D-ED5B-E894981E10D6}"/>
                    </a:ext>
                  </a:extLst>
                </p:cNvPr>
                <p:cNvSpPr/>
                <p:nvPr/>
              </p:nvSpPr>
              <p:spPr>
                <a:xfrm>
                  <a:off x="5312325" y="1517560"/>
                  <a:ext cx="302576" cy="11873"/>
                </a:xfrm>
                <a:custGeom>
                  <a:avLst/>
                  <a:gdLst/>
                  <a:ahLst/>
                  <a:cxnLst/>
                  <a:rect l="l" t="t" r="r" b="b"/>
                  <a:pathLst>
                    <a:path w="15367" h="603" extrusionOk="0">
                      <a:moveTo>
                        <a:pt x="15066" y="1"/>
                      </a:moveTo>
                      <a:cubicBezTo>
                        <a:pt x="15064" y="1"/>
                        <a:pt x="15062" y="1"/>
                        <a:pt x="15059" y="1"/>
                      </a:cubicBezTo>
                      <a:lnTo>
                        <a:pt x="293" y="1"/>
                      </a:lnTo>
                      <a:cubicBezTo>
                        <a:pt x="131" y="5"/>
                        <a:pt x="0" y="139"/>
                        <a:pt x="0" y="301"/>
                      </a:cubicBezTo>
                      <a:cubicBezTo>
                        <a:pt x="0" y="465"/>
                        <a:pt x="131" y="599"/>
                        <a:pt x="293" y="602"/>
                      </a:cubicBezTo>
                      <a:lnTo>
                        <a:pt x="15059" y="602"/>
                      </a:lnTo>
                      <a:cubicBezTo>
                        <a:pt x="15062" y="602"/>
                        <a:pt x="15064" y="602"/>
                        <a:pt x="15066" y="602"/>
                      </a:cubicBezTo>
                      <a:cubicBezTo>
                        <a:pt x="15231" y="602"/>
                        <a:pt x="15366" y="468"/>
                        <a:pt x="15366" y="301"/>
                      </a:cubicBezTo>
                      <a:cubicBezTo>
                        <a:pt x="15366" y="135"/>
                        <a:pt x="15231" y="1"/>
                        <a:pt x="1506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2">
                  <a:extLst>
                    <a:ext uri="{FF2B5EF4-FFF2-40B4-BE49-F238E27FC236}">
                      <a16:creationId xmlns:a16="http://schemas.microsoft.com/office/drawing/2014/main" id="{4DF2391E-5E71-583D-C260-FA6641BD637B}"/>
                    </a:ext>
                  </a:extLst>
                </p:cNvPr>
                <p:cNvSpPr/>
                <p:nvPr/>
              </p:nvSpPr>
              <p:spPr>
                <a:xfrm>
                  <a:off x="5608600" y="1583049"/>
                  <a:ext cx="331087" cy="11853"/>
                </a:xfrm>
                <a:custGeom>
                  <a:avLst/>
                  <a:gdLst/>
                  <a:ahLst/>
                  <a:cxnLst/>
                  <a:rect l="l" t="t" r="r" b="b"/>
                  <a:pathLst>
                    <a:path w="16815" h="602" extrusionOk="0">
                      <a:moveTo>
                        <a:pt x="302" y="1"/>
                      </a:moveTo>
                      <a:cubicBezTo>
                        <a:pt x="136" y="1"/>
                        <a:pt x="1" y="135"/>
                        <a:pt x="1" y="302"/>
                      </a:cubicBezTo>
                      <a:cubicBezTo>
                        <a:pt x="1" y="468"/>
                        <a:pt x="136" y="602"/>
                        <a:pt x="302" y="602"/>
                      </a:cubicBezTo>
                      <a:lnTo>
                        <a:pt x="16514" y="602"/>
                      </a:lnTo>
                      <a:cubicBezTo>
                        <a:pt x="16680" y="602"/>
                        <a:pt x="16814" y="468"/>
                        <a:pt x="16814" y="302"/>
                      </a:cubicBezTo>
                      <a:cubicBezTo>
                        <a:pt x="16814" y="135"/>
                        <a:pt x="16680" y="1"/>
                        <a:pt x="165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2">
                  <a:extLst>
                    <a:ext uri="{FF2B5EF4-FFF2-40B4-BE49-F238E27FC236}">
                      <a16:creationId xmlns:a16="http://schemas.microsoft.com/office/drawing/2014/main" id="{0B22B7A9-7B17-4BB8-8A1A-FCD49404EBDE}"/>
                    </a:ext>
                  </a:extLst>
                </p:cNvPr>
                <p:cNvSpPr/>
                <p:nvPr/>
              </p:nvSpPr>
              <p:spPr>
                <a:xfrm>
                  <a:off x="5312187" y="1583049"/>
                  <a:ext cx="239864" cy="11853"/>
                </a:xfrm>
                <a:custGeom>
                  <a:avLst/>
                  <a:gdLst/>
                  <a:ahLst/>
                  <a:cxnLst/>
                  <a:rect l="l" t="t" r="r" b="b"/>
                  <a:pathLst>
                    <a:path w="12182" h="602" extrusionOk="0">
                      <a:moveTo>
                        <a:pt x="300" y="1"/>
                      </a:moveTo>
                      <a:cubicBezTo>
                        <a:pt x="134" y="1"/>
                        <a:pt x="0" y="135"/>
                        <a:pt x="0" y="302"/>
                      </a:cubicBezTo>
                      <a:cubicBezTo>
                        <a:pt x="0" y="468"/>
                        <a:pt x="134" y="602"/>
                        <a:pt x="300" y="602"/>
                      </a:cubicBezTo>
                      <a:lnTo>
                        <a:pt x="11882" y="602"/>
                      </a:lnTo>
                      <a:cubicBezTo>
                        <a:pt x="12048" y="602"/>
                        <a:pt x="12182" y="468"/>
                        <a:pt x="12182" y="302"/>
                      </a:cubicBezTo>
                      <a:cubicBezTo>
                        <a:pt x="12182" y="135"/>
                        <a:pt x="12048" y="1"/>
                        <a:pt x="1188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2">
                  <a:extLst>
                    <a:ext uri="{FF2B5EF4-FFF2-40B4-BE49-F238E27FC236}">
                      <a16:creationId xmlns:a16="http://schemas.microsoft.com/office/drawing/2014/main" id="{38A7E2BE-4A4A-D8CC-B102-C3A0A5BEE7D3}"/>
                    </a:ext>
                  </a:extLst>
                </p:cNvPr>
                <p:cNvSpPr/>
                <p:nvPr/>
              </p:nvSpPr>
              <p:spPr>
                <a:xfrm>
                  <a:off x="5791166" y="1648558"/>
                  <a:ext cx="148404" cy="11853"/>
                </a:xfrm>
                <a:custGeom>
                  <a:avLst/>
                  <a:gdLst/>
                  <a:ahLst/>
                  <a:cxnLst/>
                  <a:rect l="l" t="t" r="r" b="b"/>
                  <a:pathLst>
                    <a:path w="7537" h="602" extrusionOk="0">
                      <a:moveTo>
                        <a:pt x="294" y="1"/>
                      </a:moveTo>
                      <a:cubicBezTo>
                        <a:pt x="131" y="4"/>
                        <a:pt x="0" y="138"/>
                        <a:pt x="0" y="302"/>
                      </a:cubicBezTo>
                      <a:cubicBezTo>
                        <a:pt x="0" y="464"/>
                        <a:pt x="131" y="598"/>
                        <a:pt x="294" y="602"/>
                      </a:cubicBezTo>
                      <a:lnTo>
                        <a:pt x="7242" y="602"/>
                      </a:lnTo>
                      <a:cubicBezTo>
                        <a:pt x="7406" y="598"/>
                        <a:pt x="7536" y="464"/>
                        <a:pt x="7536" y="302"/>
                      </a:cubicBezTo>
                      <a:cubicBezTo>
                        <a:pt x="7536" y="138"/>
                        <a:pt x="7406" y="4"/>
                        <a:pt x="72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2">
                  <a:extLst>
                    <a:ext uri="{FF2B5EF4-FFF2-40B4-BE49-F238E27FC236}">
                      <a16:creationId xmlns:a16="http://schemas.microsoft.com/office/drawing/2014/main" id="{05FBE323-FD26-3EA4-7448-0081EF8D2399}"/>
                    </a:ext>
                  </a:extLst>
                </p:cNvPr>
                <p:cNvSpPr/>
                <p:nvPr/>
              </p:nvSpPr>
              <p:spPr>
                <a:xfrm>
                  <a:off x="5448875" y="1648558"/>
                  <a:ext cx="297142" cy="11853"/>
                </a:xfrm>
                <a:custGeom>
                  <a:avLst/>
                  <a:gdLst/>
                  <a:ahLst/>
                  <a:cxnLst/>
                  <a:rect l="l" t="t" r="r" b="b"/>
                  <a:pathLst>
                    <a:path w="15091" h="602" extrusionOk="0">
                      <a:moveTo>
                        <a:pt x="301" y="1"/>
                      </a:moveTo>
                      <a:cubicBezTo>
                        <a:pt x="135" y="1"/>
                        <a:pt x="0" y="135"/>
                        <a:pt x="0" y="302"/>
                      </a:cubicBezTo>
                      <a:cubicBezTo>
                        <a:pt x="0" y="468"/>
                        <a:pt x="135" y="602"/>
                        <a:pt x="301" y="602"/>
                      </a:cubicBezTo>
                      <a:cubicBezTo>
                        <a:pt x="303" y="602"/>
                        <a:pt x="305" y="602"/>
                        <a:pt x="307" y="602"/>
                      </a:cubicBezTo>
                      <a:lnTo>
                        <a:pt x="14783" y="602"/>
                      </a:lnTo>
                      <a:cubicBezTo>
                        <a:pt x="14785" y="602"/>
                        <a:pt x="14787" y="602"/>
                        <a:pt x="14789" y="602"/>
                      </a:cubicBezTo>
                      <a:cubicBezTo>
                        <a:pt x="14955" y="602"/>
                        <a:pt x="15090" y="468"/>
                        <a:pt x="15090" y="302"/>
                      </a:cubicBezTo>
                      <a:cubicBezTo>
                        <a:pt x="15090" y="135"/>
                        <a:pt x="14955" y="1"/>
                        <a:pt x="14789" y="1"/>
                      </a:cubicBezTo>
                      <a:cubicBezTo>
                        <a:pt x="14787" y="1"/>
                        <a:pt x="14785" y="1"/>
                        <a:pt x="14783" y="1"/>
                      </a:cubicBezTo>
                      <a:lnTo>
                        <a:pt x="307"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2">
                  <a:extLst>
                    <a:ext uri="{FF2B5EF4-FFF2-40B4-BE49-F238E27FC236}">
                      <a16:creationId xmlns:a16="http://schemas.microsoft.com/office/drawing/2014/main" id="{7D0442C8-A55E-98C3-5A85-8076BD6810A5}"/>
                    </a:ext>
                  </a:extLst>
                </p:cNvPr>
                <p:cNvSpPr/>
                <p:nvPr/>
              </p:nvSpPr>
              <p:spPr>
                <a:xfrm>
                  <a:off x="5312305" y="1648558"/>
                  <a:ext cx="85711" cy="11853"/>
                </a:xfrm>
                <a:custGeom>
                  <a:avLst/>
                  <a:gdLst/>
                  <a:ahLst/>
                  <a:cxnLst/>
                  <a:rect l="l" t="t" r="r" b="b"/>
                  <a:pathLst>
                    <a:path w="4353" h="602" extrusionOk="0">
                      <a:moveTo>
                        <a:pt x="294" y="1"/>
                      </a:moveTo>
                      <a:cubicBezTo>
                        <a:pt x="131" y="4"/>
                        <a:pt x="0" y="138"/>
                        <a:pt x="0" y="302"/>
                      </a:cubicBezTo>
                      <a:cubicBezTo>
                        <a:pt x="0" y="464"/>
                        <a:pt x="131" y="598"/>
                        <a:pt x="294" y="602"/>
                      </a:cubicBezTo>
                      <a:lnTo>
                        <a:pt x="4059" y="602"/>
                      </a:lnTo>
                      <a:cubicBezTo>
                        <a:pt x="4222" y="598"/>
                        <a:pt x="4353" y="464"/>
                        <a:pt x="4353" y="302"/>
                      </a:cubicBezTo>
                      <a:cubicBezTo>
                        <a:pt x="4353" y="138"/>
                        <a:pt x="4222" y="4"/>
                        <a:pt x="40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2">
                  <a:extLst>
                    <a:ext uri="{FF2B5EF4-FFF2-40B4-BE49-F238E27FC236}">
                      <a16:creationId xmlns:a16="http://schemas.microsoft.com/office/drawing/2014/main" id="{D7ECD0E4-6445-DB4B-A06E-6BFF10468660}"/>
                    </a:ext>
                  </a:extLst>
                </p:cNvPr>
                <p:cNvSpPr/>
                <p:nvPr/>
              </p:nvSpPr>
              <p:spPr>
                <a:xfrm>
                  <a:off x="5568590" y="1705875"/>
                  <a:ext cx="370979" cy="11853"/>
                </a:xfrm>
                <a:custGeom>
                  <a:avLst/>
                  <a:gdLst/>
                  <a:ahLst/>
                  <a:cxnLst/>
                  <a:rect l="l" t="t" r="r" b="b"/>
                  <a:pathLst>
                    <a:path w="18841" h="602" extrusionOk="0">
                      <a:moveTo>
                        <a:pt x="301" y="0"/>
                      </a:moveTo>
                      <a:cubicBezTo>
                        <a:pt x="135" y="0"/>
                        <a:pt x="0" y="134"/>
                        <a:pt x="0" y="300"/>
                      </a:cubicBezTo>
                      <a:cubicBezTo>
                        <a:pt x="0" y="468"/>
                        <a:pt x="135" y="602"/>
                        <a:pt x="301" y="602"/>
                      </a:cubicBezTo>
                      <a:cubicBezTo>
                        <a:pt x="303" y="602"/>
                        <a:pt x="305" y="602"/>
                        <a:pt x="307" y="602"/>
                      </a:cubicBezTo>
                      <a:lnTo>
                        <a:pt x="18546" y="602"/>
                      </a:lnTo>
                      <a:cubicBezTo>
                        <a:pt x="18710" y="598"/>
                        <a:pt x="18840" y="464"/>
                        <a:pt x="18840" y="300"/>
                      </a:cubicBezTo>
                      <a:cubicBezTo>
                        <a:pt x="18840" y="138"/>
                        <a:pt x="18710" y="4"/>
                        <a:pt x="18546" y="1"/>
                      </a:cubicBezTo>
                      <a:lnTo>
                        <a:pt x="307" y="1"/>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2">
                  <a:extLst>
                    <a:ext uri="{FF2B5EF4-FFF2-40B4-BE49-F238E27FC236}">
                      <a16:creationId xmlns:a16="http://schemas.microsoft.com/office/drawing/2014/main" id="{056AB25D-B7A5-538A-EEFF-131A98D7004F}"/>
                    </a:ext>
                  </a:extLst>
                </p:cNvPr>
                <p:cNvSpPr/>
                <p:nvPr/>
              </p:nvSpPr>
              <p:spPr>
                <a:xfrm>
                  <a:off x="5312325" y="1705875"/>
                  <a:ext cx="137259" cy="11853"/>
                </a:xfrm>
                <a:custGeom>
                  <a:avLst/>
                  <a:gdLst/>
                  <a:ahLst/>
                  <a:cxnLst/>
                  <a:rect l="l" t="t" r="r" b="b"/>
                  <a:pathLst>
                    <a:path w="6971" h="602" extrusionOk="0">
                      <a:moveTo>
                        <a:pt x="6669" y="0"/>
                      </a:moveTo>
                      <a:cubicBezTo>
                        <a:pt x="6667" y="0"/>
                        <a:pt x="6665" y="0"/>
                        <a:pt x="6663" y="1"/>
                      </a:cubicBezTo>
                      <a:lnTo>
                        <a:pt x="293" y="1"/>
                      </a:lnTo>
                      <a:cubicBezTo>
                        <a:pt x="131" y="4"/>
                        <a:pt x="0" y="138"/>
                        <a:pt x="0" y="300"/>
                      </a:cubicBezTo>
                      <a:cubicBezTo>
                        <a:pt x="0" y="464"/>
                        <a:pt x="131" y="598"/>
                        <a:pt x="293" y="602"/>
                      </a:cubicBezTo>
                      <a:lnTo>
                        <a:pt x="6663" y="602"/>
                      </a:lnTo>
                      <a:cubicBezTo>
                        <a:pt x="6665" y="602"/>
                        <a:pt x="6667" y="602"/>
                        <a:pt x="6669" y="602"/>
                      </a:cubicBezTo>
                      <a:cubicBezTo>
                        <a:pt x="6836" y="602"/>
                        <a:pt x="6971" y="468"/>
                        <a:pt x="6971" y="300"/>
                      </a:cubicBezTo>
                      <a:cubicBezTo>
                        <a:pt x="6971" y="134"/>
                        <a:pt x="6836" y="0"/>
                        <a:pt x="666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2">
                  <a:extLst>
                    <a:ext uri="{FF2B5EF4-FFF2-40B4-BE49-F238E27FC236}">
                      <a16:creationId xmlns:a16="http://schemas.microsoft.com/office/drawing/2014/main" id="{8C211A2E-9811-74AA-7EBD-F3373B937CB3}"/>
                    </a:ext>
                  </a:extLst>
                </p:cNvPr>
                <p:cNvSpPr/>
                <p:nvPr/>
              </p:nvSpPr>
              <p:spPr>
                <a:xfrm>
                  <a:off x="5865003" y="1771364"/>
                  <a:ext cx="74566" cy="11853"/>
                </a:xfrm>
                <a:custGeom>
                  <a:avLst/>
                  <a:gdLst/>
                  <a:ahLst/>
                  <a:cxnLst/>
                  <a:rect l="l" t="t" r="r" b="b"/>
                  <a:pathLst>
                    <a:path w="3787" h="602" extrusionOk="0">
                      <a:moveTo>
                        <a:pt x="301" y="0"/>
                      </a:moveTo>
                      <a:cubicBezTo>
                        <a:pt x="136" y="0"/>
                        <a:pt x="1" y="135"/>
                        <a:pt x="1" y="301"/>
                      </a:cubicBezTo>
                      <a:cubicBezTo>
                        <a:pt x="1" y="468"/>
                        <a:pt x="136" y="601"/>
                        <a:pt x="301" y="601"/>
                      </a:cubicBezTo>
                      <a:cubicBezTo>
                        <a:pt x="303" y="601"/>
                        <a:pt x="305" y="601"/>
                        <a:pt x="308" y="601"/>
                      </a:cubicBezTo>
                      <a:lnTo>
                        <a:pt x="3492" y="601"/>
                      </a:lnTo>
                      <a:cubicBezTo>
                        <a:pt x="3656" y="598"/>
                        <a:pt x="3786" y="465"/>
                        <a:pt x="3786" y="301"/>
                      </a:cubicBezTo>
                      <a:cubicBezTo>
                        <a:pt x="3786" y="138"/>
                        <a:pt x="3656" y="4"/>
                        <a:pt x="3492" y="0"/>
                      </a:cubicBezTo>
                      <a:lnTo>
                        <a:pt x="308"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2">
                  <a:extLst>
                    <a:ext uri="{FF2B5EF4-FFF2-40B4-BE49-F238E27FC236}">
                      <a16:creationId xmlns:a16="http://schemas.microsoft.com/office/drawing/2014/main" id="{15557173-6AA3-7D9B-E828-FAED22EB84BD}"/>
                    </a:ext>
                  </a:extLst>
                </p:cNvPr>
                <p:cNvSpPr/>
                <p:nvPr/>
              </p:nvSpPr>
              <p:spPr>
                <a:xfrm>
                  <a:off x="5688542" y="1771364"/>
                  <a:ext cx="137003" cy="11853"/>
                </a:xfrm>
                <a:custGeom>
                  <a:avLst/>
                  <a:gdLst/>
                  <a:ahLst/>
                  <a:cxnLst/>
                  <a:rect l="l" t="t" r="r" b="b"/>
                  <a:pathLst>
                    <a:path w="6958" h="602" extrusionOk="0">
                      <a:moveTo>
                        <a:pt x="294" y="0"/>
                      </a:moveTo>
                      <a:cubicBezTo>
                        <a:pt x="131" y="4"/>
                        <a:pt x="0" y="138"/>
                        <a:pt x="0" y="301"/>
                      </a:cubicBezTo>
                      <a:cubicBezTo>
                        <a:pt x="0" y="465"/>
                        <a:pt x="131" y="598"/>
                        <a:pt x="294" y="601"/>
                      </a:cubicBezTo>
                      <a:lnTo>
                        <a:pt x="6664" y="601"/>
                      </a:lnTo>
                      <a:cubicBezTo>
                        <a:pt x="6827" y="598"/>
                        <a:pt x="6958" y="465"/>
                        <a:pt x="6958" y="301"/>
                      </a:cubicBezTo>
                      <a:cubicBezTo>
                        <a:pt x="6958" y="138"/>
                        <a:pt x="6827" y="4"/>
                        <a:pt x="66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2">
                  <a:extLst>
                    <a:ext uri="{FF2B5EF4-FFF2-40B4-BE49-F238E27FC236}">
                      <a16:creationId xmlns:a16="http://schemas.microsoft.com/office/drawing/2014/main" id="{ED1807A9-BBB7-08F9-5417-05FEA937BB3F}"/>
                    </a:ext>
                  </a:extLst>
                </p:cNvPr>
                <p:cNvSpPr/>
                <p:nvPr/>
              </p:nvSpPr>
              <p:spPr>
                <a:xfrm>
                  <a:off x="5312325" y="1771364"/>
                  <a:ext cx="302576" cy="11853"/>
                </a:xfrm>
                <a:custGeom>
                  <a:avLst/>
                  <a:gdLst/>
                  <a:ahLst/>
                  <a:cxnLst/>
                  <a:rect l="l" t="t" r="r" b="b"/>
                  <a:pathLst>
                    <a:path w="15367" h="602" extrusionOk="0">
                      <a:moveTo>
                        <a:pt x="15066" y="0"/>
                      </a:moveTo>
                      <a:cubicBezTo>
                        <a:pt x="15064" y="0"/>
                        <a:pt x="15062" y="0"/>
                        <a:pt x="15059" y="0"/>
                      </a:cubicBezTo>
                      <a:lnTo>
                        <a:pt x="293" y="0"/>
                      </a:lnTo>
                      <a:cubicBezTo>
                        <a:pt x="131" y="4"/>
                        <a:pt x="0" y="138"/>
                        <a:pt x="0" y="301"/>
                      </a:cubicBezTo>
                      <a:cubicBezTo>
                        <a:pt x="0" y="465"/>
                        <a:pt x="131" y="598"/>
                        <a:pt x="293" y="601"/>
                      </a:cubicBezTo>
                      <a:lnTo>
                        <a:pt x="15059" y="601"/>
                      </a:lnTo>
                      <a:cubicBezTo>
                        <a:pt x="15062" y="601"/>
                        <a:pt x="15064" y="601"/>
                        <a:pt x="15066" y="601"/>
                      </a:cubicBezTo>
                      <a:cubicBezTo>
                        <a:pt x="15231" y="601"/>
                        <a:pt x="15366" y="468"/>
                        <a:pt x="15366" y="301"/>
                      </a:cubicBezTo>
                      <a:cubicBezTo>
                        <a:pt x="15366" y="135"/>
                        <a:pt x="15231" y="0"/>
                        <a:pt x="1506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2">
                  <a:extLst>
                    <a:ext uri="{FF2B5EF4-FFF2-40B4-BE49-F238E27FC236}">
                      <a16:creationId xmlns:a16="http://schemas.microsoft.com/office/drawing/2014/main" id="{19D595FE-6030-6878-695C-A8F36CCA28E4}"/>
                    </a:ext>
                  </a:extLst>
                </p:cNvPr>
                <p:cNvSpPr/>
                <p:nvPr/>
              </p:nvSpPr>
              <p:spPr>
                <a:xfrm>
                  <a:off x="5608600" y="1836873"/>
                  <a:ext cx="331087" cy="11853"/>
                </a:xfrm>
                <a:custGeom>
                  <a:avLst/>
                  <a:gdLst/>
                  <a:ahLst/>
                  <a:cxnLst/>
                  <a:rect l="l" t="t" r="r" b="b"/>
                  <a:pathLst>
                    <a:path w="16815" h="602" extrusionOk="0">
                      <a:moveTo>
                        <a:pt x="302" y="0"/>
                      </a:moveTo>
                      <a:cubicBezTo>
                        <a:pt x="136" y="0"/>
                        <a:pt x="1" y="135"/>
                        <a:pt x="1" y="301"/>
                      </a:cubicBezTo>
                      <a:cubicBezTo>
                        <a:pt x="1" y="467"/>
                        <a:pt x="136" y="601"/>
                        <a:pt x="302" y="601"/>
                      </a:cubicBezTo>
                      <a:lnTo>
                        <a:pt x="16514" y="601"/>
                      </a:lnTo>
                      <a:cubicBezTo>
                        <a:pt x="16680" y="601"/>
                        <a:pt x="16814" y="467"/>
                        <a:pt x="16814" y="301"/>
                      </a:cubicBezTo>
                      <a:cubicBezTo>
                        <a:pt x="16814" y="135"/>
                        <a:pt x="16680" y="0"/>
                        <a:pt x="165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2">
                  <a:extLst>
                    <a:ext uri="{FF2B5EF4-FFF2-40B4-BE49-F238E27FC236}">
                      <a16:creationId xmlns:a16="http://schemas.microsoft.com/office/drawing/2014/main" id="{C4D4C2A1-6E52-8AF9-4374-10BC41DE1BF0}"/>
                    </a:ext>
                  </a:extLst>
                </p:cNvPr>
                <p:cNvSpPr/>
                <p:nvPr/>
              </p:nvSpPr>
              <p:spPr>
                <a:xfrm>
                  <a:off x="5312187" y="1836873"/>
                  <a:ext cx="239864" cy="11853"/>
                </a:xfrm>
                <a:custGeom>
                  <a:avLst/>
                  <a:gdLst/>
                  <a:ahLst/>
                  <a:cxnLst/>
                  <a:rect l="l" t="t" r="r" b="b"/>
                  <a:pathLst>
                    <a:path w="12182" h="602" extrusionOk="0">
                      <a:moveTo>
                        <a:pt x="300" y="0"/>
                      </a:moveTo>
                      <a:cubicBezTo>
                        <a:pt x="134" y="0"/>
                        <a:pt x="0" y="135"/>
                        <a:pt x="0" y="301"/>
                      </a:cubicBezTo>
                      <a:cubicBezTo>
                        <a:pt x="0" y="467"/>
                        <a:pt x="134" y="601"/>
                        <a:pt x="300" y="601"/>
                      </a:cubicBezTo>
                      <a:lnTo>
                        <a:pt x="11882" y="601"/>
                      </a:lnTo>
                      <a:cubicBezTo>
                        <a:pt x="12048" y="601"/>
                        <a:pt x="12182" y="467"/>
                        <a:pt x="12182" y="301"/>
                      </a:cubicBezTo>
                      <a:cubicBezTo>
                        <a:pt x="12182" y="135"/>
                        <a:pt x="12048" y="0"/>
                        <a:pt x="1188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2">
                  <a:extLst>
                    <a:ext uri="{FF2B5EF4-FFF2-40B4-BE49-F238E27FC236}">
                      <a16:creationId xmlns:a16="http://schemas.microsoft.com/office/drawing/2014/main" id="{FFC2B4A1-9375-0BC5-33F9-CB3483564B4F}"/>
                    </a:ext>
                  </a:extLst>
                </p:cNvPr>
                <p:cNvSpPr/>
                <p:nvPr/>
              </p:nvSpPr>
              <p:spPr>
                <a:xfrm>
                  <a:off x="5791166" y="1902382"/>
                  <a:ext cx="148404" cy="11853"/>
                </a:xfrm>
                <a:custGeom>
                  <a:avLst/>
                  <a:gdLst/>
                  <a:ahLst/>
                  <a:cxnLst/>
                  <a:rect l="l" t="t" r="r" b="b"/>
                  <a:pathLst>
                    <a:path w="7537" h="602" extrusionOk="0">
                      <a:moveTo>
                        <a:pt x="294" y="0"/>
                      </a:moveTo>
                      <a:cubicBezTo>
                        <a:pt x="131" y="4"/>
                        <a:pt x="0" y="137"/>
                        <a:pt x="0" y="300"/>
                      </a:cubicBezTo>
                      <a:cubicBezTo>
                        <a:pt x="0" y="464"/>
                        <a:pt x="131" y="598"/>
                        <a:pt x="294" y="601"/>
                      </a:cubicBezTo>
                      <a:lnTo>
                        <a:pt x="7242" y="601"/>
                      </a:lnTo>
                      <a:cubicBezTo>
                        <a:pt x="7406" y="598"/>
                        <a:pt x="7536" y="464"/>
                        <a:pt x="7536" y="300"/>
                      </a:cubicBezTo>
                      <a:cubicBezTo>
                        <a:pt x="7536" y="137"/>
                        <a:pt x="7406" y="4"/>
                        <a:pt x="724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2">
                  <a:extLst>
                    <a:ext uri="{FF2B5EF4-FFF2-40B4-BE49-F238E27FC236}">
                      <a16:creationId xmlns:a16="http://schemas.microsoft.com/office/drawing/2014/main" id="{38920EE1-886B-C103-B3CE-9AEE5AE44DC8}"/>
                    </a:ext>
                  </a:extLst>
                </p:cNvPr>
                <p:cNvSpPr/>
                <p:nvPr/>
              </p:nvSpPr>
              <p:spPr>
                <a:xfrm>
                  <a:off x="5448875" y="1902382"/>
                  <a:ext cx="297142" cy="11853"/>
                </a:xfrm>
                <a:custGeom>
                  <a:avLst/>
                  <a:gdLst/>
                  <a:ahLst/>
                  <a:cxnLst/>
                  <a:rect l="l" t="t" r="r" b="b"/>
                  <a:pathLst>
                    <a:path w="15091" h="602" extrusionOk="0">
                      <a:moveTo>
                        <a:pt x="301" y="0"/>
                      </a:moveTo>
                      <a:cubicBezTo>
                        <a:pt x="135" y="0"/>
                        <a:pt x="0" y="134"/>
                        <a:pt x="0" y="300"/>
                      </a:cubicBezTo>
                      <a:cubicBezTo>
                        <a:pt x="0" y="466"/>
                        <a:pt x="136" y="601"/>
                        <a:pt x="301" y="601"/>
                      </a:cubicBezTo>
                      <a:cubicBezTo>
                        <a:pt x="303" y="601"/>
                        <a:pt x="305" y="601"/>
                        <a:pt x="307" y="601"/>
                      </a:cubicBezTo>
                      <a:lnTo>
                        <a:pt x="14783" y="601"/>
                      </a:lnTo>
                      <a:cubicBezTo>
                        <a:pt x="14785" y="601"/>
                        <a:pt x="14787" y="601"/>
                        <a:pt x="14789" y="601"/>
                      </a:cubicBezTo>
                      <a:cubicBezTo>
                        <a:pt x="14955" y="601"/>
                        <a:pt x="15090" y="466"/>
                        <a:pt x="15090" y="300"/>
                      </a:cubicBezTo>
                      <a:cubicBezTo>
                        <a:pt x="15090" y="134"/>
                        <a:pt x="14955" y="0"/>
                        <a:pt x="14789" y="0"/>
                      </a:cubicBezTo>
                      <a:cubicBezTo>
                        <a:pt x="14787" y="0"/>
                        <a:pt x="14785" y="0"/>
                        <a:pt x="14783" y="0"/>
                      </a:cubicBezTo>
                      <a:lnTo>
                        <a:pt x="307"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2">
                  <a:extLst>
                    <a:ext uri="{FF2B5EF4-FFF2-40B4-BE49-F238E27FC236}">
                      <a16:creationId xmlns:a16="http://schemas.microsoft.com/office/drawing/2014/main" id="{03920BA9-8F68-7E4D-82F0-0B0D62302296}"/>
                    </a:ext>
                  </a:extLst>
                </p:cNvPr>
                <p:cNvSpPr/>
                <p:nvPr/>
              </p:nvSpPr>
              <p:spPr>
                <a:xfrm>
                  <a:off x="5312305" y="1902382"/>
                  <a:ext cx="85711" cy="11853"/>
                </a:xfrm>
                <a:custGeom>
                  <a:avLst/>
                  <a:gdLst/>
                  <a:ahLst/>
                  <a:cxnLst/>
                  <a:rect l="l" t="t" r="r" b="b"/>
                  <a:pathLst>
                    <a:path w="4353" h="602" extrusionOk="0">
                      <a:moveTo>
                        <a:pt x="294" y="0"/>
                      </a:moveTo>
                      <a:cubicBezTo>
                        <a:pt x="131" y="4"/>
                        <a:pt x="0" y="137"/>
                        <a:pt x="0" y="300"/>
                      </a:cubicBezTo>
                      <a:cubicBezTo>
                        <a:pt x="0" y="464"/>
                        <a:pt x="131" y="598"/>
                        <a:pt x="294" y="601"/>
                      </a:cubicBezTo>
                      <a:lnTo>
                        <a:pt x="4059" y="601"/>
                      </a:lnTo>
                      <a:cubicBezTo>
                        <a:pt x="4222" y="598"/>
                        <a:pt x="4353" y="464"/>
                        <a:pt x="4353" y="300"/>
                      </a:cubicBezTo>
                      <a:cubicBezTo>
                        <a:pt x="4353" y="137"/>
                        <a:pt x="4222" y="4"/>
                        <a:pt x="40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3" name="TextBox 2">
            <a:extLst>
              <a:ext uri="{FF2B5EF4-FFF2-40B4-BE49-F238E27FC236}">
                <a16:creationId xmlns:a16="http://schemas.microsoft.com/office/drawing/2014/main" id="{A7888C0D-1959-1F51-9AD1-337CFE5F21B1}"/>
              </a:ext>
            </a:extLst>
          </p:cNvPr>
          <p:cNvSpPr txBox="1"/>
          <p:nvPr/>
        </p:nvSpPr>
        <p:spPr>
          <a:xfrm>
            <a:off x="403569" y="1285238"/>
            <a:ext cx="5782820" cy="1815882"/>
          </a:xfrm>
          <a:prstGeom prst="rect">
            <a:avLst/>
          </a:prstGeom>
          <a:noFill/>
        </p:spPr>
        <p:txBody>
          <a:bodyPr wrap="square">
            <a:spAutoFit/>
          </a:bodyPr>
          <a:lstStyle/>
          <a:p>
            <a:r>
              <a:rPr lang="en-US" b="1" dirty="0">
                <a:latin typeface="DM Sans" pitchFamily="2" charset="0"/>
              </a:rPr>
              <a:t>Training Process</a:t>
            </a:r>
            <a:r>
              <a:rPr lang="en-US" dirty="0">
                <a:latin typeface="DM Sans" pitchFamily="2" charset="0"/>
              </a:rPr>
              <a:t>:</a:t>
            </a:r>
          </a:p>
          <a:p>
            <a:pPr marL="742950" lvl="1" indent="-285750">
              <a:buFont typeface="Arial" panose="020B0604020202020204" pitchFamily="34" charset="0"/>
              <a:buChar char="•"/>
            </a:pPr>
            <a:r>
              <a:rPr lang="en-US" dirty="0">
                <a:latin typeface="DM Sans" pitchFamily="2" charset="0"/>
              </a:rPr>
              <a:t>Dataset split: 80% training, 20% testing.</a:t>
            </a:r>
          </a:p>
          <a:p>
            <a:pPr marL="742950" lvl="1" indent="-285750">
              <a:buFont typeface="Arial" panose="020B0604020202020204" pitchFamily="34" charset="0"/>
              <a:buChar char="•"/>
            </a:pPr>
            <a:r>
              <a:rPr lang="en-US" dirty="0">
                <a:latin typeface="DM Sans" pitchFamily="2" charset="0"/>
              </a:rPr>
              <a:t>Hyperparameter tuning for optimal performance.</a:t>
            </a:r>
          </a:p>
          <a:p>
            <a:pPr marL="457200" lvl="1"/>
            <a:endParaRPr lang="en-US" dirty="0">
              <a:latin typeface="DM Sans" pitchFamily="2" charset="0"/>
            </a:endParaRPr>
          </a:p>
          <a:p>
            <a:r>
              <a:rPr lang="en-US" b="1" dirty="0">
                <a:latin typeface="DM Sans" pitchFamily="2" charset="0"/>
              </a:rPr>
              <a:t>Evaluation Metrics</a:t>
            </a:r>
            <a:r>
              <a:rPr lang="en-US" dirty="0">
                <a:latin typeface="DM Sans" pitchFamily="2" charset="0"/>
              </a:rPr>
              <a:t>:</a:t>
            </a:r>
          </a:p>
          <a:p>
            <a:pPr marL="742950" lvl="1" indent="-285750">
              <a:buFont typeface="Arial" panose="020B0604020202020204" pitchFamily="34" charset="0"/>
              <a:buChar char="•"/>
            </a:pPr>
            <a:r>
              <a:rPr lang="en-US" dirty="0">
                <a:latin typeface="DM Sans" pitchFamily="2" charset="0"/>
              </a:rPr>
              <a:t>Accuracy, Precision, Recall, and F1-Score.</a:t>
            </a:r>
          </a:p>
          <a:p>
            <a:pPr marL="742950" lvl="1" indent="-285750">
              <a:buFont typeface="Arial" panose="020B0604020202020204" pitchFamily="34" charset="0"/>
              <a:buChar char="•"/>
            </a:pPr>
            <a:r>
              <a:rPr lang="en-US" dirty="0">
                <a:latin typeface="DM Sans" pitchFamily="2" charset="0"/>
              </a:rPr>
              <a:t>Confusion matrices used to evaluate true positives, false positives, and false negatives.</a:t>
            </a:r>
          </a:p>
        </p:txBody>
      </p:sp>
      <p:sp>
        <p:nvSpPr>
          <p:cNvPr id="2" name="TextBox 1">
            <a:extLst>
              <a:ext uri="{FF2B5EF4-FFF2-40B4-BE49-F238E27FC236}">
                <a16:creationId xmlns:a16="http://schemas.microsoft.com/office/drawing/2014/main" id="{0C14CBDE-3F11-941F-C521-C95890B11808}"/>
              </a:ext>
            </a:extLst>
          </p:cNvPr>
          <p:cNvSpPr txBox="1"/>
          <p:nvPr/>
        </p:nvSpPr>
        <p:spPr>
          <a:xfrm>
            <a:off x="8477250" y="4570699"/>
            <a:ext cx="474616" cy="307777"/>
          </a:xfrm>
          <a:prstGeom prst="rect">
            <a:avLst/>
          </a:prstGeom>
          <a:noFill/>
        </p:spPr>
        <p:txBody>
          <a:bodyPr wrap="square" rtlCol="0">
            <a:spAutoFit/>
          </a:bodyPr>
          <a:lstStyle/>
          <a:p>
            <a:r>
              <a:rPr lang="en-US" dirty="0"/>
              <a:t>11</a:t>
            </a:r>
          </a:p>
        </p:txBody>
      </p:sp>
    </p:spTree>
    <p:extLst>
      <p:ext uri="{BB962C8B-B14F-4D97-AF65-F5344CB8AC3E}">
        <p14:creationId xmlns:p14="http://schemas.microsoft.com/office/powerpoint/2010/main" val="1039869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7">
          <a:extLst>
            <a:ext uri="{FF2B5EF4-FFF2-40B4-BE49-F238E27FC236}">
              <a16:creationId xmlns:a16="http://schemas.microsoft.com/office/drawing/2014/main" id="{D1FC2B2D-A105-AD6E-F046-372F80D379B9}"/>
            </a:ext>
          </a:extLst>
        </p:cNvPr>
        <p:cNvGrpSpPr/>
        <p:nvPr/>
      </p:nvGrpSpPr>
      <p:grpSpPr>
        <a:xfrm>
          <a:off x="0" y="0"/>
          <a:ext cx="0" cy="0"/>
          <a:chOff x="0" y="0"/>
          <a:chExt cx="0" cy="0"/>
        </a:xfrm>
      </p:grpSpPr>
      <p:sp>
        <p:nvSpPr>
          <p:cNvPr id="328" name="Google Shape;328;p32">
            <a:extLst>
              <a:ext uri="{FF2B5EF4-FFF2-40B4-BE49-F238E27FC236}">
                <a16:creationId xmlns:a16="http://schemas.microsoft.com/office/drawing/2014/main" id="{EE117E2A-2D92-0EE6-F0C6-40166853FB7E}"/>
              </a:ext>
            </a:extLst>
          </p:cNvPr>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r>
              <a:rPr lang="en-US" dirty="0"/>
              <a:t>9.1.Results – SVM Performance</a:t>
            </a:r>
            <a:endParaRPr lang="en-US" b="1" dirty="0"/>
          </a:p>
        </p:txBody>
      </p:sp>
      <p:sp>
        <p:nvSpPr>
          <p:cNvPr id="330" name="Google Shape;330;p32">
            <a:extLst>
              <a:ext uri="{FF2B5EF4-FFF2-40B4-BE49-F238E27FC236}">
                <a16:creationId xmlns:a16="http://schemas.microsoft.com/office/drawing/2014/main" id="{95EC56FD-6DB4-B664-FDE1-39AD11C8DD3A}"/>
              </a:ext>
            </a:extLst>
          </p:cNvPr>
          <p:cNvSpPr/>
          <p:nvPr/>
        </p:nvSpPr>
        <p:spPr>
          <a:xfrm>
            <a:off x="3650822" y="2633495"/>
            <a:ext cx="12710" cy="35957"/>
          </a:xfrm>
          <a:custGeom>
            <a:avLst/>
            <a:gdLst/>
            <a:ahLst/>
            <a:cxnLst/>
            <a:rect l="l" t="t" r="r" b="b"/>
            <a:pathLst>
              <a:path w="667" h="1887" extrusionOk="0">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Rectangle 2">
            <a:extLst>
              <a:ext uri="{FF2B5EF4-FFF2-40B4-BE49-F238E27FC236}">
                <a16:creationId xmlns:a16="http://schemas.microsoft.com/office/drawing/2014/main" id="{7CB4F609-E02C-C358-C8EE-D8701B160F0C}"/>
              </a:ext>
            </a:extLst>
          </p:cNvPr>
          <p:cNvSpPr>
            <a:spLocks noChangeArrowheads="1"/>
          </p:cNvSpPr>
          <p:nvPr/>
        </p:nvSpPr>
        <p:spPr bwMode="auto">
          <a:xfrm>
            <a:off x="151348" y="792480"/>
            <a:ext cx="5095415"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DM Sans" pitchFamily="2" charset="0"/>
              </a:rPr>
              <a:t>Performance Overview</a:t>
            </a:r>
            <a:r>
              <a:rPr kumimoji="0" lang="en-US" altLang="en-US" sz="1800" b="0" i="0" u="none" strike="noStrike" cap="none" normalizeH="0" baseline="0" dirty="0">
                <a:ln>
                  <a:noFill/>
                </a:ln>
                <a:solidFill>
                  <a:schemeClr val="tx1"/>
                </a:solidFill>
                <a:effectLst/>
                <a:latin typeface="DM Sans" pitchFamily="2"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DM Sans" pitchFamily="2" charset="0"/>
              </a:rPr>
              <a:t>Accuracy: 49.3%</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DM Sans" pitchFamily="2" charset="0"/>
              </a:rPr>
              <a:t>Precision/Recall/F1: 64%</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DM Sans" pitchFamily="2"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DM Sans" pitchFamily="2" charset="0"/>
              </a:rPr>
              <a:t>Key Observations</a:t>
            </a:r>
            <a:r>
              <a:rPr kumimoji="0" lang="en-US" altLang="en-US" sz="1800" b="0" i="0" u="none" strike="noStrike" cap="none" normalizeH="0" baseline="0" dirty="0">
                <a:ln>
                  <a:noFill/>
                </a:ln>
                <a:solidFill>
                  <a:schemeClr val="tx1"/>
                </a:solidFill>
                <a:effectLst/>
                <a:latin typeface="DM Sans" pitchFamily="2"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DM Sans" pitchFamily="2" charset="0"/>
              </a:rPr>
              <a:t>Moderate anomaly detection but low accuracy.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DM Sans" pitchFamily="2" charset="0"/>
              </a:rPr>
              <a:t>Struggled with imbalanced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DM Sans" pitchFamily="2" charset="0"/>
            </a:endParaRPr>
          </a:p>
        </p:txBody>
      </p:sp>
      <p:pic>
        <p:nvPicPr>
          <p:cNvPr id="6" name="Picture 5" descr="A blue squares with white text&#10;&#10;Description automatically generated">
            <a:extLst>
              <a:ext uri="{FF2B5EF4-FFF2-40B4-BE49-F238E27FC236}">
                <a16:creationId xmlns:a16="http://schemas.microsoft.com/office/drawing/2014/main" id="{B3266027-B2F4-5A6E-303F-EA1B7DACAF30}"/>
              </a:ext>
            </a:extLst>
          </p:cNvPr>
          <p:cNvPicPr>
            <a:picLocks noChangeAspect="1"/>
          </p:cNvPicPr>
          <p:nvPr/>
        </p:nvPicPr>
        <p:blipFill>
          <a:blip r:embed="rId3"/>
          <a:stretch>
            <a:fillRect/>
          </a:stretch>
        </p:blipFill>
        <p:spPr>
          <a:xfrm>
            <a:off x="5309826" y="832116"/>
            <a:ext cx="3310192" cy="2695236"/>
          </a:xfrm>
          <a:prstGeom prst="rect">
            <a:avLst/>
          </a:prstGeom>
        </p:spPr>
      </p:pic>
      <p:sp>
        <p:nvSpPr>
          <p:cNvPr id="5" name="TextBox 4">
            <a:extLst>
              <a:ext uri="{FF2B5EF4-FFF2-40B4-BE49-F238E27FC236}">
                <a16:creationId xmlns:a16="http://schemas.microsoft.com/office/drawing/2014/main" id="{C59EABD5-E1A4-7312-C1A4-A19D9A21BE82}"/>
              </a:ext>
            </a:extLst>
          </p:cNvPr>
          <p:cNvSpPr txBox="1"/>
          <p:nvPr/>
        </p:nvSpPr>
        <p:spPr>
          <a:xfrm>
            <a:off x="151348" y="3725565"/>
            <a:ext cx="8398292" cy="954107"/>
          </a:xfrm>
          <a:prstGeom prst="rect">
            <a:avLst/>
          </a:prstGeom>
          <a:noFill/>
        </p:spPr>
        <p:txBody>
          <a:bodyPr wrap="square">
            <a:spAutoFit/>
          </a:bodyPr>
          <a:lstStyle/>
          <a:p>
            <a:r>
              <a:rPr lang="en-US" dirty="0">
                <a:latin typeface="DM Sans" pitchFamily="2" charset="0"/>
              </a:rPr>
              <a:t>The model has notable issues with both </a:t>
            </a:r>
            <a:r>
              <a:rPr lang="en-US" b="1" dirty="0">
                <a:latin typeface="DM Sans" pitchFamily="2" charset="0"/>
              </a:rPr>
              <a:t>false positives</a:t>
            </a:r>
            <a:r>
              <a:rPr lang="en-US" dirty="0">
                <a:latin typeface="DM Sans" pitchFamily="2" charset="0"/>
              </a:rPr>
              <a:t> (9,170) and </a:t>
            </a:r>
            <a:r>
              <a:rPr lang="en-US" b="1" dirty="0">
                <a:latin typeface="DM Sans" pitchFamily="2" charset="0"/>
              </a:rPr>
              <a:t>false negatives</a:t>
            </a:r>
            <a:r>
              <a:rPr lang="en-US" dirty="0">
                <a:latin typeface="DM Sans" pitchFamily="2" charset="0"/>
              </a:rPr>
              <a:t> (9,269), leading to a </a:t>
            </a:r>
            <a:r>
              <a:rPr lang="en-US" b="1" dirty="0">
                <a:latin typeface="DM Sans" pitchFamily="2" charset="0"/>
              </a:rPr>
              <a:t>low accuracy</a:t>
            </a:r>
            <a:r>
              <a:rPr lang="en-US" dirty="0">
                <a:latin typeface="DM Sans" pitchFamily="2" charset="0"/>
              </a:rPr>
              <a:t> (45.7%) and a </a:t>
            </a:r>
            <a:r>
              <a:rPr lang="en-US" b="1" dirty="0">
                <a:latin typeface="DM Sans" pitchFamily="2" charset="0"/>
              </a:rPr>
              <a:t>moderate F1-score</a:t>
            </a:r>
            <a:r>
              <a:rPr lang="en-US" dirty="0">
                <a:latin typeface="DM Sans" pitchFamily="2" charset="0"/>
              </a:rPr>
              <a:t> (63.8%). With </a:t>
            </a:r>
            <a:r>
              <a:rPr lang="en-US" b="1" dirty="0">
                <a:latin typeface="DM Sans" pitchFamily="2" charset="0"/>
              </a:rPr>
              <a:t>precision</a:t>
            </a:r>
            <a:r>
              <a:rPr lang="en-US" dirty="0">
                <a:latin typeface="DM Sans" pitchFamily="2" charset="0"/>
              </a:rPr>
              <a:t> and </a:t>
            </a:r>
            <a:r>
              <a:rPr lang="en-US" b="1" dirty="0">
                <a:latin typeface="DM Sans" pitchFamily="2" charset="0"/>
              </a:rPr>
              <a:t>recall</a:t>
            </a:r>
            <a:r>
              <a:rPr lang="en-US" dirty="0">
                <a:latin typeface="DM Sans" pitchFamily="2" charset="0"/>
              </a:rPr>
              <a:t> both at around </a:t>
            </a:r>
            <a:r>
              <a:rPr lang="en-US" b="1" dirty="0">
                <a:latin typeface="DM Sans" pitchFamily="2" charset="0"/>
              </a:rPr>
              <a:t>63.9%</a:t>
            </a:r>
            <a:r>
              <a:rPr lang="en-US" dirty="0">
                <a:latin typeface="DM Sans" pitchFamily="2" charset="0"/>
              </a:rPr>
              <a:t> and </a:t>
            </a:r>
            <a:r>
              <a:rPr lang="en-US" b="1" dirty="0">
                <a:latin typeface="DM Sans" pitchFamily="2" charset="0"/>
              </a:rPr>
              <a:t>63.8%</a:t>
            </a:r>
            <a:r>
              <a:rPr lang="en-US" dirty="0">
                <a:latin typeface="DM Sans" pitchFamily="2" charset="0"/>
              </a:rPr>
              <a:t>, the model struggles to identify the positive class effectively, causing many false positives and false negatives.</a:t>
            </a:r>
          </a:p>
        </p:txBody>
      </p:sp>
      <p:sp>
        <p:nvSpPr>
          <p:cNvPr id="7" name="TextBox 6">
            <a:extLst>
              <a:ext uri="{FF2B5EF4-FFF2-40B4-BE49-F238E27FC236}">
                <a16:creationId xmlns:a16="http://schemas.microsoft.com/office/drawing/2014/main" id="{3857D041-DBDF-710A-85F7-D4C5BAEB6F46}"/>
              </a:ext>
            </a:extLst>
          </p:cNvPr>
          <p:cNvSpPr txBox="1"/>
          <p:nvPr/>
        </p:nvSpPr>
        <p:spPr>
          <a:xfrm>
            <a:off x="8477250" y="4570699"/>
            <a:ext cx="474616" cy="307777"/>
          </a:xfrm>
          <a:prstGeom prst="rect">
            <a:avLst/>
          </a:prstGeom>
          <a:noFill/>
        </p:spPr>
        <p:txBody>
          <a:bodyPr wrap="square" rtlCol="0">
            <a:spAutoFit/>
          </a:bodyPr>
          <a:lstStyle/>
          <a:p>
            <a:r>
              <a:rPr lang="en-US" dirty="0"/>
              <a:t>12</a:t>
            </a:r>
          </a:p>
        </p:txBody>
      </p:sp>
    </p:spTree>
    <p:extLst>
      <p:ext uri="{BB962C8B-B14F-4D97-AF65-F5344CB8AC3E}">
        <p14:creationId xmlns:p14="http://schemas.microsoft.com/office/powerpoint/2010/main" val="1288149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7">
          <a:extLst>
            <a:ext uri="{FF2B5EF4-FFF2-40B4-BE49-F238E27FC236}">
              <a16:creationId xmlns:a16="http://schemas.microsoft.com/office/drawing/2014/main" id="{53AACB10-0949-11E0-B8F9-BDE35348930D}"/>
            </a:ext>
          </a:extLst>
        </p:cNvPr>
        <p:cNvGrpSpPr/>
        <p:nvPr/>
      </p:nvGrpSpPr>
      <p:grpSpPr>
        <a:xfrm>
          <a:off x="0" y="0"/>
          <a:ext cx="0" cy="0"/>
          <a:chOff x="0" y="0"/>
          <a:chExt cx="0" cy="0"/>
        </a:xfrm>
      </p:grpSpPr>
      <p:sp>
        <p:nvSpPr>
          <p:cNvPr id="328" name="Google Shape;328;p32">
            <a:extLst>
              <a:ext uri="{FF2B5EF4-FFF2-40B4-BE49-F238E27FC236}">
                <a16:creationId xmlns:a16="http://schemas.microsoft.com/office/drawing/2014/main" id="{D68D1E1B-5150-9781-A9E3-BE2BE173DF17}"/>
              </a:ext>
            </a:extLst>
          </p:cNvPr>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r>
              <a:rPr lang="en-US" dirty="0"/>
              <a:t>9.1.Results – SVM Performance</a:t>
            </a:r>
            <a:endParaRPr lang="en-US" b="1" dirty="0"/>
          </a:p>
        </p:txBody>
      </p:sp>
      <p:sp>
        <p:nvSpPr>
          <p:cNvPr id="330" name="Google Shape;330;p32">
            <a:extLst>
              <a:ext uri="{FF2B5EF4-FFF2-40B4-BE49-F238E27FC236}">
                <a16:creationId xmlns:a16="http://schemas.microsoft.com/office/drawing/2014/main" id="{584DF978-85F9-38F6-A7C7-44EE87E02E48}"/>
              </a:ext>
            </a:extLst>
          </p:cNvPr>
          <p:cNvSpPr/>
          <p:nvPr/>
        </p:nvSpPr>
        <p:spPr>
          <a:xfrm>
            <a:off x="3650822" y="2633495"/>
            <a:ext cx="12710" cy="35957"/>
          </a:xfrm>
          <a:custGeom>
            <a:avLst/>
            <a:gdLst/>
            <a:ahLst/>
            <a:cxnLst/>
            <a:rect l="l" t="t" r="r" b="b"/>
            <a:pathLst>
              <a:path w="667" h="1887" extrusionOk="0">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descr="A table of numbers and text&#10;&#10;Description automatically generated">
            <a:extLst>
              <a:ext uri="{FF2B5EF4-FFF2-40B4-BE49-F238E27FC236}">
                <a16:creationId xmlns:a16="http://schemas.microsoft.com/office/drawing/2014/main" id="{C45D3679-2549-A281-FEE8-CB7FF2816621}"/>
              </a:ext>
            </a:extLst>
          </p:cNvPr>
          <p:cNvPicPr>
            <a:picLocks noChangeAspect="1"/>
          </p:cNvPicPr>
          <p:nvPr/>
        </p:nvPicPr>
        <p:blipFill>
          <a:blip r:embed="rId3"/>
          <a:stretch>
            <a:fillRect/>
          </a:stretch>
        </p:blipFill>
        <p:spPr>
          <a:xfrm>
            <a:off x="1266218" y="877552"/>
            <a:ext cx="6358729" cy="2069050"/>
          </a:xfrm>
          <a:prstGeom prst="rect">
            <a:avLst/>
          </a:prstGeom>
        </p:spPr>
      </p:pic>
      <p:sp>
        <p:nvSpPr>
          <p:cNvPr id="5" name="Rectangle 1">
            <a:extLst>
              <a:ext uri="{FF2B5EF4-FFF2-40B4-BE49-F238E27FC236}">
                <a16:creationId xmlns:a16="http://schemas.microsoft.com/office/drawing/2014/main" id="{09A938FE-345A-D1C7-0C1E-99CCA5E4FF01}"/>
              </a:ext>
            </a:extLst>
          </p:cNvPr>
          <p:cNvSpPr>
            <a:spLocks noChangeArrowheads="1"/>
          </p:cNvSpPr>
          <p:nvPr/>
        </p:nvSpPr>
        <p:spPr bwMode="auto">
          <a:xfrm>
            <a:off x="1150846" y="3065619"/>
            <a:ext cx="684230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DM Sans" pitchFamily="2" charset="0"/>
              </a:rPr>
              <a:t>Trend</a:t>
            </a:r>
            <a:r>
              <a:rPr kumimoji="0" lang="en-US" altLang="en-US" sz="1800" b="0" i="0" u="none" strike="noStrike" cap="none" normalizeH="0" baseline="0" dirty="0">
                <a:ln>
                  <a:noFill/>
                </a:ln>
                <a:solidFill>
                  <a:schemeClr val="tx1"/>
                </a:solidFill>
                <a:effectLst/>
                <a:latin typeface="DM Sans" pitchFamily="2" charset="0"/>
              </a:rPr>
              <a:t>: Increasing </a:t>
            </a:r>
            <a:r>
              <a:rPr kumimoji="0" lang="en-US" altLang="en-US" sz="1800" b="1" i="0" u="none" strike="noStrike" cap="none" normalizeH="0" baseline="0" dirty="0">
                <a:ln>
                  <a:noFill/>
                </a:ln>
                <a:solidFill>
                  <a:schemeClr val="tx1"/>
                </a:solidFill>
                <a:effectLst/>
                <a:latin typeface="DM Sans" pitchFamily="2" charset="0"/>
              </a:rPr>
              <a:t>Nu</a:t>
            </a:r>
            <a:r>
              <a:rPr kumimoji="0" lang="en-US" altLang="en-US" sz="1800" b="0" i="0" u="none" strike="noStrike" cap="none" normalizeH="0" baseline="0" dirty="0">
                <a:ln>
                  <a:noFill/>
                </a:ln>
                <a:solidFill>
                  <a:schemeClr val="tx1"/>
                </a:solidFill>
                <a:effectLst/>
                <a:latin typeface="DM Sans" pitchFamily="2" charset="0"/>
              </a:rPr>
              <a:t> improves anomaly detection but reduces accuracy.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DM Sans" pitchFamily="2" charset="0"/>
              </a:rPr>
              <a:t>Key Iteration</a:t>
            </a:r>
            <a:r>
              <a:rPr kumimoji="0" lang="en-US" altLang="en-US" sz="1800" b="0" i="0" u="none" strike="noStrike" cap="none" normalizeH="0" baseline="0" dirty="0">
                <a:ln>
                  <a:noFill/>
                </a:ln>
                <a:solidFill>
                  <a:schemeClr val="tx1"/>
                </a:solidFill>
                <a:effectLst/>
                <a:latin typeface="DM Sans" pitchFamily="2" charset="0"/>
              </a:rPr>
              <a:t>: Iteration 6 detects the most anomalies (10,847) but has lower accuracy (49.3%).</a:t>
            </a:r>
          </a:p>
        </p:txBody>
      </p:sp>
      <p:sp>
        <p:nvSpPr>
          <p:cNvPr id="2" name="TextBox 1">
            <a:extLst>
              <a:ext uri="{FF2B5EF4-FFF2-40B4-BE49-F238E27FC236}">
                <a16:creationId xmlns:a16="http://schemas.microsoft.com/office/drawing/2014/main" id="{22E53811-C54D-E8CA-8EC5-0B2BB2429541}"/>
              </a:ext>
            </a:extLst>
          </p:cNvPr>
          <p:cNvSpPr txBox="1"/>
          <p:nvPr/>
        </p:nvSpPr>
        <p:spPr>
          <a:xfrm>
            <a:off x="8477250" y="4570699"/>
            <a:ext cx="474616" cy="307777"/>
          </a:xfrm>
          <a:prstGeom prst="rect">
            <a:avLst/>
          </a:prstGeom>
          <a:noFill/>
        </p:spPr>
        <p:txBody>
          <a:bodyPr wrap="square" rtlCol="0">
            <a:spAutoFit/>
          </a:bodyPr>
          <a:lstStyle/>
          <a:p>
            <a:r>
              <a:rPr lang="en-US" dirty="0"/>
              <a:t>13</a:t>
            </a:r>
          </a:p>
        </p:txBody>
      </p:sp>
    </p:spTree>
    <p:extLst>
      <p:ext uri="{BB962C8B-B14F-4D97-AF65-F5344CB8AC3E}">
        <p14:creationId xmlns:p14="http://schemas.microsoft.com/office/powerpoint/2010/main" val="4089858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7">
          <a:extLst>
            <a:ext uri="{FF2B5EF4-FFF2-40B4-BE49-F238E27FC236}">
              <a16:creationId xmlns:a16="http://schemas.microsoft.com/office/drawing/2014/main" id="{9120D69F-A42A-10D9-AC9C-90598C59602D}"/>
            </a:ext>
          </a:extLst>
        </p:cNvPr>
        <p:cNvGrpSpPr/>
        <p:nvPr/>
      </p:nvGrpSpPr>
      <p:grpSpPr>
        <a:xfrm>
          <a:off x="0" y="0"/>
          <a:ext cx="0" cy="0"/>
          <a:chOff x="0" y="0"/>
          <a:chExt cx="0" cy="0"/>
        </a:xfrm>
      </p:grpSpPr>
      <p:sp>
        <p:nvSpPr>
          <p:cNvPr id="328" name="Google Shape;328;p32">
            <a:extLst>
              <a:ext uri="{FF2B5EF4-FFF2-40B4-BE49-F238E27FC236}">
                <a16:creationId xmlns:a16="http://schemas.microsoft.com/office/drawing/2014/main" id="{21B3527D-9105-0CB8-629D-D342EA7E7878}"/>
              </a:ext>
            </a:extLst>
          </p:cNvPr>
          <p:cNvSpPr txBox="1">
            <a:spLocks noGrp="1"/>
          </p:cNvSpPr>
          <p:nvPr>
            <p:ph type="title"/>
          </p:nvPr>
        </p:nvSpPr>
        <p:spPr>
          <a:xfrm>
            <a:off x="626624" y="338175"/>
            <a:ext cx="7234675" cy="539700"/>
          </a:xfrm>
          <a:prstGeom prst="rect">
            <a:avLst/>
          </a:prstGeom>
        </p:spPr>
        <p:txBody>
          <a:bodyPr spcFirstLastPara="1" wrap="square" lIns="91425" tIns="91425" rIns="91425" bIns="91425" anchor="t" anchorCtr="0">
            <a:noAutofit/>
          </a:bodyPr>
          <a:lstStyle/>
          <a:p>
            <a:r>
              <a:rPr lang="en-US" dirty="0"/>
              <a:t>9.2.Results – Isolation Forest Performance</a:t>
            </a:r>
            <a:endParaRPr lang="en-US" b="1" dirty="0"/>
          </a:p>
        </p:txBody>
      </p:sp>
      <p:sp>
        <p:nvSpPr>
          <p:cNvPr id="330" name="Google Shape;330;p32">
            <a:extLst>
              <a:ext uri="{FF2B5EF4-FFF2-40B4-BE49-F238E27FC236}">
                <a16:creationId xmlns:a16="http://schemas.microsoft.com/office/drawing/2014/main" id="{D8BA5DB6-89C4-5C88-D2C1-9EE54CE6F15E}"/>
              </a:ext>
            </a:extLst>
          </p:cNvPr>
          <p:cNvSpPr/>
          <p:nvPr/>
        </p:nvSpPr>
        <p:spPr>
          <a:xfrm>
            <a:off x="3650822" y="2633495"/>
            <a:ext cx="12710" cy="35957"/>
          </a:xfrm>
          <a:custGeom>
            <a:avLst/>
            <a:gdLst/>
            <a:ahLst/>
            <a:cxnLst/>
            <a:rect l="l" t="t" r="r" b="b"/>
            <a:pathLst>
              <a:path w="667" h="1887" extrusionOk="0">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1">
            <a:extLst>
              <a:ext uri="{FF2B5EF4-FFF2-40B4-BE49-F238E27FC236}">
                <a16:creationId xmlns:a16="http://schemas.microsoft.com/office/drawing/2014/main" id="{DF1BA243-0D2F-F5F5-8B6F-FB8B46B6429A}"/>
              </a:ext>
            </a:extLst>
          </p:cNvPr>
          <p:cNvSpPr>
            <a:spLocks noChangeArrowheads="1"/>
          </p:cNvSpPr>
          <p:nvPr/>
        </p:nvSpPr>
        <p:spPr bwMode="auto">
          <a:xfrm>
            <a:off x="245017" y="1006891"/>
            <a:ext cx="5044965"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DM Sans" pitchFamily="2" charset="0"/>
              </a:rPr>
              <a:t>Performance Overview</a:t>
            </a:r>
            <a:r>
              <a:rPr kumimoji="0" lang="en-US" altLang="en-US" sz="1800" b="0" i="0" u="none" strike="noStrike" cap="none" normalizeH="0" baseline="0" dirty="0">
                <a:ln>
                  <a:noFill/>
                </a:ln>
                <a:solidFill>
                  <a:schemeClr val="tx1"/>
                </a:solidFill>
                <a:effectLst/>
                <a:latin typeface="DM Sans" pitchFamily="2"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DM Sans" pitchFamily="2" charset="0"/>
              </a:rPr>
              <a:t>Accuracy: 42.1%</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DM Sans" pitchFamily="2" charset="0"/>
              </a:rPr>
              <a:t>Precision: 58%, Recall: 59%.</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DM Sans" pitchFamily="2"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DM Sans" pitchFamily="2" charset="0"/>
              </a:rPr>
              <a:t>Key Observations</a:t>
            </a:r>
            <a:r>
              <a:rPr kumimoji="0" lang="en-US" altLang="en-US" sz="1800" b="0" i="0" u="none" strike="noStrike" cap="none" normalizeH="0" baseline="0" dirty="0">
                <a:ln>
                  <a:noFill/>
                </a:ln>
                <a:solidFill>
                  <a:schemeClr val="tx1"/>
                </a:solidFill>
                <a:effectLst/>
                <a:latin typeface="DM Sans" pitchFamily="2"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DM Sans" pitchFamily="2" charset="0"/>
              </a:rPr>
              <a:t>Effective for detecting outliers.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DM Sans" pitchFamily="2" charset="0"/>
              </a:rPr>
              <a:t>High false negatives due to isolation-focused design.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DM Sans" pitchFamily="2" charset="0"/>
            </a:endParaRPr>
          </a:p>
        </p:txBody>
      </p:sp>
      <p:pic>
        <p:nvPicPr>
          <p:cNvPr id="8" name="Picture 7" descr="A blue squares with white text&#10;&#10;Description automatically generated">
            <a:extLst>
              <a:ext uri="{FF2B5EF4-FFF2-40B4-BE49-F238E27FC236}">
                <a16:creationId xmlns:a16="http://schemas.microsoft.com/office/drawing/2014/main" id="{A6100260-7BD0-318C-135A-BBD23505CD5C}"/>
              </a:ext>
            </a:extLst>
          </p:cNvPr>
          <p:cNvPicPr>
            <a:picLocks noChangeAspect="1"/>
          </p:cNvPicPr>
          <p:nvPr/>
        </p:nvPicPr>
        <p:blipFill>
          <a:blip r:embed="rId3"/>
          <a:stretch>
            <a:fillRect/>
          </a:stretch>
        </p:blipFill>
        <p:spPr>
          <a:xfrm>
            <a:off x="5289982" y="877875"/>
            <a:ext cx="3405805" cy="2912587"/>
          </a:xfrm>
          <a:prstGeom prst="rect">
            <a:avLst/>
          </a:prstGeom>
        </p:spPr>
      </p:pic>
      <p:sp>
        <p:nvSpPr>
          <p:cNvPr id="4" name="TextBox 3">
            <a:extLst>
              <a:ext uri="{FF2B5EF4-FFF2-40B4-BE49-F238E27FC236}">
                <a16:creationId xmlns:a16="http://schemas.microsoft.com/office/drawing/2014/main" id="{4FA66EA8-D059-1BA6-CFA2-CAF7627ABC59}"/>
              </a:ext>
            </a:extLst>
          </p:cNvPr>
          <p:cNvSpPr txBox="1"/>
          <p:nvPr/>
        </p:nvSpPr>
        <p:spPr>
          <a:xfrm>
            <a:off x="245017" y="3853108"/>
            <a:ext cx="7522292" cy="954107"/>
          </a:xfrm>
          <a:prstGeom prst="rect">
            <a:avLst/>
          </a:prstGeom>
          <a:noFill/>
        </p:spPr>
        <p:txBody>
          <a:bodyPr wrap="square">
            <a:spAutoFit/>
          </a:bodyPr>
          <a:lstStyle/>
          <a:p>
            <a:r>
              <a:rPr lang="en-US" dirty="0">
                <a:latin typeface="DM Sans" pitchFamily="2" charset="0"/>
              </a:rPr>
              <a:t>The model has issues with both </a:t>
            </a:r>
            <a:r>
              <a:rPr lang="en-US" b="1" dirty="0">
                <a:latin typeface="DM Sans" pitchFamily="2" charset="0"/>
              </a:rPr>
              <a:t>false positives</a:t>
            </a:r>
            <a:r>
              <a:rPr lang="en-US" dirty="0">
                <a:latin typeface="DM Sans" pitchFamily="2" charset="0"/>
              </a:rPr>
              <a:t> (5,221) and </a:t>
            </a:r>
            <a:r>
              <a:rPr lang="en-US" b="1" dirty="0">
                <a:latin typeface="DM Sans" pitchFamily="2" charset="0"/>
              </a:rPr>
              <a:t>false negatives</a:t>
            </a:r>
            <a:r>
              <a:rPr lang="en-US" dirty="0">
                <a:latin typeface="DM Sans" pitchFamily="2" charset="0"/>
              </a:rPr>
              <a:t> (5,305), leading to a </a:t>
            </a:r>
            <a:r>
              <a:rPr lang="en-US" b="1" dirty="0">
                <a:latin typeface="DM Sans" pitchFamily="2" charset="0"/>
              </a:rPr>
              <a:t>low accuracy</a:t>
            </a:r>
            <a:r>
              <a:rPr lang="en-US" dirty="0">
                <a:latin typeface="DM Sans" pitchFamily="2" charset="0"/>
              </a:rPr>
              <a:t> (42.7%) and a </a:t>
            </a:r>
            <a:r>
              <a:rPr lang="en-US" b="1" dirty="0">
                <a:latin typeface="DM Sans" pitchFamily="2" charset="0"/>
              </a:rPr>
              <a:t>moderate F1-score</a:t>
            </a:r>
            <a:r>
              <a:rPr lang="en-US" dirty="0">
                <a:latin typeface="DM Sans" pitchFamily="2" charset="0"/>
              </a:rPr>
              <a:t> (58.6%). The precision of 58.8% and recall of 58.4% suggest the model struggles to identify the positive class effectively, with many false positives and false negatives.</a:t>
            </a:r>
          </a:p>
        </p:txBody>
      </p:sp>
      <p:sp>
        <p:nvSpPr>
          <p:cNvPr id="5" name="TextBox 4">
            <a:extLst>
              <a:ext uri="{FF2B5EF4-FFF2-40B4-BE49-F238E27FC236}">
                <a16:creationId xmlns:a16="http://schemas.microsoft.com/office/drawing/2014/main" id="{2BC8E7D7-B412-D0F2-1781-0BE8CB83D376}"/>
              </a:ext>
            </a:extLst>
          </p:cNvPr>
          <p:cNvSpPr txBox="1"/>
          <p:nvPr/>
        </p:nvSpPr>
        <p:spPr>
          <a:xfrm>
            <a:off x="8477250" y="4570699"/>
            <a:ext cx="474616" cy="307777"/>
          </a:xfrm>
          <a:prstGeom prst="rect">
            <a:avLst/>
          </a:prstGeom>
          <a:noFill/>
        </p:spPr>
        <p:txBody>
          <a:bodyPr wrap="square" rtlCol="0">
            <a:spAutoFit/>
          </a:bodyPr>
          <a:lstStyle/>
          <a:p>
            <a:r>
              <a:rPr lang="en-US" dirty="0"/>
              <a:t>14</a:t>
            </a:r>
          </a:p>
        </p:txBody>
      </p:sp>
    </p:spTree>
    <p:extLst>
      <p:ext uri="{BB962C8B-B14F-4D97-AF65-F5344CB8AC3E}">
        <p14:creationId xmlns:p14="http://schemas.microsoft.com/office/powerpoint/2010/main" val="3012463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7">
          <a:extLst>
            <a:ext uri="{FF2B5EF4-FFF2-40B4-BE49-F238E27FC236}">
              <a16:creationId xmlns:a16="http://schemas.microsoft.com/office/drawing/2014/main" id="{8ED2BE99-9CE7-A324-B513-56504F9E6DE1}"/>
            </a:ext>
          </a:extLst>
        </p:cNvPr>
        <p:cNvGrpSpPr/>
        <p:nvPr/>
      </p:nvGrpSpPr>
      <p:grpSpPr>
        <a:xfrm>
          <a:off x="0" y="0"/>
          <a:ext cx="0" cy="0"/>
          <a:chOff x="0" y="0"/>
          <a:chExt cx="0" cy="0"/>
        </a:xfrm>
      </p:grpSpPr>
      <p:sp>
        <p:nvSpPr>
          <p:cNvPr id="328" name="Google Shape;328;p32">
            <a:extLst>
              <a:ext uri="{FF2B5EF4-FFF2-40B4-BE49-F238E27FC236}">
                <a16:creationId xmlns:a16="http://schemas.microsoft.com/office/drawing/2014/main" id="{F87860FB-E0FB-EA82-B851-9A4C0A085329}"/>
              </a:ext>
            </a:extLst>
          </p:cNvPr>
          <p:cNvSpPr txBox="1">
            <a:spLocks noGrp="1"/>
          </p:cNvSpPr>
          <p:nvPr>
            <p:ph type="title"/>
          </p:nvPr>
        </p:nvSpPr>
        <p:spPr>
          <a:xfrm>
            <a:off x="626624" y="338175"/>
            <a:ext cx="7374375" cy="539700"/>
          </a:xfrm>
          <a:prstGeom prst="rect">
            <a:avLst/>
          </a:prstGeom>
        </p:spPr>
        <p:txBody>
          <a:bodyPr spcFirstLastPara="1" wrap="square" lIns="91425" tIns="91425" rIns="91425" bIns="91425" anchor="t" anchorCtr="0">
            <a:noAutofit/>
          </a:bodyPr>
          <a:lstStyle/>
          <a:p>
            <a:r>
              <a:rPr lang="en-US" dirty="0"/>
              <a:t>9.2.Results – Isolation Forest Performance</a:t>
            </a:r>
            <a:endParaRPr lang="en-US" b="1" dirty="0"/>
          </a:p>
        </p:txBody>
      </p:sp>
      <p:sp>
        <p:nvSpPr>
          <p:cNvPr id="330" name="Google Shape;330;p32">
            <a:extLst>
              <a:ext uri="{FF2B5EF4-FFF2-40B4-BE49-F238E27FC236}">
                <a16:creationId xmlns:a16="http://schemas.microsoft.com/office/drawing/2014/main" id="{3D79ACE9-22A7-0603-4722-B17DABBBE06F}"/>
              </a:ext>
            </a:extLst>
          </p:cNvPr>
          <p:cNvSpPr/>
          <p:nvPr/>
        </p:nvSpPr>
        <p:spPr>
          <a:xfrm>
            <a:off x="3650822" y="2633495"/>
            <a:ext cx="12710" cy="35957"/>
          </a:xfrm>
          <a:custGeom>
            <a:avLst/>
            <a:gdLst/>
            <a:ahLst/>
            <a:cxnLst/>
            <a:rect l="l" t="t" r="r" b="b"/>
            <a:pathLst>
              <a:path w="667" h="1887" extrusionOk="0">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descr="A table with numbers and text&#10;&#10;Description automatically generated">
            <a:extLst>
              <a:ext uri="{FF2B5EF4-FFF2-40B4-BE49-F238E27FC236}">
                <a16:creationId xmlns:a16="http://schemas.microsoft.com/office/drawing/2014/main" id="{7B937C4E-FC98-C88D-8810-F2FB34316E0B}"/>
              </a:ext>
            </a:extLst>
          </p:cNvPr>
          <p:cNvPicPr>
            <a:picLocks noChangeAspect="1"/>
          </p:cNvPicPr>
          <p:nvPr/>
        </p:nvPicPr>
        <p:blipFill>
          <a:blip r:embed="rId3"/>
          <a:stretch>
            <a:fillRect/>
          </a:stretch>
        </p:blipFill>
        <p:spPr>
          <a:xfrm>
            <a:off x="1314282" y="877875"/>
            <a:ext cx="6515435" cy="1574881"/>
          </a:xfrm>
          <a:prstGeom prst="rect">
            <a:avLst/>
          </a:prstGeom>
        </p:spPr>
      </p:pic>
      <p:sp>
        <p:nvSpPr>
          <p:cNvPr id="5" name="Rectangle 1">
            <a:extLst>
              <a:ext uri="{FF2B5EF4-FFF2-40B4-BE49-F238E27FC236}">
                <a16:creationId xmlns:a16="http://schemas.microsoft.com/office/drawing/2014/main" id="{759D95A7-EB7D-14DE-E37F-941A47EDC2FB}"/>
              </a:ext>
            </a:extLst>
          </p:cNvPr>
          <p:cNvSpPr>
            <a:spLocks noChangeArrowheads="1"/>
          </p:cNvSpPr>
          <p:nvPr/>
        </p:nvSpPr>
        <p:spPr bwMode="auto">
          <a:xfrm>
            <a:off x="807195" y="2742508"/>
            <a:ext cx="812229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DM Sans" pitchFamily="2" charset="0"/>
              </a:rPr>
              <a:t>Trend</a:t>
            </a:r>
            <a:r>
              <a:rPr kumimoji="0" lang="en-US" altLang="en-US" sz="1800" b="0" i="0" u="none" strike="noStrike" cap="none" normalizeH="0" baseline="0" dirty="0">
                <a:ln>
                  <a:noFill/>
                </a:ln>
                <a:solidFill>
                  <a:schemeClr val="tx1"/>
                </a:solidFill>
                <a:effectLst/>
                <a:latin typeface="DM Sans" pitchFamily="2" charset="0"/>
              </a:rPr>
              <a:t>: Increasing </a:t>
            </a:r>
            <a:r>
              <a:rPr kumimoji="0" lang="en-US" altLang="en-US" sz="1800" b="1" i="0" u="none" strike="noStrike" cap="none" normalizeH="0" baseline="0" dirty="0">
                <a:ln>
                  <a:noFill/>
                </a:ln>
                <a:solidFill>
                  <a:schemeClr val="tx1"/>
                </a:solidFill>
                <a:effectLst/>
                <a:latin typeface="DM Sans" pitchFamily="2" charset="0"/>
              </a:rPr>
              <a:t>contamination</a:t>
            </a:r>
            <a:r>
              <a:rPr kumimoji="0" lang="en-US" altLang="en-US" sz="1800" b="0" i="0" u="none" strike="noStrike" cap="none" normalizeH="0" baseline="0" dirty="0">
                <a:ln>
                  <a:noFill/>
                </a:ln>
                <a:solidFill>
                  <a:schemeClr val="tx1"/>
                </a:solidFill>
                <a:effectLst/>
                <a:latin typeface="DM Sans" pitchFamily="2" charset="0"/>
              </a:rPr>
              <a:t> raises anomalies detected but reduces accuracy.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DM Sans" pitchFamily="2" charset="0"/>
              </a:rPr>
              <a:t>Key Iteration</a:t>
            </a:r>
            <a:r>
              <a:rPr kumimoji="0" lang="en-US" altLang="en-US" sz="1800" b="0" i="0" u="none" strike="noStrike" cap="none" normalizeH="0" baseline="0" dirty="0">
                <a:ln>
                  <a:noFill/>
                </a:ln>
                <a:solidFill>
                  <a:schemeClr val="tx1"/>
                </a:solidFill>
                <a:effectLst/>
                <a:latin typeface="DM Sans" pitchFamily="2" charset="0"/>
              </a:rPr>
              <a:t>: Iteration 6 detects 5,431 anomalies with an accuracy of 42.1%. </a:t>
            </a:r>
          </a:p>
        </p:txBody>
      </p:sp>
      <p:sp>
        <p:nvSpPr>
          <p:cNvPr id="2" name="TextBox 1">
            <a:extLst>
              <a:ext uri="{FF2B5EF4-FFF2-40B4-BE49-F238E27FC236}">
                <a16:creationId xmlns:a16="http://schemas.microsoft.com/office/drawing/2014/main" id="{10BF2DC3-9821-2B6F-9014-7AE45595DCB8}"/>
              </a:ext>
            </a:extLst>
          </p:cNvPr>
          <p:cNvSpPr txBox="1"/>
          <p:nvPr/>
        </p:nvSpPr>
        <p:spPr>
          <a:xfrm>
            <a:off x="8477250" y="4570699"/>
            <a:ext cx="474616" cy="307777"/>
          </a:xfrm>
          <a:prstGeom prst="rect">
            <a:avLst/>
          </a:prstGeom>
          <a:noFill/>
        </p:spPr>
        <p:txBody>
          <a:bodyPr wrap="square" rtlCol="0">
            <a:spAutoFit/>
          </a:bodyPr>
          <a:lstStyle/>
          <a:p>
            <a:r>
              <a:rPr lang="en-US" dirty="0"/>
              <a:t>15</a:t>
            </a:r>
          </a:p>
        </p:txBody>
      </p:sp>
    </p:spTree>
    <p:extLst>
      <p:ext uri="{BB962C8B-B14F-4D97-AF65-F5344CB8AC3E}">
        <p14:creationId xmlns:p14="http://schemas.microsoft.com/office/powerpoint/2010/main" val="1339305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7">
          <a:extLst>
            <a:ext uri="{FF2B5EF4-FFF2-40B4-BE49-F238E27FC236}">
              <a16:creationId xmlns:a16="http://schemas.microsoft.com/office/drawing/2014/main" id="{975202E0-FDD7-45CA-1B52-3D8FA3C159C5}"/>
            </a:ext>
          </a:extLst>
        </p:cNvPr>
        <p:cNvGrpSpPr/>
        <p:nvPr/>
      </p:nvGrpSpPr>
      <p:grpSpPr>
        <a:xfrm>
          <a:off x="0" y="0"/>
          <a:ext cx="0" cy="0"/>
          <a:chOff x="0" y="0"/>
          <a:chExt cx="0" cy="0"/>
        </a:xfrm>
      </p:grpSpPr>
      <p:sp>
        <p:nvSpPr>
          <p:cNvPr id="328" name="Google Shape;328;p32">
            <a:extLst>
              <a:ext uri="{FF2B5EF4-FFF2-40B4-BE49-F238E27FC236}">
                <a16:creationId xmlns:a16="http://schemas.microsoft.com/office/drawing/2014/main" id="{E7D761BF-24F6-979E-9E49-126A3627F172}"/>
              </a:ext>
            </a:extLst>
          </p:cNvPr>
          <p:cNvSpPr txBox="1">
            <a:spLocks noGrp="1"/>
          </p:cNvSpPr>
          <p:nvPr>
            <p:ph type="title"/>
          </p:nvPr>
        </p:nvSpPr>
        <p:spPr>
          <a:xfrm>
            <a:off x="626624" y="338175"/>
            <a:ext cx="7234675" cy="539700"/>
          </a:xfrm>
          <a:prstGeom prst="rect">
            <a:avLst/>
          </a:prstGeom>
        </p:spPr>
        <p:txBody>
          <a:bodyPr spcFirstLastPara="1" wrap="square" lIns="91425" tIns="91425" rIns="91425" bIns="91425" anchor="t" anchorCtr="0">
            <a:noAutofit/>
          </a:bodyPr>
          <a:lstStyle/>
          <a:p>
            <a:r>
              <a:rPr lang="en-US" dirty="0"/>
              <a:t>9.3.Results – Random Forest Performance</a:t>
            </a:r>
            <a:endParaRPr lang="en-US" b="1" dirty="0"/>
          </a:p>
        </p:txBody>
      </p:sp>
      <p:sp>
        <p:nvSpPr>
          <p:cNvPr id="330" name="Google Shape;330;p32">
            <a:extLst>
              <a:ext uri="{FF2B5EF4-FFF2-40B4-BE49-F238E27FC236}">
                <a16:creationId xmlns:a16="http://schemas.microsoft.com/office/drawing/2014/main" id="{7E126406-C06E-4C69-3C4E-00F4E42AD18D}"/>
              </a:ext>
            </a:extLst>
          </p:cNvPr>
          <p:cNvSpPr/>
          <p:nvPr/>
        </p:nvSpPr>
        <p:spPr>
          <a:xfrm>
            <a:off x="3650822" y="2633495"/>
            <a:ext cx="12710" cy="35957"/>
          </a:xfrm>
          <a:custGeom>
            <a:avLst/>
            <a:gdLst/>
            <a:ahLst/>
            <a:cxnLst/>
            <a:rect l="l" t="t" r="r" b="b"/>
            <a:pathLst>
              <a:path w="667" h="1887" extrusionOk="0">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Rectangle 2">
            <a:extLst>
              <a:ext uri="{FF2B5EF4-FFF2-40B4-BE49-F238E27FC236}">
                <a16:creationId xmlns:a16="http://schemas.microsoft.com/office/drawing/2014/main" id="{F3894144-A3C2-B23A-93E8-D73F3B782B51}"/>
              </a:ext>
            </a:extLst>
          </p:cNvPr>
          <p:cNvSpPr>
            <a:spLocks noChangeArrowheads="1"/>
          </p:cNvSpPr>
          <p:nvPr/>
        </p:nvSpPr>
        <p:spPr bwMode="auto">
          <a:xfrm>
            <a:off x="100900" y="1015174"/>
            <a:ext cx="4657044"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DM Sans" pitchFamily="2" charset="0"/>
              </a:rPr>
              <a:t>Performance Overview</a:t>
            </a:r>
            <a:r>
              <a:rPr kumimoji="0" lang="en-US" altLang="en-US" sz="1800" b="0" i="0" u="none" strike="noStrike" cap="none" normalizeH="0" baseline="0" dirty="0">
                <a:ln>
                  <a:noFill/>
                </a:ln>
                <a:solidFill>
                  <a:schemeClr val="tx1"/>
                </a:solidFill>
                <a:effectLst/>
                <a:latin typeface="DM Sans" pitchFamily="2"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DM Sans" pitchFamily="2" charset="0"/>
              </a:rPr>
              <a:t>Accuracy: 99.9%</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DM Sans" pitchFamily="2" charset="0"/>
              </a:rPr>
              <a:t>Precision/Recall/F1: 100%</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DM Sans" pitchFamily="2"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DM Sans" pitchFamily="2" charset="0"/>
              </a:rPr>
              <a:t>Key Observations</a:t>
            </a:r>
            <a:r>
              <a:rPr kumimoji="0" lang="en-US" altLang="en-US" sz="1800" b="0" i="0" u="none" strike="noStrike" cap="none" normalizeH="0" baseline="0" dirty="0">
                <a:ln>
                  <a:noFill/>
                </a:ln>
                <a:solidFill>
                  <a:schemeClr val="tx1"/>
                </a:solidFill>
                <a:effectLst/>
                <a:latin typeface="DM Sans" pitchFamily="2"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DM Sans" pitchFamily="2" charset="0"/>
              </a:rPr>
              <a:t>Near-perfect anomaly detection.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DM Sans" pitchFamily="2" charset="0"/>
              </a:rPr>
              <a:t>Handles imbalanced datasets effectively.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DM Sans" pitchFamily="2" charset="0"/>
            </a:endParaRPr>
          </a:p>
        </p:txBody>
      </p:sp>
      <p:pic>
        <p:nvPicPr>
          <p:cNvPr id="7" name="Picture 6" descr="A blue squares with white text&#10;&#10;Description automatically generated">
            <a:extLst>
              <a:ext uri="{FF2B5EF4-FFF2-40B4-BE49-F238E27FC236}">
                <a16:creationId xmlns:a16="http://schemas.microsoft.com/office/drawing/2014/main" id="{8581CB0E-3546-0E6E-C1ED-A71DDD635017}"/>
              </a:ext>
            </a:extLst>
          </p:cNvPr>
          <p:cNvPicPr>
            <a:picLocks noChangeAspect="1"/>
          </p:cNvPicPr>
          <p:nvPr/>
        </p:nvPicPr>
        <p:blipFill>
          <a:blip r:embed="rId3"/>
          <a:stretch>
            <a:fillRect/>
          </a:stretch>
        </p:blipFill>
        <p:spPr>
          <a:xfrm>
            <a:off x="5453527" y="1065560"/>
            <a:ext cx="3115216" cy="2560698"/>
          </a:xfrm>
          <a:prstGeom prst="rect">
            <a:avLst/>
          </a:prstGeom>
        </p:spPr>
      </p:pic>
      <p:sp>
        <p:nvSpPr>
          <p:cNvPr id="4" name="TextBox 3">
            <a:extLst>
              <a:ext uri="{FF2B5EF4-FFF2-40B4-BE49-F238E27FC236}">
                <a16:creationId xmlns:a16="http://schemas.microsoft.com/office/drawing/2014/main" id="{3C5B92A0-432A-8EF4-3535-7DBB9789EABA}"/>
              </a:ext>
            </a:extLst>
          </p:cNvPr>
          <p:cNvSpPr txBox="1"/>
          <p:nvPr/>
        </p:nvSpPr>
        <p:spPr>
          <a:xfrm>
            <a:off x="0" y="3702997"/>
            <a:ext cx="8808720" cy="1169551"/>
          </a:xfrm>
          <a:prstGeom prst="rect">
            <a:avLst/>
          </a:prstGeom>
          <a:noFill/>
        </p:spPr>
        <p:txBody>
          <a:bodyPr wrap="square">
            <a:spAutoFit/>
          </a:bodyPr>
          <a:lstStyle/>
          <a:p>
            <a:r>
              <a:rPr lang="en-US" dirty="0">
                <a:latin typeface="DM Sans" pitchFamily="2" charset="0"/>
              </a:rPr>
              <a:t>The model has </a:t>
            </a:r>
            <a:r>
              <a:rPr lang="en-US" b="1" dirty="0">
                <a:latin typeface="DM Sans" pitchFamily="2" charset="0"/>
              </a:rPr>
              <a:t>exceptionally high accuracy</a:t>
            </a:r>
            <a:r>
              <a:rPr lang="en-US" dirty="0">
                <a:latin typeface="DM Sans" pitchFamily="2" charset="0"/>
              </a:rPr>
              <a:t> (99.9%) with almost perfect </a:t>
            </a:r>
            <a:r>
              <a:rPr lang="en-US" b="1" dirty="0">
                <a:latin typeface="DM Sans" pitchFamily="2" charset="0"/>
              </a:rPr>
              <a:t>precision</a:t>
            </a:r>
            <a:r>
              <a:rPr lang="en-US" dirty="0">
                <a:latin typeface="DM Sans" pitchFamily="2" charset="0"/>
              </a:rPr>
              <a:t> (100%) and </a:t>
            </a:r>
            <a:r>
              <a:rPr lang="en-US" b="1" dirty="0">
                <a:latin typeface="DM Sans" pitchFamily="2" charset="0"/>
              </a:rPr>
              <a:t>recall</a:t>
            </a:r>
            <a:r>
              <a:rPr lang="en-US" dirty="0">
                <a:latin typeface="DM Sans" pitchFamily="2" charset="0"/>
              </a:rPr>
              <a:t> (99.98%), making it highly effective at identifying both positive and negative instances. The extremely low number of false positives (0) and false negatives (2) indicate that the model performs nearly flawlessly in distinguishing between the two classes. This makes it one of the most reliable models for this classification task.</a:t>
            </a:r>
          </a:p>
        </p:txBody>
      </p:sp>
      <p:sp>
        <p:nvSpPr>
          <p:cNvPr id="5" name="TextBox 4">
            <a:extLst>
              <a:ext uri="{FF2B5EF4-FFF2-40B4-BE49-F238E27FC236}">
                <a16:creationId xmlns:a16="http://schemas.microsoft.com/office/drawing/2014/main" id="{82CB69A3-4D07-DBFD-EAD1-CA090411C6D6}"/>
              </a:ext>
            </a:extLst>
          </p:cNvPr>
          <p:cNvSpPr txBox="1"/>
          <p:nvPr/>
        </p:nvSpPr>
        <p:spPr>
          <a:xfrm>
            <a:off x="8477250" y="4570699"/>
            <a:ext cx="474616" cy="307777"/>
          </a:xfrm>
          <a:prstGeom prst="rect">
            <a:avLst/>
          </a:prstGeom>
          <a:noFill/>
        </p:spPr>
        <p:txBody>
          <a:bodyPr wrap="square" rtlCol="0">
            <a:spAutoFit/>
          </a:bodyPr>
          <a:lstStyle/>
          <a:p>
            <a:r>
              <a:rPr lang="en-US" dirty="0"/>
              <a:t>16</a:t>
            </a:r>
          </a:p>
        </p:txBody>
      </p:sp>
    </p:spTree>
    <p:extLst>
      <p:ext uri="{BB962C8B-B14F-4D97-AF65-F5344CB8AC3E}">
        <p14:creationId xmlns:p14="http://schemas.microsoft.com/office/powerpoint/2010/main" val="40072634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7">
          <a:extLst>
            <a:ext uri="{FF2B5EF4-FFF2-40B4-BE49-F238E27FC236}">
              <a16:creationId xmlns:a16="http://schemas.microsoft.com/office/drawing/2014/main" id="{3C2BC1AC-52EB-30C8-EE6D-17F62D11BC5E}"/>
            </a:ext>
          </a:extLst>
        </p:cNvPr>
        <p:cNvGrpSpPr/>
        <p:nvPr/>
      </p:nvGrpSpPr>
      <p:grpSpPr>
        <a:xfrm>
          <a:off x="0" y="0"/>
          <a:ext cx="0" cy="0"/>
          <a:chOff x="0" y="0"/>
          <a:chExt cx="0" cy="0"/>
        </a:xfrm>
      </p:grpSpPr>
      <p:sp>
        <p:nvSpPr>
          <p:cNvPr id="328" name="Google Shape;328;p32">
            <a:extLst>
              <a:ext uri="{FF2B5EF4-FFF2-40B4-BE49-F238E27FC236}">
                <a16:creationId xmlns:a16="http://schemas.microsoft.com/office/drawing/2014/main" id="{325E617A-27DA-4FF4-AC9D-BB603213EA15}"/>
              </a:ext>
            </a:extLst>
          </p:cNvPr>
          <p:cNvSpPr txBox="1">
            <a:spLocks noGrp="1"/>
          </p:cNvSpPr>
          <p:nvPr>
            <p:ph type="title"/>
          </p:nvPr>
        </p:nvSpPr>
        <p:spPr>
          <a:xfrm>
            <a:off x="626624" y="338175"/>
            <a:ext cx="7234675" cy="539700"/>
          </a:xfrm>
          <a:prstGeom prst="rect">
            <a:avLst/>
          </a:prstGeom>
        </p:spPr>
        <p:txBody>
          <a:bodyPr spcFirstLastPara="1" wrap="square" lIns="91425" tIns="91425" rIns="91425" bIns="91425" anchor="t" anchorCtr="0">
            <a:noAutofit/>
          </a:bodyPr>
          <a:lstStyle/>
          <a:p>
            <a:r>
              <a:rPr lang="en-US" dirty="0"/>
              <a:t>9.3.Results – Random Forest Performance</a:t>
            </a:r>
            <a:endParaRPr lang="en-US" b="1" dirty="0"/>
          </a:p>
        </p:txBody>
      </p:sp>
      <p:sp>
        <p:nvSpPr>
          <p:cNvPr id="330" name="Google Shape;330;p32">
            <a:extLst>
              <a:ext uri="{FF2B5EF4-FFF2-40B4-BE49-F238E27FC236}">
                <a16:creationId xmlns:a16="http://schemas.microsoft.com/office/drawing/2014/main" id="{21BB25BB-F26A-7282-F75A-712ADBBE98F4}"/>
              </a:ext>
            </a:extLst>
          </p:cNvPr>
          <p:cNvSpPr/>
          <p:nvPr/>
        </p:nvSpPr>
        <p:spPr>
          <a:xfrm>
            <a:off x="3650822" y="2633495"/>
            <a:ext cx="12710" cy="35957"/>
          </a:xfrm>
          <a:custGeom>
            <a:avLst/>
            <a:gdLst/>
            <a:ahLst/>
            <a:cxnLst/>
            <a:rect l="l" t="t" r="r" b="b"/>
            <a:pathLst>
              <a:path w="667" h="1887" extrusionOk="0">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descr="A table with numbers and text&#10;&#10;Description automatically generated">
            <a:extLst>
              <a:ext uri="{FF2B5EF4-FFF2-40B4-BE49-F238E27FC236}">
                <a16:creationId xmlns:a16="http://schemas.microsoft.com/office/drawing/2014/main" id="{68F0C1B5-C594-3905-4838-37A27C8FAD26}"/>
              </a:ext>
            </a:extLst>
          </p:cNvPr>
          <p:cNvPicPr>
            <a:picLocks noChangeAspect="1"/>
          </p:cNvPicPr>
          <p:nvPr/>
        </p:nvPicPr>
        <p:blipFill>
          <a:blip r:embed="rId3"/>
          <a:stretch>
            <a:fillRect/>
          </a:stretch>
        </p:blipFill>
        <p:spPr>
          <a:xfrm>
            <a:off x="1396837" y="1009570"/>
            <a:ext cx="6350326" cy="1562180"/>
          </a:xfrm>
          <a:prstGeom prst="rect">
            <a:avLst/>
          </a:prstGeom>
        </p:spPr>
      </p:pic>
      <p:sp>
        <p:nvSpPr>
          <p:cNvPr id="6" name="TextBox 5">
            <a:extLst>
              <a:ext uri="{FF2B5EF4-FFF2-40B4-BE49-F238E27FC236}">
                <a16:creationId xmlns:a16="http://schemas.microsoft.com/office/drawing/2014/main" id="{581348BC-C62C-CEED-5B10-4CFD765CD736}"/>
              </a:ext>
            </a:extLst>
          </p:cNvPr>
          <p:cNvSpPr txBox="1"/>
          <p:nvPr/>
        </p:nvSpPr>
        <p:spPr>
          <a:xfrm>
            <a:off x="977547" y="2731197"/>
            <a:ext cx="6769616" cy="1384995"/>
          </a:xfrm>
          <a:prstGeom prst="rect">
            <a:avLst/>
          </a:prstGeom>
          <a:noFill/>
        </p:spPr>
        <p:txBody>
          <a:bodyPr wrap="square">
            <a:spAutoFit/>
          </a:bodyPr>
          <a:lstStyle/>
          <a:p>
            <a:pPr marL="285750" indent="-285750">
              <a:buFont typeface="Arial" panose="020B0604020202020204" pitchFamily="34" charset="0"/>
              <a:buChar char="•"/>
            </a:pPr>
            <a:r>
              <a:rPr lang="en-US" b="1" dirty="0">
                <a:latin typeface="DM Sans" pitchFamily="2" charset="0"/>
              </a:rPr>
              <a:t>Trend</a:t>
            </a:r>
            <a:r>
              <a:rPr lang="en-US" dirty="0">
                <a:latin typeface="DM Sans" pitchFamily="2" charset="0"/>
              </a:rPr>
              <a:t>: Increasing the number of estimators raises the number of anomalies detected but has no effect on accuracy, which remains stable at 0.999 throughout the iterations.</a:t>
            </a:r>
          </a:p>
          <a:p>
            <a:pPr marL="285750" indent="-285750">
              <a:buFont typeface="Arial" panose="020B0604020202020204" pitchFamily="34" charset="0"/>
              <a:buChar char="•"/>
            </a:pPr>
            <a:r>
              <a:rPr lang="en-US" b="1" dirty="0">
                <a:latin typeface="DM Sans" pitchFamily="2" charset="0"/>
              </a:rPr>
              <a:t>Key Iteration</a:t>
            </a:r>
            <a:r>
              <a:rPr lang="en-US" dirty="0">
                <a:latin typeface="DM Sans" pitchFamily="2" charset="0"/>
              </a:rPr>
              <a:t>: Iteration 6 detects </a:t>
            </a:r>
            <a:r>
              <a:rPr lang="en-US" b="1" dirty="0">
                <a:latin typeface="DM Sans" pitchFamily="2" charset="0"/>
              </a:rPr>
              <a:t>10,944 anomalies</a:t>
            </a:r>
            <a:r>
              <a:rPr lang="en-US" dirty="0">
                <a:latin typeface="DM Sans" pitchFamily="2" charset="0"/>
              </a:rPr>
              <a:t> with an accuracy of </a:t>
            </a:r>
            <a:r>
              <a:rPr lang="en-US" b="1" dirty="0">
                <a:latin typeface="DM Sans" pitchFamily="2" charset="0"/>
              </a:rPr>
              <a:t>42.1%</a:t>
            </a:r>
            <a:r>
              <a:rPr lang="en-US" dirty="0">
                <a:latin typeface="DM Sans" pitchFamily="2" charset="0"/>
              </a:rPr>
              <a:t>, marking a significant increase in detected anomalies compared to previous iterations, despite the decrease in accuracy.</a:t>
            </a:r>
          </a:p>
        </p:txBody>
      </p:sp>
      <p:sp>
        <p:nvSpPr>
          <p:cNvPr id="2" name="TextBox 1">
            <a:extLst>
              <a:ext uri="{FF2B5EF4-FFF2-40B4-BE49-F238E27FC236}">
                <a16:creationId xmlns:a16="http://schemas.microsoft.com/office/drawing/2014/main" id="{E63A66B4-4FFC-E0D8-E5C3-F3DC9B1008CC}"/>
              </a:ext>
            </a:extLst>
          </p:cNvPr>
          <p:cNvSpPr txBox="1"/>
          <p:nvPr/>
        </p:nvSpPr>
        <p:spPr>
          <a:xfrm>
            <a:off x="8477250" y="4570699"/>
            <a:ext cx="474616" cy="307777"/>
          </a:xfrm>
          <a:prstGeom prst="rect">
            <a:avLst/>
          </a:prstGeom>
          <a:noFill/>
        </p:spPr>
        <p:txBody>
          <a:bodyPr wrap="square" rtlCol="0">
            <a:spAutoFit/>
          </a:bodyPr>
          <a:lstStyle/>
          <a:p>
            <a:r>
              <a:rPr lang="en-US" dirty="0"/>
              <a:t>17</a:t>
            </a:r>
          </a:p>
        </p:txBody>
      </p:sp>
    </p:spTree>
    <p:extLst>
      <p:ext uri="{BB962C8B-B14F-4D97-AF65-F5344CB8AC3E}">
        <p14:creationId xmlns:p14="http://schemas.microsoft.com/office/powerpoint/2010/main" val="2547143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7">
          <a:extLst>
            <a:ext uri="{FF2B5EF4-FFF2-40B4-BE49-F238E27FC236}">
              <a16:creationId xmlns:a16="http://schemas.microsoft.com/office/drawing/2014/main" id="{C8A010B4-504C-86AA-5693-7C93AFC93F19}"/>
            </a:ext>
          </a:extLst>
        </p:cNvPr>
        <p:cNvGrpSpPr/>
        <p:nvPr/>
      </p:nvGrpSpPr>
      <p:grpSpPr>
        <a:xfrm>
          <a:off x="0" y="0"/>
          <a:ext cx="0" cy="0"/>
          <a:chOff x="0" y="0"/>
          <a:chExt cx="0" cy="0"/>
        </a:xfrm>
      </p:grpSpPr>
      <p:sp>
        <p:nvSpPr>
          <p:cNvPr id="328" name="Google Shape;328;p32">
            <a:extLst>
              <a:ext uri="{FF2B5EF4-FFF2-40B4-BE49-F238E27FC236}">
                <a16:creationId xmlns:a16="http://schemas.microsoft.com/office/drawing/2014/main" id="{DC6508E9-5618-7544-F963-506555955E3F}"/>
              </a:ext>
            </a:extLst>
          </p:cNvPr>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r>
              <a:rPr lang="en-US" dirty="0"/>
              <a:t>10.Comparison of Models</a:t>
            </a:r>
            <a:endParaRPr lang="en-US" b="1" dirty="0"/>
          </a:p>
        </p:txBody>
      </p:sp>
      <p:sp>
        <p:nvSpPr>
          <p:cNvPr id="330" name="Google Shape;330;p32">
            <a:extLst>
              <a:ext uri="{FF2B5EF4-FFF2-40B4-BE49-F238E27FC236}">
                <a16:creationId xmlns:a16="http://schemas.microsoft.com/office/drawing/2014/main" id="{15075204-4F8D-074E-7AA8-818F55A0D6A2}"/>
              </a:ext>
            </a:extLst>
          </p:cNvPr>
          <p:cNvSpPr/>
          <p:nvPr/>
        </p:nvSpPr>
        <p:spPr>
          <a:xfrm>
            <a:off x="3650822" y="2633495"/>
            <a:ext cx="12710" cy="35957"/>
          </a:xfrm>
          <a:custGeom>
            <a:avLst/>
            <a:gdLst/>
            <a:ahLst/>
            <a:cxnLst/>
            <a:rect l="l" t="t" r="r" b="b"/>
            <a:pathLst>
              <a:path w="667" h="1887" extrusionOk="0">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 name="Picture 9" descr="A table with numbers and text&#10;&#10;Description automatically generated with medium confidence">
            <a:extLst>
              <a:ext uri="{FF2B5EF4-FFF2-40B4-BE49-F238E27FC236}">
                <a16:creationId xmlns:a16="http://schemas.microsoft.com/office/drawing/2014/main" id="{A678F056-8F0B-8261-5888-05B7B90B2B82}"/>
              </a:ext>
            </a:extLst>
          </p:cNvPr>
          <p:cNvPicPr>
            <a:picLocks noChangeAspect="1"/>
          </p:cNvPicPr>
          <p:nvPr/>
        </p:nvPicPr>
        <p:blipFill>
          <a:blip r:embed="rId3"/>
          <a:srcRect l="12453" t="34302" r="12547" b="32844"/>
          <a:stretch/>
        </p:blipFill>
        <p:spPr>
          <a:xfrm>
            <a:off x="985152" y="877875"/>
            <a:ext cx="7173695" cy="1108580"/>
          </a:xfrm>
          <a:prstGeom prst="rect">
            <a:avLst/>
          </a:prstGeom>
        </p:spPr>
      </p:pic>
      <p:sp>
        <p:nvSpPr>
          <p:cNvPr id="11" name="Rectangle 1">
            <a:extLst>
              <a:ext uri="{FF2B5EF4-FFF2-40B4-BE49-F238E27FC236}">
                <a16:creationId xmlns:a16="http://schemas.microsoft.com/office/drawing/2014/main" id="{60A9C6CD-8FDD-2AB6-B763-B1FE4D14E8A6}"/>
              </a:ext>
            </a:extLst>
          </p:cNvPr>
          <p:cNvSpPr>
            <a:spLocks noChangeArrowheads="1"/>
          </p:cNvSpPr>
          <p:nvPr/>
        </p:nvSpPr>
        <p:spPr bwMode="auto">
          <a:xfrm>
            <a:off x="437097" y="2234710"/>
            <a:ext cx="8568166"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DM Sans" pitchFamily="2" charset="0"/>
              </a:rPr>
              <a:t>The </a:t>
            </a:r>
            <a:r>
              <a:rPr kumimoji="0" lang="en-US" altLang="en-US" sz="1800" b="1" i="0" u="none" strike="noStrike" cap="none" normalizeH="0" baseline="0" dirty="0">
                <a:ln>
                  <a:noFill/>
                </a:ln>
                <a:solidFill>
                  <a:schemeClr val="tx1"/>
                </a:solidFill>
                <a:effectLst/>
                <a:latin typeface="DM Sans" pitchFamily="2" charset="0"/>
              </a:rPr>
              <a:t>Random Forest</a:t>
            </a:r>
            <a:r>
              <a:rPr kumimoji="0" lang="en-US" altLang="en-US" sz="1800" b="0" i="0" u="none" strike="noStrike" cap="none" normalizeH="0" baseline="0" dirty="0">
                <a:ln>
                  <a:noFill/>
                </a:ln>
                <a:solidFill>
                  <a:schemeClr val="tx1"/>
                </a:solidFill>
                <a:effectLst/>
                <a:latin typeface="DM Sans" pitchFamily="2" charset="0"/>
              </a:rPr>
              <a:t> model excels with </a:t>
            </a:r>
            <a:r>
              <a:rPr kumimoji="0" lang="en-US" altLang="en-US" sz="1800" b="1" i="0" u="none" strike="noStrike" cap="none" normalizeH="0" baseline="0" dirty="0">
                <a:ln>
                  <a:noFill/>
                </a:ln>
                <a:solidFill>
                  <a:schemeClr val="tx1"/>
                </a:solidFill>
                <a:effectLst/>
                <a:latin typeface="DM Sans" pitchFamily="2" charset="0"/>
              </a:rPr>
              <a:t>0.999 accuracy</a:t>
            </a:r>
            <a:r>
              <a:rPr kumimoji="0" lang="en-US" altLang="en-US" sz="1800" b="0" i="0" u="none" strike="noStrike" cap="none" normalizeH="0" baseline="0" dirty="0">
                <a:ln>
                  <a:noFill/>
                </a:ln>
                <a:solidFill>
                  <a:schemeClr val="tx1"/>
                </a:solidFill>
                <a:effectLst/>
                <a:latin typeface="DM Sans" pitchFamily="2" charset="0"/>
              </a:rPr>
              <a:t> and perfect precision, recall, and F1-score. The </a:t>
            </a:r>
            <a:r>
              <a:rPr kumimoji="0" lang="en-US" altLang="en-US" sz="1800" b="1" i="0" u="none" strike="noStrike" cap="none" normalizeH="0" baseline="0" dirty="0">
                <a:ln>
                  <a:noFill/>
                </a:ln>
                <a:solidFill>
                  <a:schemeClr val="tx1"/>
                </a:solidFill>
                <a:effectLst/>
                <a:latin typeface="DM Sans" pitchFamily="2" charset="0"/>
              </a:rPr>
              <a:t>SVM</a:t>
            </a:r>
            <a:r>
              <a:rPr kumimoji="0" lang="en-US" altLang="en-US" sz="1800" b="0" i="0" u="none" strike="noStrike" cap="none" normalizeH="0" baseline="0" dirty="0">
                <a:ln>
                  <a:noFill/>
                </a:ln>
                <a:solidFill>
                  <a:schemeClr val="tx1"/>
                </a:solidFill>
                <a:effectLst/>
                <a:latin typeface="DM Sans" pitchFamily="2" charset="0"/>
              </a:rPr>
              <a:t> model shows moderate performance with </a:t>
            </a:r>
            <a:r>
              <a:rPr kumimoji="0" lang="en-US" altLang="en-US" sz="1800" b="1" i="0" u="none" strike="noStrike" cap="none" normalizeH="0" baseline="0" dirty="0">
                <a:ln>
                  <a:noFill/>
                </a:ln>
                <a:solidFill>
                  <a:schemeClr val="tx1"/>
                </a:solidFill>
                <a:effectLst/>
                <a:latin typeface="DM Sans" pitchFamily="2" charset="0"/>
              </a:rPr>
              <a:t>0.493 accuracy</a:t>
            </a:r>
            <a:r>
              <a:rPr kumimoji="0" lang="en-US" altLang="en-US" sz="1800" b="0" i="0" u="none" strike="noStrike" cap="none" normalizeH="0" baseline="0" dirty="0">
                <a:ln>
                  <a:noFill/>
                </a:ln>
                <a:solidFill>
                  <a:schemeClr val="tx1"/>
                </a:solidFill>
                <a:effectLst/>
                <a:latin typeface="DM Sans" pitchFamily="2" charset="0"/>
              </a:rPr>
              <a:t> and </a:t>
            </a:r>
            <a:r>
              <a:rPr kumimoji="0" lang="en-US" altLang="en-US" sz="1800" b="1" i="0" u="none" strike="noStrike" cap="none" normalizeH="0" baseline="0" dirty="0">
                <a:ln>
                  <a:noFill/>
                </a:ln>
                <a:solidFill>
                  <a:schemeClr val="tx1"/>
                </a:solidFill>
                <a:effectLst/>
                <a:latin typeface="DM Sans" pitchFamily="2" charset="0"/>
              </a:rPr>
              <a:t>0.64</a:t>
            </a:r>
            <a:r>
              <a:rPr kumimoji="0" lang="en-US" altLang="en-US" sz="1800" b="0" i="0" u="none" strike="noStrike" cap="none" normalizeH="0" baseline="0" dirty="0">
                <a:ln>
                  <a:noFill/>
                </a:ln>
                <a:solidFill>
                  <a:schemeClr val="tx1"/>
                </a:solidFill>
                <a:effectLst/>
                <a:latin typeface="DM Sans" pitchFamily="2" charset="0"/>
              </a:rPr>
              <a:t> for precision, recall, and F1-score. The </a:t>
            </a:r>
            <a:r>
              <a:rPr kumimoji="0" lang="en-US" altLang="en-US" sz="1800" b="1" i="0" u="none" strike="noStrike" cap="none" normalizeH="0" baseline="0" dirty="0">
                <a:ln>
                  <a:noFill/>
                </a:ln>
                <a:solidFill>
                  <a:schemeClr val="tx1"/>
                </a:solidFill>
                <a:effectLst/>
                <a:latin typeface="DM Sans" pitchFamily="2" charset="0"/>
              </a:rPr>
              <a:t>Isolation Forest</a:t>
            </a:r>
            <a:r>
              <a:rPr kumimoji="0" lang="en-US" altLang="en-US" sz="1800" b="0" i="0" u="none" strike="noStrike" cap="none" normalizeH="0" baseline="0" dirty="0">
                <a:ln>
                  <a:noFill/>
                </a:ln>
                <a:solidFill>
                  <a:schemeClr val="tx1"/>
                </a:solidFill>
                <a:effectLst/>
                <a:latin typeface="DM Sans" pitchFamily="2" charset="0"/>
              </a:rPr>
              <a:t> model has lower accuracy (</a:t>
            </a:r>
            <a:r>
              <a:rPr kumimoji="0" lang="en-US" altLang="en-US" sz="1800" b="1" i="0" u="none" strike="noStrike" cap="none" normalizeH="0" baseline="0" dirty="0">
                <a:ln>
                  <a:noFill/>
                </a:ln>
                <a:solidFill>
                  <a:schemeClr val="tx1"/>
                </a:solidFill>
                <a:effectLst/>
                <a:latin typeface="DM Sans" pitchFamily="2" charset="0"/>
              </a:rPr>
              <a:t>0.421</a:t>
            </a:r>
            <a:r>
              <a:rPr kumimoji="0" lang="en-US" altLang="en-US" sz="1800" b="0" i="0" u="none" strike="noStrike" cap="none" normalizeH="0" baseline="0" dirty="0">
                <a:ln>
                  <a:noFill/>
                </a:ln>
                <a:solidFill>
                  <a:schemeClr val="tx1"/>
                </a:solidFill>
                <a:effectLst/>
                <a:latin typeface="DM Sans" pitchFamily="2" charset="0"/>
              </a:rPr>
              <a:t>) and slightly worse metrics than SVM, with precision, recall, and F1-score around </a:t>
            </a:r>
            <a:r>
              <a:rPr kumimoji="0" lang="en-US" altLang="en-US" sz="1800" b="1" i="0" u="none" strike="noStrike" cap="none" normalizeH="0" baseline="0" dirty="0">
                <a:ln>
                  <a:noFill/>
                </a:ln>
                <a:solidFill>
                  <a:schemeClr val="tx1"/>
                </a:solidFill>
                <a:effectLst/>
                <a:latin typeface="DM Sans" pitchFamily="2" charset="0"/>
              </a:rPr>
              <a:t>0.58-0.59</a:t>
            </a:r>
            <a:r>
              <a:rPr kumimoji="0" lang="en-US" altLang="en-US" sz="1800" b="0" i="0" u="none" strike="noStrike" cap="none" normalizeH="0" baseline="0" dirty="0">
                <a:ln>
                  <a:noFill/>
                </a:ln>
                <a:solidFill>
                  <a:schemeClr val="tx1"/>
                </a:solidFill>
                <a:effectLst/>
                <a:latin typeface="DM Sans" pitchFamily="2" charset="0"/>
              </a:rPr>
              <a:t>.</a:t>
            </a:r>
          </a:p>
        </p:txBody>
      </p:sp>
      <p:sp>
        <p:nvSpPr>
          <p:cNvPr id="2" name="TextBox 1">
            <a:extLst>
              <a:ext uri="{FF2B5EF4-FFF2-40B4-BE49-F238E27FC236}">
                <a16:creationId xmlns:a16="http://schemas.microsoft.com/office/drawing/2014/main" id="{38FB186F-C269-4F04-D9A5-BEF6DE593750}"/>
              </a:ext>
            </a:extLst>
          </p:cNvPr>
          <p:cNvSpPr txBox="1"/>
          <p:nvPr/>
        </p:nvSpPr>
        <p:spPr>
          <a:xfrm>
            <a:off x="8477250" y="4570699"/>
            <a:ext cx="474616" cy="307777"/>
          </a:xfrm>
          <a:prstGeom prst="rect">
            <a:avLst/>
          </a:prstGeom>
          <a:noFill/>
        </p:spPr>
        <p:txBody>
          <a:bodyPr wrap="square" rtlCol="0">
            <a:spAutoFit/>
          </a:bodyPr>
          <a:lstStyle/>
          <a:p>
            <a:r>
              <a:rPr lang="en-US" dirty="0"/>
              <a:t>18</a:t>
            </a:r>
          </a:p>
        </p:txBody>
      </p:sp>
    </p:spTree>
    <p:extLst>
      <p:ext uri="{BB962C8B-B14F-4D97-AF65-F5344CB8AC3E}">
        <p14:creationId xmlns:p14="http://schemas.microsoft.com/office/powerpoint/2010/main" val="13063450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7">
          <a:extLst>
            <a:ext uri="{FF2B5EF4-FFF2-40B4-BE49-F238E27FC236}">
              <a16:creationId xmlns:a16="http://schemas.microsoft.com/office/drawing/2014/main" id="{74D708E8-3E4D-0896-346B-3FB6AD1D15F7}"/>
            </a:ext>
          </a:extLst>
        </p:cNvPr>
        <p:cNvGrpSpPr/>
        <p:nvPr/>
      </p:nvGrpSpPr>
      <p:grpSpPr>
        <a:xfrm>
          <a:off x="0" y="0"/>
          <a:ext cx="0" cy="0"/>
          <a:chOff x="0" y="0"/>
          <a:chExt cx="0" cy="0"/>
        </a:xfrm>
      </p:grpSpPr>
      <p:sp>
        <p:nvSpPr>
          <p:cNvPr id="328" name="Google Shape;328;p32">
            <a:extLst>
              <a:ext uri="{FF2B5EF4-FFF2-40B4-BE49-F238E27FC236}">
                <a16:creationId xmlns:a16="http://schemas.microsoft.com/office/drawing/2014/main" id="{7D736EF8-F08A-BE8E-674E-69A5B131380F}"/>
              </a:ext>
            </a:extLst>
          </p:cNvPr>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r>
              <a:rPr lang="en-US" dirty="0"/>
              <a:t>11.Key Insights</a:t>
            </a:r>
            <a:endParaRPr lang="en-US" b="1" dirty="0"/>
          </a:p>
        </p:txBody>
      </p:sp>
      <p:sp>
        <p:nvSpPr>
          <p:cNvPr id="330" name="Google Shape;330;p32">
            <a:extLst>
              <a:ext uri="{FF2B5EF4-FFF2-40B4-BE49-F238E27FC236}">
                <a16:creationId xmlns:a16="http://schemas.microsoft.com/office/drawing/2014/main" id="{31E149E9-CC30-146A-D46C-152FC77D3D76}"/>
              </a:ext>
            </a:extLst>
          </p:cNvPr>
          <p:cNvSpPr/>
          <p:nvPr/>
        </p:nvSpPr>
        <p:spPr>
          <a:xfrm>
            <a:off x="3650822" y="2633495"/>
            <a:ext cx="12710" cy="35957"/>
          </a:xfrm>
          <a:custGeom>
            <a:avLst/>
            <a:gdLst/>
            <a:ahLst/>
            <a:cxnLst/>
            <a:rect l="l" t="t" r="r" b="b"/>
            <a:pathLst>
              <a:path w="667" h="1887" extrusionOk="0">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1A908558-9718-BBCB-5888-F91563B07777}"/>
              </a:ext>
            </a:extLst>
          </p:cNvPr>
          <p:cNvSpPr txBox="1"/>
          <p:nvPr/>
        </p:nvSpPr>
        <p:spPr>
          <a:xfrm>
            <a:off x="261707" y="1152099"/>
            <a:ext cx="4568652" cy="1815882"/>
          </a:xfrm>
          <a:prstGeom prst="rect">
            <a:avLst/>
          </a:prstGeom>
          <a:noFill/>
        </p:spPr>
        <p:txBody>
          <a:bodyPr wrap="square">
            <a:spAutoFit/>
          </a:bodyPr>
          <a:lstStyle/>
          <a:p>
            <a:pPr>
              <a:buFont typeface="Arial" panose="020B0604020202020204" pitchFamily="34" charset="0"/>
              <a:buChar char="•"/>
            </a:pPr>
            <a:r>
              <a:rPr lang="en-US" b="1" dirty="0">
                <a:latin typeface="DM Sans" pitchFamily="2" charset="0"/>
              </a:rPr>
              <a:t>Random Forest</a:t>
            </a:r>
            <a:r>
              <a:rPr lang="en-US" dirty="0">
                <a:latin typeface="DM Sans" pitchFamily="2" charset="0"/>
              </a:rPr>
              <a:t>: Most robust and effective model for detecting obfuscated attacks.</a:t>
            </a:r>
          </a:p>
          <a:p>
            <a:pPr>
              <a:buFont typeface="Arial" panose="020B0604020202020204" pitchFamily="34" charset="0"/>
              <a:buChar char="•"/>
            </a:pPr>
            <a:endParaRPr lang="en-US" dirty="0">
              <a:latin typeface="DM Sans" pitchFamily="2" charset="0"/>
            </a:endParaRPr>
          </a:p>
          <a:p>
            <a:pPr>
              <a:buFont typeface="Arial" panose="020B0604020202020204" pitchFamily="34" charset="0"/>
              <a:buChar char="•"/>
            </a:pPr>
            <a:r>
              <a:rPr lang="en-US" b="1" dirty="0">
                <a:latin typeface="DM Sans" pitchFamily="2" charset="0"/>
              </a:rPr>
              <a:t>Limitations of Other Models</a:t>
            </a:r>
            <a:r>
              <a:rPr lang="en-US" dirty="0">
                <a:latin typeface="DM Sans" pitchFamily="2" charset="0"/>
              </a:rPr>
              <a:t>: Require better hyperparameter tuning and feature engineering.</a:t>
            </a:r>
          </a:p>
          <a:p>
            <a:endParaRPr lang="en-US" dirty="0">
              <a:latin typeface="DM Sans" pitchFamily="2" charset="0"/>
            </a:endParaRPr>
          </a:p>
          <a:p>
            <a:pPr>
              <a:buFont typeface="Arial" panose="020B0604020202020204" pitchFamily="34" charset="0"/>
              <a:buChar char="•"/>
            </a:pPr>
            <a:r>
              <a:rPr lang="en-US" b="1" dirty="0">
                <a:latin typeface="DM Sans" pitchFamily="2" charset="0"/>
              </a:rPr>
              <a:t>Importance of Preprocessing</a:t>
            </a:r>
            <a:r>
              <a:rPr lang="en-US" dirty="0">
                <a:latin typeface="DM Sans" pitchFamily="2" charset="0"/>
              </a:rPr>
              <a:t>: Feature scaling and class balancing were crucial for model performance.</a:t>
            </a:r>
          </a:p>
        </p:txBody>
      </p:sp>
      <p:sp>
        <p:nvSpPr>
          <p:cNvPr id="4" name="Google Shape;331;p32">
            <a:extLst>
              <a:ext uri="{FF2B5EF4-FFF2-40B4-BE49-F238E27FC236}">
                <a16:creationId xmlns:a16="http://schemas.microsoft.com/office/drawing/2014/main" id="{2DA69462-8924-47E8-32AE-BD9D39166D6E}"/>
              </a:ext>
            </a:extLst>
          </p:cNvPr>
          <p:cNvSpPr/>
          <p:nvPr/>
        </p:nvSpPr>
        <p:spPr>
          <a:xfrm>
            <a:off x="6640749" y="1114970"/>
            <a:ext cx="2432897" cy="2913559"/>
          </a:xfrm>
          <a:custGeom>
            <a:avLst/>
            <a:gdLst/>
            <a:ahLst/>
            <a:cxnLst/>
            <a:rect l="l" t="t" r="r" b="b"/>
            <a:pathLst>
              <a:path w="205138" h="197626" extrusionOk="0">
                <a:moveTo>
                  <a:pt x="118317" y="1"/>
                </a:moveTo>
                <a:cubicBezTo>
                  <a:pt x="118225" y="1"/>
                  <a:pt x="118134" y="2"/>
                  <a:pt x="118043" y="3"/>
                </a:cubicBezTo>
                <a:cubicBezTo>
                  <a:pt x="89747" y="445"/>
                  <a:pt x="90632" y="18129"/>
                  <a:pt x="82233" y="42446"/>
                </a:cubicBezTo>
                <a:cubicBezTo>
                  <a:pt x="73832" y="66761"/>
                  <a:pt x="45537" y="55707"/>
                  <a:pt x="26527" y="64550"/>
                </a:cubicBezTo>
                <a:cubicBezTo>
                  <a:pt x="7517" y="73393"/>
                  <a:pt x="13706" y="109645"/>
                  <a:pt x="14590" y="117603"/>
                </a:cubicBezTo>
                <a:cubicBezTo>
                  <a:pt x="15475" y="125561"/>
                  <a:pt x="6190" y="119371"/>
                  <a:pt x="3095" y="125119"/>
                </a:cubicBezTo>
                <a:cubicBezTo>
                  <a:pt x="1" y="130866"/>
                  <a:pt x="2158" y="141743"/>
                  <a:pt x="2158" y="141743"/>
                </a:cubicBezTo>
                <a:lnTo>
                  <a:pt x="178611" y="197625"/>
                </a:lnTo>
                <a:cubicBezTo>
                  <a:pt x="178611" y="197625"/>
                  <a:pt x="179937" y="195414"/>
                  <a:pt x="185684" y="186131"/>
                </a:cubicBezTo>
                <a:cubicBezTo>
                  <a:pt x="191432" y="176846"/>
                  <a:pt x="172864" y="151204"/>
                  <a:pt x="173684" y="140144"/>
                </a:cubicBezTo>
                <a:cubicBezTo>
                  <a:pt x="174505" y="129084"/>
                  <a:pt x="205137" y="110530"/>
                  <a:pt x="202043" y="89309"/>
                </a:cubicBezTo>
                <a:cubicBezTo>
                  <a:pt x="198958" y="68156"/>
                  <a:pt x="146675" y="1"/>
                  <a:pt x="118317"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 name="Google Shape;332;p32">
            <a:extLst>
              <a:ext uri="{FF2B5EF4-FFF2-40B4-BE49-F238E27FC236}">
                <a16:creationId xmlns:a16="http://schemas.microsoft.com/office/drawing/2014/main" id="{2E01C733-CBD4-3E67-2333-9CA2CC534AC0}"/>
              </a:ext>
            </a:extLst>
          </p:cNvPr>
          <p:cNvGrpSpPr/>
          <p:nvPr/>
        </p:nvGrpSpPr>
        <p:grpSpPr>
          <a:xfrm>
            <a:off x="6483973" y="810639"/>
            <a:ext cx="2418845" cy="2951534"/>
            <a:chOff x="4749388" y="610304"/>
            <a:chExt cx="3694120" cy="4125705"/>
          </a:xfrm>
        </p:grpSpPr>
        <p:grpSp>
          <p:nvGrpSpPr>
            <p:cNvPr id="6" name="Google Shape;333;p32">
              <a:extLst>
                <a:ext uri="{FF2B5EF4-FFF2-40B4-BE49-F238E27FC236}">
                  <a16:creationId xmlns:a16="http://schemas.microsoft.com/office/drawing/2014/main" id="{10D63199-78CD-7272-5C78-94666E98CB64}"/>
                </a:ext>
              </a:extLst>
            </p:cNvPr>
            <p:cNvGrpSpPr/>
            <p:nvPr/>
          </p:nvGrpSpPr>
          <p:grpSpPr>
            <a:xfrm>
              <a:off x="4749388" y="610304"/>
              <a:ext cx="3414364" cy="4125705"/>
              <a:chOff x="4749388" y="610304"/>
              <a:chExt cx="3414364" cy="4125705"/>
            </a:xfrm>
          </p:grpSpPr>
          <p:sp>
            <p:nvSpPr>
              <p:cNvPr id="360" name="Google Shape;334;p32">
                <a:extLst>
                  <a:ext uri="{FF2B5EF4-FFF2-40B4-BE49-F238E27FC236}">
                    <a16:creationId xmlns:a16="http://schemas.microsoft.com/office/drawing/2014/main" id="{2BF10444-85CC-C4EC-9B07-F9CA6128C1CF}"/>
                  </a:ext>
                </a:extLst>
              </p:cNvPr>
              <p:cNvSpPr/>
              <p:nvPr/>
            </p:nvSpPr>
            <p:spPr>
              <a:xfrm>
                <a:off x="7913197" y="4599163"/>
                <a:ext cx="177072" cy="63421"/>
              </a:xfrm>
              <a:custGeom>
                <a:avLst/>
                <a:gdLst/>
                <a:ahLst/>
                <a:cxnLst/>
                <a:rect l="l" t="t" r="r" b="b"/>
                <a:pathLst>
                  <a:path w="8993" h="3221" extrusionOk="0">
                    <a:moveTo>
                      <a:pt x="337" y="0"/>
                    </a:moveTo>
                    <a:cubicBezTo>
                      <a:pt x="209" y="0"/>
                      <a:pt x="90" y="82"/>
                      <a:pt x="50" y="211"/>
                    </a:cubicBezTo>
                    <a:cubicBezTo>
                      <a:pt x="0" y="369"/>
                      <a:pt x="89" y="537"/>
                      <a:pt x="247" y="587"/>
                    </a:cubicBezTo>
                    <a:lnTo>
                      <a:pt x="8583" y="3205"/>
                    </a:lnTo>
                    <a:cubicBezTo>
                      <a:pt x="8612" y="3214"/>
                      <a:pt x="8643" y="3219"/>
                      <a:pt x="8673" y="3220"/>
                    </a:cubicBezTo>
                    <a:cubicBezTo>
                      <a:pt x="8822" y="3219"/>
                      <a:pt x="8947" y="3111"/>
                      <a:pt x="8970" y="2964"/>
                    </a:cubicBezTo>
                    <a:cubicBezTo>
                      <a:pt x="8992" y="2818"/>
                      <a:pt x="8905" y="2677"/>
                      <a:pt x="8763" y="2633"/>
                    </a:cubicBezTo>
                    <a:lnTo>
                      <a:pt x="427" y="14"/>
                    </a:lnTo>
                    <a:cubicBezTo>
                      <a:pt x="397" y="5"/>
                      <a:pt x="367" y="0"/>
                      <a:pt x="33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35;p32">
                <a:extLst>
                  <a:ext uri="{FF2B5EF4-FFF2-40B4-BE49-F238E27FC236}">
                    <a16:creationId xmlns:a16="http://schemas.microsoft.com/office/drawing/2014/main" id="{3E96BC98-CD4B-404E-A1C6-529DCF8F9815}"/>
                  </a:ext>
                </a:extLst>
              </p:cNvPr>
              <p:cNvSpPr/>
              <p:nvPr/>
            </p:nvSpPr>
            <p:spPr>
              <a:xfrm>
                <a:off x="4749388" y="3605665"/>
                <a:ext cx="3058015" cy="968079"/>
              </a:xfrm>
              <a:custGeom>
                <a:avLst/>
                <a:gdLst/>
                <a:ahLst/>
                <a:cxnLst/>
                <a:rect l="l" t="t" r="r" b="b"/>
                <a:pathLst>
                  <a:path w="155308" h="49166" extrusionOk="0">
                    <a:moveTo>
                      <a:pt x="335" y="1"/>
                    </a:moveTo>
                    <a:cubicBezTo>
                      <a:pt x="207" y="1"/>
                      <a:pt x="89" y="84"/>
                      <a:pt x="51" y="213"/>
                    </a:cubicBezTo>
                    <a:cubicBezTo>
                      <a:pt x="1" y="370"/>
                      <a:pt x="89" y="539"/>
                      <a:pt x="247" y="589"/>
                    </a:cubicBezTo>
                    <a:lnTo>
                      <a:pt x="154899" y="49152"/>
                    </a:lnTo>
                    <a:cubicBezTo>
                      <a:pt x="154929" y="49161"/>
                      <a:pt x="154958" y="49166"/>
                      <a:pt x="154989" y="49166"/>
                    </a:cubicBezTo>
                    <a:cubicBezTo>
                      <a:pt x="155137" y="49165"/>
                      <a:pt x="155263" y="49057"/>
                      <a:pt x="155285" y="48911"/>
                    </a:cubicBezTo>
                    <a:cubicBezTo>
                      <a:pt x="155308" y="48764"/>
                      <a:pt x="155220" y="48623"/>
                      <a:pt x="155079" y="48579"/>
                    </a:cubicBezTo>
                    <a:lnTo>
                      <a:pt x="428" y="16"/>
                    </a:lnTo>
                    <a:cubicBezTo>
                      <a:pt x="397" y="6"/>
                      <a:pt x="366" y="1"/>
                      <a:pt x="33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36;p32">
                <a:extLst>
                  <a:ext uri="{FF2B5EF4-FFF2-40B4-BE49-F238E27FC236}">
                    <a16:creationId xmlns:a16="http://schemas.microsoft.com/office/drawing/2014/main" id="{B7227ACB-32D9-76B3-5C5A-E81A524B4CE5}"/>
                  </a:ext>
                </a:extLst>
              </p:cNvPr>
              <p:cNvSpPr/>
              <p:nvPr/>
            </p:nvSpPr>
            <p:spPr>
              <a:xfrm>
                <a:off x="5144546" y="3926553"/>
                <a:ext cx="1499787" cy="803529"/>
              </a:xfrm>
              <a:custGeom>
                <a:avLst/>
                <a:gdLst/>
                <a:ahLst/>
                <a:cxnLst/>
                <a:rect l="l" t="t" r="r" b="b"/>
                <a:pathLst>
                  <a:path w="76170" h="40809" extrusionOk="0">
                    <a:moveTo>
                      <a:pt x="16891" y="0"/>
                    </a:moveTo>
                    <a:lnTo>
                      <a:pt x="0" y="20778"/>
                    </a:lnTo>
                    <a:lnTo>
                      <a:pt x="57401" y="40808"/>
                    </a:lnTo>
                    <a:lnTo>
                      <a:pt x="76170" y="20029"/>
                    </a:lnTo>
                    <a:lnTo>
                      <a:pt x="16891"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37;p32">
                <a:extLst>
                  <a:ext uri="{FF2B5EF4-FFF2-40B4-BE49-F238E27FC236}">
                    <a16:creationId xmlns:a16="http://schemas.microsoft.com/office/drawing/2014/main" id="{E4CA8D1E-DD0C-FF04-F6A3-88C2711B6CCD}"/>
                  </a:ext>
                </a:extLst>
              </p:cNvPr>
              <p:cNvSpPr/>
              <p:nvPr/>
            </p:nvSpPr>
            <p:spPr>
              <a:xfrm>
                <a:off x="5137379" y="3920626"/>
                <a:ext cx="1514200" cy="815383"/>
              </a:xfrm>
              <a:custGeom>
                <a:avLst/>
                <a:gdLst/>
                <a:ahLst/>
                <a:cxnLst/>
                <a:rect l="l" t="t" r="r" b="b"/>
                <a:pathLst>
                  <a:path w="76902" h="41411" extrusionOk="0">
                    <a:moveTo>
                      <a:pt x="17357" y="653"/>
                    </a:moveTo>
                    <a:lnTo>
                      <a:pt x="76004" y="20468"/>
                    </a:lnTo>
                    <a:lnTo>
                      <a:pt x="57675" y="40760"/>
                    </a:lnTo>
                    <a:lnTo>
                      <a:pt x="867" y="20936"/>
                    </a:lnTo>
                    <a:lnTo>
                      <a:pt x="17357" y="653"/>
                    </a:lnTo>
                    <a:close/>
                    <a:moveTo>
                      <a:pt x="17258" y="0"/>
                    </a:moveTo>
                    <a:cubicBezTo>
                      <a:pt x="17168" y="0"/>
                      <a:pt x="17081" y="40"/>
                      <a:pt x="17023" y="112"/>
                    </a:cubicBezTo>
                    <a:lnTo>
                      <a:pt x="131" y="20890"/>
                    </a:lnTo>
                    <a:cubicBezTo>
                      <a:pt x="0" y="21051"/>
                      <a:pt x="69" y="21294"/>
                      <a:pt x="266" y="21362"/>
                    </a:cubicBezTo>
                    <a:lnTo>
                      <a:pt x="57665" y="41394"/>
                    </a:lnTo>
                    <a:cubicBezTo>
                      <a:pt x="57697" y="41404"/>
                      <a:pt x="57731" y="41410"/>
                      <a:pt x="57765" y="41410"/>
                    </a:cubicBezTo>
                    <a:cubicBezTo>
                      <a:pt x="57850" y="41410"/>
                      <a:pt x="57931" y="41373"/>
                      <a:pt x="57988" y="41309"/>
                    </a:cubicBezTo>
                    <a:lnTo>
                      <a:pt x="76757" y="20531"/>
                    </a:lnTo>
                    <a:cubicBezTo>
                      <a:pt x="76901" y="20371"/>
                      <a:pt x="76835" y="20115"/>
                      <a:pt x="76630" y="20045"/>
                    </a:cubicBezTo>
                    <a:lnTo>
                      <a:pt x="17352" y="16"/>
                    </a:lnTo>
                    <a:cubicBezTo>
                      <a:pt x="17321" y="5"/>
                      <a:pt x="17289" y="0"/>
                      <a:pt x="1725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38;p32">
                <a:extLst>
                  <a:ext uri="{FF2B5EF4-FFF2-40B4-BE49-F238E27FC236}">
                    <a16:creationId xmlns:a16="http://schemas.microsoft.com/office/drawing/2014/main" id="{3D837BAD-9F2B-8458-0163-192CCC9D0C33}"/>
                  </a:ext>
                </a:extLst>
              </p:cNvPr>
              <p:cNvSpPr/>
              <p:nvPr/>
            </p:nvSpPr>
            <p:spPr>
              <a:xfrm>
                <a:off x="5351606" y="4040164"/>
                <a:ext cx="1136034" cy="581091"/>
              </a:xfrm>
              <a:custGeom>
                <a:avLst/>
                <a:gdLst/>
                <a:ahLst/>
                <a:cxnLst/>
                <a:rect l="l" t="t" r="r" b="b"/>
                <a:pathLst>
                  <a:path w="57696" h="29512" extrusionOk="0">
                    <a:moveTo>
                      <a:pt x="12601" y="1"/>
                    </a:moveTo>
                    <a:lnTo>
                      <a:pt x="1" y="14591"/>
                    </a:lnTo>
                    <a:lnTo>
                      <a:pt x="45096" y="29512"/>
                    </a:lnTo>
                    <a:lnTo>
                      <a:pt x="57696" y="15917"/>
                    </a:lnTo>
                    <a:lnTo>
                      <a:pt x="12601"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39;p32">
                <a:extLst>
                  <a:ext uri="{FF2B5EF4-FFF2-40B4-BE49-F238E27FC236}">
                    <a16:creationId xmlns:a16="http://schemas.microsoft.com/office/drawing/2014/main" id="{01664724-3227-E9FC-64C4-E769E976969C}"/>
                  </a:ext>
                </a:extLst>
              </p:cNvPr>
              <p:cNvSpPr/>
              <p:nvPr/>
            </p:nvSpPr>
            <p:spPr>
              <a:xfrm>
                <a:off x="5344380" y="4034257"/>
                <a:ext cx="1150506" cy="592925"/>
              </a:xfrm>
              <a:custGeom>
                <a:avLst/>
                <a:gdLst/>
                <a:ahLst/>
                <a:cxnLst/>
                <a:rect l="l" t="t" r="r" b="b"/>
                <a:pathLst>
                  <a:path w="58431" h="30113" extrusionOk="0">
                    <a:moveTo>
                      <a:pt x="13063" y="653"/>
                    </a:moveTo>
                    <a:lnTo>
                      <a:pt x="57533" y="16349"/>
                    </a:lnTo>
                    <a:lnTo>
                      <a:pt x="45374" y="29466"/>
                    </a:lnTo>
                    <a:lnTo>
                      <a:pt x="891" y="14747"/>
                    </a:lnTo>
                    <a:lnTo>
                      <a:pt x="13063" y="653"/>
                    </a:lnTo>
                    <a:close/>
                    <a:moveTo>
                      <a:pt x="12969" y="1"/>
                    </a:moveTo>
                    <a:cubicBezTo>
                      <a:pt x="12883" y="1"/>
                      <a:pt x="12799" y="37"/>
                      <a:pt x="12740" y="104"/>
                    </a:cubicBezTo>
                    <a:lnTo>
                      <a:pt x="140" y="14695"/>
                    </a:lnTo>
                    <a:cubicBezTo>
                      <a:pt x="0" y="14856"/>
                      <a:pt x="70" y="15108"/>
                      <a:pt x="274" y="15176"/>
                    </a:cubicBezTo>
                    <a:lnTo>
                      <a:pt x="45368" y="30097"/>
                    </a:lnTo>
                    <a:cubicBezTo>
                      <a:pt x="45399" y="30108"/>
                      <a:pt x="45431" y="30113"/>
                      <a:pt x="45463" y="30113"/>
                    </a:cubicBezTo>
                    <a:cubicBezTo>
                      <a:pt x="45546" y="30113"/>
                      <a:pt x="45625" y="30077"/>
                      <a:pt x="45682" y="30016"/>
                    </a:cubicBezTo>
                    <a:lnTo>
                      <a:pt x="58283" y="16421"/>
                    </a:lnTo>
                    <a:cubicBezTo>
                      <a:pt x="58430" y="16263"/>
                      <a:pt x="58366" y="16006"/>
                      <a:pt x="58162" y="15934"/>
                    </a:cubicBezTo>
                    <a:lnTo>
                      <a:pt x="13067" y="17"/>
                    </a:lnTo>
                    <a:cubicBezTo>
                      <a:pt x="13035" y="6"/>
                      <a:pt x="13002" y="1"/>
                      <a:pt x="129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40;p32">
                <a:extLst>
                  <a:ext uri="{FF2B5EF4-FFF2-40B4-BE49-F238E27FC236}">
                    <a16:creationId xmlns:a16="http://schemas.microsoft.com/office/drawing/2014/main" id="{5A4E812D-1AA5-34A7-FF00-57B6BDC2B72E}"/>
                  </a:ext>
                </a:extLst>
              </p:cNvPr>
              <p:cNvSpPr/>
              <p:nvPr/>
            </p:nvSpPr>
            <p:spPr>
              <a:xfrm>
                <a:off x="5327762" y="1230441"/>
                <a:ext cx="2829965" cy="2851368"/>
              </a:xfrm>
              <a:custGeom>
                <a:avLst/>
                <a:gdLst/>
                <a:ahLst/>
                <a:cxnLst/>
                <a:rect l="l" t="t" r="r" b="b"/>
                <a:pathLst>
                  <a:path w="143726" h="144813" extrusionOk="0">
                    <a:moveTo>
                      <a:pt x="90746" y="0"/>
                    </a:moveTo>
                    <a:cubicBezTo>
                      <a:pt x="89662" y="0"/>
                      <a:pt x="88308" y="521"/>
                      <a:pt x="86998" y="974"/>
                    </a:cubicBezTo>
                    <a:cubicBezTo>
                      <a:pt x="84084" y="1983"/>
                      <a:pt x="76236" y="9607"/>
                      <a:pt x="74442" y="14428"/>
                    </a:cubicBezTo>
                    <a:cubicBezTo>
                      <a:pt x="72648" y="19249"/>
                      <a:pt x="74218" y="20818"/>
                      <a:pt x="77357" y="23733"/>
                    </a:cubicBezTo>
                    <a:cubicBezTo>
                      <a:pt x="80496" y="26647"/>
                      <a:pt x="84308" y="32590"/>
                      <a:pt x="86326" y="38195"/>
                    </a:cubicBezTo>
                    <a:cubicBezTo>
                      <a:pt x="88344" y="43801"/>
                      <a:pt x="90922" y="49182"/>
                      <a:pt x="95070" y="50640"/>
                    </a:cubicBezTo>
                    <a:cubicBezTo>
                      <a:pt x="95070" y="50640"/>
                      <a:pt x="88456" y="53778"/>
                      <a:pt x="84083" y="56918"/>
                    </a:cubicBezTo>
                    <a:cubicBezTo>
                      <a:pt x="79711" y="60056"/>
                      <a:pt x="77581" y="61515"/>
                      <a:pt x="77581" y="61515"/>
                    </a:cubicBezTo>
                    <a:cubicBezTo>
                      <a:pt x="77581" y="61515"/>
                      <a:pt x="71638" y="63196"/>
                      <a:pt x="69396" y="66110"/>
                    </a:cubicBezTo>
                    <a:cubicBezTo>
                      <a:pt x="67154" y="69026"/>
                      <a:pt x="66258" y="70931"/>
                      <a:pt x="66258" y="70931"/>
                    </a:cubicBezTo>
                    <a:cubicBezTo>
                      <a:pt x="66258" y="70931"/>
                      <a:pt x="45965" y="74408"/>
                      <a:pt x="39687" y="79788"/>
                    </a:cubicBezTo>
                    <a:cubicBezTo>
                      <a:pt x="39687" y="79788"/>
                      <a:pt x="30382" y="82255"/>
                      <a:pt x="26458" y="85955"/>
                    </a:cubicBezTo>
                    <a:cubicBezTo>
                      <a:pt x="22535" y="89654"/>
                      <a:pt x="20741" y="96493"/>
                      <a:pt x="20741" y="96493"/>
                    </a:cubicBezTo>
                    <a:cubicBezTo>
                      <a:pt x="20741" y="96493"/>
                      <a:pt x="15472" y="100978"/>
                      <a:pt x="13004" y="102323"/>
                    </a:cubicBezTo>
                    <a:cubicBezTo>
                      <a:pt x="10537" y="103668"/>
                      <a:pt x="6502" y="106247"/>
                      <a:pt x="4484" y="112301"/>
                    </a:cubicBezTo>
                    <a:cubicBezTo>
                      <a:pt x="2466" y="118355"/>
                      <a:pt x="0" y="132033"/>
                      <a:pt x="0" y="132033"/>
                    </a:cubicBezTo>
                    <a:lnTo>
                      <a:pt x="6278" y="134947"/>
                    </a:lnTo>
                    <a:cubicBezTo>
                      <a:pt x="6278" y="134947"/>
                      <a:pt x="6391" y="131359"/>
                      <a:pt x="11997" y="125866"/>
                    </a:cubicBezTo>
                    <a:cubicBezTo>
                      <a:pt x="17602" y="120373"/>
                      <a:pt x="21077" y="111068"/>
                      <a:pt x="21526" y="110844"/>
                    </a:cubicBezTo>
                    <a:cubicBezTo>
                      <a:pt x="21975" y="110619"/>
                      <a:pt x="31840" y="104116"/>
                      <a:pt x="31840" y="104116"/>
                    </a:cubicBezTo>
                    <a:cubicBezTo>
                      <a:pt x="31840" y="104116"/>
                      <a:pt x="39463" y="109386"/>
                      <a:pt x="48096" y="110843"/>
                    </a:cubicBezTo>
                    <a:cubicBezTo>
                      <a:pt x="50834" y="111305"/>
                      <a:pt x="53662" y="111463"/>
                      <a:pt x="56248" y="111463"/>
                    </a:cubicBezTo>
                    <a:cubicBezTo>
                      <a:pt x="61815" y="111463"/>
                      <a:pt x="66258" y="110731"/>
                      <a:pt x="66258" y="110731"/>
                    </a:cubicBezTo>
                    <a:lnTo>
                      <a:pt x="66258" y="110731"/>
                    </a:lnTo>
                    <a:lnTo>
                      <a:pt x="63568" y="119027"/>
                    </a:lnTo>
                    <a:cubicBezTo>
                      <a:pt x="63568" y="119027"/>
                      <a:pt x="57401" y="121718"/>
                      <a:pt x="55831" y="124969"/>
                    </a:cubicBezTo>
                    <a:cubicBezTo>
                      <a:pt x="54261" y="128220"/>
                      <a:pt x="46863" y="140553"/>
                      <a:pt x="46863" y="140553"/>
                    </a:cubicBezTo>
                    <a:lnTo>
                      <a:pt x="52132" y="144813"/>
                    </a:lnTo>
                    <a:cubicBezTo>
                      <a:pt x="52132" y="144813"/>
                      <a:pt x="57625" y="140553"/>
                      <a:pt x="65361" y="136629"/>
                    </a:cubicBezTo>
                    <a:cubicBezTo>
                      <a:pt x="73097" y="132705"/>
                      <a:pt x="75003" y="129902"/>
                      <a:pt x="77245" y="125306"/>
                    </a:cubicBezTo>
                    <a:cubicBezTo>
                      <a:pt x="79487" y="120710"/>
                      <a:pt x="82290" y="111964"/>
                      <a:pt x="82403" y="111179"/>
                    </a:cubicBezTo>
                    <a:cubicBezTo>
                      <a:pt x="82515" y="110395"/>
                      <a:pt x="84756" y="108378"/>
                      <a:pt x="85093" y="103557"/>
                    </a:cubicBezTo>
                    <a:lnTo>
                      <a:pt x="85430" y="98736"/>
                    </a:lnTo>
                    <a:lnTo>
                      <a:pt x="97200" y="88197"/>
                    </a:lnTo>
                    <a:cubicBezTo>
                      <a:pt x="97200" y="88197"/>
                      <a:pt x="106506" y="84497"/>
                      <a:pt x="114241" y="75976"/>
                    </a:cubicBezTo>
                    <a:cubicBezTo>
                      <a:pt x="121976" y="67456"/>
                      <a:pt x="123211" y="63309"/>
                      <a:pt x="123994" y="55685"/>
                    </a:cubicBezTo>
                    <a:cubicBezTo>
                      <a:pt x="124779" y="48061"/>
                      <a:pt x="127919" y="17903"/>
                      <a:pt x="128030" y="17455"/>
                    </a:cubicBezTo>
                    <a:cubicBezTo>
                      <a:pt x="128143" y="17007"/>
                      <a:pt x="129152" y="14764"/>
                      <a:pt x="130498" y="14540"/>
                    </a:cubicBezTo>
                    <a:cubicBezTo>
                      <a:pt x="130520" y="14537"/>
                      <a:pt x="130545" y="14535"/>
                      <a:pt x="130571" y="14535"/>
                    </a:cubicBezTo>
                    <a:cubicBezTo>
                      <a:pt x="132093" y="14535"/>
                      <a:pt x="139259" y="20830"/>
                      <a:pt x="140251" y="21491"/>
                    </a:cubicBezTo>
                    <a:cubicBezTo>
                      <a:pt x="140681" y="21777"/>
                      <a:pt x="141293" y="22002"/>
                      <a:pt x="141873" y="22002"/>
                    </a:cubicBezTo>
                    <a:cubicBezTo>
                      <a:pt x="142653" y="22002"/>
                      <a:pt x="143373" y="21592"/>
                      <a:pt x="143502" y="20369"/>
                    </a:cubicBezTo>
                    <a:cubicBezTo>
                      <a:pt x="143726" y="18240"/>
                      <a:pt x="141933" y="12971"/>
                      <a:pt x="136215" y="7252"/>
                    </a:cubicBezTo>
                    <a:cubicBezTo>
                      <a:pt x="132047" y="3084"/>
                      <a:pt x="128712" y="1478"/>
                      <a:pt x="126690" y="1478"/>
                    </a:cubicBezTo>
                    <a:cubicBezTo>
                      <a:pt x="125938" y="1478"/>
                      <a:pt x="125368" y="1700"/>
                      <a:pt x="125003" y="2095"/>
                    </a:cubicBezTo>
                    <a:cubicBezTo>
                      <a:pt x="123659" y="3552"/>
                      <a:pt x="124555" y="6691"/>
                      <a:pt x="123659" y="11288"/>
                    </a:cubicBezTo>
                    <a:cubicBezTo>
                      <a:pt x="122761" y="15885"/>
                      <a:pt x="117157" y="32478"/>
                      <a:pt x="114354" y="40326"/>
                    </a:cubicBezTo>
                    <a:cubicBezTo>
                      <a:pt x="111550" y="48174"/>
                      <a:pt x="112447" y="58825"/>
                      <a:pt x="112447" y="58825"/>
                    </a:cubicBezTo>
                    <a:cubicBezTo>
                      <a:pt x="112447" y="58825"/>
                      <a:pt x="108635" y="60169"/>
                      <a:pt x="105945" y="62187"/>
                    </a:cubicBezTo>
                    <a:cubicBezTo>
                      <a:pt x="103254" y="64204"/>
                      <a:pt x="99106" y="67008"/>
                      <a:pt x="99106" y="67008"/>
                    </a:cubicBezTo>
                    <a:lnTo>
                      <a:pt x="97985" y="66447"/>
                    </a:lnTo>
                    <a:cubicBezTo>
                      <a:pt x="97985" y="66447"/>
                      <a:pt x="104263" y="60169"/>
                      <a:pt x="106169" y="56581"/>
                    </a:cubicBezTo>
                    <a:cubicBezTo>
                      <a:pt x="108075" y="52993"/>
                      <a:pt x="108635" y="52769"/>
                      <a:pt x="107626" y="50640"/>
                    </a:cubicBezTo>
                    <a:cubicBezTo>
                      <a:pt x="106617" y="48509"/>
                      <a:pt x="98433" y="38195"/>
                      <a:pt x="94845" y="33599"/>
                    </a:cubicBezTo>
                    <a:cubicBezTo>
                      <a:pt x="91258" y="29002"/>
                      <a:pt x="86886" y="21267"/>
                      <a:pt x="85989" y="19025"/>
                    </a:cubicBezTo>
                    <a:cubicBezTo>
                      <a:pt x="85093" y="16782"/>
                      <a:pt x="85205" y="14540"/>
                      <a:pt x="85878" y="12971"/>
                    </a:cubicBezTo>
                    <a:cubicBezTo>
                      <a:pt x="86550" y="11401"/>
                      <a:pt x="92828" y="8261"/>
                      <a:pt x="92941" y="3440"/>
                    </a:cubicBezTo>
                    <a:cubicBezTo>
                      <a:pt x="93002" y="784"/>
                      <a:pt x="92077" y="0"/>
                      <a:pt x="907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41;p32">
                <a:extLst>
                  <a:ext uri="{FF2B5EF4-FFF2-40B4-BE49-F238E27FC236}">
                    <a16:creationId xmlns:a16="http://schemas.microsoft.com/office/drawing/2014/main" id="{099339EB-1C6E-8149-09E1-A63A5611D11A}"/>
                  </a:ext>
                </a:extLst>
              </p:cNvPr>
              <p:cNvSpPr/>
              <p:nvPr/>
            </p:nvSpPr>
            <p:spPr>
              <a:xfrm>
                <a:off x="5321461" y="1224534"/>
                <a:ext cx="2842291" cy="2863221"/>
              </a:xfrm>
              <a:custGeom>
                <a:avLst/>
                <a:gdLst/>
                <a:ahLst/>
                <a:cxnLst/>
                <a:rect l="l" t="t" r="r" b="b"/>
                <a:pathLst>
                  <a:path w="144352" h="145415" extrusionOk="0">
                    <a:moveTo>
                      <a:pt x="91065" y="603"/>
                    </a:moveTo>
                    <a:cubicBezTo>
                      <a:pt x="91483" y="603"/>
                      <a:pt x="91848" y="687"/>
                      <a:pt x="92136" y="896"/>
                    </a:cubicBezTo>
                    <a:cubicBezTo>
                      <a:pt x="92717" y="1318"/>
                      <a:pt x="92993" y="2272"/>
                      <a:pt x="92959" y="3734"/>
                    </a:cubicBezTo>
                    <a:cubicBezTo>
                      <a:pt x="92886" y="6901"/>
                      <a:pt x="90026" y="9320"/>
                      <a:pt x="87940" y="11087"/>
                    </a:cubicBezTo>
                    <a:cubicBezTo>
                      <a:pt x="86946" y="11928"/>
                      <a:pt x="86160" y="12592"/>
                      <a:pt x="85921" y="13152"/>
                    </a:cubicBezTo>
                    <a:cubicBezTo>
                      <a:pt x="85142" y="14970"/>
                      <a:pt x="85182" y="17318"/>
                      <a:pt x="86030" y="19436"/>
                    </a:cubicBezTo>
                    <a:cubicBezTo>
                      <a:pt x="86941" y="21716"/>
                      <a:pt x="91326" y="29468"/>
                      <a:pt x="94929" y="34085"/>
                    </a:cubicBezTo>
                    <a:lnTo>
                      <a:pt x="96559" y="36168"/>
                    </a:lnTo>
                    <a:cubicBezTo>
                      <a:pt x="100394" y="41060"/>
                      <a:pt x="106812" y="49249"/>
                      <a:pt x="107674" y="51069"/>
                    </a:cubicBezTo>
                    <a:cubicBezTo>
                      <a:pt x="108449" y="52705"/>
                      <a:pt x="108264" y="53039"/>
                      <a:pt x="107063" y="55204"/>
                    </a:cubicBezTo>
                    <a:cubicBezTo>
                      <a:pt x="106820" y="55639"/>
                      <a:pt x="106540" y="56144"/>
                      <a:pt x="106222" y="56741"/>
                    </a:cubicBezTo>
                    <a:cubicBezTo>
                      <a:pt x="104361" y="60247"/>
                      <a:pt x="98154" y="66473"/>
                      <a:pt x="98091" y="66536"/>
                    </a:cubicBezTo>
                    <a:cubicBezTo>
                      <a:pt x="97947" y="66681"/>
                      <a:pt x="97987" y="66925"/>
                      <a:pt x="98169" y="67016"/>
                    </a:cubicBezTo>
                    <a:lnTo>
                      <a:pt x="99291" y="67577"/>
                    </a:lnTo>
                    <a:cubicBezTo>
                      <a:pt x="99334" y="67598"/>
                      <a:pt x="99380" y="67609"/>
                      <a:pt x="99426" y="67609"/>
                    </a:cubicBezTo>
                    <a:cubicBezTo>
                      <a:pt x="99484" y="67609"/>
                      <a:pt x="99543" y="67592"/>
                      <a:pt x="99593" y="67557"/>
                    </a:cubicBezTo>
                    <a:cubicBezTo>
                      <a:pt x="99635" y="67530"/>
                      <a:pt x="103779" y="64728"/>
                      <a:pt x="106444" y="62728"/>
                    </a:cubicBezTo>
                    <a:cubicBezTo>
                      <a:pt x="109066" y="60762"/>
                      <a:pt x="112829" y="59421"/>
                      <a:pt x="112866" y="59408"/>
                    </a:cubicBezTo>
                    <a:cubicBezTo>
                      <a:pt x="112995" y="59363"/>
                      <a:pt x="113077" y="59236"/>
                      <a:pt x="113066" y="59100"/>
                    </a:cubicBezTo>
                    <a:cubicBezTo>
                      <a:pt x="113057" y="58994"/>
                      <a:pt x="112206" y="48425"/>
                      <a:pt x="114955" y="40727"/>
                    </a:cubicBezTo>
                    <a:cubicBezTo>
                      <a:pt x="117754" y="32890"/>
                      <a:pt x="123361" y="16314"/>
                      <a:pt x="124273" y="11647"/>
                    </a:cubicBezTo>
                    <a:cubicBezTo>
                      <a:pt x="124665" y="9634"/>
                      <a:pt x="124720" y="7878"/>
                      <a:pt x="124762" y="6468"/>
                    </a:cubicBezTo>
                    <a:cubicBezTo>
                      <a:pt x="124818" y="4654"/>
                      <a:pt x="124857" y="3344"/>
                      <a:pt x="125544" y="2600"/>
                    </a:cubicBezTo>
                    <a:cubicBezTo>
                      <a:pt x="125846" y="2272"/>
                      <a:pt x="126330" y="2092"/>
                      <a:pt x="126942" y="2080"/>
                    </a:cubicBezTo>
                    <a:cubicBezTo>
                      <a:pt x="126966" y="2080"/>
                      <a:pt x="126991" y="2080"/>
                      <a:pt x="127015" y="2080"/>
                    </a:cubicBezTo>
                    <a:cubicBezTo>
                      <a:pt x="129303" y="2080"/>
                      <a:pt x="132754" y="4198"/>
                      <a:pt x="136321" y="7766"/>
                    </a:cubicBezTo>
                    <a:cubicBezTo>
                      <a:pt x="142001" y="13445"/>
                      <a:pt x="143740" y="18576"/>
                      <a:pt x="143522" y="20638"/>
                    </a:cubicBezTo>
                    <a:cubicBezTo>
                      <a:pt x="143457" y="21270"/>
                      <a:pt x="143216" y="21688"/>
                      <a:pt x="142808" y="21878"/>
                    </a:cubicBezTo>
                    <a:cubicBezTo>
                      <a:pt x="142624" y="21965"/>
                      <a:pt x="142412" y="22003"/>
                      <a:pt x="142191" y="22003"/>
                    </a:cubicBezTo>
                    <a:cubicBezTo>
                      <a:pt x="141688" y="22003"/>
                      <a:pt x="141134" y="21807"/>
                      <a:pt x="140737" y="21542"/>
                    </a:cubicBezTo>
                    <a:cubicBezTo>
                      <a:pt x="140494" y="21379"/>
                      <a:pt x="139819" y="20828"/>
                      <a:pt x="138967" y="20130"/>
                    </a:cubicBezTo>
                    <a:cubicBezTo>
                      <a:pt x="134653" y="16602"/>
                      <a:pt x="131916" y="14535"/>
                      <a:pt x="130876" y="14535"/>
                    </a:cubicBezTo>
                    <a:cubicBezTo>
                      <a:pt x="130837" y="14535"/>
                      <a:pt x="130801" y="14538"/>
                      <a:pt x="130767" y="14544"/>
                    </a:cubicBezTo>
                    <a:cubicBezTo>
                      <a:pt x="129283" y="14792"/>
                      <a:pt x="128201" y="17112"/>
                      <a:pt x="128059" y="17682"/>
                    </a:cubicBezTo>
                    <a:cubicBezTo>
                      <a:pt x="127933" y="18184"/>
                      <a:pt x="124567" y="50600"/>
                      <a:pt x="124015" y="55954"/>
                    </a:cubicBezTo>
                    <a:cubicBezTo>
                      <a:pt x="123251" y="63375"/>
                      <a:pt x="122104" y="67520"/>
                      <a:pt x="114337" y="76076"/>
                    </a:cubicBezTo>
                    <a:cubicBezTo>
                      <a:pt x="106742" y="84442"/>
                      <a:pt x="97501" y="88181"/>
                      <a:pt x="97408" y="88218"/>
                    </a:cubicBezTo>
                    <a:cubicBezTo>
                      <a:pt x="97375" y="88231"/>
                      <a:pt x="97345" y="88250"/>
                      <a:pt x="97319" y="88274"/>
                    </a:cubicBezTo>
                    <a:lnTo>
                      <a:pt x="85547" y="98812"/>
                    </a:lnTo>
                    <a:cubicBezTo>
                      <a:pt x="85489" y="98864"/>
                      <a:pt x="85453" y="98936"/>
                      <a:pt x="85447" y="99013"/>
                    </a:cubicBezTo>
                    <a:lnTo>
                      <a:pt x="85112" y="103836"/>
                    </a:lnTo>
                    <a:cubicBezTo>
                      <a:pt x="84872" y="107266"/>
                      <a:pt x="83670" y="109209"/>
                      <a:pt x="82952" y="110371"/>
                    </a:cubicBezTo>
                    <a:cubicBezTo>
                      <a:pt x="82658" y="110847"/>
                      <a:pt x="82463" y="111162"/>
                      <a:pt x="82424" y="111438"/>
                    </a:cubicBezTo>
                    <a:cubicBezTo>
                      <a:pt x="82326" y="112124"/>
                      <a:pt x="79536" y="120879"/>
                      <a:pt x="77294" y="125475"/>
                    </a:cubicBezTo>
                    <a:cubicBezTo>
                      <a:pt x="74991" y="130196"/>
                      <a:pt x="73081" y="132838"/>
                      <a:pt x="65544" y="136662"/>
                    </a:cubicBezTo>
                    <a:cubicBezTo>
                      <a:pt x="58667" y="140150"/>
                      <a:pt x="53494" y="143952"/>
                      <a:pt x="52458" y="144732"/>
                    </a:cubicBezTo>
                    <a:lnTo>
                      <a:pt x="47574" y="140784"/>
                    </a:lnTo>
                    <a:cubicBezTo>
                      <a:pt x="48586" y="139094"/>
                      <a:pt x="54981" y="128383"/>
                      <a:pt x="56422" y="125400"/>
                    </a:cubicBezTo>
                    <a:cubicBezTo>
                      <a:pt x="57925" y="122287"/>
                      <a:pt x="63947" y="119628"/>
                      <a:pt x="64007" y="119602"/>
                    </a:cubicBezTo>
                    <a:cubicBezTo>
                      <a:pt x="64086" y="119568"/>
                      <a:pt x="64146" y="119502"/>
                      <a:pt x="64173" y="119420"/>
                    </a:cubicBezTo>
                    <a:lnTo>
                      <a:pt x="66864" y="111124"/>
                    </a:lnTo>
                    <a:cubicBezTo>
                      <a:pt x="66928" y="110926"/>
                      <a:pt x="66778" y="110731"/>
                      <a:pt x="66580" y="110731"/>
                    </a:cubicBezTo>
                    <a:cubicBezTo>
                      <a:pt x="66563" y="110731"/>
                      <a:pt x="66546" y="110732"/>
                      <a:pt x="66529" y="110735"/>
                    </a:cubicBezTo>
                    <a:cubicBezTo>
                      <a:pt x="66465" y="110745"/>
                      <a:pt x="62037" y="111458"/>
                      <a:pt x="56539" y="111458"/>
                    </a:cubicBezTo>
                    <a:cubicBezTo>
                      <a:pt x="53970" y="111458"/>
                      <a:pt x="51167" y="111302"/>
                      <a:pt x="48466" y="110846"/>
                    </a:cubicBezTo>
                    <a:cubicBezTo>
                      <a:pt x="40002" y="109419"/>
                      <a:pt x="32407" y="104222"/>
                      <a:pt x="32332" y="104169"/>
                    </a:cubicBezTo>
                    <a:cubicBezTo>
                      <a:pt x="32280" y="104133"/>
                      <a:pt x="32221" y="104115"/>
                      <a:pt x="32161" y="104115"/>
                    </a:cubicBezTo>
                    <a:cubicBezTo>
                      <a:pt x="32103" y="104115"/>
                      <a:pt x="32045" y="104132"/>
                      <a:pt x="31995" y="104165"/>
                    </a:cubicBezTo>
                    <a:cubicBezTo>
                      <a:pt x="28042" y="106771"/>
                      <a:pt x="22041" y="110708"/>
                      <a:pt x="21712" y="110874"/>
                    </a:cubicBezTo>
                    <a:cubicBezTo>
                      <a:pt x="21521" y="110970"/>
                      <a:pt x="21390" y="111219"/>
                      <a:pt x="20667" y="112721"/>
                    </a:cubicBezTo>
                    <a:cubicBezTo>
                      <a:pt x="19235" y="115696"/>
                      <a:pt x="16255" y="121886"/>
                      <a:pt x="12107" y="125952"/>
                    </a:cubicBezTo>
                    <a:cubicBezTo>
                      <a:pt x="7529" y="130438"/>
                      <a:pt x="6559" y="133671"/>
                      <a:pt x="6354" y="134801"/>
                    </a:cubicBezTo>
                    <a:lnTo>
                      <a:pt x="659" y="132157"/>
                    </a:lnTo>
                    <a:cubicBezTo>
                      <a:pt x="991" y="130343"/>
                      <a:pt x="3245" y="118233"/>
                      <a:pt x="5090" y="112695"/>
                    </a:cubicBezTo>
                    <a:cubicBezTo>
                      <a:pt x="7004" y="106956"/>
                      <a:pt x="10788" y="104349"/>
                      <a:pt x="13469" y="102886"/>
                    </a:cubicBezTo>
                    <a:cubicBezTo>
                      <a:pt x="15935" y="101541"/>
                      <a:pt x="21041" y="97205"/>
                      <a:pt x="21256" y="97022"/>
                    </a:cubicBezTo>
                    <a:cubicBezTo>
                      <a:pt x="21303" y="96981"/>
                      <a:pt x="21336" y="96928"/>
                      <a:pt x="21352" y="96869"/>
                    </a:cubicBezTo>
                    <a:cubicBezTo>
                      <a:pt x="21370" y="96801"/>
                      <a:pt x="23168" y="90071"/>
                      <a:pt x="26985" y="86473"/>
                    </a:cubicBezTo>
                    <a:cubicBezTo>
                      <a:pt x="30807" y="82868"/>
                      <a:pt x="39993" y="80403"/>
                      <a:pt x="40084" y="80379"/>
                    </a:cubicBezTo>
                    <a:cubicBezTo>
                      <a:pt x="40128" y="80367"/>
                      <a:pt x="40169" y="80345"/>
                      <a:pt x="40203" y="80317"/>
                    </a:cubicBezTo>
                    <a:cubicBezTo>
                      <a:pt x="46347" y="75051"/>
                      <a:pt x="66427" y="71562"/>
                      <a:pt x="66629" y="71528"/>
                    </a:cubicBezTo>
                    <a:cubicBezTo>
                      <a:pt x="66726" y="71511"/>
                      <a:pt x="66808" y="71448"/>
                      <a:pt x="66851" y="71359"/>
                    </a:cubicBezTo>
                    <a:cubicBezTo>
                      <a:pt x="66859" y="71341"/>
                      <a:pt x="67763" y="69444"/>
                      <a:pt x="69956" y="66594"/>
                    </a:cubicBezTo>
                    <a:cubicBezTo>
                      <a:pt x="72110" y="63792"/>
                      <a:pt x="77925" y="62121"/>
                      <a:pt x="77983" y="62104"/>
                    </a:cubicBezTo>
                    <a:cubicBezTo>
                      <a:pt x="78013" y="62095"/>
                      <a:pt x="78044" y="62082"/>
                      <a:pt x="78070" y="62063"/>
                    </a:cubicBezTo>
                    <a:cubicBezTo>
                      <a:pt x="78092" y="62048"/>
                      <a:pt x="80253" y="60567"/>
                      <a:pt x="84580" y="57462"/>
                    </a:cubicBezTo>
                    <a:cubicBezTo>
                      <a:pt x="88879" y="54375"/>
                      <a:pt x="95453" y="51242"/>
                      <a:pt x="95520" y="51211"/>
                    </a:cubicBezTo>
                    <a:cubicBezTo>
                      <a:pt x="95761" y="51095"/>
                      <a:pt x="95742" y="50746"/>
                      <a:pt x="95490" y="50657"/>
                    </a:cubicBezTo>
                    <a:cubicBezTo>
                      <a:pt x="91282" y="49178"/>
                      <a:pt x="88704" y="43326"/>
                      <a:pt x="86928" y="38393"/>
                    </a:cubicBezTo>
                    <a:cubicBezTo>
                      <a:pt x="84991" y="33014"/>
                      <a:pt x="81187" y="26882"/>
                      <a:pt x="77881" y="23813"/>
                    </a:cubicBezTo>
                    <a:cubicBezTo>
                      <a:pt x="74824" y="20974"/>
                      <a:pt x="73289" y="19549"/>
                      <a:pt x="75043" y="14833"/>
                    </a:cubicBezTo>
                    <a:cubicBezTo>
                      <a:pt x="76810" y="10084"/>
                      <a:pt x="84523" y="2561"/>
                      <a:pt x="87416" y="1559"/>
                    </a:cubicBezTo>
                    <a:lnTo>
                      <a:pt x="87845" y="1409"/>
                    </a:lnTo>
                    <a:cubicBezTo>
                      <a:pt x="88984" y="1010"/>
                      <a:pt x="90150" y="603"/>
                      <a:pt x="91065" y="603"/>
                    </a:cubicBezTo>
                    <a:close/>
                    <a:moveTo>
                      <a:pt x="91069" y="1"/>
                    </a:moveTo>
                    <a:cubicBezTo>
                      <a:pt x="90044" y="1"/>
                      <a:pt x="88832" y="425"/>
                      <a:pt x="87647" y="840"/>
                    </a:cubicBezTo>
                    <a:lnTo>
                      <a:pt x="87220" y="990"/>
                    </a:lnTo>
                    <a:cubicBezTo>
                      <a:pt x="84236" y="2022"/>
                      <a:pt x="76293" y="9750"/>
                      <a:pt x="74480" y="14622"/>
                    </a:cubicBezTo>
                    <a:cubicBezTo>
                      <a:pt x="72586" y="19715"/>
                      <a:pt x="74426" y="21422"/>
                      <a:pt x="77473" y="24252"/>
                    </a:cubicBezTo>
                    <a:cubicBezTo>
                      <a:pt x="80716" y="27264"/>
                      <a:pt x="84455" y="33296"/>
                      <a:pt x="86363" y="38596"/>
                    </a:cubicBezTo>
                    <a:cubicBezTo>
                      <a:pt x="88202" y="43704"/>
                      <a:pt x="90619" y="49109"/>
                      <a:pt x="94652" y="50964"/>
                    </a:cubicBezTo>
                    <a:cubicBezTo>
                      <a:pt x="92909" y="51822"/>
                      <a:pt x="87799" y="54409"/>
                      <a:pt x="84227" y="56973"/>
                    </a:cubicBezTo>
                    <a:cubicBezTo>
                      <a:pt x="80229" y="59844"/>
                      <a:pt x="78083" y="61323"/>
                      <a:pt x="77770" y="61539"/>
                    </a:cubicBezTo>
                    <a:cubicBezTo>
                      <a:pt x="77157" y="61716"/>
                      <a:pt x="71673" y="63374"/>
                      <a:pt x="69478" y="66227"/>
                    </a:cubicBezTo>
                    <a:cubicBezTo>
                      <a:pt x="67562" y="68720"/>
                      <a:pt x="66626" y="70464"/>
                      <a:pt x="66376" y="70961"/>
                    </a:cubicBezTo>
                    <a:cubicBezTo>
                      <a:pt x="64367" y="71313"/>
                      <a:pt x="45970" y="74652"/>
                      <a:pt x="39864" y="79814"/>
                    </a:cubicBezTo>
                    <a:cubicBezTo>
                      <a:pt x="38952" y="80061"/>
                      <a:pt x="30375" y="82449"/>
                      <a:pt x="26572" y="86035"/>
                    </a:cubicBezTo>
                    <a:cubicBezTo>
                      <a:pt x="22832" y="89560"/>
                      <a:pt x="21032" y="95756"/>
                      <a:pt x="20795" y="96623"/>
                    </a:cubicBezTo>
                    <a:cubicBezTo>
                      <a:pt x="20158" y="97161"/>
                      <a:pt x="15438" y="101127"/>
                      <a:pt x="13181" y="102359"/>
                    </a:cubicBezTo>
                    <a:cubicBezTo>
                      <a:pt x="10411" y="103870"/>
                      <a:pt x="6500" y="106565"/>
                      <a:pt x="4520" y="112505"/>
                    </a:cubicBezTo>
                    <a:cubicBezTo>
                      <a:pt x="2518" y="118510"/>
                      <a:pt x="49" y="132142"/>
                      <a:pt x="24" y="132278"/>
                    </a:cubicBezTo>
                    <a:cubicBezTo>
                      <a:pt x="0" y="132413"/>
                      <a:pt x="70" y="132547"/>
                      <a:pt x="193" y="132604"/>
                    </a:cubicBezTo>
                    <a:lnTo>
                      <a:pt x="6471" y="135520"/>
                    </a:lnTo>
                    <a:cubicBezTo>
                      <a:pt x="6513" y="135539"/>
                      <a:pt x="6556" y="135548"/>
                      <a:pt x="6598" y="135548"/>
                    </a:cubicBezTo>
                    <a:cubicBezTo>
                      <a:pt x="6753" y="135548"/>
                      <a:pt x="6893" y="135427"/>
                      <a:pt x="6898" y="135258"/>
                    </a:cubicBezTo>
                    <a:cubicBezTo>
                      <a:pt x="6901" y="135222"/>
                      <a:pt x="7099" y="131700"/>
                      <a:pt x="12526" y="126381"/>
                    </a:cubicBezTo>
                    <a:cubicBezTo>
                      <a:pt x="16750" y="122242"/>
                      <a:pt x="19761" y="115987"/>
                      <a:pt x="21208" y="112982"/>
                    </a:cubicBezTo>
                    <a:cubicBezTo>
                      <a:pt x="21565" y="112241"/>
                      <a:pt x="21901" y="111540"/>
                      <a:pt x="22019" y="111390"/>
                    </a:cubicBezTo>
                    <a:cubicBezTo>
                      <a:pt x="22763" y="110965"/>
                      <a:pt x="30619" y="105791"/>
                      <a:pt x="32158" y="104778"/>
                    </a:cubicBezTo>
                    <a:cubicBezTo>
                      <a:pt x="33336" y="105556"/>
                      <a:pt x="40472" y="110108"/>
                      <a:pt x="48366" y="111440"/>
                    </a:cubicBezTo>
                    <a:cubicBezTo>
                      <a:pt x="51101" y="111902"/>
                      <a:pt x="53937" y="112060"/>
                      <a:pt x="56536" y="112060"/>
                    </a:cubicBezTo>
                    <a:cubicBezTo>
                      <a:pt x="61045" y="112060"/>
                      <a:pt x="64838" y="111585"/>
                      <a:pt x="66143" y="111400"/>
                    </a:cubicBezTo>
                    <a:lnTo>
                      <a:pt x="66143" y="111400"/>
                    </a:lnTo>
                    <a:lnTo>
                      <a:pt x="63642" y="119107"/>
                    </a:lnTo>
                    <a:cubicBezTo>
                      <a:pt x="62729" y="119519"/>
                      <a:pt x="57374" y="122046"/>
                      <a:pt x="55881" y="125138"/>
                    </a:cubicBezTo>
                    <a:cubicBezTo>
                      <a:pt x="54335" y="128341"/>
                      <a:pt x="46999" y="140575"/>
                      <a:pt x="46925" y="140699"/>
                    </a:cubicBezTo>
                    <a:cubicBezTo>
                      <a:pt x="46847" y="140827"/>
                      <a:pt x="46877" y="140993"/>
                      <a:pt x="46993" y="141086"/>
                    </a:cubicBezTo>
                    <a:lnTo>
                      <a:pt x="52262" y="145346"/>
                    </a:lnTo>
                    <a:cubicBezTo>
                      <a:pt x="52316" y="145390"/>
                      <a:pt x="52383" y="145414"/>
                      <a:pt x="52452" y="145414"/>
                    </a:cubicBezTo>
                    <a:cubicBezTo>
                      <a:pt x="52518" y="145414"/>
                      <a:pt x="52582" y="145391"/>
                      <a:pt x="52636" y="145351"/>
                    </a:cubicBezTo>
                    <a:cubicBezTo>
                      <a:pt x="52690" y="145308"/>
                      <a:pt x="58194" y="141063"/>
                      <a:pt x="65817" y="137197"/>
                    </a:cubicBezTo>
                    <a:cubicBezTo>
                      <a:pt x="73783" y="133156"/>
                      <a:pt x="75672" y="130172"/>
                      <a:pt x="77834" y="125738"/>
                    </a:cubicBezTo>
                    <a:cubicBezTo>
                      <a:pt x="80067" y="121160"/>
                      <a:pt x="82892" y="112403"/>
                      <a:pt x="83019" y="111522"/>
                    </a:cubicBezTo>
                    <a:cubicBezTo>
                      <a:pt x="83041" y="111369"/>
                      <a:pt x="83236" y="111054"/>
                      <a:pt x="83464" y="110687"/>
                    </a:cubicBezTo>
                    <a:cubicBezTo>
                      <a:pt x="84162" y="109557"/>
                      <a:pt x="85462" y="107455"/>
                      <a:pt x="85712" y="103877"/>
                    </a:cubicBezTo>
                    <a:lnTo>
                      <a:pt x="86039" y="99178"/>
                    </a:lnTo>
                    <a:lnTo>
                      <a:pt x="97682" y="88755"/>
                    </a:lnTo>
                    <a:cubicBezTo>
                      <a:pt x="98439" y="88443"/>
                      <a:pt x="107384" y="84629"/>
                      <a:pt x="114785" y="76479"/>
                    </a:cubicBezTo>
                    <a:cubicBezTo>
                      <a:pt x="122672" y="67792"/>
                      <a:pt x="123838" y="63573"/>
                      <a:pt x="124615" y="56016"/>
                    </a:cubicBezTo>
                    <a:cubicBezTo>
                      <a:pt x="125434" y="48068"/>
                      <a:pt x="128513" y="18505"/>
                      <a:pt x="128644" y="17828"/>
                    </a:cubicBezTo>
                    <a:cubicBezTo>
                      <a:pt x="128768" y="17331"/>
                      <a:pt x="129750" y="15323"/>
                      <a:pt x="130867" y="15137"/>
                    </a:cubicBezTo>
                    <a:cubicBezTo>
                      <a:pt x="130883" y="15134"/>
                      <a:pt x="130899" y="15133"/>
                      <a:pt x="130917" y="15133"/>
                    </a:cubicBezTo>
                    <a:cubicBezTo>
                      <a:pt x="131917" y="15133"/>
                      <a:pt x="136575" y="18947"/>
                      <a:pt x="138588" y="20594"/>
                    </a:cubicBezTo>
                    <a:cubicBezTo>
                      <a:pt x="139488" y="21331"/>
                      <a:pt x="140138" y="21863"/>
                      <a:pt x="140406" y="22041"/>
                    </a:cubicBezTo>
                    <a:cubicBezTo>
                      <a:pt x="140877" y="22355"/>
                      <a:pt x="141550" y="22602"/>
                      <a:pt x="142198" y="22602"/>
                    </a:cubicBezTo>
                    <a:cubicBezTo>
                      <a:pt x="142500" y="22602"/>
                      <a:pt x="142797" y="22548"/>
                      <a:pt x="143065" y="22421"/>
                    </a:cubicBezTo>
                    <a:cubicBezTo>
                      <a:pt x="143485" y="22225"/>
                      <a:pt x="144010" y="21766"/>
                      <a:pt x="144122" y="20701"/>
                    </a:cubicBezTo>
                    <a:cubicBezTo>
                      <a:pt x="144352" y="18524"/>
                      <a:pt x="142577" y="13169"/>
                      <a:pt x="136748" y="7340"/>
                    </a:cubicBezTo>
                    <a:cubicBezTo>
                      <a:pt x="133014" y="3607"/>
                      <a:pt x="129473" y="1479"/>
                      <a:pt x="127011" y="1479"/>
                    </a:cubicBezTo>
                    <a:cubicBezTo>
                      <a:pt x="126985" y="1479"/>
                      <a:pt x="126958" y="1479"/>
                      <a:pt x="126932" y="1479"/>
                    </a:cubicBezTo>
                    <a:cubicBezTo>
                      <a:pt x="126152" y="1495"/>
                      <a:pt x="125521" y="1741"/>
                      <a:pt x="125105" y="2192"/>
                    </a:cubicBezTo>
                    <a:cubicBezTo>
                      <a:pt x="124266" y="3101"/>
                      <a:pt x="124223" y="4506"/>
                      <a:pt x="124164" y="6449"/>
                    </a:cubicBezTo>
                    <a:cubicBezTo>
                      <a:pt x="124121" y="7838"/>
                      <a:pt x="124069" y="9567"/>
                      <a:pt x="123685" y="11531"/>
                    </a:cubicBezTo>
                    <a:cubicBezTo>
                      <a:pt x="122791" y="16110"/>
                      <a:pt x="117098" y="32946"/>
                      <a:pt x="114392" y="40525"/>
                    </a:cubicBezTo>
                    <a:cubicBezTo>
                      <a:pt x="111827" y="47707"/>
                      <a:pt x="112344" y="57319"/>
                      <a:pt x="112452" y="58919"/>
                    </a:cubicBezTo>
                    <a:cubicBezTo>
                      <a:pt x="111598" y="59238"/>
                      <a:pt x="108447" y="60476"/>
                      <a:pt x="106086" y="62248"/>
                    </a:cubicBezTo>
                    <a:cubicBezTo>
                      <a:pt x="103715" y="64026"/>
                      <a:pt x="100163" y="66445"/>
                      <a:pt x="99405" y="66961"/>
                    </a:cubicBezTo>
                    <a:lnTo>
                      <a:pt x="98812" y="66664"/>
                    </a:lnTo>
                    <a:cubicBezTo>
                      <a:pt x="100088" y="65365"/>
                      <a:pt x="105065" y="60206"/>
                      <a:pt x="106756" y="57022"/>
                    </a:cubicBezTo>
                    <a:cubicBezTo>
                      <a:pt x="107071" y="56428"/>
                      <a:pt x="107350" y="55927"/>
                      <a:pt x="107589" y="55494"/>
                    </a:cubicBezTo>
                    <a:cubicBezTo>
                      <a:pt x="108801" y="53312"/>
                      <a:pt x="109127" y="52727"/>
                      <a:pt x="108219" y="50811"/>
                    </a:cubicBezTo>
                    <a:cubicBezTo>
                      <a:pt x="107329" y="48930"/>
                      <a:pt x="101134" y="41026"/>
                      <a:pt x="97035" y="35796"/>
                    </a:cubicBezTo>
                    <a:lnTo>
                      <a:pt x="95405" y="33714"/>
                    </a:lnTo>
                    <a:cubicBezTo>
                      <a:pt x="91831" y="29137"/>
                      <a:pt x="87489" y="21465"/>
                      <a:pt x="86588" y="19212"/>
                    </a:cubicBezTo>
                    <a:cubicBezTo>
                      <a:pt x="85800" y="17239"/>
                      <a:pt x="85757" y="15061"/>
                      <a:pt x="86474" y="13388"/>
                    </a:cubicBezTo>
                    <a:cubicBezTo>
                      <a:pt x="86658" y="12959"/>
                      <a:pt x="87432" y="12303"/>
                      <a:pt x="88329" y="11544"/>
                    </a:cubicBezTo>
                    <a:cubicBezTo>
                      <a:pt x="90380" y="9808"/>
                      <a:pt x="93480" y="7183"/>
                      <a:pt x="93561" y="3747"/>
                    </a:cubicBezTo>
                    <a:cubicBezTo>
                      <a:pt x="93600" y="2053"/>
                      <a:pt x="93249" y="961"/>
                      <a:pt x="92490" y="409"/>
                    </a:cubicBezTo>
                    <a:cubicBezTo>
                      <a:pt x="92087" y="116"/>
                      <a:pt x="91603" y="1"/>
                      <a:pt x="910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42;p32">
                <a:extLst>
                  <a:ext uri="{FF2B5EF4-FFF2-40B4-BE49-F238E27FC236}">
                    <a16:creationId xmlns:a16="http://schemas.microsoft.com/office/drawing/2014/main" id="{E518E20F-D3EE-4C51-ABD0-A3AE6A45EA2B}"/>
                  </a:ext>
                </a:extLst>
              </p:cNvPr>
              <p:cNvSpPr/>
              <p:nvPr/>
            </p:nvSpPr>
            <p:spPr>
              <a:xfrm>
                <a:off x="6330180" y="3010870"/>
                <a:ext cx="849171" cy="1070939"/>
              </a:xfrm>
              <a:custGeom>
                <a:avLst/>
                <a:gdLst/>
                <a:ahLst/>
                <a:cxnLst/>
                <a:rect l="l" t="t" r="r" b="b"/>
                <a:pathLst>
                  <a:path w="43127" h="54390" extrusionOk="0">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43;p32">
                <a:extLst>
                  <a:ext uri="{FF2B5EF4-FFF2-40B4-BE49-F238E27FC236}">
                    <a16:creationId xmlns:a16="http://schemas.microsoft.com/office/drawing/2014/main" id="{D0F5A40A-B8B5-18EA-D34A-1DD280AAB7F3}"/>
                  </a:ext>
                </a:extLst>
              </p:cNvPr>
              <p:cNvSpPr/>
              <p:nvPr/>
            </p:nvSpPr>
            <p:spPr>
              <a:xfrm>
                <a:off x="5401225" y="3171855"/>
                <a:ext cx="1242341" cy="715712"/>
              </a:xfrm>
              <a:custGeom>
                <a:avLst/>
                <a:gdLst/>
                <a:ahLst/>
                <a:cxnLst/>
                <a:rect l="l" t="t" r="r" b="b"/>
                <a:pathLst>
                  <a:path w="63095" h="36349" extrusionOk="0">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44;p32">
                <a:extLst>
                  <a:ext uri="{FF2B5EF4-FFF2-40B4-BE49-F238E27FC236}">
                    <a16:creationId xmlns:a16="http://schemas.microsoft.com/office/drawing/2014/main" id="{F2ED2FFD-E1D9-D1E5-0D16-255544A3FB38}"/>
                  </a:ext>
                </a:extLst>
              </p:cNvPr>
              <p:cNvSpPr/>
              <p:nvPr/>
            </p:nvSpPr>
            <p:spPr>
              <a:xfrm>
                <a:off x="5632504" y="2549808"/>
                <a:ext cx="1576815" cy="967015"/>
              </a:xfrm>
              <a:custGeom>
                <a:avLst/>
                <a:gdLst/>
                <a:ahLst/>
                <a:cxnLst/>
                <a:rect l="l" t="t" r="r" b="b"/>
                <a:pathLst>
                  <a:path w="80082" h="49112" extrusionOk="0">
                    <a:moveTo>
                      <a:pt x="57844" y="1"/>
                    </a:moveTo>
                    <a:cubicBezTo>
                      <a:pt x="56428" y="1"/>
                      <a:pt x="54679" y="131"/>
                      <a:pt x="53034" y="301"/>
                    </a:cubicBezTo>
                    <a:cubicBezTo>
                      <a:pt x="51444" y="2525"/>
                      <a:pt x="50781" y="3924"/>
                      <a:pt x="50781" y="3924"/>
                    </a:cubicBezTo>
                    <a:cubicBezTo>
                      <a:pt x="50781" y="3924"/>
                      <a:pt x="30488" y="7401"/>
                      <a:pt x="24210" y="12781"/>
                    </a:cubicBezTo>
                    <a:cubicBezTo>
                      <a:pt x="24210" y="12781"/>
                      <a:pt x="14905" y="15248"/>
                      <a:pt x="10982" y="18948"/>
                    </a:cubicBezTo>
                    <a:cubicBezTo>
                      <a:pt x="7058" y="22647"/>
                      <a:pt x="5264" y="29486"/>
                      <a:pt x="5264" y="29486"/>
                    </a:cubicBezTo>
                    <a:cubicBezTo>
                      <a:pt x="5264" y="29486"/>
                      <a:pt x="2472" y="31861"/>
                      <a:pt x="1" y="33673"/>
                    </a:cubicBezTo>
                    <a:cubicBezTo>
                      <a:pt x="373" y="33647"/>
                      <a:pt x="794" y="33628"/>
                      <a:pt x="1242" y="33628"/>
                    </a:cubicBezTo>
                    <a:cubicBezTo>
                      <a:pt x="3138" y="33628"/>
                      <a:pt x="5540" y="33961"/>
                      <a:pt x="6945" y="35428"/>
                    </a:cubicBezTo>
                    <a:cubicBezTo>
                      <a:pt x="8703" y="37262"/>
                      <a:pt x="8585" y="40499"/>
                      <a:pt x="8332" y="42377"/>
                    </a:cubicBezTo>
                    <a:cubicBezTo>
                      <a:pt x="11376" y="40396"/>
                      <a:pt x="16363" y="37109"/>
                      <a:pt x="16363" y="37109"/>
                    </a:cubicBezTo>
                    <a:cubicBezTo>
                      <a:pt x="16363" y="37109"/>
                      <a:pt x="23986" y="42379"/>
                      <a:pt x="32619" y="43836"/>
                    </a:cubicBezTo>
                    <a:cubicBezTo>
                      <a:pt x="35357" y="44298"/>
                      <a:pt x="38185" y="44456"/>
                      <a:pt x="40771" y="44456"/>
                    </a:cubicBezTo>
                    <a:cubicBezTo>
                      <a:pt x="46338" y="44456"/>
                      <a:pt x="50781" y="43724"/>
                      <a:pt x="50781" y="43724"/>
                    </a:cubicBezTo>
                    <a:lnTo>
                      <a:pt x="50781" y="43724"/>
                    </a:lnTo>
                    <a:lnTo>
                      <a:pt x="50348" y="45059"/>
                    </a:lnTo>
                    <a:cubicBezTo>
                      <a:pt x="51440" y="44242"/>
                      <a:pt x="53389" y="43169"/>
                      <a:pt x="56103" y="43169"/>
                    </a:cubicBezTo>
                    <a:cubicBezTo>
                      <a:pt x="57407" y="43169"/>
                      <a:pt x="58887" y="43416"/>
                      <a:pt x="60534" y="44060"/>
                    </a:cubicBezTo>
                    <a:cubicBezTo>
                      <a:pt x="63325" y="45151"/>
                      <a:pt x="64722" y="47073"/>
                      <a:pt x="65384" y="49112"/>
                    </a:cubicBezTo>
                    <a:cubicBezTo>
                      <a:pt x="66254" y="46572"/>
                      <a:pt x="66874" y="44533"/>
                      <a:pt x="66926" y="44172"/>
                    </a:cubicBezTo>
                    <a:cubicBezTo>
                      <a:pt x="67038" y="43388"/>
                      <a:pt x="69281" y="41371"/>
                      <a:pt x="69616" y="36550"/>
                    </a:cubicBezTo>
                    <a:lnTo>
                      <a:pt x="69953" y="31729"/>
                    </a:lnTo>
                    <a:lnTo>
                      <a:pt x="79872" y="22850"/>
                    </a:lnTo>
                    <a:cubicBezTo>
                      <a:pt x="80082" y="20694"/>
                      <a:pt x="79809" y="17374"/>
                      <a:pt x="77801" y="12782"/>
                    </a:cubicBezTo>
                    <a:cubicBezTo>
                      <a:pt x="73876" y="3813"/>
                      <a:pt x="61319" y="1"/>
                      <a:pt x="57844"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45;p32">
                <a:extLst>
                  <a:ext uri="{FF2B5EF4-FFF2-40B4-BE49-F238E27FC236}">
                    <a16:creationId xmlns:a16="http://schemas.microsoft.com/office/drawing/2014/main" id="{21448C11-EC41-72CA-5DB4-B2321770DD76}"/>
                  </a:ext>
                </a:extLst>
              </p:cNvPr>
              <p:cNvSpPr/>
              <p:nvPr/>
            </p:nvSpPr>
            <p:spPr>
              <a:xfrm>
                <a:off x="5626046" y="2543901"/>
                <a:ext cx="1588885" cy="978829"/>
              </a:xfrm>
              <a:custGeom>
                <a:avLst/>
                <a:gdLst/>
                <a:ahLst/>
                <a:cxnLst/>
                <a:rect l="l" t="t" r="r" b="b"/>
                <a:pathLst>
                  <a:path w="80695" h="49712" extrusionOk="0">
                    <a:moveTo>
                      <a:pt x="58173" y="601"/>
                    </a:moveTo>
                    <a:cubicBezTo>
                      <a:pt x="61588" y="601"/>
                      <a:pt x="73999" y="4393"/>
                      <a:pt x="77852" y="13202"/>
                    </a:cubicBezTo>
                    <a:cubicBezTo>
                      <a:pt x="79850" y="17768"/>
                      <a:pt x="80081" y="21037"/>
                      <a:pt x="79911" y="23004"/>
                    </a:cubicBezTo>
                    <a:lnTo>
                      <a:pt x="70079" y="31805"/>
                    </a:lnTo>
                    <a:cubicBezTo>
                      <a:pt x="70021" y="31857"/>
                      <a:pt x="69986" y="31929"/>
                      <a:pt x="69980" y="32006"/>
                    </a:cubicBezTo>
                    <a:lnTo>
                      <a:pt x="69643" y="36829"/>
                    </a:lnTo>
                    <a:cubicBezTo>
                      <a:pt x="69405" y="40259"/>
                      <a:pt x="68201" y="42202"/>
                      <a:pt x="67484" y="43364"/>
                    </a:cubicBezTo>
                    <a:cubicBezTo>
                      <a:pt x="67190" y="43839"/>
                      <a:pt x="66994" y="44153"/>
                      <a:pt x="66955" y="44430"/>
                    </a:cubicBezTo>
                    <a:cubicBezTo>
                      <a:pt x="66917" y="44697"/>
                      <a:pt x="66455" y="46264"/>
                      <a:pt x="65697" y="48519"/>
                    </a:cubicBezTo>
                    <a:cubicBezTo>
                      <a:pt x="64805" y="46449"/>
                      <a:pt x="63219" y="44959"/>
                      <a:pt x="60971" y="44081"/>
                    </a:cubicBezTo>
                    <a:cubicBezTo>
                      <a:pt x="59285" y="43422"/>
                      <a:pt x="57767" y="43168"/>
                      <a:pt x="56429" y="43168"/>
                    </a:cubicBezTo>
                    <a:cubicBezTo>
                      <a:pt x="54169" y="43168"/>
                      <a:pt x="52419" y="43893"/>
                      <a:pt x="51232" y="44619"/>
                    </a:cubicBezTo>
                    <a:lnTo>
                      <a:pt x="51395" y="44117"/>
                    </a:lnTo>
                    <a:cubicBezTo>
                      <a:pt x="51459" y="43919"/>
                      <a:pt x="51309" y="43724"/>
                      <a:pt x="51111" y="43724"/>
                    </a:cubicBezTo>
                    <a:cubicBezTo>
                      <a:pt x="51094" y="43724"/>
                      <a:pt x="51077" y="43725"/>
                      <a:pt x="51060" y="43728"/>
                    </a:cubicBezTo>
                    <a:cubicBezTo>
                      <a:pt x="50996" y="43738"/>
                      <a:pt x="46568" y="44451"/>
                      <a:pt x="41070" y="44451"/>
                    </a:cubicBezTo>
                    <a:cubicBezTo>
                      <a:pt x="38501" y="44451"/>
                      <a:pt x="35698" y="44295"/>
                      <a:pt x="32997" y="43839"/>
                    </a:cubicBezTo>
                    <a:cubicBezTo>
                      <a:pt x="24533" y="42412"/>
                      <a:pt x="16938" y="37215"/>
                      <a:pt x="16861" y="37163"/>
                    </a:cubicBezTo>
                    <a:cubicBezTo>
                      <a:pt x="16810" y="37127"/>
                      <a:pt x="16751" y="37109"/>
                      <a:pt x="16691" y="37109"/>
                    </a:cubicBezTo>
                    <a:cubicBezTo>
                      <a:pt x="16633" y="37109"/>
                      <a:pt x="16576" y="37126"/>
                      <a:pt x="16526" y="37159"/>
                    </a:cubicBezTo>
                    <a:cubicBezTo>
                      <a:pt x="16526" y="37159"/>
                      <a:pt x="12089" y="40083"/>
                      <a:pt x="9032" y="42076"/>
                    </a:cubicBezTo>
                    <a:cubicBezTo>
                      <a:pt x="9216" y="40155"/>
                      <a:pt x="9152" y="37254"/>
                      <a:pt x="7491" y="35521"/>
                    </a:cubicBezTo>
                    <a:cubicBezTo>
                      <a:pt x="5997" y="33961"/>
                      <a:pt x="3443" y="33629"/>
                      <a:pt x="1527" y="33629"/>
                    </a:cubicBezTo>
                    <a:cubicBezTo>
                      <a:pt x="1447" y="33629"/>
                      <a:pt x="1368" y="33630"/>
                      <a:pt x="1290" y="33631"/>
                    </a:cubicBezTo>
                    <a:cubicBezTo>
                      <a:pt x="3518" y="31941"/>
                      <a:pt x="5762" y="30036"/>
                      <a:pt x="5787" y="30015"/>
                    </a:cubicBezTo>
                    <a:cubicBezTo>
                      <a:pt x="5834" y="29974"/>
                      <a:pt x="5867" y="29921"/>
                      <a:pt x="5883" y="29862"/>
                    </a:cubicBezTo>
                    <a:cubicBezTo>
                      <a:pt x="5901" y="29794"/>
                      <a:pt x="7699" y="23064"/>
                      <a:pt x="11516" y="19466"/>
                    </a:cubicBezTo>
                    <a:cubicBezTo>
                      <a:pt x="15339" y="15861"/>
                      <a:pt x="24524" y="13396"/>
                      <a:pt x="24617" y="13372"/>
                    </a:cubicBezTo>
                    <a:cubicBezTo>
                      <a:pt x="24659" y="13360"/>
                      <a:pt x="24700" y="13338"/>
                      <a:pt x="24735" y="13310"/>
                    </a:cubicBezTo>
                    <a:cubicBezTo>
                      <a:pt x="30878" y="8044"/>
                      <a:pt x="50958" y="4555"/>
                      <a:pt x="51160" y="4521"/>
                    </a:cubicBezTo>
                    <a:cubicBezTo>
                      <a:pt x="51256" y="4504"/>
                      <a:pt x="51339" y="4442"/>
                      <a:pt x="51382" y="4353"/>
                    </a:cubicBezTo>
                    <a:cubicBezTo>
                      <a:pt x="51387" y="4340"/>
                      <a:pt x="52032" y="2995"/>
                      <a:pt x="53528" y="887"/>
                    </a:cubicBezTo>
                    <a:cubicBezTo>
                      <a:pt x="55394" y="697"/>
                      <a:pt x="56955" y="601"/>
                      <a:pt x="58173" y="601"/>
                    </a:cubicBezTo>
                    <a:close/>
                    <a:moveTo>
                      <a:pt x="58172" y="1"/>
                    </a:moveTo>
                    <a:cubicBezTo>
                      <a:pt x="56905" y="1"/>
                      <a:pt x="55276" y="102"/>
                      <a:pt x="53331" y="303"/>
                    </a:cubicBezTo>
                    <a:cubicBezTo>
                      <a:pt x="53245" y="312"/>
                      <a:pt x="53167" y="357"/>
                      <a:pt x="53117" y="427"/>
                    </a:cubicBezTo>
                    <a:cubicBezTo>
                      <a:pt x="51799" y="2271"/>
                      <a:pt x="51116" y="3544"/>
                      <a:pt x="50907" y="3954"/>
                    </a:cubicBezTo>
                    <a:cubicBezTo>
                      <a:pt x="48902" y="4306"/>
                      <a:pt x="30502" y="7645"/>
                      <a:pt x="24395" y="12808"/>
                    </a:cubicBezTo>
                    <a:cubicBezTo>
                      <a:pt x="23484" y="13055"/>
                      <a:pt x="14906" y="15442"/>
                      <a:pt x="11104" y="19028"/>
                    </a:cubicBezTo>
                    <a:cubicBezTo>
                      <a:pt x="7364" y="22554"/>
                      <a:pt x="5564" y="28751"/>
                      <a:pt x="5326" y="29616"/>
                    </a:cubicBezTo>
                    <a:cubicBezTo>
                      <a:pt x="4876" y="29998"/>
                      <a:pt x="2368" y="32105"/>
                      <a:pt x="151" y="33730"/>
                    </a:cubicBezTo>
                    <a:cubicBezTo>
                      <a:pt x="43" y="33810"/>
                      <a:pt x="0" y="33951"/>
                      <a:pt x="46" y="34077"/>
                    </a:cubicBezTo>
                    <a:cubicBezTo>
                      <a:pt x="90" y="34195"/>
                      <a:pt x="203" y="34273"/>
                      <a:pt x="328" y="34273"/>
                    </a:cubicBezTo>
                    <a:cubicBezTo>
                      <a:pt x="336" y="34273"/>
                      <a:pt x="343" y="34273"/>
                      <a:pt x="350" y="34272"/>
                    </a:cubicBezTo>
                    <a:cubicBezTo>
                      <a:pt x="704" y="34246"/>
                      <a:pt x="1116" y="34227"/>
                      <a:pt x="1561" y="34227"/>
                    </a:cubicBezTo>
                    <a:cubicBezTo>
                      <a:pt x="3362" y="34227"/>
                      <a:pt x="5715" y="34536"/>
                      <a:pt x="7056" y="35936"/>
                    </a:cubicBezTo>
                    <a:cubicBezTo>
                      <a:pt x="8742" y="37695"/>
                      <a:pt x="8599" y="40889"/>
                      <a:pt x="8363" y="42637"/>
                    </a:cubicBezTo>
                    <a:cubicBezTo>
                      <a:pt x="8337" y="42830"/>
                      <a:pt x="8490" y="42978"/>
                      <a:pt x="8660" y="42978"/>
                    </a:cubicBezTo>
                    <a:cubicBezTo>
                      <a:pt x="8715" y="42978"/>
                      <a:pt x="8771" y="42963"/>
                      <a:pt x="8824" y="42929"/>
                    </a:cubicBezTo>
                    <a:cubicBezTo>
                      <a:pt x="11539" y="41162"/>
                      <a:pt x="15798" y="38357"/>
                      <a:pt x="16689" y="37770"/>
                    </a:cubicBezTo>
                    <a:cubicBezTo>
                      <a:pt x="17867" y="38549"/>
                      <a:pt x="25003" y="43101"/>
                      <a:pt x="32897" y="44432"/>
                    </a:cubicBezTo>
                    <a:cubicBezTo>
                      <a:pt x="35633" y="44894"/>
                      <a:pt x="38471" y="45052"/>
                      <a:pt x="41071" y="45052"/>
                    </a:cubicBezTo>
                    <a:cubicBezTo>
                      <a:pt x="45578" y="45052"/>
                      <a:pt x="49369" y="44578"/>
                      <a:pt x="50674" y="44393"/>
                    </a:cubicBezTo>
                    <a:lnTo>
                      <a:pt x="50674" y="44393"/>
                    </a:lnTo>
                    <a:lnTo>
                      <a:pt x="50390" y="45267"/>
                    </a:lnTo>
                    <a:cubicBezTo>
                      <a:pt x="50350" y="45391"/>
                      <a:pt x="50394" y="45528"/>
                      <a:pt x="50501" y="45604"/>
                    </a:cubicBezTo>
                    <a:cubicBezTo>
                      <a:pt x="50553" y="45641"/>
                      <a:pt x="50614" y="45660"/>
                      <a:pt x="50675" y="45660"/>
                    </a:cubicBezTo>
                    <a:cubicBezTo>
                      <a:pt x="50739" y="45660"/>
                      <a:pt x="50803" y="45640"/>
                      <a:pt x="50856" y="45600"/>
                    </a:cubicBezTo>
                    <a:cubicBezTo>
                      <a:pt x="51923" y="44803"/>
                      <a:pt x="53809" y="43771"/>
                      <a:pt x="56432" y="43771"/>
                    </a:cubicBezTo>
                    <a:cubicBezTo>
                      <a:pt x="57703" y="43771"/>
                      <a:pt x="59146" y="44013"/>
                      <a:pt x="60753" y="44641"/>
                    </a:cubicBezTo>
                    <a:cubicBezTo>
                      <a:pt x="63104" y="45560"/>
                      <a:pt x="64676" y="47196"/>
                      <a:pt x="65426" y="49504"/>
                    </a:cubicBezTo>
                    <a:cubicBezTo>
                      <a:pt x="65466" y="49628"/>
                      <a:pt x="65580" y="49711"/>
                      <a:pt x="65709" y="49712"/>
                    </a:cubicBezTo>
                    <a:lnTo>
                      <a:pt x="65711" y="49712"/>
                    </a:lnTo>
                    <a:cubicBezTo>
                      <a:pt x="65839" y="49712"/>
                      <a:pt x="65954" y="49631"/>
                      <a:pt x="65996" y="49509"/>
                    </a:cubicBezTo>
                    <a:cubicBezTo>
                      <a:pt x="66791" y="47188"/>
                      <a:pt x="67489" y="44948"/>
                      <a:pt x="67550" y="44515"/>
                    </a:cubicBezTo>
                    <a:cubicBezTo>
                      <a:pt x="67573" y="44362"/>
                      <a:pt x="67768" y="44047"/>
                      <a:pt x="67995" y="43680"/>
                    </a:cubicBezTo>
                    <a:cubicBezTo>
                      <a:pt x="68693" y="42550"/>
                      <a:pt x="69994" y="40448"/>
                      <a:pt x="70244" y="36870"/>
                    </a:cubicBezTo>
                    <a:lnTo>
                      <a:pt x="70571" y="32170"/>
                    </a:lnTo>
                    <a:lnTo>
                      <a:pt x="80400" y="23373"/>
                    </a:lnTo>
                    <a:cubicBezTo>
                      <a:pt x="80455" y="23322"/>
                      <a:pt x="80489" y="23253"/>
                      <a:pt x="80498" y="23178"/>
                    </a:cubicBezTo>
                    <a:cubicBezTo>
                      <a:pt x="80694" y="21153"/>
                      <a:pt x="80492" y="17737"/>
                      <a:pt x="78403" y="12961"/>
                    </a:cubicBezTo>
                    <a:cubicBezTo>
                      <a:pt x="74439" y="3901"/>
                      <a:pt x="61681" y="1"/>
                      <a:pt x="5817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46;p32">
                <a:extLst>
                  <a:ext uri="{FF2B5EF4-FFF2-40B4-BE49-F238E27FC236}">
                    <a16:creationId xmlns:a16="http://schemas.microsoft.com/office/drawing/2014/main" id="{8F148928-13D8-C0EE-C6C8-80ED676A98D1}"/>
                  </a:ext>
                </a:extLst>
              </p:cNvPr>
              <p:cNvSpPr/>
              <p:nvPr/>
            </p:nvSpPr>
            <p:spPr>
              <a:xfrm>
                <a:off x="5401225" y="3171855"/>
                <a:ext cx="1242341" cy="715712"/>
              </a:xfrm>
              <a:custGeom>
                <a:avLst/>
                <a:gdLst/>
                <a:ahLst/>
                <a:cxnLst/>
                <a:rect l="l" t="t" r="r" b="b"/>
                <a:pathLst>
                  <a:path w="63095" h="36349" extrusionOk="0">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47;p32">
                <a:extLst>
                  <a:ext uri="{FF2B5EF4-FFF2-40B4-BE49-F238E27FC236}">
                    <a16:creationId xmlns:a16="http://schemas.microsoft.com/office/drawing/2014/main" id="{4E8B33F1-6672-534D-BC3D-91D2570FCDFF}"/>
                  </a:ext>
                </a:extLst>
              </p:cNvPr>
              <p:cNvSpPr/>
              <p:nvPr/>
            </p:nvSpPr>
            <p:spPr>
              <a:xfrm>
                <a:off x="6330180" y="3010870"/>
                <a:ext cx="849171" cy="1070939"/>
              </a:xfrm>
              <a:custGeom>
                <a:avLst/>
                <a:gdLst/>
                <a:ahLst/>
                <a:cxnLst/>
                <a:rect l="l" t="t" r="r" b="b"/>
                <a:pathLst>
                  <a:path w="43127" h="54390" extrusionOk="0">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48;p32">
                <a:extLst>
                  <a:ext uri="{FF2B5EF4-FFF2-40B4-BE49-F238E27FC236}">
                    <a16:creationId xmlns:a16="http://schemas.microsoft.com/office/drawing/2014/main" id="{FF563390-8D2D-019B-07DC-812C5274012D}"/>
                  </a:ext>
                </a:extLst>
              </p:cNvPr>
              <p:cNvSpPr/>
              <p:nvPr/>
            </p:nvSpPr>
            <p:spPr>
              <a:xfrm>
                <a:off x="6591033" y="3117885"/>
                <a:ext cx="123043" cy="274498"/>
              </a:xfrm>
              <a:custGeom>
                <a:avLst/>
                <a:gdLst/>
                <a:ahLst/>
                <a:cxnLst/>
                <a:rect l="l" t="t" r="r" b="b"/>
                <a:pathLst>
                  <a:path w="6249" h="13941" extrusionOk="0">
                    <a:moveTo>
                      <a:pt x="5906" y="1"/>
                    </a:moveTo>
                    <a:cubicBezTo>
                      <a:pt x="5856" y="1"/>
                      <a:pt x="5804" y="14"/>
                      <a:pt x="5758" y="41"/>
                    </a:cubicBezTo>
                    <a:cubicBezTo>
                      <a:pt x="5615" y="126"/>
                      <a:pt x="2275" y="2174"/>
                      <a:pt x="1136" y="6614"/>
                    </a:cubicBezTo>
                    <a:cubicBezTo>
                      <a:pt x="0" y="11041"/>
                      <a:pt x="1217" y="13660"/>
                      <a:pt x="1269" y="13769"/>
                    </a:cubicBezTo>
                    <a:cubicBezTo>
                      <a:pt x="1319" y="13874"/>
                      <a:pt x="1424" y="13940"/>
                      <a:pt x="1539" y="13940"/>
                    </a:cubicBezTo>
                    <a:cubicBezTo>
                      <a:pt x="1761" y="13940"/>
                      <a:pt x="1905" y="13710"/>
                      <a:pt x="1811" y="13511"/>
                    </a:cubicBezTo>
                    <a:cubicBezTo>
                      <a:pt x="1799" y="13486"/>
                      <a:pt x="641" y="10963"/>
                      <a:pt x="1718" y="6763"/>
                    </a:cubicBezTo>
                    <a:cubicBezTo>
                      <a:pt x="2793" y="2570"/>
                      <a:pt x="6034" y="575"/>
                      <a:pt x="6066" y="556"/>
                    </a:cubicBezTo>
                    <a:cubicBezTo>
                      <a:pt x="6205" y="470"/>
                      <a:pt x="6248" y="287"/>
                      <a:pt x="6164" y="147"/>
                    </a:cubicBezTo>
                    <a:cubicBezTo>
                      <a:pt x="6108" y="53"/>
                      <a:pt x="6008" y="1"/>
                      <a:pt x="590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49;p32">
                <a:extLst>
                  <a:ext uri="{FF2B5EF4-FFF2-40B4-BE49-F238E27FC236}">
                    <a16:creationId xmlns:a16="http://schemas.microsoft.com/office/drawing/2014/main" id="{92B5B758-281A-1A57-7B86-A9B2088DF21A}"/>
                  </a:ext>
                </a:extLst>
              </p:cNvPr>
              <p:cNvSpPr/>
              <p:nvPr/>
            </p:nvSpPr>
            <p:spPr>
              <a:xfrm>
                <a:off x="5854607" y="2454292"/>
                <a:ext cx="782796" cy="448558"/>
              </a:xfrm>
              <a:custGeom>
                <a:avLst/>
                <a:gdLst/>
                <a:ahLst/>
                <a:cxnLst/>
                <a:rect l="l" t="t" r="r" b="b"/>
                <a:pathLst>
                  <a:path w="39756" h="22781" extrusionOk="0">
                    <a:moveTo>
                      <a:pt x="18196" y="0"/>
                    </a:moveTo>
                    <a:cubicBezTo>
                      <a:pt x="13076" y="0"/>
                      <a:pt x="8222" y="1483"/>
                      <a:pt x="6165" y="3092"/>
                    </a:cubicBezTo>
                    <a:cubicBezTo>
                      <a:pt x="3272" y="5357"/>
                      <a:pt x="5914" y="6112"/>
                      <a:pt x="7297" y="6489"/>
                    </a:cubicBezTo>
                    <a:cubicBezTo>
                      <a:pt x="8682" y="6866"/>
                      <a:pt x="4530" y="7118"/>
                      <a:pt x="2391" y="9508"/>
                    </a:cubicBezTo>
                    <a:cubicBezTo>
                      <a:pt x="252" y="11898"/>
                      <a:pt x="1" y="16176"/>
                      <a:pt x="1763" y="17183"/>
                    </a:cubicBezTo>
                    <a:cubicBezTo>
                      <a:pt x="2083" y="17366"/>
                      <a:pt x="2511" y="17441"/>
                      <a:pt x="2998" y="17441"/>
                    </a:cubicBezTo>
                    <a:cubicBezTo>
                      <a:pt x="5187" y="17441"/>
                      <a:pt x="8555" y="15925"/>
                      <a:pt x="8555" y="15925"/>
                    </a:cubicBezTo>
                    <a:lnTo>
                      <a:pt x="9815" y="16804"/>
                    </a:lnTo>
                    <a:lnTo>
                      <a:pt x="22646" y="13534"/>
                    </a:lnTo>
                    <a:lnTo>
                      <a:pt x="22771" y="14415"/>
                    </a:lnTo>
                    <a:cubicBezTo>
                      <a:pt x="22851" y="14975"/>
                      <a:pt x="24812" y="15077"/>
                      <a:pt x="26521" y="15077"/>
                    </a:cubicBezTo>
                    <a:cubicBezTo>
                      <a:pt x="27501" y="15077"/>
                      <a:pt x="28398" y="15044"/>
                      <a:pt x="28811" y="15044"/>
                    </a:cubicBezTo>
                    <a:cubicBezTo>
                      <a:pt x="29942" y="15044"/>
                      <a:pt x="30949" y="20201"/>
                      <a:pt x="32711" y="21711"/>
                    </a:cubicBezTo>
                    <a:cubicBezTo>
                      <a:pt x="33591" y="22466"/>
                      <a:pt x="34408" y="22780"/>
                      <a:pt x="35132" y="22780"/>
                    </a:cubicBezTo>
                    <a:cubicBezTo>
                      <a:pt x="35855" y="22780"/>
                      <a:pt x="36484" y="22466"/>
                      <a:pt x="36987" y="21963"/>
                    </a:cubicBezTo>
                    <a:cubicBezTo>
                      <a:pt x="37995" y="20958"/>
                      <a:pt x="39756" y="18566"/>
                      <a:pt x="39503" y="15925"/>
                    </a:cubicBezTo>
                    <a:cubicBezTo>
                      <a:pt x="39252" y="13282"/>
                      <a:pt x="38120" y="12150"/>
                      <a:pt x="38120" y="12150"/>
                    </a:cubicBezTo>
                    <a:cubicBezTo>
                      <a:pt x="38120" y="12150"/>
                      <a:pt x="38875" y="11521"/>
                      <a:pt x="38372" y="10515"/>
                    </a:cubicBezTo>
                    <a:cubicBezTo>
                      <a:pt x="38228" y="10227"/>
                      <a:pt x="37879" y="10124"/>
                      <a:pt x="37454" y="10124"/>
                    </a:cubicBezTo>
                    <a:cubicBezTo>
                      <a:pt x="36390" y="10124"/>
                      <a:pt x="34850" y="10767"/>
                      <a:pt x="34850" y="10767"/>
                    </a:cubicBezTo>
                    <a:cubicBezTo>
                      <a:pt x="34850" y="10767"/>
                      <a:pt x="34850" y="10138"/>
                      <a:pt x="34346" y="8376"/>
                    </a:cubicBezTo>
                    <a:cubicBezTo>
                      <a:pt x="33843" y="6615"/>
                      <a:pt x="31326" y="2841"/>
                      <a:pt x="24408" y="828"/>
                    </a:cubicBezTo>
                    <a:cubicBezTo>
                      <a:pt x="22406" y="246"/>
                      <a:pt x="20279" y="0"/>
                      <a:pt x="1819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50;p32">
                <a:extLst>
                  <a:ext uri="{FF2B5EF4-FFF2-40B4-BE49-F238E27FC236}">
                    <a16:creationId xmlns:a16="http://schemas.microsoft.com/office/drawing/2014/main" id="{B0C15B82-4BBC-ED4C-6EB5-BA4EC416230E}"/>
                  </a:ext>
                </a:extLst>
              </p:cNvPr>
              <p:cNvSpPr/>
              <p:nvPr/>
            </p:nvSpPr>
            <p:spPr>
              <a:xfrm>
                <a:off x="5855474" y="2448267"/>
                <a:ext cx="787521" cy="460608"/>
              </a:xfrm>
              <a:custGeom>
                <a:avLst/>
                <a:gdLst/>
                <a:ahLst/>
                <a:cxnLst/>
                <a:rect l="l" t="t" r="r" b="b"/>
                <a:pathLst>
                  <a:path w="39996" h="23393" extrusionOk="0">
                    <a:moveTo>
                      <a:pt x="18192" y="616"/>
                    </a:moveTo>
                    <a:cubicBezTo>
                      <a:pt x="20244" y="616"/>
                      <a:pt x="22331" y="855"/>
                      <a:pt x="24279" y="1422"/>
                    </a:cubicBezTo>
                    <a:cubicBezTo>
                      <a:pt x="30853" y="3334"/>
                      <a:pt x="33491" y="6938"/>
                      <a:pt x="34014" y="8765"/>
                    </a:cubicBezTo>
                    <a:cubicBezTo>
                      <a:pt x="34491" y="10440"/>
                      <a:pt x="34504" y="11067"/>
                      <a:pt x="34504" y="11072"/>
                    </a:cubicBezTo>
                    <a:cubicBezTo>
                      <a:pt x="34504" y="11173"/>
                      <a:pt x="34554" y="11266"/>
                      <a:pt x="34637" y="11322"/>
                    </a:cubicBezTo>
                    <a:cubicBezTo>
                      <a:pt x="34688" y="11356"/>
                      <a:pt x="34746" y="11373"/>
                      <a:pt x="34804" y="11373"/>
                    </a:cubicBezTo>
                    <a:cubicBezTo>
                      <a:pt x="34843" y="11373"/>
                      <a:pt x="34882" y="11365"/>
                      <a:pt x="34919" y="11349"/>
                    </a:cubicBezTo>
                    <a:cubicBezTo>
                      <a:pt x="35705" y="11022"/>
                      <a:pt x="36755" y="10730"/>
                      <a:pt x="37427" y="10730"/>
                    </a:cubicBezTo>
                    <a:cubicBezTo>
                      <a:pt x="37745" y="10730"/>
                      <a:pt x="37978" y="10796"/>
                      <a:pt x="38058" y="10955"/>
                    </a:cubicBezTo>
                    <a:cubicBezTo>
                      <a:pt x="38438" y="11715"/>
                      <a:pt x="37939" y="12177"/>
                      <a:pt x="37882" y="12224"/>
                    </a:cubicBezTo>
                    <a:cubicBezTo>
                      <a:pt x="37747" y="12338"/>
                      <a:pt x="37738" y="12542"/>
                      <a:pt x="37862" y="12668"/>
                    </a:cubicBezTo>
                    <a:cubicBezTo>
                      <a:pt x="37872" y="12678"/>
                      <a:pt x="38922" y="13774"/>
                      <a:pt x="39159" y="16259"/>
                    </a:cubicBezTo>
                    <a:cubicBezTo>
                      <a:pt x="39376" y="18529"/>
                      <a:pt x="37987" y="20800"/>
                      <a:pt x="36731" y="22056"/>
                    </a:cubicBezTo>
                    <a:cubicBezTo>
                      <a:pt x="36243" y="22544"/>
                      <a:pt x="35688" y="22787"/>
                      <a:pt x="35091" y="22787"/>
                    </a:cubicBezTo>
                    <a:cubicBezTo>
                      <a:pt x="34392" y="22787"/>
                      <a:pt x="33635" y="22454"/>
                      <a:pt x="32861" y="21789"/>
                    </a:cubicBezTo>
                    <a:cubicBezTo>
                      <a:pt x="32035" y="21081"/>
                      <a:pt x="31356" y="19444"/>
                      <a:pt x="30757" y="18000"/>
                    </a:cubicBezTo>
                    <a:cubicBezTo>
                      <a:pt x="30046" y="16288"/>
                      <a:pt x="29533" y="15049"/>
                      <a:pt x="28766" y="15049"/>
                    </a:cubicBezTo>
                    <a:lnTo>
                      <a:pt x="28767" y="15050"/>
                    </a:lnTo>
                    <a:cubicBezTo>
                      <a:pt x="28602" y="15050"/>
                      <a:pt x="28364" y="15055"/>
                      <a:pt x="28073" y="15060"/>
                    </a:cubicBezTo>
                    <a:cubicBezTo>
                      <a:pt x="27534" y="15072"/>
                      <a:pt x="27050" y="15078"/>
                      <a:pt x="26616" y="15078"/>
                    </a:cubicBezTo>
                    <a:cubicBezTo>
                      <a:pt x="23890" y="15078"/>
                      <a:pt x="23138" y="14863"/>
                      <a:pt x="23025" y="14679"/>
                    </a:cubicBezTo>
                    <a:lnTo>
                      <a:pt x="22899" y="13798"/>
                    </a:lnTo>
                    <a:cubicBezTo>
                      <a:pt x="22887" y="13714"/>
                      <a:pt x="22840" y="13638"/>
                      <a:pt x="22769" y="13590"/>
                    </a:cubicBezTo>
                    <a:cubicBezTo>
                      <a:pt x="22719" y="13556"/>
                      <a:pt x="22661" y="13539"/>
                      <a:pt x="22603" y="13539"/>
                    </a:cubicBezTo>
                    <a:cubicBezTo>
                      <a:pt x="22577" y="13539"/>
                      <a:pt x="22552" y="13542"/>
                      <a:pt x="22527" y="13549"/>
                    </a:cubicBezTo>
                    <a:lnTo>
                      <a:pt x="9829" y="16786"/>
                    </a:lnTo>
                    <a:lnTo>
                      <a:pt x="8683" y="15984"/>
                    </a:lnTo>
                    <a:cubicBezTo>
                      <a:pt x="8632" y="15948"/>
                      <a:pt x="8572" y="15930"/>
                      <a:pt x="8511" y="15930"/>
                    </a:cubicBezTo>
                    <a:cubicBezTo>
                      <a:pt x="8469" y="15930"/>
                      <a:pt x="8427" y="15938"/>
                      <a:pt x="8388" y="15956"/>
                    </a:cubicBezTo>
                    <a:cubicBezTo>
                      <a:pt x="7303" y="16444"/>
                      <a:pt x="4652" y="17447"/>
                      <a:pt x="2945" y="17447"/>
                    </a:cubicBezTo>
                    <a:cubicBezTo>
                      <a:pt x="2511" y="17447"/>
                      <a:pt x="2138" y="17382"/>
                      <a:pt x="1867" y="17227"/>
                    </a:cubicBezTo>
                    <a:cubicBezTo>
                      <a:pt x="1389" y="16954"/>
                      <a:pt x="1051" y="16347"/>
                      <a:pt x="917" y="15518"/>
                    </a:cubicBezTo>
                    <a:cubicBezTo>
                      <a:pt x="667" y="13980"/>
                      <a:pt x="1156" y="11596"/>
                      <a:pt x="2571" y="10014"/>
                    </a:cubicBezTo>
                    <a:cubicBezTo>
                      <a:pt x="3762" y="8684"/>
                      <a:pt x="5621" y="8039"/>
                      <a:pt x="6731" y="7654"/>
                    </a:cubicBezTo>
                    <a:cubicBezTo>
                      <a:pt x="7517" y="7381"/>
                      <a:pt x="7841" y="7268"/>
                      <a:pt x="7831" y="6938"/>
                    </a:cubicBezTo>
                    <a:cubicBezTo>
                      <a:pt x="7820" y="6638"/>
                      <a:pt x="7479" y="6545"/>
                      <a:pt x="7333" y="6505"/>
                    </a:cubicBezTo>
                    <a:cubicBezTo>
                      <a:pt x="6662" y="6321"/>
                      <a:pt x="5265" y="5940"/>
                      <a:pt x="5132" y="5284"/>
                    </a:cubicBezTo>
                    <a:cubicBezTo>
                      <a:pt x="5049" y="4871"/>
                      <a:pt x="5455" y="4302"/>
                      <a:pt x="6306" y="3634"/>
                    </a:cubicBezTo>
                    <a:cubicBezTo>
                      <a:pt x="8316" y="2062"/>
                      <a:pt x="13145" y="616"/>
                      <a:pt x="18192" y="616"/>
                    </a:cubicBezTo>
                    <a:close/>
                    <a:moveTo>
                      <a:pt x="18124" y="1"/>
                    </a:moveTo>
                    <a:cubicBezTo>
                      <a:pt x="12953" y="1"/>
                      <a:pt x="8061" y="1499"/>
                      <a:pt x="5936" y="3162"/>
                    </a:cubicBezTo>
                    <a:cubicBezTo>
                      <a:pt x="4864" y="4001"/>
                      <a:pt x="4408" y="4733"/>
                      <a:pt x="4543" y="5402"/>
                    </a:cubicBezTo>
                    <a:cubicBezTo>
                      <a:pt x="4723" y="6298"/>
                      <a:pt x="5916" y="6728"/>
                      <a:pt x="6819" y="6986"/>
                    </a:cubicBezTo>
                    <a:cubicBezTo>
                      <a:pt x="6727" y="7019"/>
                      <a:pt x="6629" y="7054"/>
                      <a:pt x="6534" y="7086"/>
                    </a:cubicBezTo>
                    <a:cubicBezTo>
                      <a:pt x="5368" y="7490"/>
                      <a:pt x="3418" y="8167"/>
                      <a:pt x="2123" y="9614"/>
                    </a:cubicBezTo>
                    <a:cubicBezTo>
                      <a:pt x="742" y="11158"/>
                      <a:pt x="1" y="13626"/>
                      <a:pt x="324" y="15614"/>
                    </a:cubicBezTo>
                    <a:cubicBezTo>
                      <a:pt x="490" y="16641"/>
                      <a:pt x="921" y="17380"/>
                      <a:pt x="1569" y="17750"/>
                    </a:cubicBezTo>
                    <a:cubicBezTo>
                      <a:pt x="1939" y="17961"/>
                      <a:pt x="2424" y="18046"/>
                      <a:pt x="2968" y="18046"/>
                    </a:cubicBezTo>
                    <a:cubicBezTo>
                      <a:pt x="4950" y="18046"/>
                      <a:pt x="7710" y="16908"/>
                      <a:pt x="8478" y="16573"/>
                    </a:cubicBezTo>
                    <a:lnTo>
                      <a:pt x="9597" y="17357"/>
                    </a:lnTo>
                    <a:cubicBezTo>
                      <a:pt x="9648" y="17392"/>
                      <a:pt x="9707" y="17411"/>
                      <a:pt x="9768" y="17411"/>
                    </a:cubicBezTo>
                    <a:cubicBezTo>
                      <a:pt x="9793" y="17411"/>
                      <a:pt x="9819" y="17408"/>
                      <a:pt x="9844" y="17401"/>
                    </a:cubicBezTo>
                    <a:lnTo>
                      <a:pt x="22351" y="14213"/>
                    </a:lnTo>
                    <a:lnTo>
                      <a:pt x="22430" y="14763"/>
                    </a:lnTo>
                    <a:cubicBezTo>
                      <a:pt x="22532" y="15479"/>
                      <a:pt x="23923" y="15681"/>
                      <a:pt x="26474" y="15681"/>
                    </a:cubicBezTo>
                    <a:cubicBezTo>
                      <a:pt x="26968" y="15681"/>
                      <a:pt x="27506" y="15673"/>
                      <a:pt x="28086" y="15660"/>
                    </a:cubicBezTo>
                    <a:cubicBezTo>
                      <a:pt x="28371" y="15654"/>
                      <a:pt x="28606" y="15650"/>
                      <a:pt x="28766" y="15650"/>
                    </a:cubicBezTo>
                    <a:cubicBezTo>
                      <a:pt x="29131" y="15650"/>
                      <a:pt x="29750" y="17141"/>
                      <a:pt x="30202" y="18230"/>
                    </a:cubicBezTo>
                    <a:cubicBezTo>
                      <a:pt x="30826" y="19737"/>
                      <a:pt x="31536" y="21444"/>
                      <a:pt x="32471" y="22246"/>
                    </a:cubicBezTo>
                    <a:cubicBezTo>
                      <a:pt x="33472" y="23104"/>
                      <a:pt x="34349" y="23392"/>
                      <a:pt x="35076" y="23392"/>
                    </a:cubicBezTo>
                    <a:cubicBezTo>
                      <a:pt x="36084" y="23392"/>
                      <a:pt x="36801" y="22837"/>
                      <a:pt x="37155" y="22481"/>
                    </a:cubicBezTo>
                    <a:cubicBezTo>
                      <a:pt x="38505" y="21133"/>
                      <a:pt x="39995" y="18681"/>
                      <a:pt x="39759" y="16202"/>
                    </a:cubicBezTo>
                    <a:cubicBezTo>
                      <a:pt x="39560" y="14111"/>
                      <a:pt x="38826" y="12924"/>
                      <a:pt x="38475" y="12465"/>
                    </a:cubicBezTo>
                    <a:cubicBezTo>
                      <a:pt x="38749" y="12099"/>
                      <a:pt x="38981" y="11456"/>
                      <a:pt x="38596" y="10687"/>
                    </a:cubicBezTo>
                    <a:cubicBezTo>
                      <a:pt x="38390" y="10274"/>
                      <a:pt x="37926" y="10131"/>
                      <a:pt x="37385" y="10131"/>
                    </a:cubicBezTo>
                    <a:cubicBezTo>
                      <a:pt x="36589" y="10131"/>
                      <a:pt x="35624" y="10440"/>
                      <a:pt x="35063" y="10649"/>
                    </a:cubicBezTo>
                    <a:cubicBezTo>
                      <a:pt x="35008" y="10270"/>
                      <a:pt x="34881" y="9617"/>
                      <a:pt x="34591" y="8600"/>
                    </a:cubicBezTo>
                    <a:cubicBezTo>
                      <a:pt x="34438" y="8063"/>
                      <a:pt x="32850" y="3289"/>
                      <a:pt x="24448" y="846"/>
                    </a:cubicBezTo>
                    <a:cubicBezTo>
                      <a:pt x="22407" y="252"/>
                      <a:pt x="20242" y="1"/>
                      <a:pt x="1812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51;p32">
                <a:extLst>
                  <a:ext uri="{FF2B5EF4-FFF2-40B4-BE49-F238E27FC236}">
                    <a16:creationId xmlns:a16="http://schemas.microsoft.com/office/drawing/2014/main" id="{C14DF36F-65BA-A581-0C95-F64D61340BE0}"/>
                  </a:ext>
                </a:extLst>
              </p:cNvPr>
              <p:cNvSpPr/>
              <p:nvPr/>
            </p:nvSpPr>
            <p:spPr>
              <a:xfrm>
                <a:off x="6281368" y="2972494"/>
                <a:ext cx="275955" cy="385215"/>
              </a:xfrm>
              <a:custGeom>
                <a:avLst/>
                <a:gdLst/>
                <a:ahLst/>
                <a:cxnLst/>
                <a:rect l="l" t="t" r="r" b="b"/>
                <a:pathLst>
                  <a:path w="14015" h="19564" extrusionOk="0">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52;p32">
                <a:extLst>
                  <a:ext uri="{FF2B5EF4-FFF2-40B4-BE49-F238E27FC236}">
                    <a16:creationId xmlns:a16="http://schemas.microsoft.com/office/drawing/2014/main" id="{A0B24D44-CF63-3085-FA62-15BF955CDECC}"/>
                  </a:ext>
                </a:extLst>
              </p:cNvPr>
              <p:cNvSpPr/>
              <p:nvPr/>
            </p:nvSpPr>
            <p:spPr>
              <a:xfrm>
                <a:off x="6285011" y="2966547"/>
                <a:ext cx="277688" cy="397069"/>
              </a:xfrm>
              <a:custGeom>
                <a:avLst/>
                <a:gdLst/>
                <a:ahLst/>
                <a:cxnLst/>
                <a:rect l="l" t="t" r="r" b="b"/>
                <a:pathLst>
                  <a:path w="14103" h="20166" extrusionOk="0">
                    <a:moveTo>
                      <a:pt x="12429" y="602"/>
                    </a:moveTo>
                    <a:cubicBezTo>
                      <a:pt x="12484" y="606"/>
                      <a:pt x="12570" y="722"/>
                      <a:pt x="12636" y="971"/>
                    </a:cubicBezTo>
                    <a:cubicBezTo>
                      <a:pt x="12680" y="1547"/>
                      <a:pt x="13420" y="11801"/>
                      <a:pt x="10541" y="16918"/>
                    </a:cubicBezTo>
                    <a:cubicBezTo>
                      <a:pt x="9675" y="18456"/>
                      <a:pt x="8531" y="19333"/>
                      <a:pt x="7138" y="19524"/>
                    </a:cubicBezTo>
                    <a:cubicBezTo>
                      <a:pt x="6933" y="19552"/>
                      <a:pt x="6728" y="19565"/>
                      <a:pt x="6523" y="19565"/>
                    </a:cubicBezTo>
                    <a:cubicBezTo>
                      <a:pt x="4188" y="19565"/>
                      <a:pt x="1922" y="17848"/>
                      <a:pt x="1262" y="17189"/>
                    </a:cubicBezTo>
                    <a:cubicBezTo>
                      <a:pt x="832" y="16759"/>
                      <a:pt x="2594" y="14832"/>
                      <a:pt x="4008" y="13284"/>
                    </a:cubicBezTo>
                    <a:cubicBezTo>
                      <a:pt x="5801" y="11324"/>
                      <a:pt x="7833" y="9101"/>
                      <a:pt x="8617" y="7085"/>
                    </a:cubicBezTo>
                    <a:cubicBezTo>
                      <a:pt x="10109" y="3245"/>
                      <a:pt x="11808" y="602"/>
                      <a:pt x="12414" y="602"/>
                    </a:cubicBezTo>
                    <a:lnTo>
                      <a:pt x="12415" y="602"/>
                    </a:lnTo>
                    <a:cubicBezTo>
                      <a:pt x="12418" y="602"/>
                      <a:pt x="12421" y="603"/>
                      <a:pt x="12424" y="603"/>
                    </a:cubicBezTo>
                    <a:cubicBezTo>
                      <a:pt x="12425" y="603"/>
                      <a:pt x="12427" y="603"/>
                      <a:pt x="12429" y="602"/>
                    </a:cubicBezTo>
                    <a:close/>
                    <a:moveTo>
                      <a:pt x="12425" y="1"/>
                    </a:moveTo>
                    <a:cubicBezTo>
                      <a:pt x="10746" y="1"/>
                      <a:pt x="8166" y="6585"/>
                      <a:pt x="8057" y="6867"/>
                    </a:cubicBezTo>
                    <a:cubicBezTo>
                      <a:pt x="7314" y="8778"/>
                      <a:pt x="5322" y="10956"/>
                      <a:pt x="3565" y="12880"/>
                    </a:cubicBezTo>
                    <a:cubicBezTo>
                      <a:pt x="1496" y="15142"/>
                      <a:pt x="1" y="16778"/>
                      <a:pt x="836" y="17614"/>
                    </a:cubicBezTo>
                    <a:cubicBezTo>
                      <a:pt x="1545" y="18323"/>
                      <a:pt x="3989" y="20165"/>
                      <a:pt x="6538" y="20165"/>
                    </a:cubicBezTo>
                    <a:cubicBezTo>
                      <a:pt x="6766" y="20165"/>
                      <a:pt x="6995" y="20150"/>
                      <a:pt x="7220" y="20119"/>
                    </a:cubicBezTo>
                    <a:cubicBezTo>
                      <a:pt x="8809" y="19902"/>
                      <a:pt x="10102" y="18923"/>
                      <a:pt x="11065" y="17213"/>
                    </a:cubicBezTo>
                    <a:cubicBezTo>
                      <a:pt x="14103" y="11814"/>
                      <a:pt x="13269" y="1340"/>
                      <a:pt x="13232" y="896"/>
                    </a:cubicBezTo>
                    <a:cubicBezTo>
                      <a:pt x="13231" y="881"/>
                      <a:pt x="13229" y="864"/>
                      <a:pt x="13225" y="849"/>
                    </a:cubicBezTo>
                    <a:cubicBezTo>
                      <a:pt x="13057" y="179"/>
                      <a:pt x="12719" y="19"/>
                      <a:pt x="12465" y="2"/>
                    </a:cubicBezTo>
                    <a:cubicBezTo>
                      <a:pt x="12452" y="1"/>
                      <a:pt x="12439" y="1"/>
                      <a:pt x="1242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53;p32">
                <a:extLst>
                  <a:ext uri="{FF2B5EF4-FFF2-40B4-BE49-F238E27FC236}">
                    <a16:creationId xmlns:a16="http://schemas.microsoft.com/office/drawing/2014/main" id="{27BC1E9F-5F97-A0F6-5B09-E38004D53720}"/>
                  </a:ext>
                </a:extLst>
              </p:cNvPr>
              <p:cNvSpPr/>
              <p:nvPr/>
            </p:nvSpPr>
            <p:spPr>
              <a:xfrm>
                <a:off x="6281368" y="2972494"/>
                <a:ext cx="275955" cy="385215"/>
              </a:xfrm>
              <a:custGeom>
                <a:avLst/>
                <a:gdLst/>
                <a:ahLst/>
                <a:cxnLst/>
                <a:rect l="l" t="t" r="r" b="b"/>
                <a:pathLst>
                  <a:path w="14015" h="19564" extrusionOk="0">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54;p32">
                <a:extLst>
                  <a:ext uri="{FF2B5EF4-FFF2-40B4-BE49-F238E27FC236}">
                    <a16:creationId xmlns:a16="http://schemas.microsoft.com/office/drawing/2014/main" id="{2FAE1E2A-063F-8CE8-F320-6015C413282E}"/>
                  </a:ext>
                </a:extLst>
              </p:cNvPr>
              <p:cNvSpPr/>
              <p:nvPr/>
            </p:nvSpPr>
            <p:spPr>
              <a:xfrm>
                <a:off x="6023055" y="2656371"/>
                <a:ext cx="619310" cy="693659"/>
              </a:xfrm>
              <a:custGeom>
                <a:avLst/>
                <a:gdLst/>
                <a:ahLst/>
                <a:cxnLst/>
                <a:rect l="l" t="t" r="r" b="b"/>
                <a:pathLst>
                  <a:path w="31453" h="35229" extrusionOk="0">
                    <a:moveTo>
                      <a:pt x="19501" y="0"/>
                    </a:moveTo>
                    <a:cubicBezTo>
                      <a:pt x="19500" y="0"/>
                      <a:pt x="3146" y="4278"/>
                      <a:pt x="0" y="5662"/>
                    </a:cubicBezTo>
                    <a:cubicBezTo>
                      <a:pt x="0" y="5662"/>
                      <a:pt x="253" y="14216"/>
                      <a:pt x="3523" y="23149"/>
                    </a:cubicBezTo>
                    <a:cubicBezTo>
                      <a:pt x="6794" y="32080"/>
                      <a:pt x="12330" y="35100"/>
                      <a:pt x="14720" y="35226"/>
                    </a:cubicBezTo>
                    <a:cubicBezTo>
                      <a:pt x="14753" y="35228"/>
                      <a:pt x="14786" y="35229"/>
                      <a:pt x="14819" y="35229"/>
                    </a:cubicBezTo>
                    <a:cubicBezTo>
                      <a:pt x="17233" y="35229"/>
                      <a:pt x="21667" y="30764"/>
                      <a:pt x="23652" y="26545"/>
                    </a:cubicBezTo>
                    <a:cubicBezTo>
                      <a:pt x="25665" y="22268"/>
                      <a:pt x="27049" y="17362"/>
                      <a:pt x="27049" y="17362"/>
                    </a:cubicBezTo>
                    <a:cubicBezTo>
                      <a:pt x="27049" y="17362"/>
                      <a:pt x="29943" y="16355"/>
                      <a:pt x="30697" y="13713"/>
                    </a:cubicBezTo>
                    <a:cubicBezTo>
                      <a:pt x="31452" y="11071"/>
                      <a:pt x="31326" y="8680"/>
                      <a:pt x="29313" y="8429"/>
                    </a:cubicBezTo>
                    <a:cubicBezTo>
                      <a:pt x="29229" y="8419"/>
                      <a:pt x="29148" y="8414"/>
                      <a:pt x="29068" y="8414"/>
                    </a:cubicBezTo>
                    <a:cubicBezTo>
                      <a:pt x="27228" y="8414"/>
                      <a:pt x="26420" y="11071"/>
                      <a:pt x="26420" y="11071"/>
                    </a:cubicBezTo>
                    <a:cubicBezTo>
                      <a:pt x="26420" y="11071"/>
                      <a:pt x="23904" y="9436"/>
                      <a:pt x="22898" y="6164"/>
                    </a:cubicBezTo>
                    <a:cubicBezTo>
                      <a:pt x="21996" y="3234"/>
                      <a:pt x="23517" y="910"/>
                      <a:pt x="23121" y="910"/>
                    </a:cubicBezTo>
                    <a:cubicBezTo>
                      <a:pt x="23075" y="910"/>
                      <a:pt x="23003" y="941"/>
                      <a:pt x="22898" y="1007"/>
                    </a:cubicBezTo>
                    <a:cubicBezTo>
                      <a:pt x="21976" y="1583"/>
                      <a:pt x="20211" y="3318"/>
                      <a:pt x="19147" y="3318"/>
                    </a:cubicBezTo>
                    <a:cubicBezTo>
                      <a:pt x="19049" y="3318"/>
                      <a:pt x="18956" y="3303"/>
                      <a:pt x="18871" y="3271"/>
                    </a:cubicBezTo>
                    <a:cubicBezTo>
                      <a:pt x="17865" y="2894"/>
                      <a:pt x="19501" y="0"/>
                      <a:pt x="195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55;p32">
                <a:extLst>
                  <a:ext uri="{FF2B5EF4-FFF2-40B4-BE49-F238E27FC236}">
                    <a16:creationId xmlns:a16="http://schemas.microsoft.com/office/drawing/2014/main" id="{33722E5B-8792-C280-689D-9224AE49C412}"/>
                  </a:ext>
                </a:extLst>
              </p:cNvPr>
              <p:cNvSpPr/>
              <p:nvPr/>
            </p:nvSpPr>
            <p:spPr>
              <a:xfrm>
                <a:off x="6017069" y="2650444"/>
                <a:ext cx="630986" cy="705493"/>
              </a:xfrm>
              <a:custGeom>
                <a:avLst/>
                <a:gdLst/>
                <a:ahLst/>
                <a:cxnLst/>
                <a:rect l="l" t="t" r="r" b="b"/>
                <a:pathLst>
                  <a:path w="32046" h="35830" extrusionOk="0">
                    <a:moveTo>
                      <a:pt x="19223" y="765"/>
                    </a:moveTo>
                    <a:lnTo>
                      <a:pt x="19223" y="765"/>
                    </a:lnTo>
                    <a:cubicBezTo>
                      <a:pt x="18856" y="1519"/>
                      <a:pt x="18371" y="2719"/>
                      <a:pt x="18614" y="3386"/>
                    </a:cubicBezTo>
                    <a:cubicBezTo>
                      <a:pt x="18696" y="3612"/>
                      <a:pt x="18854" y="3773"/>
                      <a:pt x="19070" y="3853"/>
                    </a:cubicBezTo>
                    <a:cubicBezTo>
                      <a:pt x="19190" y="3899"/>
                      <a:pt x="19317" y="3920"/>
                      <a:pt x="19451" y="3920"/>
                    </a:cubicBezTo>
                    <a:cubicBezTo>
                      <a:pt x="20305" y="3920"/>
                      <a:pt x="21404" y="3057"/>
                      <a:pt x="22388" y="2285"/>
                    </a:cubicBezTo>
                    <a:cubicBezTo>
                      <a:pt x="22634" y="2092"/>
                      <a:pt x="22871" y="1905"/>
                      <a:pt x="23078" y="1756"/>
                    </a:cubicBezTo>
                    <a:lnTo>
                      <a:pt x="23078" y="1756"/>
                    </a:lnTo>
                    <a:cubicBezTo>
                      <a:pt x="23075" y="1768"/>
                      <a:pt x="23071" y="1780"/>
                      <a:pt x="23068" y="1790"/>
                    </a:cubicBezTo>
                    <a:cubicBezTo>
                      <a:pt x="22791" y="2731"/>
                      <a:pt x="22276" y="4479"/>
                      <a:pt x="22914" y="6554"/>
                    </a:cubicBezTo>
                    <a:cubicBezTo>
                      <a:pt x="23940" y="9892"/>
                      <a:pt x="26453" y="11555"/>
                      <a:pt x="26559" y="11624"/>
                    </a:cubicBezTo>
                    <a:cubicBezTo>
                      <a:pt x="26609" y="11657"/>
                      <a:pt x="26666" y="11674"/>
                      <a:pt x="26723" y="11674"/>
                    </a:cubicBezTo>
                    <a:cubicBezTo>
                      <a:pt x="26758" y="11674"/>
                      <a:pt x="26793" y="11668"/>
                      <a:pt x="26826" y="11655"/>
                    </a:cubicBezTo>
                    <a:cubicBezTo>
                      <a:pt x="26915" y="11623"/>
                      <a:pt x="26984" y="11551"/>
                      <a:pt x="27011" y="11461"/>
                    </a:cubicBezTo>
                    <a:cubicBezTo>
                      <a:pt x="27019" y="11434"/>
                      <a:pt x="27777" y="9016"/>
                      <a:pt x="29373" y="9016"/>
                    </a:cubicBezTo>
                    <a:cubicBezTo>
                      <a:pt x="29440" y="9016"/>
                      <a:pt x="29509" y="9020"/>
                      <a:pt x="29579" y="9029"/>
                    </a:cubicBezTo>
                    <a:cubicBezTo>
                      <a:pt x="30099" y="9094"/>
                      <a:pt x="30476" y="9315"/>
                      <a:pt x="30733" y="9705"/>
                    </a:cubicBezTo>
                    <a:cubicBezTo>
                      <a:pt x="31268" y="10512"/>
                      <a:pt x="31261" y="12013"/>
                      <a:pt x="30713" y="13931"/>
                    </a:cubicBezTo>
                    <a:cubicBezTo>
                      <a:pt x="30011" y="16387"/>
                      <a:pt x="27281" y="17370"/>
                      <a:pt x="27254" y="17379"/>
                    </a:cubicBezTo>
                    <a:cubicBezTo>
                      <a:pt x="27162" y="17411"/>
                      <a:pt x="27091" y="17487"/>
                      <a:pt x="27063" y="17581"/>
                    </a:cubicBezTo>
                    <a:cubicBezTo>
                      <a:pt x="27050" y="17630"/>
                      <a:pt x="25664" y="22512"/>
                      <a:pt x="23684" y="26719"/>
                    </a:cubicBezTo>
                    <a:cubicBezTo>
                      <a:pt x="21708" y="30919"/>
                      <a:pt x="17349" y="35229"/>
                      <a:pt x="15119" y="35229"/>
                    </a:cubicBezTo>
                    <a:cubicBezTo>
                      <a:pt x="15092" y="35229"/>
                      <a:pt x="15066" y="35228"/>
                      <a:pt x="15040" y="35227"/>
                    </a:cubicBezTo>
                    <a:cubicBezTo>
                      <a:pt x="12445" y="35089"/>
                      <a:pt x="7185" y="31745"/>
                      <a:pt x="4110" y="23347"/>
                    </a:cubicBezTo>
                    <a:cubicBezTo>
                      <a:pt x="1171" y="15321"/>
                      <a:pt x="679" y="7508"/>
                      <a:pt x="614" y="6158"/>
                    </a:cubicBezTo>
                    <a:cubicBezTo>
                      <a:pt x="3704" y="4891"/>
                      <a:pt x="16205" y="1563"/>
                      <a:pt x="19223" y="765"/>
                    </a:cubicBezTo>
                    <a:close/>
                    <a:moveTo>
                      <a:pt x="19808" y="0"/>
                    </a:moveTo>
                    <a:cubicBezTo>
                      <a:pt x="19782" y="0"/>
                      <a:pt x="19756" y="4"/>
                      <a:pt x="19729" y="11"/>
                    </a:cubicBezTo>
                    <a:cubicBezTo>
                      <a:pt x="19060" y="185"/>
                      <a:pt x="3315" y="4310"/>
                      <a:pt x="183" y="5686"/>
                    </a:cubicBezTo>
                    <a:cubicBezTo>
                      <a:pt x="72" y="5736"/>
                      <a:pt x="1" y="5849"/>
                      <a:pt x="4" y="5971"/>
                    </a:cubicBezTo>
                    <a:cubicBezTo>
                      <a:pt x="7" y="6058"/>
                      <a:pt x="295" y="14677"/>
                      <a:pt x="3545" y="23553"/>
                    </a:cubicBezTo>
                    <a:cubicBezTo>
                      <a:pt x="5371" y="28538"/>
                      <a:pt x="7820" y="31450"/>
                      <a:pt x="9554" y="33013"/>
                    </a:cubicBezTo>
                    <a:cubicBezTo>
                      <a:pt x="11747" y="34992"/>
                      <a:pt x="13809" y="35764"/>
                      <a:pt x="15008" y="35827"/>
                    </a:cubicBezTo>
                    <a:cubicBezTo>
                      <a:pt x="15046" y="35829"/>
                      <a:pt x="15084" y="35829"/>
                      <a:pt x="15121" y="35829"/>
                    </a:cubicBezTo>
                    <a:cubicBezTo>
                      <a:pt x="17794" y="35829"/>
                      <a:pt x="22325" y="31018"/>
                      <a:pt x="24228" y="26975"/>
                    </a:cubicBezTo>
                    <a:cubicBezTo>
                      <a:pt x="26034" y="23133"/>
                      <a:pt x="27351" y="18738"/>
                      <a:pt x="27599" y="17889"/>
                    </a:cubicBezTo>
                    <a:cubicBezTo>
                      <a:pt x="28225" y="17637"/>
                      <a:pt x="30593" y="16536"/>
                      <a:pt x="31290" y="14096"/>
                    </a:cubicBezTo>
                    <a:cubicBezTo>
                      <a:pt x="31712" y="12618"/>
                      <a:pt x="32045" y="10599"/>
                      <a:pt x="31234" y="9371"/>
                    </a:cubicBezTo>
                    <a:cubicBezTo>
                      <a:pt x="30880" y="8836"/>
                      <a:pt x="30348" y="8519"/>
                      <a:pt x="29654" y="8431"/>
                    </a:cubicBezTo>
                    <a:cubicBezTo>
                      <a:pt x="29557" y="8419"/>
                      <a:pt x="29463" y="8414"/>
                      <a:pt x="29371" y="8414"/>
                    </a:cubicBezTo>
                    <a:cubicBezTo>
                      <a:pt x="27782" y="8414"/>
                      <a:pt x="26901" y="10100"/>
                      <a:pt x="26580" y="10891"/>
                    </a:cubicBezTo>
                    <a:cubicBezTo>
                      <a:pt x="25894" y="10345"/>
                      <a:pt x="24243" y="8828"/>
                      <a:pt x="23489" y="6378"/>
                    </a:cubicBezTo>
                    <a:cubicBezTo>
                      <a:pt x="22904" y="4476"/>
                      <a:pt x="23385" y="2840"/>
                      <a:pt x="23645" y="1961"/>
                    </a:cubicBezTo>
                    <a:cubicBezTo>
                      <a:pt x="23797" y="1445"/>
                      <a:pt x="23880" y="1161"/>
                      <a:pt x="23645" y="983"/>
                    </a:cubicBezTo>
                    <a:cubicBezTo>
                      <a:pt x="23575" y="930"/>
                      <a:pt x="23501" y="910"/>
                      <a:pt x="23428" y="910"/>
                    </a:cubicBezTo>
                    <a:cubicBezTo>
                      <a:pt x="23270" y="910"/>
                      <a:pt x="23120" y="1004"/>
                      <a:pt x="23042" y="1053"/>
                    </a:cubicBezTo>
                    <a:cubicBezTo>
                      <a:pt x="22756" y="1232"/>
                      <a:pt x="22397" y="1513"/>
                      <a:pt x="22017" y="1812"/>
                    </a:cubicBezTo>
                    <a:cubicBezTo>
                      <a:pt x="21236" y="2424"/>
                      <a:pt x="20093" y="3321"/>
                      <a:pt x="19459" y="3321"/>
                    </a:cubicBezTo>
                    <a:cubicBezTo>
                      <a:pt x="19394" y="3321"/>
                      <a:pt x="19334" y="3311"/>
                      <a:pt x="19281" y="3291"/>
                    </a:cubicBezTo>
                    <a:cubicBezTo>
                      <a:pt x="19239" y="3275"/>
                      <a:pt x="19205" y="3250"/>
                      <a:pt x="19180" y="3181"/>
                    </a:cubicBezTo>
                    <a:cubicBezTo>
                      <a:pt x="19003" y="2694"/>
                      <a:pt x="19593" y="1290"/>
                      <a:pt x="20067" y="449"/>
                    </a:cubicBezTo>
                    <a:cubicBezTo>
                      <a:pt x="20184" y="242"/>
                      <a:pt x="20026" y="0"/>
                      <a:pt x="1980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 name="Google Shape;356;p32">
                <a:extLst>
                  <a:ext uri="{FF2B5EF4-FFF2-40B4-BE49-F238E27FC236}">
                    <a16:creationId xmlns:a16="http://schemas.microsoft.com/office/drawing/2014/main" id="{F0712C83-57F1-A69B-9365-D49E0B207709}"/>
                  </a:ext>
                </a:extLst>
              </p:cNvPr>
              <p:cNvSpPr/>
              <p:nvPr/>
            </p:nvSpPr>
            <p:spPr>
              <a:xfrm>
                <a:off x="6437825" y="2851125"/>
                <a:ext cx="121960" cy="53931"/>
              </a:xfrm>
              <a:custGeom>
                <a:avLst/>
                <a:gdLst/>
                <a:ahLst/>
                <a:cxnLst/>
                <a:rect l="l" t="t" r="r" b="b"/>
                <a:pathLst>
                  <a:path w="6194" h="2739" extrusionOk="0">
                    <a:moveTo>
                      <a:pt x="5854" y="0"/>
                    </a:moveTo>
                    <a:cubicBezTo>
                      <a:pt x="5820" y="0"/>
                      <a:pt x="5784" y="6"/>
                      <a:pt x="5750" y="19"/>
                    </a:cubicBezTo>
                    <a:lnTo>
                      <a:pt x="214" y="2158"/>
                    </a:lnTo>
                    <a:cubicBezTo>
                      <a:pt x="79" y="2210"/>
                      <a:pt x="1" y="2351"/>
                      <a:pt x="27" y="2493"/>
                    </a:cubicBezTo>
                    <a:cubicBezTo>
                      <a:pt x="54" y="2636"/>
                      <a:pt x="177" y="2739"/>
                      <a:pt x="322" y="2739"/>
                    </a:cubicBezTo>
                    <a:cubicBezTo>
                      <a:pt x="360" y="2739"/>
                      <a:pt x="396" y="2732"/>
                      <a:pt x="431" y="2719"/>
                    </a:cubicBezTo>
                    <a:lnTo>
                      <a:pt x="5967" y="580"/>
                    </a:lnTo>
                    <a:cubicBezTo>
                      <a:pt x="6119" y="518"/>
                      <a:pt x="6193" y="346"/>
                      <a:pt x="6134" y="192"/>
                    </a:cubicBezTo>
                    <a:cubicBezTo>
                      <a:pt x="6088" y="73"/>
                      <a:pt x="5975" y="0"/>
                      <a:pt x="585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57;p32">
                <a:extLst>
                  <a:ext uri="{FF2B5EF4-FFF2-40B4-BE49-F238E27FC236}">
                    <a16:creationId xmlns:a16="http://schemas.microsoft.com/office/drawing/2014/main" id="{D9AE9994-E5D3-B7FB-2493-1AD601972F99}"/>
                  </a:ext>
                </a:extLst>
              </p:cNvPr>
              <p:cNvSpPr/>
              <p:nvPr/>
            </p:nvSpPr>
            <p:spPr>
              <a:xfrm>
                <a:off x="5968573" y="2871858"/>
                <a:ext cx="495420" cy="171598"/>
              </a:xfrm>
              <a:custGeom>
                <a:avLst/>
                <a:gdLst/>
                <a:ahLst/>
                <a:cxnLst/>
                <a:rect l="l" t="t" r="r" b="b"/>
                <a:pathLst>
                  <a:path w="25161" h="8715" extrusionOk="0">
                    <a:moveTo>
                      <a:pt x="0" y="1"/>
                    </a:moveTo>
                    <a:lnTo>
                      <a:pt x="0" y="1"/>
                    </a:lnTo>
                    <a:cubicBezTo>
                      <a:pt x="0" y="1"/>
                      <a:pt x="126" y="3524"/>
                      <a:pt x="1888" y="5537"/>
                    </a:cubicBezTo>
                    <a:cubicBezTo>
                      <a:pt x="3154" y="6985"/>
                      <a:pt x="5397" y="7521"/>
                      <a:pt x="7072" y="7521"/>
                    </a:cubicBezTo>
                    <a:cubicBezTo>
                      <a:pt x="7725" y="7521"/>
                      <a:pt x="8292" y="7440"/>
                      <a:pt x="8680" y="7299"/>
                    </a:cubicBezTo>
                    <a:cubicBezTo>
                      <a:pt x="10001" y="6818"/>
                      <a:pt x="9832" y="3247"/>
                      <a:pt x="11126" y="3247"/>
                    </a:cubicBezTo>
                    <a:cubicBezTo>
                      <a:pt x="11188" y="3247"/>
                      <a:pt x="11254" y="3255"/>
                      <a:pt x="11323" y="3272"/>
                    </a:cubicBezTo>
                    <a:cubicBezTo>
                      <a:pt x="12832" y="3649"/>
                      <a:pt x="12581" y="5285"/>
                      <a:pt x="13209" y="6795"/>
                    </a:cubicBezTo>
                    <a:cubicBezTo>
                      <a:pt x="13839" y="8304"/>
                      <a:pt x="14467" y="8178"/>
                      <a:pt x="17236" y="8557"/>
                    </a:cubicBezTo>
                    <a:cubicBezTo>
                      <a:pt x="17985" y="8659"/>
                      <a:pt x="18725" y="8715"/>
                      <a:pt x="19425" y="8715"/>
                    </a:cubicBezTo>
                    <a:cubicBezTo>
                      <a:pt x="21313" y="8715"/>
                      <a:pt x="22917" y="8308"/>
                      <a:pt x="23651" y="7299"/>
                    </a:cubicBezTo>
                    <a:cubicBezTo>
                      <a:pt x="24658" y="5914"/>
                      <a:pt x="25161" y="1637"/>
                      <a:pt x="24154" y="1385"/>
                    </a:cubicBezTo>
                    <a:cubicBezTo>
                      <a:pt x="23958" y="1336"/>
                      <a:pt x="23671" y="1315"/>
                      <a:pt x="23309" y="1315"/>
                    </a:cubicBezTo>
                    <a:cubicBezTo>
                      <a:pt x="21814" y="1315"/>
                      <a:pt x="19041" y="1661"/>
                      <a:pt x="16104" y="1762"/>
                    </a:cubicBezTo>
                    <a:cubicBezTo>
                      <a:pt x="12454" y="1887"/>
                      <a:pt x="11070" y="2014"/>
                      <a:pt x="11070" y="2014"/>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58;p32">
                <a:extLst>
                  <a:ext uri="{FF2B5EF4-FFF2-40B4-BE49-F238E27FC236}">
                    <a16:creationId xmlns:a16="http://schemas.microsoft.com/office/drawing/2014/main" id="{2A53567F-B917-73D3-92A1-60945450E8EA}"/>
                  </a:ext>
                </a:extLst>
              </p:cNvPr>
              <p:cNvSpPr/>
              <p:nvPr/>
            </p:nvSpPr>
            <p:spPr>
              <a:xfrm>
                <a:off x="5962607" y="2865971"/>
                <a:ext cx="504162" cy="183393"/>
              </a:xfrm>
              <a:custGeom>
                <a:avLst/>
                <a:gdLst/>
                <a:ahLst/>
                <a:cxnLst/>
                <a:rect l="l" t="t" r="r" b="b"/>
                <a:pathLst>
                  <a:path w="25605" h="9314" extrusionOk="0">
                    <a:moveTo>
                      <a:pt x="631" y="665"/>
                    </a:moveTo>
                    <a:lnTo>
                      <a:pt x="11320" y="2610"/>
                    </a:lnTo>
                    <a:cubicBezTo>
                      <a:pt x="11341" y="2612"/>
                      <a:pt x="11361" y="2614"/>
                      <a:pt x="11381" y="2614"/>
                    </a:cubicBezTo>
                    <a:cubicBezTo>
                      <a:pt x="11388" y="2614"/>
                      <a:pt x="11394" y="2613"/>
                      <a:pt x="11401" y="2613"/>
                    </a:cubicBezTo>
                    <a:cubicBezTo>
                      <a:pt x="11415" y="2612"/>
                      <a:pt x="12824" y="2486"/>
                      <a:pt x="16417" y="2362"/>
                    </a:cubicBezTo>
                    <a:cubicBezTo>
                      <a:pt x="17930" y="2310"/>
                      <a:pt x="19387" y="2195"/>
                      <a:pt x="20673" y="2093"/>
                    </a:cubicBezTo>
                    <a:cubicBezTo>
                      <a:pt x="21841" y="2000"/>
                      <a:pt x="22900" y="1916"/>
                      <a:pt x="23625" y="1916"/>
                    </a:cubicBezTo>
                    <a:cubicBezTo>
                      <a:pt x="23955" y="1916"/>
                      <a:pt x="24215" y="1933"/>
                      <a:pt x="24385" y="1975"/>
                    </a:cubicBezTo>
                    <a:cubicBezTo>
                      <a:pt x="24430" y="1987"/>
                      <a:pt x="24501" y="2062"/>
                      <a:pt x="24565" y="2236"/>
                    </a:cubicBezTo>
                    <a:cubicBezTo>
                      <a:pt x="24974" y="3361"/>
                      <a:pt x="24478" y="6366"/>
                      <a:pt x="23711" y="7420"/>
                    </a:cubicBezTo>
                    <a:cubicBezTo>
                      <a:pt x="23099" y="8262"/>
                      <a:pt x="21659" y="8712"/>
                      <a:pt x="19705" y="8712"/>
                    </a:cubicBezTo>
                    <a:cubicBezTo>
                      <a:pt x="19050" y="8712"/>
                      <a:pt x="18337" y="8661"/>
                      <a:pt x="17579" y="8558"/>
                    </a:cubicBezTo>
                    <a:cubicBezTo>
                      <a:pt x="17232" y="8511"/>
                      <a:pt x="16918" y="8470"/>
                      <a:pt x="16633" y="8435"/>
                    </a:cubicBezTo>
                    <a:cubicBezTo>
                      <a:pt x="14679" y="8189"/>
                      <a:pt x="14274" y="8138"/>
                      <a:pt x="13790" y="6979"/>
                    </a:cubicBezTo>
                    <a:cubicBezTo>
                      <a:pt x="13606" y="6538"/>
                      <a:pt x="13501" y="6081"/>
                      <a:pt x="13399" y="5639"/>
                    </a:cubicBezTo>
                    <a:cubicBezTo>
                      <a:pt x="13165" y="4630"/>
                      <a:pt x="12923" y="3585"/>
                      <a:pt x="11698" y="3280"/>
                    </a:cubicBezTo>
                    <a:cubicBezTo>
                      <a:pt x="11605" y="3256"/>
                      <a:pt x="11509" y="3243"/>
                      <a:pt x="11413" y="3243"/>
                    </a:cubicBezTo>
                    <a:lnTo>
                      <a:pt x="11411" y="3243"/>
                    </a:lnTo>
                    <a:cubicBezTo>
                      <a:pt x="10544" y="3243"/>
                      <a:pt x="10208" y="4368"/>
                      <a:pt x="9908" y="5373"/>
                    </a:cubicBezTo>
                    <a:cubicBezTo>
                      <a:pt x="9663" y="6197"/>
                      <a:pt x="9384" y="7132"/>
                      <a:pt x="8881" y="7314"/>
                    </a:cubicBezTo>
                    <a:cubicBezTo>
                      <a:pt x="8510" y="7449"/>
                      <a:pt x="7974" y="7526"/>
                      <a:pt x="7358" y="7526"/>
                    </a:cubicBezTo>
                    <a:cubicBezTo>
                      <a:pt x="5757" y="7526"/>
                      <a:pt x="3616" y="7007"/>
                      <a:pt x="2417" y="5638"/>
                    </a:cubicBezTo>
                    <a:cubicBezTo>
                      <a:pt x="1077" y="4107"/>
                      <a:pt x="720" y="1609"/>
                      <a:pt x="631" y="665"/>
                    </a:cubicBezTo>
                    <a:close/>
                    <a:moveTo>
                      <a:pt x="306" y="0"/>
                    </a:moveTo>
                    <a:cubicBezTo>
                      <a:pt x="234" y="0"/>
                      <a:pt x="163" y="26"/>
                      <a:pt x="107" y="74"/>
                    </a:cubicBezTo>
                    <a:cubicBezTo>
                      <a:pt x="39" y="133"/>
                      <a:pt x="1" y="221"/>
                      <a:pt x="3" y="311"/>
                    </a:cubicBezTo>
                    <a:cubicBezTo>
                      <a:pt x="9" y="460"/>
                      <a:pt x="154" y="3965"/>
                      <a:pt x="1964" y="6034"/>
                    </a:cubicBezTo>
                    <a:cubicBezTo>
                      <a:pt x="3317" y="7579"/>
                      <a:pt x="5621" y="8121"/>
                      <a:pt x="7353" y="8121"/>
                    </a:cubicBezTo>
                    <a:cubicBezTo>
                      <a:pt x="8062" y="8121"/>
                      <a:pt x="8675" y="8030"/>
                      <a:pt x="9088" y="7880"/>
                    </a:cubicBezTo>
                    <a:cubicBezTo>
                      <a:pt x="9874" y="7594"/>
                      <a:pt x="10184" y="6552"/>
                      <a:pt x="10484" y="5544"/>
                    </a:cubicBezTo>
                    <a:cubicBezTo>
                      <a:pt x="10794" y="4506"/>
                      <a:pt x="11020" y="3848"/>
                      <a:pt x="11440" y="3848"/>
                    </a:cubicBezTo>
                    <a:cubicBezTo>
                      <a:pt x="11477" y="3848"/>
                      <a:pt x="11514" y="3853"/>
                      <a:pt x="11554" y="3863"/>
                    </a:cubicBezTo>
                    <a:cubicBezTo>
                      <a:pt x="12380" y="4069"/>
                      <a:pt x="12563" y="4692"/>
                      <a:pt x="12813" y="5775"/>
                    </a:cubicBezTo>
                    <a:cubicBezTo>
                      <a:pt x="12916" y="6219"/>
                      <a:pt x="13032" y="6723"/>
                      <a:pt x="13235" y="7209"/>
                    </a:cubicBezTo>
                    <a:cubicBezTo>
                      <a:pt x="13853" y="8690"/>
                      <a:pt x="14534" y="8776"/>
                      <a:pt x="16557" y="9031"/>
                    </a:cubicBezTo>
                    <a:cubicBezTo>
                      <a:pt x="16841" y="9067"/>
                      <a:pt x="17152" y="9106"/>
                      <a:pt x="17499" y="9153"/>
                    </a:cubicBezTo>
                    <a:cubicBezTo>
                      <a:pt x="18288" y="9261"/>
                      <a:pt x="19028" y="9313"/>
                      <a:pt x="19712" y="9313"/>
                    </a:cubicBezTo>
                    <a:cubicBezTo>
                      <a:pt x="21877" y="9313"/>
                      <a:pt x="23465" y="8781"/>
                      <a:pt x="24197" y="7774"/>
                    </a:cubicBezTo>
                    <a:cubicBezTo>
                      <a:pt x="25082" y="6559"/>
                      <a:pt x="25605" y="3339"/>
                      <a:pt x="25131" y="2032"/>
                    </a:cubicBezTo>
                    <a:cubicBezTo>
                      <a:pt x="25001" y="1675"/>
                      <a:pt x="24799" y="1461"/>
                      <a:pt x="24531" y="1393"/>
                    </a:cubicBezTo>
                    <a:cubicBezTo>
                      <a:pt x="24308" y="1337"/>
                      <a:pt x="23997" y="1314"/>
                      <a:pt x="23606" y="1314"/>
                    </a:cubicBezTo>
                    <a:cubicBezTo>
                      <a:pt x="22874" y="1314"/>
                      <a:pt x="21861" y="1395"/>
                      <a:pt x="20625" y="1494"/>
                    </a:cubicBezTo>
                    <a:cubicBezTo>
                      <a:pt x="19346" y="1595"/>
                      <a:pt x="17897" y="1710"/>
                      <a:pt x="16396" y="1762"/>
                    </a:cubicBezTo>
                    <a:cubicBezTo>
                      <a:pt x="13120" y="1876"/>
                      <a:pt x="11646" y="1990"/>
                      <a:pt x="11389" y="2011"/>
                    </a:cubicBezTo>
                    <a:lnTo>
                      <a:pt x="358" y="5"/>
                    </a:lnTo>
                    <a:cubicBezTo>
                      <a:pt x="341" y="2"/>
                      <a:pt x="323" y="0"/>
                      <a:pt x="30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59;p32">
                <a:extLst>
                  <a:ext uri="{FF2B5EF4-FFF2-40B4-BE49-F238E27FC236}">
                    <a16:creationId xmlns:a16="http://schemas.microsoft.com/office/drawing/2014/main" id="{B25A7AC7-964B-EB51-47C9-25493A117C49}"/>
                  </a:ext>
                </a:extLst>
              </p:cNvPr>
              <p:cNvSpPr/>
              <p:nvPr/>
            </p:nvSpPr>
            <p:spPr>
              <a:xfrm>
                <a:off x="6240184" y="2917874"/>
                <a:ext cx="212278" cy="118027"/>
              </a:xfrm>
              <a:custGeom>
                <a:avLst/>
                <a:gdLst/>
                <a:ahLst/>
                <a:cxnLst/>
                <a:rect l="l" t="t" r="r" b="b"/>
                <a:pathLst>
                  <a:path w="11026" h="6343" extrusionOk="0">
                    <a:moveTo>
                      <a:pt x="10844" y="0"/>
                    </a:moveTo>
                    <a:lnTo>
                      <a:pt x="0" y="5378"/>
                    </a:lnTo>
                    <a:cubicBezTo>
                      <a:pt x="577" y="5900"/>
                      <a:pt x="1461" y="5917"/>
                      <a:pt x="3420" y="6185"/>
                    </a:cubicBezTo>
                    <a:cubicBezTo>
                      <a:pt x="4169" y="6287"/>
                      <a:pt x="4909" y="6343"/>
                      <a:pt x="5609" y="6343"/>
                    </a:cubicBezTo>
                    <a:cubicBezTo>
                      <a:pt x="7497" y="6343"/>
                      <a:pt x="9101" y="5936"/>
                      <a:pt x="9835" y="4927"/>
                    </a:cubicBezTo>
                    <a:cubicBezTo>
                      <a:pt x="10565" y="3924"/>
                      <a:pt x="11026" y="1410"/>
                      <a:pt x="10844"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60;p32">
                <a:extLst>
                  <a:ext uri="{FF2B5EF4-FFF2-40B4-BE49-F238E27FC236}">
                    <a16:creationId xmlns:a16="http://schemas.microsoft.com/office/drawing/2014/main" id="{98FAA4BB-9B7A-F5DE-A8D5-FE7A770DD05F}"/>
                  </a:ext>
                </a:extLst>
              </p:cNvPr>
              <p:cNvSpPr/>
              <p:nvPr/>
            </p:nvSpPr>
            <p:spPr>
              <a:xfrm>
                <a:off x="6021965" y="2906225"/>
                <a:ext cx="270247" cy="107458"/>
              </a:xfrm>
              <a:custGeom>
                <a:avLst/>
                <a:gdLst/>
                <a:ahLst/>
                <a:cxnLst/>
                <a:rect l="l" t="t" r="r" b="b"/>
                <a:pathLst>
                  <a:path w="14037" h="5775" extrusionOk="0">
                    <a:moveTo>
                      <a:pt x="14037" y="0"/>
                    </a:moveTo>
                    <a:lnTo>
                      <a:pt x="14037" y="0"/>
                    </a:lnTo>
                    <a:cubicBezTo>
                      <a:pt x="13899" y="5"/>
                      <a:pt x="13760" y="12"/>
                      <a:pt x="13622" y="17"/>
                    </a:cubicBezTo>
                    <a:cubicBezTo>
                      <a:pt x="12538" y="54"/>
                      <a:pt x="11658" y="90"/>
                      <a:pt x="10951" y="125"/>
                    </a:cubicBezTo>
                    <a:lnTo>
                      <a:pt x="1" y="4348"/>
                    </a:lnTo>
                    <a:cubicBezTo>
                      <a:pt x="1302" y="5377"/>
                      <a:pt x="3161" y="5774"/>
                      <a:pt x="4599" y="5774"/>
                    </a:cubicBezTo>
                    <a:cubicBezTo>
                      <a:pt x="5248" y="5774"/>
                      <a:pt x="5812" y="5693"/>
                      <a:pt x="6198" y="5553"/>
                    </a:cubicBezTo>
                    <a:cubicBezTo>
                      <a:pt x="7519" y="5072"/>
                      <a:pt x="7350" y="1501"/>
                      <a:pt x="8644" y="1501"/>
                    </a:cubicBezTo>
                    <a:cubicBezTo>
                      <a:pt x="8706" y="1501"/>
                      <a:pt x="8772" y="1509"/>
                      <a:pt x="8841" y="1526"/>
                    </a:cubicBezTo>
                    <a:cubicBezTo>
                      <a:pt x="9742" y="1751"/>
                      <a:pt x="10015" y="2427"/>
                      <a:pt x="10222" y="3255"/>
                    </a:cubicBezTo>
                    <a:lnTo>
                      <a:pt x="14037"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61;p32">
                <a:extLst>
                  <a:ext uri="{FF2B5EF4-FFF2-40B4-BE49-F238E27FC236}">
                    <a16:creationId xmlns:a16="http://schemas.microsoft.com/office/drawing/2014/main" id="{54F9489D-7036-5094-C234-23822DDA30CE}"/>
                  </a:ext>
                </a:extLst>
              </p:cNvPr>
              <p:cNvSpPr/>
              <p:nvPr/>
            </p:nvSpPr>
            <p:spPr>
              <a:xfrm>
                <a:off x="6163287" y="2984859"/>
                <a:ext cx="96816" cy="153956"/>
              </a:xfrm>
              <a:custGeom>
                <a:avLst/>
                <a:gdLst/>
                <a:ahLst/>
                <a:cxnLst/>
                <a:rect l="l" t="t" r="r" b="b"/>
                <a:pathLst>
                  <a:path w="4917" h="7819" extrusionOk="0">
                    <a:moveTo>
                      <a:pt x="438" y="1"/>
                    </a:moveTo>
                    <a:cubicBezTo>
                      <a:pt x="288" y="4"/>
                      <a:pt x="133" y="123"/>
                      <a:pt x="127" y="289"/>
                    </a:cubicBezTo>
                    <a:cubicBezTo>
                      <a:pt x="125" y="322"/>
                      <a:pt x="1" y="3588"/>
                      <a:pt x="1" y="5584"/>
                    </a:cubicBezTo>
                    <a:cubicBezTo>
                      <a:pt x="1" y="6547"/>
                      <a:pt x="167" y="7128"/>
                      <a:pt x="539" y="7467"/>
                    </a:cubicBezTo>
                    <a:cubicBezTo>
                      <a:pt x="844" y="7744"/>
                      <a:pt x="1254" y="7819"/>
                      <a:pt x="1696" y="7819"/>
                    </a:cubicBezTo>
                    <a:cubicBezTo>
                      <a:pt x="1947" y="7819"/>
                      <a:pt x="2209" y="7795"/>
                      <a:pt x="2467" y="7770"/>
                    </a:cubicBezTo>
                    <a:cubicBezTo>
                      <a:pt x="3927" y="7637"/>
                      <a:pt x="4737" y="6975"/>
                      <a:pt x="4770" y="6947"/>
                    </a:cubicBezTo>
                    <a:cubicBezTo>
                      <a:pt x="4899" y="6841"/>
                      <a:pt x="4916" y="6652"/>
                      <a:pt x="4810" y="6524"/>
                    </a:cubicBezTo>
                    <a:cubicBezTo>
                      <a:pt x="4750" y="6452"/>
                      <a:pt x="4665" y="6415"/>
                      <a:pt x="4579" y="6415"/>
                    </a:cubicBezTo>
                    <a:cubicBezTo>
                      <a:pt x="4511" y="6415"/>
                      <a:pt x="4443" y="6438"/>
                      <a:pt x="4387" y="6485"/>
                    </a:cubicBezTo>
                    <a:cubicBezTo>
                      <a:pt x="4380" y="6490"/>
                      <a:pt x="3675" y="7056"/>
                      <a:pt x="2412" y="7171"/>
                    </a:cubicBezTo>
                    <a:cubicBezTo>
                      <a:pt x="2133" y="7197"/>
                      <a:pt x="1888" y="7217"/>
                      <a:pt x="1678" y="7217"/>
                    </a:cubicBezTo>
                    <a:cubicBezTo>
                      <a:pt x="1349" y="7217"/>
                      <a:pt x="1104" y="7169"/>
                      <a:pt x="943" y="7022"/>
                    </a:cubicBezTo>
                    <a:cubicBezTo>
                      <a:pt x="713" y="6812"/>
                      <a:pt x="602" y="6341"/>
                      <a:pt x="602" y="5584"/>
                    </a:cubicBezTo>
                    <a:cubicBezTo>
                      <a:pt x="602" y="3600"/>
                      <a:pt x="726" y="344"/>
                      <a:pt x="727" y="312"/>
                    </a:cubicBezTo>
                    <a:cubicBezTo>
                      <a:pt x="733" y="146"/>
                      <a:pt x="604" y="6"/>
                      <a:pt x="43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62;p32">
                <a:extLst>
                  <a:ext uri="{FF2B5EF4-FFF2-40B4-BE49-F238E27FC236}">
                    <a16:creationId xmlns:a16="http://schemas.microsoft.com/office/drawing/2014/main" id="{2F4F7C30-2923-C742-5EF0-775BC13B4415}"/>
                  </a:ext>
                </a:extLst>
              </p:cNvPr>
              <p:cNvSpPr/>
              <p:nvPr/>
            </p:nvSpPr>
            <p:spPr>
              <a:xfrm>
                <a:off x="6246852" y="3132928"/>
                <a:ext cx="167227" cy="107803"/>
              </a:xfrm>
              <a:custGeom>
                <a:avLst/>
                <a:gdLst/>
                <a:ahLst/>
                <a:cxnLst/>
                <a:rect l="l" t="t" r="r" b="b"/>
                <a:pathLst>
                  <a:path w="8493" h="5475" extrusionOk="0">
                    <a:moveTo>
                      <a:pt x="5466" y="602"/>
                    </a:moveTo>
                    <a:cubicBezTo>
                      <a:pt x="5587" y="602"/>
                      <a:pt x="5708" y="611"/>
                      <a:pt x="5827" y="627"/>
                    </a:cubicBezTo>
                    <a:cubicBezTo>
                      <a:pt x="6867" y="775"/>
                      <a:pt x="7554" y="1282"/>
                      <a:pt x="7713" y="2016"/>
                    </a:cubicBezTo>
                    <a:cubicBezTo>
                      <a:pt x="7853" y="2665"/>
                      <a:pt x="7553" y="3352"/>
                      <a:pt x="6967" y="3724"/>
                    </a:cubicBezTo>
                    <a:cubicBezTo>
                      <a:pt x="5837" y="4442"/>
                      <a:pt x="3276" y="4874"/>
                      <a:pt x="2009" y="4874"/>
                    </a:cubicBezTo>
                    <a:cubicBezTo>
                      <a:pt x="1754" y="4874"/>
                      <a:pt x="1552" y="4857"/>
                      <a:pt x="1424" y="4821"/>
                    </a:cubicBezTo>
                    <a:cubicBezTo>
                      <a:pt x="1049" y="4714"/>
                      <a:pt x="758" y="4452"/>
                      <a:pt x="681" y="4154"/>
                    </a:cubicBezTo>
                    <a:cubicBezTo>
                      <a:pt x="647" y="4028"/>
                      <a:pt x="641" y="3844"/>
                      <a:pt x="799" y="3687"/>
                    </a:cubicBezTo>
                    <a:cubicBezTo>
                      <a:pt x="809" y="3677"/>
                      <a:pt x="818" y="3666"/>
                      <a:pt x="826" y="3655"/>
                    </a:cubicBezTo>
                    <a:cubicBezTo>
                      <a:pt x="851" y="3622"/>
                      <a:pt x="3149" y="602"/>
                      <a:pt x="5466" y="602"/>
                    </a:cubicBezTo>
                    <a:close/>
                    <a:moveTo>
                      <a:pt x="5469" y="1"/>
                    </a:moveTo>
                    <a:cubicBezTo>
                      <a:pt x="2918" y="1"/>
                      <a:pt x="573" y="2996"/>
                      <a:pt x="358" y="3277"/>
                    </a:cubicBezTo>
                    <a:cubicBezTo>
                      <a:pt x="95" y="3552"/>
                      <a:pt x="0" y="3924"/>
                      <a:pt x="98" y="4305"/>
                    </a:cubicBezTo>
                    <a:cubicBezTo>
                      <a:pt x="230" y="4813"/>
                      <a:pt x="675" y="5232"/>
                      <a:pt x="1259" y="5398"/>
                    </a:cubicBezTo>
                    <a:cubicBezTo>
                      <a:pt x="1437" y="5449"/>
                      <a:pt x="1701" y="5474"/>
                      <a:pt x="2025" y="5474"/>
                    </a:cubicBezTo>
                    <a:cubicBezTo>
                      <a:pt x="3479" y="5474"/>
                      <a:pt x="6108" y="4982"/>
                      <a:pt x="7289" y="4230"/>
                    </a:cubicBezTo>
                    <a:cubicBezTo>
                      <a:pt x="8086" y="3724"/>
                      <a:pt x="8493" y="2783"/>
                      <a:pt x="8300" y="1889"/>
                    </a:cubicBezTo>
                    <a:cubicBezTo>
                      <a:pt x="8085" y="895"/>
                      <a:pt x="7215" y="218"/>
                      <a:pt x="5913" y="32"/>
                    </a:cubicBezTo>
                    <a:cubicBezTo>
                      <a:pt x="5764" y="11"/>
                      <a:pt x="5616" y="1"/>
                      <a:pt x="54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63;p32">
                <a:extLst>
                  <a:ext uri="{FF2B5EF4-FFF2-40B4-BE49-F238E27FC236}">
                    <a16:creationId xmlns:a16="http://schemas.microsoft.com/office/drawing/2014/main" id="{6707443B-D635-C711-B8FB-DEDC51FD493A}"/>
                  </a:ext>
                </a:extLst>
              </p:cNvPr>
              <p:cNvSpPr/>
              <p:nvPr/>
            </p:nvSpPr>
            <p:spPr>
              <a:xfrm>
                <a:off x="6254846" y="3150826"/>
                <a:ext cx="141473" cy="68817"/>
              </a:xfrm>
              <a:custGeom>
                <a:avLst/>
                <a:gdLst/>
                <a:ahLst/>
                <a:cxnLst/>
                <a:rect l="l" t="t" r="r" b="b"/>
                <a:pathLst>
                  <a:path w="7185" h="3495" extrusionOk="0">
                    <a:moveTo>
                      <a:pt x="6849" y="1"/>
                    </a:moveTo>
                    <a:cubicBezTo>
                      <a:pt x="6780" y="1"/>
                      <a:pt x="6711" y="24"/>
                      <a:pt x="6655" y="72"/>
                    </a:cubicBezTo>
                    <a:cubicBezTo>
                      <a:pt x="6623" y="99"/>
                      <a:pt x="3422" y="2774"/>
                      <a:pt x="295" y="2893"/>
                    </a:cubicBezTo>
                    <a:cubicBezTo>
                      <a:pt x="130" y="2899"/>
                      <a:pt x="1" y="3036"/>
                      <a:pt x="3" y="3199"/>
                    </a:cubicBezTo>
                    <a:cubicBezTo>
                      <a:pt x="7" y="3363"/>
                      <a:pt x="141" y="3494"/>
                      <a:pt x="303" y="3494"/>
                    </a:cubicBezTo>
                    <a:cubicBezTo>
                      <a:pt x="304" y="3494"/>
                      <a:pt x="305" y="3494"/>
                      <a:pt x="305" y="3494"/>
                    </a:cubicBezTo>
                    <a:lnTo>
                      <a:pt x="317" y="3494"/>
                    </a:lnTo>
                    <a:cubicBezTo>
                      <a:pt x="3654" y="3366"/>
                      <a:pt x="6905" y="647"/>
                      <a:pt x="7042" y="530"/>
                    </a:cubicBezTo>
                    <a:cubicBezTo>
                      <a:pt x="7169" y="424"/>
                      <a:pt x="7185" y="234"/>
                      <a:pt x="7078" y="107"/>
                    </a:cubicBezTo>
                    <a:cubicBezTo>
                      <a:pt x="7019" y="37"/>
                      <a:pt x="6934" y="1"/>
                      <a:pt x="684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64;p32">
                <a:extLst>
                  <a:ext uri="{FF2B5EF4-FFF2-40B4-BE49-F238E27FC236}">
                    <a16:creationId xmlns:a16="http://schemas.microsoft.com/office/drawing/2014/main" id="{67B46F28-BF2E-38B3-4897-6A89B31E6A93}"/>
                  </a:ext>
                </a:extLst>
              </p:cNvPr>
              <p:cNvSpPr/>
              <p:nvPr/>
            </p:nvSpPr>
            <p:spPr>
              <a:xfrm>
                <a:off x="6198946" y="2791739"/>
                <a:ext cx="209068" cy="89373"/>
              </a:xfrm>
              <a:custGeom>
                <a:avLst/>
                <a:gdLst/>
                <a:ahLst/>
                <a:cxnLst/>
                <a:rect l="l" t="t" r="r" b="b"/>
                <a:pathLst>
                  <a:path w="10618" h="4539" extrusionOk="0">
                    <a:moveTo>
                      <a:pt x="6923" y="0"/>
                    </a:moveTo>
                    <a:cubicBezTo>
                      <a:pt x="6677" y="0"/>
                      <a:pt x="6423" y="14"/>
                      <a:pt x="6164" y="45"/>
                    </a:cubicBezTo>
                    <a:cubicBezTo>
                      <a:pt x="4025" y="296"/>
                      <a:pt x="2516" y="2435"/>
                      <a:pt x="1761" y="2812"/>
                    </a:cubicBezTo>
                    <a:cubicBezTo>
                      <a:pt x="1007" y="3189"/>
                      <a:pt x="0" y="3190"/>
                      <a:pt x="0" y="3190"/>
                    </a:cubicBezTo>
                    <a:cubicBezTo>
                      <a:pt x="0" y="3190"/>
                      <a:pt x="1252" y="4538"/>
                      <a:pt x="1987" y="4538"/>
                    </a:cubicBezTo>
                    <a:cubicBezTo>
                      <a:pt x="2092" y="4538"/>
                      <a:pt x="2186" y="4511"/>
                      <a:pt x="2265" y="4448"/>
                    </a:cubicBezTo>
                    <a:cubicBezTo>
                      <a:pt x="2894" y="3944"/>
                      <a:pt x="5158" y="1680"/>
                      <a:pt x="7800" y="1428"/>
                    </a:cubicBezTo>
                    <a:cubicBezTo>
                      <a:pt x="8398" y="1372"/>
                      <a:pt x="8879" y="1353"/>
                      <a:pt x="9262" y="1353"/>
                    </a:cubicBezTo>
                    <a:cubicBezTo>
                      <a:pt x="9948" y="1353"/>
                      <a:pt x="10319" y="1412"/>
                      <a:pt x="10475" y="1412"/>
                    </a:cubicBezTo>
                    <a:cubicBezTo>
                      <a:pt x="10618" y="1412"/>
                      <a:pt x="10581" y="1363"/>
                      <a:pt x="10442" y="1177"/>
                    </a:cubicBezTo>
                    <a:cubicBezTo>
                      <a:pt x="10111" y="734"/>
                      <a:pt x="8710" y="0"/>
                      <a:pt x="692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65;p32">
                <a:extLst>
                  <a:ext uri="{FF2B5EF4-FFF2-40B4-BE49-F238E27FC236}">
                    <a16:creationId xmlns:a16="http://schemas.microsoft.com/office/drawing/2014/main" id="{CE888FB8-CDA3-87B9-1A3B-642AF7BA84D1}"/>
                  </a:ext>
                </a:extLst>
              </p:cNvPr>
              <p:cNvSpPr/>
              <p:nvPr/>
            </p:nvSpPr>
            <p:spPr>
              <a:xfrm>
                <a:off x="6191090" y="2785773"/>
                <a:ext cx="223206" cy="101226"/>
              </a:xfrm>
              <a:custGeom>
                <a:avLst/>
                <a:gdLst/>
                <a:ahLst/>
                <a:cxnLst/>
                <a:rect l="l" t="t" r="r" b="b"/>
                <a:pathLst>
                  <a:path w="11336" h="5141" extrusionOk="0">
                    <a:moveTo>
                      <a:pt x="7328" y="603"/>
                    </a:moveTo>
                    <a:cubicBezTo>
                      <a:pt x="8652" y="603"/>
                      <a:pt x="9715" y="1022"/>
                      <a:pt x="10257" y="1371"/>
                    </a:cubicBezTo>
                    <a:cubicBezTo>
                      <a:pt x="10092" y="1362"/>
                      <a:pt x="9896" y="1356"/>
                      <a:pt x="9665" y="1356"/>
                    </a:cubicBezTo>
                    <a:cubicBezTo>
                      <a:pt x="9272" y="1356"/>
                      <a:pt x="8779" y="1374"/>
                      <a:pt x="8171" y="1433"/>
                    </a:cubicBezTo>
                    <a:cubicBezTo>
                      <a:pt x="5769" y="1661"/>
                      <a:pt x="3676" y="3479"/>
                      <a:pt x="2782" y="4254"/>
                    </a:cubicBezTo>
                    <a:cubicBezTo>
                      <a:pt x="2657" y="4365"/>
                      <a:pt x="2553" y="4454"/>
                      <a:pt x="2476" y="4515"/>
                    </a:cubicBezTo>
                    <a:cubicBezTo>
                      <a:pt x="2451" y="4535"/>
                      <a:pt x="2418" y="4544"/>
                      <a:pt x="2376" y="4544"/>
                    </a:cubicBezTo>
                    <a:cubicBezTo>
                      <a:pt x="2128" y="4544"/>
                      <a:pt x="1605" y="4215"/>
                      <a:pt x="1076" y="3739"/>
                    </a:cubicBezTo>
                    <a:cubicBezTo>
                      <a:pt x="1441" y="3686"/>
                      <a:pt x="1897" y="3583"/>
                      <a:pt x="2295" y="3384"/>
                    </a:cubicBezTo>
                    <a:cubicBezTo>
                      <a:pt x="2561" y="3251"/>
                      <a:pt x="2864" y="2972"/>
                      <a:pt x="3248" y="2616"/>
                    </a:cubicBezTo>
                    <a:cubicBezTo>
                      <a:pt x="4072" y="1853"/>
                      <a:pt x="5201" y="810"/>
                      <a:pt x="6599" y="645"/>
                    </a:cubicBezTo>
                    <a:cubicBezTo>
                      <a:pt x="6849" y="616"/>
                      <a:pt x="7092" y="603"/>
                      <a:pt x="7328" y="603"/>
                    </a:cubicBezTo>
                    <a:close/>
                    <a:moveTo>
                      <a:pt x="7341" y="1"/>
                    </a:moveTo>
                    <a:cubicBezTo>
                      <a:pt x="7078" y="1"/>
                      <a:pt x="6806" y="16"/>
                      <a:pt x="6528" y="49"/>
                    </a:cubicBezTo>
                    <a:cubicBezTo>
                      <a:pt x="4937" y="236"/>
                      <a:pt x="3675" y="1403"/>
                      <a:pt x="2840" y="2174"/>
                    </a:cubicBezTo>
                    <a:cubicBezTo>
                      <a:pt x="2505" y="2484"/>
                      <a:pt x="2214" y="2752"/>
                      <a:pt x="2026" y="2847"/>
                    </a:cubicBezTo>
                    <a:cubicBezTo>
                      <a:pt x="1346" y="3186"/>
                      <a:pt x="409" y="3192"/>
                      <a:pt x="399" y="3192"/>
                    </a:cubicBezTo>
                    <a:cubicBezTo>
                      <a:pt x="136" y="3192"/>
                      <a:pt x="1" y="3505"/>
                      <a:pt x="179" y="3697"/>
                    </a:cubicBezTo>
                    <a:cubicBezTo>
                      <a:pt x="533" y="4079"/>
                      <a:pt x="1592" y="5140"/>
                      <a:pt x="2392" y="5140"/>
                    </a:cubicBezTo>
                    <a:cubicBezTo>
                      <a:pt x="2559" y="5140"/>
                      <a:pt x="2715" y="5094"/>
                      <a:pt x="2851" y="4986"/>
                    </a:cubicBezTo>
                    <a:cubicBezTo>
                      <a:pt x="2934" y="4920"/>
                      <a:pt x="3043" y="4825"/>
                      <a:pt x="3177" y="4709"/>
                    </a:cubicBezTo>
                    <a:cubicBezTo>
                      <a:pt x="4027" y="3970"/>
                      <a:pt x="6017" y="2241"/>
                      <a:pt x="8228" y="2031"/>
                    </a:cubicBezTo>
                    <a:cubicBezTo>
                      <a:pt x="8816" y="1975"/>
                      <a:pt x="9291" y="1957"/>
                      <a:pt x="9668" y="1957"/>
                    </a:cubicBezTo>
                    <a:cubicBezTo>
                      <a:pt x="10121" y="1957"/>
                      <a:pt x="10432" y="1983"/>
                      <a:pt x="10628" y="1999"/>
                    </a:cubicBezTo>
                    <a:cubicBezTo>
                      <a:pt x="10714" y="2007"/>
                      <a:pt x="10792" y="2013"/>
                      <a:pt x="10863" y="2013"/>
                    </a:cubicBezTo>
                    <a:cubicBezTo>
                      <a:pt x="11025" y="2013"/>
                      <a:pt x="11147" y="1979"/>
                      <a:pt x="11224" y="1838"/>
                    </a:cubicBezTo>
                    <a:cubicBezTo>
                      <a:pt x="11336" y="1638"/>
                      <a:pt x="11212" y="1474"/>
                      <a:pt x="11081" y="1300"/>
                    </a:cubicBezTo>
                    <a:cubicBezTo>
                      <a:pt x="10716" y="812"/>
                      <a:pt x="9262" y="1"/>
                      <a:pt x="73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66;p32">
                <a:extLst>
                  <a:ext uri="{FF2B5EF4-FFF2-40B4-BE49-F238E27FC236}">
                    <a16:creationId xmlns:a16="http://schemas.microsoft.com/office/drawing/2014/main" id="{C0D13F55-8518-56B8-290A-BA1F92A6432E}"/>
                  </a:ext>
                </a:extLst>
              </p:cNvPr>
              <p:cNvSpPr/>
              <p:nvPr/>
            </p:nvSpPr>
            <p:spPr>
              <a:xfrm>
                <a:off x="6020574" y="2819660"/>
                <a:ext cx="121428" cy="48575"/>
              </a:xfrm>
              <a:custGeom>
                <a:avLst/>
                <a:gdLst/>
                <a:ahLst/>
                <a:cxnLst/>
                <a:rect l="l" t="t" r="r" b="b"/>
                <a:pathLst>
                  <a:path w="6167" h="2467" extrusionOk="0">
                    <a:moveTo>
                      <a:pt x="1754" y="0"/>
                    </a:moveTo>
                    <a:cubicBezTo>
                      <a:pt x="1672" y="0"/>
                      <a:pt x="1591" y="4"/>
                      <a:pt x="1511" y="10"/>
                    </a:cubicBezTo>
                    <a:cubicBezTo>
                      <a:pt x="1" y="136"/>
                      <a:pt x="126" y="1141"/>
                      <a:pt x="126" y="1141"/>
                    </a:cubicBezTo>
                    <a:cubicBezTo>
                      <a:pt x="126" y="1141"/>
                      <a:pt x="757" y="1267"/>
                      <a:pt x="2895" y="1897"/>
                    </a:cubicBezTo>
                    <a:cubicBezTo>
                      <a:pt x="4372" y="2332"/>
                      <a:pt x="4889" y="2466"/>
                      <a:pt x="5192" y="2466"/>
                    </a:cubicBezTo>
                    <a:cubicBezTo>
                      <a:pt x="5327" y="2466"/>
                      <a:pt x="5420" y="2439"/>
                      <a:pt x="5537" y="2401"/>
                    </a:cubicBezTo>
                    <a:cubicBezTo>
                      <a:pt x="5914" y="2275"/>
                      <a:pt x="6166" y="1268"/>
                      <a:pt x="6166" y="1268"/>
                    </a:cubicBezTo>
                    <a:lnTo>
                      <a:pt x="6166" y="1268"/>
                    </a:lnTo>
                    <a:cubicBezTo>
                      <a:pt x="6079" y="1355"/>
                      <a:pt x="5965" y="1389"/>
                      <a:pt x="5841" y="1389"/>
                    </a:cubicBezTo>
                    <a:cubicBezTo>
                      <a:pt x="5429" y="1389"/>
                      <a:pt x="4907" y="1016"/>
                      <a:pt x="4907" y="1016"/>
                    </a:cubicBezTo>
                    <a:cubicBezTo>
                      <a:pt x="4907" y="1016"/>
                      <a:pt x="3215" y="0"/>
                      <a:pt x="1754"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67;p32">
                <a:extLst>
                  <a:ext uri="{FF2B5EF4-FFF2-40B4-BE49-F238E27FC236}">
                    <a16:creationId xmlns:a16="http://schemas.microsoft.com/office/drawing/2014/main" id="{A43109BA-1481-AAB9-E162-6A6E4DFCA7DD}"/>
                  </a:ext>
                </a:extLst>
              </p:cNvPr>
              <p:cNvSpPr/>
              <p:nvPr/>
            </p:nvSpPr>
            <p:spPr>
              <a:xfrm>
                <a:off x="6016262" y="2813753"/>
                <a:ext cx="132100" cy="60429"/>
              </a:xfrm>
              <a:custGeom>
                <a:avLst/>
                <a:gdLst/>
                <a:ahLst/>
                <a:cxnLst/>
                <a:rect l="l" t="t" r="r" b="b"/>
                <a:pathLst>
                  <a:path w="6709" h="3069" extrusionOk="0">
                    <a:moveTo>
                      <a:pt x="1972" y="602"/>
                    </a:moveTo>
                    <a:cubicBezTo>
                      <a:pt x="3327" y="602"/>
                      <a:pt x="4951" y="1562"/>
                      <a:pt x="4952" y="1562"/>
                    </a:cubicBezTo>
                    <a:cubicBezTo>
                      <a:pt x="5025" y="1615"/>
                      <a:pt x="5477" y="1924"/>
                      <a:pt x="5932" y="1980"/>
                    </a:cubicBezTo>
                    <a:cubicBezTo>
                      <a:pt x="5836" y="2209"/>
                      <a:pt x="5731" y="2385"/>
                      <a:pt x="5661" y="2416"/>
                    </a:cubicBezTo>
                    <a:cubicBezTo>
                      <a:pt x="5577" y="2444"/>
                      <a:pt x="5512" y="2466"/>
                      <a:pt x="5406" y="2466"/>
                    </a:cubicBezTo>
                    <a:cubicBezTo>
                      <a:pt x="5157" y="2466"/>
                      <a:pt x="4682" y="2346"/>
                      <a:pt x="3198" y="1910"/>
                    </a:cubicBezTo>
                    <a:cubicBezTo>
                      <a:pt x="1785" y="1494"/>
                      <a:pt x="1028" y="1297"/>
                      <a:pt x="671" y="1209"/>
                    </a:cubicBezTo>
                    <a:cubicBezTo>
                      <a:pt x="695" y="1132"/>
                      <a:pt x="734" y="1060"/>
                      <a:pt x="786" y="997"/>
                    </a:cubicBezTo>
                    <a:cubicBezTo>
                      <a:pt x="960" y="782"/>
                      <a:pt x="1295" y="648"/>
                      <a:pt x="1755" y="610"/>
                    </a:cubicBezTo>
                    <a:cubicBezTo>
                      <a:pt x="1826" y="604"/>
                      <a:pt x="1899" y="602"/>
                      <a:pt x="1972" y="602"/>
                    </a:cubicBezTo>
                    <a:close/>
                    <a:moveTo>
                      <a:pt x="1975" y="0"/>
                    </a:moveTo>
                    <a:cubicBezTo>
                      <a:pt x="1884" y="0"/>
                      <a:pt x="1794" y="4"/>
                      <a:pt x="1705" y="12"/>
                    </a:cubicBezTo>
                    <a:cubicBezTo>
                      <a:pt x="1069" y="64"/>
                      <a:pt x="603" y="268"/>
                      <a:pt x="319" y="619"/>
                    </a:cubicBezTo>
                    <a:cubicBezTo>
                      <a:pt x="0" y="1011"/>
                      <a:pt x="42" y="1433"/>
                      <a:pt x="48" y="1481"/>
                    </a:cubicBezTo>
                    <a:cubicBezTo>
                      <a:pt x="64" y="1609"/>
                      <a:pt x="160" y="1712"/>
                      <a:pt x="287" y="1738"/>
                    </a:cubicBezTo>
                    <a:cubicBezTo>
                      <a:pt x="293" y="1739"/>
                      <a:pt x="939" y="1871"/>
                      <a:pt x="3029" y="2486"/>
                    </a:cubicBezTo>
                    <a:cubicBezTo>
                      <a:pt x="4490" y="2916"/>
                      <a:pt x="5046" y="3068"/>
                      <a:pt x="5409" y="3068"/>
                    </a:cubicBezTo>
                    <a:cubicBezTo>
                      <a:pt x="5574" y="3068"/>
                      <a:pt x="5700" y="3036"/>
                      <a:pt x="5850" y="2986"/>
                    </a:cubicBezTo>
                    <a:cubicBezTo>
                      <a:pt x="6346" y="2820"/>
                      <a:pt x="6607" y="1915"/>
                      <a:pt x="6676" y="1641"/>
                    </a:cubicBezTo>
                    <a:cubicBezTo>
                      <a:pt x="6709" y="1510"/>
                      <a:pt x="6649" y="1373"/>
                      <a:pt x="6532" y="1306"/>
                    </a:cubicBezTo>
                    <a:cubicBezTo>
                      <a:pt x="6486" y="1280"/>
                      <a:pt x="6435" y="1267"/>
                      <a:pt x="6385" y="1267"/>
                    </a:cubicBezTo>
                    <a:cubicBezTo>
                      <a:pt x="6307" y="1267"/>
                      <a:pt x="6230" y="1298"/>
                      <a:pt x="6172" y="1356"/>
                    </a:cubicBezTo>
                    <a:cubicBezTo>
                      <a:pt x="6148" y="1379"/>
                      <a:pt x="6110" y="1390"/>
                      <a:pt x="6061" y="1390"/>
                    </a:cubicBezTo>
                    <a:cubicBezTo>
                      <a:pt x="5877" y="1390"/>
                      <a:pt x="5543" y="1244"/>
                      <a:pt x="5281" y="1060"/>
                    </a:cubicBezTo>
                    <a:cubicBezTo>
                      <a:pt x="5205" y="1014"/>
                      <a:pt x="3498" y="0"/>
                      <a:pt x="197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68;p32">
                <a:extLst>
                  <a:ext uri="{FF2B5EF4-FFF2-40B4-BE49-F238E27FC236}">
                    <a16:creationId xmlns:a16="http://schemas.microsoft.com/office/drawing/2014/main" id="{49C09106-C522-9979-712E-430A760154CB}"/>
                  </a:ext>
                </a:extLst>
              </p:cNvPr>
              <p:cNvSpPr/>
              <p:nvPr/>
            </p:nvSpPr>
            <p:spPr>
              <a:xfrm>
                <a:off x="6431780" y="2509109"/>
                <a:ext cx="146159" cy="233976"/>
              </a:xfrm>
              <a:custGeom>
                <a:avLst/>
                <a:gdLst/>
                <a:ahLst/>
                <a:cxnLst/>
                <a:rect l="l" t="t" r="r" b="b"/>
                <a:pathLst>
                  <a:path w="7423" h="11883" extrusionOk="0">
                    <a:moveTo>
                      <a:pt x="705" y="1"/>
                    </a:moveTo>
                    <a:cubicBezTo>
                      <a:pt x="272" y="1"/>
                      <a:pt x="1" y="57"/>
                      <a:pt x="1" y="57"/>
                    </a:cubicBezTo>
                    <a:cubicBezTo>
                      <a:pt x="1" y="57"/>
                      <a:pt x="5662" y="2447"/>
                      <a:pt x="6165" y="11883"/>
                    </a:cubicBezTo>
                    <a:lnTo>
                      <a:pt x="7297" y="11757"/>
                    </a:lnTo>
                    <a:cubicBezTo>
                      <a:pt x="7297" y="11757"/>
                      <a:pt x="7423" y="7354"/>
                      <a:pt x="5537" y="3328"/>
                    </a:cubicBezTo>
                    <a:cubicBezTo>
                      <a:pt x="4164" y="400"/>
                      <a:pt x="1860" y="1"/>
                      <a:pt x="7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69;p32">
                <a:extLst>
                  <a:ext uri="{FF2B5EF4-FFF2-40B4-BE49-F238E27FC236}">
                    <a16:creationId xmlns:a16="http://schemas.microsoft.com/office/drawing/2014/main" id="{B18277DA-A56E-6ED9-9FF5-7DE46B5C5ECA}"/>
                  </a:ext>
                </a:extLst>
              </p:cNvPr>
              <p:cNvSpPr/>
              <p:nvPr/>
            </p:nvSpPr>
            <p:spPr>
              <a:xfrm>
                <a:off x="6425637" y="2503320"/>
                <a:ext cx="157835" cy="245672"/>
              </a:xfrm>
              <a:custGeom>
                <a:avLst/>
                <a:gdLst/>
                <a:ahLst/>
                <a:cxnLst/>
                <a:rect l="l" t="t" r="r" b="b"/>
                <a:pathLst>
                  <a:path w="8016" h="12477" extrusionOk="0">
                    <a:moveTo>
                      <a:pt x="1354" y="601"/>
                    </a:moveTo>
                    <a:cubicBezTo>
                      <a:pt x="2503" y="677"/>
                      <a:pt x="4390" y="1219"/>
                      <a:pt x="5576" y="3749"/>
                    </a:cubicBezTo>
                    <a:cubicBezTo>
                      <a:pt x="7150" y="7109"/>
                      <a:pt x="7300" y="10786"/>
                      <a:pt x="7309" y="11782"/>
                    </a:cubicBezTo>
                    <a:lnTo>
                      <a:pt x="6758" y="11844"/>
                    </a:lnTo>
                    <a:cubicBezTo>
                      <a:pt x="6291" y="4795"/>
                      <a:pt x="2999" y="1712"/>
                      <a:pt x="1354" y="601"/>
                    </a:cubicBezTo>
                    <a:close/>
                    <a:moveTo>
                      <a:pt x="986" y="0"/>
                    </a:moveTo>
                    <a:cubicBezTo>
                      <a:pt x="543" y="0"/>
                      <a:pt x="263" y="55"/>
                      <a:pt x="252" y="57"/>
                    </a:cubicBezTo>
                    <a:cubicBezTo>
                      <a:pt x="124" y="83"/>
                      <a:pt x="27" y="190"/>
                      <a:pt x="14" y="321"/>
                    </a:cubicBezTo>
                    <a:cubicBezTo>
                      <a:pt x="1" y="452"/>
                      <a:pt x="74" y="576"/>
                      <a:pt x="195" y="627"/>
                    </a:cubicBezTo>
                    <a:cubicBezTo>
                      <a:pt x="251" y="651"/>
                      <a:pt x="5691" y="3077"/>
                      <a:pt x="6178" y="12192"/>
                    </a:cubicBezTo>
                    <a:cubicBezTo>
                      <a:pt x="6186" y="12351"/>
                      <a:pt x="6318" y="12477"/>
                      <a:pt x="6477" y="12477"/>
                    </a:cubicBezTo>
                    <a:cubicBezTo>
                      <a:pt x="6489" y="12477"/>
                      <a:pt x="6499" y="12477"/>
                      <a:pt x="6511" y="12476"/>
                    </a:cubicBezTo>
                    <a:lnTo>
                      <a:pt x="7642" y="12350"/>
                    </a:lnTo>
                    <a:cubicBezTo>
                      <a:pt x="7792" y="12333"/>
                      <a:pt x="7907" y="12210"/>
                      <a:pt x="7910" y="12059"/>
                    </a:cubicBezTo>
                    <a:cubicBezTo>
                      <a:pt x="7916" y="11877"/>
                      <a:pt x="8016" y="7538"/>
                      <a:pt x="6121" y="3494"/>
                    </a:cubicBezTo>
                    <a:cubicBezTo>
                      <a:pt x="4678" y="416"/>
                      <a:pt x="2211" y="0"/>
                      <a:pt x="98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70;p32">
                <a:extLst>
                  <a:ext uri="{FF2B5EF4-FFF2-40B4-BE49-F238E27FC236}">
                    <a16:creationId xmlns:a16="http://schemas.microsoft.com/office/drawing/2014/main" id="{817D641F-394B-DBB0-8A6E-EC5F2C5F7303}"/>
                  </a:ext>
                </a:extLst>
              </p:cNvPr>
              <p:cNvSpPr/>
              <p:nvPr/>
            </p:nvSpPr>
            <p:spPr>
              <a:xfrm>
                <a:off x="6491283" y="2712920"/>
                <a:ext cx="181778" cy="107980"/>
              </a:xfrm>
              <a:custGeom>
                <a:avLst/>
                <a:gdLst/>
                <a:ahLst/>
                <a:cxnLst/>
                <a:rect l="l" t="t" r="r" b="b"/>
                <a:pathLst>
                  <a:path w="9232" h="5484" extrusionOk="0">
                    <a:moveTo>
                      <a:pt x="7210" y="1"/>
                    </a:moveTo>
                    <a:cubicBezTo>
                      <a:pt x="7009" y="1"/>
                      <a:pt x="6805" y="35"/>
                      <a:pt x="6605" y="107"/>
                    </a:cubicBezTo>
                    <a:lnTo>
                      <a:pt x="1312" y="2001"/>
                    </a:lnTo>
                    <a:cubicBezTo>
                      <a:pt x="492" y="2295"/>
                      <a:pt x="1" y="3137"/>
                      <a:pt x="150" y="3997"/>
                    </a:cubicBezTo>
                    <a:cubicBezTo>
                      <a:pt x="300" y="4855"/>
                      <a:pt x="1044" y="5482"/>
                      <a:pt x="1916" y="5484"/>
                    </a:cubicBezTo>
                    <a:cubicBezTo>
                      <a:pt x="2122" y="5484"/>
                      <a:pt x="2327" y="5448"/>
                      <a:pt x="2520" y="5378"/>
                    </a:cubicBezTo>
                    <a:lnTo>
                      <a:pt x="7813" y="3483"/>
                    </a:lnTo>
                    <a:cubicBezTo>
                      <a:pt x="8746" y="3150"/>
                      <a:pt x="9231" y="2123"/>
                      <a:pt x="8898" y="1190"/>
                    </a:cubicBezTo>
                    <a:cubicBezTo>
                      <a:pt x="8635" y="458"/>
                      <a:pt x="7946" y="1"/>
                      <a:pt x="72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71;p32">
                <a:extLst>
                  <a:ext uri="{FF2B5EF4-FFF2-40B4-BE49-F238E27FC236}">
                    <a16:creationId xmlns:a16="http://schemas.microsoft.com/office/drawing/2014/main" id="{01AC08FD-0508-0486-3624-45044584EB3B}"/>
                  </a:ext>
                </a:extLst>
              </p:cNvPr>
              <p:cNvSpPr/>
              <p:nvPr/>
            </p:nvSpPr>
            <p:spPr>
              <a:xfrm>
                <a:off x="6484943" y="2706994"/>
                <a:ext cx="194793" cy="119833"/>
              </a:xfrm>
              <a:custGeom>
                <a:avLst/>
                <a:gdLst/>
                <a:ahLst/>
                <a:cxnLst/>
                <a:rect l="l" t="t" r="r" b="b"/>
                <a:pathLst>
                  <a:path w="9893" h="6086" extrusionOk="0">
                    <a:moveTo>
                      <a:pt x="7533" y="602"/>
                    </a:moveTo>
                    <a:cubicBezTo>
                      <a:pt x="8259" y="604"/>
                      <a:pt x="8877" y="1127"/>
                      <a:pt x="9001" y="1842"/>
                    </a:cubicBezTo>
                    <a:cubicBezTo>
                      <a:pt x="9124" y="2557"/>
                      <a:pt x="8716" y="3257"/>
                      <a:pt x="8034" y="3502"/>
                    </a:cubicBezTo>
                    <a:lnTo>
                      <a:pt x="2742" y="5397"/>
                    </a:lnTo>
                    <a:cubicBezTo>
                      <a:pt x="2583" y="5454"/>
                      <a:pt x="2419" y="5482"/>
                      <a:pt x="2257" y="5482"/>
                    </a:cubicBezTo>
                    <a:cubicBezTo>
                      <a:pt x="1640" y="5482"/>
                      <a:pt x="1046" y="5091"/>
                      <a:pt x="833" y="4493"/>
                    </a:cubicBezTo>
                    <a:cubicBezTo>
                      <a:pt x="554" y="3717"/>
                      <a:pt x="958" y="2862"/>
                      <a:pt x="1736" y="2586"/>
                    </a:cubicBezTo>
                    <a:lnTo>
                      <a:pt x="7029" y="691"/>
                    </a:lnTo>
                    <a:cubicBezTo>
                      <a:pt x="7190" y="632"/>
                      <a:pt x="7361" y="602"/>
                      <a:pt x="7533" y="602"/>
                    </a:cubicBezTo>
                    <a:close/>
                    <a:moveTo>
                      <a:pt x="7531" y="1"/>
                    </a:moveTo>
                    <a:cubicBezTo>
                      <a:pt x="7297" y="1"/>
                      <a:pt x="7059" y="41"/>
                      <a:pt x="6825" y="124"/>
                    </a:cubicBezTo>
                    <a:lnTo>
                      <a:pt x="1532" y="2019"/>
                    </a:lnTo>
                    <a:cubicBezTo>
                      <a:pt x="574" y="2362"/>
                      <a:pt x="0" y="3346"/>
                      <a:pt x="175" y="4349"/>
                    </a:cubicBezTo>
                    <a:cubicBezTo>
                      <a:pt x="349" y="5352"/>
                      <a:pt x="1219" y="6084"/>
                      <a:pt x="2238" y="6086"/>
                    </a:cubicBezTo>
                    <a:cubicBezTo>
                      <a:pt x="2478" y="6084"/>
                      <a:pt x="2718" y="6043"/>
                      <a:pt x="2944" y="5962"/>
                    </a:cubicBezTo>
                    <a:lnTo>
                      <a:pt x="8237" y="4068"/>
                    </a:lnTo>
                    <a:cubicBezTo>
                      <a:pt x="9326" y="3678"/>
                      <a:pt x="9892" y="2479"/>
                      <a:pt x="9502" y="1390"/>
                    </a:cubicBezTo>
                    <a:cubicBezTo>
                      <a:pt x="9197" y="534"/>
                      <a:pt x="8391" y="1"/>
                      <a:pt x="753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72;p32">
                <a:extLst>
                  <a:ext uri="{FF2B5EF4-FFF2-40B4-BE49-F238E27FC236}">
                    <a16:creationId xmlns:a16="http://schemas.microsoft.com/office/drawing/2014/main" id="{E096EFF2-E7FF-9EE2-A241-6D4B8B698D49}"/>
                  </a:ext>
                </a:extLst>
              </p:cNvPr>
              <p:cNvSpPr/>
              <p:nvPr/>
            </p:nvSpPr>
            <p:spPr>
              <a:xfrm>
                <a:off x="6492859" y="2760058"/>
                <a:ext cx="52592" cy="57593"/>
              </a:xfrm>
              <a:custGeom>
                <a:avLst/>
                <a:gdLst/>
                <a:ahLst/>
                <a:cxnLst/>
                <a:rect l="l" t="t" r="r" b="b"/>
                <a:pathLst>
                  <a:path w="2671" h="2925" extrusionOk="0">
                    <a:moveTo>
                      <a:pt x="1107" y="0"/>
                    </a:moveTo>
                    <a:cubicBezTo>
                      <a:pt x="1005" y="0"/>
                      <a:pt x="904" y="18"/>
                      <a:pt x="807" y="54"/>
                    </a:cubicBezTo>
                    <a:cubicBezTo>
                      <a:pt x="230" y="270"/>
                      <a:pt x="0" y="1076"/>
                      <a:pt x="292" y="1854"/>
                    </a:cubicBezTo>
                    <a:cubicBezTo>
                      <a:pt x="535" y="2501"/>
                      <a:pt x="1062" y="2925"/>
                      <a:pt x="1564" y="2925"/>
                    </a:cubicBezTo>
                    <a:cubicBezTo>
                      <a:pt x="1666" y="2925"/>
                      <a:pt x="1766" y="2908"/>
                      <a:pt x="1863" y="2871"/>
                    </a:cubicBezTo>
                    <a:cubicBezTo>
                      <a:pt x="2439" y="2654"/>
                      <a:pt x="2670" y="1849"/>
                      <a:pt x="2379" y="1072"/>
                    </a:cubicBezTo>
                    <a:cubicBezTo>
                      <a:pt x="2135" y="424"/>
                      <a:pt x="1608" y="0"/>
                      <a:pt x="11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73;p32">
                <a:extLst>
                  <a:ext uri="{FF2B5EF4-FFF2-40B4-BE49-F238E27FC236}">
                    <a16:creationId xmlns:a16="http://schemas.microsoft.com/office/drawing/2014/main" id="{57750EAA-830B-8F64-035F-E13CF66A759B}"/>
                  </a:ext>
                </a:extLst>
              </p:cNvPr>
              <p:cNvSpPr/>
              <p:nvPr/>
            </p:nvSpPr>
            <p:spPr>
              <a:xfrm>
                <a:off x="6486164" y="2754132"/>
                <a:ext cx="62811" cy="69407"/>
              </a:xfrm>
              <a:custGeom>
                <a:avLst/>
                <a:gdLst/>
                <a:ahLst/>
                <a:cxnLst/>
                <a:rect l="l" t="t" r="r" b="b"/>
                <a:pathLst>
                  <a:path w="3190" h="3525" extrusionOk="0">
                    <a:moveTo>
                      <a:pt x="1435" y="602"/>
                    </a:moveTo>
                    <a:cubicBezTo>
                      <a:pt x="1438" y="602"/>
                      <a:pt x="1441" y="602"/>
                      <a:pt x="1444" y="602"/>
                    </a:cubicBezTo>
                    <a:cubicBezTo>
                      <a:pt x="1820" y="602"/>
                      <a:pt x="2242" y="958"/>
                      <a:pt x="2438" y="1477"/>
                    </a:cubicBezTo>
                    <a:cubicBezTo>
                      <a:pt x="2556" y="1793"/>
                      <a:pt x="2578" y="2121"/>
                      <a:pt x="2498" y="2399"/>
                    </a:cubicBezTo>
                    <a:cubicBezTo>
                      <a:pt x="2427" y="2646"/>
                      <a:pt x="2285" y="2820"/>
                      <a:pt x="2098" y="2890"/>
                    </a:cubicBezTo>
                    <a:cubicBezTo>
                      <a:pt x="2036" y="2913"/>
                      <a:pt x="1972" y="2924"/>
                      <a:pt x="1907" y="2924"/>
                    </a:cubicBezTo>
                    <a:cubicBezTo>
                      <a:pt x="1532" y="2924"/>
                      <a:pt x="1109" y="2568"/>
                      <a:pt x="913" y="2048"/>
                    </a:cubicBezTo>
                    <a:cubicBezTo>
                      <a:pt x="684" y="1438"/>
                      <a:pt x="840" y="790"/>
                      <a:pt x="1252" y="635"/>
                    </a:cubicBezTo>
                    <a:cubicBezTo>
                      <a:pt x="1311" y="614"/>
                      <a:pt x="1373" y="602"/>
                      <a:pt x="1435" y="602"/>
                    </a:cubicBezTo>
                    <a:close/>
                    <a:moveTo>
                      <a:pt x="1441" y="1"/>
                    </a:moveTo>
                    <a:cubicBezTo>
                      <a:pt x="1305" y="1"/>
                      <a:pt x="1171" y="24"/>
                      <a:pt x="1041" y="73"/>
                    </a:cubicBezTo>
                    <a:cubicBezTo>
                      <a:pt x="310" y="348"/>
                      <a:pt x="0" y="1329"/>
                      <a:pt x="350" y="2261"/>
                    </a:cubicBezTo>
                    <a:cubicBezTo>
                      <a:pt x="638" y="3027"/>
                      <a:pt x="1283" y="3524"/>
                      <a:pt x="1910" y="3524"/>
                    </a:cubicBezTo>
                    <a:cubicBezTo>
                      <a:pt x="2047" y="3524"/>
                      <a:pt x="2182" y="3501"/>
                      <a:pt x="2309" y="3453"/>
                    </a:cubicBezTo>
                    <a:cubicBezTo>
                      <a:pt x="2679" y="3313"/>
                      <a:pt x="2951" y="2999"/>
                      <a:pt x="3076" y="2565"/>
                    </a:cubicBezTo>
                    <a:cubicBezTo>
                      <a:pt x="3190" y="2163"/>
                      <a:pt x="3162" y="1702"/>
                      <a:pt x="2999" y="1266"/>
                    </a:cubicBezTo>
                    <a:cubicBezTo>
                      <a:pt x="2711" y="499"/>
                      <a:pt x="2067" y="1"/>
                      <a:pt x="14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374;p32">
                <a:extLst>
                  <a:ext uri="{FF2B5EF4-FFF2-40B4-BE49-F238E27FC236}">
                    <a16:creationId xmlns:a16="http://schemas.microsoft.com/office/drawing/2014/main" id="{ABAF2149-E2EB-9E07-AB09-010088C5C635}"/>
                  </a:ext>
                </a:extLst>
              </p:cNvPr>
              <p:cNvSpPr/>
              <p:nvPr/>
            </p:nvSpPr>
            <p:spPr>
              <a:xfrm>
                <a:off x="6473995" y="2907241"/>
                <a:ext cx="59168" cy="100616"/>
              </a:xfrm>
              <a:custGeom>
                <a:avLst/>
                <a:gdLst/>
                <a:ahLst/>
                <a:cxnLst/>
                <a:rect l="l" t="t" r="r" b="b"/>
                <a:pathLst>
                  <a:path w="3005" h="5110" extrusionOk="0">
                    <a:moveTo>
                      <a:pt x="1503" y="1033"/>
                    </a:moveTo>
                    <a:cubicBezTo>
                      <a:pt x="1926" y="2021"/>
                      <a:pt x="2404" y="3252"/>
                      <a:pt x="2404" y="3608"/>
                    </a:cubicBezTo>
                    <a:cubicBezTo>
                      <a:pt x="2398" y="4101"/>
                      <a:pt x="1996" y="4497"/>
                      <a:pt x="1503" y="4497"/>
                    </a:cubicBezTo>
                    <a:cubicBezTo>
                      <a:pt x="1009" y="4497"/>
                      <a:pt x="607" y="4101"/>
                      <a:pt x="602" y="3608"/>
                    </a:cubicBezTo>
                    <a:cubicBezTo>
                      <a:pt x="602" y="3252"/>
                      <a:pt x="1079" y="2021"/>
                      <a:pt x="1503" y="1033"/>
                    </a:cubicBezTo>
                    <a:close/>
                    <a:moveTo>
                      <a:pt x="1503" y="1"/>
                    </a:moveTo>
                    <a:cubicBezTo>
                      <a:pt x="1390" y="1"/>
                      <a:pt x="1277" y="54"/>
                      <a:pt x="1229" y="161"/>
                    </a:cubicBezTo>
                    <a:cubicBezTo>
                      <a:pt x="1024" y="616"/>
                      <a:pt x="0" y="2915"/>
                      <a:pt x="0" y="3608"/>
                    </a:cubicBezTo>
                    <a:cubicBezTo>
                      <a:pt x="2" y="4437"/>
                      <a:pt x="674" y="5109"/>
                      <a:pt x="1503" y="5109"/>
                    </a:cubicBezTo>
                    <a:cubicBezTo>
                      <a:pt x="2331" y="5109"/>
                      <a:pt x="3004" y="4437"/>
                      <a:pt x="3005" y="3608"/>
                    </a:cubicBezTo>
                    <a:cubicBezTo>
                      <a:pt x="3005" y="2915"/>
                      <a:pt x="1982" y="616"/>
                      <a:pt x="1776" y="161"/>
                    </a:cubicBezTo>
                    <a:cubicBezTo>
                      <a:pt x="1728" y="54"/>
                      <a:pt x="1615" y="1"/>
                      <a:pt x="1503"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375;p32">
                <a:extLst>
                  <a:ext uri="{FF2B5EF4-FFF2-40B4-BE49-F238E27FC236}">
                    <a16:creationId xmlns:a16="http://schemas.microsoft.com/office/drawing/2014/main" id="{7144EED1-0003-3A9F-FA3B-8ED2EAA86707}"/>
                  </a:ext>
                </a:extLst>
              </p:cNvPr>
              <p:cNvSpPr/>
              <p:nvPr/>
            </p:nvSpPr>
            <p:spPr>
              <a:xfrm>
                <a:off x="6641656" y="1230441"/>
                <a:ext cx="1516071" cy="1799528"/>
              </a:xfrm>
              <a:custGeom>
                <a:avLst/>
                <a:gdLst/>
                <a:ahLst/>
                <a:cxnLst/>
                <a:rect l="l" t="t" r="r" b="b"/>
                <a:pathLst>
                  <a:path w="76997" h="91393" extrusionOk="0">
                    <a:moveTo>
                      <a:pt x="24017" y="0"/>
                    </a:moveTo>
                    <a:cubicBezTo>
                      <a:pt x="22933" y="0"/>
                      <a:pt x="21579" y="521"/>
                      <a:pt x="20269" y="974"/>
                    </a:cubicBezTo>
                    <a:cubicBezTo>
                      <a:pt x="17355" y="1983"/>
                      <a:pt x="9507" y="9607"/>
                      <a:pt x="7713" y="14428"/>
                    </a:cubicBezTo>
                    <a:cubicBezTo>
                      <a:pt x="5919" y="19249"/>
                      <a:pt x="7489" y="20818"/>
                      <a:pt x="10628" y="23733"/>
                    </a:cubicBezTo>
                    <a:cubicBezTo>
                      <a:pt x="13767" y="26647"/>
                      <a:pt x="17579" y="32590"/>
                      <a:pt x="19597" y="38195"/>
                    </a:cubicBezTo>
                    <a:cubicBezTo>
                      <a:pt x="21615" y="43801"/>
                      <a:pt x="24193" y="49182"/>
                      <a:pt x="28341" y="50640"/>
                    </a:cubicBezTo>
                    <a:cubicBezTo>
                      <a:pt x="28341" y="50640"/>
                      <a:pt x="21727" y="53778"/>
                      <a:pt x="17354" y="56918"/>
                    </a:cubicBezTo>
                    <a:cubicBezTo>
                      <a:pt x="12982" y="60056"/>
                      <a:pt x="10852" y="61515"/>
                      <a:pt x="10852" y="61515"/>
                    </a:cubicBezTo>
                    <a:cubicBezTo>
                      <a:pt x="10852" y="61515"/>
                      <a:pt x="4909" y="63196"/>
                      <a:pt x="2667" y="66110"/>
                    </a:cubicBezTo>
                    <a:cubicBezTo>
                      <a:pt x="1326" y="67854"/>
                      <a:pt x="475" y="69225"/>
                      <a:pt x="1" y="70054"/>
                    </a:cubicBezTo>
                    <a:cubicBezTo>
                      <a:pt x="1225" y="69607"/>
                      <a:pt x="3281" y="69045"/>
                      <a:pt x="5884" y="69045"/>
                    </a:cubicBezTo>
                    <a:cubicBezTo>
                      <a:pt x="8729" y="69045"/>
                      <a:pt x="12227" y="69715"/>
                      <a:pt x="16008" y="71940"/>
                    </a:cubicBezTo>
                    <a:cubicBezTo>
                      <a:pt x="24989" y="77223"/>
                      <a:pt x="26900" y="85990"/>
                      <a:pt x="26902" y="91392"/>
                    </a:cubicBezTo>
                    <a:lnTo>
                      <a:pt x="30471" y="88197"/>
                    </a:lnTo>
                    <a:cubicBezTo>
                      <a:pt x="30471" y="88197"/>
                      <a:pt x="39777" y="84497"/>
                      <a:pt x="47512" y="75976"/>
                    </a:cubicBezTo>
                    <a:cubicBezTo>
                      <a:pt x="55247" y="67456"/>
                      <a:pt x="56482" y="63309"/>
                      <a:pt x="57265" y="55685"/>
                    </a:cubicBezTo>
                    <a:cubicBezTo>
                      <a:pt x="58050" y="48061"/>
                      <a:pt x="61190" y="17903"/>
                      <a:pt x="61301" y="17455"/>
                    </a:cubicBezTo>
                    <a:cubicBezTo>
                      <a:pt x="61414" y="17007"/>
                      <a:pt x="62423" y="14764"/>
                      <a:pt x="63769" y="14540"/>
                    </a:cubicBezTo>
                    <a:cubicBezTo>
                      <a:pt x="63791" y="14537"/>
                      <a:pt x="63816" y="14535"/>
                      <a:pt x="63842" y="14535"/>
                    </a:cubicBezTo>
                    <a:cubicBezTo>
                      <a:pt x="65364" y="14535"/>
                      <a:pt x="72530" y="20830"/>
                      <a:pt x="73522" y="21491"/>
                    </a:cubicBezTo>
                    <a:cubicBezTo>
                      <a:pt x="73952" y="21777"/>
                      <a:pt x="74564" y="22002"/>
                      <a:pt x="75144" y="22002"/>
                    </a:cubicBezTo>
                    <a:cubicBezTo>
                      <a:pt x="75924" y="22002"/>
                      <a:pt x="76644" y="21592"/>
                      <a:pt x="76773" y="20369"/>
                    </a:cubicBezTo>
                    <a:cubicBezTo>
                      <a:pt x="76997" y="18240"/>
                      <a:pt x="75204" y="12971"/>
                      <a:pt x="69486" y="7252"/>
                    </a:cubicBezTo>
                    <a:cubicBezTo>
                      <a:pt x="65318" y="3085"/>
                      <a:pt x="61984" y="1479"/>
                      <a:pt x="59962" y="1479"/>
                    </a:cubicBezTo>
                    <a:cubicBezTo>
                      <a:pt x="59210" y="1479"/>
                      <a:pt x="58639" y="1701"/>
                      <a:pt x="58274" y="2096"/>
                    </a:cubicBezTo>
                    <a:cubicBezTo>
                      <a:pt x="56930" y="3553"/>
                      <a:pt x="57826" y="6693"/>
                      <a:pt x="56930" y="11289"/>
                    </a:cubicBezTo>
                    <a:cubicBezTo>
                      <a:pt x="56032" y="15885"/>
                      <a:pt x="50428" y="32478"/>
                      <a:pt x="47625" y="40326"/>
                    </a:cubicBezTo>
                    <a:cubicBezTo>
                      <a:pt x="44821" y="48174"/>
                      <a:pt x="45718" y="58825"/>
                      <a:pt x="45718" y="58825"/>
                    </a:cubicBezTo>
                    <a:cubicBezTo>
                      <a:pt x="45718" y="58825"/>
                      <a:pt x="41906" y="60169"/>
                      <a:pt x="39216" y="62187"/>
                    </a:cubicBezTo>
                    <a:cubicBezTo>
                      <a:pt x="36525" y="64204"/>
                      <a:pt x="32377" y="67008"/>
                      <a:pt x="32377" y="67008"/>
                    </a:cubicBezTo>
                    <a:lnTo>
                      <a:pt x="31256" y="66447"/>
                    </a:lnTo>
                    <a:cubicBezTo>
                      <a:pt x="31256" y="66447"/>
                      <a:pt x="37534" y="60169"/>
                      <a:pt x="39440" y="56581"/>
                    </a:cubicBezTo>
                    <a:cubicBezTo>
                      <a:pt x="41346" y="52993"/>
                      <a:pt x="41906" y="52769"/>
                      <a:pt x="40897" y="50640"/>
                    </a:cubicBezTo>
                    <a:cubicBezTo>
                      <a:pt x="39888" y="48509"/>
                      <a:pt x="31704" y="38195"/>
                      <a:pt x="28116" y="33599"/>
                    </a:cubicBezTo>
                    <a:cubicBezTo>
                      <a:pt x="24529" y="29002"/>
                      <a:pt x="20157" y="21267"/>
                      <a:pt x="19260" y="19025"/>
                    </a:cubicBezTo>
                    <a:cubicBezTo>
                      <a:pt x="18364" y="16782"/>
                      <a:pt x="18476" y="14540"/>
                      <a:pt x="19149" y="12971"/>
                    </a:cubicBezTo>
                    <a:cubicBezTo>
                      <a:pt x="19821" y="11401"/>
                      <a:pt x="26099" y="8261"/>
                      <a:pt x="26212" y="3440"/>
                    </a:cubicBezTo>
                    <a:cubicBezTo>
                      <a:pt x="26273" y="784"/>
                      <a:pt x="25348" y="0"/>
                      <a:pt x="2401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376;p32">
                <a:extLst>
                  <a:ext uri="{FF2B5EF4-FFF2-40B4-BE49-F238E27FC236}">
                    <a16:creationId xmlns:a16="http://schemas.microsoft.com/office/drawing/2014/main" id="{93AA1CE1-6177-21D3-0ABF-161F7635EFA3}"/>
                  </a:ext>
                </a:extLst>
              </p:cNvPr>
              <p:cNvSpPr/>
              <p:nvPr/>
            </p:nvSpPr>
            <p:spPr>
              <a:xfrm>
                <a:off x="6634174" y="1224553"/>
                <a:ext cx="1529578" cy="1811342"/>
              </a:xfrm>
              <a:custGeom>
                <a:avLst/>
                <a:gdLst/>
                <a:ahLst/>
                <a:cxnLst/>
                <a:rect l="l" t="t" r="r" b="b"/>
                <a:pathLst>
                  <a:path w="77683" h="91993" extrusionOk="0">
                    <a:moveTo>
                      <a:pt x="24397" y="600"/>
                    </a:moveTo>
                    <a:cubicBezTo>
                      <a:pt x="24815" y="600"/>
                      <a:pt x="25180" y="685"/>
                      <a:pt x="25468" y="894"/>
                    </a:cubicBezTo>
                    <a:cubicBezTo>
                      <a:pt x="26048" y="1316"/>
                      <a:pt x="26325" y="2270"/>
                      <a:pt x="26291" y="3732"/>
                    </a:cubicBezTo>
                    <a:cubicBezTo>
                      <a:pt x="26217" y="6899"/>
                      <a:pt x="23359" y="9318"/>
                      <a:pt x="21272" y="11084"/>
                    </a:cubicBezTo>
                    <a:cubicBezTo>
                      <a:pt x="20277" y="11926"/>
                      <a:pt x="19492" y="12590"/>
                      <a:pt x="19252" y="13150"/>
                    </a:cubicBezTo>
                    <a:cubicBezTo>
                      <a:pt x="18474" y="14967"/>
                      <a:pt x="18514" y="17316"/>
                      <a:pt x="19362" y="19434"/>
                    </a:cubicBezTo>
                    <a:cubicBezTo>
                      <a:pt x="20274" y="21714"/>
                      <a:pt x="24658" y="29466"/>
                      <a:pt x="28261" y="34083"/>
                    </a:cubicBezTo>
                    <a:lnTo>
                      <a:pt x="29892" y="36166"/>
                    </a:lnTo>
                    <a:cubicBezTo>
                      <a:pt x="33726" y="41058"/>
                      <a:pt x="40144" y="49247"/>
                      <a:pt x="41006" y="51067"/>
                    </a:cubicBezTo>
                    <a:cubicBezTo>
                      <a:pt x="41781" y="52703"/>
                      <a:pt x="41596" y="53036"/>
                      <a:pt x="40394" y="55201"/>
                    </a:cubicBezTo>
                    <a:cubicBezTo>
                      <a:pt x="40152" y="55637"/>
                      <a:pt x="39872" y="56142"/>
                      <a:pt x="39555" y="56739"/>
                    </a:cubicBezTo>
                    <a:cubicBezTo>
                      <a:pt x="37693" y="60245"/>
                      <a:pt x="31486" y="66471"/>
                      <a:pt x="31423" y="66534"/>
                    </a:cubicBezTo>
                    <a:cubicBezTo>
                      <a:pt x="31279" y="66679"/>
                      <a:pt x="31318" y="66923"/>
                      <a:pt x="31502" y="67014"/>
                    </a:cubicBezTo>
                    <a:lnTo>
                      <a:pt x="32622" y="67575"/>
                    </a:lnTo>
                    <a:cubicBezTo>
                      <a:pt x="32665" y="67596"/>
                      <a:pt x="32711" y="67607"/>
                      <a:pt x="32757" y="67607"/>
                    </a:cubicBezTo>
                    <a:cubicBezTo>
                      <a:pt x="32816" y="67607"/>
                      <a:pt x="32875" y="67589"/>
                      <a:pt x="32926" y="67555"/>
                    </a:cubicBezTo>
                    <a:cubicBezTo>
                      <a:pt x="32966" y="67527"/>
                      <a:pt x="37111" y="64726"/>
                      <a:pt x="39776" y="62726"/>
                    </a:cubicBezTo>
                    <a:cubicBezTo>
                      <a:pt x="42398" y="60760"/>
                      <a:pt x="46161" y="59419"/>
                      <a:pt x="46198" y="59406"/>
                    </a:cubicBezTo>
                    <a:cubicBezTo>
                      <a:pt x="46327" y="59361"/>
                      <a:pt x="46409" y="59234"/>
                      <a:pt x="46398" y="59097"/>
                    </a:cubicBezTo>
                    <a:cubicBezTo>
                      <a:pt x="46389" y="58992"/>
                      <a:pt x="45539" y="48419"/>
                      <a:pt x="48287" y="40725"/>
                    </a:cubicBezTo>
                    <a:cubicBezTo>
                      <a:pt x="51086" y="32887"/>
                      <a:pt x="56693" y="16312"/>
                      <a:pt x="57605" y="11645"/>
                    </a:cubicBezTo>
                    <a:cubicBezTo>
                      <a:pt x="57997" y="9632"/>
                      <a:pt x="58051" y="7876"/>
                      <a:pt x="58093" y="6466"/>
                    </a:cubicBezTo>
                    <a:cubicBezTo>
                      <a:pt x="58149" y="4652"/>
                      <a:pt x="58188" y="3342"/>
                      <a:pt x="58876" y="2597"/>
                    </a:cubicBezTo>
                    <a:cubicBezTo>
                      <a:pt x="59178" y="2270"/>
                      <a:pt x="59661" y="2090"/>
                      <a:pt x="60273" y="2078"/>
                    </a:cubicBezTo>
                    <a:cubicBezTo>
                      <a:pt x="60297" y="2078"/>
                      <a:pt x="60322" y="2077"/>
                      <a:pt x="60346" y="2077"/>
                    </a:cubicBezTo>
                    <a:cubicBezTo>
                      <a:pt x="62634" y="2077"/>
                      <a:pt x="66085" y="4196"/>
                      <a:pt x="69654" y="7763"/>
                    </a:cubicBezTo>
                    <a:cubicBezTo>
                      <a:pt x="75333" y="13443"/>
                      <a:pt x="77071" y="18574"/>
                      <a:pt x="76854" y="20636"/>
                    </a:cubicBezTo>
                    <a:cubicBezTo>
                      <a:pt x="76788" y="21268"/>
                      <a:pt x="76547" y="21685"/>
                      <a:pt x="76139" y="21876"/>
                    </a:cubicBezTo>
                    <a:cubicBezTo>
                      <a:pt x="75955" y="21963"/>
                      <a:pt x="75743" y="22001"/>
                      <a:pt x="75522" y="22001"/>
                    </a:cubicBezTo>
                    <a:cubicBezTo>
                      <a:pt x="75019" y="22001"/>
                      <a:pt x="74467" y="21805"/>
                      <a:pt x="74069" y="21539"/>
                    </a:cubicBezTo>
                    <a:cubicBezTo>
                      <a:pt x="73825" y="21377"/>
                      <a:pt x="73151" y="20826"/>
                      <a:pt x="72299" y="20127"/>
                    </a:cubicBezTo>
                    <a:cubicBezTo>
                      <a:pt x="67985" y="16599"/>
                      <a:pt x="65233" y="14533"/>
                      <a:pt x="64206" y="14533"/>
                    </a:cubicBezTo>
                    <a:cubicBezTo>
                      <a:pt x="64168" y="14533"/>
                      <a:pt x="64132" y="14536"/>
                      <a:pt x="64099" y="14542"/>
                    </a:cubicBezTo>
                    <a:cubicBezTo>
                      <a:pt x="62615" y="14790"/>
                      <a:pt x="61533" y="17110"/>
                      <a:pt x="61390" y="17680"/>
                    </a:cubicBezTo>
                    <a:cubicBezTo>
                      <a:pt x="61265" y="18182"/>
                      <a:pt x="57899" y="50597"/>
                      <a:pt x="57348" y="55952"/>
                    </a:cubicBezTo>
                    <a:cubicBezTo>
                      <a:pt x="56582" y="63373"/>
                      <a:pt x="55436" y="67519"/>
                      <a:pt x="47669" y="76074"/>
                    </a:cubicBezTo>
                    <a:cubicBezTo>
                      <a:pt x="40074" y="84440"/>
                      <a:pt x="30832" y="88179"/>
                      <a:pt x="30740" y="88216"/>
                    </a:cubicBezTo>
                    <a:cubicBezTo>
                      <a:pt x="30707" y="88229"/>
                      <a:pt x="30676" y="88248"/>
                      <a:pt x="30650" y="88272"/>
                    </a:cubicBezTo>
                    <a:lnTo>
                      <a:pt x="27572" y="91028"/>
                    </a:lnTo>
                    <a:cubicBezTo>
                      <a:pt x="27444" y="86705"/>
                      <a:pt x="25986" y="77537"/>
                      <a:pt x="16541" y="71981"/>
                    </a:cubicBezTo>
                    <a:cubicBezTo>
                      <a:pt x="12706" y="69724"/>
                      <a:pt x="9142" y="69053"/>
                      <a:pt x="6258" y="69053"/>
                    </a:cubicBezTo>
                    <a:cubicBezTo>
                      <a:pt x="4072" y="69053"/>
                      <a:pt x="2277" y="69440"/>
                      <a:pt x="1052" y="69813"/>
                    </a:cubicBezTo>
                    <a:cubicBezTo>
                      <a:pt x="1556" y="68992"/>
                      <a:pt x="2287" y="67893"/>
                      <a:pt x="3287" y="66593"/>
                    </a:cubicBezTo>
                    <a:cubicBezTo>
                      <a:pt x="5441" y="63793"/>
                      <a:pt x="11256" y="62120"/>
                      <a:pt x="11314" y="62103"/>
                    </a:cubicBezTo>
                    <a:cubicBezTo>
                      <a:pt x="11344" y="62094"/>
                      <a:pt x="11375" y="62081"/>
                      <a:pt x="11401" y="62062"/>
                    </a:cubicBezTo>
                    <a:cubicBezTo>
                      <a:pt x="11424" y="62047"/>
                      <a:pt x="13584" y="60566"/>
                      <a:pt x="17911" y="57461"/>
                    </a:cubicBezTo>
                    <a:cubicBezTo>
                      <a:pt x="22210" y="54374"/>
                      <a:pt x="28784" y="51241"/>
                      <a:pt x="28851" y="51210"/>
                    </a:cubicBezTo>
                    <a:cubicBezTo>
                      <a:pt x="29092" y="51094"/>
                      <a:pt x="29073" y="50745"/>
                      <a:pt x="28821" y="50656"/>
                    </a:cubicBezTo>
                    <a:cubicBezTo>
                      <a:pt x="24613" y="49177"/>
                      <a:pt x="22035" y="43325"/>
                      <a:pt x="20259" y="38392"/>
                    </a:cubicBezTo>
                    <a:cubicBezTo>
                      <a:pt x="18322" y="33013"/>
                      <a:pt x="14518" y="26881"/>
                      <a:pt x="11212" y="23812"/>
                    </a:cubicBezTo>
                    <a:cubicBezTo>
                      <a:pt x="8155" y="20973"/>
                      <a:pt x="6620" y="19548"/>
                      <a:pt x="8376" y="14831"/>
                    </a:cubicBezTo>
                    <a:cubicBezTo>
                      <a:pt x="10142" y="10081"/>
                      <a:pt x="17855" y="2558"/>
                      <a:pt x="20748" y="1556"/>
                    </a:cubicBezTo>
                    <a:lnTo>
                      <a:pt x="21177" y="1407"/>
                    </a:lnTo>
                    <a:cubicBezTo>
                      <a:pt x="22316" y="1008"/>
                      <a:pt x="23482" y="600"/>
                      <a:pt x="24397" y="600"/>
                    </a:cubicBezTo>
                    <a:close/>
                    <a:moveTo>
                      <a:pt x="24399" y="1"/>
                    </a:moveTo>
                    <a:cubicBezTo>
                      <a:pt x="23375" y="1"/>
                      <a:pt x="22163" y="425"/>
                      <a:pt x="20978" y="840"/>
                    </a:cubicBezTo>
                    <a:lnTo>
                      <a:pt x="20551" y="990"/>
                    </a:lnTo>
                    <a:cubicBezTo>
                      <a:pt x="17567" y="2022"/>
                      <a:pt x="9623" y="9751"/>
                      <a:pt x="7811" y="14622"/>
                    </a:cubicBezTo>
                    <a:cubicBezTo>
                      <a:pt x="5917" y="19714"/>
                      <a:pt x="7755" y="21422"/>
                      <a:pt x="10803" y="24252"/>
                    </a:cubicBezTo>
                    <a:cubicBezTo>
                      <a:pt x="14047" y="27264"/>
                      <a:pt x="17786" y="33296"/>
                      <a:pt x="19694" y="38596"/>
                    </a:cubicBezTo>
                    <a:cubicBezTo>
                      <a:pt x="21533" y="43704"/>
                      <a:pt x="23949" y="49109"/>
                      <a:pt x="27983" y="50964"/>
                    </a:cubicBezTo>
                    <a:cubicBezTo>
                      <a:pt x="26239" y="51821"/>
                      <a:pt x="21130" y="54409"/>
                      <a:pt x="17558" y="56973"/>
                    </a:cubicBezTo>
                    <a:cubicBezTo>
                      <a:pt x="13560" y="59843"/>
                      <a:pt x="11414" y="61323"/>
                      <a:pt x="11101" y="61539"/>
                    </a:cubicBezTo>
                    <a:cubicBezTo>
                      <a:pt x="10488" y="61717"/>
                      <a:pt x="5004" y="63374"/>
                      <a:pt x="2809" y="66227"/>
                    </a:cubicBezTo>
                    <a:cubicBezTo>
                      <a:pt x="1475" y="67961"/>
                      <a:pt x="611" y="69346"/>
                      <a:pt x="120" y="70203"/>
                    </a:cubicBezTo>
                    <a:cubicBezTo>
                      <a:pt x="0" y="70414"/>
                      <a:pt x="162" y="70654"/>
                      <a:pt x="378" y="70654"/>
                    </a:cubicBezTo>
                    <a:cubicBezTo>
                      <a:pt x="412" y="70654"/>
                      <a:pt x="448" y="70648"/>
                      <a:pt x="484" y="70635"/>
                    </a:cubicBezTo>
                    <a:cubicBezTo>
                      <a:pt x="1611" y="70223"/>
                      <a:pt x="3642" y="69654"/>
                      <a:pt x="6254" y="69654"/>
                    </a:cubicBezTo>
                    <a:cubicBezTo>
                      <a:pt x="9048" y="69654"/>
                      <a:pt x="12508" y="70306"/>
                      <a:pt x="16236" y="72499"/>
                    </a:cubicBezTo>
                    <a:cubicBezTo>
                      <a:pt x="25929" y="78201"/>
                      <a:pt x="26980" y="87820"/>
                      <a:pt x="26981" y="91692"/>
                    </a:cubicBezTo>
                    <a:cubicBezTo>
                      <a:pt x="26982" y="91857"/>
                      <a:pt x="27116" y="91992"/>
                      <a:pt x="27282" y="91992"/>
                    </a:cubicBezTo>
                    <a:cubicBezTo>
                      <a:pt x="27355" y="91992"/>
                      <a:pt x="27428" y="91965"/>
                      <a:pt x="27482" y="91915"/>
                    </a:cubicBezTo>
                    <a:lnTo>
                      <a:pt x="31013" y="88754"/>
                    </a:lnTo>
                    <a:cubicBezTo>
                      <a:pt x="31770" y="88442"/>
                      <a:pt x="40715" y="84628"/>
                      <a:pt x="48116" y="76479"/>
                    </a:cubicBezTo>
                    <a:cubicBezTo>
                      <a:pt x="56003" y="67792"/>
                      <a:pt x="57169" y="63573"/>
                      <a:pt x="57946" y="56016"/>
                    </a:cubicBezTo>
                    <a:cubicBezTo>
                      <a:pt x="58765" y="48068"/>
                      <a:pt x="61844" y="18505"/>
                      <a:pt x="61975" y="17828"/>
                    </a:cubicBezTo>
                    <a:cubicBezTo>
                      <a:pt x="62099" y="17332"/>
                      <a:pt x="63081" y="15323"/>
                      <a:pt x="64198" y="15137"/>
                    </a:cubicBezTo>
                    <a:cubicBezTo>
                      <a:pt x="64214" y="15135"/>
                      <a:pt x="64230" y="15133"/>
                      <a:pt x="64248" y="15133"/>
                    </a:cubicBezTo>
                    <a:cubicBezTo>
                      <a:pt x="65248" y="15133"/>
                      <a:pt x="69905" y="18947"/>
                      <a:pt x="71919" y="20595"/>
                    </a:cubicBezTo>
                    <a:cubicBezTo>
                      <a:pt x="72818" y="21331"/>
                      <a:pt x="73469" y="21862"/>
                      <a:pt x="73737" y="22041"/>
                    </a:cubicBezTo>
                    <a:cubicBezTo>
                      <a:pt x="74208" y="22355"/>
                      <a:pt x="74881" y="22602"/>
                      <a:pt x="75529" y="22602"/>
                    </a:cubicBezTo>
                    <a:cubicBezTo>
                      <a:pt x="75831" y="22602"/>
                      <a:pt x="76128" y="22548"/>
                      <a:pt x="76396" y="22422"/>
                    </a:cubicBezTo>
                    <a:cubicBezTo>
                      <a:pt x="76816" y="22225"/>
                      <a:pt x="77341" y="21766"/>
                      <a:pt x="77453" y="20701"/>
                    </a:cubicBezTo>
                    <a:cubicBezTo>
                      <a:pt x="77683" y="18524"/>
                      <a:pt x="75908" y="13169"/>
                      <a:pt x="70079" y="7340"/>
                    </a:cubicBezTo>
                    <a:cubicBezTo>
                      <a:pt x="66345" y="3607"/>
                      <a:pt x="62804" y="1479"/>
                      <a:pt x="60341" y="1479"/>
                    </a:cubicBezTo>
                    <a:cubicBezTo>
                      <a:pt x="60314" y="1479"/>
                      <a:pt x="60288" y="1479"/>
                      <a:pt x="60262" y="1479"/>
                    </a:cubicBezTo>
                    <a:cubicBezTo>
                      <a:pt x="59483" y="1495"/>
                      <a:pt x="58851" y="1741"/>
                      <a:pt x="58435" y="2192"/>
                    </a:cubicBezTo>
                    <a:cubicBezTo>
                      <a:pt x="57595" y="3101"/>
                      <a:pt x="57553" y="4505"/>
                      <a:pt x="57493" y="6450"/>
                    </a:cubicBezTo>
                    <a:cubicBezTo>
                      <a:pt x="57452" y="7838"/>
                      <a:pt x="57400" y="9566"/>
                      <a:pt x="57016" y="11531"/>
                    </a:cubicBezTo>
                    <a:cubicBezTo>
                      <a:pt x="56122" y="16110"/>
                      <a:pt x="50429" y="32947"/>
                      <a:pt x="47723" y="40524"/>
                    </a:cubicBezTo>
                    <a:cubicBezTo>
                      <a:pt x="45158" y="47707"/>
                      <a:pt x="45675" y="57319"/>
                      <a:pt x="45783" y="58920"/>
                    </a:cubicBezTo>
                    <a:cubicBezTo>
                      <a:pt x="44929" y="59239"/>
                      <a:pt x="41778" y="60476"/>
                      <a:pt x="39417" y="62247"/>
                    </a:cubicBezTo>
                    <a:cubicBezTo>
                      <a:pt x="37045" y="64025"/>
                      <a:pt x="33494" y="66445"/>
                      <a:pt x="32736" y="66960"/>
                    </a:cubicBezTo>
                    <a:lnTo>
                      <a:pt x="32143" y="66663"/>
                    </a:lnTo>
                    <a:cubicBezTo>
                      <a:pt x="33419" y="65365"/>
                      <a:pt x="38395" y="60205"/>
                      <a:pt x="40087" y="57021"/>
                    </a:cubicBezTo>
                    <a:cubicBezTo>
                      <a:pt x="40402" y="56429"/>
                      <a:pt x="40681" y="55927"/>
                      <a:pt x="40920" y="55494"/>
                    </a:cubicBezTo>
                    <a:cubicBezTo>
                      <a:pt x="42132" y="53313"/>
                      <a:pt x="42458" y="52726"/>
                      <a:pt x="41550" y="50811"/>
                    </a:cubicBezTo>
                    <a:cubicBezTo>
                      <a:pt x="40660" y="48930"/>
                      <a:pt x="34465" y="41026"/>
                      <a:pt x="30365" y="35796"/>
                    </a:cubicBezTo>
                    <a:lnTo>
                      <a:pt x="28734" y="33713"/>
                    </a:lnTo>
                    <a:cubicBezTo>
                      <a:pt x="25162" y="29136"/>
                      <a:pt x="20820" y="21465"/>
                      <a:pt x="19919" y="19212"/>
                    </a:cubicBezTo>
                    <a:cubicBezTo>
                      <a:pt x="19131" y="17238"/>
                      <a:pt x="19088" y="15061"/>
                      <a:pt x="19805" y="13387"/>
                    </a:cubicBezTo>
                    <a:cubicBezTo>
                      <a:pt x="19989" y="12958"/>
                      <a:pt x="20763" y="12303"/>
                      <a:pt x="21660" y="11544"/>
                    </a:cubicBezTo>
                    <a:cubicBezTo>
                      <a:pt x="23711" y="9809"/>
                      <a:pt x="26811" y="7184"/>
                      <a:pt x="26891" y="3746"/>
                    </a:cubicBezTo>
                    <a:cubicBezTo>
                      <a:pt x="26931" y="2052"/>
                      <a:pt x="26580" y="960"/>
                      <a:pt x="25820" y="409"/>
                    </a:cubicBezTo>
                    <a:cubicBezTo>
                      <a:pt x="25418" y="116"/>
                      <a:pt x="24934" y="1"/>
                      <a:pt x="243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377;p32">
                <a:extLst>
                  <a:ext uri="{FF2B5EF4-FFF2-40B4-BE49-F238E27FC236}">
                    <a16:creationId xmlns:a16="http://schemas.microsoft.com/office/drawing/2014/main" id="{FD53F35B-8B36-E1B6-D617-AD3A15185611}"/>
                  </a:ext>
                </a:extLst>
              </p:cNvPr>
              <p:cNvSpPr/>
              <p:nvPr/>
            </p:nvSpPr>
            <p:spPr>
              <a:xfrm>
                <a:off x="7018956" y="2453387"/>
                <a:ext cx="371491" cy="232598"/>
              </a:xfrm>
              <a:custGeom>
                <a:avLst/>
                <a:gdLst/>
                <a:ahLst/>
                <a:cxnLst/>
                <a:rect l="l" t="t" r="r" b="b"/>
                <a:pathLst>
                  <a:path w="18867" h="11813" extrusionOk="0">
                    <a:moveTo>
                      <a:pt x="320" y="1"/>
                    </a:moveTo>
                    <a:cubicBezTo>
                      <a:pt x="172" y="1"/>
                      <a:pt x="42" y="110"/>
                      <a:pt x="23" y="262"/>
                    </a:cubicBezTo>
                    <a:cubicBezTo>
                      <a:pt x="0" y="427"/>
                      <a:pt x="117" y="579"/>
                      <a:pt x="282" y="599"/>
                    </a:cubicBezTo>
                    <a:cubicBezTo>
                      <a:pt x="400" y="615"/>
                      <a:pt x="12101" y="2260"/>
                      <a:pt x="18233" y="11676"/>
                    </a:cubicBezTo>
                    <a:cubicBezTo>
                      <a:pt x="18287" y="11762"/>
                      <a:pt x="18382" y="11813"/>
                      <a:pt x="18484" y="11813"/>
                    </a:cubicBezTo>
                    <a:cubicBezTo>
                      <a:pt x="18723" y="11813"/>
                      <a:pt x="18866" y="11548"/>
                      <a:pt x="18736" y="11349"/>
                    </a:cubicBezTo>
                    <a:cubicBezTo>
                      <a:pt x="12455" y="1703"/>
                      <a:pt x="481" y="19"/>
                      <a:pt x="362" y="4"/>
                    </a:cubicBezTo>
                    <a:cubicBezTo>
                      <a:pt x="348" y="2"/>
                      <a:pt x="334" y="1"/>
                      <a:pt x="32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378;p32">
                <a:extLst>
                  <a:ext uri="{FF2B5EF4-FFF2-40B4-BE49-F238E27FC236}">
                    <a16:creationId xmlns:a16="http://schemas.microsoft.com/office/drawing/2014/main" id="{96DCE35A-4822-8A55-6B04-90A5C66022B3}"/>
                  </a:ext>
                </a:extLst>
              </p:cNvPr>
              <p:cNvSpPr/>
              <p:nvPr/>
            </p:nvSpPr>
            <p:spPr>
              <a:xfrm>
                <a:off x="7750833" y="1259542"/>
                <a:ext cx="406894" cy="404137"/>
              </a:xfrm>
              <a:custGeom>
                <a:avLst/>
                <a:gdLst/>
                <a:ahLst/>
                <a:cxnLst/>
                <a:rect l="l" t="t" r="r" b="b"/>
                <a:pathLst>
                  <a:path w="20665" h="20525" extrusionOk="0">
                    <a:moveTo>
                      <a:pt x="3629" y="0"/>
                    </a:moveTo>
                    <a:cubicBezTo>
                      <a:pt x="2877" y="0"/>
                      <a:pt x="2307" y="222"/>
                      <a:pt x="1942" y="617"/>
                    </a:cubicBezTo>
                    <a:cubicBezTo>
                      <a:pt x="598" y="2074"/>
                      <a:pt x="1494" y="5213"/>
                      <a:pt x="598" y="9810"/>
                    </a:cubicBezTo>
                    <a:cubicBezTo>
                      <a:pt x="477" y="10425"/>
                      <a:pt x="270" y="11261"/>
                      <a:pt x="0" y="12257"/>
                    </a:cubicBezTo>
                    <a:cubicBezTo>
                      <a:pt x="210" y="12223"/>
                      <a:pt x="446" y="12200"/>
                      <a:pt x="707" y="12200"/>
                    </a:cubicBezTo>
                    <a:cubicBezTo>
                      <a:pt x="1516" y="12200"/>
                      <a:pt x="2556" y="12419"/>
                      <a:pt x="3736" y="13174"/>
                    </a:cubicBezTo>
                    <a:cubicBezTo>
                      <a:pt x="4416" y="13609"/>
                      <a:pt x="5021" y="14150"/>
                      <a:pt x="5531" y="14776"/>
                    </a:cubicBezTo>
                    <a:cubicBezTo>
                      <a:pt x="5976" y="14023"/>
                      <a:pt x="6645" y="13194"/>
                      <a:pt x="7437" y="13061"/>
                    </a:cubicBezTo>
                    <a:cubicBezTo>
                      <a:pt x="7459" y="13057"/>
                      <a:pt x="7484" y="13056"/>
                      <a:pt x="7510" y="13056"/>
                    </a:cubicBezTo>
                    <a:cubicBezTo>
                      <a:pt x="9030" y="13056"/>
                      <a:pt x="16198" y="19351"/>
                      <a:pt x="17190" y="20013"/>
                    </a:cubicBezTo>
                    <a:cubicBezTo>
                      <a:pt x="17620" y="20299"/>
                      <a:pt x="18233" y="20524"/>
                      <a:pt x="18812" y="20524"/>
                    </a:cubicBezTo>
                    <a:cubicBezTo>
                      <a:pt x="19593" y="20524"/>
                      <a:pt x="20312" y="20115"/>
                      <a:pt x="20441" y="18892"/>
                    </a:cubicBezTo>
                    <a:cubicBezTo>
                      <a:pt x="20665" y="16762"/>
                      <a:pt x="18872" y="11493"/>
                      <a:pt x="13154" y="5774"/>
                    </a:cubicBezTo>
                    <a:cubicBezTo>
                      <a:pt x="8985" y="1606"/>
                      <a:pt x="5651" y="0"/>
                      <a:pt x="362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379;p32">
                <a:extLst>
                  <a:ext uri="{FF2B5EF4-FFF2-40B4-BE49-F238E27FC236}">
                    <a16:creationId xmlns:a16="http://schemas.microsoft.com/office/drawing/2014/main" id="{1543776E-EDBF-315F-E33B-AB676E839999}"/>
                  </a:ext>
                </a:extLst>
              </p:cNvPr>
              <p:cNvSpPr/>
              <p:nvPr/>
            </p:nvSpPr>
            <p:spPr>
              <a:xfrm>
                <a:off x="7744079" y="1253635"/>
                <a:ext cx="419633" cy="415932"/>
              </a:xfrm>
              <a:custGeom>
                <a:avLst/>
                <a:gdLst/>
                <a:ahLst/>
                <a:cxnLst/>
                <a:rect l="l" t="t" r="r" b="b"/>
                <a:pathLst>
                  <a:path w="21312" h="21124" extrusionOk="0">
                    <a:moveTo>
                      <a:pt x="3975" y="600"/>
                    </a:moveTo>
                    <a:cubicBezTo>
                      <a:pt x="6263" y="600"/>
                      <a:pt x="9715" y="2719"/>
                      <a:pt x="13285" y="6288"/>
                    </a:cubicBezTo>
                    <a:cubicBezTo>
                      <a:pt x="18964" y="11967"/>
                      <a:pt x="20702" y="17097"/>
                      <a:pt x="20485" y="19160"/>
                    </a:cubicBezTo>
                    <a:cubicBezTo>
                      <a:pt x="20419" y="19791"/>
                      <a:pt x="20178" y="20208"/>
                      <a:pt x="19770" y="20399"/>
                    </a:cubicBezTo>
                    <a:cubicBezTo>
                      <a:pt x="19585" y="20486"/>
                      <a:pt x="19374" y="20524"/>
                      <a:pt x="19152" y="20524"/>
                    </a:cubicBezTo>
                    <a:cubicBezTo>
                      <a:pt x="18650" y="20524"/>
                      <a:pt x="18097" y="20328"/>
                      <a:pt x="17700" y="20062"/>
                    </a:cubicBezTo>
                    <a:cubicBezTo>
                      <a:pt x="17456" y="19900"/>
                      <a:pt x="16782" y="19350"/>
                      <a:pt x="15930" y="18652"/>
                    </a:cubicBezTo>
                    <a:cubicBezTo>
                      <a:pt x="11616" y="15123"/>
                      <a:pt x="8882" y="13058"/>
                      <a:pt x="7839" y="13058"/>
                    </a:cubicBezTo>
                    <a:cubicBezTo>
                      <a:pt x="7834" y="13057"/>
                      <a:pt x="7829" y="13057"/>
                      <a:pt x="7825" y="13057"/>
                    </a:cubicBezTo>
                    <a:cubicBezTo>
                      <a:pt x="7793" y="13057"/>
                      <a:pt x="7761" y="13061"/>
                      <a:pt x="7729" y="13066"/>
                    </a:cubicBezTo>
                    <a:cubicBezTo>
                      <a:pt x="6935" y="13198"/>
                      <a:pt x="6288" y="13897"/>
                      <a:pt x="5835" y="14572"/>
                    </a:cubicBezTo>
                    <a:cubicBezTo>
                      <a:pt x="5366" y="14052"/>
                      <a:pt x="4830" y="13598"/>
                      <a:pt x="4240" y="13221"/>
                    </a:cubicBezTo>
                    <a:cubicBezTo>
                      <a:pt x="2999" y="12426"/>
                      <a:pt x="1895" y="12200"/>
                      <a:pt x="1049" y="12200"/>
                    </a:cubicBezTo>
                    <a:cubicBezTo>
                      <a:pt x="944" y="12200"/>
                      <a:pt x="843" y="12204"/>
                      <a:pt x="746" y="12210"/>
                    </a:cubicBezTo>
                    <a:cubicBezTo>
                      <a:pt x="972" y="11367"/>
                      <a:pt x="1135" y="10682"/>
                      <a:pt x="1236" y="10168"/>
                    </a:cubicBezTo>
                    <a:cubicBezTo>
                      <a:pt x="1628" y="8155"/>
                      <a:pt x="1682" y="6400"/>
                      <a:pt x="1724" y="4989"/>
                    </a:cubicBezTo>
                    <a:cubicBezTo>
                      <a:pt x="1780" y="3176"/>
                      <a:pt x="1820" y="1865"/>
                      <a:pt x="2507" y="1122"/>
                    </a:cubicBezTo>
                    <a:cubicBezTo>
                      <a:pt x="2809" y="793"/>
                      <a:pt x="3293" y="614"/>
                      <a:pt x="3904" y="601"/>
                    </a:cubicBezTo>
                    <a:cubicBezTo>
                      <a:pt x="3927" y="601"/>
                      <a:pt x="3951" y="600"/>
                      <a:pt x="3975" y="600"/>
                    </a:cubicBezTo>
                    <a:close/>
                    <a:moveTo>
                      <a:pt x="3973" y="0"/>
                    </a:moveTo>
                    <a:cubicBezTo>
                      <a:pt x="3946" y="0"/>
                      <a:pt x="3919" y="1"/>
                      <a:pt x="3892" y="1"/>
                    </a:cubicBezTo>
                    <a:cubicBezTo>
                      <a:pt x="3113" y="17"/>
                      <a:pt x="2481" y="262"/>
                      <a:pt x="2065" y="714"/>
                    </a:cubicBezTo>
                    <a:cubicBezTo>
                      <a:pt x="1225" y="1623"/>
                      <a:pt x="1183" y="3027"/>
                      <a:pt x="1123" y="4971"/>
                    </a:cubicBezTo>
                    <a:cubicBezTo>
                      <a:pt x="1081" y="6360"/>
                      <a:pt x="1028" y="8089"/>
                      <a:pt x="645" y="10053"/>
                    </a:cubicBezTo>
                    <a:cubicBezTo>
                      <a:pt x="532" y="10637"/>
                      <a:pt x="332" y="11452"/>
                      <a:pt x="53" y="12479"/>
                    </a:cubicBezTo>
                    <a:cubicBezTo>
                      <a:pt x="0" y="12674"/>
                      <a:pt x="149" y="12859"/>
                      <a:pt x="342" y="12859"/>
                    </a:cubicBezTo>
                    <a:cubicBezTo>
                      <a:pt x="358" y="12859"/>
                      <a:pt x="375" y="12858"/>
                      <a:pt x="392" y="12855"/>
                    </a:cubicBezTo>
                    <a:cubicBezTo>
                      <a:pt x="584" y="12823"/>
                      <a:pt x="803" y="12802"/>
                      <a:pt x="1047" y="12802"/>
                    </a:cubicBezTo>
                    <a:cubicBezTo>
                      <a:pt x="1801" y="12802"/>
                      <a:pt x="2790" y="13005"/>
                      <a:pt x="3918" y="13728"/>
                    </a:cubicBezTo>
                    <a:cubicBezTo>
                      <a:pt x="4570" y="14146"/>
                      <a:pt x="5152" y="14665"/>
                      <a:pt x="5642" y="15267"/>
                    </a:cubicBezTo>
                    <a:cubicBezTo>
                      <a:pt x="5701" y="15336"/>
                      <a:pt x="5787" y="15376"/>
                      <a:pt x="5878" y="15376"/>
                    </a:cubicBezTo>
                    <a:cubicBezTo>
                      <a:pt x="5884" y="15376"/>
                      <a:pt x="5890" y="15376"/>
                      <a:pt x="5897" y="15376"/>
                    </a:cubicBezTo>
                    <a:cubicBezTo>
                      <a:pt x="5995" y="15367"/>
                      <a:pt x="6083" y="15313"/>
                      <a:pt x="6133" y="15229"/>
                    </a:cubicBezTo>
                    <a:cubicBezTo>
                      <a:pt x="6677" y="14307"/>
                      <a:pt x="7279" y="13750"/>
                      <a:pt x="7828" y="13659"/>
                    </a:cubicBezTo>
                    <a:cubicBezTo>
                      <a:pt x="7843" y="13656"/>
                      <a:pt x="7860" y="13655"/>
                      <a:pt x="7878" y="13655"/>
                    </a:cubicBezTo>
                    <a:cubicBezTo>
                      <a:pt x="8878" y="13655"/>
                      <a:pt x="13535" y="17469"/>
                      <a:pt x="15549" y="19116"/>
                    </a:cubicBezTo>
                    <a:cubicBezTo>
                      <a:pt x="16448" y="19853"/>
                      <a:pt x="17099" y="20384"/>
                      <a:pt x="17367" y="20563"/>
                    </a:cubicBezTo>
                    <a:cubicBezTo>
                      <a:pt x="17837" y="20877"/>
                      <a:pt x="18511" y="21124"/>
                      <a:pt x="19158" y="21124"/>
                    </a:cubicBezTo>
                    <a:cubicBezTo>
                      <a:pt x="19461" y="21124"/>
                      <a:pt x="19758" y="21070"/>
                      <a:pt x="20025" y="20943"/>
                    </a:cubicBezTo>
                    <a:cubicBezTo>
                      <a:pt x="20445" y="20747"/>
                      <a:pt x="20970" y="20288"/>
                      <a:pt x="21083" y="19223"/>
                    </a:cubicBezTo>
                    <a:cubicBezTo>
                      <a:pt x="21311" y="17045"/>
                      <a:pt x="19536" y="11691"/>
                      <a:pt x="13709" y="5862"/>
                    </a:cubicBezTo>
                    <a:cubicBezTo>
                      <a:pt x="9976" y="2130"/>
                      <a:pt x="6435" y="0"/>
                      <a:pt x="397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380;p32">
                <a:extLst>
                  <a:ext uri="{FF2B5EF4-FFF2-40B4-BE49-F238E27FC236}">
                    <a16:creationId xmlns:a16="http://schemas.microsoft.com/office/drawing/2014/main" id="{C006E5C1-C79A-D0F4-BEB7-7E73E19596E5}"/>
                  </a:ext>
                </a:extLst>
              </p:cNvPr>
              <p:cNvSpPr/>
              <p:nvPr/>
            </p:nvSpPr>
            <p:spPr>
              <a:xfrm>
                <a:off x="6758201" y="1230441"/>
                <a:ext cx="400770" cy="507943"/>
              </a:xfrm>
              <a:custGeom>
                <a:avLst/>
                <a:gdLst/>
                <a:ahLst/>
                <a:cxnLst/>
                <a:rect l="l" t="t" r="r" b="b"/>
                <a:pathLst>
                  <a:path w="20354" h="25797" extrusionOk="0">
                    <a:moveTo>
                      <a:pt x="18098" y="0"/>
                    </a:moveTo>
                    <a:cubicBezTo>
                      <a:pt x="17013" y="0"/>
                      <a:pt x="15659" y="521"/>
                      <a:pt x="14350" y="974"/>
                    </a:cubicBezTo>
                    <a:cubicBezTo>
                      <a:pt x="11435" y="1983"/>
                      <a:pt x="3587" y="9607"/>
                      <a:pt x="1793" y="14428"/>
                    </a:cubicBezTo>
                    <a:cubicBezTo>
                      <a:pt x="0" y="19249"/>
                      <a:pt x="1569" y="20818"/>
                      <a:pt x="4709" y="23733"/>
                    </a:cubicBezTo>
                    <a:cubicBezTo>
                      <a:pt x="5330" y="24310"/>
                      <a:pt x="5977" y="25008"/>
                      <a:pt x="6632" y="25797"/>
                    </a:cubicBezTo>
                    <a:cubicBezTo>
                      <a:pt x="8965" y="25770"/>
                      <a:pt x="12190" y="24947"/>
                      <a:pt x="14399" y="21219"/>
                    </a:cubicBezTo>
                    <a:cubicBezTo>
                      <a:pt x="13912" y="20287"/>
                      <a:pt x="13538" y="19518"/>
                      <a:pt x="13341" y="19025"/>
                    </a:cubicBezTo>
                    <a:cubicBezTo>
                      <a:pt x="12444" y="16782"/>
                      <a:pt x="12557" y="14540"/>
                      <a:pt x="13229" y="12971"/>
                    </a:cubicBezTo>
                    <a:cubicBezTo>
                      <a:pt x="13902" y="11401"/>
                      <a:pt x="20180" y="8261"/>
                      <a:pt x="20292" y="3440"/>
                    </a:cubicBezTo>
                    <a:cubicBezTo>
                      <a:pt x="20354" y="784"/>
                      <a:pt x="19429" y="0"/>
                      <a:pt x="1809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381;p32">
                <a:extLst>
                  <a:ext uri="{FF2B5EF4-FFF2-40B4-BE49-F238E27FC236}">
                    <a16:creationId xmlns:a16="http://schemas.microsoft.com/office/drawing/2014/main" id="{333DB200-D99A-9C44-CFC2-F36C244FFB19}"/>
                  </a:ext>
                </a:extLst>
              </p:cNvPr>
              <p:cNvSpPr/>
              <p:nvPr/>
            </p:nvSpPr>
            <p:spPr>
              <a:xfrm>
                <a:off x="6750640" y="1224553"/>
                <a:ext cx="413785" cy="519737"/>
              </a:xfrm>
              <a:custGeom>
                <a:avLst/>
                <a:gdLst/>
                <a:ahLst/>
                <a:cxnLst/>
                <a:rect l="l" t="t" r="r" b="b"/>
                <a:pathLst>
                  <a:path w="21015" h="26396" extrusionOk="0">
                    <a:moveTo>
                      <a:pt x="18481" y="600"/>
                    </a:moveTo>
                    <a:cubicBezTo>
                      <a:pt x="18899" y="600"/>
                      <a:pt x="19265" y="685"/>
                      <a:pt x="19553" y="895"/>
                    </a:cubicBezTo>
                    <a:cubicBezTo>
                      <a:pt x="20133" y="1316"/>
                      <a:pt x="20409" y="2271"/>
                      <a:pt x="20376" y="3732"/>
                    </a:cubicBezTo>
                    <a:cubicBezTo>
                      <a:pt x="20302" y="6899"/>
                      <a:pt x="17444" y="9319"/>
                      <a:pt x="15356" y="11086"/>
                    </a:cubicBezTo>
                    <a:cubicBezTo>
                      <a:pt x="14362" y="11926"/>
                      <a:pt x="13576" y="12591"/>
                      <a:pt x="13337" y="13151"/>
                    </a:cubicBezTo>
                    <a:cubicBezTo>
                      <a:pt x="12558" y="14967"/>
                      <a:pt x="12598" y="17317"/>
                      <a:pt x="13446" y="19435"/>
                    </a:cubicBezTo>
                    <a:cubicBezTo>
                      <a:pt x="13631" y="19897"/>
                      <a:pt x="13973" y="20612"/>
                      <a:pt x="14439" y="21509"/>
                    </a:cubicBezTo>
                    <a:cubicBezTo>
                      <a:pt x="12345" y="24927"/>
                      <a:pt x="9357" y="25736"/>
                      <a:pt x="7155" y="25792"/>
                    </a:cubicBezTo>
                    <a:cubicBezTo>
                      <a:pt x="6510" y="25024"/>
                      <a:pt x="5886" y="24358"/>
                      <a:pt x="5297" y="23812"/>
                    </a:cubicBezTo>
                    <a:cubicBezTo>
                      <a:pt x="2240" y="20973"/>
                      <a:pt x="705" y="19548"/>
                      <a:pt x="2459" y="14831"/>
                    </a:cubicBezTo>
                    <a:cubicBezTo>
                      <a:pt x="4226" y="10083"/>
                      <a:pt x="11940" y="2558"/>
                      <a:pt x="14832" y="1558"/>
                    </a:cubicBezTo>
                    <a:lnTo>
                      <a:pt x="15262" y="1407"/>
                    </a:lnTo>
                    <a:cubicBezTo>
                      <a:pt x="16400" y="1008"/>
                      <a:pt x="17565" y="600"/>
                      <a:pt x="18481" y="600"/>
                    </a:cubicBezTo>
                    <a:close/>
                    <a:moveTo>
                      <a:pt x="18484" y="1"/>
                    </a:moveTo>
                    <a:cubicBezTo>
                      <a:pt x="17459" y="1"/>
                      <a:pt x="16247" y="425"/>
                      <a:pt x="15063" y="840"/>
                    </a:cubicBezTo>
                    <a:lnTo>
                      <a:pt x="14635" y="990"/>
                    </a:lnTo>
                    <a:cubicBezTo>
                      <a:pt x="11652" y="2022"/>
                      <a:pt x="3708" y="9751"/>
                      <a:pt x="1895" y="14622"/>
                    </a:cubicBezTo>
                    <a:cubicBezTo>
                      <a:pt x="0" y="19715"/>
                      <a:pt x="1840" y="21422"/>
                      <a:pt x="4888" y="24252"/>
                    </a:cubicBezTo>
                    <a:cubicBezTo>
                      <a:pt x="5485" y="24807"/>
                      <a:pt x="6124" y="25492"/>
                      <a:pt x="6785" y="26287"/>
                    </a:cubicBezTo>
                    <a:cubicBezTo>
                      <a:pt x="6842" y="26356"/>
                      <a:pt x="6927" y="26396"/>
                      <a:pt x="7016" y="26396"/>
                    </a:cubicBezTo>
                    <a:lnTo>
                      <a:pt x="7019" y="26396"/>
                    </a:lnTo>
                    <a:cubicBezTo>
                      <a:pt x="9418" y="26369"/>
                      <a:pt x="12757" y="25528"/>
                      <a:pt x="15043" y="21672"/>
                    </a:cubicBezTo>
                    <a:cubicBezTo>
                      <a:pt x="15095" y="21582"/>
                      <a:pt x="15098" y="21472"/>
                      <a:pt x="15050" y="21379"/>
                    </a:cubicBezTo>
                    <a:cubicBezTo>
                      <a:pt x="14554" y="20431"/>
                      <a:pt x="14191" y="19682"/>
                      <a:pt x="14004" y="19212"/>
                    </a:cubicBezTo>
                    <a:cubicBezTo>
                      <a:pt x="13216" y="17239"/>
                      <a:pt x="13172" y="15061"/>
                      <a:pt x="13889" y="13388"/>
                    </a:cubicBezTo>
                    <a:cubicBezTo>
                      <a:pt x="14073" y="12958"/>
                      <a:pt x="14848" y="12303"/>
                      <a:pt x="15743" y="11544"/>
                    </a:cubicBezTo>
                    <a:cubicBezTo>
                      <a:pt x="17795" y="9809"/>
                      <a:pt x="20896" y="7184"/>
                      <a:pt x="20976" y="3748"/>
                    </a:cubicBezTo>
                    <a:cubicBezTo>
                      <a:pt x="21015" y="2052"/>
                      <a:pt x="20665" y="960"/>
                      <a:pt x="19905" y="409"/>
                    </a:cubicBezTo>
                    <a:cubicBezTo>
                      <a:pt x="19502" y="116"/>
                      <a:pt x="19018" y="1"/>
                      <a:pt x="1848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382;p32">
                <a:extLst>
                  <a:ext uri="{FF2B5EF4-FFF2-40B4-BE49-F238E27FC236}">
                    <a16:creationId xmlns:a16="http://schemas.microsoft.com/office/drawing/2014/main" id="{7C26DB78-F94D-461D-F4FB-5504E26CB343}"/>
                  </a:ext>
                </a:extLst>
              </p:cNvPr>
              <p:cNvSpPr/>
              <p:nvPr/>
            </p:nvSpPr>
            <p:spPr>
              <a:xfrm>
                <a:off x="6765782" y="1230441"/>
                <a:ext cx="393190" cy="433062"/>
              </a:xfrm>
              <a:custGeom>
                <a:avLst/>
                <a:gdLst/>
                <a:ahLst/>
                <a:cxnLst/>
                <a:rect l="l" t="t" r="r" b="b"/>
                <a:pathLst>
                  <a:path w="19969" h="21994" extrusionOk="0">
                    <a:moveTo>
                      <a:pt x="17712" y="1"/>
                    </a:moveTo>
                    <a:cubicBezTo>
                      <a:pt x="16628" y="1"/>
                      <a:pt x="15274" y="521"/>
                      <a:pt x="13965" y="974"/>
                    </a:cubicBezTo>
                    <a:cubicBezTo>
                      <a:pt x="11050" y="1983"/>
                      <a:pt x="3202" y="9607"/>
                      <a:pt x="1408" y="14428"/>
                    </a:cubicBezTo>
                    <a:cubicBezTo>
                      <a:pt x="1" y="18211"/>
                      <a:pt x="671" y="19992"/>
                      <a:pt x="2538" y="21993"/>
                    </a:cubicBezTo>
                    <a:cubicBezTo>
                      <a:pt x="3210" y="21823"/>
                      <a:pt x="4004" y="21479"/>
                      <a:pt x="4883" y="20818"/>
                    </a:cubicBezTo>
                    <a:cubicBezTo>
                      <a:pt x="7575" y="18800"/>
                      <a:pt x="8695" y="15213"/>
                      <a:pt x="10378" y="13980"/>
                    </a:cubicBezTo>
                    <a:cubicBezTo>
                      <a:pt x="11334" y="13278"/>
                      <a:pt x="13055" y="12176"/>
                      <a:pt x="14793" y="11006"/>
                    </a:cubicBezTo>
                    <a:cubicBezTo>
                      <a:pt x="16871" y="9246"/>
                      <a:pt x="19830" y="6738"/>
                      <a:pt x="19906" y="3441"/>
                    </a:cubicBezTo>
                    <a:cubicBezTo>
                      <a:pt x="19968" y="785"/>
                      <a:pt x="19043" y="1"/>
                      <a:pt x="177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383;p32">
                <a:extLst>
                  <a:ext uri="{FF2B5EF4-FFF2-40B4-BE49-F238E27FC236}">
                    <a16:creationId xmlns:a16="http://schemas.microsoft.com/office/drawing/2014/main" id="{9E8D617F-1767-FF3A-9BB1-D60F9334F05A}"/>
                  </a:ext>
                </a:extLst>
              </p:cNvPr>
              <p:cNvSpPr/>
              <p:nvPr/>
            </p:nvSpPr>
            <p:spPr>
              <a:xfrm>
                <a:off x="6758870" y="1224553"/>
                <a:ext cx="405555" cy="444856"/>
              </a:xfrm>
              <a:custGeom>
                <a:avLst/>
                <a:gdLst/>
                <a:ahLst/>
                <a:cxnLst/>
                <a:rect l="l" t="t" r="r" b="b"/>
                <a:pathLst>
                  <a:path w="20597" h="22593" extrusionOk="0">
                    <a:moveTo>
                      <a:pt x="18063" y="601"/>
                    </a:moveTo>
                    <a:cubicBezTo>
                      <a:pt x="18480" y="601"/>
                      <a:pt x="18846" y="686"/>
                      <a:pt x="19134" y="895"/>
                    </a:cubicBezTo>
                    <a:cubicBezTo>
                      <a:pt x="19713" y="1316"/>
                      <a:pt x="19991" y="2271"/>
                      <a:pt x="19957" y="3733"/>
                    </a:cubicBezTo>
                    <a:cubicBezTo>
                      <a:pt x="19883" y="6900"/>
                      <a:pt x="17032" y="9313"/>
                      <a:pt x="14976" y="11056"/>
                    </a:cubicBezTo>
                    <a:cubicBezTo>
                      <a:pt x="14371" y="11463"/>
                      <a:pt x="13766" y="11863"/>
                      <a:pt x="13197" y="12240"/>
                    </a:cubicBezTo>
                    <a:cubicBezTo>
                      <a:pt x="12115" y="12957"/>
                      <a:pt x="11180" y="13574"/>
                      <a:pt x="10551" y="14037"/>
                    </a:cubicBezTo>
                    <a:cubicBezTo>
                      <a:pt x="9758" y="14618"/>
                      <a:pt x="9120" y="15634"/>
                      <a:pt x="8380" y="16810"/>
                    </a:cubicBezTo>
                    <a:cubicBezTo>
                      <a:pt x="7501" y="18205"/>
                      <a:pt x="6508" y="19788"/>
                      <a:pt x="5055" y="20877"/>
                    </a:cubicBezTo>
                    <a:cubicBezTo>
                      <a:pt x="4368" y="21392"/>
                      <a:pt x="3673" y="21754"/>
                      <a:pt x="2986" y="21954"/>
                    </a:cubicBezTo>
                    <a:cubicBezTo>
                      <a:pt x="1293" y="20097"/>
                      <a:pt x="698" y="18441"/>
                      <a:pt x="2041" y="14832"/>
                    </a:cubicBezTo>
                    <a:cubicBezTo>
                      <a:pt x="3808" y="10083"/>
                      <a:pt x="11522" y="2560"/>
                      <a:pt x="14414" y="1558"/>
                    </a:cubicBezTo>
                    <a:lnTo>
                      <a:pt x="14843" y="1408"/>
                    </a:lnTo>
                    <a:cubicBezTo>
                      <a:pt x="15982" y="1009"/>
                      <a:pt x="17147" y="601"/>
                      <a:pt x="18063" y="601"/>
                    </a:cubicBezTo>
                    <a:close/>
                    <a:moveTo>
                      <a:pt x="18066" y="1"/>
                    </a:moveTo>
                    <a:cubicBezTo>
                      <a:pt x="17041" y="1"/>
                      <a:pt x="15829" y="425"/>
                      <a:pt x="14645" y="840"/>
                    </a:cubicBezTo>
                    <a:lnTo>
                      <a:pt x="14217" y="990"/>
                    </a:lnTo>
                    <a:cubicBezTo>
                      <a:pt x="11234" y="2022"/>
                      <a:pt x="3290" y="9751"/>
                      <a:pt x="1477" y="14622"/>
                    </a:cubicBezTo>
                    <a:cubicBezTo>
                      <a:pt x="1" y="18588"/>
                      <a:pt x="757" y="20450"/>
                      <a:pt x="2669" y="22496"/>
                    </a:cubicBezTo>
                    <a:cubicBezTo>
                      <a:pt x="2726" y="22558"/>
                      <a:pt x="2805" y="22592"/>
                      <a:pt x="2889" y="22592"/>
                    </a:cubicBezTo>
                    <a:cubicBezTo>
                      <a:pt x="2913" y="22592"/>
                      <a:pt x="2938" y="22589"/>
                      <a:pt x="2961" y="22583"/>
                    </a:cubicBezTo>
                    <a:cubicBezTo>
                      <a:pt x="3782" y="22377"/>
                      <a:pt x="4606" y="21964"/>
                      <a:pt x="5415" y="21358"/>
                    </a:cubicBezTo>
                    <a:cubicBezTo>
                      <a:pt x="6956" y="20202"/>
                      <a:pt x="7983" y="18569"/>
                      <a:pt x="8889" y="17129"/>
                    </a:cubicBezTo>
                    <a:cubicBezTo>
                      <a:pt x="9595" y="16005"/>
                      <a:pt x="10206" y="15035"/>
                      <a:pt x="10905" y="14520"/>
                    </a:cubicBezTo>
                    <a:cubicBezTo>
                      <a:pt x="11523" y="14068"/>
                      <a:pt x="12453" y="13452"/>
                      <a:pt x="13528" y="12741"/>
                    </a:cubicBezTo>
                    <a:cubicBezTo>
                      <a:pt x="14099" y="12363"/>
                      <a:pt x="14704" y="11963"/>
                      <a:pt x="15337" y="11534"/>
                    </a:cubicBezTo>
                    <a:cubicBezTo>
                      <a:pt x="17385" y="9802"/>
                      <a:pt x="20478" y="7184"/>
                      <a:pt x="20558" y="3748"/>
                    </a:cubicBezTo>
                    <a:cubicBezTo>
                      <a:pt x="20597" y="2052"/>
                      <a:pt x="20247" y="960"/>
                      <a:pt x="19487" y="409"/>
                    </a:cubicBezTo>
                    <a:cubicBezTo>
                      <a:pt x="19085" y="116"/>
                      <a:pt x="18601" y="1"/>
                      <a:pt x="1806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384;p32">
                <a:extLst>
                  <a:ext uri="{FF2B5EF4-FFF2-40B4-BE49-F238E27FC236}">
                    <a16:creationId xmlns:a16="http://schemas.microsoft.com/office/drawing/2014/main" id="{97489BD7-0488-7397-A550-66287BC7729A}"/>
                  </a:ext>
                </a:extLst>
              </p:cNvPr>
              <p:cNvSpPr/>
              <p:nvPr/>
            </p:nvSpPr>
            <p:spPr>
              <a:xfrm>
                <a:off x="6773795" y="1230441"/>
                <a:ext cx="385176" cy="400396"/>
              </a:xfrm>
              <a:custGeom>
                <a:avLst/>
                <a:gdLst/>
                <a:ahLst/>
                <a:cxnLst/>
                <a:rect l="l" t="t" r="r" b="b"/>
                <a:pathLst>
                  <a:path w="19562" h="20335" extrusionOk="0">
                    <a:moveTo>
                      <a:pt x="17305" y="1"/>
                    </a:moveTo>
                    <a:cubicBezTo>
                      <a:pt x="16221" y="1"/>
                      <a:pt x="14867" y="521"/>
                      <a:pt x="13558" y="974"/>
                    </a:cubicBezTo>
                    <a:cubicBezTo>
                      <a:pt x="10643" y="1983"/>
                      <a:pt x="2795" y="9607"/>
                      <a:pt x="1001" y="14428"/>
                    </a:cubicBezTo>
                    <a:cubicBezTo>
                      <a:pt x="1" y="17118"/>
                      <a:pt x="49" y="18794"/>
                      <a:pt x="830" y="20259"/>
                    </a:cubicBezTo>
                    <a:cubicBezTo>
                      <a:pt x="1067" y="20307"/>
                      <a:pt x="1315" y="20335"/>
                      <a:pt x="1574" y="20335"/>
                    </a:cubicBezTo>
                    <a:cubicBezTo>
                      <a:pt x="2370" y="20335"/>
                      <a:pt x="3270" y="20075"/>
                      <a:pt x="4253" y="19361"/>
                    </a:cubicBezTo>
                    <a:cubicBezTo>
                      <a:pt x="7953" y="16670"/>
                      <a:pt x="6607" y="13867"/>
                      <a:pt x="9858" y="12297"/>
                    </a:cubicBezTo>
                    <a:cubicBezTo>
                      <a:pt x="12498" y="11023"/>
                      <a:pt x="16320" y="8566"/>
                      <a:pt x="18925" y="5827"/>
                    </a:cubicBezTo>
                    <a:cubicBezTo>
                      <a:pt x="19263" y="5082"/>
                      <a:pt x="19481" y="4289"/>
                      <a:pt x="19500" y="3441"/>
                    </a:cubicBezTo>
                    <a:cubicBezTo>
                      <a:pt x="19562" y="785"/>
                      <a:pt x="18636" y="1"/>
                      <a:pt x="173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385;p32">
                <a:extLst>
                  <a:ext uri="{FF2B5EF4-FFF2-40B4-BE49-F238E27FC236}">
                    <a16:creationId xmlns:a16="http://schemas.microsoft.com/office/drawing/2014/main" id="{F2D4AA19-0CE0-FEA7-D1FE-24C9EF9B8674}"/>
                  </a:ext>
                </a:extLst>
              </p:cNvPr>
              <p:cNvSpPr/>
              <p:nvPr/>
            </p:nvSpPr>
            <p:spPr>
              <a:xfrm>
                <a:off x="6767790" y="1224553"/>
                <a:ext cx="396655" cy="412190"/>
              </a:xfrm>
              <a:custGeom>
                <a:avLst/>
                <a:gdLst/>
                <a:ahLst/>
                <a:cxnLst/>
                <a:rect l="l" t="t" r="r" b="b"/>
                <a:pathLst>
                  <a:path w="20145" h="20934" extrusionOk="0">
                    <a:moveTo>
                      <a:pt x="17610" y="600"/>
                    </a:moveTo>
                    <a:cubicBezTo>
                      <a:pt x="18028" y="600"/>
                      <a:pt x="18394" y="685"/>
                      <a:pt x="18682" y="895"/>
                    </a:cubicBezTo>
                    <a:cubicBezTo>
                      <a:pt x="19262" y="1316"/>
                      <a:pt x="19538" y="2271"/>
                      <a:pt x="19505" y="3733"/>
                    </a:cubicBezTo>
                    <a:cubicBezTo>
                      <a:pt x="19488" y="4468"/>
                      <a:pt x="19315" y="5196"/>
                      <a:pt x="18977" y="5956"/>
                    </a:cubicBezTo>
                    <a:cubicBezTo>
                      <a:pt x="16290" y="8768"/>
                      <a:pt x="12485" y="11142"/>
                      <a:pt x="10033" y="12326"/>
                    </a:cubicBezTo>
                    <a:cubicBezTo>
                      <a:pt x="8300" y="13163"/>
                      <a:pt x="7789" y="14347"/>
                      <a:pt x="7247" y="15602"/>
                    </a:cubicBezTo>
                    <a:cubicBezTo>
                      <a:pt x="6712" y="16842"/>
                      <a:pt x="6158" y="18125"/>
                      <a:pt x="4382" y="19417"/>
                    </a:cubicBezTo>
                    <a:cubicBezTo>
                      <a:pt x="3544" y="20026"/>
                      <a:pt x="2701" y="20332"/>
                      <a:pt x="1873" y="20332"/>
                    </a:cubicBezTo>
                    <a:cubicBezTo>
                      <a:pt x="1693" y="20332"/>
                      <a:pt x="1514" y="20318"/>
                      <a:pt x="1336" y="20289"/>
                    </a:cubicBezTo>
                    <a:cubicBezTo>
                      <a:pt x="623" y="18856"/>
                      <a:pt x="703" y="17213"/>
                      <a:pt x="1588" y="14831"/>
                    </a:cubicBezTo>
                    <a:cubicBezTo>
                      <a:pt x="3355" y="10083"/>
                      <a:pt x="11069" y="2558"/>
                      <a:pt x="13961" y="1558"/>
                    </a:cubicBezTo>
                    <a:lnTo>
                      <a:pt x="14391" y="1407"/>
                    </a:lnTo>
                    <a:cubicBezTo>
                      <a:pt x="15530" y="1008"/>
                      <a:pt x="16695" y="600"/>
                      <a:pt x="17610" y="600"/>
                    </a:cubicBezTo>
                    <a:close/>
                    <a:moveTo>
                      <a:pt x="17614" y="1"/>
                    </a:moveTo>
                    <a:cubicBezTo>
                      <a:pt x="16589" y="1"/>
                      <a:pt x="15377" y="425"/>
                      <a:pt x="14192" y="840"/>
                    </a:cubicBezTo>
                    <a:lnTo>
                      <a:pt x="13765" y="990"/>
                    </a:lnTo>
                    <a:cubicBezTo>
                      <a:pt x="10781" y="2022"/>
                      <a:pt x="2838" y="9751"/>
                      <a:pt x="1025" y="14622"/>
                    </a:cubicBezTo>
                    <a:cubicBezTo>
                      <a:pt x="46" y="17252"/>
                      <a:pt x="1" y="19070"/>
                      <a:pt x="871" y="20700"/>
                    </a:cubicBezTo>
                    <a:cubicBezTo>
                      <a:pt x="913" y="20778"/>
                      <a:pt x="988" y="20834"/>
                      <a:pt x="1076" y="20852"/>
                    </a:cubicBezTo>
                    <a:cubicBezTo>
                      <a:pt x="1341" y="20906"/>
                      <a:pt x="1610" y="20934"/>
                      <a:pt x="1880" y="20934"/>
                    </a:cubicBezTo>
                    <a:cubicBezTo>
                      <a:pt x="2835" y="20934"/>
                      <a:pt x="3791" y="20589"/>
                      <a:pt x="4735" y="19902"/>
                    </a:cubicBezTo>
                    <a:cubicBezTo>
                      <a:pt x="6645" y="18514"/>
                      <a:pt x="7258" y="17093"/>
                      <a:pt x="7800" y="15840"/>
                    </a:cubicBezTo>
                    <a:cubicBezTo>
                      <a:pt x="8317" y="14641"/>
                      <a:pt x="8764" y="13607"/>
                      <a:pt x="10295" y="12868"/>
                    </a:cubicBezTo>
                    <a:cubicBezTo>
                      <a:pt x="12802" y="11657"/>
                      <a:pt x="16703" y="9219"/>
                      <a:pt x="19448" y="6333"/>
                    </a:cubicBezTo>
                    <a:cubicBezTo>
                      <a:pt x="19470" y="6309"/>
                      <a:pt x="19489" y="6281"/>
                      <a:pt x="19504" y="6250"/>
                    </a:cubicBezTo>
                    <a:cubicBezTo>
                      <a:pt x="19889" y="5398"/>
                      <a:pt x="20086" y="4579"/>
                      <a:pt x="20106" y="3746"/>
                    </a:cubicBezTo>
                    <a:cubicBezTo>
                      <a:pt x="20145" y="2052"/>
                      <a:pt x="19794" y="960"/>
                      <a:pt x="19035" y="409"/>
                    </a:cubicBezTo>
                    <a:cubicBezTo>
                      <a:pt x="18632" y="116"/>
                      <a:pt x="18148" y="1"/>
                      <a:pt x="176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386;p32">
                <a:extLst>
                  <a:ext uri="{FF2B5EF4-FFF2-40B4-BE49-F238E27FC236}">
                    <a16:creationId xmlns:a16="http://schemas.microsoft.com/office/drawing/2014/main" id="{A2592A8B-7651-2C27-5DEA-A9B7DA4CF798}"/>
                  </a:ext>
                </a:extLst>
              </p:cNvPr>
              <p:cNvSpPr/>
              <p:nvPr/>
            </p:nvSpPr>
            <p:spPr>
              <a:xfrm>
                <a:off x="7775308" y="1259542"/>
                <a:ext cx="382419" cy="403960"/>
              </a:xfrm>
              <a:custGeom>
                <a:avLst/>
                <a:gdLst/>
                <a:ahLst/>
                <a:cxnLst/>
                <a:rect l="l" t="t" r="r" b="b"/>
                <a:pathLst>
                  <a:path w="19422" h="20516" extrusionOk="0">
                    <a:moveTo>
                      <a:pt x="2386" y="0"/>
                    </a:moveTo>
                    <a:cubicBezTo>
                      <a:pt x="1634" y="0"/>
                      <a:pt x="1064" y="222"/>
                      <a:pt x="699" y="617"/>
                    </a:cubicBezTo>
                    <a:cubicBezTo>
                      <a:pt x="312" y="1039"/>
                      <a:pt x="112" y="1604"/>
                      <a:pt x="1" y="2301"/>
                    </a:cubicBezTo>
                    <a:cubicBezTo>
                      <a:pt x="492" y="2127"/>
                      <a:pt x="1141" y="1979"/>
                      <a:pt x="1931" y="1979"/>
                    </a:cubicBezTo>
                    <a:cubicBezTo>
                      <a:pt x="2837" y="1979"/>
                      <a:pt x="3930" y="2174"/>
                      <a:pt x="5185" y="2747"/>
                    </a:cubicBezTo>
                    <a:cubicBezTo>
                      <a:pt x="9108" y="4541"/>
                      <a:pt x="16283" y="13509"/>
                      <a:pt x="17404" y="15977"/>
                    </a:cubicBezTo>
                    <a:cubicBezTo>
                      <a:pt x="18058" y="17414"/>
                      <a:pt x="17873" y="19191"/>
                      <a:pt x="17717" y="20515"/>
                    </a:cubicBezTo>
                    <a:cubicBezTo>
                      <a:pt x="18439" y="20464"/>
                      <a:pt x="19078" y="20036"/>
                      <a:pt x="19198" y="18892"/>
                    </a:cubicBezTo>
                    <a:cubicBezTo>
                      <a:pt x="19422" y="16762"/>
                      <a:pt x="17629" y="11493"/>
                      <a:pt x="11911" y="5774"/>
                    </a:cubicBezTo>
                    <a:cubicBezTo>
                      <a:pt x="7742" y="1606"/>
                      <a:pt x="4408" y="0"/>
                      <a:pt x="23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387;p32">
                <a:extLst>
                  <a:ext uri="{FF2B5EF4-FFF2-40B4-BE49-F238E27FC236}">
                    <a16:creationId xmlns:a16="http://schemas.microsoft.com/office/drawing/2014/main" id="{E2F339E0-0AF9-0407-4864-6AF39021E65C}"/>
                  </a:ext>
                </a:extLst>
              </p:cNvPr>
              <p:cNvSpPr/>
              <p:nvPr/>
            </p:nvSpPr>
            <p:spPr>
              <a:xfrm>
                <a:off x="7768869" y="1253635"/>
                <a:ext cx="394863" cy="415794"/>
              </a:xfrm>
              <a:custGeom>
                <a:avLst/>
                <a:gdLst/>
                <a:ahLst/>
                <a:cxnLst/>
                <a:rect l="l" t="t" r="r" b="b"/>
                <a:pathLst>
                  <a:path w="20054" h="21117" extrusionOk="0">
                    <a:moveTo>
                      <a:pt x="2719" y="600"/>
                    </a:moveTo>
                    <a:cubicBezTo>
                      <a:pt x="5007" y="600"/>
                      <a:pt x="8458" y="2719"/>
                      <a:pt x="12026" y="6286"/>
                    </a:cubicBezTo>
                    <a:cubicBezTo>
                      <a:pt x="17706" y="11966"/>
                      <a:pt x="19444" y="17096"/>
                      <a:pt x="19227" y="19159"/>
                    </a:cubicBezTo>
                    <a:cubicBezTo>
                      <a:pt x="19154" y="19850"/>
                      <a:pt x="18874" y="20281"/>
                      <a:pt x="18390" y="20444"/>
                    </a:cubicBezTo>
                    <a:cubicBezTo>
                      <a:pt x="18522" y="19257"/>
                      <a:pt x="18638" y="17544"/>
                      <a:pt x="18006" y="16152"/>
                    </a:cubicBezTo>
                    <a:cubicBezTo>
                      <a:pt x="16832" y="13571"/>
                      <a:pt x="9627" y="4597"/>
                      <a:pt x="5637" y="2773"/>
                    </a:cubicBezTo>
                    <a:cubicBezTo>
                      <a:pt x="4341" y="2182"/>
                      <a:pt x="3207" y="1978"/>
                      <a:pt x="2258" y="1978"/>
                    </a:cubicBezTo>
                    <a:cubicBezTo>
                      <a:pt x="2253" y="1978"/>
                      <a:pt x="2249" y="1978"/>
                      <a:pt x="2244" y="1978"/>
                    </a:cubicBezTo>
                    <a:cubicBezTo>
                      <a:pt x="1731" y="1978"/>
                      <a:pt x="1221" y="2042"/>
                      <a:pt x="724" y="2167"/>
                    </a:cubicBezTo>
                    <a:cubicBezTo>
                      <a:pt x="841" y="1712"/>
                      <a:pt x="1010" y="1380"/>
                      <a:pt x="1248" y="1120"/>
                    </a:cubicBezTo>
                    <a:cubicBezTo>
                      <a:pt x="1551" y="793"/>
                      <a:pt x="2034" y="613"/>
                      <a:pt x="2646" y="601"/>
                    </a:cubicBezTo>
                    <a:cubicBezTo>
                      <a:pt x="2670" y="601"/>
                      <a:pt x="2695" y="600"/>
                      <a:pt x="2719" y="600"/>
                    </a:cubicBezTo>
                    <a:close/>
                    <a:moveTo>
                      <a:pt x="2714" y="0"/>
                    </a:moveTo>
                    <a:cubicBezTo>
                      <a:pt x="2687" y="0"/>
                      <a:pt x="2660" y="1"/>
                      <a:pt x="2633" y="1"/>
                    </a:cubicBezTo>
                    <a:cubicBezTo>
                      <a:pt x="1854" y="17"/>
                      <a:pt x="1222" y="263"/>
                      <a:pt x="806" y="714"/>
                    </a:cubicBezTo>
                    <a:cubicBezTo>
                      <a:pt x="410" y="1143"/>
                      <a:pt x="164" y="1728"/>
                      <a:pt x="30" y="2554"/>
                    </a:cubicBezTo>
                    <a:cubicBezTo>
                      <a:pt x="0" y="2743"/>
                      <a:pt x="150" y="2903"/>
                      <a:pt x="327" y="2903"/>
                    </a:cubicBezTo>
                    <a:cubicBezTo>
                      <a:pt x="360" y="2903"/>
                      <a:pt x="394" y="2897"/>
                      <a:pt x="429" y="2885"/>
                    </a:cubicBezTo>
                    <a:cubicBezTo>
                      <a:pt x="901" y="2717"/>
                      <a:pt x="1515" y="2580"/>
                      <a:pt x="2257" y="2580"/>
                    </a:cubicBezTo>
                    <a:cubicBezTo>
                      <a:pt x="3129" y="2580"/>
                      <a:pt x="4178" y="2770"/>
                      <a:pt x="5386" y="3321"/>
                    </a:cubicBezTo>
                    <a:cubicBezTo>
                      <a:pt x="9187" y="5058"/>
                      <a:pt x="16341" y="13945"/>
                      <a:pt x="17458" y="16401"/>
                    </a:cubicBezTo>
                    <a:cubicBezTo>
                      <a:pt x="18097" y="17809"/>
                      <a:pt x="17886" y="19598"/>
                      <a:pt x="17746" y="20780"/>
                    </a:cubicBezTo>
                    <a:cubicBezTo>
                      <a:pt x="17724" y="20959"/>
                      <a:pt x="17864" y="21117"/>
                      <a:pt x="18044" y="21117"/>
                    </a:cubicBezTo>
                    <a:cubicBezTo>
                      <a:pt x="18051" y="21117"/>
                      <a:pt x="18058" y="21115"/>
                      <a:pt x="18065" y="21115"/>
                    </a:cubicBezTo>
                    <a:cubicBezTo>
                      <a:pt x="18653" y="21074"/>
                      <a:pt x="19661" y="20774"/>
                      <a:pt x="19824" y="19223"/>
                    </a:cubicBezTo>
                    <a:cubicBezTo>
                      <a:pt x="20054" y="17045"/>
                      <a:pt x="18279" y="11691"/>
                      <a:pt x="12450" y="5862"/>
                    </a:cubicBezTo>
                    <a:cubicBezTo>
                      <a:pt x="8717" y="2130"/>
                      <a:pt x="5176" y="0"/>
                      <a:pt x="27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388;p32">
                <a:extLst>
                  <a:ext uri="{FF2B5EF4-FFF2-40B4-BE49-F238E27FC236}">
                    <a16:creationId xmlns:a16="http://schemas.microsoft.com/office/drawing/2014/main" id="{1DAE1047-47E2-7175-1E00-09EA6B138924}"/>
                  </a:ext>
                </a:extLst>
              </p:cNvPr>
              <p:cNvSpPr/>
              <p:nvPr/>
            </p:nvSpPr>
            <p:spPr>
              <a:xfrm>
                <a:off x="7164406" y="2867211"/>
                <a:ext cx="127867" cy="192647"/>
              </a:xfrm>
              <a:custGeom>
                <a:avLst/>
                <a:gdLst/>
                <a:ahLst/>
                <a:cxnLst/>
                <a:rect l="l" t="t" r="r" b="b"/>
                <a:pathLst>
                  <a:path w="6494" h="9784" extrusionOk="0">
                    <a:moveTo>
                      <a:pt x="5683" y="0"/>
                    </a:moveTo>
                    <a:cubicBezTo>
                      <a:pt x="5590" y="0"/>
                      <a:pt x="5495" y="31"/>
                      <a:pt x="5412" y="98"/>
                    </a:cubicBezTo>
                    <a:lnTo>
                      <a:pt x="167" y="4374"/>
                    </a:lnTo>
                    <a:cubicBezTo>
                      <a:pt x="60" y="4459"/>
                      <a:pt x="1" y="4591"/>
                      <a:pt x="7" y="4727"/>
                    </a:cubicBezTo>
                    <a:lnTo>
                      <a:pt x="189" y="9367"/>
                    </a:lnTo>
                    <a:cubicBezTo>
                      <a:pt x="198" y="9617"/>
                      <a:pt x="406" y="9784"/>
                      <a:pt x="625" y="9784"/>
                    </a:cubicBezTo>
                    <a:cubicBezTo>
                      <a:pt x="717" y="9784"/>
                      <a:pt x="812" y="9754"/>
                      <a:pt x="895" y="9688"/>
                    </a:cubicBezTo>
                    <a:lnTo>
                      <a:pt x="6322" y="5327"/>
                    </a:lnTo>
                    <a:cubicBezTo>
                      <a:pt x="6434" y="5237"/>
                      <a:pt x="6493" y="5097"/>
                      <a:pt x="6483" y="4954"/>
                    </a:cubicBezTo>
                    <a:lnTo>
                      <a:pt x="6119" y="401"/>
                    </a:lnTo>
                    <a:cubicBezTo>
                      <a:pt x="6099" y="158"/>
                      <a:pt x="5896" y="0"/>
                      <a:pt x="568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389;p32">
                <a:extLst>
                  <a:ext uri="{FF2B5EF4-FFF2-40B4-BE49-F238E27FC236}">
                    <a16:creationId xmlns:a16="http://schemas.microsoft.com/office/drawing/2014/main" id="{4C885582-B260-127E-603F-1873F245607D}"/>
                  </a:ext>
                </a:extLst>
              </p:cNvPr>
              <p:cNvSpPr/>
              <p:nvPr/>
            </p:nvSpPr>
            <p:spPr>
              <a:xfrm>
                <a:off x="7158459" y="2861304"/>
                <a:ext cx="139878" cy="204461"/>
              </a:xfrm>
              <a:custGeom>
                <a:avLst/>
                <a:gdLst/>
                <a:ahLst/>
                <a:cxnLst/>
                <a:rect l="l" t="t" r="r" b="b"/>
                <a:pathLst>
                  <a:path w="7104" h="10384" extrusionOk="0">
                    <a:moveTo>
                      <a:pt x="5986" y="601"/>
                    </a:moveTo>
                    <a:cubicBezTo>
                      <a:pt x="6005" y="601"/>
                      <a:pt x="6024" y="605"/>
                      <a:pt x="6041" y="613"/>
                    </a:cubicBezTo>
                    <a:cubicBezTo>
                      <a:pt x="6088" y="631"/>
                      <a:pt x="6118" y="675"/>
                      <a:pt x="6121" y="724"/>
                    </a:cubicBezTo>
                    <a:lnTo>
                      <a:pt x="6486" y="5277"/>
                    </a:lnTo>
                    <a:cubicBezTo>
                      <a:pt x="6488" y="5321"/>
                      <a:pt x="6471" y="5364"/>
                      <a:pt x="6436" y="5392"/>
                    </a:cubicBezTo>
                    <a:lnTo>
                      <a:pt x="1009" y="9753"/>
                    </a:lnTo>
                    <a:cubicBezTo>
                      <a:pt x="984" y="9774"/>
                      <a:pt x="955" y="9783"/>
                      <a:pt x="926" y="9783"/>
                    </a:cubicBezTo>
                    <a:cubicBezTo>
                      <a:pt x="859" y="9783"/>
                      <a:pt x="795" y="9731"/>
                      <a:pt x="792" y="9655"/>
                    </a:cubicBezTo>
                    <a:lnTo>
                      <a:pt x="610" y="5014"/>
                    </a:lnTo>
                    <a:cubicBezTo>
                      <a:pt x="608" y="4973"/>
                      <a:pt x="626" y="4932"/>
                      <a:pt x="659" y="4906"/>
                    </a:cubicBezTo>
                    <a:lnTo>
                      <a:pt x="5904" y="632"/>
                    </a:lnTo>
                    <a:cubicBezTo>
                      <a:pt x="5926" y="612"/>
                      <a:pt x="5956" y="601"/>
                      <a:pt x="5986" y="601"/>
                    </a:cubicBezTo>
                    <a:close/>
                    <a:moveTo>
                      <a:pt x="5988" y="0"/>
                    </a:moveTo>
                    <a:cubicBezTo>
                      <a:pt x="5822" y="0"/>
                      <a:pt x="5657" y="57"/>
                      <a:pt x="5524" y="166"/>
                    </a:cubicBezTo>
                    <a:lnTo>
                      <a:pt x="279" y="4440"/>
                    </a:lnTo>
                    <a:cubicBezTo>
                      <a:pt x="100" y="4586"/>
                      <a:pt x="0" y="4807"/>
                      <a:pt x="9" y="5038"/>
                    </a:cubicBezTo>
                    <a:lnTo>
                      <a:pt x="190" y="9678"/>
                    </a:lnTo>
                    <a:cubicBezTo>
                      <a:pt x="201" y="9955"/>
                      <a:pt x="367" y="10202"/>
                      <a:pt x="619" y="10317"/>
                    </a:cubicBezTo>
                    <a:cubicBezTo>
                      <a:pt x="715" y="10361"/>
                      <a:pt x="820" y="10384"/>
                      <a:pt x="925" y="10384"/>
                    </a:cubicBezTo>
                    <a:cubicBezTo>
                      <a:pt x="1092" y="10384"/>
                      <a:pt x="1255" y="10327"/>
                      <a:pt x="1385" y="10221"/>
                    </a:cubicBezTo>
                    <a:lnTo>
                      <a:pt x="6812" y="5861"/>
                    </a:lnTo>
                    <a:cubicBezTo>
                      <a:pt x="7002" y="5709"/>
                      <a:pt x="7104" y="5472"/>
                      <a:pt x="7085" y="5229"/>
                    </a:cubicBezTo>
                    <a:lnTo>
                      <a:pt x="6720" y="677"/>
                    </a:lnTo>
                    <a:cubicBezTo>
                      <a:pt x="6698" y="404"/>
                      <a:pt x="6527" y="167"/>
                      <a:pt x="6276" y="59"/>
                    </a:cubicBezTo>
                    <a:cubicBezTo>
                      <a:pt x="6184" y="20"/>
                      <a:pt x="6086" y="0"/>
                      <a:pt x="5988"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390;p32">
                <a:extLst>
                  <a:ext uri="{FF2B5EF4-FFF2-40B4-BE49-F238E27FC236}">
                    <a16:creationId xmlns:a16="http://schemas.microsoft.com/office/drawing/2014/main" id="{7DD45ABD-B3A5-6108-82C1-C30D2A64B3E7}"/>
                  </a:ext>
                </a:extLst>
              </p:cNvPr>
              <p:cNvSpPr/>
              <p:nvPr/>
            </p:nvSpPr>
            <p:spPr>
              <a:xfrm>
                <a:off x="7214911" y="610304"/>
                <a:ext cx="15004" cy="1326929"/>
              </a:xfrm>
              <a:custGeom>
                <a:avLst/>
                <a:gdLst/>
                <a:ahLst/>
                <a:cxnLst/>
                <a:rect l="l" t="t" r="r" b="b"/>
                <a:pathLst>
                  <a:path w="762" h="67391" extrusionOk="0">
                    <a:moveTo>
                      <a:pt x="460" y="0"/>
                    </a:moveTo>
                    <a:cubicBezTo>
                      <a:pt x="296" y="0"/>
                      <a:pt x="160" y="134"/>
                      <a:pt x="160" y="299"/>
                    </a:cubicBezTo>
                    <a:cubicBezTo>
                      <a:pt x="0" y="22203"/>
                      <a:pt x="0" y="44674"/>
                      <a:pt x="160" y="67091"/>
                    </a:cubicBezTo>
                    <a:cubicBezTo>
                      <a:pt x="162" y="67256"/>
                      <a:pt x="296" y="67390"/>
                      <a:pt x="460" y="67390"/>
                    </a:cubicBezTo>
                    <a:lnTo>
                      <a:pt x="463" y="67389"/>
                    </a:lnTo>
                    <a:cubicBezTo>
                      <a:pt x="629" y="67388"/>
                      <a:pt x="762" y="67253"/>
                      <a:pt x="762" y="67087"/>
                    </a:cubicBezTo>
                    <a:cubicBezTo>
                      <a:pt x="600" y="44673"/>
                      <a:pt x="600" y="22203"/>
                      <a:pt x="762" y="302"/>
                    </a:cubicBezTo>
                    <a:cubicBezTo>
                      <a:pt x="762" y="136"/>
                      <a:pt x="629" y="1"/>
                      <a:pt x="46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391;p32">
                <a:extLst>
                  <a:ext uri="{FF2B5EF4-FFF2-40B4-BE49-F238E27FC236}">
                    <a16:creationId xmlns:a16="http://schemas.microsoft.com/office/drawing/2014/main" id="{33938C57-1961-C250-49F2-616F74B7A5E5}"/>
                  </a:ext>
                </a:extLst>
              </p:cNvPr>
              <p:cNvSpPr/>
              <p:nvPr/>
            </p:nvSpPr>
            <p:spPr>
              <a:xfrm>
                <a:off x="7217962" y="1925222"/>
                <a:ext cx="12031" cy="985937"/>
              </a:xfrm>
              <a:custGeom>
                <a:avLst/>
                <a:gdLst/>
                <a:ahLst/>
                <a:cxnLst/>
                <a:rect l="l" t="t" r="r" b="b"/>
                <a:pathLst>
                  <a:path w="611" h="50073" extrusionOk="0">
                    <a:moveTo>
                      <a:pt x="305" y="1"/>
                    </a:moveTo>
                    <a:cubicBezTo>
                      <a:pt x="137" y="1"/>
                      <a:pt x="1" y="140"/>
                      <a:pt x="5" y="308"/>
                    </a:cubicBezTo>
                    <a:lnTo>
                      <a:pt x="5" y="49772"/>
                    </a:lnTo>
                    <a:cubicBezTo>
                      <a:pt x="5" y="49938"/>
                      <a:pt x="139" y="50072"/>
                      <a:pt x="305" y="50072"/>
                    </a:cubicBezTo>
                    <a:cubicBezTo>
                      <a:pt x="471" y="50072"/>
                      <a:pt x="607" y="49938"/>
                      <a:pt x="605" y="49772"/>
                    </a:cubicBezTo>
                    <a:lnTo>
                      <a:pt x="605" y="308"/>
                    </a:lnTo>
                    <a:cubicBezTo>
                      <a:pt x="610" y="140"/>
                      <a:pt x="474" y="1"/>
                      <a:pt x="305"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392;p32">
                <a:extLst>
                  <a:ext uri="{FF2B5EF4-FFF2-40B4-BE49-F238E27FC236}">
                    <a16:creationId xmlns:a16="http://schemas.microsoft.com/office/drawing/2014/main" id="{B1283535-8817-1871-C39A-1DE8C994B6CA}"/>
                  </a:ext>
                </a:extLst>
              </p:cNvPr>
              <p:cNvSpPr/>
              <p:nvPr/>
            </p:nvSpPr>
            <p:spPr>
              <a:xfrm>
                <a:off x="6573450" y="610737"/>
                <a:ext cx="14256" cy="2031102"/>
              </a:xfrm>
              <a:custGeom>
                <a:avLst/>
                <a:gdLst/>
                <a:ahLst/>
                <a:cxnLst/>
                <a:rect l="l" t="t" r="r" b="b"/>
                <a:pathLst>
                  <a:path w="724" h="103154" extrusionOk="0">
                    <a:moveTo>
                      <a:pt x="303" y="1"/>
                    </a:moveTo>
                    <a:cubicBezTo>
                      <a:pt x="107" y="5"/>
                      <a:pt x="1" y="136"/>
                      <a:pt x="1" y="302"/>
                    </a:cubicBezTo>
                    <a:cubicBezTo>
                      <a:pt x="122" y="34194"/>
                      <a:pt x="122" y="68696"/>
                      <a:pt x="1" y="102852"/>
                    </a:cubicBezTo>
                    <a:cubicBezTo>
                      <a:pt x="0" y="103018"/>
                      <a:pt x="135" y="103154"/>
                      <a:pt x="301" y="103154"/>
                    </a:cubicBezTo>
                    <a:cubicBezTo>
                      <a:pt x="467" y="103154"/>
                      <a:pt x="601" y="103020"/>
                      <a:pt x="603" y="102855"/>
                    </a:cubicBezTo>
                    <a:cubicBezTo>
                      <a:pt x="724" y="68697"/>
                      <a:pt x="724" y="34192"/>
                      <a:pt x="603" y="299"/>
                    </a:cubicBezTo>
                    <a:cubicBezTo>
                      <a:pt x="601" y="135"/>
                      <a:pt x="467" y="1"/>
                      <a:pt x="303"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393;p32">
                <a:extLst>
                  <a:ext uri="{FF2B5EF4-FFF2-40B4-BE49-F238E27FC236}">
                    <a16:creationId xmlns:a16="http://schemas.microsoft.com/office/drawing/2014/main" id="{F41F12C1-D0BA-302A-603C-24228EA450CB}"/>
                  </a:ext>
                </a:extLst>
              </p:cNvPr>
              <p:cNvSpPr/>
              <p:nvPr/>
            </p:nvSpPr>
            <p:spPr>
              <a:xfrm>
                <a:off x="6318070" y="3778720"/>
                <a:ext cx="267134" cy="210762"/>
              </a:xfrm>
              <a:custGeom>
                <a:avLst/>
                <a:gdLst/>
                <a:ahLst/>
                <a:cxnLst/>
                <a:rect l="l" t="t" r="r" b="b"/>
                <a:pathLst>
                  <a:path w="13567" h="10704" extrusionOk="0">
                    <a:moveTo>
                      <a:pt x="3106" y="1"/>
                    </a:moveTo>
                    <a:cubicBezTo>
                      <a:pt x="2133" y="1704"/>
                      <a:pt x="1025" y="3606"/>
                      <a:pt x="0" y="5349"/>
                    </a:cubicBezTo>
                    <a:cubicBezTo>
                      <a:pt x="1849" y="5653"/>
                      <a:pt x="4615" y="6343"/>
                      <a:pt x="6321" y="7866"/>
                    </a:cubicBezTo>
                    <a:cubicBezTo>
                      <a:pt x="7461" y="8884"/>
                      <a:pt x="8258" y="9882"/>
                      <a:pt x="8806" y="10704"/>
                    </a:cubicBezTo>
                    <a:cubicBezTo>
                      <a:pt x="10233" y="9835"/>
                      <a:pt x="11831" y="8912"/>
                      <a:pt x="13567" y="7988"/>
                    </a:cubicBezTo>
                    <a:cubicBezTo>
                      <a:pt x="12603" y="6119"/>
                      <a:pt x="10740" y="3213"/>
                      <a:pt x="7890" y="1691"/>
                    </a:cubicBezTo>
                    <a:cubicBezTo>
                      <a:pt x="5287" y="304"/>
                      <a:pt x="3851" y="10"/>
                      <a:pt x="310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394;p32">
                <a:extLst>
                  <a:ext uri="{FF2B5EF4-FFF2-40B4-BE49-F238E27FC236}">
                    <a16:creationId xmlns:a16="http://schemas.microsoft.com/office/drawing/2014/main" id="{D4B47448-52D8-8769-0747-0B83CBB86916}"/>
                  </a:ext>
                </a:extLst>
              </p:cNvPr>
              <p:cNvSpPr/>
              <p:nvPr/>
            </p:nvSpPr>
            <p:spPr>
              <a:xfrm>
                <a:off x="6310864" y="3772813"/>
                <a:ext cx="281094" cy="222576"/>
              </a:xfrm>
              <a:custGeom>
                <a:avLst/>
                <a:gdLst/>
                <a:ahLst/>
                <a:cxnLst/>
                <a:rect l="l" t="t" r="r" b="b"/>
                <a:pathLst>
                  <a:path w="14276" h="11304" extrusionOk="0">
                    <a:moveTo>
                      <a:pt x="3642" y="608"/>
                    </a:moveTo>
                    <a:cubicBezTo>
                      <a:pt x="4405" y="660"/>
                      <a:pt x="5769" y="1006"/>
                      <a:pt x="8113" y="2257"/>
                    </a:cubicBezTo>
                    <a:cubicBezTo>
                      <a:pt x="10701" y="3636"/>
                      <a:pt x="12468" y="6178"/>
                      <a:pt x="13528" y="8164"/>
                    </a:cubicBezTo>
                    <a:cubicBezTo>
                      <a:pt x="12110" y="8924"/>
                      <a:pt x="10677" y="9742"/>
                      <a:pt x="9260" y="10598"/>
                    </a:cubicBezTo>
                    <a:cubicBezTo>
                      <a:pt x="8601" y="9652"/>
                      <a:pt x="7804" y="8760"/>
                      <a:pt x="6888" y="7942"/>
                    </a:cubicBezTo>
                    <a:cubicBezTo>
                      <a:pt x="5279" y="6505"/>
                      <a:pt x="2792" y="5786"/>
                      <a:pt x="844" y="5427"/>
                    </a:cubicBezTo>
                    <a:cubicBezTo>
                      <a:pt x="1931" y="3578"/>
                      <a:pt x="2871" y="1959"/>
                      <a:pt x="3642" y="608"/>
                    </a:cubicBezTo>
                    <a:close/>
                    <a:moveTo>
                      <a:pt x="3476" y="1"/>
                    </a:moveTo>
                    <a:cubicBezTo>
                      <a:pt x="3367" y="1"/>
                      <a:pt x="3267" y="58"/>
                      <a:pt x="3211" y="152"/>
                    </a:cubicBezTo>
                    <a:cubicBezTo>
                      <a:pt x="2373" y="1622"/>
                      <a:pt x="1329" y="3419"/>
                      <a:pt x="107" y="5497"/>
                    </a:cubicBezTo>
                    <a:cubicBezTo>
                      <a:pt x="0" y="5680"/>
                      <a:pt x="109" y="5911"/>
                      <a:pt x="318" y="5946"/>
                    </a:cubicBezTo>
                    <a:cubicBezTo>
                      <a:pt x="2236" y="6262"/>
                      <a:pt x="4865" y="6942"/>
                      <a:pt x="6487" y="8390"/>
                    </a:cubicBezTo>
                    <a:cubicBezTo>
                      <a:pt x="7442" y="9244"/>
                      <a:pt x="8262" y="10177"/>
                      <a:pt x="8922" y="11171"/>
                    </a:cubicBezTo>
                    <a:cubicBezTo>
                      <a:pt x="8978" y="11254"/>
                      <a:pt x="9071" y="11304"/>
                      <a:pt x="9172" y="11304"/>
                    </a:cubicBezTo>
                    <a:cubicBezTo>
                      <a:pt x="9227" y="11304"/>
                      <a:pt x="9281" y="11288"/>
                      <a:pt x="9328" y="11260"/>
                    </a:cubicBezTo>
                    <a:cubicBezTo>
                      <a:pt x="10902" y="10303"/>
                      <a:pt x="12498" y="9392"/>
                      <a:pt x="14074" y="8554"/>
                    </a:cubicBezTo>
                    <a:cubicBezTo>
                      <a:pt x="14220" y="8477"/>
                      <a:pt x="14275" y="8297"/>
                      <a:pt x="14199" y="8151"/>
                    </a:cubicBezTo>
                    <a:cubicBezTo>
                      <a:pt x="13119" y="6056"/>
                      <a:pt x="11235" y="3241"/>
                      <a:pt x="8397" y="1727"/>
                    </a:cubicBezTo>
                    <a:cubicBezTo>
                      <a:pt x="5755" y="318"/>
                      <a:pt x="4262" y="10"/>
                      <a:pt x="347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395;p32">
                <a:extLst>
                  <a:ext uri="{FF2B5EF4-FFF2-40B4-BE49-F238E27FC236}">
                    <a16:creationId xmlns:a16="http://schemas.microsoft.com/office/drawing/2014/main" id="{D48DB2F3-50F8-8B4E-98E2-7AC8B846D18B}"/>
                  </a:ext>
                </a:extLst>
              </p:cNvPr>
              <p:cNvSpPr/>
              <p:nvPr/>
            </p:nvSpPr>
            <p:spPr>
              <a:xfrm>
                <a:off x="6312459" y="3740620"/>
                <a:ext cx="311260" cy="275975"/>
              </a:xfrm>
              <a:custGeom>
                <a:avLst/>
                <a:gdLst/>
                <a:ahLst/>
                <a:cxnLst/>
                <a:rect l="l" t="t" r="r" b="b"/>
                <a:pathLst>
                  <a:path w="15808" h="14016" extrusionOk="0">
                    <a:moveTo>
                      <a:pt x="8801" y="1"/>
                    </a:moveTo>
                    <a:lnTo>
                      <a:pt x="1" y="10593"/>
                    </a:lnTo>
                    <a:lnTo>
                      <a:pt x="5379" y="14015"/>
                    </a:lnTo>
                    <a:lnTo>
                      <a:pt x="15808" y="3585"/>
                    </a:lnTo>
                    <a:lnTo>
                      <a:pt x="8801"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396;p32">
                <a:extLst>
                  <a:ext uri="{FF2B5EF4-FFF2-40B4-BE49-F238E27FC236}">
                    <a16:creationId xmlns:a16="http://schemas.microsoft.com/office/drawing/2014/main" id="{5CE771FE-BF99-5BE5-C141-8401CCA47E07}"/>
                  </a:ext>
                </a:extLst>
              </p:cNvPr>
              <p:cNvSpPr/>
              <p:nvPr/>
            </p:nvSpPr>
            <p:spPr>
              <a:xfrm>
                <a:off x="6305646" y="3734694"/>
                <a:ext cx="325102" cy="287809"/>
              </a:xfrm>
              <a:custGeom>
                <a:avLst/>
                <a:gdLst/>
                <a:ahLst/>
                <a:cxnLst/>
                <a:rect l="l" t="t" r="r" b="b"/>
                <a:pathLst>
                  <a:path w="16511" h="14617" extrusionOk="0">
                    <a:moveTo>
                      <a:pt x="9225" y="679"/>
                    </a:moveTo>
                    <a:lnTo>
                      <a:pt x="15651" y="3965"/>
                    </a:lnTo>
                    <a:lnTo>
                      <a:pt x="5682" y="13933"/>
                    </a:lnTo>
                    <a:lnTo>
                      <a:pt x="796" y="10823"/>
                    </a:lnTo>
                    <a:lnTo>
                      <a:pt x="9225" y="679"/>
                    </a:lnTo>
                    <a:close/>
                    <a:moveTo>
                      <a:pt x="9148" y="1"/>
                    </a:moveTo>
                    <a:cubicBezTo>
                      <a:pt x="9060" y="1"/>
                      <a:pt x="8975" y="39"/>
                      <a:pt x="8916" y="110"/>
                    </a:cubicBezTo>
                    <a:lnTo>
                      <a:pt x="116" y="10702"/>
                    </a:lnTo>
                    <a:cubicBezTo>
                      <a:pt x="1" y="10841"/>
                      <a:pt x="33" y="11050"/>
                      <a:pt x="186" y="11147"/>
                    </a:cubicBezTo>
                    <a:lnTo>
                      <a:pt x="5564" y="14570"/>
                    </a:lnTo>
                    <a:cubicBezTo>
                      <a:pt x="5611" y="14601"/>
                      <a:pt x="5668" y="14616"/>
                      <a:pt x="5725" y="14616"/>
                    </a:cubicBezTo>
                    <a:cubicBezTo>
                      <a:pt x="5804" y="14616"/>
                      <a:pt x="5880" y="14585"/>
                      <a:pt x="5937" y="14528"/>
                    </a:cubicBezTo>
                    <a:lnTo>
                      <a:pt x="16367" y="4099"/>
                    </a:lnTo>
                    <a:cubicBezTo>
                      <a:pt x="16511" y="3955"/>
                      <a:pt x="16473" y="3712"/>
                      <a:pt x="16292" y="3619"/>
                    </a:cubicBezTo>
                    <a:lnTo>
                      <a:pt x="9284" y="34"/>
                    </a:lnTo>
                    <a:cubicBezTo>
                      <a:pt x="9241" y="12"/>
                      <a:pt x="9194" y="1"/>
                      <a:pt x="914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397;p32">
                <a:extLst>
                  <a:ext uri="{FF2B5EF4-FFF2-40B4-BE49-F238E27FC236}">
                    <a16:creationId xmlns:a16="http://schemas.microsoft.com/office/drawing/2014/main" id="{9F9CE38D-601A-B011-0437-BBFCF04277B2}"/>
                  </a:ext>
                </a:extLst>
              </p:cNvPr>
              <p:cNvSpPr/>
              <p:nvPr/>
            </p:nvSpPr>
            <p:spPr>
              <a:xfrm>
                <a:off x="6364874" y="3776968"/>
                <a:ext cx="201094" cy="184003"/>
              </a:xfrm>
              <a:custGeom>
                <a:avLst/>
                <a:gdLst/>
                <a:ahLst/>
                <a:cxnLst/>
                <a:rect l="l" t="t" r="r" b="b"/>
                <a:pathLst>
                  <a:path w="10213" h="9345" extrusionOk="0">
                    <a:moveTo>
                      <a:pt x="6628" y="1"/>
                    </a:moveTo>
                    <a:lnTo>
                      <a:pt x="1" y="7824"/>
                    </a:lnTo>
                    <a:lnTo>
                      <a:pt x="2608" y="9345"/>
                    </a:lnTo>
                    <a:lnTo>
                      <a:pt x="10213" y="1631"/>
                    </a:lnTo>
                    <a:lnTo>
                      <a:pt x="66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398;p32">
                <a:extLst>
                  <a:ext uri="{FF2B5EF4-FFF2-40B4-BE49-F238E27FC236}">
                    <a16:creationId xmlns:a16="http://schemas.microsoft.com/office/drawing/2014/main" id="{05F9D077-7E54-04BD-3125-72D911345D2D}"/>
                  </a:ext>
                </a:extLst>
              </p:cNvPr>
              <p:cNvSpPr/>
              <p:nvPr/>
            </p:nvSpPr>
            <p:spPr>
              <a:xfrm>
                <a:off x="6357982" y="3771061"/>
                <a:ext cx="215094" cy="195817"/>
              </a:xfrm>
              <a:custGeom>
                <a:avLst/>
                <a:gdLst/>
                <a:ahLst/>
                <a:cxnLst/>
                <a:rect l="l" t="t" r="r" b="b"/>
                <a:pathLst>
                  <a:path w="10924" h="9945" extrusionOk="0">
                    <a:moveTo>
                      <a:pt x="7060" y="670"/>
                    </a:moveTo>
                    <a:lnTo>
                      <a:pt x="10047" y="2027"/>
                    </a:lnTo>
                    <a:lnTo>
                      <a:pt x="2908" y="9267"/>
                    </a:lnTo>
                    <a:lnTo>
                      <a:pt x="812" y="8044"/>
                    </a:lnTo>
                    <a:lnTo>
                      <a:pt x="7060" y="670"/>
                    </a:lnTo>
                    <a:close/>
                    <a:moveTo>
                      <a:pt x="6977" y="0"/>
                    </a:moveTo>
                    <a:cubicBezTo>
                      <a:pt x="6891" y="0"/>
                      <a:pt x="6807" y="38"/>
                      <a:pt x="6748" y="108"/>
                    </a:cubicBezTo>
                    <a:lnTo>
                      <a:pt x="122" y="7929"/>
                    </a:lnTo>
                    <a:cubicBezTo>
                      <a:pt x="1" y="8072"/>
                      <a:pt x="38" y="8289"/>
                      <a:pt x="199" y="8382"/>
                    </a:cubicBezTo>
                    <a:lnTo>
                      <a:pt x="2806" y="9903"/>
                    </a:lnTo>
                    <a:cubicBezTo>
                      <a:pt x="2852" y="9931"/>
                      <a:pt x="2905" y="9945"/>
                      <a:pt x="2958" y="9945"/>
                    </a:cubicBezTo>
                    <a:cubicBezTo>
                      <a:pt x="3039" y="9945"/>
                      <a:pt x="3116" y="9913"/>
                      <a:pt x="3173" y="9855"/>
                    </a:cubicBezTo>
                    <a:lnTo>
                      <a:pt x="10777" y="2141"/>
                    </a:lnTo>
                    <a:cubicBezTo>
                      <a:pt x="10923" y="1993"/>
                      <a:pt x="10877" y="1744"/>
                      <a:pt x="10687" y="1657"/>
                    </a:cubicBezTo>
                    <a:lnTo>
                      <a:pt x="7102" y="28"/>
                    </a:lnTo>
                    <a:cubicBezTo>
                      <a:pt x="7062" y="9"/>
                      <a:pt x="7019" y="0"/>
                      <a:pt x="69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399;p32">
                <a:extLst>
                  <a:ext uri="{FF2B5EF4-FFF2-40B4-BE49-F238E27FC236}">
                    <a16:creationId xmlns:a16="http://schemas.microsoft.com/office/drawing/2014/main" id="{01F81EAE-F815-7D92-111B-FAAA22238E9B}"/>
                  </a:ext>
                </a:extLst>
              </p:cNvPr>
              <p:cNvSpPr/>
              <p:nvPr/>
            </p:nvSpPr>
            <p:spPr>
              <a:xfrm>
                <a:off x="5227441" y="3795477"/>
                <a:ext cx="119361" cy="251422"/>
              </a:xfrm>
              <a:custGeom>
                <a:avLst/>
                <a:gdLst/>
                <a:ahLst/>
                <a:cxnLst/>
                <a:rect l="l" t="t" r="r" b="b"/>
                <a:pathLst>
                  <a:path w="6062" h="12769" extrusionOk="0">
                    <a:moveTo>
                      <a:pt x="2135" y="0"/>
                    </a:moveTo>
                    <a:cubicBezTo>
                      <a:pt x="1745" y="0"/>
                      <a:pt x="1353" y="156"/>
                      <a:pt x="989" y="487"/>
                    </a:cubicBezTo>
                    <a:cubicBezTo>
                      <a:pt x="0" y="1389"/>
                      <a:pt x="598" y="3432"/>
                      <a:pt x="829" y="4525"/>
                    </a:cubicBezTo>
                    <a:cubicBezTo>
                      <a:pt x="1241" y="6471"/>
                      <a:pt x="1544" y="8442"/>
                      <a:pt x="2225" y="10320"/>
                    </a:cubicBezTo>
                    <a:cubicBezTo>
                      <a:pt x="2497" y="11071"/>
                      <a:pt x="2820" y="12512"/>
                      <a:pt x="3758" y="12710"/>
                    </a:cubicBezTo>
                    <a:cubicBezTo>
                      <a:pt x="3946" y="12750"/>
                      <a:pt x="4121" y="12769"/>
                      <a:pt x="4282" y="12769"/>
                    </a:cubicBezTo>
                    <a:cubicBezTo>
                      <a:pt x="5523" y="12769"/>
                      <a:pt x="5965" y="11636"/>
                      <a:pt x="6000" y="10113"/>
                    </a:cubicBezTo>
                    <a:cubicBezTo>
                      <a:pt x="6061" y="7350"/>
                      <a:pt x="4780" y="3301"/>
                      <a:pt x="4493" y="2424"/>
                    </a:cubicBezTo>
                    <a:cubicBezTo>
                      <a:pt x="3994" y="895"/>
                      <a:pt x="3070" y="0"/>
                      <a:pt x="2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00;p32">
                <a:extLst>
                  <a:ext uri="{FF2B5EF4-FFF2-40B4-BE49-F238E27FC236}">
                    <a16:creationId xmlns:a16="http://schemas.microsoft.com/office/drawing/2014/main" id="{F5CCE506-EFCD-4D32-9DC7-7355A042EEFC}"/>
                  </a:ext>
                </a:extLst>
              </p:cNvPr>
              <p:cNvSpPr/>
              <p:nvPr/>
            </p:nvSpPr>
            <p:spPr>
              <a:xfrm>
                <a:off x="5222913" y="3789550"/>
                <a:ext cx="129777" cy="263275"/>
              </a:xfrm>
              <a:custGeom>
                <a:avLst/>
                <a:gdLst/>
                <a:ahLst/>
                <a:cxnLst/>
                <a:rect l="l" t="t" r="r" b="b"/>
                <a:pathLst>
                  <a:path w="6591" h="13371" extrusionOk="0">
                    <a:moveTo>
                      <a:pt x="2368" y="602"/>
                    </a:moveTo>
                    <a:cubicBezTo>
                      <a:pt x="2472" y="602"/>
                      <a:pt x="2576" y="616"/>
                      <a:pt x="2676" y="642"/>
                    </a:cubicBezTo>
                    <a:cubicBezTo>
                      <a:pt x="3397" y="832"/>
                      <a:pt x="4055" y="1647"/>
                      <a:pt x="4438" y="2818"/>
                    </a:cubicBezTo>
                    <a:cubicBezTo>
                      <a:pt x="4802" y="3937"/>
                      <a:pt x="5988" y="7789"/>
                      <a:pt x="5929" y="10407"/>
                    </a:cubicBezTo>
                    <a:cubicBezTo>
                      <a:pt x="5905" y="11484"/>
                      <a:pt x="5677" y="12200"/>
                      <a:pt x="5253" y="12537"/>
                    </a:cubicBezTo>
                    <a:cubicBezTo>
                      <a:pt x="5055" y="12692"/>
                      <a:pt x="4811" y="12769"/>
                      <a:pt x="4514" y="12769"/>
                    </a:cubicBezTo>
                    <a:cubicBezTo>
                      <a:pt x="4372" y="12769"/>
                      <a:pt x="4218" y="12752"/>
                      <a:pt x="4051" y="12717"/>
                    </a:cubicBezTo>
                    <a:cubicBezTo>
                      <a:pt x="3419" y="12583"/>
                      <a:pt x="3099" y="11607"/>
                      <a:pt x="2865" y="10895"/>
                    </a:cubicBezTo>
                    <a:cubicBezTo>
                      <a:pt x="2820" y="10758"/>
                      <a:pt x="2778" y="10631"/>
                      <a:pt x="2738" y="10519"/>
                    </a:cubicBezTo>
                    <a:cubicBezTo>
                      <a:pt x="2215" y="9077"/>
                      <a:pt x="1910" y="7543"/>
                      <a:pt x="1616" y="6061"/>
                    </a:cubicBezTo>
                    <a:cubicBezTo>
                      <a:pt x="1530" y="5628"/>
                      <a:pt x="1445" y="5196"/>
                      <a:pt x="1353" y="4765"/>
                    </a:cubicBezTo>
                    <a:lnTo>
                      <a:pt x="1271" y="4395"/>
                    </a:lnTo>
                    <a:cubicBezTo>
                      <a:pt x="1030" y="3322"/>
                      <a:pt x="663" y="1702"/>
                      <a:pt x="1422" y="1010"/>
                    </a:cubicBezTo>
                    <a:cubicBezTo>
                      <a:pt x="1718" y="739"/>
                      <a:pt x="2041" y="602"/>
                      <a:pt x="2368" y="602"/>
                    </a:cubicBezTo>
                    <a:close/>
                    <a:moveTo>
                      <a:pt x="2370" y="0"/>
                    </a:moveTo>
                    <a:cubicBezTo>
                      <a:pt x="1894" y="0"/>
                      <a:pt x="1425" y="193"/>
                      <a:pt x="1017" y="565"/>
                    </a:cubicBezTo>
                    <a:cubicBezTo>
                      <a:pt x="0" y="1492"/>
                      <a:pt x="413" y="3318"/>
                      <a:pt x="685" y="4526"/>
                    </a:cubicBezTo>
                    <a:lnTo>
                      <a:pt x="765" y="4888"/>
                    </a:lnTo>
                    <a:cubicBezTo>
                      <a:pt x="855" y="5317"/>
                      <a:pt x="941" y="5748"/>
                      <a:pt x="1027" y="6177"/>
                    </a:cubicBezTo>
                    <a:cubicBezTo>
                      <a:pt x="1326" y="7683"/>
                      <a:pt x="1634" y="9238"/>
                      <a:pt x="2173" y="10723"/>
                    </a:cubicBezTo>
                    <a:cubicBezTo>
                      <a:pt x="2212" y="10829"/>
                      <a:pt x="2251" y="10952"/>
                      <a:pt x="2293" y="11082"/>
                    </a:cubicBezTo>
                    <a:cubicBezTo>
                      <a:pt x="2573" y="11933"/>
                      <a:pt x="2956" y="13100"/>
                      <a:pt x="3926" y="13305"/>
                    </a:cubicBezTo>
                    <a:cubicBezTo>
                      <a:pt x="4119" y="13347"/>
                      <a:pt x="4316" y="13369"/>
                      <a:pt x="4513" y="13370"/>
                    </a:cubicBezTo>
                    <a:cubicBezTo>
                      <a:pt x="4948" y="13370"/>
                      <a:pt x="5322" y="13249"/>
                      <a:pt x="5625" y="13006"/>
                    </a:cubicBezTo>
                    <a:cubicBezTo>
                      <a:pt x="6197" y="12555"/>
                      <a:pt x="6500" y="11684"/>
                      <a:pt x="6530" y="10420"/>
                    </a:cubicBezTo>
                    <a:cubicBezTo>
                      <a:pt x="6590" y="7706"/>
                      <a:pt x="5381" y="3772"/>
                      <a:pt x="5009" y="2631"/>
                    </a:cubicBezTo>
                    <a:cubicBezTo>
                      <a:pt x="4557" y="1243"/>
                      <a:pt x="3762" y="307"/>
                      <a:pt x="2829" y="60"/>
                    </a:cubicBezTo>
                    <a:cubicBezTo>
                      <a:pt x="2677" y="20"/>
                      <a:pt x="2523" y="0"/>
                      <a:pt x="237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01;p32">
                <a:extLst>
                  <a:ext uri="{FF2B5EF4-FFF2-40B4-BE49-F238E27FC236}">
                    <a16:creationId xmlns:a16="http://schemas.microsoft.com/office/drawing/2014/main" id="{C8ED6EA8-DC1E-9DCC-2DE1-93690055E397}"/>
                  </a:ext>
                </a:extLst>
              </p:cNvPr>
              <p:cNvSpPr/>
              <p:nvPr/>
            </p:nvSpPr>
            <p:spPr>
              <a:xfrm>
                <a:off x="5189046" y="3890461"/>
                <a:ext cx="89629" cy="188827"/>
              </a:xfrm>
              <a:custGeom>
                <a:avLst/>
                <a:gdLst/>
                <a:ahLst/>
                <a:cxnLst/>
                <a:rect l="l" t="t" r="r" b="b"/>
                <a:pathLst>
                  <a:path w="4552" h="9590" extrusionOk="0">
                    <a:moveTo>
                      <a:pt x="1603" y="0"/>
                    </a:moveTo>
                    <a:cubicBezTo>
                      <a:pt x="1310" y="0"/>
                      <a:pt x="1015" y="118"/>
                      <a:pt x="742" y="367"/>
                    </a:cubicBezTo>
                    <a:cubicBezTo>
                      <a:pt x="0" y="1044"/>
                      <a:pt x="448" y="2578"/>
                      <a:pt x="621" y="3398"/>
                    </a:cubicBezTo>
                    <a:cubicBezTo>
                      <a:pt x="931" y="4859"/>
                      <a:pt x="1160" y="6339"/>
                      <a:pt x="1671" y="7750"/>
                    </a:cubicBezTo>
                    <a:cubicBezTo>
                      <a:pt x="1875" y="8314"/>
                      <a:pt x="2118" y="9397"/>
                      <a:pt x="2822" y="9545"/>
                    </a:cubicBezTo>
                    <a:cubicBezTo>
                      <a:pt x="2964" y="9575"/>
                      <a:pt x="3095" y="9589"/>
                      <a:pt x="3216" y="9589"/>
                    </a:cubicBezTo>
                    <a:cubicBezTo>
                      <a:pt x="4147" y="9589"/>
                      <a:pt x="4479" y="8738"/>
                      <a:pt x="4504" y="7596"/>
                    </a:cubicBezTo>
                    <a:cubicBezTo>
                      <a:pt x="4552" y="5519"/>
                      <a:pt x="3588" y="2479"/>
                      <a:pt x="3373" y="1820"/>
                    </a:cubicBezTo>
                    <a:cubicBezTo>
                      <a:pt x="2999" y="673"/>
                      <a:pt x="2305" y="0"/>
                      <a:pt x="16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02;p32">
                <a:extLst>
                  <a:ext uri="{FF2B5EF4-FFF2-40B4-BE49-F238E27FC236}">
                    <a16:creationId xmlns:a16="http://schemas.microsoft.com/office/drawing/2014/main" id="{B9B63E6C-F7D2-A185-95C0-BA76D6DDDF62}"/>
                  </a:ext>
                </a:extLst>
              </p:cNvPr>
              <p:cNvSpPr/>
              <p:nvPr/>
            </p:nvSpPr>
            <p:spPr>
              <a:xfrm>
                <a:off x="5184025" y="3884554"/>
                <a:ext cx="100557" cy="200641"/>
              </a:xfrm>
              <a:custGeom>
                <a:avLst/>
                <a:gdLst/>
                <a:ahLst/>
                <a:cxnLst/>
                <a:rect l="l" t="t" r="r" b="b"/>
                <a:pathLst>
                  <a:path w="5107" h="10190" extrusionOk="0">
                    <a:moveTo>
                      <a:pt x="1856" y="600"/>
                    </a:moveTo>
                    <a:cubicBezTo>
                      <a:pt x="1929" y="600"/>
                      <a:pt x="2001" y="611"/>
                      <a:pt x="2073" y="630"/>
                    </a:cubicBezTo>
                    <a:cubicBezTo>
                      <a:pt x="2588" y="766"/>
                      <a:pt x="3064" y="1359"/>
                      <a:pt x="3342" y="2215"/>
                    </a:cubicBezTo>
                    <a:cubicBezTo>
                      <a:pt x="3615" y="3052"/>
                      <a:pt x="4503" y="5934"/>
                      <a:pt x="4459" y="7888"/>
                    </a:cubicBezTo>
                    <a:cubicBezTo>
                      <a:pt x="4442" y="8661"/>
                      <a:pt x="4276" y="9195"/>
                      <a:pt x="3979" y="9430"/>
                    </a:cubicBezTo>
                    <a:cubicBezTo>
                      <a:pt x="3846" y="9536"/>
                      <a:pt x="3678" y="9588"/>
                      <a:pt x="3472" y="9588"/>
                    </a:cubicBezTo>
                    <a:cubicBezTo>
                      <a:pt x="3370" y="9588"/>
                      <a:pt x="3259" y="9576"/>
                      <a:pt x="3139" y="9551"/>
                    </a:cubicBezTo>
                    <a:cubicBezTo>
                      <a:pt x="2707" y="9459"/>
                      <a:pt x="2473" y="8750"/>
                      <a:pt x="2304" y="8232"/>
                    </a:cubicBezTo>
                    <a:cubicBezTo>
                      <a:pt x="2269" y="8128"/>
                      <a:pt x="2239" y="8032"/>
                      <a:pt x="2208" y="7948"/>
                    </a:cubicBezTo>
                    <a:cubicBezTo>
                      <a:pt x="1818" y="6870"/>
                      <a:pt x="1589" y="5722"/>
                      <a:pt x="1368" y="4610"/>
                    </a:cubicBezTo>
                    <a:cubicBezTo>
                      <a:pt x="1304" y="4285"/>
                      <a:pt x="1239" y="3960"/>
                      <a:pt x="1170" y="3637"/>
                    </a:cubicBezTo>
                    <a:lnTo>
                      <a:pt x="1110" y="3359"/>
                    </a:lnTo>
                    <a:cubicBezTo>
                      <a:pt x="931" y="2571"/>
                      <a:pt x="663" y="1379"/>
                      <a:pt x="1200" y="888"/>
                    </a:cubicBezTo>
                    <a:cubicBezTo>
                      <a:pt x="1410" y="697"/>
                      <a:pt x="1629" y="600"/>
                      <a:pt x="1856" y="600"/>
                    </a:cubicBezTo>
                    <a:close/>
                    <a:moveTo>
                      <a:pt x="1860" y="1"/>
                    </a:moveTo>
                    <a:cubicBezTo>
                      <a:pt x="1484" y="1"/>
                      <a:pt x="1116" y="153"/>
                      <a:pt x="796" y="445"/>
                    </a:cubicBezTo>
                    <a:cubicBezTo>
                      <a:pt x="0" y="1170"/>
                      <a:pt x="316" y="2568"/>
                      <a:pt x="524" y="3492"/>
                    </a:cubicBezTo>
                    <a:lnTo>
                      <a:pt x="583" y="3762"/>
                    </a:lnTo>
                    <a:cubicBezTo>
                      <a:pt x="651" y="4084"/>
                      <a:pt x="715" y="4406"/>
                      <a:pt x="779" y="4727"/>
                    </a:cubicBezTo>
                    <a:cubicBezTo>
                      <a:pt x="1004" y="5861"/>
                      <a:pt x="1237" y="7032"/>
                      <a:pt x="1642" y="8153"/>
                    </a:cubicBezTo>
                    <a:cubicBezTo>
                      <a:pt x="1672" y="8232"/>
                      <a:pt x="1700" y="8322"/>
                      <a:pt x="1732" y="8420"/>
                    </a:cubicBezTo>
                    <a:cubicBezTo>
                      <a:pt x="1936" y="9038"/>
                      <a:pt x="2243" y="9975"/>
                      <a:pt x="3014" y="10139"/>
                    </a:cubicBezTo>
                    <a:cubicBezTo>
                      <a:pt x="3165" y="10171"/>
                      <a:pt x="3318" y="10189"/>
                      <a:pt x="3472" y="10190"/>
                    </a:cubicBezTo>
                    <a:cubicBezTo>
                      <a:pt x="3816" y="10190"/>
                      <a:pt x="4111" y="10093"/>
                      <a:pt x="4353" y="9902"/>
                    </a:cubicBezTo>
                    <a:cubicBezTo>
                      <a:pt x="4807" y="9542"/>
                      <a:pt x="5038" y="8889"/>
                      <a:pt x="5060" y="7903"/>
                    </a:cubicBezTo>
                    <a:cubicBezTo>
                      <a:pt x="5107" y="5853"/>
                      <a:pt x="4195" y="2887"/>
                      <a:pt x="3915" y="2028"/>
                    </a:cubicBezTo>
                    <a:cubicBezTo>
                      <a:pt x="3567" y="962"/>
                      <a:pt x="2951" y="240"/>
                      <a:pt x="2226" y="49"/>
                    </a:cubicBezTo>
                    <a:cubicBezTo>
                      <a:pt x="2104" y="17"/>
                      <a:pt x="1981" y="1"/>
                      <a:pt x="18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03;p32">
                <a:extLst>
                  <a:ext uri="{FF2B5EF4-FFF2-40B4-BE49-F238E27FC236}">
                    <a16:creationId xmlns:a16="http://schemas.microsoft.com/office/drawing/2014/main" id="{DE504B50-C094-8DE5-C70A-20E173746AB5}"/>
                  </a:ext>
                </a:extLst>
              </p:cNvPr>
              <p:cNvSpPr/>
              <p:nvPr/>
            </p:nvSpPr>
            <p:spPr>
              <a:xfrm>
                <a:off x="5473803" y="3860276"/>
                <a:ext cx="189142" cy="256600"/>
              </a:xfrm>
              <a:custGeom>
                <a:avLst/>
                <a:gdLst/>
                <a:ahLst/>
                <a:cxnLst/>
                <a:rect l="l" t="t" r="r" b="b"/>
                <a:pathLst>
                  <a:path w="9606" h="13032" extrusionOk="0">
                    <a:moveTo>
                      <a:pt x="295" y="0"/>
                    </a:moveTo>
                    <a:lnTo>
                      <a:pt x="295" y="0"/>
                    </a:lnTo>
                    <a:cubicBezTo>
                      <a:pt x="295" y="0"/>
                      <a:pt x="1" y="5292"/>
                      <a:pt x="687" y="5684"/>
                    </a:cubicBezTo>
                    <a:cubicBezTo>
                      <a:pt x="1374" y="6075"/>
                      <a:pt x="3922" y="6762"/>
                      <a:pt x="4216" y="6860"/>
                    </a:cubicBezTo>
                    <a:cubicBezTo>
                      <a:pt x="4510" y="6959"/>
                      <a:pt x="4313" y="7350"/>
                      <a:pt x="3922" y="8722"/>
                    </a:cubicBezTo>
                    <a:cubicBezTo>
                      <a:pt x="3529" y="10094"/>
                      <a:pt x="3922" y="11956"/>
                      <a:pt x="5098" y="12643"/>
                    </a:cubicBezTo>
                    <a:cubicBezTo>
                      <a:pt x="5537" y="12899"/>
                      <a:pt x="5935" y="13032"/>
                      <a:pt x="6266" y="13032"/>
                    </a:cubicBezTo>
                    <a:cubicBezTo>
                      <a:pt x="6823" y="13032"/>
                      <a:pt x="7192" y="12657"/>
                      <a:pt x="7253" y="11858"/>
                    </a:cubicBezTo>
                    <a:cubicBezTo>
                      <a:pt x="7352" y="10585"/>
                      <a:pt x="9606" y="6958"/>
                      <a:pt x="8919" y="5880"/>
                    </a:cubicBezTo>
                    <a:cubicBezTo>
                      <a:pt x="8234" y="4802"/>
                      <a:pt x="7155" y="3724"/>
                      <a:pt x="4999" y="3430"/>
                    </a:cubicBezTo>
                    <a:cubicBezTo>
                      <a:pt x="2843" y="3136"/>
                      <a:pt x="295" y="0"/>
                      <a:pt x="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04;p32">
                <a:extLst>
                  <a:ext uri="{FF2B5EF4-FFF2-40B4-BE49-F238E27FC236}">
                    <a16:creationId xmlns:a16="http://schemas.microsoft.com/office/drawing/2014/main" id="{6244701B-A8C0-0D5F-EB58-EFF2F0AE530B}"/>
                  </a:ext>
                </a:extLst>
              </p:cNvPr>
              <p:cNvSpPr/>
              <p:nvPr/>
            </p:nvSpPr>
            <p:spPr>
              <a:xfrm>
                <a:off x="5469865" y="3854330"/>
                <a:ext cx="194557" cy="268473"/>
              </a:xfrm>
              <a:custGeom>
                <a:avLst/>
                <a:gdLst/>
                <a:ahLst/>
                <a:cxnLst/>
                <a:rect l="l" t="t" r="r" b="b"/>
                <a:pathLst>
                  <a:path w="9881" h="13635" extrusionOk="0">
                    <a:moveTo>
                      <a:pt x="761" y="1063"/>
                    </a:moveTo>
                    <a:cubicBezTo>
                      <a:pt x="1630" y="2006"/>
                      <a:pt x="3476" y="3801"/>
                      <a:pt x="5160" y="4029"/>
                    </a:cubicBezTo>
                    <a:cubicBezTo>
                      <a:pt x="7354" y="4327"/>
                      <a:pt x="8326" y="5493"/>
                      <a:pt x="8867" y="6342"/>
                    </a:cubicBezTo>
                    <a:cubicBezTo>
                      <a:pt x="9206" y="6873"/>
                      <a:pt x="8482" y="8572"/>
                      <a:pt x="7955" y="9813"/>
                    </a:cubicBezTo>
                    <a:cubicBezTo>
                      <a:pt x="7548" y="10771"/>
                      <a:pt x="7196" y="11598"/>
                      <a:pt x="7154" y="12136"/>
                    </a:cubicBezTo>
                    <a:cubicBezTo>
                      <a:pt x="7132" y="12436"/>
                      <a:pt x="7047" y="12821"/>
                      <a:pt x="6771" y="12966"/>
                    </a:cubicBezTo>
                    <a:cubicBezTo>
                      <a:pt x="6687" y="13010"/>
                      <a:pt x="6585" y="13032"/>
                      <a:pt x="6468" y="13032"/>
                    </a:cubicBezTo>
                    <a:cubicBezTo>
                      <a:pt x="6194" y="13032"/>
                      <a:pt x="5841" y="12913"/>
                      <a:pt x="5449" y="12685"/>
                    </a:cubicBezTo>
                    <a:cubicBezTo>
                      <a:pt x="4393" y="12069"/>
                      <a:pt x="4060" y="10338"/>
                      <a:pt x="4411" y="9107"/>
                    </a:cubicBezTo>
                    <a:cubicBezTo>
                      <a:pt x="4488" y="8840"/>
                      <a:pt x="4555" y="8610"/>
                      <a:pt x="4615" y="8413"/>
                    </a:cubicBezTo>
                    <a:cubicBezTo>
                      <a:pt x="4879" y="7532"/>
                      <a:pt x="5025" y="7049"/>
                      <a:pt x="4512" y="6877"/>
                    </a:cubicBezTo>
                    <a:cubicBezTo>
                      <a:pt x="4449" y="6856"/>
                      <a:pt x="4289" y="6810"/>
                      <a:pt x="4067" y="6746"/>
                    </a:cubicBezTo>
                    <a:cubicBezTo>
                      <a:pt x="3314" y="6528"/>
                      <a:pt x="1551" y="6018"/>
                      <a:pt x="1050" y="5734"/>
                    </a:cubicBezTo>
                    <a:cubicBezTo>
                      <a:pt x="759" y="5449"/>
                      <a:pt x="681" y="3220"/>
                      <a:pt x="761" y="1063"/>
                    </a:cubicBezTo>
                    <a:close/>
                    <a:moveTo>
                      <a:pt x="497" y="0"/>
                    </a:moveTo>
                    <a:cubicBezTo>
                      <a:pt x="349" y="0"/>
                      <a:pt x="204" y="110"/>
                      <a:pt x="195" y="286"/>
                    </a:cubicBezTo>
                    <a:cubicBezTo>
                      <a:pt x="81" y="2331"/>
                      <a:pt x="0" y="5826"/>
                      <a:pt x="738" y="6246"/>
                    </a:cubicBezTo>
                    <a:cubicBezTo>
                      <a:pt x="1244" y="6535"/>
                      <a:pt x="2556" y="6935"/>
                      <a:pt x="3899" y="7322"/>
                    </a:cubicBezTo>
                    <a:cubicBezTo>
                      <a:pt x="4054" y="7367"/>
                      <a:pt x="4176" y="7403"/>
                      <a:pt x="4254" y="7427"/>
                    </a:cubicBezTo>
                    <a:cubicBezTo>
                      <a:pt x="4239" y="7574"/>
                      <a:pt x="4141" y="7900"/>
                      <a:pt x="4039" y="8240"/>
                    </a:cubicBezTo>
                    <a:cubicBezTo>
                      <a:pt x="3979" y="8441"/>
                      <a:pt x="3909" y="8672"/>
                      <a:pt x="3832" y="8941"/>
                    </a:cubicBezTo>
                    <a:cubicBezTo>
                      <a:pt x="3421" y="10383"/>
                      <a:pt x="3806" y="12422"/>
                      <a:pt x="5146" y="13203"/>
                    </a:cubicBezTo>
                    <a:cubicBezTo>
                      <a:pt x="5636" y="13489"/>
                      <a:pt x="6081" y="13635"/>
                      <a:pt x="6467" y="13635"/>
                    </a:cubicBezTo>
                    <a:cubicBezTo>
                      <a:pt x="6681" y="13635"/>
                      <a:pt x="6878" y="13590"/>
                      <a:pt x="7050" y="13500"/>
                    </a:cubicBezTo>
                    <a:cubicBezTo>
                      <a:pt x="7336" y="13349"/>
                      <a:pt x="7690" y="12999"/>
                      <a:pt x="7753" y="12184"/>
                    </a:cubicBezTo>
                    <a:cubicBezTo>
                      <a:pt x="7786" y="11744"/>
                      <a:pt x="8136" y="10921"/>
                      <a:pt x="8507" y="10049"/>
                    </a:cubicBezTo>
                    <a:cubicBezTo>
                      <a:pt x="9182" y="8461"/>
                      <a:pt x="9880" y="6819"/>
                      <a:pt x="9373" y="6021"/>
                    </a:cubicBezTo>
                    <a:cubicBezTo>
                      <a:pt x="8768" y="5070"/>
                      <a:pt x="7681" y="3767"/>
                      <a:pt x="5240" y="3435"/>
                    </a:cubicBezTo>
                    <a:cubicBezTo>
                      <a:pt x="3228" y="3160"/>
                      <a:pt x="753" y="143"/>
                      <a:pt x="728" y="112"/>
                    </a:cubicBezTo>
                    <a:cubicBezTo>
                      <a:pt x="666" y="35"/>
                      <a:pt x="581" y="0"/>
                      <a:pt x="49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05;p32">
                <a:extLst>
                  <a:ext uri="{FF2B5EF4-FFF2-40B4-BE49-F238E27FC236}">
                    <a16:creationId xmlns:a16="http://schemas.microsoft.com/office/drawing/2014/main" id="{F85F979F-8D3D-FAEB-BEA8-DBB027EC5CFC}"/>
                  </a:ext>
                </a:extLst>
              </p:cNvPr>
              <p:cNvSpPr/>
              <p:nvPr/>
            </p:nvSpPr>
            <p:spPr>
              <a:xfrm>
                <a:off x="5305296" y="3778425"/>
                <a:ext cx="119361" cy="251441"/>
              </a:xfrm>
              <a:custGeom>
                <a:avLst/>
                <a:gdLst/>
                <a:ahLst/>
                <a:cxnLst/>
                <a:rect l="l" t="t" r="r" b="b"/>
                <a:pathLst>
                  <a:path w="6062" h="12770" extrusionOk="0">
                    <a:moveTo>
                      <a:pt x="2135" y="0"/>
                    </a:moveTo>
                    <a:cubicBezTo>
                      <a:pt x="1744" y="0"/>
                      <a:pt x="1353" y="156"/>
                      <a:pt x="989" y="488"/>
                    </a:cubicBezTo>
                    <a:cubicBezTo>
                      <a:pt x="1" y="1390"/>
                      <a:pt x="598" y="3433"/>
                      <a:pt x="829" y="4526"/>
                    </a:cubicBezTo>
                    <a:cubicBezTo>
                      <a:pt x="1240" y="6472"/>
                      <a:pt x="1544" y="8442"/>
                      <a:pt x="2225" y="10320"/>
                    </a:cubicBezTo>
                    <a:cubicBezTo>
                      <a:pt x="2498" y="11072"/>
                      <a:pt x="2820" y="12512"/>
                      <a:pt x="3758" y="12710"/>
                    </a:cubicBezTo>
                    <a:cubicBezTo>
                      <a:pt x="3947" y="12750"/>
                      <a:pt x="4121" y="12769"/>
                      <a:pt x="4282" y="12769"/>
                    </a:cubicBezTo>
                    <a:cubicBezTo>
                      <a:pt x="5523" y="12769"/>
                      <a:pt x="5964" y="11637"/>
                      <a:pt x="5999" y="10114"/>
                    </a:cubicBezTo>
                    <a:cubicBezTo>
                      <a:pt x="6062" y="7350"/>
                      <a:pt x="4779" y="3301"/>
                      <a:pt x="4493" y="2425"/>
                    </a:cubicBezTo>
                    <a:cubicBezTo>
                      <a:pt x="3994" y="896"/>
                      <a:pt x="3069" y="0"/>
                      <a:pt x="2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06;p32">
                <a:extLst>
                  <a:ext uri="{FF2B5EF4-FFF2-40B4-BE49-F238E27FC236}">
                    <a16:creationId xmlns:a16="http://schemas.microsoft.com/office/drawing/2014/main" id="{68A4A6A6-8300-2BA8-84D4-82C784B97212}"/>
                  </a:ext>
                </a:extLst>
              </p:cNvPr>
              <p:cNvSpPr/>
              <p:nvPr/>
            </p:nvSpPr>
            <p:spPr>
              <a:xfrm>
                <a:off x="5300767" y="3772518"/>
                <a:ext cx="129777" cy="263255"/>
              </a:xfrm>
              <a:custGeom>
                <a:avLst/>
                <a:gdLst/>
                <a:ahLst/>
                <a:cxnLst/>
                <a:rect l="l" t="t" r="r" b="b"/>
                <a:pathLst>
                  <a:path w="6591" h="13370" extrusionOk="0">
                    <a:moveTo>
                      <a:pt x="2368" y="601"/>
                    </a:moveTo>
                    <a:cubicBezTo>
                      <a:pt x="2473" y="601"/>
                      <a:pt x="2576" y="616"/>
                      <a:pt x="2677" y="643"/>
                    </a:cubicBezTo>
                    <a:cubicBezTo>
                      <a:pt x="3397" y="833"/>
                      <a:pt x="4055" y="1646"/>
                      <a:pt x="4438" y="2819"/>
                    </a:cubicBezTo>
                    <a:cubicBezTo>
                      <a:pt x="4802" y="3935"/>
                      <a:pt x="5988" y="7788"/>
                      <a:pt x="5929" y="10407"/>
                    </a:cubicBezTo>
                    <a:cubicBezTo>
                      <a:pt x="5905" y="11483"/>
                      <a:pt x="5677" y="12199"/>
                      <a:pt x="5253" y="12536"/>
                    </a:cubicBezTo>
                    <a:cubicBezTo>
                      <a:pt x="5056" y="12692"/>
                      <a:pt x="4813" y="12770"/>
                      <a:pt x="4516" y="12770"/>
                    </a:cubicBezTo>
                    <a:cubicBezTo>
                      <a:pt x="4373" y="12770"/>
                      <a:pt x="4218" y="12752"/>
                      <a:pt x="4050" y="12716"/>
                    </a:cubicBezTo>
                    <a:cubicBezTo>
                      <a:pt x="3420" y="12582"/>
                      <a:pt x="3099" y="11607"/>
                      <a:pt x="2865" y="10894"/>
                    </a:cubicBezTo>
                    <a:cubicBezTo>
                      <a:pt x="2820" y="10758"/>
                      <a:pt x="2779" y="10630"/>
                      <a:pt x="2738" y="10518"/>
                    </a:cubicBezTo>
                    <a:cubicBezTo>
                      <a:pt x="2217" y="9078"/>
                      <a:pt x="1912" y="7545"/>
                      <a:pt x="1617" y="6063"/>
                    </a:cubicBezTo>
                    <a:cubicBezTo>
                      <a:pt x="1531" y="5630"/>
                      <a:pt x="1445" y="5196"/>
                      <a:pt x="1353" y="4764"/>
                    </a:cubicBezTo>
                    <a:lnTo>
                      <a:pt x="1272" y="4394"/>
                    </a:lnTo>
                    <a:cubicBezTo>
                      <a:pt x="1030" y="3321"/>
                      <a:pt x="663" y="1702"/>
                      <a:pt x="1422" y="1009"/>
                    </a:cubicBezTo>
                    <a:cubicBezTo>
                      <a:pt x="1719" y="739"/>
                      <a:pt x="2041" y="601"/>
                      <a:pt x="2368" y="601"/>
                    </a:cubicBezTo>
                    <a:close/>
                    <a:moveTo>
                      <a:pt x="2370" y="0"/>
                    </a:moveTo>
                    <a:cubicBezTo>
                      <a:pt x="1894" y="0"/>
                      <a:pt x="1426" y="193"/>
                      <a:pt x="1017" y="565"/>
                    </a:cubicBezTo>
                    <a:cubicBezTo>
                      <a:pt x="1" y="1493"/>
                      <a:pt x="413" y="3318"/>
                      <a:pt x="685" y="4526"/>
                    </a:cubicBezTo>
                    <a:lnTo>
                      <a:pt x="765" y="4888"/>
                    </a:lnTo>
                    <a:cubicBezTo>
                      <a:pt x="857" y="5318"/>
                      <a:pt x="942" y="5748"/>
                      <a:pt x="1027" y="6180"/>
                    </a:cubicBezTo>
                    <a:cubicBezTo>
                      <a:pt x="1326" y="7683"/>
                      <a:pt x="1636" y="9239"/>
                      <a:pt x="2173" y="10722"/>
                    </a:cubicBezTo>
                    <a:cubicBezTo>
                      <a:pt x="2212" y="10829"/>
                      <a:pt x="2251" y="10951"/>
                      <a:pt x="2294" y="11081"/>
                    </a:cubicBezTo>
                    <a:cubicBezTo>
                      <a:pt x="2573" y="11933"/>
                      <a:pt x="2956" y="13099"/>
                      <a:pt x="3926" y="13305"/>
                    </a:cubicBezTo>
                    <a:cubicBezTo>
                      <a:pt x="4120" y="13346"/>
                      <a:pt x="4316" y="13367"/>
                      <a:pt x="4513" y="13370"/>
                    </a:cubicBezTo>
                    <a:cubicBezTo>
                      <a:pt x="4948" y="13370"/>
                      <a:pt x="5321" y="13249"/>
                      <a:pt x="5625" y="13007"/>
                    </a:cubicBezTo>
                    <a:cubicBezTo>
                      <a:pt x="6197" y="12554"/>
                      <a:pt x="6500" y="11684"/>
                      <a:pt x="6530" y="10421"/>
                    </a:cubicBezTo>
                    <a:cubicBezTo>
                      <a:pt x="6590" y="7705"/>
                      <a:pt x="5381" y="3772"/>
                      <a:pt x="5009" y="2631"/>
                    </a:cubicBezTo>
                    <a:cubicBezTo>
                      <a:pt x="4557" y="1244"/>
                      <a:pt x="3763" y="307"/>
                      <a:pt x="2831" y="61"/>
                    </a:cubicBezTo>
                    <a:cubicBezTo>
                      <a:pt x="2677" y="20"/>
                      <a:pt x="2523" y="0"/>
                      <a:pt x="237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07;p32">
                <a:extLst>
                  <a:ext uri="{FF2B5EF4-FFF2-40B4-BE49-F238E27FC236}">
                    <a16:creationId xmlns:a16="http://schemas.microsoft.com/office/drawing/2014/main" id="{9800D3BF-E77A-1F2C-04B8-E0614E32D9C1}"/>
                  </a:ext>
                </a:extLst>
              </p:cNvPr>
              <p:cNvSpPr/>
              <p:nvPr/>
            </p:nvSpPr>
            <p:spPr>
              <a:xfrm>
                <a:off x="5397819" y="3800183"/>
                <a:ext cx="119361" cy="251441"/>
              </a:xfrm>
              <a:custGeom>
                <a:avLst/>
                <a:gdLst/>
                <a:ahLst/>
                <a:cxnLst/>
                <a:rect l="l" t="t" r="r" b="b"/>
                <a:pathLst>
                  <a:path w="6062" h="12770" extrusionOk="0">
                    <a:moveTo>
                      <a:pt x="2134" y="0"/>
                    </a:moveTo>
                    <a:cubicBezTo>
                      <a:pt x="1744" y="0"/>
                      <a:pt x="1352" y="156"/>
                      <a:pt x="989" y="488"/>
                    </a:cubicBezTo>
                    <a:cubicBezTo>
                      <a:pt x="0" y="1390"/>
                      <a:pt x="598" y="3432"/>
                      <a:pt x="829" y="4526"/>
                    </a:cubicBezTo>
                    <a:cubicBezTo>
                      <a:pt x="1240" y="6470"/>
                      <a:pt x="1544" y="8441"/>
                      <a:pt x="2225" y="10320"/>
                    </a:cubicBezTo>
                    <a:cubicBezTo>
                      <a:pt x="2497" y="11072"/>
                      <a:pt x="2820" y="12513"/>
                      <a:pt x="3758" y="12711"/>
                    </a:cubicBezTo>
                    <a:cubicBezTo>
                      <a:pt x="3946" y="12750"/>
                      <a:pt x="4121" y="12769"/>
                      <a:pt x="4281" y="12769"/>
                    </a:cubicBezTo>
                    <a:cubicBezTo>
                      <a:pt x="5523" y="12769"/>
                      <a:pt x="5965" y="11636"/>
                      <a:pt x="5999" y="10114"/>
                    </a:cubicBezTo>
                    <a:cubicBezTo>
                      <a:pt x="6061" y="7349"/>
                      <a:pt x="4780" y="3301"/>
                      <a:pt x="4493" y="2424"/>
                    </a:cubicBezTo>
                    <a:cubicBezTo>
                      <a:pt x="3994" y="896"/>
                      <a:pt x="3069" y="0"/>
                      <a:pt x="21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08;p32">
                <a:extLst>
                  <a:ext uri="{FF2B5EF4-FFF2-40B4-BE49-F238E27FC236}">
                    <a16:creationId xmlns:a16="http://schemas.microsoft.com/office/drawing/2014/main" id="{82B6676C-5345-B618-A597-957A500A081E}"/>
                  </a:ext>
                </a:extLst>
              </p:cNvPr>
              <p:cNvSpPr/>
              <p:nvPr/>
            </p:nvSpPr>
            <p:spPr>
              <a:xfrm>
                <a:off x="5393270" y="3794256"/>
                <a:ext cx="129796" cy="263255"/>
              </a:xfrm>
              <a:custGeom>
                <a:avLst/>
                <a:gdLst/>
                <a:ahLst/>
                <a:cxnLst/>
                <a:rect l="l" t="t" r="r" b="b"/>
                <a:pathLst>
                  <a:path w="6592" h="13370" extrusionOk="0">
                    <a:moveTo>
                      <a:pt x="2369" y="602"/>
                    </a:moveTo>
                    <a:cubicBezTo>
                      <a:pt x="2472" y="602"/>
                      <a:pt x="2577" y="616"/>
                      <a:pt x="2676" y="643"/>
                    </a:cubicBezTo>
                    <a:cubicBezTo>
                      <a:pt x="3397" y="832"/>
                      <a:pt x="4056" y="1646"/>
                      <a:pt x="4438" y="2818"/>
                    </a:cubicBezTo>
                    <a:cubicBezTo>
                      <a:pt x="4803" y="3938"/>
                      <a:pt x="5989" y="7792"/>
                      <a:pt x="5930" y="10408"/>
                    </a:cubicBezTo>
                    <a:cubicBezTo>
                      <a:pt x="5905" y="11484"/>
                      <a:pt x="5678" y="12201"/>
                      <a:pt x="5253" y="12536"/>
                    </a:cubicBezTo>
                    <a:cubicBezTo>
                      <a:pt x="5056" y="12692"/>
                      <a:pt x="4814" y="12770"/>
                      <a:pt x="4517" y="12770"/>
                    </a:cubicBezTo>
                    <a:cubicBezTo>
                      <a:pt x="4374" y="12770"/>
                      <a:pt x="4219" y="12752"/>
                      <a:pt x="4050" y="12716"/>
                    </a:cubicBezTo>
                    <a:cubicBezTo>
                      <a:pt x="3420" y="12583"/>
                      <a:pt x="3099" y="11608"/>
                      <a:pt x="2865" y="10895"/>
                    </a:cubicBezTo>
                    <a:cubicBezTo>
                      <a:pt x="2820" y="10758"/>
                      <a:pt x="2778" y="10631"/>
                      <a:pt x="2738" y="10518"/>
                    </a:cubicBezTo>
                    <a:cubicBezTo>
                      <a:pt x="2216" y="9078"/>
                      <a:pt x="1911" y="7543"/>
                      <a:pt x="1616" y="6061"/>
                    </a:cubicBezTo>
                    <a:cubicBezTo>
                      <a:pt x="1531" y="5628"/>
                      <a:pt x="1444" y="5196"/>
                      <a:pt x="1353" y="4764"/>
                    </a:cubicBezTo>
                    <a:lnTo>
                      <a:pt x="1272" y="4397"/>
                    </a:lnTo>
                    <a:cubicBezTo>
                      <a:pt x="1029" y="3324"/>
                      <a:pt x="664" y="1703"/>
                      <a:pt x="1423" y="1010"/>
                    </a:cubicBezTo>
                    <a:cubicBezTo>
                      <a:pt x="1718" y="740"/>
                      <a:pt x="2041" y="602"/>
                      <a:pt x="2368" y="602"/>
                    </a:cubicBezTo>
                    <a:close/>
                    <a:moveTo>
                      <a:pt x="2369" y="0"/>
                    </a:moveTo>
                    <a:cubicBezTo>
                      <a:pt x="1893" y="0"/>
                      <a:pt x="1425" y="193"/>
                      <a:pt x="1017" y="566"/>
                    </a:cubicBezTo>
                    <a:cubicBezTo>
                      <a:pt x="0" y="1493"/>
                      <a:pt x="413" y="3319"/>
                      <a:pt x="685" y="4528"/>
                    </a:cubicBezTo>
                    <a:lnTo>
                      <a:pt x="765" y="4887"/>
                    </a:lnTo>
                    <a:cubicBezTo>
                      <a:pt x="856" y="5318"/>
                      <a:pt x="942" y="5747"/>
                      <a:pt x="1027" y="6177"/>
                    </a:cubicBezTo>
                    <a:cubicBezTo>
                      <a:pt x="1326" y="7682"/>
                      <a:pt x="1635" y="9238"/>
                      <a:pt x="2172" y="10722"/>
                    </a:cubicBezTo>
                    <a:cubicBezTo>
                      <a:pt x="2211" y="10830"/>
                      <a:pt x="2250" y="10951"/>
                      <a:pt x="2294" y="11081"/>
                    </a:cubicBezTo>
                    <a:cubicBezTo>
                      <a:pt x="2573" y="11934"/>
                      <a:pt x="2956" y="13100"/>
                      <a:pt x="3926" y="13304"/>
                    </a:cubicBezTo>
                    <a:cubicBezTo>
                      <a:pt x="4119" y="13347"/>
                      <a:pt x="4316" y="13368"/>
                      <a:pt x="4514" y="13370"/>
                    </a:cubicBezTo>
                    <a:cubicBezTo>
                      <a:pt x="4949" y="13370"/>
                      <a:pt x="5321" y="13249"/>
                      <a:pt x="5626" y="13007"/>
                    </a:cubicBezTo>
                    <a:cubicBezTo>
                      <a:pt x="6197" y="12554"/>
                      <a:pt x="6501" y="11684"/>
                      <a:pt x="6529" y="10421"/>
                    </a:cubicBezTo>
                    <a:cubicBezTo>
                      <a:pt x="6591" y="7709"/>
                      <a:pt x="5382" y="3773"/>
                      <a:pt x="5009" y="2631"/>
                    </a:cubicBezTo>
                    <a:cubicBezTo>
                      <a:pt x="4557" y="1244"/>
                      <a:pt x="3762" y="307"/>
                      <a:pt x="2830" y="61"/>
                    </a:cubicBezTo>
                    <a:cubicBezTo>
                      <a:pt x="2677" y="20"/>
                      <a:pt x="2522" y="0"/>
                      <a:pt x="236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09;p32">
                <a:extLst>
                  <a:ext uri="{FF2B5EF4-FFF2-40B4-BE49-F238E27FC236}">
                    <a16:creationId xmlns:a16="http://schemas.microsoft.com/office/drawing/2014/main" id="{259224D4-FF59-C727-7969-34197CB04FEE}"/>
                  </a:ext>
                </a:extLst>
              </p:cNvPr>
              <p:cNvSpPr/>
              <p:nvPr/>
            </p:nvSpPr>
            <p:spPr>
              <a:xfrm>
                <a:off x="6234664" y="4064659"/>
                <a:ext cx="190245" cy="261877"/>
              </a:xfrm>
              <a:custGeom>
                <a:avLst/>
                <a:gdLst/>
                <a:ahLst/>
                <a:cxnLst/>
                <a:rect l="l" t="t" r="r" b="b"/>
                <a:pathLst>
                  <a:path w="9662" h="13300" extrusionOk="0">
                    <a:moveTo>
                      <a:pt x="7147" y="0"/>
                    </a:moveTo>
                    <a:cubicBezTo>
                      <a:pt x="6326" y="0"/>
                      <a:pt x="5413" y="557"/>
                      <a:pt x="4636" y="1636"/>
                    </a:cubicBezTo>
                    <a:cubicBezTo>
                      <a:pt x="4048" y="2451"/>
                      <a:pt x="1375" y="6237"/>
                      <a:pt x="528" y="9296"/>
                    </a:cubicBezTo>
                    <a:cubicBezTo>
                      <a:pt x="0" y="11199"/>
                      <a:pt x="179" y="12820"/>
                      <a:pt x="2006" y="13269"/>
                    </a:cubicBezTo>
                    <a:cubicBezTo>
                      <a:pt x="2091" y="13290"/>
                      <a:pt x="2175" y="13300"/>
                      <a:pt x="2257" y="13300"/>
                    </a:cubicBezTo>
                    <a:cubicBezTo>
                      <a:pt x="3180" y="13300"/>
                      <a:pt x="3905" y="12056"/>
                      <a:pt x="4394" y="11426"/>
                    </a:cubicBezTo>
                    <a:cubicBezTo>
                      <a:pt x="5723" y="9712"/>
                      <a:pt x="6691" y="7707"/>
                      <a:pt x="7763" y="5785"/>
                    </a:cubicBezTo>
                    <a:cubicBezTo>
                      <a:pt x="8364" y="4704"/>
                      <a:pt x="9662" y="2769"/>
                      <a:pt x="8928" y="1282"/>
                    </a:cubicBezTo>
                    <a:cubicBezTo>
                      <a:pt x="8503" y="420"/>
                      <a:pt x="7860" y="0"/>
                      <a:pt x="7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10;p32">
                <a:extLst>
                  <a:ext uri="{FF2B5EF4-FFF2-40B4-BE49-F238E27FC236}">
                    <a16:creationId xmlns:a16="http://schemas.microsoft.com/office/drawing/2014/main" id="{80DB3912-183F-6930-6285-16BCD2BFC510}"/>
                  </a:ext>
                </a:extLst>
              </p:cNvPr>
              <p:cNvSpPr/>
              <p:nvPr/>
            </p:nvSpPr>
            <p:spPr>
              <a:xfrm>
                <a:off x="6231769" y="4058732"/>
                <a:ext cx="198357" cy="273750"/>
              </a:xfrm>
              <a:custGeom>
                <a:avLst/>
                <a:gdLst/>
                <a:ahLst/>
                <a:cxnLst/>
                <a:rect l="l" t="t" r="r" b="b"/>
                <a:pathLst>
                  <a:path w="10074" h="13903" extrusionOk="0">
                    <a:moveTo>
                      <a:pt x="7290" y="602"/>
                    </a:moveTo>
                    <a:cubicBezTo>
                      <a:pt x="7333" y="602"/>
                      <a:pt x="7375" y="604"/>
                      <a:pt x="7416" y="607"/>
                    </a:cubicBezTo>
                    <a:cubicBezTo>
                      <a:pt x="7991" y="655"/>
                      <a:pt x="8472" y="1039"/>
                      <a:pt x="8806" y="1716"/>
                    </a:cubicBezTo>
                    <a:cubicBezTo>
                      <a:pt x="9394" y="2906"/>
                      <a:pt x="8467" y="4514"/>
                      <a:pt x="7854" y="5578"/>
                    </a:cubicBezTo>
                    <a:cubicBezTo>
                      <a:pt x="7779" y="5707"/>
                      <a:pt x="7709" y="5829"/>
                      <a:pt x="7646" y="5941"/>
                    </a:cubicBezTo>
                    <a:cubicBezTo>
                      <a:pt x="7409" y="6367"/>
                      <a:pt x="7176" y="6798"/>
                      <a:pt x="6943" y="7228"/>
                    </a:cubicBezTo>
                    <a:cubicBezTo>
                      <a:pt x="6148" y="8703"/>
                      <a:pt x="5324" y="10228"/>
                      <a:pt x="4304" y="11543"/>
                    </a:cubicBezTo>
                    <a:cubicBezTo>
                      <a:pt x="4225" y="11646"/>
                      <a:pt x="4138" y="11764"/>
                      <a:pt x="4047" y="11891"/>
                    </a:cubicBezTo>
                    <a:cubicBezTo>
                      <a:pt x="3610" y="12495"/>
                      <a:pt x="3025" y="13299"/>
                      <a:pt x="2398" y="13299"/>
                    </a:cubicBezTo>
                    <a:cubicBezTo>
                      <a:pt x="2341" y="13299"/>
                      <a:pt x="2283" y="13293"/>
                      <a:pt x="2226" y="13279"/>
                    </a:cubicBezTo>
                    <a:cubicBezTo>
                      <a:pt x="1639" y="13135"/>
                      <a:pt x="1234" y="12862"/>
                      <a:pt x="991" y="12446"/>
                    </a:cubicBezTo>
                    <a:cubicBezTo>
                      <a:pt x="633" y="11836"/>
                      <a:pt x="624" y="10904"/>
                      <a:pt x="964" y="9678"/>
                    </a:cubicBezTo>
                    <a:cubicBezTo>
                      <a:pt x="1770" y="6773"/>
                      <a:pt x="4278" y="3153"/>
                      <a:pt x="5027" y="2112"/>
                    </a:cubicBezTo>
                    <a:cubicBezTo>
                      <a:pt x="5724" y="1145"/>
                      <a:pt x="6544" y="602"/>
                      <a:pt x="7290" y="602"/>
                    </a:cubicBezTo>
                    <a:close/>
                    <a:moveTo>
                      <a:pt x="7294" y="1"/>
                    </a:moveTo>
                    <a:cubicBezTo>
                      <a:pt x="6344" y="1"/>
                      <a:pt x="5353" y="632"/>
                      <a:pt x="4539" y="1761"/>
                    </a:cubicBezTo>
                    <a:cubicBezTo>
                      <a:pt x="3775" y="2821"/>
                      <a:pt x="1217" y="6516"/>
                      <a:pt x="384" y="9516"/>
                    </a:cubicBezTo>
                    <a:cubicBezTo>
                      <a:pt x="0" y="10905"/>
                      <a:pt x="30" y="11993"/>
                      <a:pt x="472" y="12749"/>
                    </a:cubicBezTo>
                    <a:cubicBezTo>
                      <a:pt x="798" y="13305"/>
                      <a:pt x="1339" y="13679"/>
                      <a:pt x="2082" y="13862"/>
                    </a:cubicBezTo>
                    <a:cubicBezTo>
                      <a:pt x="2188" y="13888"/>
                      <a:pt x="2297" y="13902"/>
                      <a:pt x="2406" y="13902"/>
                    </a:cubicBezTo>
                    <a:cubicBezTo>
                      <a:pt x="3333" y="13902"/>
                      <a:pt x="4046" y="12918"/>
                      <a:pt x="4534" y="12243"/>
                    </a:cubicBezTo>
                    <a:cubicBezTo>
                      <a:pt x="4621" y="12123"/>
                      <a:pt x="4702" y="12010"/>
                      <a:pt x="4778" y="11911"/>
                    </a:cubicBezTo>
                    <a:cubicBezTo>
                      <a:pt x="5829" y="10557"/>
                      <a:pt x="6665" y="9011"/>
                      <a:pt x="7472" y="7514"/>
                    </a:cubicBezTo>
                    <a:cubicBezTo>
                      <a:pt x="7704" y="7086"/>
                      <a:pt x="7934" y="6657"/>
                      <a:pt x="8172" y="6232"/>
                    </a:cubicBezTo>
                    <a:lnTo>
                      <a:pt x="8374" y="5877"/>
                    </a:lnTo>
                    <a:cubicBezTo>
                      <a:pt x="9051" y="4703"/>
                      <a:pt x="10073" y="2928"/>
                      <a:pt x="9344" y="1450"/>
                    </a:cubicBezTo>
                    <a:cubicBezTo>
                      <a:pt x="8919" y="585"/>
                      <a:pt x="8252" y="73"/>
                      <a:pt x="7466" y="8"/>
                    </a:cubicBezTo>
                    <a:cubicBezTo>
                      <a:pt x="7409" y="3"/>
                      <a:pt x="7351" y="1"/>
                      <a:pt x="729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11;p32">
                <a:extLst>
                  <a:ext uri="{FF2B5EF4-FFF2-40B4-BE49-F238E27FC236}">
                    <a16:creationId xmlns:a16="http://schemas.microsoft.com/office/drawing/2014/main" id="{4ADB1D9C-49F9-0066-91DD-EB53772B4501}"/>
                  </a:ext>
                </a:extLst>
              </p:cNvPr>
              <p:cNvSpPr/>
              <p:nvPr/>
            </p:nvSpPr>
            <p:spPr>
              <a:xfrm>
                <a:off x="6327029" y="4148006"/>
                <a:ext cx="142871" cy="196683"/>
              </a:xfrm>
              <a:custGeom>
                <a:avLst/>
                <a:gdLst/>
                <a:ahLst/>
                <a:cxnLst/>
                <a:rect l="l" t="t" r="r" b="b"/>
                <a:pathLst>
                  <a:path w="7256" h="9989" extrusionOk="0">
                    <a:moveTo>
                      <a:pt x="5368" y="1"/>
                    </a:moveTo>
                    <a:cubicBezTo>
                      <a:pt x="4751" y="1"/>
                      <a:pt x="4066" y="418"/>
                      <a:pt x="3482" y="1229"/>
                    </a:cubicBezTo>
                    <a:cubicBezTo>
                      <a:pt x="3041" y="1842"/>
                      <a:pt x="1033" y="4685"/>
                      <a:pt x="397" y="6981"/>
                    </a:cubicBezTo>
                    <a:cubicBezTo>
                      <a:pt x="1" y="8410"/>
                      <a:pt x="136" y="9628"/>
                      <a:pt x="1508" y="9966"/>
                    </a:cubicBezTo>
                    <a:cubicBezTo>
                      <a:pt x="1571" y="9981"/>
                      <a:pt x="1634" y="9989"/>
                      <a:pt x="1695" y="9989"/>
                    </a:cubicBezTo>
                    <a:cubicBezTo>
                      <a:pt x="2388" y="9989"/>
                      <a:pt x="2933" y="9055"/>
                      <a:pt x="3300" y="8581"/>
                    </a:cubicBezTo>
                    <a:cubicBezTo>
                      <a:pt x="4299" y="7294"/>
                      <a:pt x="5026" y="5789"/>
                      <a:pt x="5829" y="4346"/>
                    </a:cubicBezTo>
                    <a:cubicBezTo>
                      <a:pt x="6282" y="3534"/>
                      <a:pt x="7256" y="2080"/>
                      <a:pt x="6706" y="963"/>
                    </a:cubicBezTo>
                    <a:cubicBezTo>
                      <a:pt x="6386" y="316"/>
                      <a:pt x="5903" y="1"/>
                      <a:pt x="53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12;p32">
                <a:extLst>
                  <a:ext uri="{FF2B5EF4-FFF2-40B4-BE49-F238E27FC236}">
                    <a16:creationId xmlns:a16="http://schemas.microsoft.com/office/drawing/2014/main" id="{FDE0F7EB-FA91-46FC-CB0F-E40DBAF64F93}"/>
                  </a:ext>
                </a:extLst>
              </p:cNvPr>
              <p:cNvSpPr/>
              <p:nvPr/>
            </p:nvSpPr>
            <p:spPr>
              <a:xfrm>
                <a:off x="6323347" y="4142099"/>
                <a:ext cx="152145" cy="208517"/>
              </a:xfrm>
              <a:custGeom>
                <a:avLst/>
                <a:gdLst/>
                <a:ahLst/>
                <a:cxnLst/>
                <a:rect l="l" t="t" r="r" b="b"/>
                <a:pathLst>
                  <a:path w="7727" h="10590" extrusionOk="0">
                    <a:moveTo>
                      <a:pt x="5548" y="601"/>
                    </a:moveTo>
                    <a:cubicBezTo>
                      <a:pt x="5579" y="601"/>
                      <a:pt x="5610" y="602"/>
                      <a:pt x="5641" y="605"/>
                    </a:cubicBezTo>
                    <a:cubicBezTo>
                      <a:pt x="6045" y="638"/>
                      <a:pt x="6385" y="912"/>
                      <a:pt x="6623" y="1396"/>
                    </a:cubicBezTo>
                    <a:cubicBezTo>
                      <a:pt x="7047" y="2253"/>
                      <a:pt x="6363" y="3440"/>
                      <a:pt x="5911" y="4225"/>
                    </a:cubicBezTo>
                    <a:lnTo>
                      <a:pt x="5754" y="4499"/>
                    </a:lnTo>
                    <a:cubicBezTo>
                      <a:pt x="5575" y="4820"/>
                      <a:pt x="5400" y="5145"/>
                      <a:pt x="5224" y="5469"/>
                    </a:cubicBezTo>
                    <a:cubicBezTo>
                      <a:pt x="4629" y="6574"/>
                      <a:pt x="4011" y="7714"/>
                      <a:pt x="3250" y="8696"/>
                    </a:cubicBezTo>
                    <a:cubicBezTo>
                      <a:pt x="3190" y="8773"/>
                      <a:pt x="3126" y="8863"/>
                      <a:pt x="3056" y="8959"/>
                    </a:cubicBezTo>
                    <a:cubicBezTo>
                      <a:pt x="2737" y="9400"/>
                      <a:pt x="2307" y="9985"/>
                      <a:pt x="1873" y="9985"/>
                    </a:cubicBezTo>
                    <a:cubicBezTo>
                      <a:pt x="1838" y="9985"/>
                      <a:pt x="1802" y="9981"/>
                      <a:pt x="1767" y="9973"/>
                    </a:cubicBezTo>
                    <a:cubicBezTo>
                      <a:pt x="1346" y="9870"/>
                      <a:pt x="1058" y="9677"/>
                      <a:pt x="886" y="9382"/>
                    </a:cubicBezTo>
                    <a:cubicBezTo>
                      <a:pt x="628" y="8941"/>
                      <a:pt x="624" y="8262"/>
                      <a:pt x="873" y="7361"/>
                    </a:cubicBezTo>
                    <a:lnTo>
                      <a:pt x="874" y="7361"/>
                    </a:lnTo>
                    <a:cubicBezTo>
                      <a:pt x="1474" y="5194"/>
                      <a:pt x="3352" y="2483"/>
                      <a:pt x="3913" y="1704"/>
                    </a:cubicBezTo>
                    <a:cubicBezTo>
                      <a:pt x="4413" y="1010"/>
                      <a:pt x="5017" y="601"/>
                      <a:pt x="5548" y="601"/>
                    </a:cubicBezTo>
                    <a:close/>
                    <a:moveTo>
                      <a:pt x="5561" y="0"/>
                    </a:moveTo>
                    <a:cubicBezTo>
                      <a:pt x="4827" y="0"/>
                      <a:pt x="4052" y="483"/>
                      <a:pt x="3425" y="1353"/>
                    </a:cubicBezTo>
                    <a:cubicBezTo>
                      <a:pt x="2850" y="2152"/>
                      <a:pt x="922" y="4937"/>
                      <a:pt x="293" y="7201"/>
                    </a:cubicBezTo>
                    <a:cubicBezTo>
                      <a:pt x="0" y="8264"/>
                      <a:pt x="24" y="9100"/>
                      <a:pt x="368" y="9687"/>
                    </a:cubicBezTo>
                    <a:cubicBezTo>
                      <a:pt x="623" y="10121"/>
                      <a:pt x="1045" y="10414"/>
                      <a:pt x="1624" y="10556"/>
                    </a:cubicBezTo>
                    <a:cubicBezTo>
                      <a:pt x="1709" y="10578"/>
                      <a:pt x="1798" y="10589"/>
                      <a:pt x="1887" y="10589"/>
                    </a:cubicBezTo>
                    <a:cubicBezTo>
                      <a:pt x="2618" y="10589"/>
                      <a:pt x="3166" y="9831"/>
                      <a:pt x="3542" y="9311"/>
                    </a:cubicBezTo>
                    <a:cubicBezTo>
                      <a:pt x="3607" y="9221"/>
                      <a:pt x="3669" y="9137"/>
                      <a:pt x="3725" y="9065"/>
                    </a:cubicBezTo>
                    <a:cubicBezTo>
                      <a:pt x="4517" y="8044"/>
                      <a:pt x="5145" y="6880"/>
                      <a:pt x="5753" y="5754"/>
                    </a:cubicBezTo>
                    <a:cubicBezTo>
                      <a:pt x="5927" y="5433"/>
                      <a:pt x="6102" y="5111"/>
                      <a:pt x="6280" y="4792"/>
                    </a:cubicBezTo>
                    <a:lnTo>
                      <a:pt x="6431" y="4525"/>
                    </a:lnTo>
                    <a:cubicBezTo>
                      <a:pt x="6947" y="3630"/>
                      <a:pt x="7726" y="2277"/>
                      <a:pt x="7162" y="1130"/>
                    </a:cubicBezTo>
                    <a:cubicBezTo>
                      <a:pt x="6830" y="456"/>
                      <a:pt x="6307" y="57"/>
                      <a:pt x="5690" y="5"/>
                    </a:cubicBezTo>
                    <a:cubicBezTo>
                      <a:pt x="5647" y="2"/>
                      <a:pt x="5604" y="0"/>
                      <a:pt x="556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13;p32">
                <a:extLst>
                  <a:ext uri="{FF2B5EF4-FFF2-40B4-BE49-F238E27FC236}">
                    <a16:creationId xmlns:a16="http://schemas.microsoft.com/office/drawing/2014/main" id="{73412AD6-45C6-CA55-5089-8B678867B89A}"/>
                  </a:ext>
                </a:extLst>
              </p:cNvPr>
              <p:cNvSpPr/>
              <p:nvPr/>
            </p:nvSpPr>
            <p:spPr>
              <a:xfrm>
                <a:off x="5947386" y="3986785"/>
                <a:ext cx="236378" cy="225352"/>
              </a:xfrm>
              <a:custGeom>
                <a:avLst/>
                <a:gdLst/>
                <a:ahLst/>
                <a:cxnLst/>
                <a:rect l="l" t="t" r="r" b="b"/>
                <a:pathLst>
                  <a:path w="12005" h="11445" extrusionOk="0">
                    <a:moveTo>
                      <a:pt x="12004" y="0"/>
                    </a:moveTo>
                    <a:cubicBezTo>
                      <a:pt x="12004" y="0"/>
                      <a:pt x="9345" y="1548"/>
                      <a:pt x="7107" y="1548"/>
                    </a:cubicBezTo>
                    <a:cubicBezTo>
                      <a:pt x="6708" y="1548"/>
                      <a:pt x="6323" y="1499"/>
                      <a:pt x="5968" y="1383"/>
                    </a:cubicBezTo>
                    <a:cubicBezTo>
                      <a:pt x="5227" y="1141"/>
                      <a:pt x="4573" y="1039"/>
                      <a:pt x="3990" y="1039"/>
                    </a:cubicBezTo>
                    <a:cubicBezTo>
                      <a:pt x="2729" y="1039"/>
                      <a:pt x="1805" y="1517"/>
                      <a:pt x="1071" y="2088"/>
                    </a:cubicBezTo>
                    <a:cubicBezTo>
                      <a:pt x="1" y="2922"/>
                      <a:pt x="1153" y="8031"/>
                      <a:pt x="834" y="9475"/>
                    </a:cubicBezTo>
                    <a:cubicBezTo>
                      <a:pt x="547" y="10779"/>
                      <a:pt x="1217" y="11444"/>
                      <a:pt x="2420" y="11444"/>
                    </a:cubicBezTo>
                    <a:cubicBezTo>
                      <a:pt x="2549" y="11444"/>
                      <a:pt x="2683" y="11437"/>
                      <a:pt x="2824" y="11422"/>
                    </a:cubicBezTo>
                    <a:cubicBezTo>
                      <a:pt x="4276" y="11263"/>
                      <a:pt x="5299" y="9423"/>
                      <a:pt x="5344" y="7722"/>
                    </a:cubicBezTo>
                    <a:cubicBezTo>
                      <a:pt x="5387" y="6082"/>
                      <a:pt x="5319" y="5533"/>
                      <a:pt x="5618" y="5533"/>
                    </a:cubicBezTo>
                    <a:cubicBezTo>
                      <a:pt x="5629" y="5533"/>
                      <a:pt x="5641" y="5533"/>
                      <a:pt x="5653" y="5535"/>
                    </a:cubicBezTo>
                    <a:cubicBezTo>
                      <a:pt x="5966" y="5572"/>
                      <a:pt x="8473" y="6036"/>
                      <a:pt x="9507" y="6036"/>
                    </a:cubicBezTo>
                    <a:cubicBezTo>
                      <a:pt x="9586" y="6036"/>
                      <a:pt x="9658" y="6033"/>
                      <a:pt x="9718" y="6027"/>
                    </a:cubicBezTo>
                    <a:cubicBezTo>
                      <a:pt x="10564" y="5943"/>
                      <a:pt x="12004" y="1"/>
                      <a:pt x="120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14;p32">
                <a:extLst>
                  <a:ext uri="{FF2B5EF4-FFF2-40B4-BE49-F238E27FC236}">
                    <a16:creationId xmlns:a16="http://schemas.microsoft.com/office/drawing/2014/main" id="{16B2FDBE-8778-092C-2867-76793C380A37}"/>
                  </a:ext>
                </a:extLst>
              </p:cNvPr>
              <p:cNvSpPr/>
              <p:nvPr/>
            </p:nvSpPr>
            <p:spPr>
              <a:xfrm>
                <a:off x="5950379" y="3980858"/>
                <a:ext cx="240080" cy="237205"/>
              </a:xfrm>
              <a:custGeom>
                <a:avLst/>
                <a:gdLst/>
                <a:ahLst/>
                <a:cxnLst/>
                <a:rect l="l" t="t" r="r" b="b"/>
                <a:pathLst>
                  <a:path w="12193" h="12047" extrusionOk="0">
                    <a:moveTo>
                      <a:pt x="11397" y="882"/>
                    </a:moveTo>
                    <a:lnTo>
                      <a:pt x="11397" y="882"/>
                    </a:lnTo>
                    <a:cubicBezTo>
                      <a:pt x="10769" y="3323"/>
                      <a:pt x="9926" y="5837"/>
                      <a:pt x="9538" y="6028"/>
                    </a:cubicBezTo>
                    <a:cubicBezTo>
                      <a:pt x="9485" y="6033"/>
                      <a:pt x="9421" y="6036"/>
                      <a:pt x="9350" y="6036"/>
                    </a:cubicBezTo>
                    <a:cubicBezTo>
                      <a:pt x="8576" y="6036"/>
                      <a:pt x="6826" y="5746"/>
                      <a:pt x="6043" y="5617"/>
                    </a:cubicBezTo>
                    <a:cubicBezTo>
                      <a:pt x="5790" y="5575"/>
                      <a:pt x="5609" y="5545"/>
                      <a:pt x="5536" y="5537"/>
                    </a:cubicBezTo>
                    <a:cubicBezTo>
                      <a:pt x="5513" y="5534"/>
                      <a:pt x="5490" y="5533"/>
                      <a:pt x="5469" y="5533"/>
                    </a:cubicBezTo>
                    <a:cubicBezTo>
                      <a:pt x="5322" y="5533"/>
                      <a:pt x="5220" y="5591"/>
                      <a:pt x="5158" y="5645"/>
                    </a:cubicBezTo>
                    <a:cubicBezTo>
                      <a:pt x="4927" y="5847"/>
                      <a:pt x="4922" y="6201"/>
                      <a:pt x="4908" y="7150"/>
                    </a:cubicBezTo>
                    <a:cubicBezTo>
                      <a:pt x="4904" y="7395"/>
                      <a:pt x="4901" y="7682"/>
                      <a:pt x="4891" y="8015"/>
                    </a:cubicBezTo>
                    <a:cubicBezTo>
                      <a:pt x="4851" y="9547"/>
                      <a:pt x="3937" y="11283"/>
                      <a:pt x="2639" y="11424"/>
                    </a:cubicBezTo>
                    <a:cubicBezTo>
                      <a:pt x="2511" y="11438"/>
                      <a:pt x="2389" y="11444"/>
                      <a:pt x="2273" y="11444"/>
                    </a:cubicBezTo>
                    <a:cubicBezTo>
                      <a:pt x="1768" y="11444"/>
                      <a:pt x="1378" y="11315"/>
                      <a:pt x="1156" y="11069"/>
                    </a:cubicBezTo>
                    <a:cubicBezTo>
                      <a:pt x="916" y="10801"/>
                      <a:pt x="855" y="10388"/>
                      <a:pt x="975" y="9840"/>
                    </a:cubicBezTo>
                    <a:cubicBezTo>
                      <a:pt x="1108" y="9241"/>
                      <a:pt x="1015" y="8164"/>
                      <a:pt x="907" y="6917"/>
                    </a:cubicBezTo>
                    <a:cubicBezTo>
                      <a:pt x="766" y="5281"/>
                      <a:pt x="573" y="3040"/>
                      <a:pt x="1104" y="2626"/>
                    </a:cubicBezTo>
                    <a:cubicBezTo>
                      <a:pt x="1695" y="2165"/>
                      <a:pt x="2558" y="1643"/>
                      <a:pt x="3846" y="1643"/>
                    </a:cubicBezTo>
                    <a:cubicBezTo>
                      <a:pt x="4391" y="1643"/>
                      <a:pt x="5012" y="1738"/>
                      <a:pt x="5722" y="1968"/>
                    </a:cubicBezTo>
                    <a:cubicBezTo>
                      <a:pt x="6109" y="2094"/>
                      <a:pt x="6526" y="2148"/>
                      <a:pt x="6956" y="2148"/>
                    </a:cubicBezTo>
                    <a:cubicBezTo>
                      <a:pt x="8619" y="2148"/>
                      <a:pt x="10464" y="1349"/>
                      <a:pt x="11397" y="882"/>
                    </a:cubicBezTo>
                    <a:close/>
                    <a:moveTo>
                      <a:pt x="11851" y="0"/>
                    </a:moveTo>
                    <a:cubicBezTo>
                      <a:pt x="11801" y="0"/>
                      <a:pt x="11750" y="13"/>
                      <a:pt x="11700" y="42"/>
                    </a:cubicBezTo>
                    <a:cubicBezTo>
                      <a:pt x="11670" y="60"/>
                      <a:pt x="9080" y="1550"/>
                      <a:pt x="6960" y="1550"/>
                    </a:cubicBezTo>
                    <a:cubicBezTo>
                      <a:pt x="6590" y="1550"/>
                      <a:pt x="6234" y="1505"/>
                      <a:pt x="5909" y="1398"/>
                    </a:cubicBezTo>
                    <a:cubicBezTo>
                      <a:pt x="5126" y="1142"/>
                      <a:pt x="4437" y="1039"/>
                      <a:pt x="3831" y="1039"/>
                    </a:cubicBezTo>
                    <a:cubicBezTo>
                      <a:pt x="2382" y="1039"/>
                      <a:pt x="1404" y="1631"/>
                      <a:pt x="736" y="2152"/>
                    </a:cubicBezTo>
                    <a:cubicBezTo>
                      <a:pt x="0" y="2724"/>
                      <a:pt x="89" y="4431"/>
                      <a:pt x="309" y="6969"/>
                    </a:cubicBezTo>
                    <a:cubicBezTo>
                      <a:pt x="408" y="8117"/>
                      <a:pt x="501" y="9202"/>
                      <a:pt x="389" y="9711"/>
                    </a:cubicBezTo>
                    <a:cubicBezTo>
                      <a:pt x="184" y="10640"/>
                      <a:pt x="451" y="11181"/>
                      <a:pt x="709" y="11470"/>
                    </a:cubicBezTo>
                    <a:cubicBezTo>
                      <a:pt x="1051" y="11851"/>
                      <a:pt x="1583" y="12046"/>
                      <a:pt x="2266" y="12046"/>
                    </a:cubicBezTo>
                    <a:cubicBezTo>
                      <a:pt x="2412" y="12045"/>
                      <a:pt x="2558" y="12037"/>
                      <a:pt x="2704" y="12021"/>
                    </a:cubicBezTo>
                    <a:cubicBezTo>
                      <a:pt x="4366" y="11840"/>
                      <a:pt x="5446" y="9809"/>
                      <a:pt x="5492" y="8031"/>
                    </a:cubicBezTo>
                    <a:cubicBezTo>
                      <a:pt x="5501" y="7697"/>
                      <a:pt x="5505" y="7408"/>
                      <a:pt x="5509" y="7159"/>
                    </a:cubicBezTo>
                    <a:cubicBezTo>
                      <a:pt x="5515" y="6714"/>
                      <a:pt x="5521" y="6321"/>
                      <a:pt x="5553" y="6147"/>
                    </a:cubicBezTo>
                    <a:cubicBezTo>
                      <a:pt x="5642" y="6161"/>
                      <a:pt x="5777" y="6183"/>
                      <a:pt x="5944" y="6211"/>
                    </a:cubicBezTo>
                    <a:cubicBezTo>
                      <a:pt x="7309" y="6437"/>
                      <a:pt x="8650" y="6637"/>
                      <a:pt x="9368" y="6637"/>
                    </a:cubicBezTo>
                    <a:cubicBezTo>
                      <a:pt x="9453" y="6637"/>
                      <a:pt x="9529" y="6634"/>
                      <a:pt x="9596" y="6628"/>
                    </a:cubicBezTo>
                    <a:cubicBezTo>
                      <a:pt x="10470" y="6541"/>
                      <a:pt x="11463" y="3179"/>
                      <a:pt x="12144" y="372"/>
                    </a:cubicBezTo>
                    <a:cubicBezTo>
                      <a:pt x="12192" y="171"/>
                      <a:pt x="12033" y="0"/>
                      <a:pt x="1185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15;p32">
                <a:extLst>
                  <a:ext uri="{FF2B5EF4-FFF2-40B4-BE49-F238E27FC236}">
                    <a16:creationId xmlns:a16="http://schemas.microsoft.com/office/drawing/2014/main" id="{2EAB8740-B8B2-B56E-CFDC-17CA02E6D297}"/>
                  </a:ext>
                </a:extLst>
              </p:cNvPr>
              <p:cNvSpPr/>
              <p:nvPr/>
            </p:nvSpPr>
            <p:spPr>
              <a:xfrm>
                <a:off x="6193196" y="3960558"/>
                <a:ext cx="190264" cy="261897"/>
              </a:xfrm>
              <a:custGeom>
                <a:avLst/>
                <a:gdLst/>
                <a:ahLst/>
                <a:cxnLst/>
                <a:rect l="l" t="t" r="r" b="b"/>
                <a:pathLst>
                  <a:path w="9663" h="13301" extrusionOk="0">
                    <a:moveTo>
                      <a:pt x="7148" y="1"/>
                    </a:moveTo>
                    <a:cubicBezTo>
                      <a:pt x="6327" y="1"/>
                      <a:pt x="5415" y="557"/>
                      <a:pt x="4637" y="1636"/>
                    </a:cubicBezTo>
                    <a:cubicBezTo>
                      <a:pt x="4049" y="2451"/>
                      <a:pt x="1376" y="6237"/>
                      <a:pt x="528" y="9296"/>
                    </a:cubicBezTo>
                    <a:cubicBezTo>
                      <a:pt x="0" y="11198"/>
                      <a:pt x="179" y="12820"/>
                      <a:pt x="2008" y="13269"/>
                    </a:cubicBezTo>
                    <a:cubicBezTo>
                      <a:pt x="2093" y="13290"/>
                      <a:pt x="2176" y="13300"/>
                      <a:pt x="2258" y="13300"/>
                    </a:cubicBezTo>
                    <a:cubicBezTo>
                      <a:pt x="3180" y="13300"/>
                      <a:pt x="3905" y="12056"/>
                      <a:pt x="4394" y="11426"/>
                    </a:cubicBezTo>
                    <a:cubicBezTo>
                      <a:pt x="5724" y="9712"/>
                      <a:pt x="6692" y="7707"/>
                      <a:pt x="7763" y="5786"/>
                    </a:cubicBezTo>
                    <a:cubicBezTo>
                      <a:pt x="8365" y="4704"/>
                      <a:pt x="9662" y="2769"/>
                      <a:pt x="8930" y="1282"/>
                    </a:cubicBezTo>
                    <a:cubicBezTo>
                      <a:pt x="8504" y="420"/>
                      <a:pt x="7861" y="1"/>
                      <a:pt x="71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16;p32">
                <a:extLst>
                  <a:ext uri="{FF2B5EF4-FFF2-40B4-BE49-F238E27FC236}">
                    <a16:creationId xmlns:a16="http://schemas.microsoft.com/office/drawing/2014/main" id="{40616280-7EB8-B973-CE56-10C0B6697823}"/>
                  </a:ext>
                </a:extLst>
              </p:cNvPr>
              <p:cNvSpPr/>
              <p:nvPr/>
            </p:nvSpPr>
            <p:spPr>
              <a:xfrm>
                <a:off x="6190302" y="3954631"/>
                <a:ext cx="198377" cy="273750"/>
              </a:xfrm>
              <a:custGeom>
                <a:avLst/>
                <a:gdLst/>
                <a:ahLst/>
                <a:cxnLst/>
                <a:rect l="l" t="t" r="r" b="b"/>
                <a:pathLst>
                  <a:path w="10075" h="13903" extrusionOk="0">
                    <a:moveTo>
                      <a:pt x="7286" y="601"/>
                    </a:moveTo>
                    <a:cubicBezTo>
                      <a:pt x="7330" y="601"/>
                      <a:pt x="7373" y="603"/>
                      <a:pt x="7417" y="606"/>
                    </a:cubicBezTo>
                    <a:cubicBezTo>
                      <a:pt x="7992" y="655"/>
                      <a:pt x="8472" y="1038"/>
                      <a:pt x="8806" y="1716"/>
                    </a:cubicBezTo>
                    <a:cubicBezTo>
                      <a:pt x="9393" y="2907"/>
                      <a:pt x="8467" y="4514"/>
                      <a:pt x="7854" y="5578"/>
                    </a:cubicBezTo>
                    <a:cubicBezTo>
                      <a:pt x="7779" y="5707"/>
                      <a:pt x="7709" y="5828"/>
                      <a:pt x="7647" y="5940"/>
                    </a:cubicBezTo>
                    <a:cubicBezTo>
                      <a:pt x="7410" y="6366"/>
                      <a:pt x="7178" y="6796"/>
                      <a:pt x="6946" y="7226"/>
                    </a:cubicBezTo>
                    <a:cubicBezTo>
                      <a:pt x="6149" y="8701"/>
                      <a:pt x="5325" y="10227"/>
                      <a:pt x="4304" y="11543"/>
                    </a:cubicBezTo>
                    <a:cubicBezTo>
                      <a:pt x="4225" y="11645"/>
                      <a:pt x="4138" y="11763"/>
                      <a:pt x="4047" y="11890"/>
                    </a:cubicBezTo>
                    <a:cubicBezTo>
                      <a:pt x="3610" y="12494"/>
                      <a:pt x="3025" y="13299"/>
                      <a:pt x="2397" y="13299"/>
                    </a:cubicBezTo>
                    <a:cubicBezTo>
                      <a:pt x="2340" y="13299"/>
                      <a:pt x="2283" y="13293"/>
                      <a:pt x="2226" y="13279"/>
                    </a:cubicBezTo>
                    <a:cubicBezTo>
                      <a:pt x="1639" y="13134"/>
                      <a:pt x="1236" y="12861"/>
                      <a:pt x="992" y="12446"/>
                    </a:cubicBezTo>
                    <a:cubicBezTo>
                      <a:pt x="634" y="11835"/>
                      <a:pt x="625" y="10904"/>
                      <a:pt x="964" y="9677"/>
                    </a:cubicBezTo>
                    <a:cubicBezTo>
                      <a:pt x="1769" y="6773"/>
                      <a:pt x="4278" y="3152"/>
                      <a:pt x="5028" y="2112"/>
                    </a:cubicBezTo>
                    <a:cubicBezTo>
                      <a:pt x="5723" y="1146"/>
                      <a:pt x="6537" y="601"/>
                      <a:pt x="7286" y="601"/>
                    </a:cubicBezTo>
                    <a:close/>
                    <a:moveTo>
                      <a:pt x="7294" y="1"/>
                    </a:moveTo>
                    <a:cubicBezTo>
                      <a:pt x="6346" y="1"/>
                      <a:pt x="5353" y="632"/>
                      <a:pt x="4540" y="1761"/>
                    </a:cubicBezTo>
                    <a:cubicBezTo>
                      <a:pt x="3775" y="2821"/>
                      <a:pt x="1218" y="6516"/>
                      <a:pt x="386" y="9517"/>
                    </a:cubicBezTo>
                    <a:cubicBezTo>
                      <a:pt x="0" y="10905"/>
                      <a:pt x="30" y="11992"/>
                      <a:pt x="473" y="12749"/>
                    </a:cubicBezTo>
                    <a:cubicBezTo>
                      <a:pt x="798" y="13305"/>
                      <a:pt x="1340" y="13679"/>
                      <a:pt x="2082" y="13862"/>
                    </a:cubicBezTo>
                    <a:cubicBezTo>
                      <a:pt x="2188" y="13888"/>
                      <a:pt x="2297" y="13902"/>
                      <a:pt x="2406" y="13902"/>
                    </a:cubicBezTo>
                    <a:cubicBezTo>
                      <a:pt x="3334" y="13902"/>
                      <a:pt x="4046" y="12917"/>
                      <a:pt x="4534" y="12242"/>
                    </a:cubicBezTo>
                    <a:cubicBezTo>
                      <a:pt x="4622" y="12122"/>
                      <a:pt x="4703" y="12009"/>
                      <a:pt x="4779" y="11912"/>
                    </a:cubicBezTo>
                    <a:cubicBezTo>
                      <a:pt x="5830" y="10556"/>
                      <a:pt x="6666" y="9008"/>
                      <a:pt x="7475" y="7512"/>
                    </a:cubicBezTo>
                    <a:cubicBezTo>
                      <a:pt x="7705" y="7084"/>
                      <a:pt x="7936" y="6656"/>
                      <a:pt x="8172" y="6232"/>
                    </a:cubicBezTo>
                    <a:lnTo>
                      <a:pt x="8375" y="5878"/>
                    </a:lnTo>
                    <a:cubicBezTo>
                      <a:pt x="9052" y="4704"/>
                      <a:pt x="10075" y="2929"/>
                      <a:pt x="9346" y="1451"/>
                    </a:cubicBezTo>
                    <a:cubicBezTo>
                      <a:pt x="8919" y="586"/>
                      <a:pt x="8253" y="73"/>
                      <a:pt x="7466" y="8"/>
                    </a:cubicBezTo>
                    <a:cubicBezTo>
                      <a:pt x="7409" y="3"/>
                      <a:pt x="7352" y="1"/>
                      <a:pt x="729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17;p32">
                <a:extLst>
                  <a:ext uri="{FF2B5EF4-FFF2-40B4-BE49-F238E27FC236}">
                    <a16:creationId xmlns:a16="http://schemas.microsoft.com/office/drawing/2014/main" id="{51B3AA2B-E8AC-F301-628B-F079B22F1CEB}"/>
                  </a:ext>
                </a:extLst>
              </p:cNvPr>
              <p:cNvSpPr/>
              <p:nvPr/>
            </p:nvSpPr>
            <p:spPr>
              <a:xfrm>
                <a:off x="6089568" y="3937697"/>
                <a:ext cx="190264" cy="261897"/>
              </a:xfrm>
              <a:custGeom>
                <a:avLst/>
                <a:gdLst/>
                <a:ahLst/>
                <a:cxnLst/>
                <a:rect l="l" t="t" r="r" b="b"/>
                <a:pathLst>
                  <a:path w="9663" h="13301" extrusionOk="0">
                    <a:moveTo>
                      <a:pt x="7147" y="0"/>
                    </a:moveTo>
                    <a:cubicBezTo>
                      <a:pt x="6326" y="0"/>
                      <a:pt x="5413" y="556"/>
                      <a:pt x="4636" y="1635"/>
                    </a:cubicBezTo>
                    <a:cubicBezTo>
                      <a:pt x="4049" y="2451"/>
                      <a:pt x="1376" y="6238"/>
                      <a:pt x="528" y="9295"/>
                    </a:cubicBezTo>
                    <a:cubicBezTo>
                      <a:pt x="0" y="11198"/>
                      <a:pt x="179" y="12819"/>
                      <a:pt x="2006" y="13270"/>
                    </a:cubicBezTo>
                    <a:cubicBezTo>
                      <a:pt x="2091" y="13290"/>
                      <a:pt x="2175" y="13300"/>
                      <a:pt x="2257" y="13300"/>
                    </a:cubicBezTo>
                    <a:cubicBezTo>
                      <a:pt x="3180" y="13300"/>
                      <a:pt x="3905" y="12055"/>
                      <a:pt x="4394" y="11425"/>
                    </a:cubicBezTo>
                    <a:cubicBezTo>
                      <a:pt x="5723" y="9713"/>
                      <a:pt x="6691" y="7708"/>
                      <a:pt x="7763" y="5785"/>
                    </a:cubicBezTo>
                    <a:cubicBezTo>
                      <a:pt x="8365" y="4704"/>
                      <a:pt x="9662" y="2769"/>
                      <a:pt x="8928" y="1281"/>
                    </a:cubicBezTo>
                    <a:cubicBezTo>
                      <a:pt x="8503" y="420"/>
                      <a:pt x="7860" y="0"/>
                      <a:pt x="7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18;p32">
                <a:extLst>
                  <a:ext uri="{FF2B5EF4-FFF2-40B4-BE49-F238E27FC236}">
                    <a16:creationId xmlns:a16="http://schemas.microsoft.com/office/drawing/2014/main" id="{EB09DBC7-C510-1971-7501-49521640662F}"/>
                  </a:ext>
                </a:extLst>
              </p:cNvPr>
              <p:cNvSpPr/>
              <p:nvPr/>
            </p:nvSpPr>
            <p:spPr>
              <a:xfrm>
                <a:off x="6086674" y="3931790"/>
                <a:ext cx="198357" cy="273730"/>
              </a:xfrm>
              <a:custGeom>
                <a:avLst/>
                <a:gdLst/>
                <a:ahLst/>
                <a:cxnLst/>
                <a:rect l="l" t="t" r="r" b="b"/>
                <a:pathLst>
                  <a:path w="10074" h="13902" extrusionOk="0">
                    <a:moveTo>
                      <a:pt x="7284" y="600"/>
                    </a:moveTo>
                    <a:cubicBezTo>
                      <a:pt x="7328" y="600"/>
                      <a:pt x="7373" y="602"/>
                      <a:pt x="7417" y="606"/>
                    </a:cubicBezTo>
                    <a:cubicBezTo>
                      <a:pt x="7992" y="654"/>
                      <a:pt x="8472" y="1037"/>
                      <a:pt x="8806" y="1715"/>
                    </a:cubicBezTo>
                    <a:cubicBezTo>
                      <a:pt x="9393" y="2906"/>
                      <a:pt x="8467" y="4514"/>
                      <a:pt x="7854" y="5577"/>
                    </a:cubicBezTo>
                    <a:cubicBezTo>
                      <a:pt x="7779" y="5706"/>
                      <a:pt x="7709" y="5827"/>
                      <a:pt x="7647" y="5940"/>
                    </a:cubicBezTo>
                    <a:cubicBezTo>
                      <a:pt x="7409" y="6366"/>
                      <a:pt x="7177" y="6796"/>
                      <a:pt x="6945" y="7226"/>
                    </a:cubicBezTo>
                    <a:cubicBezTo>
                      <a:pt x="6148" y="8701"/>
                      <a:pt x="5324" y="10226"/>
                      <a:pt x="4304" y="11542"/>
                    </a:cubicBezTo>
                    <a:cubicBezTo>
                      <a:pt x="4225" y="11644"/>
                      <a:pt x="4138" y="11763"/>
                      <a:pt x="4047" y="11890"/>
                    </a:cubicBezTo>
                    <a:cubicBezTo>
                      <a:pt x="3611" y="12493"/>
                      <a:pt x="3028" y="13299"/>
                      <a:pt x="2398" y="13299"/>
                    </a:cubicBezTo>
                    <a:cubicBezTo>
                      <a:pt x="2341" y="13299"/>
                      <a:pt x="2283" y="13292"/>
                      <a:pt x="2226" y="13278"/>
                    </a:cubicBezTo>
                    <a:cubicBezTo>
                      <a:pt x="1639" y="13135"/>
                      <a:pt x="1235" y="12862"/>
                      <a:pt x="991" y="12446"/>
                    </a:cubicBezTo>
                    <a:cubicBezTo>
                      <a:pt x="633" y="11834"/>
                      <a:pt x="624" y="10903"/>
                      <a:pt x="964" y="9676"/>
                    </a:cubicBezTo>
                    <a:cubicBezTo>
                      <a:pt x="1769" y="6772"/>
                      <a:pt x="4278" y="3151"/>
                      <a:pt x="5027" y="2111"/>
                    </a:cubicBezTo>
                    <a:cubicBezTo>
                      <a:pt x="5722" y="1147"/>
                      <a:pt x="6531" y="600"/>
                      <a:pt x="7284" y="600"/>
                    </a:cubicBezTo>
                    <a:close/>
                    <a:moveTo>
                      <a:pt x="7283" y="0"/>
                    </a:moveTo>
                    <a:cubicBezTo>
                      <a:pt x="6342" y="0"/>
                      <a:pt x="5349" y="636"/>
                      <a:pt x="4540" y="1761"/>
                    </a:cubicBezTo>
                    <a:cubicBezTo>
                      <a:pt x="3775" y="2821"/>
                      <a:pt x="1217" y="6516"/>
                      <a:pt x="386" y="9516"/>
                    </a:cubicBezTo>
                    <a:cubicBezTo>
                      <a:pt x="0" y="10904"/>
                      <a:pt x="30" y="11992"/>
                      <a:pt x="473" y="12749"/>
                    </a:cubicBezTo>
                    <a:cubicBezTo>
                      <a:pt x="798" y="13305"/>
                      <a:pt x="1340" y="13680"/>
                      <a:pt x="2082" y="13861"/>
                    </a:cubicBezTo>
                    <a:cubicBezTo>
                      <a:pt x="2188" y="13887"/>
                      <a:pt x="2297" y="13902"/>
                      <a:pt x="2406" y="13902"/>
                    </a:cubicBezTo>
                    <a:cubicBezTo>
                      <a:pt x="3333" y="13902"/>
                      <a:pt x="4046" y="12916"/>
                      <a:pt x="4534" y="12243"/>
                    </a:cubicBezTo>
                    <a:cubicBezTo>
                      <a:pt x="4622" y="12122"/>
                      <a:pt x="4703" y="12009"/>
                      <a:pt x="4778" y="11911"/>
                    </a:cubicBezTo>
                    <a:cubicBezTo>
                      <a:pt x="5829" y="10557"/>
                      <a:pt x="6665" y="9010"/>
                      <a:pt x="7473" y="7512"/>
                    </a:cubicBezTo>
                    <a:cubicBezTo>
                      <a:pt x="7705" y="7084"/>
                      <a:pt x="7935" y="6657"/>
                      <a:pt x="8172" y="6233"/>
                    </a:cubicBezTo>
                    <a:lnTo>
                      <a:pt x="8375" y="5877"/>
                    </a:lnTo>
                    <a:cubicBezTo>
                      <a:pt x="9052" y="4702"/>
                      <a:pt x="10074" y="2928"/>
                      <a:pt x="9346" y="1449"/>
                    </a:cubicBezTo>
                    <a:cubicBezTo>
                      <a:pt x="8919" y="584"/>
                      <a:pt x="8251" y="72"/>
                      <a:pt x="7466" y="8"/>
                    </a:cubicBezTo>
                    <a:cubicBezTo>
                      <a:pt x="7405" y="3"/>
                      <a:pt x="7344" y="0"/>
                      <a:pt x="728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19;p32">
                <a:extLst>
                  <a:ext uri="{FF2B5EF4-FFF2-40B4-BE49-F238E27FC236}">
                    <a16:creationId xmlns:a16="http://schemas.microsoft.com/office/drawing/2014/main" id="{D946D809-DBE5-0794-6D41-A53DC80AF2CD}"/>
                  </a:ext>
                </a:extLst>
              </p:cNvPr>
              <p:cNvSpPr/>
              <p:nvPr/>
            </p:nvSpPr>
            <p:spPr>
              <a:xfrm>
                <a:off x="4933785" y="3759444"/>
                <a:ext cx="1341007" cy="970638"/>
              </a:xfrm>
              <a:custGeom>
                <a:avLst/>
                <a:gdLst/>
                <a:ahLst/>
                <a:cxnLst/>
                <a:rect l="l" t="t" r="r" b="b"/>
                <a:pathLst>
                  <a:path w="68106" h="49296" extrusionOk="0">
                    <a:moveTo>
                      <a:pt x="0" y="0"/>
                    </a:moveTo>
                    <a:lnTo>
                      <a:pt x="10704" y="29265"/>
                    </a:lnTo>
                    <a:lnTo>
                      <a:pt x="68105" y="49295"/>
                    </a:lnTo>
                    <a:lnTo>
                      <a:pt x="64816" y="21342"/>
                    </a:lnTo>
                    <a:lnTo>
                      <a:pt x="0"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20;p32">
                <a:extLst>
                  <a:ext uri="{FF2B5EF4-FFF2-40B4-BE49-F238E27FC236}">
                    <a16:creationId xmlns:a16="http://schemas.microsoft.com/office/drawing/2014/main" id="{832D11DF-6A18-B3E0-0802-B8CAF0686783}"/>
                  </a:ext>
                </a:extLst>
              </p:cNvPr>
              <p:cNvSpPr/>
              <p:nvPr/>
            </p:nvSpPr>
            <p:spPr>
              <a:xfrm>
                <a:off x="4927444" y="3753517"/>
                <a:ext cx="1353609" cy="982492"/>
              </a:xfrm>
              <a:custGeom>
                <a:avLst/>
                <a:gdLst/>
                <a:ahLst/>
                <a:cxnLst/>
                <a:rect l="l" t="t" r="r" b="b"/>
                <a:pathLst>
                  <a:path w="68746" h="49898" extrusionOk="0">
                    <a:moveTo>
                      <a:pt x="818" y="780"/>
                    </a:moveTo>
                    <a:lnTo>
                      <a:pt x="64862" y="21868"/>
                    </a:lnTo>
                    <a:lnTo>
                      <a:pt x="68073" y="49154"/>
                    </a:lnTo>
                    <a:lnTo>
                      <a:pt x="11260" y="29329"/>
                    </a:lnTo>
                    <a:lnTo>
                      <a:pt x="818" y="780"/>
                    </a:lnTo>
                    <a:close/>
                    <a:moveTo>
                      <a:pt x="320" y="1"/>
                    </a:moveTo>
                    <a:cubicBezTo>
                      <a:pt x="240" y="1"/>
                      <a:pt x="163" y="33"/>
                      <a:pt x="106" y="93"/>
                    </a:cubicBezTo>
                    <a:cubicBezTo>
                      <a:pt x="27" y="176"/>
                      <a:pt x="1" y="297"/>
                      <a:pt x="40" y="404"/>
                    </a:cubicBezTo>
                    <a:lnTo>
                      <a:pt x="10744" y="29670"/>
                    </a:lnTo>
                    <a:cubicBezTo>
                      <a:pt x="10775" y="29754"/>
                      <a:pt x="10842" y="29821"/>
                      <a:pt x="10928" y="29849"/>
                    </a:cubicBezTo>
                    <a:lnTo>
                      <a:pt x="68327" y="49881"/>
                    </a:lnTo>
                    <a:cubicBezTo>
                      <a:pt x="68359" y="49891"/>
                      <a:pt x="68393" y="49897"/>
                      <a:pt x="68427" y="49897"/>
                    </a:cubicBezTo>
                    <a:cubicBezTo>
                      <a:pt x="68607" y="49897"/>
                      <a:pt x="68746" y="49740"/>
                      <a:pt x="68726" y="49562"/>
                    </a:cubicBezTo>
                    <a:lnTo>
                      <a:pt x="65437" y="21609"/>
                    </a:lnTo>
                    <a:cubicBezTo>
                      <a:pt x="65424" y="21493"/>
                      <a:pt x="65343" y="21394"/>
                      <a:pt x="65233" y="21359"/>
                    </a:cubicBezTo>
                    <a:lnTo>
                      <a:pt x="417" y="17"/>
                    </a:lnTo>
                    <a:cubicBezTo>
                      <a:pt x="385" y="6"/>
                      <a:pt x="352" y="1"/>
                      <a:pt x="32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421;p32">
              <a:extLst>
                <a:ext uri="{FF2B5EF4-FFF2-40B4-BE49-F238E27FC236}">
                  <a16:creationId xmlns:a16="http://schemas.microsoft.com/office/drawing/2014/main" id="{504059B6-E015-E055-0BB0-371748D527C3}"/>
                </a:ext>
              </a:extLst>
            </p:cNvPr>
            <p:cNvGrpSpPr/>
            <p:nvPr/>
          </p:nvGrpSpPr>
          <p:grpSpPr>
            <a:xfrm>
              <a:off x="4866130" y="1140950"/>
              <a:ext cx="3577378" cy="3177375"/>
              <a:chOff x="4866130" y="1140950"/>
              <a:chExt cx="3577378" cy="3177375"/>
            </a:xfrm>
          </p:grpSpPr>
          <p:grpSp>
            <p:nvGrpSpPr>
              <p:cNvPr id="8" name="Google Shape;422;p32">
                <a:extLst>
                  <a:ext uri="{FF2B5EF4-FFF2-40B4-BE49-F238E27FC236}">
                    <a16:creationId xmlns:a16="http://schemas.microsoft.com/office/drawing/2014/main" id="{B68124FD-C639-72B1-FCA4-BA731EF6E4C6}"/>
                  </a:ext>
                </a:extLst>
              </p:cNvPr>
              <p:cNvGrpSpPr/>
              <p:nvPr/>
            </p:nvGrpSpPr>
            <p:grpSpPr>
              <a:xfrm>
                <a:off x="7218455" y="3425403"/>
                <a:ext cx="627776" cy="773482"/>
                <a:chOff x="7218455" y="3425403"/>
                <a:chExt cx="627776" cy="773482"/>
              </a:xfrm>
            </p:grpSpPr>
            <p:sp>
              <p:nvSpPr>
                <p:cNvPr id="329" name="Google Shape;423;p32">
                  <a:extLst>
                    <a:ext uri="{FF2B5EF4-FFF2-40B4-BE49-F238E27FC236}">
                      <a16:creationId xmlns:a16="http://schemas.microsoft.com/office/drawing/2014/main" id="{7AE9A0CC-AF64-AABF-B506-FD2746F82CE1}"/>
                    </a:ext>
                  </a:extLst>
                </p:cNvPr>
                <p:cNvSpPr/>
                <p:nvPr/>
              </p:nvSpPr>
              <p:spPr>
                <a:xfrm>
                  <a:off x="7474976" y="3425403"/>
                  <a:ext cx="371255" cy="11873"/>
                </a:xfrm>
                <a:custGeom>
                  <a:avLst/>
                  <a:gdLst/>
                  <a:ahLst/>
                  <a:cxnLst/>
                  <a:rect l="l" t="t" r="r" b="b"/>
                  <a:pathLst>
                    <a:path w="18855" h="603" extrusionOk="0">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424;p32">
                  <a:extLst>
                    <a:ext uri="{FF2B5EF4-FFF2-40B4-BE49-F238E27FC236}">
                      <a16:creationId xmlns:a16="http://schemas.microsoft.com/office/drawing/2014/main" id="{9D76FD61-DEEF-05A1-9FBB-F520F99CBFE6}"/>
                    </a:ext>
                  </a:extLst>
                </p:cNvPr>
                <p:cNvSpPr/>
                <p:nvPr/>
              </p:nvSpPr>
              <p:spPr>
                <a:xfrm>
                  <a:off x="7218455" y="3425403"/>
                  <a:ext cx="137279" cy="11873"/>
                </a:xfrm>
                <a:custGeom>
                  <a:avLst/>
                  <a:gdLst/>
                  <a:ahLst/>
                  <a:cxnLst/>
                  <a:rect l="l" t="t" r="r" b="b"/>
                  <a:pathLst>
                    <a:path w="6972" h="603" extrusionOk="0">
                      <a:moveTo>
                        <a:pt x="301" y="1"/>
                      </a:moveTo>
                      <a:cubicBezTo>
                        <a:pt x="136" y="1"/>
                        <a:pt x="1" y="135"/>
                        <a:pt x="1" y="302"/>
                      </a:cubicBezTo>
                      <a:cubicBezTo>
                        <a:pt x="1" y="468"/>
                        <a:pt x="136" y="602"/>
                        <a:pt x="301" y="602"/>
                      </a:cubicBezTo>
                      <a:cubicBezTo>
                        <a:pt x="303" y="602"/>
                        <a:pt x="306" y="602"/>
                        <a:pt x="308" y="602"/>
                      </a:cubicBezTo>
                      <a:lnTo>
                        <a:pt x="6677" y="602"/>
                      </a:lnTo>
                      <a:cubicBezTo>
                        <a:pt x="6841" y="599"/>
                        <a:pt x="6971" y="465"/>
                        <a:pt x="6971" y="302"/>
                      </a:cubicBezTo>
                      <a:cubicBezTo>
                        <a:pt x="6971" y="139"/>
                        <a:pt x="6841" y="5"/>
                        <a:pt x="6677"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425;p32">
                  <a:extLst>
                    <a:ext uri="{FF2B5EF4-FFF2-40B4-BE49-F238E27FC236}">
                      <a16:creationId xmlns:a16="http://schemas.microsoft.com/office/drawing/2014/main" id="{4A26E322-1E55-4FFA-4482-496C4D9E819C}"/>
                    </a:ext>
                  </a:extLst>
                </p:cNvPr>
                <p:cNvSpPr/>
                <p:nvPr/>
              </p:nvSpPr>
              <p:spPr>
                <a:xfrm>
                  <a:off x="7771389" y="3490912"/>
                  <a:ext cx="74842" cy="11873"/>
                </a:xfrm>
                <a:custGeom>
                  <a:avLst/>
                  <a:gdLst/>
                  <a:ahLst/>
                  <a:cxnLst/>
                  <a:rect l="l" t="t" r="r" b="b"/>
                  <a:pathLst>
                    <a:path w="3801" h="603" extrusionOk="0">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426;p32">
                  <a:extLst>
                    <a:ext uri="{FF2B5EF4-FFF2-40B4-BE49-F238E27FC236}">
                      <a16:creationId xmlns:a16="http://schemas.microsoft.com/office/drawing/2014/main" id="{94C3D8F1-2557-4C5F-C36D-4846335E02C2}"/>
                    </a:ext>
                  </a:extLst>
                </p:cNvPr>
                <p:cNvSpPr/>
                <p:nvPr/>
              </p:nvSpPr>
              <p:spPr>
                <a:xfrm>
                  <a:off x="7594672" y="3490912"/>
                  <a:ext cx="137535" cy="11873"/>
                </a:xfrm>
                <a:custGeom>
                  <a:avLst/>
                  <a:gdLst/>
                  <a:ahLst/>
                  <a:cxnLst/>
                  <a:rect l="l" t="t" r="r" b="b"/>
                  <a:pathLst>
                    <a:path w="6985" h="603" extrusionOk="0">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427;p32">
                  <a:extLst>
                    <a:ext uri="{FF2B5EF4-FFF2-40B4-BE49-F238E27FC236}">
                      <a16:creationId xmlns:a16="http://schemas.microsoft.com/office/drawing/2014/main" id="{E8E5FE9B-949B-BB74-E100-A08F70E2E428}"/>
                    </a:ext>
                  </a:extLst>
                </p:cNvPr>
                <p:cNvSpPr/>
                <p:nvPr/>
              </p:nvSpPr>
              <p:spPr>
                <a:xfrm>
                  <a:off x="7218455" y="3490912"/>
                  <a:ext cx="302576" cy="11873"/>
                </a:xfrm>
                <a:custGeom>
                  <a:avLst/>
                  <a:gdLst/>
                  <a:ahLst/>
                  <a:cxnLst/>
                  <a:rect l="l" t="t" r="r" b="b"/>
                  <a:pathLst>
                    <a:path w="15367" h="603" extrusionOk="0">
                      <a:moveTo>
                        <a:pt x="301" y="1"/>
                      </a:moveTo>
                      <a:cubicBezTo>
                        <a:pt x="136" y="1"/>
                        <a:pt x="1" y="135"/>
                        <a:pt x="1" y="301"/>
                      </a:cubicBezTo>
                      <a:cubicBezTo>
                        <a:pt x="1" y="468"/>
                        <a:pt x="136" y="602"/>
                        <a:pt x="301" y="602"/>
                      </a:cubicBezTo>
                      <a:cubicBezTo>
                        <a:pt x="303" y="602"/>
                        <a:pt x="306" y="602"/>
                        <a:pt x="308" y="602"/>
                      </a:cubicBezTo>
                      <a:lnTo>
                        <a:pt x="15073" y="602"/>
                      </a:lnTo>
                      <a:cubicBezTo>
                        <a:pt x="15236" y="599"/>
                        <a:pt x="15367" y="465"/>
                        <a:pt x="15367" y="301"/>
                      </a:cubicBezTo>
                      <a:cubicBezTo>
                        <a:pt x="15367" y="138"/>
                        <a:pt x="15236" y="5"/>
                        <a:pt x="15073"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428;p32">
                  <a:extLst>
                    <a:ext uri="{FF2B5EF4-FFF2-40B4-BE49-F238E27FC236}">
                      <a16:creationId xmlns:a16="http://schemas.microsoft.com/office/drawing/2014/main" id="{37889ABA-7376-A224-1620-08E322707F7D}"/>
                    </a:ext>
                  </a:extLst>
                </p:cNvPr>
                <p:cNvSpPr/>
                <p:nvPr/>
              </p:nvSpPr>
              <p:spPr>
                <a:xfrm>
                  <a:off x="7514868" y="3556420"/>
                  <a:ext cx="331363" cy="11873"/>
                </a:xfrm>
                <a:custGeom>
                  <a:avLst/>
                  <a:gdLst/>
                  <a:ahLst/>
                  <a:cxnLst/>
                  <a:rect l="l" t="t" r="r" b="b"/>
                  <a:pathLst>
                    <a:path w="16829" h="603" extrusionOk="0">
                      <a:moveTo>
                        <a:pt x="300" y="1"/>
                      </a:moveTo>
                      <a:cubicBezTo>
                        <a:pt x="135" y="1"/>
                        <a:pt x="1" y="135"/>
                        <a:pt x="1" y="301"/>
                      </a:cubicBezTo>
                      <a:cubicBezTo>
                        <a:pt x="1" y="467"/>
                        <a:pt x="136" y="602"/>
                        <a:pt x="303" y="602"/>
                      </a:cubicBezTo>
                      <a:cubicBezTo>
                        <a:pt x="305" y="602"/>
                        <a:pt x="307" y="602"/>
                        <a:pt x="309" y="602"/>
                      </a:cubicBezTo>
                      <a:lnTo>
                        <a:pt x="16522" y="602"/>
                      </a:lnTo>
                      <a:cubicBezTo>
                        <a:pt x="16524" y="602"/>
                        <a:pt x="16526" y="602"/>
                        <a:pt x="16528" y="602"/>
                      </a:cubicBezTo>
                      <a:cubicBezTo>
                        <a:pt x="16694" y="602"/>
                        <a:pt x="16829" y="467"/>
                        <a:pt x="16829" y="301"/>
                      </a:cubicBezTo>
                      <a:cubicBezTo>
                        <a:pt x="16829" y="135"/>
                        <a:pt x="16695" y="1"/>
                        <a:pt x="16530" y="1"/>
                      </a:cubicBezTo>
                      <a:cubicBezTo>
                        <a:pt x="16527" y="1"/>
                        <a:pt x="16524" y="1"/>
                        <a:pt x="16522" y="1"/>
                      </a:cubicBezTo>
                      <a:lnTo>
                        <a:pt x="309" y="1"/>
                      </a:lnTo>
                      <a:cubicBezTo>
                        <a:pt x="306" y="1"/>
                        <a:pt x="303" y="1"/>
                        <a:pt x="30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429;p32">
                  <a:extLst>
                    <a:ext uri="{FF2B5EF4-FFF2-40B4-BE49-F238E27FC236}">
                      <a16:creationId xmlns:a16="http://schemas.microsoft.com/office/drawing/2014/main" id="{AEE1AF5E-B7FB-F5CF-12A8-923ED931970F}"/>
                    </a:ext>
                  </a:extLst>
                </p:cNvPr>
                <p:cNvSpPr/>
                <p:nvPr/>
              </p:nvSpPr>
              <p:spPr>
                <a:xfrm>
                  <a:off x="7218455" y="3556420"/>
                  <a:ext cx="239864" cy="11873"/>
                </a:xfrm>
                <a:custGeom>
                  <a:avLst/>
                  <a:gdLst/>
                  <a:ahLst/>
                  <a:cxnLst/>
                  <a:rect l="l" t="t" r="r" b="b"/>
                  <a:pathLst>
                    <a:path w="12182" h="603" extrusionOk="0">
                      <a:moveTo>
                        <a:pt x="299" y="1"/>
                      </a:moveTo>
                      <a:cubicBezTo>
                        <a:pt x="135" y="1"/>
                        <a:pt x="1" y="135"/>
                        <a:pt x="1" y="301"/>
                      </a:cubicBezTo>
                      <a:cubicBezTo>
                        <a:pt x="1" y="467"/>
                        <a:pt x="136" y="602"/>
                        <a:pt x="301" y="602"/>
                      </a:cubicBezTo>
                      <a:cubicBezTo>
                        <a:pt x="303" y="602"/>
                        <a:pt x="306" y="602"/>
                        <a:pt x="308" y="602"/>
                      </a:cubicBezTo>
                      <a:lnTo>
                        <a:pt x="11888" y="602"/>
                      </a:lnTo>
                      <a:cubicBezTo>
                        <a:pt x="12052" y="597"/>
                        <a:pt x="12182" y="464"/>
                        <a:pt x="12182" y="301"/>
                      </a:cubicBezTo>
                      <a:cubicBezTo>
                        <a:pt x="12182" y="137"/>
                        <a:pt x="12052" y="4"/>
                        <a:pt x="11888" y="1"/>
                      </a:cubicBezTo>
                      <a:lnTo>
                        <a:pt x="308"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430;p32">
                  <a:extLst>
                    <a:ext uri="{FF2B5EF4-FFF2-40B4-BE49-F238E27FC236}">
                      <a16:creationId xmlns:a16="http://schemas.microsoft.com/office/drawing/2014/main" id="{6772F9A5-A122-E40F-72F5-0F4527B9578E}"/>
                    </a:ext>
                  </a:extLst>
                </p:cNvPr>
                <p:cNvSpPr/>
                <p:nvPr/>
              </p:nvSpPr>
              <p:spPr>
                <a:xfrm>
                  <a:off x="7697434" y="3621909"/>
                  <a:ext cx="148660" cy="11853"/>
                </a:xfrm>
                <a:custGeom>
                  <a:avLst/>
                  <a:gdLst/>
                  <a:ahLst/>
                  <a:cxnLst/>
                  <a:rect l="l" t="t" r="r" b="b"/>
                  <a:pathLst>
                    <a:path w="7550" h="602" extrusionOk="0">
                      <a:moveTo>
                        <a:pt x="301" y="1"/>
                      </a:moveTo>
                      <a:cubicBezTo>
                        <a:pt x="135" y="1"/>
                        <a:pt x="1" y="135"/>
                        <a:pt x="1" y="301"/>
                      </a:cubicBezTo>
                      <a:cubicBezTo>
                        <a:pt x="1" y="467"/>
                        <a:pt x="135" y="602"/>
                        <a:pt x="301" y="602"/>
                      </a:cubicBezTo>
                      <a:lnTo>
                        <a:pt x="7250" y="602"/>
                      </a:lnTo>
                      <a:cubicBezTo>
                        <a:pt x="7416" y="602"/>
                        <a:pt x="7550" y="467"/>
                        <a:pt x="7550" y="301"/>
                      </a:cubicBezTo>
                      <a:cubicBezTo>
                        <a:pt x="7550" y="135"/>
                        <a:pt x="7416" y="1"/>
                        <a:pt x="725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431;p32">
                  <a:extLst>
                    <a:ext uri="{FF2B5EF4-FFF2-40B4-BE49-F238E27FC236}">
                      <a16:creationId xmlns:a16="http://schemas.microsoft.com/office/drawing/2014/main" id="{B3E76D0B-8CC5-920F-D269-B27826CA7D16}"/>
                    </a:ext>
                  </a:extLst>
                </p:cNvPr>
                <p:cNvSpPr/>
                <p:nvPr/>
              </p:nvSpPr>
              <p:spPr>
                <a:xfrm>
                  <a:off x="7355399" y="3621909"/>
                  <a:ext cx="296886" cy="11853"/>
                </a:xfrm>
                <a:custGeom>
                  <a:avLst/>
                  <a:gdLst/>
                  <a:ahLst/>
                  <a:cxnLst/>
                  <a:rect l="l" t="t" r="r" b="b"/>
                  <a:pathLst>
                    <a:path w="15078" h="602" extrusionOk="0">
                      <a:moveTo>
                        <a:pt x="301" y="1"/>
                      </a:moveTo>
                      <a:cubicBezTo>
                        <a:pt x="135" y="1"/>
                        <a:pt x="1" y="135"/>
                        <a:pt x="1" y="301"/>
                      </a:cubicBezTo>
                      <a:cubicBezTo>
                        <a:pt x="1" y="467"/>
                        <a:pt x="135" y="602"/>
                        <a:pt x="301" y="602"/>
                      </a:cubicBezTo>
                      <a:lnTo>
                        <a:pt x="14777" y="602"/>
                      </a:lnTo>
                      <a:cubicBezTo>
                        <a:pt x="14943" y="602"/>
                        <a:pt x="15077" y="467"/>
                        <a:pt x="15077" y="301"/>
                      </a:cubicBezTo>
                      <a:cubicBezTo>
                        <a:pt x="15077" y="135"/>
                        <a:pt x="14943" y="1"/>
                        <a:pt x="1477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432;p32">
                  <a:extLst>
                    <a:ext uri="{FF2B5EF4-FFF2-40B4-BE49-F238E27FC236}">
                      <a16:creationId xmlns:a16="http://schemas.microsoft.com/office/drawing/2014/main" id="{1ED78520-F074-5162-2C73-4F2DE778CC0A}"/>
                    </a:ext>
                  </a:extLst>
                </p:cNvPr>
                <p:cNvSpPr/>
                <p:nvPr/>
              </p:nvSpPr>
              <p:spPr>
                <a:xfrm>
                  <a:off x="7218593" y="3621909"/>
                  <a:ext cx="85967" cy="11853"/>
                </a:xfrm>
                <a:custGeom>
                  <a:avLst/>
                  <a:gdLst/>
                  <a:ahLst/>
                  <a:cxnLst/>
                  <a:rect l="l" t="t" r="r" b="b"/>
                  <a:pathLst>
                    <a:path w="4366" h="602" extrusionOk="0">
                      <a:moveTo>
                        <a:pt x="301" y="1"/>
                      </a:moveTo>
                      <a:cubicBezTo>
                        <a:pt x="135" y="1"/>
                        <a:pt x="1" y="135"/>
                        <a:pt x="1" y="301"/>
                      </a:cubicBezTo>
                      <a:cubicBezTo>
                        <a:pt x="1" y="467"/>
                        <a:pt x="135" y="602"/>
                        <a:pt x="301" y="602"/>
                      </a:cubicBezTo>
                      <a:lnTo>
                        <a:pt x="4064" y="602"/>
                      </a:lnTo>
                      <a:cubicBezTo>
                        <a:pt x="4230" y="602"/>
                        <a:pt x="4365" y="467"/>
                        <a:pt x="4365" y="301"/>
                      </a:cubicBezTo>
                      <a:cubicBezTo>
                        <a:pt x="4365" y="135"/>
                        <a:pt x="4230" y="1"/>
                        <a:pt x="40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433;p32">
                  <a:extLst>
                    <a:ext uri="{FF2B5EF4-FFF2-40B4-BE49-F238E27FC236}">
                      <a16:creationId xmlns:a16="http://schemas.microsoft.com/office/drawing/2014/main" id="{A3C19249-5644-8F26-2664-252A3F01697F}"/>
                    </a:ext>
                  </a:extLst>
                </p:cNvPr>
                <p:cNvSpPr/>
                <p:nvPr/>
              </p:nvSpPr>
              <p:spPr>
                <a:xfrm>
                  <a:off x="7474976" y="3679227"/>
                  <a:ext cx="371255" cy="11853"/>
                </a:xfrm>
                <a:custGeom>
                  <a:avLst/>
                  <a:gdLst/>
                  <a:ahLst/>
                  <a:cxnLst/>
                  <a:rect l="l" t="t" r="r" b="b"/>
                  <a:pathLst>
                    <a:path w="18855" h="602" extrusionOk="0">
                      <a:moveTo>
                        <a:pt x="301" y="0"/>
                      </a:moveTo>
                      <a:cubicBezTo>
                        <a:pt x="136" y="0"/>
                        <a:pt x="1" y="134"/>
                        <a:pt x="1" y="300"/>
                      </a:cubicBezTo>
                      <a:cubicBezTo>
                        <a:pt x="1" y="467"/>
                        <a:pt x="136" y="602"/>
                        <a:pt x="301" y="602"/>
                      </a:cubicBezTo>
                      <a:cubicBezTo>
                        <a:pt x="303" y="602"/>
                        <a:pt x="305" y="602"/>
                        <a:pt x="308" y="602"/>
                      </a:cubicBezTo>
                      <a:lnTo>
                        <a:pt x="18548" y="602"/>
                      </a:lnTo>
                      <a:cubicBezTo>
                        <a:pt x="18550" y="602"/>
                        <a:pt x="18552" y="602"/>
                        <a:pt x="18554" y="602"/>
                      </a:cubicBezTo>
                      <a:cubicBezTo>
                        <a:pt x="18720" y="602"/>
                        <a:pt x="18855" y="467"/>
                        <a:pt x="18855" y="300"/>
                      </a:cubicBezTo>
                      <a:cubicBezTo>
                        <a:pt x="18855" y="134"/>
                        <a:pt x="18720" y="0"/>
                        <a:pt x="18554" y="0"/>
                      </a:cubicBezTo>
                      <a:cubicBezTo>
                        <a:pt x="18552" y="0"/>
                        <a:pt x="18550" y="0"/>
                        <a:pt x="18548" y="0"/>
                      </a:cubicBezTo>
                      <a:lnTo>
                        <a:pt x="308"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434;p32">
                  <a:extLst>
                    <a:ext uri="{FF2B5EF4-FFF2-40B4-BE49-F238E27FC236}">
                      <a16:creationId xmlns:a16="http://schemas.microsoft.com/office/drawing/2014/main" id="{71ED0230-08AE-A780-D895-A41BC6732258}"/>
                    </a:ext>
                  </a:extLst>
                </p:cNvPr>
                <p:cNvSpPr/>
                <p:nvPr/>
              </p:nvSpPr>
              <p:spPr>
                <a:xfrm>
                  <a:off x="7218455" y="3679227"/>
                  <a:ext cx="137279" cy="11853"/>
                </a:xfrm>
                <a:custGeom>
                  <a:avLst/>
                  <a:gdLst/>
                  <a:ahLst/>
                  <a:cxnLst/>
                  <a:rect l="l" t="t" r="r" b="b"/>
                  <a:pathLst>
                    <a:path w="6972" h="602" extrusionOk="0">
                      <a:moveTo>
                        <a:pt x="301" y="0"/>
                      </a:moveTo>
                      <a:cubicBezTo>
                        <a:pt x="136" y="0"/>
                        <a:pt x="1" y="134"/>
                        <a:pt x="1" y="300"/>
                      </a:cubicBezTo>
                      <a:cubicBezTo>
                        <a:pt x="1" y="467"/>
                        <a:pt x="136" y="602"/>
                        <a:pt x="301" y="602"/>
                      </a:cubicBezTo>
                      <a:cubicBezTo>
                        <a:pt x="303" y="602"/>
                        <a:pt x="306" y="602"/>
                        <a:pt x="308" y="602"/>
                      </a:cubicBezTo>
                      <a:lnTo>
                        <a:pt x="6677" y="602"/>
                      </a:lnTo>
                      <a:cubicBezTo>
                        <a:pt x="6841" y="598"/>
                        <a:pt x="6971" y="464"/>
                        <a:pt x="6971" y="300"/>
                      </a:cubicBezTo>
                      <a:cubicBezTo>
                        <a:pt x="6971" y="137"/>
                        <a:pt x="6841" y="4"/>
                        <a:pt x="6677"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435;p32">
                  <a:extLst>
                    <a:ext uri="{FF2B5EF4-FFF2-40B4-BE49-F238E27FC236}">
                      <a16:creationId xmlns:a16="http://schemas.microsoft.com/office/drawing/2014/main" id="{097711C5-7C55-99E3-86A8-F1C5DB626959}"/>
                    </a:ext>
                  </a:extLst>
                </p:cNvPr>
                <p:cNvSpPr/>
                <p:nvPr/>
              </p:nvSpPr>
              <p:spPr>
                <a:xfrm>
                  <a:off x="7771389" y="3744735"/>
                  <a:ext cx="74842" cy="11834"/>
                </a:xfrm>
                <a:custGeom>
                  <a:avLst/>
                  <a:gdLst/>
                  <a:ahLst/>
                  <a:cxnLst/>
                  <a:rect l="l" t="t" r="r" b="b"/>
                  <a:pathLst>
                    <a:path w="3801" h="601" extrusionOk="0">
                      <a:moveTo>
                        <a:pt x="300" y="0"/>
                      </a:moveTo>
                      <a:cubicBezTo>
                        <a:pt x="135" y="0"/>
                        <a:pt x="1" y="135"/>
                        <a:pt x="1" y="300"/>
                      </a:cubicBezTo>
                      <a:cubicBezTo>
                        <a:pt x="1" y="466"/>
                        <a:pt x="135" y="600"/>
                        <a:pt x="300" y="600"/>
                      </a:cubicBezTo>
                      <a:cubicBezTo>
                        <a:pt x="303" y="600"/>
                        <a:pt x="306" y="600"/>
                        <a:pt x="309" y="600"/>
                      </a:cubicBezTo>
                      <a:lnTo>
                        <a:pt x="3494" y="600"/>
                      </a:lnTo>
                      <a:cubicBezTo>
                        <a:pt x="3496" y="600"/>
                        <a:pt x="3499" y="600"/>
                        <a:pt x="3502" y="600"/>
                      </a:cubicBezTo>
                      <a:cubicBezTo>
                        <a:pt x="3667" y="600"/>
                        <a:pt x="3801" y="466"/>
                        <a:pt x="3801" y="300"/>
                      </a:cubicBezTo>
                      <a:cubicBezTo>
                        <a:pt x="3801" y="135"/>
                        <a:pt x="3667" y="0"/>
                        <a:pt x="3502" y="0"/>
                      </a:cubicBezTo>
                      <a:cubicBezTo>
                        <a:pt x="3499" y="0"/>
                        <a:pt x="3496" y="0"/>
                        <a:pt x="3494" y="0"/>
                      </a:cubicBezTo>
                      <a:lnTo>
                        <a:pt x="309" y="0"/>
                      </a:lnTo>
                      <a:cubicBezTo>
                        <a:pt x="306" y="0"/>
                        <a:pt x="303"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436;p32">
                  <a:extLst>
                    <a:ext uri="{FF2B5EF4-FFF2-40B4-BE49-F238E27FC236}">
                      <a16:creationId xmlns:a16="http://schemas.microsoft.com/office/drawing/2014/main" id="{3D7A92F5-34B4-D100-B4A5-489DB4FFFC48}"/>
                    </a:ext>
                  </a:extLst>
                </p:cNvPr>
                <p:cNvSpPr/>
                <p:nvPr/>
              </p:nvSpPr>
              <p:spPr>
                <a:xfrm>
                  <a:off x="7594672" y="3744735"/>
                  <a:ext cx="137535" cy="11834"/>
                </a:xfrm>
                <a:custGeom>
                  <a:avLst/>
                  <a:gdLst/>
                  <a:ahLst/>
                  <a:cxnLst/>
                  <a:rect l="l" t="t" r="r" b="b"/>
                  <a:pathLst>
                    <a:path w="6985" h="601" extrusionOk="0">
                      <a:moveTo>
                        <a:pt x="300" y="0"/>
                      </a:moveTo>
                      <a:cubicBezTo>
                        <a:pt x="134" y="0"/>
                        <a:pt x="0" y="135"/>
                        <a:pt x="0" y="300"/>
                      </a:cubicBezTo>
                      <a:cubicBezTo>
                        <a:pt x="0" y="466"/>
                        <a:pt x="134" y="600"/>
                        <a:pt x="300" y="600"/>
                      </a:cubicBezTo>
                      <a:cubicBezTo>
                        <a:pt x="303" y="600"/>
                        <a:pt x="306" y="600"/>
                        <a:pt x="309" y="600"/>
                      </a:cubicBezTo>
                      <a:lnTo>
                        <a:pt x="6678" y="600"/>
                      </a:lnTo>
                      <a:cubicBezTo>
                        <a:pt x="6681" y="600"/>
                        <a:pt x="6684" y="600"/>
                        <a:pt x="6686" y="600"/>
                      </a:cubicBezTo>
                      <a:cubicBezTo>
                        <a:pt x="6851" y="600"/>
                        <a:pt x="6985" y="466"/>
                        <a:pt x="6985" y="300"/>
                      </a:cubicBezTo>
                      <a:cubicBezTo>
                        <a:pt x="6985" y="135"/>
                        <a:pt x="6851" y="0"/>
                        <a:pt x="6686" y="0"/>
                      </a:cubicBezTo>
                      <a:cubicBezTo>
                        <a:pt x="6684" y="0"/>
                        <a:pt x="6681" y="0"/>
                        <a:pt x="6678" y="0"/>
                      </a:cubicBezTo>
                      <a:lnTo>
                        <a:pt x="309" y="0"/>
                      </a:lnTo>
                      <a:cubicBezTo>
                        <a:pt x="306" y="0"/>
                        <a:pt x="303"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437;p32">
                  <a:extLst>
                    <a:ext uri="{FF2B5EF4-FFF2-40B4-BE49-F238E27FC236}">
                      <a16:creationId xmlns:a16="http://schemas.microsoft.com/office/drawing/2014/main" id="{610076F0-F574-47A1-2D60-6FF03F32ECBD}"/>
                    </a:ext>
                  </a:extLst>
                </p:cNvPr>
                <p:cNvSpPr/>
                <p:nvPr/>
              </p:nvSpPr>
              <p:spPr>
                <a:xfrm>
                  <a:off x="7218455" y="3744735"/>
                  <a:ext cx="302576" cy="11834"/>
                </a:xfrm>
                <a:custGeom>
                  <a:avLst/>
                  <a:gdLst/>
                  <a:ahLst/>
                  <a:cxnLst/>
                  <a:rect l="l" t="t" r="r" b="b"/>
                  <a:pathLst>
                    <a:path w="15367" h="601" extrusionOk="0">
                      <a:moveTo>
                        <a:pt x="299" y="0"/>
                      </a:moveTo>
                      <a:cubicBezTo>
                        <a:pt x="135" y="0"/>
                        <a:pt x="1" y="135"/>
                        <a:pt x="1" y="300"/>
                      </a:cubicBezTo>
                      <a:cubicBezTo>
                        <a:pt x="1" y="466"/>
                        <a:pt x="135" y="600"/>
                        <a:pt x="299" y="600"/>
                      </a:cubicBezTo>
                      <a:cubicBezTo>
                        <a:pt x="302" y="600"/>
                        <a:pt x="305" y="600"/>
                        <a:pt x="308" y="600"/>
                      </a:cubicBezTo>
                      <a:lnTo>
                        <a:pt x="15073" y="600"/>
                      </a:lnTo>
                      <a:cubicBezTo>
                        <a:pt x="15236" y="597"/>
                        <a:pt x="15367" y="464"/>
                        <a:pt x="15367" y="300"/>
                      </a:cubicBezTo>
                      <a:cubicBezTo>
                        <a:pt x="15367" y="137"/>
                        <a:pt x="15236" y="4"/>
                        <a:pt x="15073" y="0"/>
                      </a:cubicBezTo>
                      <a:lnTo>
                        <a:pt x="308" y="0"/>
                      </a:lnTo>
                      <a:cubicBezTo>
                        <a:pt x="305" y="0"/>
                        <a:pt x="302" y="0"/>
                        <a:pt x="29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438;p32">
                  <a:extLst>
                    <a:ext uri="{FF2B5EF4-FFF2-40B4-BE49-F238E27FC236}">
                      <a16:creationId xmlns:a16="http://schemas.microsoft.com/office/drawing/2014/main" id="{8A6A9E86-B0F7-2B33-0BFD-E34A6C447B09}"/>
                    </a:ext>
                  </a:extLst>
                </p:cNvPr>
                <p:cNvSpPr/>
                <p:nvPr/>
              </p:nvSpPr>
              <p:spPr>
                <a:xfrm>
                  <a:off x="7514868" y="3810224"/>
                  <a:ext cx="331363" cy="11853"/>
                </a:xfrm>
                <a:custGeom>
                  <a:avLst/>
                  <a:gdLst/>
                  <a:ahLst/>
                  <a:cxnLst/>
                  <a:rect l="l" t="t" r="r" b="b"/>
                  <a:pathLst>
                    <a:path w="16829" h="602" extrusionOk="0">
                      <a:moveTo>
                        <a:pt x="303" y="0"/>
                      </a:moveTo>
                      <a:cubicBezTo>
                        <a:pt x="136" y="0"/>
                        <a:pt x="1" y="134"/>
                        <a:pt x="1" y="301"/>
                      </a:cubicBezTo>
                      <a:cubicBezTo>
                        <a:pt x="1" y="467"/>
                        <a:pt x="136" y="601"/>
                        <a:pt x="303" y="601"/>
                      </a:cubicBezTo>
                      <a:cubicBezTo>
                        <a:pt x="305" y="601"/>
                        <a:pt x="307" y="601"/>
                        <a:pt x="309" y="601"/>
                      </a:cubicBezTo>
                      <a:lnTo>
                        <a:pt x="16522" y="601"/>
                      </a:lnTo>
                      <a:cubicBezTo>
                        <a:pt x="16524" y="601"/>
                        <a:pt x="16526" y="601"/>
                        <a:pt x="16528" y="601"/>
                      </a:cubicBezTo>
                      <a:cubicBezTo>
                        <a:pt x="16694" y="601"/>
                        <a:pt x="16829" y="467"/>
                        <a:pt x="16829" y="301"/>
                      </a:cubicBezTo>
                      <a:cubicBezTo>
                        <a:pt x="16829" y="134"/>
                        <a:pt x="16694" y="0"/>
                        <a:pt x="16528" y="0"/>
                      </a:cubicBezTo>
                      <a:cubicBezTo>
                        <a:pt x="16526" y="0"/>
                        <a:pt x="16524" y="0"/>
                        <a:pt x="16522" y="0"/>
                      </a:cubicBezTo>
                      <a:lnTo>
                        <a:pt x="309" y="0"/>
                      </a:lnTo>
                      <a:cubicBezTo>
                        <a:pt x="307" y="0"/>
                        <a:pt x="305" y="0"/>
                        <a:pt x="30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439;p32">
                  <a:extLst>
                    <a:ext uri="{FF2B5EF4-FFF2-40B4-BE49-F238E27FC236}">
                      <a16:creationId xmlns:a16="http://schemas.microsoft.com/office/drawing/2014/main" id="{D371832E-E1A8-92E1-B345-50B70E76BC5E}"/>
                    </a:ext>
                  </a:extLst>
                </p:cNvPr>
                <p:cNvSpPr/>
                <p:nvPr/>
              </p:nvSpPr>
              <p:spPr>
                <a:xfrm>
                  <a:off x="7218455" y="3810224"/>
                  <a:ext cx="239864" cy="11853"/>
                </a:xfrm>
                <a:custGeom>
                  <a:avLst/>
                  <a:gdLst/>
                  <a:ahLst/>
                  <a:cxnLst/>
                  <a:rect l="l" t="t" r="r" b="b"/>
                  <a:pathLst>
                    <a:path w="12182" h="602" extrusionOk="0">
                      <a:moveTo>
                        <a:pt x="301" y="0"/>
                      </a:moveTo>
                      <a:cubicBezTo>
                        <a:pt x="136" y="0"/>
                        <a:pt x="1" y="134"/>
                        <a:pt x="1" y="301"/>
                      </a:cubicBezTo>
                      <a:cubicBezTo>
                        <a:pt x="1" y="467"/>
                        <a:pt x="136" y="601"/>
                        <a:pt x="301" y="601"/>
                      </a:cubicBezTo>
                      <a:cubicBezTo>
                        <a:pt x="303" y="601"/>
                        <a:pt x="306" y="601"/>
                        <a:pt x="308" y="601"/>
                      </a:cubicBezTo>
                      <a:lnTo>
                        <a:pt x="11888" y="601"/>
                      </a:lnTo>
                      <a:cubicBezTo>
                        <a:pt x="12052" y="598"/>
                        <a:pt x="12182" y="464"/>
                        <a:pt x="12182" y="301"/>
                      </a:cubicBezTo>
                      <a:cubicBezTo>
                        <a:pt x="12182" y="138"/>
                        <a:pt x="12052" y="4"/>
                        <a:pt x="11888"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440;p32">
                  <a:extLst>
                    <a:ext uri="{FF2B5EF4-FFF2-40B4-BE49-F238E27FC236}">
                      <a16:creationId xmlns:a16="http://schemas.microsoft.com/office/drawing/2014/main" id="{40EC1C45-0368-2F1A-6928-F42EC46CD32E}"/>
                    </a:ext>
                  </a:extLst>
                </p:cNvPr>
                <p:cNvSpPr/>
                <p:nvPr/>
              </p:nvSpPr>
              <p:spPr>
                <a:xfrm>
                  <a:off x="7771389" y="3933228"/>
                  <a:ext cx="74842" cy="11853"/>
                </a:xfrm>
                <a:custGeom>
                  <a:avLst/>
                  <a:gdLst/>
                  <a:ahLst/>
                  <a:cxnLst/>
                  <a:rect l="l" t="t" r="r" b="b"/>
                  <a:pathLst>
                    <a:path w="3801" h="602" extrusionOk="0">
                      <a:moveTo>
                        <a:pt x="302" y="0"/>
                      </a:moveTo>
                      <a:cubicBezTo>
                        <a:pt x="136" y="0"/>
                        <a:pt x="1" y="134"/>
                        <a:pt x="1" y="302"/>
                      </a:cubicBezTo>
                      <a:cubicBezTo>
                        <a:pt x="1" y="468"/>
                        <a:pt x="136" y="602"/>
                        <a:pt x="302" y="602"/>
                      </a:cubicBezTo>
                      <a:cubicBezTo>
                        <a:pt x="305" y="602"/>
                        <a:pt x="307" y="602"/>
                        <a:pt x="309" y="601"/>
                      </a:cubicBezTo>
                      <a:lnTo>
                        <a:pt x="3494" y="601"/>
                      </a:lnTo>
                      <a:cubicBezTo>
                        <a:pt x="3496" y="602"/>
                        <a:pt x="3498" y="602"/>
                        <a:pt x="3500" y="602"/>
                      </a:cubicBezTo>
                      <a:cubicBezTo>
                        <a:pt x="3666" y="602"/>
                        <a:pt x="3801" y="468"/>
                        <a:pt x="3801" y="302"/>
                      </a:cubicBezTo>
                      <a:cubicBezTo>
                        <a:pt x="3801" y="134"/>
                        <a:pt x="3666" y="0"/>
                        <a:pt x="3500" y="0"/>
                      </a:cubicBezTo>
                      <a:cubicBezTo>
                        <a:pt x="3498" y="0"/>
                        <a:pt x="3496" y="0"/>
                        <a:pt x="3494" y="0"/>
                      </a:cubicBezTo>
                      <a:lnTo>
                        <a:pt x="309" y="0"/>
                      </a:lnTo>
                      <a:cubicBezTo>
                        <a:pt x="307" y="0"/>
                        <a:pt x="305" y="0"/>
                        <a:pt x="3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441;p32">
                  <a:extLst>
                    <a:ext uri="{FF2B5EF4-FFF2-40B4-BE49-F238E27FC236}">
                      <a16:creationId xmlns:a16="http://schemas.microsoft.com/office/drawing/2014/main" id="{8007DF7E-4326-E4B7-D9AD-5007EA3E4929}"/>
                    </a:ext>
                  </a:extLst>
                </p:cNvPr>
                <p:cNvSpPr/>
                <p:nvPr/>
              </p:nvSpPr>
              <p:spPr>
                <a:xfrm>
                  <a:off x="7594672" y="3933228"/>
                  <a:ext cx="137535" cy="11853"/>
                </a:xfrm>
                <a:custGeom>
                  <a:avLst/>
                  <a:gdLst/>
                  <a:ahLst/>
                  <a:cxnLst/>
                  <a:rect l="l" t="t" r="r" b="b"/>
                  <a:pathLst>
                    <a:path w="6985" h="602" extrusionOk="0">
                      <a:moveTo>
                        <a:pt x="302" y="0"/>
                      </a:moveTo>
                      <a:cubicBezTo>
                        <a:pt x="136" y="0"/>
                        <a:pt x="0" y="134"/>
                        <a:pt x="0" y="302"/>
                      </a:cubicBezTo>
                      <a:cubicBezTo>
                        <a:pt x="0" y="468"/>
                        <a:pt x="136" y="602"/>
                        <a:pt x="302" y="602"/>
                      </a:cubicBezTo>
                      <a:cubicBezTo>
                        <a:pt x="304" y="602"/>
                        <a:pt x="306" y="602"/>
                        <a:pt x="309" y="601"/>
                      </a:cubicBezTo>
                      <a:lnTo>
                        <a:pt x="6678" y="601"/>
                      </a:lnTo>
                      <a:cubicBezTo>
                        <a:pt x="6680" y="602"/>
                        <a:pt x="6682" y="602"/>
                        <a:pt x="6684" y="602"/>
                      </a:cubicBezTo>
                      <a:cubicBezTo>
                        <a:pt x="6850" y="602"/>
                        <a:pt x="6985" y="468"/>
                        <a:pt x="6985" y="302"/>
                      </a:cubicBezTo>
                      <a:cubicBezTo>
                        <a:pt x="6985" y="134"/>
                        <a:pt x="6850" y="0"/>
                        <a:pt x="6684" y="0"/>
                      </a:cubicBezTo>
                      <a:cubicBezTo>
                        <a:pt x="6682" y="0"/>
                        <a:pt x="6680" y="0"/>
                        <a:pt x="6678" y="0"/>
                      </a:cubicBezTo>
                      <a:lnTo>
                        <a:pt x="309" y="0"/>
                      </a:lnTo>
                      <a:cubicBezTo>
                        <a:pt x="306" y="0"/>
                        <a:pt x="304" y="0"/>
                        <a:pt x="3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442;p32">
                  <a:extLst>
                    <a:ext uri="{FF2B5EF4-FFF2-40B4-BE49-F238E27FC236}">
                      <a16:creationId xmlns:a16="http://schemas.microsoft.com/office/drawing/2014/main" id="{60E1D2AA-E753-06E3-C46F-6CD11FBC8D09}"/>
                    </a:ext>
                  </a:extLst>
                </p:cNvPr>
                <p:cNvSpPr/>
                <p:nvPr/>
              </p:nvSpPr>
              <p:spPr>
                <a:xfrm>
                  <a:off x="7218455" y="3933228"/>
                  <a:ext cx="302576" cy="11853"/>
                </a:xfrm>
                <a:custGeom>
                  <a:avLst/>
                  <a:gdLst/>
                  <a:ahLst/>
                  <a:cxnLst/>
                  <a:rect l="l" t="t" r="r" b="b"/>
                  <a:pathLst>
                    <a:path w="15367" h="602" extrusionOk="0">
                      <a:moveTo>
                        <a:pt x="301" y="0"/>
                      </a:moveTo>
                      <a:cubicBezTo>
                        <a:pt x="136" y="0"/>
                        <a:pt x="1" y="134"/>
                        <a:pt x="1" y="302"/>
                      </a:cubicBezTo>
                      <a:cubicBezTo>
                        <a:pt x="1" y="468"/>
                        <a:pt x="136" y="602"/>
                        <a:pt x="301" y="602"/>
                      </a:cubicBezTo>
                      <a:cubicBezTo>
                        <a:pt x="303" y="602"/>
                        <a:pt x="306" y="602"/>
                        <a:pt x="308" y="601"/>
                      </a:cubicBezTo>
                      <a:lnTo>
                        <a:pt x="15073" y="601"/>
                      </a:lnTo>
                      <a:cubicBezTo>
                        <a:pt x="15236" y="598"/>
                        <a:pt x="15367" y="464"/>
                        <a:pt x="15367" y="302"/>
                      </a:cubicBezTo>
                      <a:cubicBezTo>
                        <a:pt x="15367" y="138"/>
                        <a:pt x="15236" y="4"/>
                        <a:pt x="15073"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443;p32">
                  <a:extLst>
                    <a:ext uri="{FF2B5EF4-FFF2-40B4-BE49-F238E27FC236}">
                      <a16:creationId xmlns:a16="http://schemas.microsoft.com/office/drawing/2014/main" id="{3B12B382-A176-2CE9-F9C2-93A63543E750}"/>
                    </a:ext>
                  </a:extLst>
                </p:cNvPr>
                <p:cNvSpPr/>
                <p:nvPr/>
              </p:nvSpPr>
              <p:spPr>
                <a:xfrm>
                  <a:off x="7515006" y="3998736"/>
                  <a:ext cx="331087" cy="11853"/>
                </a:xfrm>
                <a:custGeom>
                  <a:avLst/>
                  <a:gdLst/>
                  <a:ahLst/>
                  <a:cxnLst/>
                  <a:rect l="l" t="t" r="r" b="b"/>
                  <a:pathLst>
                    <a:path w="16815" h="602" extrusionOk="0">
                      <a:moveTo>
                        <a:pt x="302" y="0"/>
                      </a:moveTo>
                      <a:cubicBezTo>
                        <a:pt x="136" y="0"/>
                        <a:pt x="1" y="134"/>
                        <a:pt x="1" y="301"/>
                      </a:cubicBezTo>
                      <a:cubicBezTo>
                        <a:pt x="1" y="467"/>
                        <a:pt x="136" y="601"/>
                        <a:pt x="302" y="601"/>
                      </a:cubicBezTo>
                      <a:lnTo>
                        <a:pt x="16515" y="601"/>
                      </a:lnTo>
                      <a:cubicBezTo>
                        <a:pt x="16681" y="601"/>
                        <a:pt x="16815" y="467"/>
                        <a:pt x="16815" y="301"/>
                      </a:cubicBezTo>
                      <a:cubicBezTo>
                        <a:pt x="16815" y="134"/>
                        <a:pt x="16681" y="0"/>
                        <a:pt x="1651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444;p32">
                  <a:extLst>
                    <a:ext uri="{FF2B5EF4-FFF2-40B4-BE49-F238E27FC236}">
                      <a16:creationId xmlns:a16="http://schemas.microsoft.com/office/drawing/2014/main" id="{CF9EADC3-D619-8F4B-1B67-E6AFEE8018D9}"/>
                    </a:ext>
                  </a:extLst>
                </p:cNvPr>
                <p:cNvSpPr/>
                <p:nvPr/>
              </p:nvSpPr>
              <p:spPr>
                <a:xfrm>
                  <a:off x="7218593" y="3998736"/>
                  <a:ext cx="239883" cy="11853"/>
                </a:xfrm>
                <a:custGeom>
                  <a:avLst/>
                  <a:gdLst/>
                  <a:ahLst/>
                  <a:cxnLst/>
                  <a:rect l="l" t="t" r="r" b="b"/>
                  <a:pathLst>
                    <a:path w="12183" h="602" extrusionOk="0">
                      <a:moveTo>
                        <a:pt x="301" y="0"/>
                      </a:moveTo>
                      <a:cubicBezTo>
                        <a:pt x="135" y="0"/>
                        <a:pt x="1" y="134"/>
                        <a:pt x="1" y="301"/>
                      </a:cubicBezTo>
                      <a:cubicBezTo>
                        <a:pt x="1" y="467"/>
                        <a:pt x="135" y="601"/>
                        <a:pt x="301" y="601"/>
                      </a:cubicBezTo>
                      <a:lnTo>
                        <a:pt x="11881" y="601"/>
                      </a:lnTo>
                      <a:cubicBezTo>
                        <a:pt x="12047" y="601"/>
                        <a:pt x="12182" y="467"/>
                        <a:pt x="12182" y="301"/>
                      </a:cubicBezTo>
                      <a:cubicBezTo>
                        <a:pt x="12182" y="134"/>
                        <a:pt x="12047" y="0"/>
                        <a:pt x="118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445;p32">
                  <a:extLst>
                    <a:ext uri="{FF2B5EF4-FFF2-40B4-BE49-F238E27FC236}">
                      <a16:creationId xmlns:a16="http://schemas.microsoft.com/office/drawing/2014/main" id="{A9B2D0D0-7826-1DFA-8DAF-5D54EFB2E9A1}"/>
                    </a:ext>
                  </a:extLst>
                </p:cNvPr>
                <p:cNvSpPr/>
                <p:nvPr/>
              </p:nvSpPr>
              <p:spPr>
                <a:xfrm>
                  <a:off x="7697434" y="4064225"/>
                  <a:ext cx="148660" cy="11853"/>
                </a:xfrm>
                <a:custGeom>
                  <a:avLst/>
                  <a:gdLst/>
                  <a:ahLst/>
                  <a:cxnLst/>
                  <a:rect l="l" t="t" r="r" b="b"/>
                  <a:pathLst>
                    <a:path w="7550" h="602" extrusionOk="0">
                      <a:moveTo>
                        <a:pt x="301" y="0"/>
                      </a:moveTo>
                      <a:cubicBezTo>
                        <a:pt x="135" y="0"/>
                        <a:pt x="1" y="135"/>
                        <a:pt x="1" y="301"/>
                      </a:cubicBezTo>
                      <a:cubicBezTo>
                        <a:pt x="1" y="467"/>
                        <a:pt x="135" y="601"/>
                        <a:pt x="301" y="601"/>
                      </a:cubicBezTo>
                      <a:lnTo>
                        <a:pt x="7250" y="601"/>
                      </a:lnTo>
                      <a:cubicBezTo>
                        <a:pt x="7416" y="601"/>
                        <a:pt x="7550" y="467"/>
                        <a:pt x="7550" y="301"/>
                      </a:cubicBezTo>
                      <a:cubicBezTo>
                        <a:pt x="7550" y="135"/>
                        <a:pt x="7416" y="0"/>
                        <a:pt x="725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446;p32">
                  <a:extLst>
                    <a:ext uri="{FF2B5EF4-FFF2-40B4-BE49-F238E27FC236}">
                      <a16:creationId xmlns:a16="http://schemas.microsoft.com/office/drawing/2014/main" id="{4C160D9F-3ED0-0A0A-55E4-A94CD81C50D7}"/>
                    </a:ext>
                  </a:extLst>
                </p:cNvPr>
                <p:cNvSpPr/>
                <p:nvPr/>
              </p:nvSpPr>
              <p:spPr>
                <a:xfrm>
                  <a:off x="7355399" y="4064225"/>
                  <a:ext cx="296886" cy="11853"/>
                </a:xfrm>
                <a:custGeom>
                  <a:avLst/>
                  <a:gdLst/>
                  <a:ahLst/>
                  <a:cxnLst/>
                  <a:rect l="l" t="t" r="r" b="b"/>
                  <a:pathLst>
                    <a:path w="15078" h="602" extrusionOk="0">
                      <a:moveTo>
                        <a:pt x="301" y="0"/>
                      </a:moveTo>
                      <a:cubicBezTo>
                        <a:pt x="135" y="0"/>
                        <a:pt x="1" y="135"/>
                        <a:pt x="1" y="301"/>
                      </a:cubicBezTo>
                      <a:cubicBezTo>
                        <a:pt x="1" y="467"/>
                        <a:pt x="135" y="601"/>
                        <a:pt x="301" y="601"/>
                      </a:cubicBezTo>
                      <a:lnTo>
                        <a:pt x="14777" y="601"/>
                      </a:lnTo>
                      <a:cubicBezTo>
                        <a:pt x="14943" y="601"/>
                        <a:pt x="15077" y="467"/>
                        <a:pt x="15077" y="301"/>
                      </a:cubicBezTo>
                      <a:cubicBezTo>
                        <a:pt x="15077" y="135"/>
                        <a:pt x="14943" y="0"/>
                        <a:pt x="147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447;p32">
                  <a:extLst>
                    <a:ext uri="{FF2B5EF4-FFF2-40B4-BE49-F238E27FC236}">
                      <a16:creationId xmlns:a16="http://schemas.microsoft.com/office/drawing/2014/main" id="{D4E9835A-41EA-DCBF-BC57-504C8F2E9319}"/>
                    </a:ext>
                  </a:extLst>
                </p:cNvPr>
                <p:cNvSpPr/>
                <p:nvPr/>
              </p:nvSpPr>
              <p:spPr>
                <a:xfrm>
                  <a:off x="7218593" y="4064225"/>
                  <a:ext cx="85967" cy="11853"/>
                </a:xfrm>
                <a:custGeom>
                  <a:avLst/>
                  <a:gdLst/>
                  <a:ahLst/>
                  <a:cxnLst/>
                  <a:rect l="l" t="t" r="r" b="b"/>
                  <a:pathLst>
                    <a:path w="4366" h="602" extrusionOk="0">
                      <a:moveTo>
                        <a:pt x="301" y="0"/>
                      </a:moveTo>
                      <a:cubicBezTo>
                        <a:pt x="135" y="0"/>
                        <a:pt x="1" y="135"/>
                        <a:pt x="1" y="301"/>
                      </a:cubicBezTo>
                      <a:cubicBezTo>
                        <a:pt x="1" y="467"/>
                        <a:pt x="135" y="601"/>
                        <a:pt x="301" y="601"/>
                      </a:cubicBezTo>
                      <a:lnTo>
                        <a:pt x="4064" y="601"/>
                      </a:lnTo>
                      <a:cubicBezTo>
                        <a:pt x="4230" y="601"/>
                        <a:pt x="4365" y="467"/>
                        <a:pt x="4365" y="301"/>
                      </a:cubicBezTo>
                      <a:cubicBezTo>
                        <a:pt x="4365" y="135"/>
                        <a:pt x="4230" y="0"/>
                        <a:pt x="40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448;p32">
                  <a:extLst>
                    <a:ext uri="{FF2B5EF4-FFF2-40B4-BE49-F238E27FC236}">
                      <a16:creationId xmlns:a16="http://schemas.microsoft.com/office/drawing/2014/main" id="{35CEF3F3-C0F5-01C6-FA02-9044EAED968C}"/>
                    </a:ext>
                  </a:extLst>
                </p:cNvPr>
                <p:cNvSpPr/>
                <p:nvPr/>
              </p:nvSpPr>
              <p:spPr>
                <a:xfrm>
                  <a:off x="7474976" y="4121523"/>
                  <a:ext cx="371255" cy="11873"/>
                </a:xfrm>
                <a:custGeom>
                  <a:avLst/>
                  <a:gdLst/>
                  <a:ahLst/>
                  <a:cxnLst/>
                  <a:rect l="l" t="t" r="r" b="b"/>
                  <a:pathLst>
                    <a:path w="18855" h="603" extrusionOk="0">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449;p32">
                  <a:extLst>
                    <a:ext uri="{FF2B5EF4-FFF2-40B4-BE49-F238E27FC236}">
                      <a16:creationId xmlns:a16="http://schemas.microsoft.com/office/drawing/2014/main" id="{94DAB6AC-F755-62CF-4DDA-4FBF5F1C6F87}"/>
                    </a:ext>
                  </a:extLst>
                </p:cNvPr>
                <p:cNvSpPr/>
                <p:nvPr/>
              </p:nvSpPr>
              <p:spPr>
                <a:xfrm>
                  <a:off x="7218455" y="4121523"/>
                  <a:ext cx="137279" cy="11873"/>
                </a:xfrm>
                <a:custGeom>
                  <a:avLst/>
                  <a:gdLst/>
                  <a:ahLst/>
                  <a:cxnLst/>
                  <a:rect l="l" t="t" r="r" b="b"/>
                  <a:pathLst>
                    <a:path w="6972" h="603" extrusionOk="0">
                      <a:moveTo>
                        <a:pt x="301" y="1"/>
                      </a:moveTo>
                      <a:cubicBezTo>
                        <a:pt x="136" y="1"/>
                        <a:pt x="1" y="135"/>
                        <a:pt x="1" y="302"/>
                      </a:cubicBezTo>
                      <a:cubicBezTo>
                        <a:pt x="1" y="468"/>
                        <a:pt x="136" y="602"/>
                        <a:pt x="301" y="602"/>
                      </a:cubicBezTo>
                      <a:cubicBezTo>
                        <a:pt x="303" y="602"/>
                        <a:pt x="306" y="602"/>
                        <a:pt x="308" y="602"/>
                      </a:cubicBezTo>
                      <a:lnTo>
                        <a:pt x="6677" y="602"/>
                      </a:lnTo>
                      <a:cubicBezTo>
                        <a:pt x="6841" y="598"/>
                        <a:pt x="6971" y="464"/>
                        <a:pt x="6971" y="302"/>
                      </a:cubicBezTo>
                      <a:cubicBezTo>
                        <a:pt x="6971" y="138"/>
                        <a:pt x="6841" y="4"/>
                        <a:pt x="6677"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450;p32">
                  <a:extLst>
                    <a:ext uri="{FF2B5EF4-FFF2-40B4-BE49-F238E27FC236}">
                      <a16:creationId xmlns:a16="http://schemas.microsoft.com/office/drawing/2014/main" id="{C8C0E8AF-91B6-6641-136E-EFB0347B5089}"/>
                    </a:ext>
                  </a:extLst>
                </p:cNvPr>
                <p:cNvSpPr/>
                <p:nvPr/>
              </p:nvSpPr>
              <p:spPr>
                <a:xfrm>
                  <a:off x="7771389" y="4187032"/>
                  <a:ext cx="74842" cy="11853"/>
                </a:xfrm>
                <a:custGeom>
                  <a:avLst/>
                  <a:gdLst/>
                  <a:ahLst/>
                  <a:cxnLst/>
                  <a:rect l="l" t="t" r="r" b="b"/>
                  <a:pathLst>
                    <a:path w="3801" h="602" extrusionOk="0">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451;p32">
                  <a:extLst>
                    <a:ext uri="{FF2B5EF4-FFF2-40B4-BE49-F238E27FC236}">
                      <a16:creationId xmlns:a16="http://schemas.microsoft.com/office/drawing/2014/main" id="{7CA5AB9D-1F70-195F-CB9C-2ABB1F6CACD4}"/>
                    </a:ext>
                  </a:extLst>
                </p:cNvPr>
                <p:cNvSpPr/>
                <p:nvPr/>
              </p:nvSpPr>
              <p:spPr>
                <a:xfrm>
                  <a:off x="7594672" y="4187032"/>
                  <a:ext cx="137535" cy="11853"/>
                </a:xfrm>
                <a:custGeom>
                  <a:avLst/>
                  <a:gdLst/>
                  <a:ahLst/>
                  <a:cxnLst/>
                  <a:rect l="l" t="t" r="r" b="b"/>
                  <a:pathLst>
                    <a:path w="6985" h="602" extrusionOk="0">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452;p32">
                  <a:extLst>
                    <a:ext uri="{FF2B5EF4-FFF2-40B4-BE49-F238E27FC236}">
                      <a16:creationId xmlns:a16="http://schemas.microsoft.com/office/drawing/2014/main" id="{9792C83A-181C-C8D0-92D6-C6791DAD9B1D}"/>
                    </a:ext>
                  </a:extLst>
                </p:cNvPr>
                <p:cNvSpPr/>
                <p:nvPr/>
              </p:nvSpPr>
              <p:spPr>
                <a:xfrm>
                  <a:off x="7218455" y="4187032"/>
                  <a:ext cx="302576" cy="11853"/>
                </a:xfrm>
                <a:custGeom>
                  <a:avLst/>
                  <a:gdLst/>
                  <a:ahLst/>
                  <a:cxnLst/>
                  <a:rect l="l" t="t" r="r" b="b"/>
                  <a:pathLst>
                    <a:path w="15367" h="602" extrusionOk="0">
                      <a:moveTo>
                        <a:pt x="301" y="1"/>
                      </a:moveTo>
                      <a:cubicBezTo>
                        <a:pt x="136" y="1"/>
                        <a:pt x="1" y="135"/>
                        <a:pt x="1" y="301"/>
                      </a:cubicBezTo>
                      <a:cubicBezTo>
                        <a:pt x="1" y="468"/>
                        <a:pt x="136" y="602"/>
                        <a:pt x="301" y="602"/>
                      </a:cubicBezTo>
                      <a:cubicBezTo>
                        <a:pt x="303" y="602"/>
                        <a:pt x="306" y="602"/>
                        <a:pt x="308" y="602"/>
                      </a:cubicBezTo>
                      <a:lnTo>
                        <a:pt x="15073" y="602"/>
                      </a:lnTo>
                      <a:cubicBezTo>
                        <a:pt x="15236" y="598"/>
                        <a:pt x="15367" y="464"/>
                        <a:pt x="15367" y="301"/>
                      </a:cubicBezTo>
                      <a:cubicBezTo>
                        <a:pt x="15367" y="138"/>
                        <a:pt x="15236" y="4"/>
                        <a:pt x="15073"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Google Shape;453;p32">
                <a:extLst>
                  <a:ext uri="{FF2B5EF4-FFF2-40B4-BE49-F238E27FC236}">
                    <a16:creationId xmlns:a16="http://schemas.microsoft.com/office/drawing/2014/main" id="{B4CF1913-1FD7-444E-D1B7-8AA21409A7B7}"/>
                  </a:ext>
                </a:extLst>
              </p:cNvPr>
              <p:cNvSpPr/>
              <p:nvPr/>
            </p:nvSpPr>
            <p:spPr>
              <a:xfrm>
                <a:off x="7908530" y="3351251"/>
                <a:ext cx="528952" cy="967074"/>
              </a:xfrm>
              <a:custGeom>
                <a:avLst/>
                <a:gdLst/>
                <a:ahLst/>
                <a:cxnLst/>
                <a:rect l="l" t="t" r="r" b="b"/>
                <a:pathLst>
                  <a:path w="26864" h="49115" extrusionOk="0">
                    <a:moveTo>
                      <a:pt x="17545" y="0"/>
                    </a:moveTo>
                    <a:cubicBezTo>
                      <a:pt x="17395" y="0"/>
                      <a:pt x="17268" y="112"/>
                      <a:pt x="17248" y="261"/>
                    </a:cubicBezTo>
                    <a:lnTo>
                      <a:pt x="12403" y="36407"/>
                    </a:lnTo>
                    <a:lnTo>
                      <a:pt x="8449" y="16283"/>
                    </a:lnTo>
                    <a:cubicBezTo>
                      <a:pt x="8421" y="16140"/>
                      <a:pt x="8309" y="16041"/>
                      <a:pt x="8153" y="16041"/>
                    </a:cubicBezTo>
                    <a:cubicBezTo>
                      <a:pt x="8149" y="16041"/>
                      <a:pt x="8146" y="16041"/>
                      <a:pt x="8142" y="16041"/>
                    </a:cubicBezTo>
                    <a:cubicBezTo>
                      <a:pt x="7994" y="16047"/>
                      <a:pt x="7873" y="16161"/>
                      <a:pt x="7856" y="16309"/>
                    </a:cubicBezTo>
                    <a:lnTo>
                      <a:pt x="4871" y="43560"/>
                    </a:lnTo>
                    <a:lnTo>
                      <a:pt x="2961" y="38151"/>
                    </a:lnTo>
                    <a:cubicBezTo>
                      <a:pt x="2920" y="38034"/>
                      <a:pt x="2825" y="37949"/>
                      <a:pt x="2691" y="37949"/>
                    </a:cubicBezTo>
                    <a:cubicBezTo>
                      <a:pt x="2681" y="37949"/>
                      <a:pt x="2670" y="37950"/>
                      <a:pt x="2660" y="37951"/>
                    </a:cubicBezTo>
                    <a:cubicBezTo>
                      <a:pt x="2526" y="37959"/>
                      <a:pt x="2413" y="38055"/>
                      <a:pt x="2385" y="38185"/>
                    </a:cubicBezTo>
                    <a:lnTo>
                      <a:pt x="37" y="48750"/>
                    </a:lnTo>
                    <a:cubicBezTo>
                      <a:pt x="0" y="48912"/>
                      <a:pt x="103" y="49072"/>
                      <a:pt x="265" y="49108"/>
                    </a:cubicBezTo>
                    <a:cubicBezTo>
                      <a:pt x="286" y="49112"/>
                      <a:pt x="308" y="49115"/>
                      <a:pt x="330" y="49115"/>
                    </a:cubicBezTo>
                    <a:cubicBezTo>
                      <a:pt x="331" y="49115"/>
                      <a:pt x="332" y="49115"/>
                      <a:pt x="332" y="49115"/>
                    </a:cubicBezTo>
                    <a:cubicBezTo>
                      <a:pt x="472" y="49115"/>
                      <a:pt x="593" y="49017"/>
                      <a:pt x="624" y="48880"/>
                    </a:cubicBezTo>
                    <a:lnTo>
                      <a:pt x="2744" y="39340"/>
                    </a:lnTo>
                    <a:lnTo>
                      <a:pt x="4743" y="45002"/>
                    </a:lnTo>
                    <a:cubicBezTo>
                      <a:pt x="4785" y="45123"/>
                      <a:pt x="4899" y="45203"/>
                      <a:pt x="5025" y="45203"/>
                    </a:cubicBezTo>
                    <a:cubicBezTo>
                      <a:pt x="5037" y="45203"/>
                      <a:pt x="5049" y="45202"/>
                      <a:pt x="5061" y="45201"/>
                    </a:cubicBezTo>
                    <a:cubicBezTo>
                      <a:pt x="5199" y="45185"/>
                      <a:pt x="5310" y="45074"/>
                      <a:pt x="5325" y="44935"/>
                    </a:cubicBezTo>
                    <a:lnTo>
                      <a:pt x="8239" y="18330"/>
                    </a:lnTo>
                    <a:lnTo>
                      <a:pt x="12164" y="38310"/>
                    </a:lnTo>
                    <a:cubicBezTo>
                      <a:pt x="12192" y="38453"/>
                      <a:pt x="12297" y="38547"/>
                      <a:pt x="12467" y="38552"/>
                    </a:cubicBezTo>
                    <a:cubicBezTo>
                      <a:pt x="12614" y="38547"/>
                      <a:pt x="12736" y="38437"/>
                      <a:pt x="12757" y="38291"/>
                    </a:cubicBezTo>
                    <a:lnTo>
                      <a:pt x="17534" y="2641"/>
                    </a:lnTo>
                    <a:lnTo>
                      <a:pt x="22723" y="44157"/>
                    </a:lnTo>
                    <a:cubicBezTo>
                      <a:pt x="22740" y="44287"/>
                      <a:pt x="22838" y="44391"/>
                      <a:pt x="22966" y="44416"/>
                    </a:cubicBezTo>
                    <a:cubicBezTo>
                      <a:pt x="22985" y="44419"/>
                      <a:pt x="23003" y="44421"/>
                      <a:pt x="23021" y="44421"/>
                    </a:cubicBezTo>
                    <a:cubicBezTo>
                      <a:pt x="23130" y="44421"/>
                      <a:pt x="23232" y="44362"/>
                      <a:pt x="23285" y="44264"/>
                    </a:cubicBezTo>
                    <a:lnTo>
                      <a:pt x="25195" y="40763"/>
                    </a:lnTo>
                    <a:lnTo>
                      <a:pt x="26246" y="48465"/>
                    </a:lnTo>
                    <a:cubicBezTo>
                      <a:pt x="26266" y="48613"/>
                      <a:pt x="26393" y="48725"/>
                      <a:pt x="26537" y="48725"/>
                    </a:cubicBezTo>
                    <a:cubicBezTo>
                      <a:pt x="26553" y="48725"/>
                      <a:pt x="26568" y="48724"/>
                      <a:pt x="26584" y="48721"/>
                    </a:cubicBezTo>
                    <a:cubicBezTo>
                      <a:pt x="26748" y="48700"/>
                      <a:pt x="26863" y="48548"/>
                      <a:pt x="26841" y="48383"/>
                    </a:cubicBezTo>
                    <a:lnTo>
                      <a:pt x="25667" y="39776"/>
                    </a:lnTo>
                    <a:cubicBezTo>
                      <a:pt x="25651" y="39647"/>
                      <a:pt x="25552" y="39544"/>
                      <a:pt x="25424" y="39520"/>
                    </a:cubicBezTo>
                    <a:cubicBezTo>
                      <a:pt x="25406" y="39517"/>
                      <a:pt x="25388" y="39515"/>
                      <a:pt x="25369" y="39515"/>
                    </a:cubicBezTo>
                    <a:cubicBezTo>
                      <a:pt x="25261" y="39515"/>
                      <a:pt x="25159" y="39575"/>
                      <a:pt x="25106" y="39672"/>
                    </a:cubicBezTo>
                    <a:lnTo>
                      <a:pt x="23205" y="43158"/>
                    </a:lnTo>
                    <a:lnTo>
                      <a:pt x="17843" y="263"/>
                    </a:lnTo>
                    <a:cubicBezTo>
                      <a:pt x="17824" y="113"/>
                      <a:pt x="17697" y="0"/>
                      <a:pt x="1754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454;p32">
                <a:extLst>
                  <a:ext uri="{FF2B5EF4-FFF2-40B4-BE49-F238E27FC236}">
                    <a16:creationId xmlns:a16="http://schemas.microsoft.com/office/drawing/2014/main" id="{5581E63D-1765-3570-53DB-F715D2D94879}"/>
                  </a:ext>
                </a:extLst>
              </p:cNvPr>
              <p:cNvGrpSpPr/>
              <p:nvPr/>
            </p:nvGrpSpPr>
            <p:grpSpPr>
              <a:xfrm>
                <a:off x="7232021" y="2929018"/>
                <a:ext cx="1211486" cy="416719"/>
                <a:chOff x="7232021" y="2929018"/>
                <a:chExt cx="1211486" cy="416719"/>
              </a:xfrm>
            </p:grpSpPr>
            <p:sp>
              <p:nvSpPr>
                <p:cNvPr id="59" name="Google Shape;455;p32">
                  <a:extLst>
                    <a:ext uri="{FF2B5EF4-FFF2-40B4-BE49-F238E27FC236}">
                      <a16:creationId xmlns:a16="http://schemas.microsoft.com/office/drawing/2014/main" id="{39B462A5-8716-A4E3-38E3-EDC4AD5C2E68}"/>
                    </a:ext>
                  </a:extLst>
                </p:cNvPr>
                <p:cNvSpPr/>
                <p:nvPr/>
              </p:nvSpPr>
              <p:spPr>
                <a:xfrm>
                  <a:off x="7265022" y="2964007"/>
                  <a:ext cx="1149108" cy="346721"/>
                </a:xfrm>
                <a:custGeom>
                  <a:avLst/>
                  <a:gdLst/>
                  <a:ahLst/>
                  <a:cxnLst/>
                  <a:rect l="l" t="t" r="r" b="b"/>
                  <a:pathLst>
                    <a:path w="58360" h="17609" extrusionOk="0">
                      <a:moveTo>
                        <a:pt x="58027" y="0"/>
                      </a:moveTo>
                      <a:cubicBezTo>
                        <a:pt x="57948" y="0"/>
                        <a:pt x="57868" y="32"/>
                        <a:pt x="57809" y="94"/>
                      </a:cubicBezTo>
                      <a:lnTo>
                        <a:pt x="44540" y="14115"/>
                      </a:lnTo>
                      <a:lnTo>
                        <a:pt x="32316" y="4883"/>
                      </a:lnTo>
                      <a:cubicBezTo>
                        <a:pt x="32262" y="4843"/>
                        <a:pt x="32198" y="4823"/>
                        <a:pt x="32135" y="4823"/>
                      </a:cubicBezTo>
                      <a:cubicBezTo>
                        <a:pt x="32062" y="4823"/>
                        <a:pt x="31989" y="4850"/>
                        <a:pt x="31932" y="4901"/>
                      </a:cubicBezTo>
                      <a:lnTo>
                        <a:pt x="23755" y="12335"/>
                      </a:lnTo>
                      <a:lnTo>
                        <a:pt x="14058" y="3631"/>
                      </a:lnTo>
                      <a:cubicBezTo>
                        <a:pt x="14001" y="3579"/>
                        <a:pt x="13929" y="3553"/>
                        <a:pt x="13857" y="3553"/>
                      </a:cubicBezTo>
                      <a:cubicBezTo>
                        <a:pt x="13780" y="3553"/>
                        <a:pt x="13703" y="3583"/>
                        <a:pt x="13644" y="3642"/>
                      </a:cubicBezTo>
                      <a:lnTo>
                        <a:pt x="189" y="17097"/>
                      </a:lnTo>
                      <a:cubicBezTo>
                        <a:pt x="1" y="17286"/>
                        <a:pt x="135" y="17609"/>
                        <a:pt x="402" y="17609"/>
                      </a:cubicBezTo>
                      <a:cubicBezTo>
                        <a:pt x="403" y="17609"/>
                        <a:pt x="405" y="17609"/>
                        <a:pt x="406" y="17609"/>
                      </a:cubicBezTo>
                      <a:cubicBezTo>
                        <a:pt x="485" y="17609"/>
                        <a:pt x="560" y="17577"/>
                        <a:pt x="615" y="17521"/>
                      </a:cubicBezTo>
                      <a:lnTo>
                        <a:pt x="13868" y="4268"/>
                      </a:lnTo>
                      <a:lnTo>
                        <a:pt x="23556" y="12964"/>
                      </a:lnTo>
                      <a:cubicBezTo>
                        <a:pt x="23613" y="13015"/>
                        <a:pt x="23685" y="13040"/>
                        <a:pt x="23757" y="13040"/>
                      </a:cubicBezTo>
                      <a:cubicBezTo>
                        <a:pt x="23830" y="13040"/>
                        <a:pt x="23902" y="13014"/>
                        <a:pt x="23959" y="12962"/>
                      </a:cubicBezTo>
                      <a:lnTo>
                        <a:pt x="32152" y="5514"/>
                      </a:lnTo>
                      <a:lnTo>
                        <a:pt x="44392" y="14756"/>
                      </a:lnTo>
                      <a:cubicBezTo>
                        <a:pt x="44446" y="14797"/>
                        <a:pt x="44510" y="14817"/>
                        <a:pt x="44573" y="14817"/>
                      </a:cubicBezTo>
                      <a:cubicBezTo>
                        <a:pt x="44653" y="14817"/>
                        <a:pt x="44733" y="14785"/>
                        <a:pt x="44791" y="14723"/>
                      </a:cubicBezTo>
                      <a:lnTo>
                        <a:pt x="58246" y="508"/>
                      </a:lnTo>
                      <a:cubicBezTo>
                        <a:pt x="58360" y="387"/>
                        <a:pt x="58354" y="196"/>
                        <a:pt x="58234" y="83"/>
                      </a:cubicBezTo>
                      <a:cubicBezTo>
                        <a:pt x="58176" y="28"/>
                        <a:pt x="58101" y="0"/>
                        <a:pt x="5802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56;p32">
                  <a:extLst>
                    <a:ext uri="{FF2B5EF4-FFF2-40B4-BE49-F238E27FC236}">
                      <a16:creationId xmlns:a16="http://schemas.microsoft.com/office/drawing/2014/main" id="{A12B817F-E994-65DB-951E-7E73ADBFDA81}"/>
                    </a:ext>
                  </a:extLst>
                </p:cNvPr>
                <p:cNvSpPr/>
                <p:nvPr/>
              </p:nvSpPr>
              <p:spPr>
                <a:xfrm>
                  <a:off x="7500120" y="3004903"/>
                  <a:ext cx="72735" cy="69998"/>
                </a:xfrm>
                <a:custGeom>
                  <a:avLst/>
                  <a:gdLst/>
                  <a:ahLst/>
                  <a:cxnLst/>
                  <a:rect l="l" t="t" r="r" b="b"/>
                  <a:pathLst>
                    <a:path w="3694" h="3555" extrusionOk="0">
                      <a:moveTo>
                        <a:pt x="1917" y="1"/>
                      </a:moveTo>
                      <a:cubicBezTo>
                        <a:pt x="1455" y="1"/>
                        <a:pt x="1000" y="181"/>
                        <a:pt x="660" y="522"/>
                      </a:cubicBezTo>
                      <a:cubicBezTo>
                        <a:pt x="152" y="1029"/>
                        <a:pt x="0" y="1794"/>
                        <a:pt x="274" y="2458"/>
                      </a:cubicBezTo>
                      <a:cubicBezTo>
                        <a:pt x="549" y="3122"/>
                        <a:pt x="1198" y="3554"/>
                        <a:pt x="1916" y="3554"/>
                      </a:cubicBezTo>
                      <a:cubicBezTo>
                        <a:pt x="2898" y="3554"/>
                        <a:pt x="3694" y="2759"/>
                        <a:pt x="3694" y="1777"/>
                      </a:cubicBezTo>
                      <a:cubicBezTo>
                        <a:pt x="3694" y="1059"/>
                        <a:pt x="3261" y="411"/>
                        <a:pt x="2597" y="136"/>
                      </a:cubicBezTo>
                      <a:cubicBezTo>
                        <a:pt x="2377" y="45"/>
                        <a:pt x="2146" y="1"/>
                        <a:pt x="191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57;p32">
                  <a:extLst>
                    <a:ext uri="{FF2B5EF4-FFF2-40B4-BE49-F238E27FC236}">
                      <a16:creationId xmlns:a16="http://schemas.microsoft.com/office/drawing/2014/main" id="{AA61A14E-BC94-C2F7-FE19-62373AA32596}"/>
                    </a:ext>
                  </a:extLst>
                </p:cNvPr>
                <p:cNvSpPr/>
                <p:nvPr/>
              </p:nvSpPr>
              <p:spPr>
                <a:xfrm>
                  <a:off x="7496950" y="2998977"/>
                  <a:ext cx="81812" cy="81851"/>
                </a:xfrm>
                <a:custGeom>
                  <a:avLst/>
                  <a:gdLst/>
                  <a:ahLst/>
                  <a:cxnLst/>
                  <a:rect l="l" t="t" r="r" b="b"/>
                  <a:pathLst>
                    <a:path w="4155" h="4157" extrusionOk="0">
                      <a:moveTo>
                        <a:pt x="2077" y="602"/>
                      </a:moveTo>
                      <a:cubicBezTo>
                        <a:pt x="2893" y="603"/>
                        <a:pt x="3552" y="1264"/>
                        <a:pt x="3554" y="2078"/>
                      </a:cubicBezTo>
                      <a:cubicBezTo>
                        <a:pt x="3554" y="2676"/>
                        <a:pt x="3194" y="3214"/>
                        <a:pt x="2643" y="3443"/>
                      </a:cubicBezTo>
                      <a:cubicBezTo>
                        <a:pt x="2460" y="3519"/>
                        <a:pt x="2268" y="3555"/>
                        <a:pt x="2078" y="3555"/>
                      </a:cubicBezTo>
                      <a:cubicBezTo>
                        <a:pt x="1694" y="3555"/>
                        <a:pt x="1316" y="3405"/>
                        <a:pt x="1033" y="3123"/>
                      </a:cubicBezTo>
                      <a:cubicBezTo>
                        <a:pt x="611" y="2701"/>
                        <a:pt x="485" y="2065"/>
                        <a:pt x="714" y="1514"/>
                      </a:cubicBezTo>
                      <a:cubicBezTo>
                        <a:pt x="942" y="961"/>
                        <a:pt x="1481" y="602"/>
                        <a:pt x="2077" y="602"/>
                      </a:cubicBezTo>
                      <a:close/>
                      <a:moveTo>
                        <a:pt x="2077" y="1"/>
                      </a:moveTo>
                      <a:cubicBezTo>
                        <a:pt x="932" y="1"/>
                        <a:pt x="0" y="933"/>
                        <a:pt x="0" y="2078"/>
                      </a:cubicBezTo>
                      <a:cubicBezTo>
                        <a:pt x="0" y="3225"/>
                        <a:pt x="932" y="4157"/>
                        <a:pt x="2077" y="4157"/>
                      </a:cubicBezTo>
                      <a:cubicBezTo>
                        <a:pt x="3223" y="4157"/>
                        <a:pt x="4155" y="3223"/>
                        <a:pt x="4155" y="2078"/>
                      </a:cubicBezTo>
                      <a:cubicBezTo>
                        <a:pt x="4155" y="933"/>
                        <a:pt x="3224" y="1"/>
                        <a:pt x="207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58;p32">
                  <a:extLst>
                    <a:ext uri="{FF2B5EF4-FFF2-40B4-BE49-F238E27FC236}">
                      <a16:creationId xmlns:a16="http://schemas.microsoft.com/office/drawing/2014/main" id="{BE5D8B52-6090-44DD-732A-2954D57B8B8B}"/>
                    </a:ext>
                  </a:extLst>
                </p:cNvPr>
                <p:cNvSpPr/>
                <p:nvPr/>
              </p:nvSpPr>
              <p:spPr>
                <a:xfrm>
                  <a:off x="7859994" y="3029890"/>
                  <a:ext cx="72755" cy="70018"/>
                </a:xfrm>
                <a:custGeom>
                  <a:avLst/>
                  <a:gdLst/>
                  <a:ahLst/>
                  <a:cxnLst/>
                  <a:rect l="l" t="t" r="r" b="b"/>
                  <a:pathLst>
                    <a:path w="3695" h="3556" extrusionOk="0">
                      <a:moveTo>
                        <a:pt x="1918" y="1"/>
                      </a:moveTo>
                      <a:cubicBezTo>
                        <a:pt x="1456" y="1"/>
                        <a:pt x="1001" y="182"/>
                        <a:pt x="661" y="521"/>
                      </a:cubicBezTo>
                      <a:cubicBezTo>
                        <a:pt x="152" y="1030"/>
                        <a:pt x="0" y="1793"/>
                        <a:pt x="275" y="2457"/>
                      </a:cubicBezTo>
                      <a:cubicBezTo>
                        <a:pt x="550" y="3121"/>
                        <a:pt x="1199" y="3555"/>
                        <a:pt x="1917" y="3555"/>
                      </a:cubicBezTo>
                      <a:cubicBezTo>
                        <a:pt x="2898" y="3555"/>
                        <a:pt x="3694" y="2760"/>
                        <a:pt x="3695" y="1778"/>
                      </a:cubicBezTo>
                      <a:cubicBezTo>
                        <a:pt x="3695" y="1059"/>
                        <a:pt x="3261" y="411"/>
                        <a:pt x="2597" y="136"/>
                      </a:cubicBezTo>
                      <a:cubicBezTo>
                        <a:pt x="2377" y="45"/>
                        <a:pt x="2147" y="1"/>
                        <a:pt x="1918"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59;p32">
                  <a:extLst>
                    <a:ext uri="{FF2B5EF4-FFF2-40B4-BE49-F238E27FC236}">
                      <a16:creationId xmlns:a16="http://schemas.microsoft.com/office/drawing/2014/main" id="{78C4EF39-E7D8-BDF4-8CC7-299DD43E8756}"/>
                    </a:ext>
                  </a:extLst>
                </p:cNvPr>
                <p:cNvSpPr/>
                <p:nvPr/>
              </p:nvSpPr>
              <p:spPr>
                <a:xfrm>
                  <a:off x="7856805" y="3023983"/>
                  <a:ext cx="81851" cy="81832"/>
                </a:xfrm>
                <a:custGeom>
                  <a:avLst/>
                  <a:gdLst/>
                  <a:ahLst/>
                  <a:cxnLst/>
                  <a:rect l="l" t="t" r="r" b="b"/>
                  <a:pathLst>
                    <a:path w="4157" h="4156" extrusionOk="0">
                      <a:moveTo>
                        <a:pt x="2079" y="601"/>
                      </a:moveTo>
                      <a:cubicBezTo>
                        <a:pt x="2894" y="602"/>
                        <a:pt x="3554" y="1263"/>
                        <a:pt x="3556" y="2078"/>
                      </a:cubicBezTo>
                      <a:cubicBezTo>
                        <a:pt x="3556" y="2676"/>
                        <a:pt x="3196" y="3214"/>
                        <a:pt x="2644" y="3443"/>
                      </a:cubicBezTo>
                      <a:cubicBezTo>
                        <a:pt x="2461" y="3518"/>
                        <a:pt x="2270" y="3555"/>
                        <a:pt x="2080" y="3555"/>
                      </a:cubicBezTo>
                      <a:cubicBezTo>
                        <a:pt x="1695" y="3555"/>
                        <a:pt x="1317" y="3405"/>
                        <a:pt x="1035" y="3123"/>
                      </a:cubicBezTo>
                      <a:cubicBezTo>
                        <a:pt x="613" y="2699"/>
                        <a:pt x="486" y="2065"/>
                        <a:pt x="715" y="1512"/>
                      </a:cubicBezTo>
                      <a:cubicBezTo>
                        <a:pt x="944" y="961"/>
                        <a:pt x="1482" y="601"/>
                        <a:pt x="2079" y="601"/>
                      </a:cubicBezTo>
                      <a:close/>
                      <a:moveTo>
                        <a:pt x="2079" y="1"/>
                      </a:moveTo>
                      <a:cubicBezTo>
                        <a:pt x="934" y="1"/>
                        <a:pt x="1" y="933"/>
                        <a:pt x="1" y="2078"/>
                      </a:cubicBezTo>
                      <a:cubicBezTo>
                        <a:pt x="1" y="3223"/>
                        <a:pt x="934" y="4155"/>
                        <a:pt x="2079" y="4155"/>
                      </a:cubicBezTo>
                      <a:cubicBezTo>
                        <a:pt x="3225" y="4155"/>
                        <a:pt x="4157" y="3223"/>
                        <a:pt x="4157" y="2078"/>
                      </a:cubicBezTo>
                      <a:cubicBezTo>
                        <a:pt x="4157" y="933"/>
                        <a:pt x="3225" y="1"/>
                        <a:pt x="207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460;p32">
                  <a:extLst>
                    <a:ext uri="{FF2B5EF4-FFF2-40B4-BE49-F238E27FC236}">
                      <a16:creationId xmlns:a16="http://schemas.microsoft.com/office/drawing/2014/main" id="{BCF5240E-6DAF-A56E-7FF4-087EB1C20B46}"/>
                    </a:ext>
                  </a:extLst>
                </p:cNvPr>
                <p:cNvSpPr/>
                <p:nvPr/>
              </p:nvSpPr>
              <p:spPr>
                <a:xfrm>
                  <a:off x="8107655" y="3214838"/>
                  <a:ext cx="70018" cy="69998"/>
                </a:xfrm>
                <a:custGeom>
                  <a:avLst/>
                  <a:gdLst/>
                  <a:ahLst/>
                  <a:cxnLst/>
                  <a:rect l="l" t="t" r="r" b="b"/>
                  <a:pathLst>
                    <a:path w="3556" h="3555" extrusionOk="0">
                      <a:moveTo>
                        <a:pt x="1778" y="0"/>
                      </a:moveTo>
                      <a:cubicBezTo>
                        <a:pt x="796" y="0"/>
                        <a:pt x="1" y="796"/>
                        <a:pt x="1" y="1778"/>
                      </a:cubicBezTo>
                      <a:cubicBezTo>
                        <a:pt x="1" y="2759"/>
                        <a:pt x="796" y="3555"/>
                        <a:pt x="1778" y="3555"/>
                      </a:cubicBezTo>
                      <a:cubicBezTo>
                        <a:pt x="2760" y="3555"/>
                        <a:pt x="3555" y="2759"/>
                        <a:pt x="3555" y="1778"/>
                      </a:cubicBezTo>
                      <a:cubicBezTo>
                        <a:pt x="3555" y="796"/>
                        <a:pt x="2760" y="0"/>
                        <a:pt x="1778"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461;p32">
                  <a:extLst>
                    <a:ext uri="{FF2B5EF4-FFF2-40B4-BE49-F238E27FC236}">
                      <a16:creationId xmlns:a16="http://schemas.microsoft.com/office/drawing/2014/main" id="{EA3D72CC-0866-07D8-C9A6-FF9D04471282}"/>
                    </a:ext>
                  </a:extLst>
                </p:cNvPr>
                <p:cNvSpPr/>
                <p:nvPr/>
              </p:nvSpPr>
              <p:spPr>
                <a:xfrm>
                  <a:off x="8101748" y="3208951"/>
                  <a:ext cx="81832" cy="81792"/>
                </a:xfrm>
                <a:custGeom>
                  <a:avLst/>
                  <a:gdLst/>
                  <a:ahLst/>
                  <a:cxnLst/>
                  <a:rect l="l" t="t" r="r" b="b"/>
                  <a:pathLst>
                    <a:path w="4156" h="4154" extrusionOk="0">
                      <a:moveTo>
                        <a:pt x="2078" y="601"/>
                      </a:moveTo>
                      <a:cubicBezTo>
                        <a:pt x="2893" y="602"/>
                        <a:pt x="3553" y="1262"/>
                        <a:pt x="3554" y="2077"/>
                      </a:cubicBezTo>
                      <a:cubicBezTo>
                        <a:pt x="3554" y="2673"/>
                        <a:pt x="3195" y="3213"/>
                        <a:pt x="2644" y="3440"/>
                      </a:cubicBezTo>
                      <a:cubicBezTo>
                        <a:pt x="2460" y="3516"/>
                        <a:pt x="2268" y="3553"/>
                        <a:pt x="2078" y="3553"/>
                      </a:cubicBezTo>
                      <a:cubicBezTo>
                        <a:pt x="1694" y="3553"/>
                        <a:pt x="1316" y="3403"/>
                        <a:pt x="1034" y="3120"/>
                      </a:cubicBezTo>
                      <a:cubicBezTo>
                        <a:pt x="611" y="2698"/>
                        <a:pt x="486" y="2064"/>
                        <a:pt x="715" y="1511"/>
                      </a:cubicBezTo>
                      <a:cubicBezTo>
                        <a:pt x="942" y="960"/>
                        <a:pt x="1482" y="601"/>
                        <a:pt x="2078" y="601"/>
                      </a:cubicBezTo>
                      <a:close/>
                      <a:moveTo>
                        <a:pt x="2078" y="1"/>
                      </a:moveTo>
                      <a:cubicBezTo>
                        <a:pt x="933" y="1"/>
                        <a:pt x="1" y="930"/>
                        <a:pt x="1" y="2077"/>
                      </a:cubicBezTo>
                      <a:cubicBezTo>
                        <a:pt x="1" y="3222"/>
                        <a:pt x="933" y="4154"/>
                        <a:pt x="2078" y="4154"/>
                      </a:cubicBezTo>
                      <a:cubicBezTo>
                        <a:pt x="3223" y="4154"/>
                        <a:pt x="4155" y="3222"/>
                        <a:pt x="4155" y="2077"/>
                      </a:cubicBezTo>
                      <a:cubicBezTo>
                        <a:pt x="4155" y="933"/>
                        <a:pt x="3225"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462;p32">
                  <a:extLst>
                    <a:ext uri="{FF2B5EF4-FFF2-40B4-BE49-F238E27FC236}">
                      <a16:creationId xmlns:a16="http://schemas.microsoft.com/office/drawing/2014/main" id="{74D3D44D-55D9-3C4D-ADF3-B24E33A6F086}"/>
                    </a:ext>
                  </a:extLst>
                </p:cNvPr>
                <p:cNvSpPr/>
                <p:nvPr/>
              </p:nvSpPr>
              <p:spPr>
                <a:xfrm>
                  <a:off x="8364826" y="2934925"/>
                  <a:ext cx="72755" cy="70018"/>
                </a:xfrm>
                <a:custGeom>
                  <a:avLst/>
                  <a:gdLst/>
                  <a:ahLst/>
                  <a:cxnLst/>
                  <a:rect l="l" t="t" r="r" b="b"/>
                  <a:pathLst>
                    <a:path w="3695" h="3556" extrusionOk="0">
                      <a:moveTo>
                        <a:pt x="1919" y="0"/>
                      </a:moveTo>
                      <a:cubicBezTo>
                        <a:pt x="1456" y="0"/>
                        <a:pt x="1001" y="181"/>
                        <a:pt x="661" y="521"/>
                      </a:cubicBezTo>
                      <a:cubicBezTo>
                        <a:pt x="153" y="1030"/>
                        <a:pt x="1" y="1793"/>
                        <a:pt x="276" y="2457"/>
                      </a:cubicBezTo>
                      <a:cubicBezTo>
                        <a:pt x="551" y="3121"/>
                        <a:pt x="1198" y="3555"/>
                        <a:pt x="1918" y="3555"/>
                      </a:cubicBezTo>
                      <a:cubicBezTo>
                        <a:pt x="2899" y="3555"/>
                        <a:pt x="3694" y="2759"/>
                        <a:pt x="3694" y="1778"/>
                      </a:cubicBezTo>
                      <a:cubicBezTo>
                        <a:pt x="3694" y="1059"/>
                        <a:pt x="3261" y="411"/>
                        <a:pt x="2598" y="136"/>
                      </a:cubicBezTo>
                      <a:cubicBezTo>
                        <a:pt x="2378" y="45"/>
                        <a:pt x="2147" y="0"/>
                        <a:pt x="191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463;p32">
                  <a:extLst>
                    <a:ext uri="{FF2B5EF4-FFF2-40B4-BE49-F238E27FC236}">
                      <a16:creationId xmlns:a16="http://schemas.microsoft.com/office/drawing/2014/main" id="{0E6A83D4-DC27-7E3B-D648-1C4541B17A7C}"/>
                    </a:ext>
                  </a:extLst>
                </p:cNvPr>
                <p:cNvSpPr/>
                <p:nvPr/>
              </p:nvSpPr>
              <p:spPr>
                <a:xfrm>
                  <a:off x="8361656" y="2929018"/>
                  <a:ext cx="81851" cy="81812"/>
                </a:xfrm>
                <a:custGeom>
                  <a:avLst/>
                  <a:gdLst/>
                  <a:ahLst/>
                  <a:cxnLst/>
                  <a:rect l="l" t="t" r="r" b="b"/>
                  <a:pathLst>
                    <a:path w="4157" h="4155" extrusionOk="0">
                      <a:moveTo>
                        <a:pt x="2079" y="600"/>
                      </a:moveTo>
                      <a:cubicBezTo>
                        <a:pt x="2894" y="603"/>
                        <a:pt x="3554" y="1263"/>
                        <a:pt x="3555" y="2078"/>
                      </a:cubicBezTo>
                      <a:cubicBezTo>
                        <a:pt x="3555" y="2675"/>
                        <a:pt x="3195" y="3214"/>
                        <a:pt x="2643" y="3442"/>
                      </a:cubicBezTo>
                      <a:cubicBezTo>
                        <a:pt x="2461" y="3518"/>
                        <a:pt x="2269" y="3554"/>
                        <a:pt x="2079" y="3554"/>
                      </a:cubicBezTo>
                      <a:cubicBezTo>
                        <a:pt x="1694" y="3554"/>
                        <a:pt x="1316" y="3404"/>
                        <a:pt x="1033" y="3121"/>
                      </a:cubicBezTo>
                      <a:cubicBezTo>
                        <a:pt x="611" y="2699"/>
                        <a:pt x="486" y="2064"/>
                        <a:pt x="714" y="1512"/>
                      </a:cubicBezTo>
                      <a:cubicBezTo>
                        <a:pt x="943" y="961"/>
                        <a:pt x="1482" y="600"/>
                        <a:pt x="2079" y="600"/>
                      </a:cubicBezTo>
                      <a:close/>
                      <a:moveTo>
                        <a:pt x="2079" y="0"/>
                      </a:moveTo>
                      <a:cubicBezTo>
                        <a:pt x="933" y="0"/>
                        <a:pt x="1" y="932"/>
                        <a:pt x="1" y="2078"/>
                      </a:cubicBezTo>
                      <a:cubicBezTo>
                        <a:pt x="1" y="3223"/>
                        <a:pt x="933" y="4155"/>
                        <a:pt x="2079" y="4155"/>
                      </a:cubicBezTo>
                      <a:cubicBezTo>
                        <a:pt x="3223" y="4155"/>
                        <a:pt x="4156" y="3223"/>
                        <a:pt x="4156" y="2078"/>
                      </a:cubicBezTo>
                      <a:cubicBezTo>
                        <a:pt x="4156" y="932"/>
                        <a:pt x="3224" y="0"/>
                        <a:pt x="207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464;p32">
                  <a:extLst>
                    <a:ext uri="{FF2B5EF4-FFF2-40B4-BE49-F238E27FC236}">
                      <a16:creationId xmlns:a16="http://schemas.microsoft.com/office/drawing/2014/main" id="{080E6D3F-EDE4-96C3-27E5-242C8B2405E0}"/>
                    </a:ext>
                  </a:extLst>
                </p:cNvPr>
                <p:cNvSpPr/>
                <p:nvPr/>
              </p:nvSpPr>
              <p:spPr>
                <a:xfrm>
                  <a:off x="7237948" y="3269813"/>
                  <a:ext cx="69978" cy="70018"/>
                </a:xfrm>
                <a:custGeom>
                  <a:avLst/>
                  <a:gdLst/>
                  <a:ahLst/>
                  <a:cxnLst/>
                  <a:rect l="l" t="t" r="r" b="b"/>
                  <a:pathLst>
                    <a:path w="3554" h="3556" extrusionOk="0">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465;p32">
                  <a:extLst>
                    <a:ext uri="{FF2B5EF4-FFF2-40B4-BE49-F238E27FC236}">
                      <a16:creationId xmlns:a16="http://schemas.microsoft.com/office/drawing/2014/main" id="{2747185D-1AFA-93B0-BACC-7C5BAEEEC740}"/>
                    </a:ext>
                  </a:extLst>
                </p:cNvPr>
                <p:cNvSpPr/>
                <p:nvPr/>
              </p:nvSpPr>
              <p:spPr>
                <a:xfrm>
                  <a:off x="7232021" y="3263906"/>
                  <a:ext cx="81851" cy="81832"/>
                </a:xfrm>
                <a:custGeom>
                  <a:avLst/>
                  <a:gdLst/>
                  <a:ahLst/>
                  <a:cxnLst/>
                  <a:rect l="l" t="t" r="r" b="b"/>
                  <a:pathLst>
                    <a:path w="4157" h="4156" extrusionOk="0">
                      <a:moveTo>
                        <a:pt x="2078" y="602"/>
                      </a:moveTo>
                      <a:cubicBezTo>
                        <a:pt x="2893" y="603"/>
                        <a:pt x="3554" y="1263"/>
                        <a:pt x="3555" y="2078"/>
                      </a:cubicBezTo>
                      <a:cubicBezTo>
                        <a:pt x="3555" y="2675"/>
                        <a:pt x="3196" y="3214"/>
                        <a:pt x="2643" y="3443"/>
                      </a:cubicBezTo>
                      <a:cubicBezTo>
                        <a:pt x="2461" y="3518"/>
                        <a:pt x="2269" y="3555"/>
                        <a:pt x="2079" y="3555"/>
                      </a:cubicBezTo>
                      <a:cubicBezTo>
                        <a:pt x="1695" y="3555"/>
                        <a:pt x="1317" y="3405"/>
                        <a:pt x="1034" y="3122"/>
                      </a:cubicBezTo>
                      <a:cubicBezTo>
                        <a:pt x="612" y="2700"/>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4"/>
                        <a:pt x="4156" y="2078"/>
                      </a:cubicBezTo>
                      <a:cubicBezTo>
                        <a:pt x="4156" y="933"/>
                        <a:pt x="3224"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466;p32">
                  <a:extLst>
                    <a:ext uri="{FF2B5EF4-FFF2-40B4-BE49-F238E27FC236}">
                      <a16:creationId xmlns:a16="http://schemas.microsoft.com/office/drawing/2014/main" id="{4D275650-3026-6070-A6E1-C91FEB58C932}"/>
                    </a:ext>
                  </a:extLst>
                </p:cNvPr>
                <p:cNvSpPr/>
                <p:nvPr/>
              </p:nvSpPr>
              <p:spPr>
                <a:xfrm>
                  <a:off x="7697808" y="3169847"/>
                  <a:ext cx="69978" cy="70018"/>
                </a:xfrm>
                <a:custGeom>
                  <a:avLst/>
                  <a:gdLst/>
                  <a:ahLst/>
                  <a:cxnLst/>
                  <a:rect l="l" t="t" r="r" b="b"/>
                  <a:pathLst>
                    <a:path w="3554" h="3556" extrusionOk="0">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467;p32">
                  <a:extLst>
                    <a:ext uri="{FF2B5EF4-FFF2-40B4-BE49-F238E27FC236}">
                      <a16:creationId xmlns:a16="http://schemas.microsoft.com/office/drawing/2014/main" id="{4BBB356F-19F7-AE32-2306-A75C607001D6}"/>
                    </a:ext>
                  </a:extLst>
                </p:cNvPr>
                <p:cNvSpPr/>
                <p:nvPr/>
              </p:nvSpPr>
              <p:spPr>
                <a:xfrm>
                  <a:off x="7691881" y="3163940"/>
                  <a:ext cx="81851" cy="81832"/>
                </a:xfrm>
                <a:custGeom>
                  <a:avLst/>
                  <a:gdLst/>
                  <a:ahLst/>
                  <a:cxnLst/>
                  <a:rect l="l" t="t" r="r" b="b"/>
                  <a:pathLst>
                    <a:path w="4157" h="4156" extrusionOk="0">
                      <a:moveTo>
                        <a:pt x="2078" y="602"/>
                      </a:moveTo>
                      <a:cubicBezTo>
                        <a:pt x="2893" y="603"/>
                        <a:pt x="3554" y="1263"/>
                        <a:pt x="3555" y="2078"/>
                      </a:cubicBezTo>
                      <a:cubicBezTo>
                        <a:pt x="3555" y="2676"/>
                        <a:pt x="3195" y="3214"/>
                        <a:pt x="2643" y="3441"/>
                      </a:cubicBezTo>
                      <a:cubicBezTo>
                        <a:pt x="2461" y="3517"/>
                        <a:pt x="2269" y="3554"/>
                        <a:pt x="2079" y="3554"/>
                      </a:cubicBezTo>
                      <a:cubicBezTo>
                        <a:pt x="1695" y="3554"/>
                        <a:pt x="1317" y="3404"/>
                        <a:pt x="1034" y="3121"/>
                      </a:cubicBezTo>
                      <a:cubicBezTo>
                        <a:pt x="612" y="2699"/>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3"/>
                        <a:pt x="4156" y="2078"/>
                      </a:cubicBezTo>
                      <a:cubicBezTo>
                        <a:pt x="4156" y="933"/>
                        <a:pt x="3224"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468;p32">
                <a:extLst>
                  <a:ext uri="{FF2B5EF4-FFF2-40B4-BE49-F238E27FC236}">
                    <a16:creationId xmlns:a16="http://schemas.microsoft.com/office/drawing/2014/main" id="{6BD4EF65-3D0E-7710-6A27-1199F67F2DA4}"/>
                  </a:ext>
                </a:extLst>
              </p:cNvPr>
              <p:cNvGrpSpPr/>
              <p:nvPr/>
            </p:nvGrpSpPr>
            <p:grpSpPr>
              <a:xfrm>
                <a:off x="4866130" y="1597718"/>
                <a:ext cx="618424" cy="1349710"/>
                <a:chOff x="4866130" y="1597718"/>
                <a:chExt cx="618424" cy="1349710"/>
              </a:xfrm>
            </p:grpSpPr>
            <p:sp>
              <p:nvSpPr>
                <p:cNvPr id="47" name="Google Shape;469;p32">
                  <a:extLst>
                    <a:ext uri="{FF2B5EF4-FFF2-40B4-BE49-F238E27FC236}">
                      <a16:creationId xmlns:a16="http://schemas.microsoft.com/office/drawing/2014/main" id="{8A6B65D3-BE60-4F4B-B5B0-27F48A0F00E0}"/>
                    </a:ext>
                  </a:extLst>
                </p:cNvPr>
                <p:cNvSpPr/>
                <p:nvPr/>
              </p:nvSpPr>
              <p:spPr>
                <a:xfrm>
                  <a:off x="5368540" y="2095718"/>
                  <a:ext cx="116013" cy="71238"/>
                </a:xfrm>
                <a:custGeom>
                  <a:avLst/>
                  <a:gdLst/>
                  <a:ahLst/>
                  <a:cxnLst/>
                  <a:rect l="l" t="t" r="r" b="b"/>
                  <a:pathLst>
                    <a:path w="5892" h="3618" extrusionOk="0">
                      <a:moveTo>
                        <a:pt x="5549" y="1"/>
                      </a:moveTo>
                      <a:cubicBezTo>
                        <a:pt x="5499" y="1"/>
                        <a:pt x="5448" y="13"/>
                        <a:pt x="5401" y="40"/>
                      </a:cubicBezTo>
                      <a:lnTo>
                        <a:pt x="176" y="3057"/>
                      </a:lnTo>
                      <a:cubicBezTo>
                        <a:pt x="57" y="3125"/>
                        <a:pt x="0" y="3264"/>
                        <a:pt x="36" y="3395"/>
                      </a:cubicBezTo>
                      <a:cubicBezTo>
                        <a:pt x="70" y="3526"/>
                        <a:pt x="189" y="3617"/>
                        <a:pt x="324" y="3617"/>
                      </a:cubicBezTo>
                      <a:cubicBezTo>
                        <a:pt x="325" y="3617"/>
                        <a:pt x="326" y="3617"/>
                        <a:pt x="327" y="3617"/>
                      </a:cubicBezTo>
                      <a:cubicBezTo>
                        <a:pt x="379" y="3617"/>
                        <a:pt x="431" y="3604"/>
                        <a:pt x="476" y="3578"/>
                      </a:cubicBezTo>
                      <a:lnTo>
                        <a:pt x="5702" y="560"/>
                      </a:lnTo>
                      <a:cubicBezTo>
                        <a:pt x="5845" y="476"/>
                        <a:pt x="5892" y="294"/>
                        <a:pt x="5810" y="151"/>
                      </a:cubicBezTo>
                      <a:cubicBezTo>
                        <a:pt x="5754" y="55"/>
                        <a:pt x="5653" y="1"/>
                        <a:pt x="554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70;p32">
                  <a:extLst>
                    <a:ext uri="{FF2B5EF4-FFF2-40B4-BE49-F238E27FC236}">
                      <a16:creationId xmlns:a16="http://schemas.microsoft.com/office/drawing/2014/main" id="{27CE1668-798D-F1D5-C4CA-E0CE7BC5DC51}"/>
                    </a:ext>
                  </a:extLst>
                </p:cNvPr>
                <p:cNvSpPr/>
                <p:nvPr/>
              </p:nvSpPr>
              <p:spPr>
                <a:xfrm>
                  <a:off x="4866957" y="1921048"/>
                  <a:ext cx="616829" cy="710396"/>
                </a:xfrm>
                <a:custGeom>
                  <a:avLst/>
                  <a:gdLst/>
                  <a:ahLst/>
                  <a:cxnLst/>
                  <a:rect l="l" t="t" r="r" b="b"/>
                  <a:pathLst>
                    <a:path w="31327" h="36079" extrusionOk="0">
                      <a:moveTo>
                        <a:pt x="15663" y="648"/>
                      </a:moveTo>
                      <a:lnTo>
                        <a:pt x="30726" y="9345"/>
                      </a:lnTo>
                      <a:lnTo>
                        <a:pt x="30726" y="26736"/>
                      </a:lnTo>
                      <a:lnTo>
                        <a:pt x="15663" y="35433"/>
                      </a:lnTo>
                      <a:lnTo>
                        <a:pt x="602" y="26736"/>
                      </a:lnTo>
                      <a:lnTo>
                        <a:pt x="602" y="9345"/>
                      </a:lnTo>
                      <a:lnTo>
                        <a:pt x="15663" y="648"/>
                      </a:lnTo>
                      <a:close/>
                      <a:moveTo>
                        <a:pt x="15663" y="1"/>
                      </a:moveTo>
                      <a:cubicBezTo>
                        <a:pt x="15612" y="1"/>
                        <a:pt x="15560" y="14"/>
                        <a:pt x="15514" y="41"/>
                      </a:cubicBezTo>
                      <a:lnTo>
                        <a:pt x="151" y="8911"/>
                      </a:lnTo>
                      <a:cubicBezTo>
                        <a:pt x="58" y="8964"/>
                        <a:pt x="1" y="9064"/>
                        <a:pt x="1" y="9171"/>
                      </a:cubicBezTo>
                      <a:lnTo>
                        <a:pt x="1" y="26910"/>
                      </a:lnTo>
                      <a:cubicBezTo>
                        <a:pt x="1" y="27017"/>
                        <a:pt x="58" y="27117"/>
                        <a:pt x="151" y="27170"/>
                      </a:cubicBezTo>
                      <a:lnTo>
                        <a:pt x="15514" y="36039"/>
                      </a:lnTo>
                      <a:cubicBezTo>
                        <a:pt x="15559" y="36065"/>
                        <a:pt x="15611" y="36079"/>
                        <a:pt x="15663" y="36079"/>
                      </a:cubicBezTo>
                      <a:cubicBezTo>
                        <a:pt x="15717" y="36079"/>
                        <a:pt x="15768" y="36066"/>
                        <a:pt x="15814" y="36040"/>
                      </a:cubicBezTo>
                      <a:lnTo>
                        <a:pt x="31176" y="27170"/>
                      </a:lnTo>
                      <a:cubicBezTo>
                        <a:pt x="31269" y="27117"/>
                        <a:pt x="31327" y="27017"/>
                        <a:pt x="31327" y="26910"/>
                      </a:cubicBezTo>
                      <a:lnTo>
                        <a:pt x="31327" y="9171"/>
                      </a:lnTo>
                      <a:cubicBezTo>
                        <a:pt x="31327" y="9064"/>
                        <a:pt x="31269" y="8964"/>
                        <a:pt x="31176" y="8911"/>
                      </a:cubicBezTo>
                      <a:lnTo>
                        <a:pt x="15814" y="41"/>
                      </a:lnTo>
                      <a:cubicBezTo>
                        <a:pt x="15767" y="14"/>
                        <a:pt x="15715" y="1"/>
                        <a:pt x="15663"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71;p32">
                  <a:extLst>
                    <a:ext uri="{FF2B5EF4-FFF2-40B4-BE49-F238E27FC236}">
                      <a16:creationId xmlns:a16="http://schemas.microsoft.com/office/drawing/2014/main" id="{FA6C2EB8-F887-A2EF-A662-7C8C23A8F0DC}"/>
                    </a:ext>
                  </a:extLst>
                </p:cNvPr>
                <p:cNvSpPr/>
                <p:nvPr/>
              </p:nvSpPr>
              <p:spPr>
                <a:xfrm>
                  <a:off x="4969837" y="2039877"/>
                  <a:ext cx="411048" cy="472777"/>
                </a:xfrm>
                <a:custGeom>
                  <a:avLst/>
                  <a:gdLst/>
                  <a:ahLst/>
                  <a:cxnLst/>
                  <a:rect l="l" t="t" r="r" b="b"/>
                  <a:pathLst>
                    <a:path w="20876" h="24011" extrusionOk="0">
                      <a:moveTo>
                        <a:pt x="10438" y="648"/>
                      </a:moveTo>
                      <a:lnTo>
                        <a:pt x="20274" y="6326"/>
                      </a:lnTo>
                      <a:lnTo>
                        <a:pt x="20274" y="17684"/>
                      </a:lnTo>
                      <a:lnTo>
                        <a:pt x="10438" y="23363"/>
                      </a:lnTo>
                      <a:lnTo>
                        <a:pt x="602" y="17684"/>
                      </a:lnTo>
                      <a:lnTo>
                        <a:pt x="602" y="6326"/>
                      </a:lnTo>
                      <a:lnTo>
                        <a:pt x="10438" y="648"/>
                      </a:lnTo>
                      <a:close/>
                      <a:moveTo>
                        <a:pt x="10438" y="0"/>
                      </a:moveTo>
                      <a:cubicBezTo>
                        <a:pt x="10387" y="0"/>
                        <a:pt x="10335" y="14"/>
                        <a:pt x="10289" y="41"/>
                      </a:cubicBezTo>
                      <a:lnTo>
                        <a:pt x="152" y="5893"/>
                      </a:lnTo>
                      <a:cubicBezTo>
                        <a:pt x="59" y="5947"/>
                        <a:pt x="1" y="6045"/>
                        <a:pt x="2" y="6153"/>
                      </a:cubicBezTo>
                      <a:lnTo>
                        <a:pt x="2" y="17858"/>
                      </a:lnTo>
                      <a:cubicBezTo>
                        <a:pt x="1" y="17965"/>
                        <a:pt x="59" y="18064"/>
                        <a:pt x="152" y="18117"/>
                      </a:cubicBezTo>
                      <a:lnTo>
                        <a:pt x="10289" y="23970"/>
                      </a:lnTo>
                      <a:cubicBezTo>
                        <a:pt x="10334" y="23997"/>
                        <a:pt x="10386" y="24010"/>
                        <a:pt x="10438" y="24010"/>
                      </a:cubicBezTo>
                      <a:cubicBezTo>
                        <a:pt x="10492" y="24010"/>
                        <a:pt x="10543" y="23997"/>
                        <a:pt x="10589" y="23970"/>
                      </a:cubicBezTo>
                      <a:lnTo>
                        <a:pt x="20725" y="18117"/>
                      </a:lnTo>
                      <a:cubicBezTo>
                        <a:pt x="20819" y="18064"/>
                        <a:pt x="20876" y="17965"/>
                        <a:pt x="20876" y="17858"/>
                      </a:cubicBezTo>
                      <a:lnTo>
                        <a:pt x="20876" y="6153"/>
                      </a:lnTo>
                      <a:cubicBezTo>
                        <a:pt x="20876" y="6045"/>
                        <a:pt x="20819" y="5947"/>
                        <a:pt x="20725" y="5893"/>
                      </a:cubicBezTo>
                      <a:lnTo>
                        <a:pt x="10589" y="41"/>
                      </a:lnTo>
                      <a:cubicBezTo>
                        <a:pt x="10542" y="14"/>
                        <a:pt x="10490" y="0"/>
                        <a:pt x="1043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72;p32">
                  <a:extLst>
                    <a:ext uri="{FF2B5EF4-FFF2-40B4-BE49-F238E27FC236}">
                      <a16:creationId xmlns:a16="http://schemas.microsoft.com/office/drawing/2014/main" id="{78B02F5C-CB72-24D1-FCC2-4CA314E55683}"/>
                    </a:ext>
                  </a:extLst>
                </p:cNvPr>
                <p:cNvSpPr/>
                <p:nvPr/>
              </p:nvSpPr>
              <p:spPr>
                <a:xfrm>
                  <a:off x="5169454" y="1661730"/>
                  <a:ext cx="11853" cy="271171"/>
                </a:xfrm>
                <a:custGeom>
                  <a:avLst/>
                  <a:gdLst/>
                  <a:ahLst/>
                  <a:cxnLst/>
                  <a:rect l="l" t="t" r="r" b="b"/>
                  <a:pathLst>
                    <a:path w="602" h="13772" extrusionOk="0">
                      <a:moveTo>
                        <a:pt x="300" y="0"/>
                      </a:moveTo>
                      <a:cubicBezTo>
                        <a:pt x="137" y="0"/>
                        <a:pt x="4" y="131"/>
                        <a:pt x="0" y="294"/>
                      </a:cubicBezTo>
                      <a:lnTo>
                        <a:pt x="0" y="13472"/>
                      </a:lnTo>
                      <a:cubicBezTo>
                        <a:pt x="0" y="13638"/>
                        <a:pt x="134" y="13772"/>
                        <a:pt x="300" y="13772"/>
                      </a:cubicBezTo>
                      <a:cubicBezTo>
                        <a:pt x="466" y="13772"/>
                        <a:pt x="600" y="13638"/>
                        <a:pt x="601" y="13472"/>
                      </a:cubicBezTo>
                      <a:lnTo>
                        <a:pt x="601" y="294"/>
                      </a:lnTo>
                      <a:cubicBezTo>
                        <a:pt x="598" y="131"/>
                        <a:pt x="464"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73;p32">
                  <a:extLst>
                    <a:ext uri="{FF2B5EF4-FFF2-40B4-BE49-F238E27FC236}">
                      <a16:creationId xmlns:a16="http://schemas.microsoft.com/office/drawing/2014/main" id="{C92392A5-0F7B-A51D-C83A-2583BF5B4E6A}"/>
                    </a:ext>
                  </a:extLst>
                </p:cNvPr>
                <p:cNvSpPr/>
                <p:nvPr/>
              </p:nvSpPr>
              <p:spPr>
                <a:xfrm>
                  <a:off x="5124325" y="1603625"/>
                  <a:ext cx="102093" cy="102093"/>
                </a:xfrm>
                <a:custGeom>
                  <a:avLst/>
                  <a:gdLst/>
                  <a:ahLst/>
                  <a:cxnLst/>
                  <a:rect l="l" t="t" r="r" b="b"/>
                  <a:pathLst>
                    <a:path w="5185" h="5185" extrusionOk="0">
                      <a:moveTo>
                        <a:pt x="2592" y="0"/>
                      </a:moveTo>
                      <a:cubicBezTo>
                        <a:pt x="1161" y="0"/>
                        <a:pt x="0" y="1161"/>
                        <a:pt x="0" y="2592"/>
                      </a:cubicBezTo>
                      <a:cubicBezTo>
                        <a:pt x="0" y="4023"/>
                        <a:pt x="1161" y="5184"/>
                        <a:pt x="2592" y="5184"/>
                      </a:cubicBezTo>
                      <a:cubicBezTo>
                        <a:pt x="4023" y="5184"/>
                        <a:pt x="5184" y="4023"/>
                        <a:pt x="5184" y="2592"/>
                      </a:cubicBezTo>
                      <a:cubicBezTo>
                        <a:pt x="5184" y="1161"/>
                        <a:pt x="4023" y="0"/>
                        <a:pt x="259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74;p32">
                  <a:extLst>
                    <a:ext uri="{FF2B5EF4-FFF2-40B4-BE49-F238E27FC236}">
                      <a16:creationId xmlns:a16="http://schemas.microsoft.com/office/drawing/2014/main" id="{032FB6D5-35D4-0D47-0524-8701608E5332}"/>
                    </a:ext>
                  </a:extLst>
                </p:cNvPr>
                <p:cNvSpPr/>
                <p:nvPr/>
              </p:nvSpPr>
              <p:spPr>
                <a:xfrm>
                  <a:off x="5118418" y="1597718"/>
                  <a:ext cx="113926" cy="113926"/>
                </a:xfrm>
                <a:custGeom>
                  <a:avLst/>
                  <a:gdLst/>
                  <a:ahLst/>
                  <a:cxnLst/>
                  <a:rect l="l" t="t" r="r" b="b"/>
                  <a:pathLst>
                    <a:path w="5786" h="5786" extrusionOk="0">
                      <a:moveTo>
                        <a:pt x="2892" y="602"/>
                      </a:moveTo>
                      <a:cubicBezTo>
                        <a:pt x="4156" y="602"/>
                        <a:pt x="5184" y="1629"/>
                        <a:pt x="5184" y="2893"/>
                      </a:cubicBezTo>
                      <a:cubicBezTo>
                        <a:pt x="5184" y="4156"/>
                        <a:pt x="4156" y="5184"/>
                        <a:pt x="2892" y="5184"/>
                      </a:cubicBezTo>
                      <a:cubicBezTo>
                        <a:pt x="1630" y="5184"/>
                        <a:pt x="602" y="4156"/>
                        <a:pt x="602" y="2893"/>
                      </a:cubicBezTo>
                      <a:cubicBezTo>
                        <a:pt x="602" y="1629"/>
                        <a:pt x="1630" y="602"/>
                        <a:pt x="2892" y="602"/>
                      </a:cubicBezTo>
                      <a:close/>
                      <a:moveTo>
                        <a:pt x="2892" y="0"/>
                      </a:moveTo>
                      <a:cubicBezTo>
                        <a:pt x="1298" y="0"/>
                        <a:pt x="0" y="1299"/>
                        <a:pt x="0" y="2893"/>
                      </a:cubicBezTo>
                      <a:cubicBezTo>
                        <a:pt x="0" y="4488"/>
                        <a:pt x="1298" y="5785"/>
                        <a:pt x="2892" y="5785"/>
                      </a:cubicBezTo>
                      <a:cubicBezTo>
                        <a:pt x="4487" y="5785"/>
                        <a:pt x="5785" y="4488"/>
                        <a:pt x="5785" y="2893"/>
                      </a:cubicBezTo>
                      <a:cubicBezTo>
                        <a:pt x="5785" y="1298"/>
                        <a:pt x="4487" y="0"/>
                        <a:pt x="289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75;p32">
                  <a:extLst>
                    <a:ext uri="{FF2B5EF4-FFF2-40B4-BE49-F238E27FC236}">
                      <a16:creationId xmlns:a16="http://schemas.microsoft.com/office/drawing/2014/main" id="{8D7E4572-3E70-7B31-034E-2D0064EBA8BE}"/>
                    </a:ext>
                  </a:extLst>
                </p:cNvPr>
                <p:cNvSpPr/>
                <p:nvPr/>
              </p:nvSpPr>
              <p:spPr>
                <a:xfrm>
                  <a:off x="5169375" y="2612108"/>
                  <a:ext cx="11991" cy="271427"/>
                </a:xfrm>
                <a:custGeom>
                  <a:avLst/>
                  <a:gdLst/>
                  <a:ahLst/>
                  <a:cxnLst/>
                  <a:rect l="l" t="t" r="r" b="b"/>
                  <a:pathLst>
                    <a:path w="609" h="13785" extrusionOk="0">
                      <a:moveTo>
                        <a:pt x="304" y="0"/>
                      </a:moveTo>
                      <a:cubicBezTo>
                        <a:pt x="136" y="0"/>
                        <a:pt x="1" y="139"/>
                        <a:pt x="4" y="307"/>
                      </a:cubicBezTo>
                      <a:lnTo>
                        <a:pt x="4" y="13485"/>
                      </a:lnTo>
                      <a:cubicBezTo>
                        <a:pt x="4" y="13651"/>
                        <a:pt x="138" y="13785"/>
                        <a:pt x="304" y="13785"/>
                      </a:cubicBezTo>
                      <a:cubicBezTo>
                        <a:pt x="470" y="13785"/>
                        <a:pt x="605" y="13651"/>
                        <a:pt x="605" y="13485"/>
                      </a:cubicBezTo>
                      <a:lnTo>
                        <a:pt x="605" y="307"/>
                      </a:lnTo>
                      <a:cubicBezTo>
                        <a:pt x="609" y="139"/>
                        <a:pt x="473" y="0"/>
                        <a:pt x="30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76;p32">
                  <a:extLst>
                    <a:ext uri="{FF2B5EF4-FFF2-40B4-BE49-F238E27FC236}">
                      <a16:creationId xmlns:a16="http://schemas.microsoft.com/office/drawing/2014/main" id="{FFCDD8DE-A5F2-10C1-7A70-BFA547F5F6DA}"/>
                    </a:ext>
                  </a:extLst>
                </p:cNvPr>
                <p:cNvSpPr/>
                <p:nvPr/>
              </p:nvSpPr>
              <p:spPr>
                <a:xfrm>
                  <a:off x="5124325" y="2839409"/>
                  <a:ext cx="106090" cy="102093"/>
                </a:xfrm>
                <a:custGeom>
                  <a:avLst/>
                  <a:gdLst/>
                  <a:ahLst/>
                  <a:cxnLst/>
                  <a:rect l="l" t="t" r="r" b="b"/>
                  <a:pathLst>
                    <a:path w="5388" h="5185" extrusionOk="0">
                      <a:moveTo>
                        <a:pt x="2592" y="1"/>
                      </a:moveTo>
                      <a:cubicBezTo>
                        <a:pt x="1161" y="1"/>
                        <a:pt x="0" y="1162"/>
                        <a:pt x="0" y="2593"/>
                      </a:cubicBezTo>
                      <a:cubicBezTo>
                        <a:pt x="0" y="3641"/>
                        <a:pt x="632" y="4586"/>
                        <a:pt x="1601" y="4988"/>
                      </a:cubicBezTo>
                      <a:cubicBezTo>
                        <a:pt x="1921" y="5120"/>
                        <a:pt x="2258" y="5185"/>
                        <a:pt x="2591" y="5185"/>
                      </a:cubicBezTo>
                      <a:cubicBezTo>
                        <a:pt x="3266" y="5185"/>
                        <a:pt x="3929" y="4922"/>
                        <a:pt x="4425" y="4426"/>
                      </a:cubicBezTo>
                      <a:cubicBezTo>
                        <a:pt x="5166" y="3685"/>
                        <a:pt x="5388" y="2569"/>
                        <a:pt x="4987" y="1602"/>
                      </a:cubicBezTo>
                      <a:cubicBezTo>
                        <a:pt x="4585" y="633"/>
                        <a:pt x="3640" y="1"/>
                        <a:pt x="259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77;p32">
                  <a:extLst>
                    <a:ext uri="{FF2B5EF4-FFF2-40B4-BE49-F238E27FC236}">
                      <a16:creationId xmlns:a16="http://schemas.microsoft.com/office/drawing/2014/main" id="{326B481D-7B7E-0500-2668-4A857F2BBD61}"/>
                    </a:ext>
                  </a:extLst>
                </p:cNvPr>
                <p:cNvSpPr/>
                <p:nvPr/>
              </p:nvSpPr>
              <p:spPr>
                <a:xfrm>
                  <a:off x="5118418" y="2833502"/>
                  <a:ext cx="113926" cy="113926"/>
                </a:xfrm>
                <a:custGeom>
                  <a:avLst/>
                  <a:gdLst/>
                  <a:ahLst/>
                  <a:cxnLst/>
                  <a:rect l="l" t="t" r="r" b="b"/>
                  <a:pathLst>
                    <a:path w="5786" h="5786" extrusionOk="0">
                      <a:moveTo>
                        <a:pt x="2892" y="602"/>
                      </a:moveTo>
                      <a:cubicBezTo>
                        <a:pt x="4156" y="602"/>
                        <a:pt x="5184" y="1629"/>
                        <a:pt x="5184" y="2893"/>
                      </a:cubicBezTo>
                      <a:cubicBezTo>
                        <a:pt x="5184" y="4157"/>
                        <a:pt x="4156" y="5185"/>
                        <a:pt x="2892" y="5185"/>
                      </a:cubicBezTo>
                      <a:cubicBezTo>
                        <a:pt x="1630" y="5185"/>
                        <a:pt x="602" y="4157"/>
                        <a:pt x="602" y="2893"/>
                      </a:cubicBezTo>
                      <a:cubicBezTo>
                        <a:pt x="602" y="1629"/>
                        <a:pt x="1630" y="602"/>
                        <a:pt x="2892" y="602"/>
                      </a:cubicBezTo>
                      <a:close/>
                      <a:moveTo>
                        <a:pt x="2892" y="1"/>
                      </a:moveTo>
                      <a:cubicBezTo>
                        <a:pt x="1298" y="1"/>
                        <a:pt x="0" y="1298"/>
                        <a:pt x="0" y="2893"/>
                      </a:cubicBezTo>
                      <a:cubicBezTo>
                        <a:pt x="0" y="4487"/>
                        <a:pt x="1298" y="5786"/>
                        <a:pt x="2892" y="5786"/>
                      </a:cubicBezTo>
                      <a:cubicBezTo>
                        <a:pt x="4487" y="5786"/>
                        <a:pt x="5785" y="4487"/>
                        <a:pt x="5785" y="2893"/>
                      </a:cubicBezTo>
                      <a:cubicBezTo>
                        <a:pt x="5785" y="1298"/>
                        <a:pt x="4487" y="1"/>
                        <a:pt x="289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78;p32">
                  <a:extLst>
                    <a:ext uri="{FF2B5EF4-FFF2-40B4-BE49-F238E27FC236}">
                      <a16:creationId xmlns:a16="http://schemas.microsoft.com/office/drawing/2014/main" id="{0035C474-DF34-7BA7-5AFF-AEF2339C4899}"/>
                    </a:ext>
                  </a:extLst>
                </p:cNvPr>
                <p:cNvSpPr/>
                <p:nvPr/>
              </p:nvSpPr>
              <p:spPr>
                <a:xfrm>
                  <a:off x="4866130" y="2095698"/>
                  <a:ext cx="116092" cy="71258"/>
                </a:xfrm>
                <a:custGeom>
                  <a:avLst/>
                  <a:gdLst/>
                  <a:ahLst/>
                  <a:cxnLst/>
                  <a:rect l="l" t="t" r="r" b="b"/>
                  <a:pathLst>
                    <a:path w="5896" h="3619" extrusionOk="0">
                      <a:moveTo>
                        <a:pt x="343" y="0"/>
                      </a:moveTo>
                      <a:cubicBezTo>
                        <a:pt x="240" y="0"/>
                        <a:pt x="139" y="54"/>
                        <a:pt x="83" y="151"/>
                      </a:cubicBezTo>
                      <a:cubicBezTo>
                        <a:pt x="0" y="295"/>
                        <a:pt x="49" y="478"/>
                        <a:pt x="193" y="561"/>
                      </a:cubicBezTo>
                      <a:lnTo>
                        <a:pt x="5419" y="3579"/>
                      </a:lnTo>
                      <a:cubicBezTo>
                        <a:pt x="5465" y="3605"/>
                        <a:pt x="5516" y="3618"/>
                        <a:pt x="5569" y="3618"/>
                      </a:cubicBezTo>
                      <a:cubicBezTo>
                        <a:pt x="5570" y="3618"/>
                        <a:pt x="5571" y="3618"/>
                        <a:pt x="5572" y="3618"/>
                      </a:cubicBezTo>
                      <a:cubicBezTo>
                        <a:pt x="5707" y="3618"/>
                        <a:pt x="5824" y="3527"/>
                        <a:pt x="5860" y="3396"/>
                      </a:cubicBezTo>
                      <a:cubicBezTo>
                        <a:pt x="5895" y="3265"/>
                        <a:pt x="5837" y="3126"/>
                        <a:pt x="5720" y="3058"/>
                      </a:cubicBezTo>
                      <a:lnTo>
                        <a:pt x="493" y="41"/>
                      </a:lnTo>
                      <a:cubicBezTo>
                        <a:pt x="446" y="13"/>
                        <a:pt x="394" y="0"/>
                        <a:pt x="34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79;p32">
                  <a:extLst>
                    <a:ext uri="{FF2B5EF4-FFF2-40B4-BE49-F238E27FC236}">
                      <a16:creationId xmlns:a16="http://schemas.microsoft.com/office/drawing/2014/main" id="{A77267E0-AEA1-1068-2FB2-06EAB7931718}"/>
                    </a:ext>
                  </a:extLst>
                </p:cNvPr>
                <p:cNvSpPr/>
                <p:nvPr/>
              </p:nvSpPr>
              <p:spPr>
                <a:xfrm>
                  <a:off x="4978048" y="2272061"/>
                  <a:ext cx="403704" cy="127079"/>
                </a:xfrm>
                <a:custGeom>
                  <a:avLst/>
                  <a:gdLst/>
                  <a:ahLst/>
                  <a:cxnLst/>
                  <a:rect l="l" t="t" r="r" b="b"/>
                  <a:pathLst>
                    <a:path w="20503" h="6454" extrusionOk="0">
                      <a:moveTo>
                        <a:pt x="10462" y="0"/>
                      </a:moveTo>
                      <a:cubicBezTo>
                        <a:pt x="10411" y="0"/>
                        <a:pt x="10359" y="13"/>
                        <a:pt x="10313" y="40"/>
                      </a:cubicBezTo>
                      <a:lnTo>
                        <a:pt x="176" y="5893"/>
                      </a:lnTo>
                      <a:cubicBezTo>
                        <a:pt x="58" y="5961"/>
                        <a:pt x="0" y="6100"/>
                        <a:pt x="36" y="6231"/>
                      </a:cubicBezTo>
                      <a:cubicBezTo>
                        <a:pt x="71" y="6362"/>
                        <a:pt x="190" y="6454"/>
                        <a:pt x="326" y="6454"/>
                      </a:cubicBezTo>
                      <a:cubicBezTo>
                        <a:pt x="380" y="6454"/>
                        <a:pt x="431" y="6440"/>
                        <a:pt x="476" y="6414"/>
                      </a:cubicBezTo>
                      <a:lnTo>
                        <a:pt x="10460" y="650"/>
                      </a:lnTo>
                      <a:lnTo>
                        <a:pt x="20004" y="6324"/>
                      </a:lnTo>
                      <a:cubicBezTo>
                        <a:pt x="20053" y="6353"/>
                        <a:pt x="20106" y="6367"/>
                        <a:pt x="20159" y="6367"/>
                      </a:cubicBezTo>
                      <a:cubicBezTo>
                        <a:pt x="20261" y="6367"/>
                        <a:pt x="20362" y="6315"/>
                        <a:pt x="20418" y="6220"/>
                      </a:cubicBezTo>
                      <a:cubicBezTo>
                        <a:pt x="20502" y="6076"/>
                        <a:pt x="20455" y="5892"/>
                        <a:pt x="20311" y="5807"/>
                      </a:cubicBezTo>
                      <a:lnTo>
                        <a:pt x="10616" y="43"/>
                      </a:lnTo>
                      <a:cubicBezTo>
                        <a:pt x="10569" y="14"/>
                        <a:pt x="10515" y="0"/>
                        <a:pt x="1046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80;p32">
                  <a:extLst>
                    <a:ext uri="{FF2B5EF4-FFF2-40B4-BE49-F238E27FC236}">
                      <a16:creationId xmlns:a16="http://schemas.microsoft.com/office/drawing/2014/main" id="{67539A1E-7B91-3925-FDDB-C8C2CD1CC46E}"/>
                    </a:ext>
                  </a:extLst>
                </p:cNvPr>
                <p:cNvSpPr/>
                <p:nvPr/>
              </p:nvSpPr>
              <p:spPr>
                <a:xfrm>
                  <a:off x="5178059" y="2039739"/>
                  <a:ext cx="12011" cy="244176"/>
                </a:xfrm>
                <a:custGeom>
                  <a:avLst/>
                  <a:gdLst/>
                  <a:ahLst/>
                  <a:cxnLst/>
                  <a:rect l="l" t="t" r="r" b="b"/>
                  <a:pathLst>
                    <a:path w="610" h="12401" extrusionOk="0">
                      <a:moveTo>
                        <a:pt x="304" y="1"/>
                      </a:moveTo>
                      <a:cubicBezTo>
                        <a:pt x="136" y="1"/>
                        <a:pt x="1" y="139"/>
                        <a:pt x="4" y="308"/>
                      </a:cubicBezTo>
                      <a:lnTo>
                        <a:pt x="4" y="12099"/>
                      </a:lnTo>
                      <a:cubicBezTo>
                        <a:pt x="4" y="12265"/>
                        <a:pt x="138" y="12400"/>
                        <a:pt x="304" y="12400"/>
                      </a:cubicBezTo>
                      <a:cubicBezTo>
                        <a:pt x="470" y="12400"/>
                        <a:pt x="604" y="12265"/>
                        <a:pt x="605" y="12100"/>
                      </a:cubicBezTo>
                      <a:lnTo>
                        <a:pt x="605" y="308"/>
                      </a:lnTo>
                      <a:cubicBezTo>
                        <a:pt x="609" y="139"/>
                        <a:pt x="473" y="1"/>
                        <a:pt x="30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481;p32">
                <a:extLst>
                  <a:ext uri="{FF2B5EF4-FFF2-40B4-BE49-F238E27FC236}">
                    <a16:creationId xmlns:a16="http://schemas.microsoft.com/office/drawing/2014/main" id="{075B4107-C332-DF70-7AA4-FCF6F1647CC0}"/>
                  </a:ext>
                </a:extLst>
              </p:cNvPr>
              <p:cNvGrpSpPr/>
              <p:nvPr/>
            </p:nvGrpSpPr>
            <p:grpSpPr>
              <a:xfrm>
                <a:off x="5312187" y="1140950"/>
                <a:ext cx="627501" cy="773285"/>
                <a:chOff x="5312187" y="1140950"/>
                <a:chExt cx="627501" cy="773285"/>
              </a:xfrm>
            </p:grpSpPr>
            <p:sp>
              <p:nvSpPr>
                <p:cNvPr id="14" name="Google Shape;482;p32">
                  <a:extLst>
                    <a:ext uri="{FF2B5EF4-FFF2-40B4-BE49-F238E27FC236}">
                      <a16:creationId xmlns:a16="http://schemas.microsoft.com/office/drawing/2014/main" id="{5E76FAA7-B740-A010-525B-71916DB67D00}"/>
                    </a:ext>
                  </a:extLst>
                </p:cNvPr>
                <p:cNvSpPr/>
                <p:nvPr/>
              </p:nvSpPr>
              <p:spPr>
                <a:xfrm>
                  <a:off x="5791166" y="1140969"/>
                  <a:ext cx="148404" cy="11853"/>
                </a:xfrm>
                <a:custGeom>
                  <a:avLst/>
                  <a:gdLst/>
                  <a:ahLst/>
                  <a:cxnLst/>
                  <a:rect l="l" t="t" r="r" b="b"/>
                  <a:pathLst>
                    <a:path w="7537" h="602" extrusionOk="0">
                      <a:moveTo>
                        <a:pt x="294" y="0"/>
                      </a:moveTo>
                      <a:cubicBezTo>
                        <a:pt x="131" y="4"/>
                        <a:pt x="0" y="136"/>
                        <a:pt x="0" y="300"/>
                      </a:cubicBezTo>
                      <a:cubicBezTo>
                        <a:pt x="0" y="464"/>
                        <a:pt x="131" y="596"/>
                        <a:pt x="294" y="601"/>
                      </a:cubicBezTo>
                      <a:lnTo>
                        <a:pt x="7242" y="601"/>
                      </a:lnTo>
                      <a:cubicBezTo>
                        <a:pt x="7406" y="596"/>
                        <a:pt x="7536" y="464"/>
                        <a:pt x="7536" y="300"/>
                      </a:cubicBezTo>
                      <a:cubicBezTo>
                        <a:pt x="7536" y="136"/>
                        <a:pt x="7406" y="4"/>
                        <a:pt x="724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83;p32">
                  <a:extLst>
                    <a:ext uri="{FF2B5EF4-FFF2-40B4-BE49-F238E27FC236}">
                      <a16:creationId xmlns:a16="http://schemas.microsoft.com/office/drawing/2014/main" id="{9F7C2779-253B-EBC2-4AE7-871A00349FE4}"/>
                    </a:ext>
                  </a:extLst>
                </p:cNvPr>
                <p:cNvSpPr/>
                <p:nvPr/>
              </p:nvSpPr>
              <p:spPr>
                <a:xfrm>
                  <a:off x="5448875" y="1140950"/>
                  <a:ext cx="297142" cy="11873"/>
                </a:xfrm>
                <a:custGeom>
                  <a:avLst/>
                  <a:gdLst/>
                  <a:ahLst/>
                  <a:cxnLst/>
                  <a:rect l="l" t="t" r="r" b="b"/>
                  <a:pathLst>
                    <a:path w="15091" h="603" extrusionOk="0">
                      <a:moveTo>
                        <a:pt x="299" y="1"/>
                      </a:moveTo>
                      <a:cubicBezTo>
                        <a:pt x="134" y="1"/>
                        <a:pt x="0" y="136"/>
                        <a:pt x="0" y="301"/>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1"/>
                      </a:cubicBezTo>
                      <a:cubicBezTo>
                        <a:pt x="15090" y="136"/>
                        <a:pt x="14956" y="1"/>
                        <a:pt x="14792" y="1"/>
                      </a:cubicBezTo>
                      <a:cubicBezTo>
                        <a:pt x="14789" y="1"/>
                        <a:pt x="14786" y="1"/>
                        <a:pt x="14783" y="1"/>
                      </a:cubicBezTo>
                      <a:lnTo>
                        <a:pt x="307"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84;p32">
                  <a:extLst>
                    <a:ext uri="{FF2B5EF4-FFF2-40B4-BE49-F238E27FC236}">
                      <a16:creationId xmlns:a16="http://schemas.microsoft.com/office/drawing/2014/main" id="{54A29158-DFDF-9F38-4790-C6FBFEC6E582}"/>
                    </a:ext>
                  </a:extLst>
                </p:cNvPr>
                <p:cNvSpPr/>
                <p:nvPr/>
              </p:nvSpPr>
              <p:spPr>
                <a:xfrm>
                  <a:off x="5312305" y="1140969"/>
                  <a:ext cx="85711" cy="11853"/>
                </a:xfrm>
                <a:custGeom>
                  <a:avLst/>
                  <a:gdLst/>
                  <a:ahLst/>
                  <a:cxnLst/>
                  <a:rect l="l" t="t" r="r" b="b"/>
                  <a:pathLst>
                    <a:path w="4353" h="602" extrusionOk="0">
                      <a:moveTo>
                        <a:pt x="294" y="0"/>
                      </a:moveTo>
                      <a:cubicBezTo>
                        <a:pt x="131" y="4"/>
                        <a:pt x="0" y="136"/>
                        <a:pt x="0" y="300"/>
                      </a:cubicBezTo>
                      <a:cubicBezTo>
                        <a:pt x="0" y="464"/>
                        <a:pt x="131" y="596"/>
                        <a:pt x="294" y="601"/>
                      </a:cubicBezTo>
                      <a:lnTo>
                        <a:pt x="4059" y="601"/>
                      </a:lnTo>
                      <a:cubicBezTo>
                        <a:pt x="4222" y="596"/>
                        <a:pt x="4353" y="464"/>
                        <a:pt x="4353" y="300"/>
                      </a:cubicBezTo>
                      <a:cubicBezTo>
                        <a:pt x="4353" y="136"/>
                        <a:pt x="4222" y="4"/>
                        <a:pt x="40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85;p32">
                  <a:extLst>
                    <a:ext uri="{FF2B5EF4-FFF2-40B4-BE49-F238E27FC236}">
                      <a16:creationId xmlns:a16="http://schemas.microsoft.com/office/drawing/2014/main" id="{FECFD505-0FA9-21F7-8E55-8A3687A7A479}"/>
                    </a:ext>
                  </a:extLst>
                </p:cNvPr>
                <p:cNvSpPr/>
                <p:nvPr/>
              </p:nvSpPr>
              <p:spPr>
                <a:xfrm>
                  <a:off x="5568590" y="1198267"/>
                  <a:ext cx="370979" cy="11873"/>
                </a:xfrm>
                <a:custGeom>
                  <a:avLst/>
                  <a:gdLst/>
                  <a:ahLst/>
                  <a:cxnLst/>
                  <a:rect l="l" t="t" r="r" b="b"/>
                  <a:pathLst>
                    <a:path w="18841" h="603" extrusionOk="0">
                      <a:moveTo>
                        <a:pt x="301" y="1"/>
                      </a:moveTo>
                      <a:cubicBezTo>
                        <a:pt x="135" y="1"/>
                        <a:pt x="0" y="135"/>
                        <a:pt x="0" y="301"/>
                      </a:cubicBezTo>
                      <a:cubicBezTo>
                        <a:pt x="0" y="468"/>
                        <a:pt x="135" y="602"/>
                        <a:pt x="301" y="602"/>
                      </a:cubicBezTo>
                      <a:cubicBezTo>
                        <a:pt x="303" y="602"/>
                        <a:pt x="305" y="602"/>
                        <a:pt x="307" y="602"/>
                      </a:cubicBezTo>
                      <a:lnTo>
                        <a:pt x="18546" y="602"/>
                      </a:lnTo>
                      <a:cubicBezTo>
                        <a:pt x="18710" y="598"/>
                        <a:pt x="18840" y="464"/>
                        <a:pt x="18840" y="301"/>
                      </a:cubicBezTo>
                      <a:cubicBezTo>
                        <a:pt x="18840" y="138"/>
                        <a:pt x="18710" y="4"/>
                        <a:pt x="18546" y="1"/>
                      </a:cubicBezTo>
                      <a:lnTo>
                        <a:pt x="307"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86;p32">
                  <a:extLst>
                    <a:ext uri="{FF2B5EF4-FFF2-40B4-BE49-F238E27FC236}">
                      <a16:creationId xmlns:a16="http://schemas.microsoft.com/office/drawing/2014/main" id="{C8ACD33D-BC78-3879-9E7C-3905FD8E247F}"/>
                    </a:ext>
                  </a:extLst>
                </p:cNvPr>
                <p:cNvSpPr/>
                <p:nvPr/>
              </p:nvSpPr>
              <p:spPr>
                <a:xfrm>
                  <a:off x="5312325" y="1198267"/>
                  <a:ext cx="137259" cy="11873"/>
                </a:xfrm>
                <a:custGeom>
                  <a:avLst/>
                  <a:gdLst/>
                  <a:ahLst/>
                  <a:cxnLst/>
                  <a:rect l="l" t="t" r="r" b="b"/>
                  <a:pathLst>
                    <a:path w="6971" h="603" extrusionOk="0">
                      <a:moveTo>
                        <a:pt x="6669" y="1"/>
                      </a:moveTo>
                      <a:cubicBezTo>
                        <a:pt x="6667" y="1"/>
                        <a:pt x="6665" y="1"/>
                        <a:pt x="6663" y="1"/>
                      </a:cubicBezTo>
                      <a:lnTo>
                        <a:pt x="293" y="1"/>
                      </a:lnTo>
                      <a:cubicBezTo>
                        <a:pt x="131" y="4"/>
                        <a:pt x="0" y="138"/>
                        <a:pt x="0" y="301"/>
                      </a:cubicBezTo>
                      <a:cubicBezTo>
                        <a:pt x="0" y="464"/>
                        <a:pt x="131" y="598"/>
                        <a:pt x="293" y="602"/>
                      </a:cubicBezTo>
                      <a:lnTo>
                        <a:pt x="6663" y="602"/>
                      </a:lnTo>
                      <a:cubicBezTo>
                        <a:pt x="6665" y="602"/>
                        <a:pt x="6667" y="602"/>
                        <a:pt x="6669" y="602"/>
                      </a:cubicBezTo>
                      <a:cubicBezTo>
                        <a:pt x="6836" y="602"/>
                        <a:pt x="6971" y="468"/>
                        <a:pt x="6971" y="301"/>
                      </a:cubicBezTo>
                      <a:cubicBezTo>
                        <a:pt x="6971" y="135"/>
                        <a:pt x="6836" y="1"/>
                        <a:pt x="66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87;p32">
                  <a:extLst>
                    <a:ext uri="{FF2B5EF4-FFF2-40B4-BE49-F238E27FC236}">
                      <a16:creationId xmlns:a16="http://schemas.microsoft.com/office/drawing/2014/main" id="{F1075482-FA26-ACDB-7FBE-1F654020CCA7}"/>
                    </a:ext>
                  </a:extLst>
                </p:cNvPr>
                <p:cNvSpPr/>
                <p:nvPr/>
              </p:nvSpPr>
              <p:spPr>
                <a:xfrm>
                  <a:off x="5865003" y="1263776"/>
                  <a:ext cx="74566" cy="11873"/>
                </a:xfrm>
                <a:custGeom>
                  <a:avLst/>
                  <a:gdLst/>
                  <a:ahLst/>
                  <a:cxnLst/>
                  <a:rect l="l" t="t" r="r" b="b"/>
                  <a:pathLst>
                    <a:path w="3787" h="603" extrusionOk="0">
                      <a:moveTo>
                        <a:pt x="299" y="1"/>
                      </a:moveTo>
                      <a:cubicBezTo>
                        <a:pt x="135" y="1"/>
                        <a:pt x="1" y="135"/>
                        <a:pt x="1" y="301"/>
                      </a:cubicBezTo>
                      <a:cubicBezTo>
                        <a:pt x="1" y="467"/>
                        <a:pt x="136" y="602"/>
                        <a:pt x="301" y="602"/>
                      </a:cubicBezTo>
                      <a:cubicBezTo>
                        <a:pt x="303" y="602"/>
                        <a:pt x="305" y="602"/>
                        <a:pt x="308" y="602"/>
                      </a:cubicBezTo>
                      <a:lnTo>
                        <a:pt x="3492" y="602"/>
                      </a:lnTo>
                      <a:cubicBezTo>
                        <a:pt x="3656" y="597"/>
                        <a:pt x="3786" y="464"/>
                        <a:pt x="3786" y="301"/>
                      </a:cubicBezTo>
                      <a:cubicBezTo>
                        <a:pt x="3786" y="137"/>
                        <a:pt x="3656" y="4"/>
                        <a:pt x="3492" y="1"/>
                      </a:cubicBezTo>
                      <a:lnTo>
                        <a:pt x="308"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88;p32">
                  <a:extLst>
                    <a:ext uri="{FF2B5EF4-FFF2-40B4-BE49-F238E27FC236}">
                      <a16:creationId xmlns:a16="http://schemas.microsoft.com/office/drawing/2014/main" id="{6ED230C5-FA38-9215-0A36-91BA4F7DDBAD}"/>
                    </a:ext>
                  </a:extLst>
                </p:cNvPr>
                <p:cNvSpPr/>
                <p:nvPr/>
              </p:nvSpPr>
              <p:spPr>
                <a:xfrm>
                  <a:off x="5688542" y="1263776"/>
                  <a:ext cx="137003" cy="11853"/>
                </a:xfrm>
                <a:custGeom>
                  <a:avLst/>
                  <a:gdLst/>
                  <a:ahLst/>
                  <a:cxnLst/>
                  <a:rect l="l" t="t" r="r" b="b"/>
                  <a:pathLst>
                    <a:path w="6958" h="602" extrusionOk="0">
                      <a:moveTo>
                        <a:pt x="294" y="1"/>
                      </a:moveTo>
                      <a:cubicBezTo>
                        <a:pt x="131" y="4"/>
                        <a:pt x="0" y="137"/>
                        <a:pt x="0" y="301"/>
                      </a:cubicBezTo>
                      <a:cubicBezTo>
                        <a:pt x="0" y="464"/>
                        <a:pt x="131" y="597"/>
                        <a:pt x="294" y="602"/>
                      </a:cubicBezTo>
                      <a:lnTo>
                        <a:pt x="6664" y="602"/>
                      </a:lnTo>
                      <a:cubicBezTo>
                        <a:pt x="6827" y="597"/>
                        <a:pt x="6958" y="464"/>
                        <a:pt x="6958" y="301"/>
                      </a:cubicBezTo>
                      <a:cubicBezTo>
                        <a:pt x="6958" y="137"/>
                        <a:pt x="6827" y="4"/>
                        <a:pt x="66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89;p32">
                  <a:extLst>
                    <a:ext uri="{FF2B5EF4-FFF2-40B4-BE49-F238E27FC236}">
                      <a16:creationId xmlns:a16="http://schemas.microsoft.com/office/drawing/2014/main" id="{51B8DB3D-74E7-3150-DEEC-3EA15F725AD7}"/>
                    </a:ext>
                  </a:extLst>
                </p:cNvPr>
                <p:cNvSpPr/>
                <p:nvPr/>
              </p:nvSpPr>
              <p:spPr>
                <a:xfrm>
                  <a:off x="5312325" y="1263776"/>
                  <a:ext cx="302576" cy="11873"/>
                </a:xfrm>
                <a:custGeom>
                  <a:avLst/>
                  <a:gdLst/>
                  <a:ahLst/>
                  <a:cxnLst/>
                  <a:rect l="l" t="t" r="r" b="b"/>
                  <a:pathLst>
                    <a:path w="15367" h="603" extrusionOk="0">
                      <a:moveTo>
                        <a:pt x="15068" y="1"/>
                      </a:moveTo>
                      <a:cubicBezTo>
                        <a:pt x="15065" y="1"/>
                        <a:pt x="15062" y="1"/>
                        <a:pt x="15059" y="1"/>
                      </a:cubicBezTo>
                      <a:lnTo>
                        <a:pt x="293" y="1"/>
                      </a:lnTo>
                      <a:cubicBezTo>
                        <a:pt x="131" y="4"/>
                        <a:pt x="0" y="137"/>
                        <a:pt x="0" y="301"/>
                      </a:cubicBezTo>
                      <a:cubicBezTo>
                        <a:pt x="0" y="464"/>
                        <a:pt x="131" y="597"/>
                        <a:pt x="293" y="602"/>
                      </a:cubicBezTo>
                      <a:lnTo>
                        <a:pt x="15059" y="602"/>
                      </a:lnTo>
                      <a:cubicBezTo>
                        <a:pt x="15062" y="602"/>
                        <a:pt x="15064" y="602"/>
                        <a:pt x="15066" y="602"/>
                      </a:cubicBezTo>
                      <a:cubicBezTo>
                        <a:pt x="15231" y="602"/>
                        <a:pt x="15366" y="467"/>
                        <a:pt x="15366" y="301"/>
                      </a:cubicBezTo>
                      <a:cubicBezTo>
                        <a:pt x="15366" y="135"/>
                        <a:pt x="15232" y="1"/>
                        <a:pt x="150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90;p32">
                  <a:extLst>
                    <a:ext uri="{FF2B5EF4-FFF2-40B4-BE49-F238E27FC236}">
                      <a16:creationId xmlns:a16="http://schemas.microsoft.com/office/drawing/2014/main" id="{7D149219-065D-FF9A-CCB2-EB0D4C67FECD}"/>
                    </a:ext>
                  </a:extLst>
                </p:cNvPr>
                <p:cNvSpPr/>
                <p:nvPr/>
              </p:nvSpPr>
              <p:spPr>
                <a:xfrm>
                  <a:off x="5608600" y="1329265"/>
                  <a:ext cx="331087" cy="11853"/>
                </a:xfrm>
                <a:custGeom>
                  <a:avLst/>
                  <a:gdLst/>
                  <a:ahLst/>
                  <a:cxnLst/>
                  <a:rect l="l" t="t" r="r" b="b"/>
                  <a:pathLst>
                    <a:path w="16815" h="602" extrusionOk="0">
                      <a:moveTo>
                        <a:pt x="302" y="1"/>
                      </a:moveTo>
                      <a:cubicBezTo>
                        <a:pt x="136" y="1"/>
                        <a:pt x="1" y="136"/>
                        <a:pt x="1" y="302"/>
                      </a:cubicBezTo>
                      <a:cubicBezTo>
                        <a:pt x="1" y="468"/>
                        <a:pt x="136" y="602"/>
                        <a:pt x="302" y="602"/>
                      </a:cubicBezTo>
                      <a:lnTo>
                        <a:pt x="16514" y="602"/>
                      </a:lnTo>
                      <a:cubicBezTo>
                        <a:pt x="16680" y="602"/>
                        <a:pt x="16814" y="468"/>
                        <a:pt x="16814" y="302"/>
                      </a:cubicBezTo>
                      <a:cubicBezTo>
                        <a:pt x="16814" y="136"/>
                        <a:pt x="16680" y="1"/>
                        <a:pt x="165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91;p32">
                  <a:extLst>
                    <a:ext uri="{FF2B5EF4-FFF2-40B4-BE49-F238E27FC236}">
                      <a16:creationId xmlns:a16="http://schemas.microsoft.com/office/drawing/2014/main" id="{30DDE66C-31E0-3A07-9E17-13088B8A5657}"/>
                    </a:ext>
                  </a:extLst>
                </p:cNvPr>
                <p:cNvSpPr/>
                <p:nvPr/>
              </p:nvSpPr>
              <p:spPr>
                <a:xfrm>
                  <a:off x="5312187" y="1329265"/>
                  <a:ext cx="239864" cy="11853"/>
                </a:xfrm>
                <a:custGeom>
                  <a:avLst/>
                  <a:gdLst/>
                  <a:ahLst/>
                  <a:cxnLst/>
                  <a:rect l="l" t="t" r="r" b="b"/>
                  <a:pathLst>
                    <a:path w="12182" h="602" extrusionOk="0">
                      <a:moveTo>
                        <a:pt x="300" y="1"/>
                      </a:moveTo>
                      <a:cubicBezTo>
                        <a:pt x="134" y="1"/>
                        <a:pt x="0" y="136"/>
                        <a:pt x="0" y="302"/>
                      </a:cubicBezTo>
                      <a:cubicBezTo>
                        <a:pt x="0" y="468"/>
                        <a:pt x="134" y="602"/>
                        <a:pt x="300" y="602"/>
                      </a:cubicBezTo>
                      <a:lnTo>
                        <a:pt x="11882" y="602"/>
                      </a:lnTo>
                      <a:cubicBezTo>
                        <a:pt x="12048" y="602"/>
                        <a:pt x="12182" y="468"/>
                        <a:pt x="12182" y="302"/>
                      </a:cubicBezTo>
                      <a:cubicBezTo>
                        <a:pt x="12182" y="136"/>
                        <a:pt x="12048" y="1"/>
                        <a:pt x="1188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92;p32">
                  <a:extLst>
                    <a:ext uri="{FF2B5EF4-FFF2-40B4-BE49-F238E27FC236}">
                      <a16:creationId xmlns:a16="http://schemas.microsoft.com/office/drawing/2014/main" id="{D1584E54-E19C-9202-BD73-A5C2D6A91224}"/>
                    </a:ext>
                  </a:extLst>
                </p:cNvPr>
                <p:cNvSpPr/>
                <p:nvPr/>
              </p:nvSpPr>
              <p:spPr>
                <a:xfrm>
                  <a:off x="5791166" y="1394773"/>
                  <a:ext cx="148404" cy="11853"/>
                </a:xfrm>
                <a:custGeom>
                  <a:avLst/>
                  <a:gdLst/>
                  <a:ahLst/>
                  <a:cxnLst/>
                  <a:rect l="l" t="t" r="r" b="b"/>
                  <a:pathLst>
                    <a:path w="7537" h="602" extrusionOk="0">
                      <a:moveTo>
                        <a:pt x="294" y="1"/>
                      </a:moveTo>
                      <a:cubicBezTo>
                        <a:pt x="131" y="4"/>
                        <a:pt x="0" y="137"/>
                        <a:pt x="0" y="300"/>
                      </a:cubicBezTo>
                      <a:cubicBezTo>
                        <a:pt x="0" y="464"/>
                        <a:pt x="131" y="598"/>
                        <a:pt x="294" y="602"/>
                      </a:cubicBezTo>
                      <a:lnTo>
                        <a:pt x="7242" y="602"/>
                      </a:lnTo>
                      <a:cubicBezTo>
                        <a:pt x="7406" y="598"/>
                        <a:pt x="7536" y="464"/>
                        <a:pt x="7536" y="300"/>
                      </a:cubicBezTo>
                      <a:cubicBezTo>
                        <a:pt x="7536" y="137"/>
                        <a:pt x="7406" y="4"/>
                        <a:pt x="72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93;p32">
                  <a:extLst>
                    <a:ext uri="{FF2B5EF4-FFF2-40B4-BE49-F238E27FC236}">
                      <a16:creationId xmlns:a16="http://schemas.microsoft.com/office/drawing/2014/main" id="{36970CD1-A783-D02C-3A5F-CF3A94770565}"/>
                    </a:ext>
                  </a:extLst>
                </p:cNvPr>
                <p:cNvSpPr/>
                <p:nvPr/>
              </p:nvSpPr>
              <p:spPr>
                <a:xfrm>
                  <a:off x="5448875" y="1394773"/>
                  <a:ext cx="297142" cy="11853"/>
                </a:xfrm>
                <a:custGeom>
                  <a:avLst/>
                  <a:gdLst/>
                  <a:ahLst/>
                  <a:cxnLst/>
                  <a:rect l="l" t="t" r="r" b="b"/>
                  <a:pathLst>
                    <a:path w="15091" h="602" extrusionOk="0">
                      <a:moveTo>
                        <a:pt x="301" y="0"/>
                      </a:moveTo>
                      <a:cubicBezTo>
                        <a:pt x="135" y="0"/>
                        <a:pt x="0" y="134"/>
                        <a:pt x="0" y="300"/>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0"/>
                      </a:cubicBezTo>
                      <a:cubicBezTo>
                        <a:pt x="15090" y="134"/>
                        <a:pt x="14955" y="0"/>
                        <a:pt x="14789" y="0"/>
                      </a:cubicBezTo>
                      <a:cubicBezTo>
                        <a:pt x="14787" y="0"/>
                        <a:pt x="14785" y="0"/>
                        <a:pt x="14783" y="1"/>
                      </a:cubicBezTo>
                      <a:lnTo>
                        <a:pt x="307" y="1"/>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94;p32">
                  <a:extLst>
                    <a:ext uri="{FF2B5EF4-FFF2-40B4-BE49-F238E27FC236}">
                      <a16:creationId xmlns:a16="http://schemas.microsoft.com/office/drawing/2014/main" id="{7AEC7F95-BEE9-F4ED-9AFB-35A7E1937C6C}"/>
                    </a:ext>
                  </a:extLst>
                </p:cNvPr>
                <p:cNvSpPr/>
                <p:nvPr/>
              </p:nvSpPr>
              <p:spPr>
                <a:xfrm>
                  <a:off x="5312305" y="1394773"/>
                  <a:ext cx="85711" cy="11853"/>
                </a:xfrm>
                <a:custGeom>
                  <a:avLst/>
                  <a:gdLst/>
                  <a:ahLst/>
                  <a:cxnLst/>
                  <a:rect l="l" t="t" r="r" b="b"/>
                  <a:pathLst>
                    <a:path w="4353" h="602" extrusionOk="0">
                      <a:moveTo>
                        <a:pt x="294" y="1"/>
                      </a:moveTo>
                      <a:cubicBezTo>
                        <a:pt x="131" y="4"/>
                        <a:pt x="0" y="137"/>
                        <a:pt x="0" y="300"/>
                      </a:cubicBezTo>
                      <a:cubicBezTo>
                        <a:pt x="0" y="464"/>
                        <a:pt x="131" y="598"/>
                        <a:pt x="294" y="602"/>
                      </a:cubicBezTo>
                      <a:lnTo>
                        <a:pt x="4059" y="602"/>
                      </a:lnTo>
                      <a:cubicBezTo>
                        <a:pt x="4222" y="598"/>
                        <a:pt x="4353" y="464"/>
                        <a:pt x="4353" y="300"/>
                      </a:cubicBezTo>
                      <a:cubicBezTo>
                        <a:pt x="4353" y="137"/>
                        <a:pt x="4222" y="4"/>
                        <a:pt x="40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95;p32">
                  <a:extLst>
                    <a:ext uri="{FF2B5EF4-FFF2-40B4-BE49-F238E27FC236}">
                      <a16:creationId xmlns:a16="http://schemas.microsoft.com/office/drawing/2014/main" id="{F894791D-6B66-513F-9951-C490FA123C0E}"/>
                    </a:ext>
                  </a:extLst>
                </p:cNvPr>
                <p:cNvSpPr/>
                <p:nvPr/>
              </p:nvSpPr>
              <p:spPr>
                <a:xfrm>
                  <a:off x="5568590" y="1452091"/>
                  <a:ext cx="370979" cy="11834"/>
                </a:xfrm>
                <a:custGeom>
                  <a:avLst/>
                  <a:gdLst/>
                  <a:ahLst/>
                  <a:cxnLst/>
                  <a:rect l="l" t="t" r="r" b="b"/>
                  <a:pathLst>
                    <a:path w="18841" h="601" extrusionOk="0">
                      <a:moveTo>
                        <a:pt x="299" y="0"/>
                      </a:moveTo>
                      <a:cubicBezTo>
                        <a:pt x="134" y="0"/>
                        <a:pt x="0" y="135"/>
                        <a:pt x="0" y="300"/>
                      </a:cubicBezTo>
                      <a:cubicBezTo>
                        <a:pt x="0" y="466"/>
                        <a:pt x="134" y="600"/>
                        <a:pt x="299" y="600"/>
                      </a:cubicBezTo>
                      <a:cubicBezTo>
                        <a:pt x="302" y="600"/>
                        <a:pt x="305" y="600"/>
                        <a:pt x="307" y="600"/>
                      </a:cubicBezTo>
                      <a:lnTo>
                        <a:pt x="18546" y="600"/>
                      </a:lnTo>
                      <a:cubicBezTo>
                        <a:pt x="18710" y="597"/>
                        <a:pt x="18840" y="464"/>
                        <a:pt x="18840" y="300"/>
                      </a:cubicBezTo>
                      <a:cubicBezTo>
                        <a:pt x="18840" y="137"/>
                        <a:pt x="18710" y="4"/>
                        <a:pt x="18546" y="0"/>
                      </a:cubicBezTo>
                      <a:lnTo>
                        <a:pt x="307" y="0"/>
                      </a:lnTo>
                      <a:cubicBezTo>
                        <a:pt x="305" y="0"/>
                        <a:pt x="302" y="0"/>
                        <a:pt x="29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96;p32">
                  <a:extLst>
                    <a:ext uri="{FF2B5EF4-FFF2-40B4-BE49-F238E27FC236}">
                      <a16:creationId xmlns:a16="http://schemas.microsoft.com/office/drawing/2014/main" id="{C876B01C-2D73-EC83-427C-A3F8B6D9EF74}"/>
                    </a:ext>
                  </a:extLst>
                </p:cNvPr>
                <p:cNvSpPr/>
                <p:nvPr/>
              </p:nvSpPr>
              <p:spPr>
                <a:xfrm>
                  <a:off x="5312325" y="1452091"/>
                  <a:ext cx="137259" cy="11834"/>
                </a:xfrm>
                <a:custGeom>
                  <a:avLst/>
                  <a:gdLst/>
                  <a:ahLst/>
                  <a:cxnLst/>
                  <a:rect l="l" t="t" r="r" b="b"/>
                  <a:pathLst>
                    <a:path w="6971" h="601" extrusionOk="0">
                      <a:moveTo>
                        <a:pt x="6671" y="0"/>
                      </a:moveTo>
                      <a:cubicBezTo>
                        <a:pt x="6668" y="0"/>
                        <a:pt x="6665" y="0"/>
                        <a:pt x="6663" y="0"/>
                      </a:cubicBezTo>
                      <a:lnTo>
                        <a:pt x="293" y="0"/>
                      </a:lnTo>
                      <a:cubicBezTo>
                        <a:pt x="131" y="4"/>
                        <a:pt x="0" y="137"/>
                        <a:pt x="0" y="300"/>
                      </a:cubicBezTo>
                      <a:cubicBezTo>
                        <a:pt x="0" y="464"/>
                        <a:pt x="131" y="597"/>
                        <a:pt x="293" y="600"/>
                      </a:cubicBezTo>
                      <a:lnTo>
                        <a:pt x="6663" y="600"/>
                      </a:lnTo>
                      <a:cubicBezTo>
                        <a:pt x="6665" y="600"/>
                        <a:pt x="6668" y="600"/>
                        <a:pt x="6671" y="600"/>
                      </a:cubicBezTo>
                      <a:cubicBezTo>
                        <a:pt x="6837" y="600"/>
                        <a:pt x="6971" y="466"/>
                        <a:pt x="6971" y="300"/>
                      </a:cubicBezTo>
                      <a:cubicBezTo>
                        <a:pt x="6971" y="135"/>
                        <a:pt x="6837" y="0"/>
                        <a:pt x="667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97;p32">
                  <a:extLst>
                    <a:ext uri="{FF2B5EF4-FFF2-40B4-BE49-F238E27FC236}">
                      <a16:creationId xmlns:a16="http://schemas.microsoft.com/office/drawing/2014/main" id="{9F19CA1E-8DC7-EC91-1BDE-F426AC822A73}"/>
                    </a:ext>
                  </a:extLst>
                </p:cNvPr>
                <p:cNvSpPr/>
                <p:nvPr/>
              </p:nvSpPr>
              <p:spPr>
                <a:xfrm>
                  <a:off x="5865003" y="1517560"/>
                  <a:ext cx="74566" cy="11873"/>
                </a:xfrm>
                <a:custGeom>
                  <a:avLst/>
                  <a:gdLst/>
                  <a:ahLst/>
                  <a:cxnLst/>
                  <a:rect l="l" t="t" r="r" b="b"/>
                  <a:pathLst>
                    <a:path w="3787" h="603" extrusionOk="0">
                      <a:moveTo>
                        <a:pt x="301" y="1"/>
                      </a:moveTo>
                      <a:cubicBezTo>
                        <a:pt x="136" y="1"/>
                        <a:pt x="1" y="135"/>
                        <a:pt x="1" y="301"/>
                      </a:cubicBezTo>
                      <a:cubicBezTo>
                        <a:pt x="1" y="468"/>
                        <a:pt x="136" y="602"/>
                        <a:pt x="301" y="602"/>
                      </a:cubicBezTo>
                      <a:cubicBezTo>
                        <a:pt x="303" y="602"/>
                        <a:pt x="305" y="602"/>
                        <a:pt x="308" y="602"/>
                      </a:cubicBezTo>
                      <a:lnTo>
                        <a:pt x="3492" y="602"/>
                      </a:lnTo>
                      <a:cubicBezTo>
                        <a:pt x="3656" y="599"/>
                        <a:pt x="3786" y="465"/>
                        <a:pt x="3786" y="301"/>
                      </a:cubicBezTo>
                      <a:cubicBezTo>
                        <a:pt x="3786" y="139"/>
                        <a:pt x="3656" y="5"/>
                        <a:pt x="3492"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98;p32">
                  <a:extLst>
                    <a:ext uri="{FF2B5EF4-FFF2-40B4-BE49-F238E27FC236}">
                      <a16:creationId xmlns:a16="http://schemas.microsoft.com/office/drawing/2014/main" id="{B1601FB9-66A8-75B2-959D-C4E0263299FA}"/>
                    </a:ext>
                  </a:extLst>
                </p:cNvPr>
                <p:cNvSpPr/>
                <p:nvPr/>
              </p:nvSpPr>
              <p:spPr>
                <a:xfrm>
                  <a:off x="5688542" y="1517580"/>
                  <a:ext cx="137003" cy="11853"/>
                </a:xfrm>
                <a:custGeom>
                  <a:avLst/>
                  <a:gdLst/>
                  <a:ahLst/>
                  <a:cxnLst/>
                  <a:rect l="l" t="t" r="r" b="b"/>
                  <a:pathLst>
                    <a:path w="6958" h="602" extrusionOk="0">
                      <a:moveTo>
                        <a:pt x="294" y="0"/>
                      </a:moveTo>
                      <a:cubicBezTo>
                        <a:pt x="131" y="4"/>
                        <a:pt x="0" y="138"/>
                        <a:pt x="0" y="300"/>
                      </a:cubicBezTo>
                      <a:cubicBezTo>
                        <a:pt x="0" y="464"/>
                        <a:pt x="131" y="598"/>
                        <a:pt x="294" y="601"/>
                      </a:cubicBezTo>
                      <a:lnTo>
                        <a:pt x="6664" y="601"/>
                      </a:lnTo>
                      <a:cubicBezTo>
                        <a:pt x="6827" y="598"/>
                        <a:pt x="6958" y="464"/>
                        <a:pt x="6958" y="300"/>
                      </a:cubicBezTo>
                      <a:cubicBezTo>
                        <a:pt x="6958" y="138"/>
                        <a:pt x="6827" y="4"/>
                        <a:pt x="66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99;p32">
                  <a:extLst>
                    <a:ext uri="{FF2B5EF4-FFF2-40B4-BE49-F238E27FC236}">
                      <a16:creationId xmlns:a16="http://schemas.microsoft.com/office/drawing/2014/main" id="{E6E3EE4E-F88B-E37B-BA12-3D6003C42A7C}"/>
                    </a:ext>
                  </a:extLst>
                </p:cNvPr>
                <p:cNvSpPr/>
                <p:nvPr/>
              </p:nvSpPr>
              <p:spPr>
                <a:xfrm>
                  <a:off x="5312325" y="1517560"/>
                  <a:ext cx="302576" cy="11873"/>
                </a:xfrm>
                <a:custGeom>
                  <a:avLst/>
                  <a:gdLst/>
                  <a:ahLst/>
                  <a:cxnLst/>
                  <a:rect l="l" t="t" r="r" b="b"/>
                  <a:pathLst>
                    <a:path w="15367" h="603" extrusionOk="0">
                      <a:moveTo>
                        <a:pt x="15066" y="1"/>
                      </a:moveTo>
                      <a:cubicBezTo>
                        <a:pt x="15064" y="1"/>
                        <a:pt x="15062" y="1"/>
                        <a:pt x="15059" y="1"/>
                      </a:cubicBezTo>
                      <a:lnTo>
                        <a:pt x="293" y="1"/>
                      </a:lnTo>
                      <a:cubicBezTo>
                        <a:pt x="131" y="5"/>
                        <a:pt x="0" y="139"/>
                        <a:pt x="0" y="301"/>
                      </a:cubicBezTo>
                      <a:cubicBezTo>
                        <a:pt x="0" y="465"/>
                        <a:pt x="131" y="599"/>
                        <a:pt x="293" y="602"/>
                      </a:cubicBezTo>
                      <a:lnTo>
                        <a:pt x="15059" y="602"/>
                      </a:lnTo>
                      <a:cubicBezTo>
                        <a:pt x="15062" y="602"/>
                        <a:pt x="15064" y="602"/>
                        <a:pt x="15066" y="602"/>
                      </a:cubicBezTo>
                      <a:cubicBezTo>
                        <a:pt x="15231" y="602"/>
                        <a:pt x="15366" y="468"/>
                        <a:pt x="15366" y="301"/>
                      </a:cubicBezTo>
                      <a:cubicBezTo>
                        <a:pt x="15366" y="135"/>
                        <a:pt x="15231" y="1"/>
                        <a:pt x="1506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00;p32">
                  <a:extLst>
                    <a:ext uri="{FF2B5EF4-FFF2-40B4-BE49-F238E27FC236}">
                      <a16:creationId xmlns:a16="http://schemas.microsoft.com/office/drawing/2014/main" id="{AE68942B-7046-CA4B-A38C-2FF43B431CEA}"/>
                    </a:ext>
                  </a:extLst>
                </p:cNvPr>
                <p:cNvSpPr/>
                <p:nvPr/>
              </p:nvSpPr>
              <p:spPr>
                <a:xfrm>
                  <a:off x="5608600" y="1583049"/>
                  <a:ext cx="331087" cy="11853"/>
                </a:xfrm>
                <a:custGeom>
                  <a:avLst/>
                  <a:gdLst/>
                  <a:ahLst/>
                  <a:cxnLst/>
                  <a:rect l="l" t="t" r="r" b="b"/>
                  <a:pathLst>
                    <a:path w="16815" h="602" extrusionOk="0">
                      <a:moveTo>
                        <a:pt x="302" y="1"/>
                      </a:moveTo>
                      <a:cubicBezTo>
                        <a:pt x="136" y="1"/>
                        <a:pt x="1" y="135"/>
                        <a:pt x="1" y="302"/>
                      </a:cubicBezTo>
                      <a:cubicBezTo>
                        <a:pt x="1" y="468"/>
                        <a:pt x="136" y="602"/>
                        <a:pt x="302" y="602"/>
                      </a:cubicBezTo>
                      <a:lnTo>
                        <a:pt x="16514" y="602"/>
                      </a:lnTo>
                      <a:cubicBezTo>
                        <a:pt x="16680" y="602"/>
                        <a:pt x="16814" y="468"/>
                        <a:pt x="16814" y="302"/>
                      </a:cubicBezTo>
                      <a:cubicBezTo>
                        <a:pt x="16814" y="135"/>
                        <a:pt x="16680" y="1"/>
                        <a:pt x="165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01;p32">
                  <a:extLst>
                    <a:ext uri="{FF2B5EF4-FFF2-40B4-BE49-F238E27FC236}">
                      <a16:creationId xmlns:a16="http://schemas.microsoft.com/office/drawing/2014/main" id="{40E6E084-1C13-9A9E-31E2-3D5CCBCCF437}"/>
                    </a:ext>
                  </a:extLst>
                </p:cNvPr>
                <p:cNvSpPr/>
                <p:nvPr/>
              </p:nvSpPr>
              <p:spPr>
                <a:xfrm>
                  <a:off x="5312187" y="1583049"/>
                  <a:ext cx="239864" cy="11853"/>
                </a:xfrm>
                <a:custGeom>
                  <a:avLst/>
                  <a:gdLst/>
                  <a:ahLst/>
                  <a:cxnLst/>
                  <a:rect l="l" t="t" r="r" b="b"/>
                  <a:pathLst>
                    <a:path w="12182" h="602" extrusionOk="0">
                      <a:moveTo>
                        <a:pt x="300" y="1"/>
                      </a:moveTo>
                      <a:cubicBezTo>
                        <a:pt x="134" y="1"/>
                        <a:pt x="0" y="135"/>
                        <a:pt x="0" y="302"/>
                      </a:cubicBezTo>
                      <a:cubicBezTo>
                        <a:pt x="0" y="468"/>
                        <a:pt x="134" y="602"/>
                        <a:pt x="300" y="602"/>
                      </a:cubicBezTo>
                      <a:lnTo>
                        <a:pt x="11882" y="602"/>
                      </a:lnTo>
                      <a:cubicBezTo>
                        <a:pt x="12048" y="602"/>
                        <a:pt x="12182" y="468"/>
                        <a:pt x="12182" y="302"/>
                      </a:cubicBezTo>
                      <a:cubicBezTo>
                        <a:pt x="12182" y="135"/>
                        <a:pt x="12048" y="1"/>
                        <a:pt x="1188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02;p32">
                  <a:extLst>
                    <a:ext uri="{FF2B5EF4-FFF2-40B4-BE49-F238E27FC236}">
                      <a16:creationId xmlns:a16="http://schemas.microsoft.com/office/drawing/2014/main" id="{264DAFE5-0782-24FB-8043-4B16C815D33E}"/>
                    </a:ext>
                  </a:extLst>
                </p:cNvPr>
                <p:cNvSpPr/>
                <p:nvPr/>
              </p:nvSpPr>
              <p:spPr>
                <a:xfrm>
                  <a:off x="5791166" y="1648558"/>
                  <a:ext cx="148404" cy="11853"/>
                </a:xfrm>
                <a:custGeom>
                  <a:avLst/>
                  <a:gdLst/>
                  <a:ahLst/>
                  <a:cxnLst/>
                  <a:rect l="l" t="t" r="r" b="b"/>
                  <a:pathLst>
                    <a:path w="7537" h="602" extrusionOk="0">
                      <a:moveTo>
                        <a:pt x="294" y="1"/>
                      </a:moveTo>
                      <a:cubicBezTo>
                        <a:pt x="131" y="4"/>
                        <a:pt x="0" y="138"/>
                        <a:pt x="0" y="302"/>
                      </a:cubicBezTo>
                      <a:cubicBezTo>
                        <a:pt x="0" y="464"/>
                        <a:pt x="131" y="598"/>
                        <a:pt x="294" y="602"/>
                      </a:cubicBezTo>
                      <a:lnTo>
                        <a:pt x="7242" y="602"/>
                      </a:lnTo>
                      <a:cubicBezTo>
                        <a:pt x="7406" y="598"/>
                        <a:pt x="7536" y="464"/>
                        <a:pt x="7536" y="302"/>
                      </a:cubicBezTo>
                      <a:cubicBezTo>
                        <a:pt x="7536" y="138"/>
                        <a:pt x="7406" y="4"/>
                        <a:pt x="72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03;p32">
                  <a:extLst>
                    <a:ext uri="{FF2B5EF4-FFF2-40B4-BE49-F238E27FC236}">
                      <a16:creationId xmlns:a16="http://schemas.microsoft.com/office/drawing/2014/main" id="{3BAD868A-0CA4-CEEE-6723-DB88810992EF}"/>
                    </a:ext>
                  </a:extLst>
                </p:cNvPr>
                <p:cNvSpPr/>
                <p:nvPr/>
              </p:nvSpPr>
              <p:spPr>
                <a:xfrm>
                  <a:off x="5448875" y="1648558"/>
                  <a:ext cx="297142" cy="11853"/>
                </a:xfrm>
                <a:custGeom>
                  <a:avLst/>
                  <a:gdLst/>
                  <a:ahLst/>
                  <a:cxnLst/>
                  <a:rect l="l" t="t" r="r" b="b"/>
                  <a:pathLst>
                    <a:path w="15091" h="602" extrusionOk="0">
                      <a:moveTo>
                        <a:pt x="301" y="1"/>
                      </a:moveTo>
                      <a:cubicBezTo>
                        <a:pt x="135" y="1"/>
                        <a:pt x="0" y="135"/>
                        <a:pt x="0" y="302"/>
                      </a:cubicBezTo>
                      <a:cubicBezTo>
                        <a:pt x="0" y="468"/>
                        <a:pt x="135" y="602"/>
                        <a:pt x="301" y="602"/>
                      </a:cubicBezTo>
                      <a:cubicBezTo>
                        <a:pt x="303" y="602"/>
                        <a:pt x="305" y="602"/>
                        <a:pt x="307" y="602"/>
                      </a:cubicBezTo>
                      <a:lnTo>
                        <a:pt x="14783" y="602"/>
                      </a:lnTo>
                      <a:cubicBezTo>
                        <a:pt x="14785" y="602"/>
                        <a:pt x="14787" y="602"/>
                        <a:pt x="14789" y="602"/>
                      </a:cubicBezTo>
                      <a:cubicBezTo>
                        <a:pt x="14955" y="602"/>
                        <a:pt x="15090" y="468"/>
                        <a:pt x="15090" y="302"/>
                      </a:cubicBezTo>
                      <a:cubicBezTo>
                        <a:pt x="15090" y="135"/>
                        <a:pt x="14955" y="1"/>
                        <a:pt x="14789" y="1"/>
                      </a:cubicBezTo>
                      <a:cubicBezTo>
                        <a:pt x="14787" y="1"/>
                        <a:pt x="14785" y="1"/>
                        <a:pt x="14783" y="1"/>
                      </a:cubicBezTo>
                      <a:lnTo>
                        <a:pt x="307"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04;p32">
                  <a:extLst>
                    <a:ext uri="{FF2B5EF4-FFF2-40B4-BE49-F238E27FC236}">
                      <a16:creationId xmlns:a16="http://schemas.microsoft.com/office/drawing/2014/main" id="{9C6C4313-6D1D-E0DC-02C2-C15DB13A7E88}"/>
                    </a:ext>
                  </a:extLst>
                </p:cNvPr>
                <p:cNvSpPr/>
                <p:nvPr/>
              </p:nvSpPr>
              <p:spPr>
                <a:xfrm>
                  <a:off x="5312305" y="1648558"/>
                  <a:ext cx="85711" cy="11853"/>
                </a:xfrm>
                <a:custGeom>
                  <a:avLst/>
                  <a:gdLst/>
                  <a:ahLst/>
                  <a:cxnLst/>
                  <a:rect l="l" t="t" r="r" b="b"/>
                  <a:pathLst>
                    <a:path w="4353" h="602" extrusionOk="0">
                      <a:moveTo>
                        <a:pt x="294" y="1"/>
                      </a:moveTo>
                      <a:cubicBezTo>
                        <a:pt x="131" y="4"/>
                        <a:pt x="0" y="138"/>
                        <a:pt x="0" y="302"/>
                      </a:cubicBezTo>
                      <a:cubicBezTo>
                        <a:pt x="0" y="464"/>
                        <a:pt x="131" y="598"/>
                        <a:pt x="294" y="602"/>
                      </a:cubicBezTo>
                      <a:lnTo>
                        <a:pt x="4059" y="602"/>
                      </a:lnTo>
                      <a:cubicBezTo>
                        <a:pt x="4222" y="598"/>
                        <a:pt x="4353" y="464"/>
                        <a:pt x="4353" y="302"/>
                      </a:cubicBezTo>
                      <a:cubicBezTo>
                        <a:pt x="4353" y="138"/>
                        <a:pt x="4222" y="4"/>
                        <a:pt x="40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05;p32">
                  <a:extLst>
                    <a:ext uri="{FF2B5EF4-FFF2-40B4-BE49-F238E27FC236}">
                      <a16:creationId xmlns:a16="http://schemas.microsoft.com/office/drawing/2014/main" id="{284B15DA-764B-30B9-16F7-64CE7D28C6CE}"/>
                    </a:ext>
                  </a:extLst>
                </p:cNvPr>
                <p:cNvSpPr/>
                <p:nvPr/>
              </p:nvSpPr>
              <p:spPr>
                <a:xfrm>
                  <a:off x="5568590" y="1705875"/>
                  <a:ext cx="370979" cy="11853"/>
                </a:xfrm>
                <a:custGeom>
                  <a:avLst/>
                  <a:gdLst/>
                  <a:ahLst/>
                  <a:cxnLst/>
                  <a:rect l="l" t="t" r="r" b="b"/>
                  <a:pathLst>
                    <a:path w="18841" h="602" extrusionOk="0">
                      <a:moveTo>
                        <a:pt x="301" y="0"/>
                      </a:moveTo>
                      <a:cubicBezTo>
                        <a:pt x="135" y="0"/>
                        <a:pt x="0" y="134"/>
                        <a:pt x="0" y="300"/>
                      </a:cubicBezTo>
                      <a:cubicBezTo>
                        <a:pt x="0" y="468"/>
                        <a:pt x="135" y="602"/>
                        <a:pt x="301" y="602"/>
                      </a:cubicBezTo>
                      <a:cubicBezTo>
                        <a:pt x="303" y="602"/>
                        <a:pt x="305" y="602"/>
                        <a:pt x="307" y="602"/>
                      </a:cubicBezTo>
                      <a:lnTo>
                        <a:pt x="18546" y="602"/>
                      </a:lnTo>
                      <a:cubicBezTo>
                        <a:pt x="18710" y="598"/>
                        <a:pt x="18840" y="464"/>
                        <a:pt x="18840" y="300"/>
                      </a:cubicBezTo>
                      <a:cubicBezTo>
                        <a:pt x="18840" y="138"/>
                        <a:pt x="18710" y="4"/>
                        <a:pt x="18546" y="1"/>
                      </a:cubicBezTo>
                      <a:lnTo>
                        <a:pt x="307" y="1"/>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06;p32">
                  <a:extLst>
                    <a:ext uri="{FF2B5EF4-FFF2-40B4-BE49-F238E27FC236}">
                      <a16:creationId xmlns:a16="http://schemas.microsoft.com/office/drawing/2014/main" id="{DD3E20A9-B914-965E-0351-AC44A6CA91FD}"/>
                    </a:ext>
                  </a:extLst>
                </p:cNvPr>
                <p:cNvSpPr/>
                <p:nvPr/>
              </p:nvSpPr>
              <p:spPr>
                <a:xfrm>
                  <a:off x="5312325" y="1705875"/>
                  <a:ext cx="137259" cy="11853"/>
                </a:xfrm>
                <a:custGeom>
                  <a:avLst/>
                  <a:gdLst/>
                  <a:ahLst/>
                  <a:cxnLst/>
                  <a:rect l="l" t="t" r="r" b="b"/>
                  <a:pathLst>
                    <a:path w="6971" h="602" extrusionOk="0">
                      <a:moveTo>
                        <a:pt x="6669" y="0"/>
                      </a:moveTo>
                      <a:cubicBezTo>
                        <a:pt x="6667" y="0"/>
                        <a:pt x="6665" y="0"/>
                        <a:pt x="6663" y="1"/>
                      </a:cubicBezTo>
                      <a:lnTo>
                        <a:pt x="293" y="1"/>
                      </a:lnTo>
                      <a:cubicBezTo>
                        <a:pt x="131" y="4"/>
                        <a:pt x="0" y="138"/>
                        <a:pt x="0" y="300"/>
                      </a:cubicBezTo>
                      <a:cubicBezTo>
                        <a:pt x="0" y="464"/>
                        <a:pt x="131" y="598"/>
                        <a:pt x="293" y="602"/>
                      </a:cubicBezTo>
                      <a:lnTo>
                        <a:pt x="6663" y="602"/>
                      </a:lnTo>
                      <a:cubicBezTo>
                        <a:pt x="6665" y="602"/>
                        <a:pt x="6667" y="602"/>
                        <a:pt x="6669" y="602"/>
                      </a:cubicBezTo>
                      <a:cubicBezTo>
                        <a:pt x="6836" y="602"/>
                        <a:pt x="6971" y="468"/>
                        <a:pt x="6971" y="300"/>
                      </a:cubicBezTo>
                      <a:cubicBezTo>
                        <a:pt x="6971" y="134"/>
                        <a:pt x="6836" y="0"/>
                        <a:pt x="666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07;p32">
                  <a:extLst>
                    <a:ext uri="{FF2B5EF4-FFF2-40B4-BE49-F238E27FC236}">
                      <a16:creationId xmlns:a16="http://schemas.microsoft.com/office/drawing/2014/main" id="{C6B6CAA6-5DA2-1DCF-EC8E-2B3C5672836B}"/>
                    </a:ext>
                  </a:extLst>
                </p:cNvPr>
                <p:cNvSpPr/>
                <p:nvPr/>
              </p:nvSpPr>
              <p:spPr>
                <a:xfrm>
                  <a:off x="5865003" y="1771364"/>
                  <a:ext cx="74566" cy="11853"/>
                </a:xfrm>
                <a:custGeom>
                  <a:avLst/>
                  <a:gdLst/>
                  <a:ahLst/>
                  <a:cxnLst/>
                  <a:rect l="l" t="t" r="r" b="b"/>
                  <a:pathLst>
                    <a:path w="3787" h="602" extrusionOk="0">
                      <a:moveTo>
                        <a:pt x="301" y="0"/>
                      </a:moveTo>
                      <a:cubicBezTo>
                        <a:pt x="136" y="0"/>
                        <a:pt x="1" y="135"/>
                        <a:pt x="1" y="301"/>
                      </a:cubicBezTo>
                      <a:cubicBezTo>
                        <a:pt x="1" y="468"/>
                        <a:pt x="136" y="601"/>
                        <a:pt x="301" y="601"/>
                      </a:cubicBezTo>
                      <a:cubicBezTo>
                        <a:pt x="303" y="601"/>
                        <a:pt x="305" y="601"/>
                        <a:pt x="308" y="601"/>
                      </a:cubicBezTo>
                      <a:lnTo>
                        <a:pt x="3492" y="601"/>
                      </a:lnTo>
                      <a:cubicBezTo>
                        <a:pt x="3656" y="598"/>
                        <a:pt x="3786" y="465"/>
                        <a:pt x="3786" y="301"/>
                      </a:cubicBezTo>
                      <a:cubicBezTo>
                        <a:pt x="3786" y="138"/>
                        <a:pt x="3656" y="4"/>
                        <a:pt x="3492" y="0"/>
                      </a:cubicBezTo>
                      <a:lnTo>
                        <a:pt x="308"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08;p32">
                  <a:extLst>
                    <a:ext uri="{FF2B5EF4-FFF2-40B4-BE49-F238E27FC236}">
                      <a16:creationId xmlns:a16="http://schemas.microsoft.com/office/drawing/2014/main" id="{B0C68BB9-98F4-A06D-40B9-0B770128A0F6}"/>
                    </a:ext>
                  </a:extLst>
                </p:cNvPr>
                <p:cNvSpPr/>
                <p:nvPr/>
              </p:nvSpPr>
              <p:spPr>
                <a:xfrm>
                  <a:off x="5688542" y="1771364"/>
                  <a:ext cx="137003" cy="11853"/>
                </a:xfrm>
                <a:custGeom>
                  <a:avLst/>
                  <a:gdLst/>
                  <a:ahLst/>
                  <a:cxnLst/>
                  <a:rect l="l" t="t" r="r" b="b"/>
                  <a:pathLst>
                    <a:path w="6958" h="602" extrusionOk="0">
                      <a:moveTo>
                        <a:pt x="294" y="0"/>
                      </a:moveTo>
                      <a:cubicBezTo>
                        <a:pt x="131" y="4"/>
                        <a:pt x="0" y="138"/>
                        <a:pt x="0" y="301"/>
                      </a:cubicBezTo>
                      <a:cubicBezTo>
                        <a:pt x="0" y="465"/>
                        <a:pt x="131" y="598"/>
                        <a:pt x="294" y="601"/>
                      </a:cubicBezTo>
                      <a:lnTo>
                        <a:pt x="6664" y="601"/>
                      </a:lnTo>
                      <a:cubicBezTo>
                        <a:pt x="6827" y="598"/>
                        <a:pt x="6958" y="465"/>
                        <a:pt x="6958" y="301"/>
                      </a:cubicBezTo>
                      <a:cubicBezTo>
                        <a:pt x="6958" y="138"/>
                        <a:pt x="6827" y="4"/>
                        <a:pt x="66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09;p32">
                  <a:extLst>
                    <a:ext uri="{FF2B5EF4-FFF2-40B4-BE49-F238E27FC236}">
                      <a16:creationId xmlns:a16="http://schemas.microsoft.com/office/drawing/2014/main" id="{E38692FC-0EF0-1500-F5DC-6F329B932D60}"/>
                    </a:ext>
                  </a:extLst>
                </p:cNvPr>
                <p:cNvSpPr/>
                <p:nvPr/>
              </p:nvSpPr>
              <p:spPr>
                <a:xfrm>
                  <a:off x="5312325" y="1771364"/>
                  <a:ext cx="302576" cy="11853"/>
                </a:xfrm>
                <a:custGeom>
                  <a:avLst/>
                  <a:gdLst/>
                  <a:ahLst/>
                  <a:cxnLst/>
                  <a:rect l="l" t="t" r="r" b="b"/>
                  <a:pathLst>
                    <a:path w="15367" h="602" extrusionOk="0">
                      <a:moveTo>
                        <a:pt x="15066" y="0"/>
                      </a:moveTo>
                      <a:cubicBezTo>
                        <a:pt x="15064" y="0"/>
                        <a:pt x="15062" y="0"/>
                        <a:pt x="15059" y="0"/>
                      </a:cubicBezTo>
                      <a:lnTo>
                        <a:pt x="293" y="0"/>
                      </a:lnTo>
                      <a:cubicBezTo>
                        <a:pt x="131" y="4"/>
                        <a:pt x="0" y="138"/>
                        <a:pt x="0" y="301"/>
                      </a:cubicBezTo>
                      <a:cubicBezTo>
                        <a:pt x="0" y="465"/>
                        <a:pt x="131" y="598"/>
                        <a:pt x="293" y="601"/>
                      </a:cubicBezTo>
                      <a:lnTo>
                        <a:pt x="15059" y="601"/>
                      </a:lnTo>
                      <a:cubicBezTo>
                        <a:pt x="15062" y="601"/>
                        <a:pt x="15064" y="601"/>
                        <a:pt x="15066" y="601"/>
                      </a:cubicBezTo>
                      <a:cubicBezTo>
                        <a:pt x="15231" y="601"/>
                        <a:pt x="15366" y="468"/>
                        <a:pt x="15366" y="301"/>
                      </a:cubicBezTo>
                      <a:cubicBezTo>
                        <a:pt x="15366" y="135"/>
                        <a:pt x="15231" y="0"/>
                        <a:pt x="1506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10;p32">
                  <a:extLst>
                    <a:ext uri="{FF2B5EF4-FFF2-40B4-BE49-F238E27FC236}">
                      <a16:creationId xmlns:a16="http://schemas.microsoft.com/office/drawing/2014/main" id="{34BF6543-9440-5863-7CCA-028A646732B7}"/>
                    </a:ext>
                  </a:extLst>
                </p:cNvPr>
                <p:cNvSpPr/>
                <p:nvPr/>
              </p:nvSpPr>
              <p:spPr>
                <a:xfrm>
                  <a:off x="5608600" y="1836873"/>
                  <a:ext cx="331087" cy="11853"/>
                </a:xfrm>
                <a:custGeom>
                  <a:avLst/>
                  <a:gdLst/>
                  <a:ahLst/>
                  <a:cxnLst/>
                  <a:rect l="l" t="t" r="r" b="b"/>
                  <a:pathLst>
                    <a:path w="16815" h="602" extrusionOk="0">
                      <a:moveTo>
                        <a:pt x="302" y="0"/>
                      </a:moveTo>
                      <a:cubicBezTo>
                        <a:pt x="136" y="0"/>
                        <a:pt x="1" y="135"/>
                        <a:pt x="1" y="301"/>
                      </a:cubicBezTo>
                      <a:cubicBezTo>
                        <a:pt x="1" y="467"/>
                        <a:pt x="136" y="601"/>
                        <a:pt x="302" y="601"/>
                      </a:cubicBezTo>
                      <a:lnTo>
                        <a:pt x="16514" y="601"/>
                      </a:lnTo>
                      <a:cubicBezTo>
                        <a:pt x="16680" y="601"/>
                        <a:pt x="16814" y="467"/>
                        <a:pt x="16814" y="301"/>
                      </a:cubicBezTo>
                      <a:cubicBezTo>
                        <a:pt x="16814" y="135"/>
                        <a:pt x="16680" y="0"/>
                        <a:pt x="165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11;p32">
                  <a:extLst>
                    <a:ext uri="{FF2B5EF4-FFF2-40B4-BE49-F238E27FC236}">
                      <a16:creationId xmlns:a16="http://schemas.microsoft.com/office/drawing/2014/main" id="{A18D0A55-B6FE-93B7-3070-E780394A70CB}"/>
                    </a:ext>
                  </a:extLst>
                </p:cNvPr>
                <p:cNvSpPr/>
                <p:nvPr/>
              </p:nvSpPr>
              <p:spPr>
                <a:xfrm>
                  <a:off x="5312187" y="1836873"/>
                  <a:ext cx="239864" cy="11853"/>
                </a:xfrm>
                <a:custGeom>
                  <a:avLst/>
                  <a:gdLst/>
                  <a:ahLst/>
                  <a:cxnLst/>
                  <a:rect l="l" t="t" r="r" b="b"/>
                  <a:pathLst>
                    <a:path w="12182" h="602" extrusionOk="0">
                      <a:moveTo>
                        <a:pt x="300" y="0"/>
                      </a:moveTo>
                      <a:cubicBezTo>
                        <a:pt x="134" y="0"/>
                        <a:pt x="0" y="135"/>
                        <a:pt x="0" y="301"/>
                      </a:cubicBezTo>
                      <a:cubicBezTo>
                        <a:pt x="0" y="467"/>
                        <a:pt x="134" y="601"/>
                        <a:pt x="300" y="601"/>
                      </a:cubicBezTo>
                      <a:lnTo>
                        <a:pt x="11882" y="601"/>
                      </a:lnTo>
                      <a:cubicBezTo>
                        <a:pt x="12048" y="601"/>
                        <a:pt x="12182" y="467"/>
                        <a:pt x="12182" y="301"/>
                      </a:cubicBezTo>
                      <a:cubicBezTo>
                        <a:pt x="12182" y="135"/>
                        <a:pt x="12048" y="0"/>
                        <a:pt x="1188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12;p32">
                  <a:extLst>
                    <a:ext uri="{FF2B5EF4-FFF2-40B4-BE49-F238E27FC236}">
                      <a16:creationId xmlns:a16="http://schemas.microsoft.com/office/drawing/2014/main" id="{620E1BC6-CFD9-0901-EA9E-B8B2E075F955}"/>
                    </a:ext>
                  </a:extLst>
                </p:cNvPr>
                <p:cNvSpPr/>
                <p:nvPr/>
              </p:nvSpPr>
              <p:spPr>
                <a:xfrm>
                  <a:off x="5791166" y="1902382"/>
                  <a:ext cx="148404" cy="11853"/>
                </a:xfrm>
                <a:custGeom>
                  <a:avLst/>
                  <a:gdLst/>
                  <a:ahLst/>
                  <a:cxnLst/>
                  <a:rect l="l" t="t" r="r" b="b"/>
                  <a:pathLst>
                    <a:path w="7537" h="602" extrusionOk="0">
                      <a:moveTo>
                        <a:pt x="294" y="0"/>
                      </a:moveTo>
                      <a:cubicBezTo>
                        <a:pt x="131" y="4"/>
                        <a:pt x="0" y="137"/>
                        <a:pt x="0" y="300"/>
                      </a:cubicBezTo>
                      <a:cubicBezTo>
                        <a:pt x="0" y="464"/>
                        <a:pt x="131" y="598"/>
                        <a:pt x="294" y="601"/>
                      </a:cubicBezTo>
                      <a:lnTo>
                        <a:pt x="7242" y="601"/>
                      </a:lnTo>
                      <a:cubicBezTo>
                        <a:pt x="7406" y="598"/>
                        <a:pt x="7536" y="464"/>
                        <a:pt x="7536" y="300"/>
                      </a:cubicBezTo>
                      <a:cubicBezTo>
                        <a:pt x="7536" y="137"/>
                        <a:pt x="7406" y="4"/>
                        <a:pt x="724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13;p32">
                  <a:extLst>
                    <a:ext uri="{FF2B5EF4-FFF2-40B4-BE49-F238E27FC236}">
                      <a16:creationId xmlns:a16="http://schemas.microsoft.com/office/drawing/2014/main" id="{254B7286-EEEF-A40A-87C3-F068A7A1C1ED}"/>
                    </a:ext>
                  </a:extLst>
                </p:cNvPr>
                <p:cNvSpPr/>
                <p:nvPr/>
              </p:nvSpPr>
              <p:spPr>
                <a:xfrm>
                  <a:off x="5448875" y="1902382"/>
                  <a:ext cx="297142" cy="11853"/>
                </a:xfrm>
                <a:custGeom>
                  <a:avLst/>
                  <a:gdLst/>
                  <a:ahLst/>
                  <a:cxnLst/>
                  <a:rect l="l" t="t" r="r" b="b"/>
                  <a:pathLst>
                    <a:path w="15091" h="602" extrusionOk="0">
                      <a:moveTo>
                        <a:pt x="301" y="0"/>
                      </a:moveTo>
                      <a:cubicBezTo>
                        <a:pt x="135" y="0"/>
                        <a:pt x="0" y="134"/>
                        <a:pt x="0" y="300"/>
                      </a:cubicBezTo>
                      <a:cubicBezTo>
                        <a:pt x="0" y="466"/>
                        <a:pt x="136" y="601"/>
                        <a:pt x="301" y="601"/>
                      </a:cubicBezTo>
                      <a:cubicBezTo>
                        <a:pt x="303" y="601"/>
                        <a:pt x="305" y="601"/>
                        <a:pt x="307" y="601"/>
                      </a:cubicBezTo>
                      <a:lnTo>
                        <a:pt x="14783" y="601"/>
                      </a:lnTo>
                      <a:cubicBezTo>
                        <a:pt x="14785" y="601"/>
                        <a:pt x="14787" y="601"/>
                        <a:pt x="14789" y="601"/>
                      </a:cubicBezTo>
                      <a:cubicBezTo>
                        <a:pt x="14955" y="601"/>
                        <a:pt x="15090" y="466"/>
                        <a:pt x="15090" y="300"/>
                      </a:cubicBezTo>
                      <a:cubicBezTo>
                        <a:pt x="15090" y="134"/>
                        <a:pt x="14955" y="0"/>
                        <a:pt x="14789" y="0"/>
                      </a:cubicBezTo>
                      <a:cubicBezTo>
                        <a:pt x="14787" y="0"/>
                        <a:pt x="14785" y="0"/>
                        <a:pt x="14783" y="0"/>
                      </a:cubicBezTo>
                      <a:lnTo>
                        <a:pt x="307"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14;p32">
                  <a:extLst>
                    <a:ext uri="{FF2B5EF4-FFF2-40B4-BE49-F238E27FC236}">
                      <a16:creationId xmlns:a16="http://schemas.microsoft.com/office/drawing/2014/main" id="{EF5AF997-D036-53BE-C8A5-2419D719A051}"/>
                    </a:ext>
                  </a:extLst>
                </p:cNvPr>
                <p:cNvSpPr/>
                <p:nvPr/>
              </p:nvSpPr>
              <p:spPr>
                <a:xfrm>
                  <a:off x="5312305" y="1902382"/>
                  <a:ext cx="85711" cy="11853"/>
                </a:xfrm>
                <a:custGeom>
                  <a:avLst/>
                  <a:gdLst/>
                  <a:ahLst/>
                  <a:cxnLst/>
                  <a:rect l="l" t="t" r="r" b="b"/>
                  <a:pathLst>
                    <a:path w="4353" h="602" extrusionOk="0">
                      <a:moveTo>
                        <a:pt x="294" y="0"/>
                      </a:moveTo>
                      <a:cubicBezTo>
                        <a:pt x="131" y="4"/>
                        <a:pt x="0" y="137"/>
                        <a:pt x="0" y="300"/>
                      </a:cubicBezTo>
                      <a:cubicBezTo>
                        <a:pt x="0" y="464"/>
                        <a:pt x="131" y="598"/>
                        <a:pt x="294" y="601"/>
                      </a:cubicBezTo>
                      <a:lnTo>
                        <a:pt x="4059" y="601"/>
                      </a:lnTo>
                      <a:cubicBezTo>
                        <a:pt x="4222" y="598"/>
                        <a:pt x="4353" y="464"/>
                        <a:pt x="4353" y="300"/>
                      </a:cubicBezTo>
                      <a:cubicBezTo>
                        <a:pt x="4353" y="137"/>
                        <a:pt x="4222" y="4"/>
                        <a:pt x="40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2" name="TextBox 1">
            <a:extLst>
              <a:ext uri="{FF2B5EF4-FFF2-40B4-BE49-F238E27FC236}">
                <a16:creationId xmlns:a16="http://schemas.microsoft.com/office/drawing/2014/main" id="{4E0306CD-414A-7292-8307-C66323790067}"/>
              </a:ext>
            </a:extLst>
          </p:cNvPr>
          <p:cNvSpPr txBox="1"/>
          <p:nvPr/>
        </p:nvSpPr>
        <p:spPr>
          <a:xfrm>
            <a:off x="8477250" y="4570699"/>
            <a:ext cx="474616" cy="307777"/>
          </a:xfrm>
          <a:prstGeom prst="rect">
            <a:avLst/>
          </a:prstGeom>
          <a:noFill/>
        </p:spPr>
        <p:txBody>
          <a:bodyPr wrap="square" rtlCol="0">
            <a:spAutoFit/>
          </a:bodyPr>
          <a:lstStyle/>
          <a:p>
            <a:r>
              <a:rPr lang="en-US" dirty="0"/>
              <a:t>19</a:t>
            </a:r>
          </a:p>
        </p:txBody>
      </p:sp>
    </p:spTree>
    <p:extLst>
      <p:ext uri="{BB962C8B-B14F-4D97-AF65-F5344CB8AC3E}">
        <p14:creationId xmlns:p14="http://schemas.microsoft.com/office/powerpoint/2010/main" val="3785809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382" name="Google Shape;331;p32">
            <a:extLst>
              <a:ext uri="{FF2B5EF4-FFF2-40B4-BE49-F238E27FC236}">
                <a16:creationId xmlns:a16="http://schemas.microsoft.com/office/drawing/2014/main" id="{BF7F7A42-1EC1-C43E-31C1-AD17E20A0B2D}"/>
              </a:ext>
            </a:extLst>
          </p:cNvPr>
          <p:cNvSpPr/>
          <p:nvPr/>
        </p:nvSpPr>
        <p:spPr>
          <a:xfrm>
            <a:off x="6640749" y="749210"/>
            <a:ext cx="2432897" cy="2913559"/>
          </a:xfrm>
          <a:custGeom>
            <a:avLst/>
            <a:gdLst/>
            <a:ahLst/>
            <a:cxnLst/>
            <a:rect l="l" t="t" r="r" b="b"/>
            <a:pathLst>
              <a:path w="205138" h="197626" extrusionOk="0">
                <a:moveTo>
                  <a:pt x="118317" y="1"/>
                </a:moveTo>
                <a:cubicBezTo>
                  <a:pt x="118225" y="1"/>
                  <a:pt x="118134" y="2"/>
                  <a:pt x="118043" y="3"/>
                </a:cubicBezTo>
                <a:cubicBezTo>
                  <a:pt x="89747" y="445"/>
                  <a:pt x="90632" y="18129"/>
                  <a:pt x="82233" y="42446"/>
                </a:cubicBezTo>
                <a:cubicBezTo>
                  <a:pt x="73832" y="66761"/>
                  <a:pt x="45537" y="55707"/>
                  <a:pt x="26527" y="64550"/>
                </a:cubicBezTo>
                <a:cubicBezTo>
                  <a:pt x="7517" y="73393"/>
                  <a:pt x="13706" y="109645"/>
                  <a:pt x="14590" y="117603"/>
                </a:cubicBezTo>
                <a:cubicBezTo>
                  <a:pt x="15475" y="125561"/>
                  <a:pt x="6190" y="119371"/>
                  <a:pt x="3095" y="125119"/>
                </a:cubicBezTo>
                <a:cubicBezTo>
                  <a:pt x="1" y="130866"/>
                  <a:pt x="2158" y="141743"/>
                  <a:pt x="2158" y="141743"/>
                </a:cubicBezTo>
                <a:lnTo>
                  <a:pt x="178611" y="197625"/>
                </a:lnTo>
                <a:cubicBezTo>
                  <a:pt x="178611" y="197625"/>
                  <a:pt x="179937" y="195414"/>
                  <a:pt x="185684" y="186131"/>
                </a:cubicBezTo>
                <a:cubicBezTo>
                  <a:pt x="191432" y="176846"/>
                  <a:pt x="172864" y="151204"/>
                  <a:pt x="173684" y="140144"/>
                </a:cubicBezTo>
                <a:cubicBezTo>
                  <a:pt x="174505" y="129084"/>
                  <a:pt x="205137" y="110530"/>
                  <a:pt x="202043" y="89309"/>
                </a:cubicBezTo>
                <a:cubicBezTo>
                  <a:pt x="198958" y="68156"/>
                  <a:pt x="146675" y="1"/>
                  <a:pt x="118317"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3" name="Google Shape;332;p32">
            <a:extLst>
              <a:ext uri="{FF2B5EF4-FFF2-40B4-BE49-F238E27FC236}">
                <a16:creationId xmlns:a16="http://schemas.microsoft.com/office/drawing/2014/main" id="{4E33152D-78CF-DA98-0CAC-3EDD501339B5}"/>
              </a:ext>
            </a:extLst>
          </p:cNvPr>
          <p:cNvGrpSpPr/>
          <p:nvPr/>
        </p:nvGrpSpPr>
        <p:grpSpPr>
          <a:xfrm>
            <a:off x="6515505" y="338175"/>
            <a:ext cx="2418845" cy="2951534"/>
            <a:chOff x="4749388" y="610304"/>
            <a:chExt cx="3694120" cy="4125705"/>
          </a:xfrm>
        </p:grpSpPr>
        <p:grpSp>
          <p:nvGrpSpPr>
            <p:cNvPr id="384" name="Google Shape;333;p32">
              <a:extLst>
                <a:ext uri="{FF2B5EF4-FFF2-40B4-BE49-F238E27FC236}">
                  <a16:creationId xmlns:a16="http://schemas.microsoft.com/office/drawing/2014/main" id="{1817DAC6-A91F-7883-CD7E-A6BBC58B4F7D}"/>
                </a:ext>
              </a:extLst>
            </p:cNvPr>
            <p:cNvGrpSpPr/>
            <p:nvPr/>
          </p:nvGrpSpPr>
          <p:grpSpPr>
            <a:xfrm>
              <a:off x="4749388" y="610304"/>
              <a:ext cx="3414364" cy="4125705"/>
              <a:chOff x="4749388" y="610304"/>
              <a:chExt cx="3414364" cy="4125705"/>
            </a:xfrm>
          </p:grpSpPr>
          <p:sp>
            <p:nvSpPr>
              <p:cNvPr id="479" name="Google Shape;334;p32">
                <a:extLst>
                  <a:ext uri="{FF2B5EF4-FFF2-40B4-BE49-F238E27FC236}">
                    <a16:creationId xmlns:a16="http://schemas.microsoft.com/office/drawing/2014/main" id="{6ECAF990-6D97-F527-447D-F2A5731C0E8A}"/>
                  </a:ext>
                </a:extLst>
              </p:cNvPr>
              <p:cNvSpPr/>
              <p:nvPr/>
            </p:nvSpPr>
            <p:spPr>
              <a:xfrm>
                <a:off x="7913197" y="4599163"/>
                <a:ext cx="177072" cy="63421"/>
              </a:xfrm>
              <a:custGeom>
                <a:avLst/>
                <a:gdLst/>
                <a:ahLst/>
                <a:cxnLst/>
                <a:rect l="l" t="t" r="r" b="b"/>
                <a:pathLst>
                  <a:path w="8993" h="3221" extrusionOk="0">
                    <a:moveTo>
                      <a:pt x="337" y="0"/>
                    </a:moveTo>
                    <a:cubicBezTo>
                      <a:pt x="209" y="0"/>
                      <a:pt x="90" y="82"/>
                      <a:pt x="50" y="211"/>
                    </a:cubicBezTo>
                    <a:cubicBezTo>
                      <a:pt x="0" y="369"/>
                      <a:pt x="89" y="537"/>
                      <a:pt x="247" y="587"/>
                    </a:cubicBezTo>
                    <a:lnTo>
                      <a:pt x="8583" y="3205"/>
                    </a:lnTo>
                    <a:cubicBezTo>
                      <a:pt x="8612" y="3214"/>
                      <a:pt x="8643" y="3219"/>
                      <a:pt x="8673" y="3220"/>
                    </a:cubicBezTo>
                    <a:cubicBezTo>
                      <a:pt x="8822" y="3219"/>
                      <a:pt x="8947" y="3111"/>
                      <a:pt x="8970" y="2964"/>
                    </a:cubicBezTo>
                    <a:cubicBezTo>
                      <a:pt x="8992" y="2818"/>
                      <a:pt x="8905" y="2677"/>
                      <a:pt x="8763" y="2633"/>
                    </a:cubicBezTo>
                    <a:lnTo>
                      <a:pt x="427" y="14"/>
                    </a:lnTo>
                    <a:cubicBezTo>
                      <a:pt x="397" y="5"/>
                      <a:pt x="367" y="0"/>
                      <a:pt x="33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335;p32">
                <a:extLst>
                  <a:ext uri="{FF2B5EF4-FFF2-40B4-BE49-F238E27FC236}">
                    <a16:creationId xmlns:a16="http://schemas.microsoft.com/office/drawing/2014/main" id="{4F16D293-8AA4-E971-3013-F38EE86A6661}"/>
                  </a:ext>
                </a:extLst>
              </p:cNvPr>
              <p:cNvSpPr/>
              <p:nvPr/>
            </p:nvSpPr>
            <p:spPr>
              <a:xfrm>
                <a:off x="4749388" y="3605665"/>
                <a:ext cx="3058015" cy="968079"/>
              </a:xfrm>
              <a:custGeom>
                <a:avLst/>
                <a:gdLst/>
                <a:ahLst/>
                <a:cxnLst/>
                <a:rect l="l" t="t" r="r" b="b"/>
                <a:pathLst>
                  <a:path w="155308" h="49166" extrusionOk="0">
                    <a:moveTo>
                      <a:pt x="335" y="1"/>
                    </a:moveTo>
                    <a:cubicBezTo>
                      <a:pt x="207" y="1"/>
                      <a:pt x="89" y="84"/>
                      <a:pt x="51" y="213"/>
                    </a:cubicBezTo>
                    <a:cubicBezTo>
                      <a:pt x="1" y="370"/>
                      <a:pt x="89" y="539"/>
                      <a:pt x="247" y="589"/>
                    </a:cubicBezTo>
                    <a:lnTo>
                      <a:pt x="154899" y="49152"/>
                    </a:lnTo>
                    <a:cubicBezTo>
                      <a:pt x="154929" y="49161"/>
                      <a:pt x="154958" y="49166"/>
                      <a:pt x="154989" y="49166"/>
                    </a:cubicBezTo>
                    <a:cubicBezTo>
                      <a:pt x="155137" y="49165"/>
                      <a:pt x="155263" y="49057"/>
                      <a:pt x="155285" y="48911"/>
                    </a:cubicBezTo>
                    <a:cubicBezTo>
                      <a:pt x="155308" y="48764"/>
                      <a:pt x="155220" y="48623"/>
                      <a:pt x="155079" y="48579"/>
                    </a:cubicBezTo>
                    <a:lnTo>
                      <a:pt x="428" y="16"/>
                    </a:lnTo>
                    <a:cubicBezTo>
                      <a:pt x="397" y="6"/>
                      <a:pt x="366" y="1"/>
                      <a:pt x="33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336;p32">
                <a:extLst>
                  <a:ext uri="{FF2B5EF4-FFF2-40B4-BE49-F238E27FC236}">
                    <a16:creationId xmlns:a16="http://schemas.microsoft.com/office/drawing/2014/main" id="{A7F635D5-FF48-D271-D6F3-BFC803241C52}"/>
                  </a:ext>
                </a:extLst>
              </p:cNvPr>
              <p:cNvSpPr/>
              <p:nvPr/>
            </p:nvSpPr>
            <p:spPr>
              <a:xfrm>
                <a:off x="5144546" y="3926553"/>
                <a:ext cx="1499787" cy="803529"/>
              </a:xfrm>
              <a:custGeom>
                <a:avLst/>
                <a:gdLst/>
                <a:ahLst/>
                <a:cxnLst/>
                <a:rect l="l" t="t" r="r" b="b"/>
                <a:pathLst>
                  <a:path w="76170" h="40809" extrusionOk="0">
                    <a:moveTo>
                      <a:pt x="16891" y="0"/>
                    </a:moveTo>
                    <a:lnTo>
                      <a:pt x="0" y="20778"/>
                    </a:lnTo>
                    <a:lnTo>
                      <a:pt x="57401" y="40808"/>
                    </a:lnTo>
                    <a:lnTo>
                      <a:pt x="76170" y="20029"/>
                    </a:lnTo>
                    <a:lnTo>
                      <a:pt x="16891"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337;p32">
                <a:extLst>
                  <a:ext uri="{FF2B5EF4-FFF2-40B4-BE49-F238E27FC236}">
                    <a16:creationId xmlns:a16="http://schemas.microsoft.com/office/drawing/2014/main" id="{98771960-D6C1-7CF1-7B0D-16DDE209C013}"/>
                  </a:ext>
                </a:extLst>
              </p:cNvPr>
              <p:cNvSpPr/>
              <p:nvPr/>
            </p:nvSpPr>
            <p:spPr>
              <a:xfrm>
                <a:off x="5137379" y="3920626"/>
                <a:ext cx="1514200" cy="815383"/>
              </a:xfrm>
              <a:custGeom>
                <a:avLst/>
                <a:gdLst/>
                <a:ahLst/>
                <a:cxnLst/>
                <a:rect l="l" t="t" r="r" b="b"/>
                <a:pathLst>
                  <a:path w="76902" h="41411" extrusionOk="0">
                    <a:moveTo>
                      <a:pt x="17357" y="653"/>
                    </a:moveTo>
                    <a:lnTo>
                      <a:pt x="76004" y="20468"/>
                    </a:lnTo>
                    <a:lnTo>
                      <a:pt x="57675" y="40760"/>
                    </a:lnTo>
                    <a:lnTo>
                      <a:pt x="867" y="20936"/>
                    </a:lnTo>
                    <a:lnTo>
                      <a:pt x="17357" y="653"/>
                    </a:lnTo>
                    <a:close/>
                    <a:moveTo>
                      <a:pt x="17258" y="0"/>
                    </a:moveTo>
                    <a:cubicBezTo>
                      <a:pt x="17168" y="0"/>
                      <a:pt x="17081" y="40"/>
                      <a:pt x="17023" y="112"/>
                    </a:cubicBezTo>
                    <a:lnTo>
                      <a:pt x="131" y="20890"/>
                    </a:lnTo>
                    <a:cubicBezTo>
                      <a:pt x="0" y="21051"/>
                      <a:pt x="69" y="21294"/>
                      <a:pt x="266" y="21362"/>
                    </a:cubicBezTo>
                    <a:lnTo>
                      <a:pt x="57665" y="41394"/>
                    </a:lnTo>
                    <a:cubicBezTo>
                      <a:pt x="57697" y="41404"/>
                      <a:pt x="57731" y="41410"/>
                      <a:pt x="57765" y="41410"/>
                    </a:cubicBezTo>
                    <a:cubicBezTo>
                      <a:pt x="57850" y="41410"/>
                      <a:pt x="57931" y="41373"/>
                      <a:pt x="57988" y="41309"/>
                    </a:cubicBezTo>
                    <a:lnTo>
                      <a:pt x="76757" y="20531"/>
                    </a:lnTo>
                    <a:cubicBezTo>
                      <a:pt x="76901" y="20371"/>
                      <a:pt x="76835" y="20115"/>
                      <a:pt x="76630" y="20045"/>
                    </a:cubicBezTo>
                    <a:lnTo>
                      <a:pt x="17352" y="16"/>
                    </a:lnTo>
                    <a:cubicBezTo>
                      <a:pt x="17321" y="5"/>
                      <a:pt x="17289" y="0"/>
                      <a:pt x="1725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338;p32">
                <a:extLst>
                  <a:ext uri="{FF2B5EF4-FFF2-40B4-BE49-F238E27FC236}">
                    <a16:creationId xmlns:a16="http://schemas.microsoft.com/office/drawing/2014/main" id="{3697F691-38D2-8C84-4F7E-285EE7C6D181}"/>
                  </a:ext>
                </a:extLst>
              </p:cNvPr>
              <p:cNvSpPr/>
              <p:nvPr/>
            </p:nvSpPr>
            <p:spPr>
              <a:xfrm>
                <a:off x="5351606" y="4040164"/>
                <a:ext cx="1136034" cy="581091"/>
              </a:xfrm>
              <a:custGeom>
                <a:avLst/>
                <a:gdLst/>
                <a:ahLst/>
                <a:cxnLst/>
                <a:rect l="l" t="t" r="r" b="b"/>
                <a:pathLst>
                  <a:path w="57696" h="29512" extrusionOk="0">
                    <a:moveTo>
                      <a:pt x="12601" y="1"/>
                    </a:moveTo>
                    <a:lnTo>
                      <a:pt x="1" y="14591"/>
                    </a:lnTo>
                    <a:lnTo>
                      <a:pt x="45096" y="29512"/>
                    </a:lnTo>
                    <a:lnTo>
                      <a:pt x="57696" y="15917"/>
                    </a:lnTo>
                    <a:lnTo>
                      <a:pt x="12601"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339;p32">
                <a:extLst>
                  <a:ext uri="{FF2B5EF4-FFF2-40B4-BE49-F238E27FC236}">
                    <a16:creationId xmlns:a16="http://schemas.microsoft.com/office/drawing/2014/main" id="{F29C4C0F-1AE0-FF31-F5F4-8D6BA482FDBA}"/>
                  </a:ext>
                </a:extLst>
              </p:cNvPr>
              <p:cNvSpPr/>
              <p:nvPr/>
            </p:nvSpPr>
            <p:spPr>
              <a:xfrm>
                <a:off x="5344380" y="4034257"/>
                <a:ext cx="1150506" cy="592925"/>
              </a:xfrm>
              <a:custGeom>
                <a:avLst/>
                <a:gdLst/>
                <a:ahLst/>
                <a:cxnLst/>
                <a:rect l="l" t="t" r="r" b="b"/>
                <a:pathLst>
                  <a:path w="58431" h="30113" extrusionOk="0">
                    <a:moveTo>
                      <a:pt x="13063" y="653"/>
                    </a:moveTo>
                    <a:lnTo>
                      <a:pt x="57533" y="16349"/>
                    </a:lnTo>
                    <a:lnTo>
                      <a:pt x="45374" y="29466"/>
                    </a:lnTo>
                    <a:lnTo>
                      <a:pt x="891" y="14747"/>
                    </a:lnTo>
                    <a:lnTo>
                      <a:pt x="13063" y="653"/>
                    </a:lnTo>
                    <a:close/>
                    <a:moveTo>
                      <a:pt x="12969" y="1"/>
                    </a:moveTo>
                    <a:cubicBezTo>
                      <a:pt x="12883" y="1"/>
                      <a:pt x="12799" y="37"/>
                      <a:pt x="12740" y="104"/>
                    </a:cubicBezTo>
                    <a:lnTo>
                      <a:pt x="140" y="14695"/>
                    </a:lnTo>
                    <a:cubicBezTo>
                      <a:pt x="0" y="14856"/>
                      <a:pt x="70" y="15108"/>
                      <a:pt x="274" y="15176"/>
                    </a:cubicBezTo>
                    <a:lnTo>
                      <a:pt x="45368" y="30097"/>
                    </a:lnTo>
                    <a:cubicBezTo>
                      <a:pt x="45399" y="30108"/>
                      <a:pt x="45431" y="30113"/>
                      <a:pt x="45463" y="30113"/>
                    </a:cubicBezTo>
                    <a:cubicBezTo>
                      <a:pt x="45546" y="30113"/>
                      <a:pt x="45625" y="30077"/>
                      <a:pt x="45682" y="30016"/>
                    </a:cubicBezTo>
                    <a:lnTo>
                      <a:pt x="58283" y="16421"/>
                    </a:lnTo>
                    <a:cubicBezTo>
                      <a:pt x="58430" y="16263"/>
                      <a:pt x="58366" y="16006"/>
                      <a:pt x="58162" y="15934"/>
                    </a:cubicBezTo>
                    <a:lnTo>
                      <a:pt x="13067" y="17"/>
                    </a:lnTo>
                    <a:cubicBezTo>
                      <a:pt x="13035" y="6"/>
                      <a:pt x="13002" y="1"/>
                      <a:pt x="129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340;p32">
                <a:extLst>
                  <a:ext uri="{FF2B5EF4-FFF2-40B4-BE49-F238E27FC236}">
                    <a16:creationId xmlns:a16="http://schemas.microsoft.com/office/drawing/2014/main" id="{9A02CBA0-A793-99CE-471C-A748A2436D27}"/>
                  </a:ext>
                </a:extLst>
              </p:cNvPr>
              <p:cNvSpPr/>
              <p:nvPr/>
            </p:nvSpPr>
            <p:spPr>
              <a:xfrm>
                <a:off x="5327762" y="1230441"/>
                <a:ext cx="2829965" cy="2851368"/>
              </a:xfrm>
              <a:custGeom>
                <a:avLst/>
                <a:gdLst/>
                <a:ahLst/>
                <a:cxnLst/>
                <a:rect l="l" t="t" r="r" b="b"/>
                <a:pathLst>
                  <a:path w="143726" h="144813" extrusionOk="0">
                    <a:moveTo>
                      <a:pt x="90746" y="0"/>
                    </a:moveTo>
                    <a:cubicBezTo>
                      <a:pt x="89662" y="0"/>
                      <a:pt x="88308" y="521"/>
                      <a:pt x="86998" y="974"/>
                    </a:cubicBezTo>
                    <a:cubicBezTo>
                      <a:pt x="84084" y="1983"/>
                      <a:pt x="76236" y="9607"/>
                      <a:pt x="74442" y="14428"/>
                    </a:cubicBezTo>
                    <a:cubicBezTo>
                      <a:pt x="72648" y="19249"/>
                      <a:pt x="74218" y="20818"/>
                      <a:pt x="77357" y="23733"/>
                    </a:cubicBezTo>
                    <a:cubicBezTo>
                      <a:pt x="80496" y="26647"/>
                      <a:pt x="84308" y="32590"/>
                      <a:pt x="86326" y="38195"/>
                    </a:cubicBezTo>
                    <a:cubicBezTo>
                      <a:pt x="88344" y="43801"/>
                      <a:pt x="90922" y="49182"/>
                      <a:pt x="95070" y="50640"/>
                    </a:cubicBezTo>
                    <a:cubicBezTo>
                      <a:pt x="95070" y="50640"/>
                      <a:pt x="88456" y="53778"/>
                      <a:pt x="84083" y="56918"/>
                    </a:cubicBezTo>
                    <a:cubicBezTo>
                      <a:pt x="79711" y="60056"/>
                      <a:pt x="77581" y="61515"/>
                      <a:pt x="77581" y="61515"/>
                    </a:cubicBezTo>
                    <a:cubicBezTo>
                      <a:pt x="77581" y="61515"/>
                      <a:pt x="71638" y="63196"/>
                      <a:pt x="69396" y="66110"/>
                    </a:cubicBezTo>
                    <a:cubicBezTo>
                      <a:pt x="67154" y="69026"/>
                      <a:pt x="66258" y="70931"/>
                      <a:pt x="66258" y="70931"/>
                    </a:cubicBezTo>
                    <a:cubicBezTo>
                      <a:pt x="66258" y="70931"/>
                      <a:pt x="45965" y="74408"/>
                      <a:pt x="39687" y="79788"/>
                    </a:cubicBezTo>
                    <a:cubicBezTo>
                      <a:pt x="39687" y="79788"/>
                      <a:pt x="30382" y="82255"/>
                      <a:pt x="26458" y="85955"/>
                    </a:cubicBezTo>
                    <a:cubicBezTo>
                      <a:pt x="22535" y="89654"/>
                      <a:pt x="20741" y="96493"/>
                      <a:pt x="20741" y="96493"/>
                    </a:cubicBezTo>
                    <a:cubicBezTo>
                      <a:pt x="20741" y="96493"/>
                      <a:pt x="15472" y="100978"/>
                      <a:pt x="13004" y="102323"/>
                    </a:cubicBezTo>
                    <a:cubicBezTo>
                      <a:pt x="10537" y="103668"/>
                      <a:pt x="6502" y="106247"/>
                      <a:pt x="4484" y="112301"/>
                    </a:cubicBezTo>
                    <a:cubicBezTo>
                      <a:pt x="2466" y="118355"/>
                      <a:pt x="0" y="132033"/>
                      <a:pt x="0" y="132033"/>
                    </a:cubicBezTo>
                    <a:lnTo>
                      <a:pt x="6278" y="134947"/>
                    </a:lnTo>
                    <a:cubicBezTo>
                      <a:pt x="6278" y="134947"/>
                      <a:pt x="6391" y="131359"/>
                      <a:pt x="11997" y="125866"/>
                    </a:cubicBezTo>
                    <a:cubicBezTo>
                      <a:pt x="17602" y="120373"/>
                      <a:pt x="21077" y="111068"/>
                      <a:pt x="21526" y="110844"/>
                    </a:cubicBezTo>
                    <a:cubicBezTo>
                      <a:pt x="21975" y="110619"/>
                      <a:pt x="31840" y="104116"/>
                      <a:pt x="31840" y="104116"/>
                    </a:cubicBezTo>
                    <a:cubicBezTo>
                      <a:pt x="31840" y="104116"/>
                      <a:pt x="39463" y="109386"/>
                      <a:pt x="48096" y="110843"/>
                    </a:cubicBezTo>
                    <a:cubicBezTo>
                      <a:pt x="50834" y="111305"/>
                      <a:pt x="53662" y="111463"/>
                      <a:pt x="56248" y="111463"/>
                    </a:cubicBezTo>
                    <a:cubicBezTo>
                      <a:pt x="61815" y="111463"/>
                      <a:pt x="66258" y="110731"/>
                      <a:pt x="66258" y="110731"/>
                    </a:cubicBezTo>
                    <a:lnTo>
                      <a:pt x="66258" y="110731"/>
                    </a:lnTo>
                    <a:lnTo>
                      <a:pt x="63568" y="119027"/>
                    </a:lnTo>
                    <a:cubicBezTo>
                      <a:pt x="63568" y="119027"/>
                      <a:pt x="57401" y="121718"/>
                      <a:pt x="55831" y="124969"/>
                    </a:cubicBezTo>
                    <a:cubicBezTo>
                      <a:pt x="54261" y="128220"/>
                      <a:pt x="46863" y="140553"/>
                      <a:pt x="46863" y="140553"/>
                    </a:cubicBezTo>
                    <a:lnTo>
                      <a:pt x="52132" y="144813"/>
                    </a:lnTo>
                    <a:cubicBezTo>
                      <a:pt x="52132" y="144813"/>
                      <a:pt x="57625" y="140553"/>
                      <a:pt x="65361" y="136629"/>
                    </a:cubicBezTo>
                    <a:cubicBezTo>
                      <a:pt x="73097" y="132705"/>
                      <a:pt x="75003" y="129902"/>
                      <a:pt x="77245" y="125306"/>
                    </a:cubicBezTo>
                    <a:cubicBezTo>
                      <a:pt x="79487" y="120710"/>
                      <a:pt x="82290" y="111964"/>
                      <a:pt x="82403" y="111179"/>
                    </a:cubicBezTo>
                    <a:cubicBezTo>
                      <a:pt x="82515" y="110395"/>
                      <a:pt x="84756" y="108378"/>
                      <a:pt x="85093" y="103557"/>
                    </a:cubicBezTo>
                    <a:lnTo>
                      <a:pt x="85430" y="98736"/>
                    </a:lnTo>
                    <a:lnTo>
                      <a:pt x="97200" y="88197"/>
                    </a:lnTo>
                    <a:cubicBezTo>
                      <a:pt x="97200" y="88197"/>
                      <a:pt x="106506" y="84497"/>
                      <a:pt x="114241" y="75976"/>
                    </a:cubicBezTo>
                    <a:cubicBezTo>
                      <a:pt x="121976" y="67456"/>
                      <a:pt x="123211" y="63309"/>
                      <a:pt x="123994" y="55685"/>
                    </a:cubicBezTo>
                    <a:cubicBezTo>
                      <a:pt x="124779" y="48061"/>
                      <a:pt x="127919" y="17903"/>
                      <a:pt x="128030" y="17455"/>
                    </a:cubicBezTo>
                    <a:cubicBezTo>
                      <a:pt x="128143" y="17007"/>
                      <a:pt x="129152" y="14764"/>
                      <a:pt x="130498" y="14540"/>
                    </a:cubicBezTo>
                    <a:cubicBezTo>
                      <a:pt x="130520" y="14537"/>
                      <a:pt x="130545" y="14535"/>
                      <a:pt x="130571" y="14535"/>
                    </a:cubicBezTo>
                    <a:cubicBezTo>
                      <a:pt x="132093" y="14535"/>
                      <a:pt x="139259" y="20830"/>
                      <a:pt x="140251" y="21491"/>
                    </a:cubicBezTo>
                    <a:cubicBezTo>
                      <a:pt x="140681" y="21777"/>
                      <a:pt x="141293" y="22002"/>
                      <a:pt x="141873" y="22002"/>
                    </a:cubicBezTo>
                    <a:cubicBezTo>
                      <a:pt x="142653" y="22002"/>
                      <a:pt x="143373" y="21592"/>
                      <a:pt x="143502" y="20369"/>
                    </a:cubicBezTo>
                    <a:cubicBezTo>
                      <a:pt x="143726" y="18240"/>
                      <a:pt x="141933" y="12971"/>
                      <a:pt x="136215" y="7252"/>
                    </a:cubicBezTo>
                    <a:cubicBezTo>
                      <a:pt x="132047" y="3084"/>
                      <a:pt x="128712" y="1478"/>
                      <a:pt x="126690" y="1478"/>
                    </a:cubicBezTo>
                    <a:cubicBezTo>
                      <a:pt x="125938" y="1478"/>
                      <a:pt x="125368" y="1700"/>
                      <a:pt x="125003" y="2095"/>
                    </a:cubicBezTo>
                    <a:cubicBezTo>
                      <a:pt x="123659" y="3552"/>
                      <a:pt x="124555" y="6691"/>
                      <a:pt x="123659" y="11288"/>
                    </a:cubicBezTo>
                    <a:cubicBezTo>
                      <a:pt x="122761" y="15885"/>
                      <a:pt x="117157" y="32478"/>
                      <a:pt x="114354" y="40326"/>
                    </a:cubicBezTo>
                    <a:cubicBezTo>
                      <a:pt x="111550" y="48174"/>
                      <a:pt x="112447" y="58825"/>
                      <a:pt x="112447" y="58825"/>
                    </a:cubicBezTo>
                    <a:cubicBezTo>
                      <a:pt x="112447" y="58825"/>
                      <a:pt x="108635" y="60169"/>
                      <a:pt x="105945" y="62187"/>
                    </a:cubicBezTo>
                    <a:cubicBezTo>
                      <a:pt x="103254" y="64204"/>
                      <a:pt x="99106" y="67008"/>
                      <a:pt x="99106" y="67008"/>
                    </a:cubicBezTo>
                    <a:lnTo>
                      <a:pt x="97985" y="66447"/>
                    </a:lnTo>
                    <a:cubicBezTo>
                      <a:pt x="97985" y="66447"/>
                      <a:pt x="104263" y="60169"/>
                      <a:pt x="106169" y="56581"/>
                    </a:cubicBezTo>
                    <a:cubicBezTo>
                      <a:pt x="108075" y="52993"/>
                      <a:pt x="108635" y="52769"/>
                      <a:pt x="107626" y="50640"/>
                    </a:cubicBezTo>
                    <a:cubicBezTo>
                      <a:pt x="106617" y="48509"/>
                      <a:pt x="98433" y="38195"/>
                      <a:pt x="94845" y="33599"/>
                    </a:cubicBezTo>
                    <a:cubicBezTo>
                      <a:pt x="91258" y="29002"/>
                      <a:pt x="86886" y="21267"/>
                      <a:pt x="85989" y="19025"/>
                    </a:cubicBezTo>
                    <a:cubicBezTo>
                      <a:pt x="85093" y="16782"/>
                      <a:pt x="85205" y="14540"/>
                      <a:pt x="85878" y="12971"/>
                    </a:cubicBezTo>
                    <a:cubicBezTo>
                      <a:pt x="86550" y="11401"/>
                      <a:pt x="92828" y="8261"/>
                      <a:pt x="92941" y="3440"/>
                    </a:cubicBezTo>
                    <a:cubicBezTo>
                      <a:pt x="93002" y="784"/>
                      <a:pt x="92077" y="0"/>
                      <a:pt x="907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341;p32">
                <a:extLst>
                  <a:ext uri="{FF2B5EF4-FFF2-40B4-BE49-F238E27FC236}">
                    <a16:creationId xmlns:a16="http://schemas.microsoft.com/office/drawing/2014/main" id="{123A197C-6AA7-6EAC-8930-ABA2CCFD2BC3}"/>
                  </a:ext>
                </a:extLst>
              </p:cNvPr>
              <p:cNvSpPr/>
              <p:nvPr/>
            </p:nvSpPr>
            <p:spPr>
              <a:xfrm>
                <a:off x="5321461" y="1224534"/>
                <a:ext cx="2842291" cy="2863221"/>
              </a:xfrm>
              <a:custGeom>
                <a:avLst/>
                <a:gdLst/>
                <a:ahLst/>
                <a:cxnLst/>
                <a:rect l="l" t="t" r="r" b="b"/>
                <a:pathLst>
                  <a:path w="144352" h="145415" extrusionOk="0">
                    <a:moveTo>
                      <a:pt x="91065" y="603"/>
                    </a:moveTo>
                    <a:cubicBezTo>
                      <a:pt x="91483" y="603"/>
                      <a:pt x="91848" y="687"/>
                      <a:pt x="92136" y="896"/>
                    </a:cubicBezTo>
                    <a:cubicBezTo>
                      <a:pt x="92717" y="1318"/>
                      <a:pt x="92993" y="2272"/>
                      <a:pt x="92959" y="3734"/>
                    </a:cubicBezTo>
                    <a:cubicBezTo>
                      <a:pt x="92886" y="6901"/>
                      <a:pt x="90026" y="9320"/>
                      <a:pt x="87940" y="11087"/>
                    </a:cubicBezTo>
                    <a:cubicBezTo>
                      <a:pt x="86946" y="11928"/>
                      <a:pt x="86160" y="12592"/>
                      <a:pt x="85921" y="13152"/>
                    </a:cubicBezTo>
                    <a:cubicBezTo>
                      <a:pt x="85142" y="14970"/>
                      <a:pt x="85182" y="17318"/>
                      <a:pt x="86030" y="19436"/>
                    </a:cubicBezTo>
                    <a:cubicBezTo>
                      <a:pt x="86941" y="21716"/>
                      <a:pt x="91326" y="29468"/>
                      <a:pt x="94929" y="34085"/>
                    </a:cubicBezTo>
                    <a:lnTo>
                      <a:pt x="96559" y="36168"/>
                    </a:lnTo>
                    <a:cubicBezTo>
                      <a:pt x="100394" y="41060"/>
                      <a:pt x="106812" y="49249"/>
                      <a:pt x="107674" y="51069"/>
                    </a:cubicBezTo>
                    <a:cubicBezTo>
                      <a:pt x="108449" y="52705"/>
                      <a:pt x="108264" y="53039"/>
                      <a:pt x="107063" y="55204"/>
                    </a:cubicBezTo>
                    <a:cubicBezTo>
                      <a:pt x="106820" y="55639"/>
                      <a:pt x="106540" y="56144"/>
                      <a:pt x="106222" y="56741"/>
                    </a:cubicBezTo>
                    <a:cubicBezTo>
                      <a:pt x="104361" y="60247"/>
                      <a:pt x="98154" y="66473"/>
                      <a:pt x="98091" y="66536"/>
                    </a:cubicBezTo>
                    <a:cubicBezTo>
                      <a:pt x="97947" y="66681"/>
                      <a:pt x="97987" y="66925"/>
                      <a:pt x="98169" y="67016"/>
                    </a:cubicBezTo>
                    <a:lnTo>
                      <a:pt x="99291" y="67577"/>
                    </a:lnTo>
                    <a:cubicBezTo>
                      <a:pt x="99334" y="67598"/>
                      <a:pt x="99380" y="67609"/>
                      <a:pt x="99426" y="67609"/>
                    </a:cubicBezTo>
                    <a:cubicBezTo>
                      <a:pt x="99484" y="67609"/>
                      <a:pt x="99543" y="67592"/>
                      <a:pt x="99593" y="67557"/>
                    </a:cubicBezTo>
                    <a:cubicBezTo>
                      <a:pt x="99635" y="67530"/>
                      <a:pt x="103779" y="64728"/>
                      <a:pt x="106444" y="62728"/>
                    </a:cubicBezTo>
                    <a:cubicBezTo>
                      <a:pt x="109066" y="60762"/>
                      <a:pt x="112829" y="59421"/>
                      <a:pt x="112866" y="59408"/>
                    </a:cubicBezTo>
                    <a:cubicBezTo>
                      <a:pt x="112995" y="59363"/>
                      <a:pt x="113077" y="59236"/>
                      <a:pt x="113066" y="59100"/>
                    </a:cubicBezTo>
                    <a:cubicBezTo>
                      <a:pt x="113057" y="58994"/>
                      <a:pt x="112206" y="48425"/>
                      <a:pt x="114955" y="40727"/>
                    </a:cubicBezTo>
                    <a:cubicBezTo>
                      <a:pt x="117754" y="32890"/>
                      <a:pt x="123361" y="16314"/>
                      <a:pt x="124273" y="11647"/>
                    </a:cubicBezTo>
                    <a:cubicBezTo>
                      <a:pt x="124665" y="9634"/>
                      <a:pt x="124720" y="7878"/>
                      <a:pt x="124762" y="6468"/>
                    </a:cubicBezTo>
                    <a:cubicBezTo>
                      <a:pt x="124818" y="4654"/>
                      <a:pt x="124857" y="3344"/>
                      <a:pt x="125544" y="2600"/>
                    </a:cubicBezTo>
                    <a:cubicBezTo>
                      <a:pt x="125846" y="2272"/>
                      <a:pt x="126330" y="2092"/>
                      <a:pt x="126942" y="2080"/>
                    </a:cubicBezTo>
                    <a:cubicBezTo>
                      <a:pt x="126966" y="2080"/>
                      <a:pt x="126991" y="2080"/>
                      <a:pt x="127015" y="2080"/>
                    </a:cubicBezTo>
                    <a:cubicBezTo>
                      <a:pt x="129303" y="2080"/>
                      <a:pt x="132754" y="4198"/>
                      <a:pt x="136321" y="7766"/>
                    </a:cubicBezTo>
                    <a:cubicBezTo>
                      <a:pt x="142001" y="13445"/>
                      <a:pt x="143740" y="18576"/>
                      <a:pt x="143522" y="20638"/>
                    </a:cubicBezTo>
                    <a:cubicBezTo>
                      <a:pt x="143457" y="21270"/>
                      <a:pt x="143216" y="21688"/>
                      <a:pt x="142808" y="21878"/>
                    </a:cubicBezTo>
                    <a:cubicBezTo>
                      <a:pt x="142624" y="21965"/>
                      <a:pt x="142412" y="22003"/>
                      <a:pt x="142191" y="22003"/>
                    </a:cubicBezTo>
                    <a:cubicBezTo>
                      <a:pt x="141688" y="22003"/>
                      <a:pt x="141134" y="21807"/>
                      <a:pt x="140737" y="21542"/>
                    </a:cubicBezTo>
                    <a:cubicBezTo>
                      <a:pt x="140494" y="21379"/>
                      <a:pt x="139819" y="20828"/>
                      <a:pt x="138967" y="20130"/>
                    </a:cubicBezTo>
                    <a:cubicBezTo>
                      <a:pt x="134653" y="16602"/>
                      <a:pt x="131916" y="14535"/>
                      <a:pt x="130876" y="14535"/>
                    </a:cubicBezTo>
                    <a:cubicBezTo>
                      <a:pt x="130837" y="14535"/>
                      <a:pt x="130801" y="14538"/>
                      <a:pt x="130767" y="14544"/>
                    </a:cubicBezTo>
                    <a:cubicBezTo>
                      <a:pt x="129283" y="14792"/>
                      <a:pt x="128201" y="17112"/>
                      <a:pt x="128059" y="17682"/>
                    </a:cubicBezTo>
                    <a:cubicBezTo>
                      <a:pt x="127933" y="18184"/>
                      <a:pt x="124567" y="50600"/>
                      <a:pt x="124015" y="55954"/>
                    </a:cubicBezTo>
                    <a:cubicBezTo>
                      <a:pt x="123251" y="63375"/>
                      <a:pt x="122104" y="67520"/>
                      <a:pt x="114337" y="76076"/>
                    </a:cubicBezTo>
                    <a:cubicBezTo>
                      <a:pt x="106742" y="84442"/>
                      <a:pt x="97501" y="88181"/>
                      <a:pt x="97408" y="88218"/>
                    </a:cubicBezTo>
                    <a:cubicBezTo>
                      <a:pt x="97375" y="88231"/>
                      <a:pt x="97345" y="88250"/>
                      <a:pt x="97319" y="88274"/>
                    </a:cubicBezTo>
                    <a:lnTo>
                      <a:pt x="85547" y="98812"/>
                    </a:lnTo>
                    <a:cubicBezTo>
                      <a:pt x="85489" y="98864"/>
                      <a:pt x="85453" y="98936"/>
                      <a:pt x="85447" y="99013"/>
                    </a:cubicBezTo>
                    <a:lnTo>
                      <a:pt x="85112" y="103836"/>
                    </a:lnTo>
                    <a:cubicBezTo>
                      <a:pt x="84872" y="107266"/>
                      <a:pt x="83670" y="109209"/>
                      <a:pt x="82952" y="110371"/>
                    </a:cubicBezTo>
                    <a:cubicBezTo>
                      <a:pt x="82658" y="110847"/>
                      <a:pt x="82463" y="111162"/>
                      <a:pt x="82424" y="111438"/>
                    </a:cubicBezTo>
                    <a:cubicBezTo>
                      <a:pt x="82326" y="112124"/>
                      <a:pt x="79536" y="120879"/>
                      <a:pt x="77294" y="125475"/>
                    </a:cubicBezTo>
                    <a:cubicBezTo>
                      <a:pt x="74991" y="130196"/>
                      <a:pt x="73081" y="132838"/>
                      <a:pt x="65544" y="136662"/>
                    </a:cubicBezTo>
                    <a:cubicBezTo>
                      <a:pt x="58667" y="140150"/>
                      <a:pt x="53494" y="143952"/>
                      <a:pt x="52458" y="144732"/>
                    </a:cubicBezTo>
                    <a:lnTo>
                      <a:pt x="47574" y="140784"/>
                    </a:lnTo>
                    <a:cubicBezTo>
                      <a:pt x="48586" y="139094"/>
                      <a:pt x="54981" y="128383"/>
                      <a:pt x="56422" y="125400"/>
                    </a:cubicBezTo>
                    <a:cubicBezTo>
                      <a:pt x="57925" y="122287"/>
                      <a:pt x="63947" y="119628"/>
                      <a:pt x="64007" y="119602"/>
                    </a:cubicBezTo>
                    <a:cubicBezTo>
                      <a:pt x="64086" y="119568"/>
                      <a:pt x="64146" y="119502"/>
                      <a:pt x="64173" y="119420"/>
                    </a:cubicBezTo>
                    <a:lnTo>
                      <a:pt x="66864" y="111124"/>
                    </a:lnTo>
                    <a:cubicBezTo>
                      <a:pt x="66928" y="110926"/>
                      <a:pt x="66778" y="110731"/>
                      <a:pt x="66580" y="110731"/>
                    </a:cubicBezTo>
                    <a:cubicBezTo>
                      <a:pt x="66563" y="110731"/>
                      <a:pt x="66546" y="110732"/>
                      <a:pt x="66529" y="110735"/>
                    </a:cubicBezTo>
                    <a:cubicBezTo>
                      <a:pt x="66465" y="110745"/>
                      <a:pt x="62037" y="111458"/>
                      <a:pt x="56539" y="111458"/>
                    </a:cubicBezTo>
                    <a:cubicBezTo>
                      <a:pt x="53970" y="111458"/>
                      <a:pt x="51167" y="111302"/>
                      <a:pt x="48466" y="110846"/>
                    </a:cubicBezTo>
                    <a:cubicBezTo>
                      <a:pt x="40002" y="109419"/>
                      <a:pt x="32407" y="104222"/>
                      <a:pt x="32332" y="104169"/>
                    </a:cubicBezTo>
                    <a:cubicBezTo>
                      <a:pt x="32280" y="104133"/>
                      <a:pt x="32221" y="104115"/>
                      <a:pt x="32161" y="104115"/>
                    </a:cubicBezTo>
                    <a:cubicBezTo>
                      <a:pt x="32103" y="104115"/>
                      <a:pt x="32045" y="104132"/>
                      <a:pt x="31995" y="104165"/>
                    </a:cubicBezTo>
                    <a:cubicBezTo>
                      <a:pt x="28042" y="106771"/>
                      <a:pt x="22041" y="110708"/>
                      <a:pt x="21712" y="110874"/>
                    </a:cubicBezTo>
                    <a:cubicBezTo>
                      <a:pt x="21521" y="110970"/>
                      <a:pt x="21390" y="111219"/>
                      <a:pt x="20667" y="112721"/>
                    </a:cubicBezTo>
                    <a:cubicBezTo>
                      <a:pt x="19235" y="115696"/>
                      <a:pt x="16255" y="121886"/>
                      <a:pt x="12107" y="125952"/>
                    </a:cubicBezTo>
                    <a:cubicBezTo>
                      <a:pt x="7529" y="130438"/>
                      <a:pt x="6559" y="133671"/>
                      <a:pt x="6354" y="134801"/>
                    </a:cubicBezTo>
                    <a:lnTo>
                      <a:pt x="659" y="132157"/>
                    </a:lnTo>
                    <a:cubicBezTo>
                      <a:pt x="991" y="130343"/>
                      <a:pt x="3245" y="118233"/>
                      <a:pt x="5090" y="112695"/>
                    </a:cubicBezTo>
                    <a:cubicBezTo>
                      <a:pt x="7004" y="106956"/>
                      <a:pt x="10788" y="104349"/>
                      <a:pt x="13469" y="102886"/>
                    </a:cubicBezTo>
                    <a:cubicBezTo>
                      <a:pt x="15935" y="101541"/>
                      <a:pt x="21041" y="97205"/>
                      <a:pt x="21256" y="97022"/>
                    </a:cubicBezTo>
                    <a:cubicBezTo>
                      <a:pt x="21303" y="96981"/>
                      <a:pt x="21336" y="96928"/>
                      <a:pt x="21352" y="96869"/>
                    </a:cubicBezTo>
                    <a:cubicBezTo>
                      <a:pt x="21370" y="96801"/>
                      <a:pt x="23168" y="90071"/>
                      <a:pt x="26985" y="86473"/>
                    </a:cubicBezTo>
                    <a:cubicBezTo>
                      <a:pt x="30807" y="82868"/>
                      <a:pt x="39993" y="80403"/>
                      <a:pt x="40084" y="80379"/>
                    </a:cubicBezTo>
                    <a:cubicBezTo>
                      <a:pt x="40128" y="80367"/>
                      <a:pt x="40169" y="80345"/>
                      <a:pt x="40203" y="80317"/>
                    </a:cubicBezTo>
                    <a:cubicBezTo>
                      <a:pt x="46347" y="75051"/>
                      <a:pt x="66427" y="71562"/>
                      <a:pt x="66629" y="71528"/>
                    </a:cubicBezTo>
                    <a:cubicBezTo>
                      <a:pt x="66726" y="71511"/>
                      <a:pt x="66808" y="71448"/>
                      <a:pt x="66851" y="71359"/>
                    </a:cubicBezTo>
                    <a:cubicBezTo>
                      <a:pt x="66859" y="71341"/>
                      <a:pt x="67763" y="69444"/>
                      <a:pt x="69956" y="66594"/>
                    </a:cubicBezTo>
                    <a:cubicBezTo>
                      <a:pt x="72110" y="63792"/>
                      <a:pt x="77925" y="62121"/>
                      <a:pt x="77983" y="62104"/>
                    </a:cubicBezTo>
                    <a:cubicBezTo>
                      <a:pt x="78013" y="62095"/>
                      <a:pt x="78044" y="62082"/>
                      <a:pt x="78070" y="62063"/>
                    </a:cubicBezTo>
                    <a:cubicBezTo>
                      <a:pt x="78092" y="62048"/>
                      <a:pt x="80253" y="60567"/>
                      <a:pt x="84580" y="57462"/>
                    </a:cubicBezTo>
                    <a:cubicBezTo>
                      <a:pt x="88879" y="54375"/>
                      <a:pt x="95453" y="51242"/>
                      <a:pt x="95520" y="51211"/>
                    </a:cubicBezTo>
                    <a:cubicBezTo>
                      <a:pt x="95761" y="51095"/>
                      <a:pt x="95742" y="50746"/>
                      <a:pt x="95490" y="50657"/>
                    </a:cubicBezTo>
                    <a:cubicBezTo>
                      <a:pt x="91282" y="49178"/>
                      <a:pt x="88704" y="43326"/>
                      <a:pt x="86928" y="38393"/>
                    </a:cubicBezTo>
                    <a:cubicBezTo>
                      <a:pt x="84991" y="33014"/>
                      <a:pt x="81187" y="26882"/>
                      <a:pt x="77881" y="23813"/>
                    </a:cubicBezTo>
                    <a:cubicBezTo>
                      <a:pt x="74824" y="20974"/>
                      <a:pt x="73289" y="19549"/>
                      <a:pt x="75043" y="14833"/>
                    </a:cubicBezTo>
                    <a:cubicBezTo>
                      <a:pt x="76810" y="10084"/>
                      <a:pt x="84523" y="2561"/>
                      <a:pt x="87416" y="1559"/>
                    </a:cubicBezTo>
                    <a:lnTo>
                      <a:pt x="87845" y="1409"/>
                    </a:lnTo>
                    <a:cubicBezTo>
                      <a:pt x="88984" y="1010"/>
                      <a:pt x="90150" y="603"/>
                      <a:pt x="91065" y="603"/>
                    </a:cubicBezTo>
                    <a:close/>
                    <a:moveTo>
                      <a:pt x="91069" y="1"/>
                    </a:moveTo>
                    <a:cubicBezTo>
                      <a:pt x="90044" y="1"/>
                      <a:pt x="88832" y="425"/>
                      <a:pt x="87647" y="840"/>
                    </a:cubicBezTo>
                    <a:lnTo>
                      <a:pt x="87220" y="990"/>
                    </a:lnTo>
                    <a:cubicBezTo>
                      <a:pt x="84236" y="2022"/>
                      <a:pt x="76293" y="9750"/>
                      <a:pt x="74480" y="14622"/>
                    </a:cubicBezTo>
                    <a:cubicBezTo>
                      <a:pt x="72586" y="19715"/>
                      <a:pt x="74426" y="21422"/>
                      <a:pt x="77473" y="24252"/>
                    </a:cubicBezTo>
                    <a:cubicBezTo>
                      <a:pt x="80716" y="27264"/>
                      <a:pt x="84455" y="33296"/>
                      <a:pt x="86363" y="38596"/>
                    </a:cubicBezTo>
                    <a:cubicBezTo>
                      <a:pt x="88202" y="43704"/>
                      <a:pt x="90619" y="49109"/>
                      <a:pt x="94652" y="50964"/>
                    </a:cubicBezTo>
                    <a:cubicBezTo>
                      <a:pt x="92909" y="51822"/>
                      <a:pt x="87799" y="54409"/>
                      <a:pt x="84227" y="56973"/>
                    </a:cubicBezTo>
                    <a:cubicBezTo>
                      <a:pt x="80229" y="59844"/>
                      <a:pt x="78083" y="61323"/>
                      <a:pt x="77770" y="61539"/>
                    </a:cubicBezTo>
                    <a:cubicBezTo>
                      <a:pt x="77157" y="61716"/>
                      <a:pt x="71673" y="63374"/>
                      <a:pt x="69478" y="66227"/>
                    </a:cubicBezTo>
                    <a:cubicBezTo>
                      <a:pt x="67562" y="68720"/>
                      <a:pt x="66626" y="70464"/>
                      <a:pt x="66376" y="70961"/>
                    </a:cubicBezTo>
                    <a:cubicBezTo>
                      <a:pt x="64367" y="71313"/>
                      <a:pt x="45970" y="74652"/>
                      <a:pt x="39864" y="79814"/>
                    </a:cubicBezTo>
                    <a:cubicBezTo>
                      <a:pt x="38952" y="80061"/>
                      <a:pt x="30375" y="82449"/>
                      <a:pt x="26572" y="86035"/>
                    </a:cubicBezTo>
                    <a:cubicBezTo>
                      <a:pt x="22832" y="89560"/>
                      <a:pt x="21032" y="95756"/>
                      <a:pt x="20795" y="96623"/>
                    </a:cubicBezTo>
                    <a:cubicBezTo>
                      <a:pt x="20158" y="97161"/>
                      <a:pt x="15438" y="101127"/>
                      <a:pt x="13181" y="102359"/>
                    </a:cubicBezTo>
                    <a:cubicBezTo>
                      <a:pt x="10411" y="103870"/>
                      <a:pt x="6500" y="106565"/>
                      <a:pt x="4520" y="112505"/>
                    </a:cubicBezTo>
                    <a:cubicBezTo>
                      <a:pt x="2518" y="118510"/>
                      <a:pt x="49" y="132142"/>
                      <a:pt x="24" y="132278"/>
                    </a:cubicBezTo>
                    <a:cubicBezTo>
                      <a:pt x="0" y="132413"/>
                      <a:pt x="70" y="132547"/>
                      <a:pt x="193" y="132604"/>
                    </a:cubicBezTo>
                    <a:lnTo>
                      <a:pt x="6471" y="135520"/>
                    </a:lnTo>
                    <a:cubicBezTo>
                      <a:pt x="6513" y="135539"/>
                      <a:pt x="6556" y="135548"/>
                      <a:pt x="6598" y="135548"/>
                    </a:cubicBezTo>
                    <a:cubicBezTo>
                      <a:pt x="6753" y="135548"/>
                      <a:pt x="6893" y="135427"/>
                      <a:pt x="6898" y="135258"/>
                    </a:cubicBezTo>
                    <a:cubicBezTo>
                      <a:pt x="6901" y="135222"/>
                      <a:pt x="7099" y="131700"/>
                      <a:pt x="12526" y="126381"/>
                    </a:cubicBezTo>
                    <a:cubicBezTo>
                      <a:pt x="16750" y="122242"/>
                      <a:pt x="19761" y="115987"/>
                      <a:pt x="21208" y="112982"/>
                    </a:cubicBezTo>
                    <a:cubicBezTo>
                      <a:pt x="21565" y="112241"/>
                      <a:pt x="21901" y="111540"/>
                      <a:pt x="22019" y="111390"/>
                    </a:cubicBezTo>
                    <a:cubicBezTo>
                      <a:pt x="22763" y="110965"/>
                      <a:pt x="30619" y="105791"/>
                      <a:pt x="32158" y="104778"/>
                    </a:cubicBezTo>
                    <a:cubicBezTo>
                      <a:pt x="33336" y="105556"/>
                      <a:pt x="40472" y="110108"/>
                      <a:pt x="48366" y="111440"/>
                    </a:cubicBezTo>
                    <a:cubicBezTo>
                      <a:pt x="51101" y="111902"/>
                      <a:pt x="53937" y="112060"/>
                      <a:pt x="56536" y="112060"/>
                    </a:cubicBezTo>
                    <a:cubicBezTo>
                      <a:pt x="61045" y="112060"/>
                      <a:pt x="64838" y="111585"/>
                      <a:pt x="66143" y="111400"/>
                    </a:cubicBezTo>
                    <a:lnTo>
                      <a:pt x="66143" y="111400"/>
                    </a:lnTo>
                    <a:lnTo>
                      <a:pt x="63642" y="119107"/>
                    </a:lnTo>
                    <a:cubicBezTo>
                      <a:pt x="62729" y="119519"/>
                      <a:pt x="57374" y="122046"/>
                      <a:pt x="55881" y="125138"/>
                    </a:cubicBezTo>
                    <a:cubicBezTo>
                      <a:pt x="54335" y="128341"/>
                      <a:pt x="46999" y="140575"/>
                      <a:pt x="46925" y="140699"/>
                    </a:cubicBezTo>
                    <a:cubicBezTo>
                      <a:pt x="46847" y="140827"/>
                      <a:pt x="46877" y="140993"/>
                      <a:pt x="46993" y="141086"/>
                    </a:cubicBezTo>
                    <a:lnTo>
                      <a:pt x="52262" y="145346"/>
                    </a:lnTo>
                    <a:cubicBezTo>
                      <a:pt x="52316" y="145390"/>
                      <a:pt x="52383" y="145414"/>
                      <a:pt x="52452" y="145414"/>
                    </a:cubicBezTo>
                    <a:cubicBezTo>
                      <a:pt x="52518" y="145414"/>
                      <a:pt x="52582" y="145391"/>
                      <a:pt x="52636" y="145351"/>
                    </a:cubicBezTo>
                    <a:cubicBezTo>
                      <a:pt x="52690" y="145308"/>
                      <a:pt x="58194" y="141063"/>
                      <a:pt x="65817" y="137197"/>
                    </a:cubicBezTo>
                    <a:cubicBezTo>
                      <a:pt x="73783" y="133156"/>
                      <a:pt x="75672" y="130172"/>
                      <a:pt x="77834" y="125738"/>
                    </a:cubicBezTo>
                    <a:cubicBezTo>
                      <a:pt x="80067" y="121160"/>
                      <a:pt x="82892" y="112403"/>
                      <a:pt x="83019" y="111522"/>
                    </a:cubicBezTo>
                    <a:cubicBezTo>
                      <a:pt x="83041" y="111369"/>
                      <a:pt x="83236" y="111054"/>
                      <a:pt x="83464" y="110687"/>
                    </a:cubicBezTo>
                    <a:cubicBezTo>
                      <a:pt x="84162" y="109557"/>
                      <a:pt x="85462" y="107455"/>
                      <a:pt x="85712" y="103877"/>
                    </a:cubicBezTo>
                    <a:lnTo>
                      <a:pt x="86039" y="99178"/>
                    </a:lnTo>
                    <a:lnTo>
                      <a:pt x="97682" y="88755"/>
                    </a:lnTo>
                    <a:cubicBezTo>
                      <a:pt x="98439" y="88443"/>
                      <a:pt x="107384" y="84629"/>
                      <a:pt x="114785" y="76479"/>
                    </a:cubicBezTo>
                    <a:cubicBezTo>
                      <a:pt x="122672" y="67792"/>
                      <a:pt x="123838" y="63573"/>
                      <a:pt x="124615" y="56016"/>
                    </a:cubicBezTo>
                    <a:cubicBezTo>
                      <a:pt x="125434" y="48068"/>
                      <a:pt x="128513" y="18505"/>
                      <a:pt x="128644" y="17828"/>
                    </a:cubicBezTo>
                    <a:cubicBezTo>
                      <a:pt x="128768" y="17331"/>
                      <a:pt x="129750" y="15323"/>
                      <a:pt x="130867" y="15137"/>
                    </a:cubicBezTo>
                    <a:cubicBezTo>
                      <a:pt x="130883" y="15134"/>
                      <a:pt x="130899" y="15133"/>
                      <a:pt x="130917" y="15133"/>
                    </a:cubicBezTo>
                    <a:cubicBezTo>
                      <a:pt x="131917" y="15133"/>
                      <a:pt x="136575" y="18947"/>
                      <a:pt x="138588" y="20594"/>
                    </a:cubicBezTo>
                    <a:cubicBezTo>
                      <a:pt x="139488" y="21331"/>
                      <a:pt x="140138" y="21863"/>
                      <a:pt x="140406" y="22041"/>
                    </a:cubicBezTo>
                    <a:cubicBezTo>
                      <a:pt x="140877" y="22355"/>
                      <a:pt x="141550" y="22602"/>
                      <a:pt x="142198" y="22602"/>
                    </a:cubicBezTo>
                    <a:cubicBezTo>
                      <a:pt x="142500" y="22602"/>
                      <a:pt x="142797" y="22548"/>
                      <a:pt x="143065" y="22421"/>
                    </a:cubicBezTo>
                    <a:cubicBezTo>
                      <a:pt x="143485" y="22225"/>
                      <a:pt x="144010" y="21766"/>
                      <a:pt x="144122" y="20701"/>
                    </a:cubicBezTo>
                    <a:cubicBezTo>
                      <a:pt x="144352" y="18524"/>
                      <a:pt x="142577" y="13169"/>
                      <a:pt x="136748" y="7340"/>
                    </a:cubicBezTo>
                    <a:cubicBezTo>
                      <a:pt x="133014" y="3607"/>
                      <a:pt x="129473" y="1479"/>
                      <a:pt x="127011" y="1479"/>
                    </a:cubicBezTo>
                    <a:cubicBezTo>
                      <a:pt x="126985" y="1479"/>
                      <a:pt x="126958" y="1479"/>
                      <a:pt x="126932" y="1479"/>
                    </a:cubicBezTo>
                    <a:cubicBezTo>
                      <a:pt x="126152" y="1495"/>
                      <a:pt x="125521" y="1741"/>
                      <a:pt x="125105" y="2192"/>
                    </a:cubicBezTo>
                    <a:cubicBezTo>
                      <a:pt x="124266" y="3101"/>
                      <a:pt x="124223" y="4506"/>
                      <a:pt x="124164" y="6449"/>
                    </a:cubicBezTo>
                    <a:cubicBezTo>
                      <a:pt x="124121" y="7838"/>
                      <a:pt x="124069" y="9567"/>
                      <a:pt x="123685" y="11531"/>
                    </a:cubicBezTo>
                    <a:cubicBezTo>
                      <a:pt x="122791" y="16110"/>
                      <a:pt x="117098" y="32946"/>
                      <a:pt x="114392" y="40525"/>
                    </a:cubicBezTo>
                    <a:cubicBezTo>
                      <a:pt x="111827" y="47707"/>
                      <a:pt x="112344" y="57319"/>
                      <a:pt x="112452" y="58919"/>
                    </a:cubicBezTo>
                    <a:cubicBezTo>
                      <a:pt x="111598" y="59238"/>
                      <a:pt x="108447" y="60476"/>
                      <a:pt x="106086" y="62248"/>
                    </a:cubicBezTo>
                    <a:cubicBezTo>
                      <a:pt x="103715" y="64026"/>
                      <a:pt x="100163" y="66445"/>
                      <a:pt x="99405" y="66961"/>
                    </a:cubicBezTo>
                    <a:lnTo>
                      <a:pt x="98812" y="66664"/>
                    </a:lnTo>
                    <a:cubicBezTo>
                      <a:pt x="100088" y="65365"/>
                      <a:pt x="105065" y="60206"/>
                      <a:pt x="106756" y="57022"/>
                    </a:cubicBezTo>
                    <a:cubicBezTo>
                      <a:pt x="107071" y="56428"/>
                      <a:pt x="107350" y="55927"/>
                      <a:pt x="107589" y="55494"/>
                    </a:cubicBezTo>
                    <a:cubicBezTo>
                      <a:pt x="108801" y="53312"/>
                      <a:pt x="109127" y="52727"/>
                      <a:pt x="108219" y="50811"/>
                    </a:cubicBezTo>
                    <a:cubicBezTo>
                      <a:pt x="107329" y="48930"/>
                      <a:pt x="101134" y="41026"/>
                      <a:pt x="97035" y="35796"/>
                    </a:cubicBezTo>
                    <a:lnTo>
                      <a:pt x="95405" y="33714"/>
                    </a:lnTo>
                    <a:cubicBezTo>
                      <a:pt x="91831" y="29137"/>
                      <a:pt x="87489" y="21465"/>
                      <a:pt x="86588" y="19212"/>
                    </a:cubicBezTo>
                    <a:cubicBezTo>
                      <a:pt x="85800" y="17239"/>
                      <a:pt x="85757" y="15061"/>
                      <a:pt x="86474" y="13388"/>
                    </a:cubicBezTo>
                    <a:cubicBezTo>
                      <a:pt x="86658" y="12959"/>
                      <a:pt x="87432" y="12303"/>
                      <a:pt x="88329" y="11544"/>
                    </a:cubicBezTo>
                    <a:cubicBezTo>
                      <a:pt x="90380" y="9808"/>
                      <a:pt x="93480" y="7183"/>
                      <a:pt x="93561" y="3747"/>
                    </a:cubicBezTo>
                    <a:cubicBezTo>
                      <a:pt x="93600" y="2053"/>
                      <a:pt x="93249" y="961"/>
                      <a:pt x="92490" y="409"/>
                    </a:cubicBezTo>
                    <a:cubicBezTo>
                      <a:pt x="92087" y="116"/>
                      <a:pt x="91603" y="1"/>
                      <a:pt x="910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342;p32">
                <a:extLst>
                  <a:ext uri="{FF2B5EF4-FFF2-40B4-BE49-F238E27FC236}">
                    <a16:creationId xmlns:a16="http://schemas.microsoft.com/office/drawing/2014/main" id="{D5BCA141-F4E0-61CC-1528-A054F7179E19}"/>
                  </a:ext>
                </a:extLst>
              </p:cNvPr>
              <p:cNvSpPr/>
              <p:nvPr/>
            </p:nvSpPr>
            <p:spPr>
              <a:xfrm>
                <a:off x="6330180" y="3010870"/>
                <a:ext cx="849171" cy="1070939"/>
              </a:xfrm>
              <a:custGeom>
                <a:avLst/>
                <a:gdLst/>
                <a:ahLst/>
                <a:cxnLst/>
                <a:rect l="l" t="t" r="r" b="b"/>
                <a:pathLst>
                  <a:path w="43127" h="54390" extrusionOk="0">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343;p32">
                <a:extLst>
                  <a:ext uri="{FF2B5EF4-FFF2-40B4-BE49-F238E27FC236}">
                    <a16:creationId xmlns:a16="http://schemas.microsoft.com/office/drawing/2014/main" id="{3956700C-6985-EE66-ED8E-876A4F1244E7}"/>
                  </a:ext>
                </a:extLst>
              </p:cNvPr>
              <p:cNvSpPr/>
              <p:nvPr/>
            </p:nvSpPr>
            <p:spPr>
              <a:xfrm>
                <a:off x="5401225" y="3171855"/>
                <a:ext cx="1242341" cy="715712"/>
              </a:xfrm>
              <a:custGeom>
                <a:avLst/>
                <a:gdLst/>
                <a:ahLst/>
                <a:cxnLst/>
                <a:rect l="l" t="t" r="r" b="b"/>
                <a:pathLst>
                  <a:path w="63095" h="36349" extrusionOk="0">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344;p32">
                <a:extLst>
                  <a:ext uri="{FF2B5EF4-FFF2-40B4-BE49-F238E27FC236}">
                    <a16:creationId xmlns:a16="http://schemas.microsoft.com/office/drawing/2014/main" id="{EDC2898B-F6A2-7DF2-4C78-D973CEA232E3}"/>
                  </a:ext>
                </a:extLst>
              </p:cNvPr>
              <p:cNvSpPr/>
              <p:nvPr/>
            </p:nvSpPr>
            <p:spPr>
              <a:xfrm>
                <a:off x="5632504" y="2549808"/>
                <a:ext cx="1576815" cy="967015"/>
              </a:xfrm>
              <a:custGeom>
                <a:avLst/>
                <a:gdLst/>
                <a:ahLst/>
                <a:cxnLst/>
                <a:rect l="l" t="t" r="r" b="b"/>
                <a:pathLst>
                  <a:path w="80082" h="49112" extrusionOk="0">
                    <a:moveTo>
                      <a:pt x="57844" y="1"/>
                    </a:moveTo>
                    <a:cubicBezTo>
                      <a:pt x="56428" y="1"/>
                      <a:pt x="54679" y="131"/>
                      <a:pt x="53034" y="301"/>
                    </a:cubicBezTo>
                    <a:cubicBezTo>
                      <a:pt x="51444" y="2525"/>
                      <a:pt x="50781" y="3924"/>
                      <a:pt x="50781" y="3924"/>
                    </a:cubicBezTo>
                    <a:cubicBezTo>
                      <a:pt x="50781" y="3924"/>
                      <a:pt x="30488" y="7401"/>
                      <a:pt x="24210" y="12781"/>
                    </a:cubicBezTo>
                    <a:cubicBezTo>
                      <a:pt x="24210" y="12781"/>
                      <a:pt x="14905" y="15248"/>
                      <a:pt x="10982" y="18948"/>
                    </a:cubicBezTo>
                    <a:cubicBezTo>
                      <a:pt x="7058" y="22647"/>
                      <a:pt x="5264" y="29486"/>
                      <a:pt x="5264" y="29486"/>
                    </a:cubicBezTo>
                    <a:cubicBezTo>
                      <a:pt x="5264" y="29486"/>
                      <a:pt x="2472" y="31861"/>
                      <a:pt x="1" y="33673"/>
                    </a:cubicBezTo>
                    <a:cubicBezTo>
                      <a:pt x="373" y="33647"/>
                      <a:pt x="794" y="33628"/>
                      <a:pt x="1242" y="33628"/>
                    </a:cubicBezTo>
                    <a:cubicBezTo>
                      <a:pt x="3138" y="33628"/>
                      <a:pt x="5540" y="33961"/>
                      <a:pt x="6945" y="35428"/>
                    </a:cubicBezTo>
                    <a:cubicBezTo>
                      <a:pt x="8703" y="37262"/>
                      <a:pt x="8585" y="40499"/>
                      <a:pt x="8332" y="42377"/>
                    </a:cubicBezTo>
                    <a:cubicBezTo>
                      <a:pt x="11376" y="40396"/>
                      <a:pt x="16363" y="37109"/>
                      <a:pt x="16363" y="37109"/>
                    </a:cubicBezTo>
                    <a:cubicBezTo>
                      <a:pt x="16363" y="37109"/>
                      <a:pt x="23986" y="42379"/>
                      <a:pt x="32619" y="43836"/>
                    </a:cubicBezTo>
                    <a:cubicBezTo>
                      <a:pt x="35357" y="44298"/>
                      <a:pt x="38185" y="44456"/>
                      <a:pt x="40771" y="44456"/>
                    </a:cubicBezTo>
                    <a:cubicBezTo>
                      <a:pt x="46338" y="44456"/>
                      <a:pt x="50781" y="43724"/>
                      <a:pt x="50781" y="43724"/>
                    </a:cubicBezTo>
                    <a:lnTo>
                      <a:pt x="50781" y="43724"/>
                    </a:lnTo>
                    <a:lnTo>
                      <a:pt x="50348" y="45059"/>
                    </a:lnTo>
                    <a:cubicBezTo>
                      <a:pt x="51440" y="44242"/>
                      <a:pt x="53389" y="43169"/>
                      <a:pt x="56103" y="43169"/>
                    </a:cubicBezTo>
                    <a:cubicBezTo>
                      <a:pt x="57407" y="43169"/>
                      <a:pt x="58887" y="43416"/>
                      <a:pt x="60534" y="44060"/>
                    </a:cubicBezTo>
                    <a:cubicBezTo>
                      <a:pt x="63325" y="45151"/>
                      <a:pt x="64722" y="47073"/>
                      <a:pt x="65384" y="49112"/>
                    </a:cubicBezTo>
                    <a:cubicBezTo>
                      <a:pt x="66254" y="46572"/>
                      <a:pt x="66874" y="44533"/>
                      <a:pt x="66926" y="44172"/>
                    </a:cubicBezTo>
                    <a:cubicBezTo>
                      <a:pt x="67038" y="43388"/>
                      <a:pt x="69281" y="41371"/>
                      <a:pt x="69616" y="36550"/>
                    </a:cubicBezTo>
                    <a:lnTo>
                      <a:pt x="69953" y="31729"/>
                    </a:lnTo>
                    <a:lnTo>
                      <a:pt x="79872" y="22850"/>
                    </a:lnTo>
                    <a:cubicBezTo>
                      <a:pt x="80082" y="20694"/>
                      <a:pt x="79809" y="17374"/>
                      <a:pt x="77801" y="12782"/>
                    </a:cubicBezTo>
                    <a:cubicBezTo>
                      <a:pt x="73876" y="3813"/>
                      <a:pt x="61319" y="1"/>
                      <a:pt x="57844"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345;p32">
                <a:extLst>
                  <a:ext uri="{FF2B5EF4-FFF2-40B4-BE49-F238E27FC236}">
                    <a16:creationId xmlns:a16="http://schemas.microsoft.com/office/drawing/2014/main" id="{4AB4DC3A-52D5-A765-B38F-408D727CF765}"/>
                  </a:ext>
                </a:extLst>
              </p:cNvPr>
              <p:cNvSpPr/>
              <p:nvPr/>
            </p:nvSpPr>
            <p:spPr>
              <a:xfrm>
                <a:off x="5626046" y="2543901"/>
                <a:ext cx="1588885" cy="978829"/>
              </a:xfrm>
              <a:custGeom>
                <a:avLst/>
                <a:gdLst/>
                <a:ahLst/>
                <a:cxnLst/>
                <a:rect l="l" t="t" r="r" b="b"/>
                <a:pathLst>
                  <a:path w="80695" h="49712" extrusionOk="0">
                    <a:moveTo>
                      <a:pt x="58173" y="601"/>
                    </a:moveTo>
                    <a:cubicBezTo>
                      <a:pt x="61588" y="601"/>
                      <a:pt x="73999" y="4393"/>
                      <a:pt x="77852" y="13202"/>
                    </a:cubicBezTo>
                    <a:cubicBezTo>
                      <a:pt x="79850" y="17768"/>
                      <a:pt x="80081" y="21037"/>
                      <a:pt x="79911" y="23004"/>
                    </a:cubicBezTo>
                    <a:lnTo>
                      <a:pt x="70079" y="31805"/>
                    </a:lnTo>
                    <a:cubicBezTo>
                      <a:pt x="70021" y="31857"/>
                      <a:pt x="69986" y="31929"/>
                      <a:pt x="69980" y="32006"/>
                    </a:cubicBezTo>
                    <a:lnTo>
                      <a:pt x="69643" y="36829"/>
                    </a:lnTo>
                    <a:cubicBezTo>
                      <a:pt x="69405" y="40259"/>
                      <a:pt x="68201" y="42202"/>
                      <a:pt x="67484" y="43364"/>
                    </a:cubicBezTo>
                    <a:cubicBezTo>
                      <a:pt x="67190" y="43839"/>
                      <a:pt x="66994" y="44153"/>
                      <a:pt x="66955" y="44430"/>
                    </a:cubicBezTo>
                    <a:cubicBezTo>
                      <a:pt x="66917" y="44697"/>
                      <a:pt x="66455" y="46264"/>
                      <a:pt x="65697" y="48519"/>
                    </a:cubicBezTo>
                    <a:cubicBezTo>
                      <a:pt x="64805" y="46449"/>
                      <a:pt x="63219" y="44959"/>
                      <a:pt x="60971" y="44081"/>
                    </a:cubicBezTo>
                    <a:cubicBezTo>
                      <a:pt x="59285" y="43422"/>
                      <a:pt x="57767" y="43168"/>
                      <a:pt x="56429" y="43168"/>
                    </a:cubicBezTo>
                    <a:cubicBezTo>
                      <a:pt x="54169" y="43168"/>
                      <a:pt x="52419" y="43893"/>
                      <a:pt x="51232" y="44619"/>
                    </a:cubicBezTo>
                    <a:lnTo>
                      <a:pt x="51395" y="44117"/>
                    </a:lnTo>
                    <a:cubicBezTo>
                      <a:pt x="51459" y="43919"/>
                      <a:pt x="51309" y="43724"/>
                      <a:pt x="51111" y="43724"/>
                    </a:cubicBezTo>
                    <a:cubicBezTo>
                      <a:pt x="51094" y="43724"/>
                      <a:pt x="51077" y="43725"/>
                      <a:pt x="51060" y="43728"/>
                    </a:cubicBezTo>
                    <a:cubicBezTo>
                      <a:pt x="50996" y="43738"/>
                      <a:pt x="46568" y="44451"/>
                      <a:pt x="41070" y="44451"/>
                    </a:cubicBezTo>
                    <a:cubicBezTo>
                      <a:pt x="38501" y="44451"/>
                      <a:pt x="35698" y="44295"/>
                      <a:pt x="32997" y="43839"/>
                    </a:cubicBezTo>
                    <a:cubicBezTo>
                      <a:pt x="24533" y="42412"/>
                      <a:pt x="16938" y="37215"/>
                      <a:pt x="16861" y="37163"/>
                    </a:cubicBezTo>
                    <a:cubicBezTo>
                      <a:pt x="16810" y="37127"/>
                      <a:pt x="16751" y="37109"/>
                      <a:pt x="16691" y="37109"/>
                    </a:cubicBezTo>
                    <a:cubicBezTo>
                      <a:pt x="16633" y="37109"/>
                      <a:pt x="16576" y="37126"/>
                      <a:pt x="16526" y="37159"/>
                    </a:cubicBezTo>
                    <a:cubicBezTo>
                      <a:pt x="16526" y="37159"/>
                      <a:pt x="12089" y="40083"/>
                      <a:pt x="9032" y="42076"/>
                    </a:cubicBezTo>
                    <a:cubicBezTo>
                      <a:pt x="9216" y="40155"/>
                      <a:pt x="9152" y="37254"/>
                      <a:pt x="7491" y="35521"/>
                    </a:cubicBezTo>
                    <a:cubicBezTo>
                      <a:pt x="5997" y="33961"/>
                      <a:pt x="3443" y="33629"/>
                      <a:pt x="1527" y="33629"/>
                    </a:cubicBezTo>
                    <a:cubicBezTo>
                      <a:pt x="1447" y="33629"/>
                      <a:pt x="1368" y="33630"/>
                      <a:pt x="1290" y="33631"/>
                    </a:cubicBezTo>
                    <a:cubicBezTo>
                      <a:pt x="3518" y="31941"/>
                      <a:pt x="5762" y="30036"/>
                      <a:pt x="5787" y="30015"/>
                    </a:cubicBezTo>
                    <a:cubicBezTo>
                      <a:pt x="5834" y="29974"/>
                      <a:pt x="5867" y="29921"/>
                      <a:pt x="5883" y="29862"/>
                    </a:cubicBezTo>
                    <a:cubicBezTo>
                      <a:pt x="5901" y="29794"/>
                      <a:pt x="7699" y="23064"/>
                      <a:pt x="11516" y="19466"/>
                    </a:cubicBezTo>
                    <a:cubicBezTo>
                      <a:pt x="15339" y="15861"/>
                      <a:pt x="24524" y="13396"/>
                      <a:pt x="24617" y="13372"/>
                    </a:cubicBezTo>
                    <a:cubicBezTo>
                      <a:pt x="24659" y="13360"/>
                      <a:pt x="24700" y="13338"/>
                      <a:pt x="24735" y="13310"/>
                    </a:cubicBezTo>
                    <a:cubicBezTo>
                      <a:pt x="30878" y="8044"/>
                      <a:pt x="50958" y="4555"/>
                      <a:pt x="51160" y="4521"/>
                    </a:cubicBezTo>
                    <a:cubicBezTo>
                      <a:pt x="51256" y="4504"/>
                      <a:pt x="51339" y="4442"/>
                      <a:pt x="51382" y="4353"/>
                    </a:cubicBezTo>
                    <a:cubicBezTo>
                      <a:pt x="51387" y="4340"/>
                      <a:pt x="52032" y="2995"/>
                      <a:pt x="53528" y="887"/>
                    </a:cubicBezTo>
                    <a:cubicBezTo>
                      <a:pt x="55394" y="697"/>
                      <a:pt x="56955" y="601"/>
                      <a:pt x="58173" y="601"/>
                    </a:cubicBezTo>
                    <a:close/>
                    <a:moveTo>
                      <a:pt x="58172" y="1"/>
                    </a:moveTo>
                    <a:cubicBezTo>
                      <a:pt x="56905" y="1"/>
                      <a:pt x="55276" y="102"/>
                      <a:pt x="53331" y="303"/>
                    </a:cubicBezTo>
                    <a:cubicBezTo>
                      <a:pt x="53245" y="312"/>
                      <a:pt x="53167" y="357"/>
                      <a:pt x="53117" y="427"/>
                    </a:cubicBezTo>
                    <a:cubicBezTo>
                      <a:pt x="51799" y="2271"/>
                      <a:pt x="51116" y="3544"/>
                      <a:pt x="50907" y="3954"/>
                    </a:cubicBezTo>
                    <a:cubicBezTo>
                      <a:pt x="48902" y="4306"/>
                      <a:pt x="30502" y="7645"/>
                      <a:pt x="24395" y="12808"/>
                    </a:cubicBezTo>
                    <a:cubicBezTo>
                      <a:pt x="23484" y="13055"/>
                      <a:pt x="14906" y="15442"/>
                      <a:pt x="11104" y="19028"/>
                    </a:cubicBezTo>
                    <a:cubicBezTo>
                      <a:pt x="7364" y="22554"/>
                      <a:pt x="5564" y="28751"/>
                      <a:pt x="5326" y="29616"/>
                    </a:cubicBezTo>
                    <a:cubicBezTo>
                      <a:pt x="4876" y="29998"/>
                      <a:pt x="2368" y="32105"/>
                      <a:pt x="151" y="33730"/>
                    </a:cubicBezTo>
                    <a:cubicBezTo>
                      <a:pt x="43" y="33810"/>
                      <a:pt x="0" y="33951"/>
                      <a:pt x="46" y="34077"/>
                    </a:cubicBezTo>
                    <a:cubicBezTo>
                      <a:pt x="90" y="34195"/>
                      <a:pt x="203" y="34273"/>
                      <a:pt x="328" y="34273"/>
                    </a:cubicBezTo>
                    <a:cubicBezTo>
                      <a:pt x="336" y="34273"/>
                      <a:pt x="343" y="34273"/>
                      <a:pt x="350" y="34272"/>
                    </a:cubicBezTo>
                    <a:cubicBezTo>
                      <a:pt x="704" y="34246"/>
                      <a:pt x="1116" y="34227"/>
                      <a:pt x="1561" y="34227"/>
                    </a:cubicBezTo>
                    <a:cubicBezTo>
                      <a:pt x="3362" y="34227"/>
                      <a:pt x="5715" y="34536"/>
                      <a:pt x="7056" y="35936"/>
                    </a:cubicBezTo>
                    <a:cubicBezTo>
                      <a:pt x="8742" y="37695"/>
                      <a:pt x="8599" y="40889"/>
                      <a:pt x="8363" y="42637"/>
                    </a:cubicBezTo>
                    <a:cubicBezTo>
                      <a:pt x="8337" y="42830"/>
                      <a:pt x="8490" y="42978"/>
                      <a:pt x="8660" y="42978"/>
                    </a:cubicBezTo>
                    <a:cubicBezTo>
                      <a:pt x="8715" y="42978"/>
                      <a:pt x="8771" y="42963"/>
                      <a:pt x="8824" y="42929"/>
                    </a:cubicBezTo>
                    <a:cubicBezTo>
                      <a:pt x="11539" y="41162"/>
                      <a:pt x="15798" y="38357"/>
                      <a:pt x="16689" y="37770"/>
                    </a:cubicBezTo>
                    <a:cubicBezTo>
                      <a:pt x="17867" y="38549"/>
                      <a:pt x="25003" y="43101"/>
                      <a:pt x="32897" y="44432"/>
                    </a:cubicBezTo>
                    <a:cubicBezTo>
                      <a:pt x="35633" y="44894"/>
                      <a:pt x="38471" y="45052"/>
                      <a:pt x="41071" y="45052"/>
                    </a:cubicBezTo>
                    <a:cubicBezTo>
                      <a:pt x="45578" y="45052"/>
                      <a:pt x="49369" y="44578"/>
                      <a:pt x="50674" y="44393"/>
                    </a:cubicBezTo>
                    <a:lnTo>
                      <a:pt x="50674" y="44393"/>
                    </a:lnTo>
                    <a:lnTo>
                      <a:pt x="50390" y="45267"/>
                    </a:lnTo>
                    <a:cubicBezTo>
                      <a:pt x="50350" y="45391"/>
                      <a:pt x="50394" y="45528"/>
                      <a:pt x="50501" y="45604"/>
                    </a:cubicBezTo>
                    <a:cubicBezTo>
                      <a:pt x="50553" y="45641"/>
                      <a:pt x="50614" y="45660"/>
                      <a:pt x="50675" y="45660"/>
                    </a:cubicBezTo>
                    <a:cubicBezTo>
                      <a:pt x="50739" y="45660"/>
                      <a:pt x="50803" y="45640"/>
                      <a:pt x="50856" y="45600"/>
                    </a:cubicBezTo>
                    <a:cubicBezTo>
                      <a:pt x="51923" y="44803"/>
                      <a:pt x="53809" y="43771"/>
                      <a:pt x="56432" y="43771"/>
                    </a:cubicBezTo>
                    <a:cubicBezTo>
                      <a:pt x="57703" y="43771"/>
                      <a:pt x="59146" y="44013"/>
                      <a:pt x="60753" y="44641"/>
                    </a:cubicBezTo>
                    <a:cubicBezTo>
                      <a:pt x="63104" y="45560"/>
                      <a:pt x="64676" y="47196"/>
                      <a:pt x="65426" y="49504"/>
                    </a:cubicBezTo>
                    <a:cubicBezTo>
                      <a:pt x="65466" y="49628"/>
                      <a:pt x="65580" y="49711"/>
                      <a:pt x="65709" y="49712"/>
                    </a:cubicBezTo>
                    <a:lnTo>
                      <a:pt x="65711" y="49712"/>
                    </a:lnTo>
                    <a:cubicBezTo>
                      <a:pt x="65839" y="49712"/>
                      <a:pt x="65954" y="49631"/>
                      <a:pt x="65996" y="49509"/>
                    </a:cubicBezTo>
                    <a:cubicBezTo>
                      <a:pt x="66791" y="47188"/>
                      <a:pt x="67489" y="44948"/>
                      <a:pt x="67550" y="44515"/>
                    </a:cubicBezTo>
                    <a:cubicBezTo>
                      <a:pt x="67573" y="44362"/>
                      <a:pt x="67768" y="44047"/>
                      <a:pt x="67995" y="43680"/>
                    </a:cubicBezTo>
                    <a:cubicBezTo>
                      <a:pt x="68693" y="42550"/>
                      <a:pt x="69994" y="40448"/>
                      <a:pt x="70244" y="36870"/>
                    </a:cubicBezTo>
                    <a:lnTo>
                      <a:pt x="70571" y="32170"/>
                    </a:lnTo>
                    <a:lnTo>
                      <a:pt x="80400" y="23373"/>
                    </a:lnTo>
                    <a:cubicBezTo>
                      <a:pt x="80455" y="23322"/>
                      <a:pt x="80489" y="23253"/>
                      <a:pt x="80498" y="23178"/>
                    </a:cubicBezTo>
                    <a:cubicBezTo>
                      <a:pt x="80694" y="21153"/>
                      <a:pt x="80492" y="17737"/>
                      <a:pt x="78403" y="12961"/>
                    </a:cubicBezTo>
                    <a:cubicBezTo>
                      <a:pt x="74439" y="3901"/>
                      <a:pt x="61681" y="1"/>
                      <a:pt x="5817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346;p32">
                <a:extLst>
                  <a:ext uri="{FF2B5EF4-FFF2-40B4-BE49-F238E27FC236}">
                    <a16:creationId xmlns:a16="http://schemas.microsoft.com/office/drawing/2014/main" id="{3CBE4580-791D-F4D9-F8E8-295A63B15107}"/>
                  </a:ext>
                </a:extLst>
              </p:cNvPr>
              <p:cNvSpPr/>
              <p:nvPr/>
            </p:nvSpPr>
            <p:spPr>
              <a:xfrm>
                <a:off x="5401225" y="3171855"/>
                <a:ext cx="1242341" cy="715712"/>
              </a:xfrm>
              <a:custGeom>
                <a:avLst/>
                <a:gdLst/>
                <a:ahLst/>
                <a:cxnLst/>
                <a:rect l="l" t="t" r="r" b="b"/>
                <a:pathLst>
                  <a:path w="63095" h="36349" extrusionOk="0">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347;p32">
                <a:extLst>
                  <a:ext uri="{FF2B5EF4-FFF2-40B4-BE49-F238E27FC236}">
                    <a16:creationId xmlns:a16="http://schemas.microsoft.com/office/drawing/2014/main" id="{B5408989-4150-DA78-EB1A-071BAF62A1E6}"/>
                  </a:ext>
                </a:extLst>
              </p:cNvPr>
              <p:cNvSpPr/>
              <p:nvPr/>
            </p:nvSpPr>
            <p:spPr>
              <a:xfrm>
                <a:off x="6330180" y="3010870"/>
                <a:ext cx="849171" cy="1070939"/>
              </a:xfrm>
              <a:custGeom>
                <a:avLst/>
                <a:gdLst/>
                <a:ahLst/>
                <a:cxnLst/>
                <a:rect l="l" t="t" r="r" b="b"/>
                <a:pathLst>
                  <a:path w="43127" h="54390" extrusionOk="0">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348;p32">
                <a:extLst>
                  <a:ext uri="{FF2B5EF4-FFF2-40B4-BE49-F238E27FC236}">
                    <a16:creationId xmlns:a16="http://schemas.microsoft.com/office/drawing/2014/main" id="{F63FEAA0-BF50-2055-B27D-150F70CB395A}"/>
                  </a:ext>
                </a:extLst>
              </p:cNvPr>
              <p:cNvSpPr/>
              <p:nvPr/>
            </p:nvSpPr>
            <p:spPr>
              <a:xfrm>
                <a:off x="6591033" y="3117885"/>
                <a:ext cx="123043" cy="274498"/>
              </a:xfrm>
              <a:custGeom>
                <a:avLst/>
                <a:gdLst/>
                <a:ahLst/>
                <a:cxnLst/>
                <a:rect l="l" t="t" r="r" b="b"/>
                <a:pathLst>
                  <a:path w="6249" h="13941" extrusionOk="0">
                    <a:moveTo>
                      <a:pt x="5906" y="1"/>
                    </a:moveTo>
                    <a:cubicBezTo>
                      <a:pt x="5856" y="1"/>
                      <a:pt x="5804" y="14"/>
                      <a:pt x="5758" y="41"/>
                    </a:cubicBezTo>
                    <a:cubicBezTo>
                      <a:pt x="5615" y="126"/>
                      <a:pt x="2275" y="2174"/>
                      <a:pt x="1136" y="6614"/>
                    </a:cubicBezTo>
                    <a:cubicBezTo>
                      <a:pt x="0" y="11041"/>
                      <a:pt x="1217" y="13660"/>
                      <a:pt x="1269" y="13769"/>
                    </a:cubicBezTo>
                    <a:cubicBezTo>
                      <a:pt x="1319" y="13874"/>
                      <a:pt x="1424" y="13940"/>
                      <a:pt x="1539" y="13940"/>
                    </a:cubicBezTo>
                    <a:cubicBezTo>
                      <a:pt x="1761" y="13940"/>
                      <a:pt x="1905" y="13710"/>
                      <a:pt x="1811" y="13511"/>
                    </a:cubicBezTo>
                    <a:cubicBezTo>
                      <a:pt x="1799" y="13486"/>
                      <a:pt x="641" y="10963"/>
                      <a:pt x="1718" y="6763"/>
                    </a:cubicBezTo>
                    <a:cubicBezTo>
                      <a:pt x="2793" y="2570"/>
                      <a:pt x="6034" y="575"/>
                      <a:pt x="6066" y="556"/>
                    </a:cubicBezTo>
                    <a:cubicBezTo>
                      <a:pt x="6205" y="470"/>
                      <a:pt x="6248" y="287"/>
                      <a:pt x="6164" y="147"/>
                    </a:cubicBezTo>
                    <a:cubicBezTo>
                      <a:pt x="6108" y="53"/>
                      <a:pt x="6008" y="1"/>
                      <a:pt x="590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349;p32">
                <a:extLst>
                  <a:ext uri="{FF2B5EF4-FFF2-40B4-BE49-F238E27FC236}">
                    <a16:creationId xmlns:a16="http://schemas.microsoft.com/office/drawing/2014/main" id="{5E2B6763-88AE-CC1B-6598-59DA34F8E186}"/>
                  </a:ext>
                </a:extLst>
              </p:cNvPr>
              <p:cNvSpPr/>
              <p:nvPr/>
            </p:nvSpPr>
            <p:spPr>
              <a:xfrm>
                <a:off x="5854607" y="2454292"/>
                <a:ext cx="782796" cy="448558"/>
              </a:xfrm>
              <a:custGeom>
                <a:avLst/>
                <a:gdLst/>
                <a:ahLst/>
                <a:cxnLst/>
                <a:rect l="l" t="t" r="r" b="b"/>
                <a:pathLst>
                  <a:path w="39756" h="22781" extrusionOk="0">
                    <a:moveTo>
                      <a:pt x="18196" y="0"/>
                    </a:moveTo>
                    <a:cubicBezTo>
                      <a:pt x="13076" y="0"/>
                      <a:pt x="8222" y="1483"/>
                      <a:pt x="6165" y="3092"/>
                    </a:cubicBezTo>
                    <a:cubicBezTo>
                      <a:pt x="3272" y="5357"/>
                      <a:pt x="5914" y="6112"/>
                      <a:pt x="7297" y="6489"/>
                    </a:cubicBezTo>
                    <a:cubicBezTo>
                      <a:pt x="8682" y="6866"/>
                      <a:pt x="4530" y="7118"/>
                      <a:pt x="2391" y="9508"/>
                    </a:cubicBezTo>
                    <a:cubicBezTo>
                      <a:pt x="252" y="11898"/>
                      <a:pt x="1" y="16176"/>
                      <a:pt x="1763" y="17183"/>
                    </a:cubicBezTo>
                    <a:cubicBezTo>
                      <a:pt x="2083" y="17366"/>
                      <a:pt x="2511" y="17441"/>
                      <a:pt x="2998" y="17441"/>
                    </a:cubicBezTo>
                    <a:cubicBezTo>
                      <a:pt x="5187" y="17441"/>
                      <a:pt x="8555" y="15925"/>
                      <a:pt x="8555" y="15925"/>
                    </a:cubicBezTo>
                    <a:lnTo>
                      <a:pt x="9815" y="16804"/>
                    </a:lnTo>
                    <a:lnTo>
                      <a:pt x="22646" y="13534"/>
                    </a:lnTo>
                    <a:lnTo>
                      <a:pt x="22771" y="14415"/>
                    </a:lnTo>
                    <a:cubicBezTo>
                      <a:pt x="22851" y="14975"/>
                      <a:pt x="24812" y="15077"/>
                      <a:pt x="26521" y="15077"/>
                    </a:cubicBezTo>
                    <a:cubicBezTo>
                      <a:pt x="27501" y="15077"/>
                      <a:pt x="28398" y="15044"/>
                      <a:pt x="28811" y="15044"/>
                    </a:cubicBezTo>
                    <a:cubicBezTo>
                      <a:pt x="29942" y="15044"/>
                      <a:pt x="30949" y="20201"/>
                      <a:pt x="32711" y="21711"/>
                    </a:cubicBezTo>
                    <a:cubicBezTo>
                      <a:pt x="33591" y="22466"/>
                      <a:pt x="34408" y="22780"/>
                      <a:pt x="35132" y="22780"/>
                    </a:cubicBezTo>
                    <a:cubicBezTo>
                      <a:pt x="35855" y="22780"/>
                      <a:pt x="36484" y="22466"/>
                      <a:pt x="36987" y="21963"/>
                    </a:cubicBezTo>
                    <a:cubicBezTo>
                      <a:pt x="37995" y="20958"/>
                      <a:pt x="39756" y="18566"/>
                      <a:pt x="39503" y="15925"/>
                    </a:cubicBezTo>
                    <a:cubicBezTo>
                      <a:pt x="39252" y="13282"/>
                      <a:pt x="38120" y="12150"/>
                      <a:pt x="38120" y="12150"/>
                    </a:cubicBezTo>
                    <a:cubicBezTo>
                      <a:pt x="38120" y="12150"/>
                      <a:pt x="38875" y="11521"/>
                      <a:pt x="38372" y="10515"/>
                    </a:cubicBezTo>
                    <a:cubicBezTo>
                      <a:pt x="38228" y="10227"/>
                      <a:pt x="37879" y="10124"/>
                      <a:pt x="37454" y="10124"/>
                    </a:cubicBezTo>
                    <a:cubicBezTo>
                      <a:pt x="36390" y="10124"/>
                      <a:pt x="34850" y="10767"/>
                      <a:pt x="34850" y="10767"/>
                    </a:cubicBezTo>
                    <a:cubicBezTo>
                      <a:pt x="34850" y="10767"/>
                      <a:pt x="34850" y="10138"/>
                      <a:pt x="34346" y="8376"/>
                    </a:cubicBezTo>
                    <a:cubicBezTo>
                      <a:pt x="33843" y="6615"/>
                      <a:pt x="31326" y="2841"/>
                      <a:pt x="24408" y="828"/>
                    </a:cubicBezTo>
                    <a:cubicBezTo>
                      <a:pt x="22406" y="246"/>
                      <a:pt x="20279" y="0"/>
                      <a:pt x="1819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350;p32">
                <a:extLst>
                  <a:ext uri="{FF2B5EF4-FFF2-40B4-BE49-F238E27FC236}">
                    <a16:creationId xmlns:a16="http://schemas.microsoft.com/office/drawing/2014/main" id="{3ED6F9F4-EFCA-7849-56AA-2FA50B32AD3D}"/>
                  </a:ext>
                </a:extLst>
              </p:cNvPr>
              <p:cNvSpPr/>
              <p:nvPr/>
            </p:nvSpPr>
            <p:spPr>
              <a:xfrm>
                <a:off x="5855474" y="2448267"/>
                <a:ext cx="787521" cy="460608"/>
              </a:xfrm>
              <a:custGeom>
                <a:avLst/>
                <a:gdLst/>
                <a:ahLst/>
                <a:cxnLst/>
                <a:rect l="l" t="t" r="r" b="b"/>
                <a:pathLst>
                  <a:path w="39996" h="23393" extrusionOk="0">
                    <a:moveTo>
                      <a:pt x="18192" y="616"/>
                    </a:moveTo>
                    <a:cubicBezTo>
                      <a:pt x="20244" y="616"/>
                      <a:pt x="22331" y="855"/>
                      <a:pt x="24279" y="1422"/>
                    </a:cubicBezTo>
                    <a:cubicBezTo>
                      <a:pt x="30853" y="3334"/>
                      <a:pt x="33491" y="6938"/>
                      <a:pt x="34014" y="8765"/>
                    </a:cubicBezTo>
                    <a:cubicBezTo>
                      <a:pt x="34491" y="10440"/>
                      <a:pt x="34504" y="11067"/>
                      <a:pt x="34504" y="11072"/>
                    </a:cubicBezTo>
                    <a:cubicBezTo>
                      <a:pt x="34504" y="11173"/>
                      <a:pt x="34554" y="11266"/>
                      <a:pt x="34637" y="11322"/>
                    </a:cubicBezTo>
                    <a:cubicBezTo>
                      <a:pt x="34688" y="11356"/>
                      <a:pt x="34746" y="11373"/>
                      <a:pt x="34804" y="11373"/>
                    </a:cubicBezTo>
                    <a:cubicBezTo>
                      <a:pt x="34843" y="11373"/>
                      <a:pt x="34882" y="11365"/>
                      <a:pt x="34919" y="11349"/>
                    </a:cubicBezTo>
                    <a:cubicBezTo>
                      <a:pt x="35705" y="11022"/>
                      <a:pt x="36755" y="10730"/>
                      <a:pt x="37427" y="10730"/>
                    </a:cubicBezTo>
                    <a:cubicBezTo>
                      <a:pt x="37745" y="10730"/>
                      <a:pt x="37978" y="10796"/>
                      <a:pt x="38058" y="10955"/>
                    </a:cubicBezTo>
                    <a:cubicBezTo>
                      <a:pt x="38438" y="11715"/>
                      <a:pt x="37939" y="12177"/>
                      <a:pt x="37882" y="12224"/>
                    </a:cubicBezTo>
                    <a:cubicBezTo>
                      <a:pt x="37747" y="12338"/>
                      <a:pt x="37738" y="12542"/>
                      <a:pt x="37862" y="12668"/>
                    </a:cubicBezTo>
                    <a:cubicBezTo>
                      <a:pt x="37872" y="12678"/>
                      <a:pt x="38922" y="13774"/>
                      <a:pt x="39159" y="16259"/>
                    </a:cubicBezTo>
                    <a:cubicBezTo>
                      <a:pt x="39376" y="18529"/>
                      <a:pt x="37987" y="20800"/>
                      <a:pt x="36731" y="22056"/>
                    </a:cubicBezTo>
                    <a:cubicBezTo>
                      <a:pt x="36243" y="22544"/>
                      <a:pt x="35688" y="22787"/>
                      <a:pt x="35091" y="22787"/>
                    </a:cubicBezTo>
                    <a:cubicBezTo>
                      <a:pt x="34392" y="22787"/>
                      <a:pt x="33635" y="22454"/>
                      <a:pt x="32861" y="21789"/>
                    </a:cubicBezTo>
                    <a:cubicBezTo>
                      <a:pt x="32035" y="21081"/>
                      <a:pt x="31356" y="19444"/>
                      <a:pt x="30757" y="18000"/>
                    </a:cubicBezTo>
                    <a:cubicBezTo>
                      <a:pt x="30046" y="16288"/>
                      <a:pt x="29533" y="15049"/>
                      <a:pt x="28766" y="15049"/>
                    </a:cubicBezTo>
                    <a:lnTo>
                      <a:pt x="28767" y="15050"/>
                    </a:lnTo>
                    <a:cubicBezTo>
                      <a:pt x="28602" y="15050"/>
                      <a:pt x="28364" y="15055"/>
                      <a:pt x="28073" y="15060"/>
                    </a:cubicBezTo>
                    <a:cubicBezTo>
                      <a:pt x="27534" y="15072"/>
                      <a:pt x="27050" y="15078"/>
                      <a:pt x="26616" y="15078"/>
                    </a:cubicBezTo>
                    <a:cubicBezTo>
                      <a:pt x="23890" y="15078"/>
                      <a:pt x="23138" y="14863"/>
                      <a:pt x="23025" y="14679"/>
                    </a:cubicBezTo>
                    <a:lnTo>
                      <a:pt x="22899" y="13798"/>
                    </a:lnTo>
                    <a:cubicBezTo>
                      <a:pt x="22887" y="13714"/>
                      <a:pt x="22840" y="13638"/>
                      <a:pt x="22769" y="13590"/>
                    </a:cubicBezTo>
                    <a:cubicBezTo>
                      <a:pt x="22719" y="13556"/>
                      <a:pt x="22661" y="13539"/>
                      <a:pt x="22603" y="13539"/>
                    </a:cubicBezTo>
                    <a:cubicBezTo>
                      <a:pt x="22577" y="13539"/>
                      <a:pt x="22552" y="13542"/>
                      <a:pt x="22527" y="13549"/>
                    </a:cubicBezTo>
                    <a:lnTo>
                      <a:pt x="9829" y="16786"/>
                    </a:lnTo>
                    <a:lnTo>
                      <a:pt x="8683" y="15984"/>
                    </a:lnTo>
                    <a:cubicBezTo>
                      <a:pt x="8632" y="15948"/>
                      <a:pt x="8572" y="15930"/>
                      <a:pt x="8511" y="15930"/>
                    </a:cubicBezTo>
                    <a:cubicBezTo>
                      <a:pt x="8469" y="15930"/>
                      <a:pt x="8427" y="15938"/>
                      <a:pt x="8388" y="15956"/>
                    </a:cubicBezTo>
                    <a:cubicBezTo>
                      <a:pt x="7303" y="16444"/>
                      <a:pt x="4652" y="17447"/>
                      <a:pt x="2945" y="17447"/>
                    </a:cubicBezTo>
                    <a:cubicBezTo>
                      <a:pt x="2511" y="17447"/>
                      <a:pt x="2138" y="17382"/>
                      <a:pt x="1867" y="17227"/>
                    </a:cubicBezTo>
                    <a:cubicBezTo>
                      <a:pt x="1389" y="16954"/>
                      <a:pt x="1051" y="16347"/>
                      <a:pt x="917" y="15518"/>
                    </a:cubicBezTo>
                    <a:cubicBezTo>
                      <a:pt x="667" y="13980"/>
                      <a:pt x="1156" y="11596"/>
                      <a:pt x="2571" y="10014"/>
                    </a:cubicBezTo>
                    <a:cubicBezTo>
                      <a:pt x="3762" y="8684"/>
                      <a:pt x="5621" y="8039"/>
                      <a:pt x="6731" y="7654"/>
                    </a:cubicBezTo>
                    <a:cubicBezTo>
                      <a:pt x="7517" y="7381"/>
                      <a:pt x="7841" y="7268"/>
                      <a:pt x="7831" y="6938"/>
                    </a:cubicBezTo>
                    <a:cubicBezTo>
                      <a:pt x="7820" y="6638"/>
                      <a:pt x="7479" y="6545"/>
                      <a:pt x="7333" y="6505"/>
                    </a:cubicBezTo>
                    <a:cubicBezTo>
                      <a:pt x="6662" y="6321"/>
                      <a:pt x="5265" y="5940"/>
                      <a:pt x="5132" y="5284"/>
                    </a:cubicBezTo>
                    <a:cubicBezTo>
                      <a:pt x="5049" y="4871"/>
                      <a:pt x="5455" y="4302"/>
                      <a:pt x="6306" y="3634"/>
                    </a:cubicBezTo>
                    <a:cubicBezTo>
                      <a:pt x="8316" y="2062"/>
                      <a:pt x="13145" y="616"/>
                      <a:pt x="18192" y="616"/>
                    </a:cubicBezTo>
                    <a:close/>
                    <a:moveTo>
                      <a:pt x="18124" y="1"/>
                    </a:moveTo>
                    <a:cubicBezTo>
                      <a:pt x="12953" y="1"/>
                      <a:pt x="8061" y="1499"/>
                      <a:pt x="5936" y="3162"/>
                    </a:cubicBezTo>
                    <a:cubicBezTo>
                      <a:pt x="4864" y="4001"/>
                      <a:pt x="4408" y="4733"/>
                      <a:pt x="4543" y="5402"/>
                    </a:cubicBezTo>
                    <a:cubicBezTo>
                      <a:pt x="4723" y="6298"/>
                      <a:pt x="5916" y="6728"/>
                      <a:pt x="6819" y="6986"/>
                    </a:cubicBezTo>
                    <a:cubicBezTo>
                      <a:pt x="6727" y="7019"/>
                      <a:pt x="6629" y="7054"/>
                      <a:pt x="6534" y="7086"/>
                    </a:cubicBezTo>
                    <a:cubicBezTo>
                      <a:pt x="5368" y="7490"/>
                      <a:pt x="3418" y="8167"/>
                      <a:pt x="2123" y="9614"/>
                    </a:cubicBezTo>
                    <a:cubicBezTo>
                      <a:pt x="742" y="11158"/>
                      <a:pt x="1" y="13626"/>
                      <a:pt x="324" y="15614"/>
                    </a:cubicBezTo>
                    <a:cubicBezTo>
                      <a:pt x="490" y="16641"/>
                      <a:pt x="921" y="17380"/>
                      <a:pt x="1569" y="17750"/>
                    </a:cubicBezTo>
                    <a:cubicBezTo>
                      <a:pt x="1939" y="17961"/>
                      <a:pt x="2424" y="18046"/>
                      <a:pt x="2968" y="18046"/>
                    </a:cubicBezTo>
                    <a:cubicBezTo>
                      <a:pt x="4950" y="18046"/>
                      <a:pt x="7710" y="16908"/>
                      <a:pt x="8478" y="16573"/>
                    </a:cubicBezTo>
                    <a:lnTo>
                      <a:pt x="9597" y="17357"/>
                    </a:lnTo>
                    <a:cubicBezTo>
                      <a:pt x="9648" y="17392"/>
                      <a:pt x="9707" y="17411"/>
                      <a:pt x="9768" y="17411"/>
                    </a:cubicBezTo>
                    <a:cubicBezTo>
                      <a:pt x="9793" y="17411"/>
                      <a:pt x="9819" y="17408"/>
                      <a:pt x="9844" y="17401"/>
                    </a:cubicBezTo>
                    <a:lnTo>
                      <a:pt x="22351" y="14213"/>
                    </a:lnTo>
                    <a:lnTo>
                      <a:pt x="22430" y="14763"/>
                    </a:lnTo>
                    <a:cubicBezTo>
                      <a:pt x="22532" y="15479"/>
                      <a:pt x="23923" y="15681"/>
                      <a:pt x="26474" y="15681"/>
                    </a:cubicBezTo>
                    <a:cubicBezTo>
                      <a:pt x="26968" y="15681"/>
                      <a:pt x="27506" y="15673"/>
                      <a:pt x="28086" y="15660"/>
                    </a:cubicBezTo>
                    <a:cubicBezTo>
                      <a:pt x="28371" y="15654"/>
                      <a:pt x="28606" y="15650"/>
                      <a:pt x="28766" y="15650"/>
                    </a:cubicBezTo>
                    <a:cubicBezTo>
                      <a:pt x="29131" y="15650"/>
                      <a:pt x="29750" y="17141"/>
                      <a:pt x="30202" y="18230"/>
                    </a:cubicBezTo>
                    <a:cubicBezTo>
                      <a:pt x="30826" y="19737"/>
                      <a:pt x="31536" y="21444"/>
                      <a:pt x="32471" y="22246"/>
                    </a:cubicBezTo>
                    <a:cubicBezTo>
                      <a:pt x="33472" y="23104"/>
                      <a:pt x="34349" y="23392"/>
                      <a:pt x="35076" y="23392"/>
                    </a:cubicBezTo>
                    <a:cubicBezTo>
                      <a:pt x="36084" y="23392"/>
                      <a:pt x="36801" y="22837"/>
                      <a:pt x="37155" y="22481"/>
                    </a:cubicBezTo>
                    <a:cubicBezTo>
                      <a:pt x="38505" y="21133"/>
                      <a:pt x="39995" y="18681"/>
                      <a:pt x="39759" y="16202"/>
                    </a:cubicBezTo>
                    <a:cubicBezTo>
                      <a:pt x="39560" y="14111"/>
                      <a:pt x="38826" y="12924"/>
                      <a:pt x="38475" y="12465"/>
                    </a:cubicBezTo>
                    <a:cubicBezTo>
                      <a:pt x="38749" y="12099"/>
                      <a:pt x="38981" y="11456"/>
                      <a:pt x="38596" y="10687"/>
                    </a:cubicBezTo>
                    <a:cubicBezTo>
                      <a:pt x="38390" y="10274"/>
                      <a:pt x="37926" y="10131"/>
                      <a:pt x="37385" y="10131"/>
                    </a:cubicBezTo>
                    <a:cubicBezTo>
                      <a:pt x="36589" y="10131"/>
                      <a:pt x="35624" y="10440"/>
                      <a:pt x="35063" y="10649"/>
                    </a:cubicBezTo>
                    <a:cubicBezTo>
                      <a:pt x="35008" y="10270"/>
                      <a:pt x="34881" y="9617"/>
                      <a:pt x="34591" y="8600"/>
                    </a:cubicBezTo>
                    <a:cubicBezTo>
                      <a:pt x="34438" y="8063"/>
                      <a:pt x="32850" y="3289"/>
                      <a:pt x="24448" y="846"/>
                    </a:cubicBezTo>
                    <a:cubicBezTo>
                      <a:pt x="22407" y="252"/>
                      <a:pt x="20242" y="1"/>
                      <a:pt x="1812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351;p32">
                <a:extLst>
                  <a:ext uri="{FF2B5EF4-FFF2-40B4-BE49-F238E27FC236}">
                    <a16:creationId xmlns:a16="http://schemas.microsoft.com/office/drawing/2014/main" id="{3F9F1D9E-EE9B-A615-FE98-CF79E3878D21}"/>
                  </a:ext>
                </a:extLst>
              </p:cNvPr>
              <p:cNvSpPr/>
              <p:nvPr/>
            </p:nvSpPr>
            <p:spPr>
              <a:xfrm>
                <a:off x="6281368" y="2972494"/>
                <a:ext cx="275955" cy="385215"/>
              </a:xfrm>
              <a:custGeom>
                <a:avLst/>
                <a:gdLst/>
                <a:ahLst/>
                <a:cxnLst/>
                <a:rect l="l" t="t" r="r" b="b"/>
                <a:pathLst>
                  <a:path w="14015" h="19564" extrusionOk="0">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352;p32">
                <a:extLst>
                  <a:ext uri="{FF2B5EF4-FFF2-40B4-BE49-F238E27FC236}">
                    <a16:creationId xmlns:a16="http://schemas.microsoft.com/office/drawing/2014/main" id="{A329D8E1-E8B0-8451-C04D-C3541C4C639A}"/>
                  </a:ext>
                </a:extLst>
              </p:cNvPr>
              <p:cNvSpPr/>
              <p:nvPr/>
            </p:nvSpPr>
            <p:spPr>
              <a:xfrm>
                <a:off x="6285011" y="2966547"/>
                <a:ext cx="277688" cy="397069"/>
              </a:xfrm>
              <a:custGeom>
                <a:avLst/>
                <a:gdLst/>
                <a:ahLst/>
                <a:cxnLst/>
                <a:rect l="l" t="t" r="r" b="b"/>
                <a:pathLst>
                  <a:path w="14103" h="20166" extrusionOk="0">
                    <a:moveTo>
                      <a:pt x="12429" y="602"/>
                    </a:moveTo>
                    <a:cubicBezTo>
                      <a:pt x="12484" y="606"/>
                      <a:pt x="12570" y="722"/>
                      <a:pt x="12636" y="971"/>
                    </a:cubicBezTo>
                    <a:cubicBezTo>
                      <a:pt x="12680" y="1547"/>
                      <a:pt x="13420" y="11801"/>
                      <a:pt x="10541" y="16918"/>
                    </a:cubicBezTo>
                    <a:cubicBezTo>
                      <a:pt x="9675" y="18456"/>
                      <a:pt x="8531" y="19333"/>
                      <a:pt x="7138" y="19524"/>
                    </a:cubicBezTo>
                    <a:cubicBezTo>
                      <a:pt x="6933" y="19552"/>
                      <a:pt x="6728" y="19565"/>
                      <a:pt x="6523" y="19565"/>
                    </a:cubicBezTo>
                    <a:cubicBezTo>
                      <a:pt x="4188" y="19565"/>
                      <a:pt x="1922" y="17848"/>
                      <a:pt x="1262" y="17189"/>
                    </a:cubicBezTo>
                    <a:cubicBezTo>
                      <a:pt x="832" y="16759"/>
                      <a:pt x="2594" y="14832"/>
                      <a:pt x="4008" y="13284"/>
                    </a:cubicBezTo>
                    <a:cubicBezTo>
                      <a:pt x="5801" y="11324"/>
                      <a:pt x="7833" y="9101"/>
                      <a:pt x="8617" y="7085"/>
                    </a:cubicBezTo>
                    <a:cubicBezTo>
                      <a:pt x="10109" y="3245"/>
                      <a:pt x="11808" y="602"/>
                      <a:pt x="12414" y="602"/>
                    </a:cubicBezTo>
                    <a:lnTo>
                      <a:pt x="12415" y="602"/>
                    </a:lnTo>
                    <a:cubicBezTo>
                      <a:pt x="12418" y="602"/>
                      <a:pt x="12421" y="603"/>
                      <a:pt x="12424" y="603"/>
                    </a:cubicBezTo>
                    <a:cubicBezTo>
                      <a:pt x="12425" y="603"/>
                      <a:pt x="12427" y="603"/>
                      <a:pt x="12429" y="602"/>
                    </a:cubicBezTo>
                    <a:close/>
                    <a:moveTo>
                      <a:pt x="12425" y="1"/>
                    </a:moveTo>
                    <a:cubicBezTo>
                      <a:pt x="10746" y="1"/>
                      <a:pt x="8166" y="6585"/>
                      <a:pt x="8057" y="6867"/>
                    </a:cubicBezTo>
                    <a:cubicBezTo>
                      <a:pt x="7314" y="8778"/>
                      <a:pt x="5322" y="10956"/>
                      <a:pt x="3565" y="12880"/>
                    </a:cubicBezTo>
                    <a:cubicBezTo>
                      <a:pt x="1496" y="15142"/>
                      <a:pt x="1" y="16778"/>
                      <a:pt x="836" y="17614"/>
                    </a:cubicBezTo>
                    <a:cubicBezTo>
                      <a:pt x="1545" y="18323"/>
                      <a:pt x="3989" y="20165"/>
                      <a:pt x="6538" y="20165"/>
                    </a:cubicBezTo>
                    <a:cubicBezTo>
                      <a:pt x="6766" y="20165"/>
                      <a:pt x="6995" y="20150"/>
                      <a:pt x="7220" y="20119"/>
                    </a:cubicBezTo>
                    <a:cubicBezTo>
                      <a:pt x="8809" y="19902"/>
                      <a:pt x="10102" y="18923"/>
                      <a:pt x="11065" y="17213"/>
                    </a:cubicBezTo>
                    <a:cubicBezTo>
                      <a:pt x="14103" y="11814"/>
                      <a:pt x="13269" y="1340"/>
                      <a:pt x="13232" y="896"/>
                    </a:cubicBezTo>
                    <a:cubicBezTo>
                      <a:pt x="13231" y="881"/>
                      <a:pt x="13229" y="864"/>
                      <a:pt x="13225" y="849"/>
                    </a:cubicBezTo>
                    <a:cubicBezTo>
                      <a:pt x="13057" y="179"/>
                      <a:pt x="12719" y="19"/>
                      <a:pt x="12465" y="2"/>
                    </a:cubicBezTo>
                    <a:cubicBezTo>
                      <a:pt x="12452" y="1"/>
                      <a:pt x="12439" y="1"/>
                      <a:pt x="1242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353;p32">
                <a:extLst>
                  <a:ext uri="{FF2B5EF4-FFF2-40B4-BE49-F238E27FC236}">
                    <a16:creationId xmlns:a16="http://schemas.microsoft.com/office/drawing/2014/main" id="{FF6F8131-04A0-9D46-DB98-2E658317A956}"/>
                  </a:ext>
                </a:extLst>
              </p:cNvPr>
              <p:cNvSpPr/>
              <p:nvPr/>
            </p:nvSpPr>
            <p:spPr>
              <a:xfrm>
                <a:off x="6281368" y="2972494"/>
                <a:ext cx="275955" cy="385215"/>
              </a:xfrm>
              <a:custGeom>
                <a:avLst/>
                <a:gdLst/>
                <a:ahLst/>
                <a:cxnLst/>
                <a:rect l="l" t="t" r="r" b="b"/>
                <a:pathLst>
                  <a:path w="14015" h="19564" extrusionOk="0">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354;p32">
                <a:extLst>
                  <a:ext uri="{FF2B5EF4-FFF2-40B4-BE49-F238E27FC236}">
                    <a16:creationId xmlns:a16="http://schemas.microsoft.com/office/drawing/2014/main" id="{16E550F4-6482-C966-CFBE-9E0E2D303C2E}"/>
                  </a:ext>
                </a:extLst>
              </p:cNvPr>
              <p:cNvSpPr/>
              <p:nvPr/>
            </p:nvSpPr>
            <p:spPr>
              <a:xfrm>
                <a:off x="6023055" y="2656371"/>
                <a:ext cx="619310" cy="693659"/>
              </a:xfrm>
              <a:custGeom>
                <a:avLst/>
                <a:gdLst/>
                <a:ahLst/>
                <a:cxnLst/>
                <a:rect l="l" t="t" r="r" b="b"/>
                <a:pathLst>
                  <a:path w="31453" h="35229" extrusionOk="0">
                    <a:moveTo>
                      <a:pt x="19501" y="0"/>
                    </a:moveTo>
                    <a:cubicBezTo>
                      <a:pt x="19500" y="0"/>
                      <a:pt x="3146" y="4278"/>
                      <a:pt x="0" y="5662"/>
                    </a:cubicBezTo>
                    <a:cubicBezTo>
                      <a:pt x="0" y="5662"/>
                      <a:pt x="253" y="14216"/>
                      <a:pt x="3523" y="23149"/>
                    </a:cubicBezTo>
                    <a:cubicBezTo>
                      <a:pt x="6794" y="32080"/>
                      <a:pt x="12330" y="35100"/>
                      <a:pt x="14720" y="35226"/>
                    </a:cubicBezTo>
                    <a:cubicBezTo>
                      <a:pt x="14753" y="35228"/>
                      <a:pt x="14786" y="35229"/>
                      <a:pt x="14819" y="35229"/>
                    </a:cubicBezTo>
                    <a:cubicBezTo>
                      <a:pt x="17233" y="35229"/>
                      <a:pt x="21667" y="30764"/>
                      <a:pt x="23652" y="26545"/>
                    </a:cubicBezTo>
                    <a:cubicBezTo>
                      <a:pt x="25665" y="22268"/>
                      <a:pt x="27049" y="17362"/>
                      <a:pt x="27049" y="17362"/>
                    </a:cubicBezTo>
                    <a:cubicBezTo>
                      <a:pt x="27049" y="17362"/>
                      <a:pt x="29943" y="16355"/>
                      <a:pt x="30697" y="13713"/>
                    </a:cubicBezTo>
                    <a:cubicBezTo>
                      <a:pt x="31452" y="11071"/>
                      <a:pt x="31326" y="8680"/>
                      <a:pt x="29313" y="8429"/>
                    </a:cubicBezTo>
                    <a:cubicBezTo>
                      <a:pt x="29229" y="8419"/>
                      <a:pt x="29148" y="8414"/>
                      <a:pt x="29068" y="8414"/>
                    </a:cubicBezTo>
                    <a:cubicBezTo>
                      <a:pt x="27228" y="8414"/>
                      <a:pt x="26420" y="11071"/>
                      <a:pt x="26420" y="11071"/>
                    </a:cubicBezTo>
                    <a:cubicBezTo>
                      <a:pt x="26420" y="11071"/>
                      <a:pt x="23904" y="9436"/>
                      <a:pt x="22898" y="6164"/>
                    </a:cubicBezTo>
                    <a:cubicBezTo>
                      <a:pt x="21996" y="3234"/>
                      <a:pt x="23517" y="910"/>
                      <a:pt x="23121" y="910"/>
                    </a:cubicBezTo>
                    <a:cubicBezTo>
                      <a:pt x="23075" y="910"/>
                      <a:pt x="23003" y="941"/>
                      <a:pt x="22898" y="1007"/>
                    </a:cubicBezTo>
                    <a:cubicBezTo>
                      <a:pt x="21976" y="1583"/>
                      <a:pt x="20211" y="3318"/>
                      <a:pt x="19147" y="3318"/>
                    </a:cubicBezTo>
                    <a:cubicBezTo>
                      <a:pt x="19049" y="3318"/>
                      <a:pt x="18956" y="3303"/>
                      <a:pt x="18871" y="3271"/>
                    </a:cubicBezTo>
                    <a:cubicBezTo>
                      <a:pt x="17865" y="2894"/>
                      <a:pt x="19501" y="0"/>
                      <a:pt x="195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355;p32">
                <a:extLst>
                  <a:ext uri="{FF2B5EF4-FFF2-40B4-BE49-F238E27FC236}">
                    <a16:creationId xmlns:a16="http://schemas.microsoft.com/office/drawing/2014/main" id="{DF2A93A1-52A7-5C70-3015-B3A25F04E0FC}"/>
                  </a:ext>
                </a:extLst>
              </p:cNvPr>
              <p:cNvSpPr/>
              <p:nvPr/>
            </p:nvSpPr>
            <p:spPr>
              <a:xfrm>
                <a:off x="6017069" y="2650444"/>
                <a:ext cx="630986" cy="705493"/>
              </a:xfrm>
              <a:custGeom>
                <a:avLst/>
                <a:gdLst/>
                <a:ahLst/>
                <a:cxnLst/>
                <a:rect l="l" t="t" r="r" b="b"/>
                <a:pathLst>
                  <a:path w="32046" h="35830" extrusionOk="0">
                    <a:moveTo>
                      <a:pt x="19223" y="765"/>
                    </a:moveTo>
                    <a:lnTo>
                      <a:pt x="19223" y="765"/>
                    </a:lnTo>
                    <a:cubicBezTo>
                      <a:pt x="18856" y="1519"/>
                      <a:pt x="18371" y="2719"/>
                      <a:pt x="18614" y="3386"/>
                    </a:cubicBezTo>
                    <a:cubicBezTo>
                      <a:pt x="18696" y="3612"/>
                      <a:pt x="18854" y="3773"/>
                      <a:pt x="19070" y="3853"/>
                    </a:cubicBezTo>
                    <a:cubicBezTo>
                      <a:pt x="19190" y="3899"/>
                      <a:pt x="19317" y="3920"/>
                      <a:pt x="19451" y="3920"/>
                    </a:cubicBezTo>
                    <a:cubicBezTo>
                      <a:pt x="20305" y="3920"/>
                      <a:pt x="21404" y="3057"/>
                      <a:pt x="22388" y="2285"/>
                    </a:cubicBezTo>
                    <a:cubicBezTo>
                      <a:pt x="22634" y="2092"/>
                      <a:pt x="22871" y="1905"/>
                      <a:pt x="23078" y="1756"/>
                    </a:cubicBezTo>
                    <a:lnTo>
                      <a:pt x="23078" y="1756"/>
                    </a:lnTo>
                    <a:cubicBezTo>
                      <a:pt x="23075" y="1768"/>
                      <a:pt x="23071" y="1780"/>
                      <a:pt x="23068" y="1790"/>
                    </a:cubicBezTo>
                    <a:cubicBezTo>
                      <a:pt x="22791" y="2731"/>
                      <a:pt x="22276" y="4479"/>
                      <a:pt x="22914" y="6554"/>
                    </a:cubicBezTo>
                    <a:cubicBezTo>
                      <a:pt x="23940" y="9892"/>
                      <a:pt x="26453" y="11555"/>
                      <a:pt x="26559" y="11624"/>
                    </a:cubicBezTo>
                    <a:cubicBezTo>
                      <a:pt x="26609" y="11657"/>
                      <a:pt x="26666" y="11674"/>
                      <a:pt x="26723" y="11674"/>
                    </a:cubicBezTo>
                    <a:cubicBezTo>
                      <a:pt x="26758" y="11674"/>
                      <a:pt x="26793" y="11668"/>
                      <a:pt x="26826" y="11655"/>
                    </a:cubicBezTo>
                    <a:cubicBezTo>
                      <a:pt x="26915" y="11623"/>
                      <a:pt x="26984" y="11551"/>
                      <a:pt x="27011" y="11461"/>
                    </a:cubicBezTo>
                    <a:cubicBezTo>
                      <a:pt x="27019" y="11434"/>
                      <a:pt x="27777" y="9016"/>
                      <a:pt x="29373" y="9016"/>
                    </a:cubicBezTo>
                    <a:cubicBezTo>
                      <a:pt x="29440" y="9016"/>
                      <a:pt x="29509" y="9020"/>
                      <a:pt x="29579" y="9029"/>
                    </a:cubicBezTo>
                    <a:cubicBezTo>
                      <a:pt x="30099" y="9094"/>
                      <a:pt x="30476" y="9315"/>
                      <a:pt x="30733" y="9705"/>
                    </a:cubicBezTo>
                    <a:cubicBezTo>
                      <a:pt x="31268" y="10512"/>
                      <a:pt x="31261" y="12013"/>
                      <a:pt x="30713" y="13931"/>
                    </a:cubicBezTo>
                    <a:cubicBezTo>
                      <a:pt x="30011" y="16387"/>
                      <a:pt x="27281" y="17370"/>
                      <a:pt x="27254" y="17379"/>
                    </a:cubicBezTo>
                    <a:cubicBezTo>
                      <a:pt x="27162" y="17411"/>
                      <a:pt x="27091" y="17487"/>
                      <a:pt x="27063" y="17581"/>
                    </a:cubicBezTo>
                    <a:cubicBezTo>
                      <a:pt x="27050" y="17630"/>
                      <a:pt x="25664" y="22512"/>
                      <a:pt x="23684" y="26719"/>
                    </a:cubicBezTo>
                    <a:cubicBezTo>
                      <a:pt x="21708" y="30919"/>
                      <a:pt x="17349" y="35229"/>
                      <a:pt x="15119" y="35229"/>
                    </a:cubicBezTo>
                    <a:cubicBezTo>
                      <a:pt x="15092" y="35229"/>
                      <a:pt x="15066" y="35228"/>
                      <a:pt x="15040" y="35227"/>
                    </a:cubicBezTo>
                    <a:cubicBezTo>
                      <a:pt x="12445" y="35089"/>
                      <a:pt x="7185" y="31745"/>
                      <a:pt x="4110" y="23347"/>
                    </a:cubicBezTo>
                    <a:cubicBezTo>
                      <a:pt x="1171" y="15321"/>
                      <a:pt x="679" y="7508"/>
                      <a:pt x="614" y="6158"/>
                    </a:cubicBezTo>
                    <a:cubicBezTo>
                      <a:pt x="3704" y="4891"/>
                      <a:pt x="16205" y="1563"/>
                      <a:pt x="19223" y="765"/>
                    </a:cubicBezTo>
                    <a:close/>
                    <a:moveTo>
                      <a:pt x="19808" y="0"/>
                    </a:moveTo>
                    <a:cubicBezTo>
                      <a:pt x="19782" y="0"/>
                      <a:pt x="19756" y="4"/>
                      <a:pt x="19729" y="11"/>
                    </a:cubicBezTo>
                    <a:cubicBezTo>
                      <a:pt x="19060" y="185"/>
                      <a:pt x="3315" y="4310"/>
                      <a:pt x="183" y="5686"/>
                    </a:cubicBezTo>
                    <a:cubicBezTo>
                      <a:pt x="72" y="5736"/>
                      <a:pt x="1" y="5849"/>
                      <a:pt x="4" y="5971"/>
                    </a:cubicBezTo>
                    <a:cubicBezTo>
                      <a:pt x="7" y="6058"/>
                      <a:pt x="295" y="14677"/>
                      <a:pt x="3545" y="23553"/>
                    </a:cubicBezTo>
                    <a:cubicBezTo>
                      <a:pt x="5371" y="28538"/>
                      <a:pt x="7820" y="31450"/>
                      <a:pt x="9554" y="33013"/>
                    </a:cubicBezTo>
                    <a:cubicBezTo>
                      <a:pt x="11747" y="34992"/>
                      <a:pt x="13809" y="35764"/>
                      <a:pt x="15008" y="35827"/>
                    </a:cubicBezTo>
                    <a:cubicBezTo>
                      <a:pt x="15046" y="35829"/>
                      <a:pt x="15084" y="35829"/>
                      <a:pt x="15121" y="35829"/>
                    </a:cubicBezTo>
                    <a:cubicBezTo>
                      <a:pt x="17794" y="35829"/>
                      <a:pt x="22325" y="31018"/>
                      <a:pt x="24228" y="26975"/>
                    </a:cubicBezTo>
                    <a:cubicBezTo>
                      <a:pt x="26034" y="23133"/>
                      <a:pt x="27351" y="18738"/>
                      <a:pt x="27599" y="17889"/>
                    </a:cubicBezTo>
                    <a:cubicBezTo>
                      <a:pt x="28225" y="17637"/>
                      <a:pt x="30593" y="16536"/>
                      <a:pt x="31290" y="14096"/>
                    </a:cubicBezTo>
                    <a:cubicBezTo>
                      <a:pt x="31712" y="12618"/>
                      <a:pt x="32045" y="10599"/>
                      <a:pt x="31234" y="9371"/>
                    </a:cubicBezTo>
                    <a:cubicBezTo>
                      <a:pt x="30880" y="8836"/>
                      <a:pt x="30348" y="8519"/>
                      <a:pt x="29654" y="8431"/>
                    </a:cubicBezTo>
                    <a:cubicBezTo>
                      <a:pt x="29557" y="8419"/>
                      <a:pt x="29463" y="8414"/>
                      <a:pt x="29371" y="8414"/>
                    </a:cubicBezTo>
                    <a:cubicBezTo>
                      <a:pt x="27782" y="8414"/>
                      <a:pt x="26901" y="10100"/>
                      <a:pt x="26580" y="10891"/>
                    </a:cubicBezTo>
                    <a:cubicBezTo>
                      <a:pt x="25894" y="10345"/>
                      <a:pt x="24243" y="8828"/>
                      <a:pt x="23489" y="6378"/>
                    </a:cubicBezTo>
                    <a:cubicBezTo>
                      <a:pt x="22904" y="4476"/>
                      <a:pt x="23385" y="2840"/>
                      <a:pt x="23645" y="1961"/>
                    </a:cubicBezTo>
                    <a:cubicBezTo>
                      <a:pt x="23797" y="1445"/>
                      <a:pt x="23880" y="1161"/>
                      <a:pt x="23645" y="983"/>
                    </a:cubicBezTo>
                    <a:cubicBezTo>
                      <a:pt x="23575" y="930"/>
                      <a:pt x="23501" y="910"/>
                      <a:pt x="23428" y="910"/>
                    </a:cubicBezTo>
                    <a:cubicBezTo>
                      <a:pt x="23270" y="910"/>
                      <a:pt x="23120" y="1004"/>
                      <a:pt x="23042" y="1053"/>
                    </a:cubicBezTo>
                    <a:cubicBezTo>
                      <a:pt x="22756" y="1232"/>
                      <a:pt x="22397" y="1513"/>
                      <a:pt x="22017" y="1812"/>
                    </a:cubicBezTo>
                    <a:cubicBezTo>
                      <a:pt x="21236" y="2424"/>
                      <a:pt x="20093" y="3321"/>
                      <a:pt x="19459" y="3321"/>
                    </a:cubicBezTo>
                    <a:cubicBezTo>
                      <a:pt x="19394" y="3321"/>
                      <a:pt x="19334" y="3311"/>
                      <a:pt x="19281" y="3291"/>
                    </a:cubicBezTo>
                    <a:cubicBezTo>
                      <a:pt x="19239" y="3275"/>
                      <a:pt x="19205" y="3250"/>
                      <a:pt x="19180" y="3181"/>
                    </a:cubicBezTo>
                    <a:cubicBezTo>
                      <a:pt x="19003" y="2694"/>
                      <a:pt x="19593" y="1290"/>
                      <a:pt x="20067" y="449"/>
                    </a:cubicBezTo>
                    <a:cubicBezTo>
                      <a:pt x="20184" y="242"/>
                      <a:pt x="20026" y="0"/>
                      <a:pt x="1980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1" name="Google Shape;356;p32">
                <a:extLst>
                  <a:ext uri="{FF2B5EF4-FFF2-40B4-BE49-F238E27FC236}">
                    <a16:creationId xmlns:a16="http://schemas.microsoft.com/office/drawing/2014/main" id="{3EFDE626-87E5-E756-6B01-3D1B936703FD}"/>
                  </a:ext>
                </a:extLst>
              </p:cNvPr>
              <p:cNvSpPr/>
              <p:nvPr/>
            </p:nvSpPr>
            <p:spPr>
              <a:xfrm>
                <a:off x="6437825" y="2851125"/>
                <a:ext cx="121960" cy="53931"/>
              </a:xfrm>
              <a:custGeom>
                <a:avLst/>
                <a:gdLst/>
                <a:ahLst/>
                <a:cxnLst/>
                <a:rect l="l" t="t" r="r" b="b"/>
                <a:pathLst>
                  <a:path w="6194" h="2739" extrusionOk="0">
                    <a:moveTo>
                      <a:pt x="5854" y="0"/>
                    </a:moveTo>
                    <a:cubicBezTo>
                      <a:pt x="5820" y="0"/>
                      <a:pt x="5784" y="6"/>
                      <a:pt x="5750" y="19"/>
                    </a:cubicBezTo>
                    <a:lnTo>
                      <a:pt x="214" y="2158"/>
                    </a:lnTo>
                    <a:cubicBezTo>
                      <a:pt x="79" y="2210"/>
                      <a:pt x="1" y="2351"/>
                      <a:pt x="27" y="2493"/>
                    </a:cubicBezTo>
                    <a:cubicBezTo>
                      <a:pt x="54" y="2636"/>
                      <a:pt x="177" y="2739"/>
                      <a:pt x="322" y="2739"/>
                    </a:cubicBezTo>
                    <a:cubicBezTo>
                      <a:pt x="360" y="2739"/>
                      <a:pt x="396" y="2732"/>
                      <a:pt x="431" y="2719"/>
                    </a:cubicBezTo>
                    <a:lnTo>
                      <a:pt x="5967" y="580"/>
                    </a:lnTo>
                    <a:cubicBezTo>
                      <a:pt x="6119" y="518"/>
                      <a:pt x="6193" y="346"/>
                      <a:pt x="6134" y="192"/>
                    </a:cubicBezTo>
                    <a:cubicBezTo>
                      <a:pt x="6088" y="73"/>
                      <a:pt x="5975" y="0"/>
                      <a:pt x="585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357;p32">
                <a:extLst>
                  <a:ext uri="{FF2B5EF4-FFF2-40B4-BE49-F238E27FC236}">
                    <a16:creationId xmlns:a16="http://schemas.microsoft.com/office/drawing/2014/main" id="{ACF88530-D7E1-CC61-A8BB-3FFDAE6A6FA7}"/>
                  </a:ext>
                </a:extLst>
              </p:cNvPr>
              <p:cNvSpPr/>
              <p:nvPr/>
            </p:nvSpPr>
            <p:spPr>
              <a:xfrm>
                <a:off x="5968573" y="2871858"/>
                <a:ext cx="495420" cy="171598"/>
              </a:xfrm>
              <a:custGeom>
                <a:avLst/>
                <a:gdLst/>
                <a:ahLst/>
                <a:cxnLst/>
                <a:rect l="l" t="t" r="r" b="b"/>
                <a:pathLst>
                  <a:path w="25161" h="8715" extrusionOk="0">
                    <a:moveTo>
                      <a:pt x="0" y="1"/>
                    </a:moveTo>
                    <a:lnTo>
                      <a:pt x="0" y="1"/>
                    </a:lnTo>
                    <a:cubicBezTo>
                      <a:pt x="0" y="1"/>
                      <a:pt x="126" y="3524"/>
                      <a:pt x="1888" y="5537"/>
                    </a:cubicBezTo>
                    <a:cubicBezTo>
                      <a:pt x="3154" y="6985"/>
                      <a:pt x="5397" y="7521"/>
                      <a:pt x="7072" y="7521"/>
                    </a:cubicBezTo>
                    <a:cubicBezTo>
                      <a:pt x="7725" y="7521"/>
                      <a:pt x="8292" y="7440"/>
                      <a:pt x="8680" y="7299"/>
                    </a:cubicBezTo>
                    <a:cubicBezTo>
                      <a:pt x="10001" y="6818"/>
                      <a:pt x="9832" y="3247"/>
                      <a:pt x="11126" y="3247"/>
                    </a:cubicBezTo>
                    <a:cubicBezTo>
                      <a:pt x="11188" y="3247"/>
                      <a:pt x="11254" y="3255"/>
                      <a:pt x="11323" y="3272"/>
                    </a:cubicBezTo>
                    <a:cubicBezTo>
                      <a:pt x="12832" y="3649"/>
                      <a:pt x="12581" y="5285"/>
                      <a:pt x="13209" y="6795"/>
                    </a:cubicBezTo>
                    <a:cubicBezTo>
                      <a:pt x="13839" y="8304"/>
                      <a:pt x="14467" y="8178"/>
                      <a:pt x="17236" y="8557"/>
                    </a:cubicBezTo>
                    <a:cubicBezTo>
                      <a:pt x="17985" y="8659"/>
                      <a:pt x="18725" y="8715"/>
                      <a:pt x="19425" y="8715"/>
                    </a:cubicBezTo>
                    <a:cubicBezTo>
                      <a:pt x="21313" y="8715"/>
                      <a:pt x="22917" y="8308"/>
                      <a:pt x="23651" y="7299"/>
                    </a:cubicBezTo>
                    <a:cubicBezTo>
                      <a:pt x="24658" y="5914"/>
                      <a:pt x="25161" y="1637"/>
                      <a:pt x="24154" y="1385"/>
                    </a:cubicBezTo>
                    <a:cubicBezTo>
                      <a:pt x="23958" y="1336"/>
                      <a:pt x="23671" y="1315"/>
                      <a:pt x="23309" y="1315"/>
                    </a:cubicBezTo>
                    <a:cubicBezTo>
                      <a:pt x="21814" y="1315"/>
                      <a:pt x="19041" y="1661"/>
                      <a:pt x="16104" y="1762"/>
                    </a:cubicBezTo>
                    <a:cubicBezTo>
                      <a:pt x="12454" y="1887"/>
                      <a:pt x="11070" y="2014"/>
                      <a:pt x="11070" y="2014"/>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358;p32">
                <a:extLst>
                  <a:ext uri="{FF2B5EF4-FFF2-40B4-BE49-F238E27FC236}">
                    <a16:creationId xmlns:a16="http://schemas.microsoft.com/office/drawing/2014/main" id="{AB58F619-FCF5-A49C-E90B-E02BD28A6D45}"/>
                  </a:ext>
                </a:extLst>
              </p:cNvPr>
              <p:cNvSpPr/>
              <p:nvPr/>
            </p:nvSpPr>
            <p:spPr>
              <a:xfrm>
                <a:off x="5962607" y="2865971"/>
                <a:ext cx="504162" cy="183393"/>
              </a:xfrm>
              <a:custGeom>
                <a:avLst/>
                <a:gdLst/>
                <a:ahLst/>
                <a:cxnLst/>
                <a:rect l="l" t="t" r="r" b="b"/>
                <a:pathLst>
                  <a:path w="25605" h="9314" extrusionOk="0">
                    <a:moveTo>
                      <a:pt x="631" y="665"/>
                    </a:moveTo>
                    <a:lnTo>
                      <a:pt x="11320" y="2610"/>
                    </a:lnTo>
                    <a:cubicBezTo>
                      <a:pt x="11341" y="2612"/>
                      <a:pt x="11361" y="2614"/>
                      <a:pt x="11381" y="2614"/>
                    </a:cubicBezTo>
                    <a:cubicBezTo>
                      <a:pt x="11388" y="2614"/>
                      <a:pt x="11394" y="2613"/>
                      <a:pt x="11401" y="2613"/>
                    </a:cubicBezTo>
                    <a:cubicBezTo>
                      <a:pt x="11415" y="2612"/>
                      <a:pt x="12824" y="2486"/>
                      <a:pt x="16417" y="2362"/>
                    </a:cubicBezTo>
                    <a:cubicBezTo>
                      <a:pt x="17930" y="2310"/>
                      <a:pt x="19387" y="2195"/>
                      <a:pt x="20673" y="2093"/>
                    </a:cubicBezTo>
                    <a:cubicBezTo>
                      <a:pt x="21841" y="2000"/>
                      <a:pt x="22900" y="1916"/>
                      <a:pt x="23625" y="1916"/>
                    </a:cubicBezTo>
                    <a:cubicBezTo>
                      <a:pt x="23955" y="1916"/>
                      <a:pt x="24215" y="1933"/>
                      <a:pt x="24385" y="1975"/>
                    </a:cubicBezTo>
                    <a:cubicBezTo>
                      <a:pt x="24430" y="1987"/>
                      <a:pt x="24501" y="2062"/>
                      <a:pt x="24565" y="2236"/>
                    </a:cubicBezTo>
                    <a:cubicBezTo>
                      <a:pt x="24974" y="3361"/>
                      <a:pt x="24478" y="6366"/>
                      <a:pt x="23711" y="7420"/>
                    </a:cubicBezTo>
                    <a:cubicBezTo>
                      <a:pt x="23099" y="8262"/>
                      <a:pt x="21659" y="8712"/>
                      <a:pt x="19705" y="8712"/>
                    </a:cubicBezTo>
                    <a:cubicBezTo>
                      <a:pt x="19050" y="8712"/>
                      <a:pt x="18337" y="8661"/>
                      <a:pt x="17579" y="8558"/>
                    </a:cubicBezTo>
                    <a:cubicBezTo>
                      <a:pt x="17232" y="8511"/>
                      <a:pt x="16918" y="8470"/>
                      <a:pt x="16633" y="8435"/>
                    </a:cubicBezTo>
                    <a:cubicBezTo>
                      <a:pt x="14679" y="8189"/>
                      <a:pt x="14274" y="8138"/>
                      <a:pt x="13790" y="6979"/>
                    </a:cubicBezTo>
                    <a:cubicBezTo>
                      <a:pt x="13606" y="6538"/>
                      <a:pt x="13501" y="6081"/>
                      <a:pt x="13399" y="5639"/>
                    </a:cubicBezTo>
                    <a:cubicBezTo>
                      <a:pt x="13165" y="4630"/>
                      <a:pt x="12923" y="3585"/>
                      <a:pt x="11698" y="3280"/>
                    </a:cubicBezTo>
                    <a:cubicBezTo>
                      <a:pt x="11605" y="3256"/>
                      <a:pt x="11509" y="3243"/>
                      <a:pt x="11413" y="3243"/>
                    </a:cubicBezTo>
                    <a:lnTo>
                      <a:pt x="11411" y="3243"/>
                    </a:lnTo>
                    <a:cubicBezTo>
                      <a:pt x="10544" y="3243"/>
                      <a:pt x="10208" y="4368"/>
                      <a:pt x="9908" y="5373"/>
                    </a:cubicBezTo>
                    <a:cubicBezTo>
                      <a:pt x="9663" y="6197"/>
                      <a:pt x="9384" y="7132"/>
                      <a:pt x="8881" y="7314"/>
                    </a:cubicBezTo>
                    <a:cubicBezTo>
                      <a:pt x="8510" y="7449"/>
                      <a:pt x="7974" y="7526"/>
                      <a:pt x="7358" y="7526"/>
                    </a:cubicBezTo>
                    <a:cubicBezTo>
                      <a:pt x="5757" y="7526"/>
                      <a:pt x="3616" y="7007"/>
                      <a:pt x="2417" y="5638"/>
                    </a:cubicBezTo>
                    <a:cubicBezTo>
                      <a:pt x="1077" y="4107"/>
                      <a:pt x="720" y="1609"/>
                      <a:pt x="631" y="665"/>
                    </a:cubicBezTo>
                    <a:close/>
                    <a:moveTo>
                      <a:pt x="306" y="0"/>
                    </a:moveTo>
                    <a:cubicBezTo>
                      <a:pt x="234" y="0"/>
                      <a:pt x="163" y="26"/>
                      <a:pt x="107" y="74"/>
                    </a:cubicBezTo>
                    <a:cubicBezTo>
                      <a:pt x="39" y="133"/>
                      <a:pt x="1" y="221"/>
                      <a:pt x="3" y="311"/>
                    </a:cubicBezTo>
                    <a:cubicBezTo>
                      <a:pt x="9" y="460"/>
                      <a:pt x="154" y="3965"/>
                      <a:pt x="1964" y="6034"/>
                    </a:cubicBezTo>
                    <a:cubicBezTo>
                      <a:pt x="3317" y="7579"/>
                      <a:pt x="5621" y="8121"/>
                      <a:pt x="7353" y="8121"/>
                    </a:cubicBezTo>
                    <a:cubicBezTo>
                      <a:pt x="8062" y="8121"/>
                      <a:pt x="8675" y="8030"/>
                      <a:pt x="9088" y="7880"/>
                    </a:cubicBezTo>
                    <a:cubicBezTo>
                      <a:pt x="9874" y="7594"/>
                      <a:pt x="10184" y="6552"/>
                      <a:pt x="10484" y="5544"/>
                    </a:cubicBezTo>
                    <a:cubicBezTo>
                      <a:pt x="10794" y="4506"/>
                      <a:pt x="11020" y="3848"/>
                      <a:pt x="11440" y="3848"/>
                    </a:cubicBezTo>
                    <a:cubicBezTo>
                      <a:pt x="11477" y="3848"/>
                      <a:pt x="11514" y="3853"/>
                      <a:pt x="11554" y="3863"/>
                    </a:cubicBezTo>
                    <a:cubicBezTo>
                      <a:pt x="12380" y="4069"/>
                      <a:pt x="12563" y="4692"/>
                      <a:pt x="12813" y="5775"/>
                    </a:cubicBezTo>
                    <a:cubicBezTo>
                      <a:pt x="12916" y="6219"/>
                      <a:pt x="13032" y="6723"/>
                      <a:pt x="13235" y="7209"/>
                    </a:cubicBezTo>
                    <a:cubicBezTo>
                      <a:pt x="13853" y="8690"/>
                      <a:pt x="14534" y="8776"/>
                      <a:pt x="16557" y="9031"/>
                    </a:cubicBezTo>
                    <a:cubicBezTo>
                      <a:pt x="16841" y="9067"/>
                      <a:pt x="17152" y="9106"/>
                      <a:pt x="17499" y="9153"/>
                    </a:cubicBezTo>
                    <a:cubicBezTo>
                      <a:pt x="18288" y="9261"/>
                      <a:pt x="19028" y="9313"/>
                      <a:pt x="19712" y="9313"/>
                    </a:cubicBezTo>
                    <a:cubicBezTo>
                      <a:pt x="21877" y="9313"/>
                      <a:pt x="23465" y="8781"/>
                      <a:pt x="24197" y="7774"/>
                    </a:cubicBezTo>
                    <a:cubicBezTo>
                      <a:pt x="25082" y="6559"/>
                      <a:pt x="25605" y="3339"/>
                      <a:pt x="25131" y="2032"/>
                    </a:cubicBezTo>
                    <a:cubicBezTo>
                      <a:pt x="25001" y="1675"/>
                      <a:pt x="24799" y="1461"/>
                      <a:pt x="24531" y="1393"/>
                    </a:cubicBezTo>
                    <a:cubicBezTo>
                      <a:pt x="24308" y="1337"/>
                      <a:pt x="23997" y="1314"/>
                      <a:pt x="23606" y="1314"/>
                    </a:cubicBezTo>
                    <a:cubicBezTo>
                      <a:pt x="22874" y="1314"/>
                      <a:pt x="21861" y="1395"/>
                      <a:pt x="20625" y="1494"/>
                    </a:cubicBezTo>
                    <a:cubicBezTo>
                      <a:pt x="19346" y="1595"/>
                      <a:pt x="17897" y="1710"/>
                      <a:pt x="16396" y="1762"/>
                    </a:cubicBezTo>
                    <a:cubicBezTo>
                      <a:pt x="13120" y="1876"/>
                      <a:pt x="11646" y="1990"/>
                      <a:pt x="11389" y="2011"/>
                    </a:cubicBezTo>
                    <a:lnTo>
                      <a:pt x="358" y="5"/>
                    </a:lnTo>
                    <a:cubicBezTo>
                      <a:pt x="341" y="2"/>
                      <a:pt x="323" y="0"/>
                      <a:pt x="30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359;p32">
                <a:extLst>
                  <a:ext uri="{FF2B5EF4-FFF2-40B4-BE49-F238E27FC236}">
                    <a16:creationId xmlns:a16="http://schemas.microsoft.com/office/drawing/2014/main" id="{9DB61BCE-B4C7-3111-3262-F0A4D79D95CA}"/>
                  </a:ext>
                </a:extLst>
              </p:cNvPr>
              <p:cNvSpPr/>
              <p:nvPr/>
            </p:nvSpPr>
            <p:spPr>
              <a:xfrm>
                <a:off x="6240184" y="2917874"/>
                <a:ext cx="212278" cy="118027"/>
              </a:xfrm>
              <a:custGeom>
                <a:avLst/>
                <a:gdLst/>
                <a:ahLst/>
                <a:cxnLst/>
                <a:rect l="l" t="t" r="r" b="b"/>
                <a:pathLst>
                  <a:path w="11026" h="6343" extrusionOk="0">
                    <a:moveTo>
                      <a:pt x="10844" y="0"/>
                    </a:moveTo>
                    <a:lnTo>
                      <a:pt x="0" y="5378"/>
                    </a:lnTo>
                    <a:cubicBezTo>
                      <a:pt x="577" y="5900"/>
                      <a:pt x="1461" y="5917"/>
                      <a:pt x="3420" y="6185"/>
                    </a:cubicBezTo>
                    <a:cubicBezTo>
                      <a:pt x="4169" y="6287"/>
                      <a:pt x="4909" y="6343"/>
                      <a:pt x="5609" y="6343"/>
                    </a:cubicBezTo>
                    <a:cubicBezTo>
                      <a:pt x="7497" y="6343"/>
                      <a:pt x="9101" y="5936"/>
                      <a:pt x="9835" y="4927"/>
                    </a:cubicBezTo>
                    <a:cubicBezTo>
                      <a:pt x="10565" y="3924"/>
                      <a:pt x="11026" y="1410"/>
                      <a:pt x="10844"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360;p32">
                <a:extLst>
                  <a:ext uri="{FF2B5EF4-FFF2-40B4-BE49-F238E27FC236}">
                    <a16:creationId xmlns:a16="http://schemas.microsoft.com/office/drawing/2014/main" id="{AAC3A095-4872-6235-7007-06429AACD6CD}"/>
                  </a:ext>
                </a:extLst>
              </p:cNvPr>
              <p:cNvSpPr/>
              <p:nvPr/>
            </p:nvSpPr>
            <p:spPr>
              <a:xfrm>
                <a:off x="6021965" y="2906225"/>
                <a:ext cx="270247" cy="107458"/>
              </a:xfrm>
              <a:custGeom>
                <a:avLst/>
                <a:gdLst/>
                <a:ahLst/>
                <a:cxnLst/>
                <a:rect l="l" t="t" r="r" b="b"/>
                <a:pathLst>
                  <a:path w="14037" h="5775" extrusionOk="0">
                    <a:moveTo>
                      <a:pt x="14037" y="0"/>
                    </a:moveTo>
                    <a:lnTo>
                      <a:pt x="14037" y="0"/>
                    </a:lnTo>
                    <a:cubicBezTo>
                      <a:pt x="13899" y="5"/>
                      <a:pt x="13760" y="12"/>
                      <a:pt x="13622" y="17"/>
                    </a:cubicBezTo>
                    <a:cubicBezTo>
                      <a:pt x="12538" y="54"/>
                      <a:pt x="11658" y="90"/>
                      <a:pt x="10951" y="125"/>
                    </a:cubicBezTo>
                    <a:lnTo>
                      <a:pt x="1" y="4348"/>
                    </a:lnTo>
                    <a:cubicBezTo>
                      <a:pt x="1302" y="5377"/>
                      <a:pt x="3161" y="5774"/>
                      <a:pt x="4599" y="5774"/>
                    </a:cubicBezTo>
                    <a:cubicBezTo>
                      <a:pt x="5248" y="5774"/>
                      <a:pt x="5812" y="5693"/>
                      <a:pt x="6198" y="5553"/>
                    </a:cubicBezTo>
                    <a:cubicBezTo>
                      <a:pt x="7519" y="5072"/>
                      <a:pt x="7350" y="1501"/>
                      <a:pt x="8644" y="1501"/>
                    </a:cubicBezTo>
                    <a:cubicBezTo>
                      <a:pt x="8706" y="1501"/>
                      <a:pt x="8772" y="1509"/>
                      <a:pt x="8841" y="1526"/>
                    </a:cubicBezTo>
                    <a:cubicBezTo>
                      <a:pt x="9742" y="1751"/>
                      <a:pt x="10015" y="2427"/>
                      <a:pt x="10222" y="3255"/>
                    </a:cubicBezTo>
                    <a:lnTo>
                      <a:pt x="14037"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361;p32">
                <a:extLst>
                  <a:ext uri="{FF2B5EF4-FFF2-40B4-BE49-F238E27FC236}">
                    <a16:creationId xmlns:a16="http://schemas.microsoft.com/office/drawing/2014/main" id="{30A8BB28-3D55-92A5-AEC9-ABC75639D96F}"/>
                  </a:ext>
                </a:extLst>
              </p:cNvPr>
              <p:cNvSpPr/>
              <p:nvPr/>
            </p:nvSpPr>
            <p:spPr>
              <a:xfrm>
                <a:off x="6163287" y="2984859"/>
                <a:ext cx="96816" cy="153956"/>
              </a:xfrm>
              <a:custGeom>
                <a:avLst/>
                <a:gdLst/>
                <a:ahLst/>
                <a:cxnLst/>
                <a:rect l="l" t="t" r="r" b="b"/>
                <a:pathLst>
                  <a:path w="4917" h="7819" extrusionOk="0">
                    <a:moveTo>
                      <a:pt x="438" y="1"/>
                    </a:moveTo>
                    <a:cubicBezTo>
                      <a:pt x="288" y="4"/>
                      <a:pt x="133" y="123"/>
                      <a:pt x="127" y="289"/>
                    </a:cubicBezTo>
                    <a:cubicBezTo>
                      <a:pt x="125" y="322"/>
                      <a:pt x="1" y="3588"/>
                      <a:pt x="1" y="5584"/>
                    </a:cubicBezTo>
                    <a:cubicBezTo>
                      <a:pt x="1" y="6547"/>
                      <a:pt x="167" y="7128"/>
                      <a:pt x="539" y="7467"/>
                    </a:cubicBezTo>
                    <a:cubicBezTo>
                      <a:pt x="844" y="7744"/>
                      <a:pt x="1254" y="7819"/>
                      <a:pt x="1696" y="7819"/>
                    </a:cubicBezTo>
                    <a:cubicBezTo>
                      <a:pt x="1947" y="7819"/>
                      <a:pt x="2209" y="7795"/>
                      <a:pt x="2467" y="7770"/>
                    </a:cubicBezTo>
                    <a:cubicBezTo>
                      <a:pt x="3927" y="7637"/>
                      <a:pt x="4737" y="6975"/>
                      <a:pt x="4770" y="6947"/>
                    </a:cubicBezTo>
                    <a:cubicBezTo>
                      <a:pt x="4899" y="6841"/>
                      <a:pt x="4916" y="6652"/>
                      <a:pt x="4810" y="6524"/>
                    </a:cubicBezTo>
                    <a:cubicBezTo>
                      <a:pt x="4750" y="6452"/>
                      <a:pt x="4665" y="6415"/>
                      <a:pt x="4579" y="6415"/>
                    </a:cubicBezTo>
                    <a:cubicBezTo>
                      <a:pt x="4511" y="6415"/>
                      <a:pt x="4443" y="6438"/>
                      <a:pt x="4387" y="6485"/>
                    </a:cubicBezTo>
                    <a:cubicBezTo>
                      <a:pt x="4380" y="6490"/>
                      <a:pt x="3675" y="7056"/>
                      <a:pt x="2412" y="7171"/>
                    </a:cubicBezTo>
                    <a:cubicBezTo>
                      <a:pt x="2133" y="7197"/>
                      <a:pt x="1888" y="7217"/>
                      <a:pt x="1678" y="7217"/>
                    </a:cubicBezTo>
                    <a:cubicBezTo>
                      <a:pt x="1349" y="7217"/>
                      <a:pt x="1104" y="7169"/>
                      <a:pt x="943" y="7022"/>
                    </a:cubicBezTo>
                    <a:cubicBezTo>
                      <a:pt x="713" y="6812"/>
                      <a:pt x="602" y="6341"/>
                      <a:pt x="602" y="5584"/>
                    </a:cubicBezTo>
                    <a:cubicBezTo>
                      <a:pt x="602" y="3600"/>
                      <a:pt x="726" y="344"/>
                      <a:pt x="727" y="312"/>
                    </a:cubicBezTo>
                    <a:cubicBezTo>
                      <a:pt x="733" y="146"/>
                      <a:pt x="604" y="6"/>
                      <a:pt x="43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362;p32">
                <a:extLst>
                  <a:ext uri="{FF2B5EF4-FFF2-40B4-BE49-F238E27FC236}">
                    <a16:creationId xmlns:a16="http://schemas.microsoft.com/office/drawing/2014/main" id="{BFDCBE76-5E64-ABB0-C821-BA7B55C16BC1}"/>
                  </a:ext>
                </a:extLst>
              </p:cNvPr>
              <p:cNvSpPr/>
              <p:nvPr/>
            </p:nvSpPr>
            <p:spPr>
              <a:xfrm>
                <a:off x="6246852" y="3132928"/>
                <a:ext cx="167227" cy="107803"/>
              </a:xfrm>
              <a:custGeom>
                <a:avLst/>
                <a:gdLst/>
                <a:ahLst/>
                <a:cxnLst/>
                <a:rect l="l" t="t" r="r" b="b"/>
                <a:pathLst>
                  <a:path w="8493" h="5475" extrusionOk="0">
                    <a:moveTo>
                      <a:pt x="5466" y="602"/>
                    </a:moveTo>
                    <a:cubicBezTo>
                      <a:pt x="5587" y="602"/>
                      <a:pt x="5708" y="611"/>
                      <a:pt x="5827" y="627"/>
                    </a:cubicBezTo>
                    <a:cubicBezTo>
                      <a:pt x="6867" y="775"/>
                      <a:pt x="7554" y="1282"/>
                      <a:pt x="7713" y="2016"/>
                    </a:cubicBezTo>
                    <a:cubicBezTo>
                      <a:pt x="7853" y="2665"/>
                      <a:pt x="7553" y="3352"/>
                      <a:pt x="6967" y="3724"/>
                    </a:cubicBezTo>
                    <a:cubicBezTo>
                      <a:pt x="5837" y="4442"/>
                      <a:pt x="3276" y="4874"/>
                      <a:pt x="2009" y="4874"/>
                    </a:cubicBezTo>
                    <a:cubicBezTo>
                      <a:pt x="1754" y="4874"/>
                      <a:pt x="1552" y="4857"/>
                      <a:pt x="1424" y="4821"/>
                    </a:cubicBezTo>
                    <a:cubicBezTo>
                      <a:pt x="1049" y="4714"/>
                      <a:pt x="758" y="4452"/>
                      <a:pt x="681" y="4154"/>
                    </a:cubicBezTo>
                    <a:cubicBezTo>
                      <a:pt x="647" y="4028"/>
                      <a:pt x="641" y="3844"/>
                      <a:pt x="799" y="3687"/>
                    </a:cubicBezTo>
                    <a:cubicBezTo>
                      <a:pt x="809" y="3677"/>
                      <a:pt x="818" y="3666"/>
                      <a:pt x="826" y="3655"/>
                    </a:cubicBezTo>
                    <a:cubicBezTo>
                      <a:pt x="851" y="3622"/>
                      <a:pt x="3149" y="602"/>
                      <a:pt x="5466" y="602"/>
                    </a:cubicBezTo>
                    <a:close/>
                    <a:moveTo>
                      <a:pt x="5469" y="1"/>
                    </a:moveTo>
                    <a:cubicBezTo>
                      <a:pt x="2918" y="1"/>
                      <a:pt x="573" y="2996"/>
                      <a:pt x="358" y="3277"/>
                    </a:cubicBezTo>
                    <a:cubicBezTo>
                      <a:pt x="95" y="3552"/>
                      <a:pt x="0" y="3924"/>
                      <a:pt x="98" y="4305"/>
                    </a:cubicBezTo>
                    <a:cubicBezTo>
                      <a:pt x="230" y="4813"/>
                      <a:pt x="675" y="5232"/>
                      <a:pt x="1259" y="5398"/>
                    </a:cubicBezTo>
                    <a:cubicBezTo>
                      <a:pt x="1437" y="5449"/>
                      <a:pt x="1701" y="5474"/>
                      <a:pt x="2025" y="5474"/>
                    </a:cubicBezTo>
                    <a:cubicBezTo>
                      <a:pt x="3479" y="5474"/>
                      <a:pt x="6108" y="4982"/>
                      <a:pt x="7289" y="4230"/>
                    </a:cubicBezTo>
                    <a:cubicBezTo>
                      <a:pt x="8086" y="3724"/>
                      <a:pt x="8493" y="2783"/>
                      <a:pt x="8300" y="1889"/>
                    </a:cubicBezTo>
                    <a:cubicBezTo>
                      <a:pt x="8085" y="895"/>
                      <a:pt x="7215" y="218"/>
                      <a:pt x="5913" y="32"/>
                    </a:cubicBezTo>
                    <a:cubicBezTo>
                      <a:pt x="5764" y="11"/>
                      <a:pt x="5616" y="1"/>
                      <a:pt x="54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363;p32">
                <a:extLst>
                  <a:ext uri="{FF2B5EF4-FFF2-40B4-BE49-F238E27FC236}">
                    <a16:creationId xmlns:a16="http://schemas.microsoft.com/office/drawing/2014/main" id="{F6AB4B27-541F-E467-D8DD-5DBDD219CA67}"/>
                  </a:ext>
                </a:extLst>
              </p:cNvPr>
              <p:cNvSpPr/>
              <p:nvPr/>
            </p:nvSpPr>
            <p:spPr>
              <a:xfrm>
                <a:off x="6254846" y="3150826"/>
                <a:ext cx="141473" cy="68817"/>
              </a:xfrm>
              <a:custGeom>
                <a:avLst/>
                <a:gdLst/>
                <a:ahLst/>
                <a:cxnLst/>
                <a:rect l="l" t="t" r="r" b="b"/>
                <a:pathLst>
                  <a:path w="7185" h="3495" extrusionOk="0">
                    <a:moveTo>
                      <a:pt x="6849" y="1"/>
                    </a:moveTo>
                    <a:cubicBezTo>
                      <a:pt x="6780" y="1"/>
                      <a:pt x="6711" y="24"/>
                      <a:pt x="6655" y="72"/>
                    </a:cubicBezTo>
                    <a:cubicBezTo>
                      <a:pt x="6623" y="99"/>
                      <a:pt x="3422" y="2774"/>
                      <a:pt x="295" y="2893"/>
                    </a:cubicBezTo>
                    <a:cubicBezTo>
                      <a:pt x="130" y="2899"/>
                      <a:pt x="1" y="3036"/>
                      <a:pt x="3" y="3199"/>
                    </a:cubicBezTo>
                    <a:cubicBezTo>
                      <a:pt x="7" y="3363"/>
                      <a:pt x="141" y="3494"/>
                      <a:pt x="303" y="3494"/>
                    </a:cubicBezTo>
                    <a:cubicBezTo>
                      <a:pt x="304" y="3494"/>
                      <a:pt x="305" y="3494"/>
                      <a:pt x="305" y="3494"/>
                    </a:cubicBezTo>
                    <a:lnTo>
                      <a:pt x="317" y="3494"/>
                    </a:lnTo>
                    <a:cubicBezTo>
                      <a:pt x="3654" y="3366"/>
                      <a:pt x="6905" y="647"/>
                      <a:pt x="7042" y="530"/>
                    </a:cubicBezTo>
                    <a:cubicBezTo>
                      <a:pt x="7169" y="424"/>
                      <a:pt x="7185" y="234"/>
                      <a:pt x="7078" y="107"/>
                    </a:cubicBezTo>
                    <a:cubicBezTo>
                      <a:pt x="7019" y="37"/>
                      <a:pt x="6934" y="1"/>
                      <a:pt x="684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364;p32">
                <a:extLst>
                  <a:ext uri="{FF2B5EF4-FFF2-40B4-BE49-F238E27FC236}">
                    <a16:creationId xmlns:a16="http://schemas.microsoft.com/office/drawing/2014/main" id="{052ED707-6997-56EB-176F-9EC166C56C5D}"/>
                  </a:ext>
                </a:extLst>
              </p:cNvPr>
              <p:cNvSpPr/>
              <p:nvPr/>
            </p:nvSpPr>
            <p:spPr>
              <a:xfrm>
                <a:off x="6198946" y="2791739"/>
                <a:ext cx="209068" cy="89373"/>
              </a:xfrm>
              <a:custGeom>
                <a:avLst/>
                <a:gdLst/>
                <a:ahLst/>
                <a:cxnLst/>
                <a:rect l="l" t="t" r="r" b="b"/>
                <a:pathLst>
                  <a:path w="10618" h="4539" extrusionOk="0">
                    <a:moveTo>
                      <a:pt x="6923" y="0"/>
                    </a:moveTo>
                    <a:cubicBezTo>
                      <a:pt x="6677" y="0"/>
                      <a:pt x="6423" y="14"/>
                      <a:pt x="6164" y="45"/>
                    </a:cubicBezTo>
                    <a:cubicBezTo>
                      <a:pt x="4025" y="296"/>
                      <a:pt x="2516" y="2435"/>
                      <a:pt x="1761" y="2812"/>
                    </a:cubicBezTo>
                    <a:cubicBezTo>
                      <a:pt x="1007" y="3189"/>
                      <a:pt x="0" y="3190"/>
                      <a:pt x="0" y="3190"/>
                    </a:cubicBezTo>
                    <a:cubicBezTo>
                      <a:pt x="0" y="3190"/>
                      <a:pt x="1252" y="4538"/>
                      <a:pt x="1987" y="4538"/>
                    </a:cubicBezTo>
                    <a:cubicBezTo>
                      <a:pt x="2092" y="4538"/>
                      <a:pt x="2186" y="4511"/>
                      <a:pt x="2265" y="4448"/>
                    </a:cubicBezTo>
                    <a:cubicBezTo>
                      <a:pt x="2894" y="3944"/>
                      <a:pt x="5158" y="1680"/>
                      <a:pt x="7800" y="1428"/>
                    </a:cubicBezTo>
                    <a:cubicBezTo>
                      <a:pt x="8398" y="1372"/>
                      <a:pt x="8879" y="1353"/>
                      <a:pt x="9262" y="1353"/>
                    </a:cubicBezTo>
                    <a:cubicBezTo>
                      <a:pt x="9948" y="1353"/>
                      <a:pt x="10319" y="1412"/>
                      <a:pt x="10475" y="1412"/>
                    </a:cubicBezTo>
                    <a:cubicBezTo>
                      <a:pt x="10618" y="1412"/>
                      <a:pt x="10581" y="1363"/>
                      <a:pt x="10442" y="1177"/>
                    </a:cubicBezTo>
                    <a:cubicBezTo>
                      <a:pt x="10111" y="734"/>
                      <a:pt x="8710" y="0"/>
                      <a:pt x="692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365;p32">
                <a:extLst>
                  <a:ext uri="{FF2B5EF4-FFF2-40B4-BE49-F238E27FC236}">
                    <a16:creationId xmlns:a16="http://schemas.microsoft.com/office/drawing/2014/main" id="{62DBF3CF-5D6F-467D-8118-7B40A85C1E03}"/>
                  </a:ext>
                </a:extLst>
              </p:cNvPr>
              <p:cNvSpPr/>
              <p:nvPr/>
            </p:nvSpPr>
            <p:spPr>
              <a:xfrm>
                <a:off x="6191090" y="2785773"/>
                <a:ext cx="223206" cy="101226"/>
              </a:xfrm>
              <a:custGeom>
                <a:avLst/>
                <a:gdLst/>
                <a:ahLst/>
                <a:cxnLst/>
                <a:rect l="l" t="t" r="r" b="b"/>
                <a:pathLst>
                  <a:path w="11336" h="5141" extrusionOk="0">
                    <a:moveTo>
                      <a:pt x="7328" y="603"/>
                    </a:moveTo>
                    <a:cubicBezTo>
                      <a:pt x="8652" y="603"/>
                      <a:pt x="9715" y="1022"/>
                      <a:pt x="10257" y="1371"/>
                    </a:cubicBezTo>
                    <a:cubicBezTo>
                      <a:pt x="10092" y="1362"/>
                      <a:pt x="9896" y="1356"/>
                      <a:pt x="9665" y="1356"/>
                    </a:cubicBezTo>
                    <a:cubicBezTo>
                      <a:pt x="9272" y="1356"/>
                      <a:pt x="8779" y="1374"/>
                      <a:pt x="8171" y="1433"/>
                    </a:cubicBezTo>
                    <a:cubicBezTo>
                      <a:pt x="5769" y="1661"/>
                      <a:pt x="3676" y="3479"/>
                      <a:pt x="2782" y="4254"/>
                    </a:cubicBezTo>
                    <a:cubicBezTo>
                      <a:pt x="2657" y="4365"/>
                      <a:pt x="2553" y="4454"/>
                      <a:pt x="2476" y="4515"/>
                    </a:cubicBezTo>
                    <a:cubicBezTo>
                      <a:pt x="2451" y="4535"/>
                      <a:pt x="2418" y="4544"/>
                      <a:pt x="2376" y="4544"/>
                    </a:cubicBezTo>
                    <a:cubicBezTo>
                      <a:pt x="2128" y="4544"/>
                      <a:pt x="1605" y="4215"/>
                      <a:pt x="1076" y="3739"/>
                    </a:cubicBezTo>
                    <a:cubicBezTo>
                      <a:pt x="1441" y="3686"/>
                      <a:pt x="1897" y="3583"/>
                      <a:pt x="2295" y="3384"/>
                    </a:cubicBezTo>
                    <a:cubicBezTo>
                      <a:pt x="2561" y="3251"/>
                      <a:pt x="2864" y="2972"/>
                      <a:pt x="3248" y="2616"/>
                    </a:cubicBezTo>
                    <a:cubicBezTo>
                      <a:pt x="4072" y="1853"/>
                      <a:pt x="5201" y="810"/>
                      <a:pt x="6599" y="645"/>
                    </a:cubicBezTo>
                    <a:cubicBezTo>
                      <a:pt x="6849" y="616"/>
                      <a:pt x="7092" y="603"/>
                      <a:pt x="7328" y="603"/>
                    </a:cubicBezTo>
                    <a:close/>
                    <a:moveTo>
                      <a:pt x="7341" y="1"/>
                    </a:moveTo>
                    <a:cubicBezTo>
                      <a:pt x="7078" y="1"/>
                      <a:pt x="6806" y="16"/>
                      <a:pt x="6528" y="49"/>
                    </a:cubicBezTo>
                    <a:cubicBezTo>
                      <a:pt x="4937" y="236"/>
                      <a:pt x="3675" y="1403"/>
                      <a:pt x="2840" y="2174"/>
                    </a:cubicBezTo>
                    <a:cubicBezTo>
                      <a:pt x="2505" y="2484"/>
                      <a:pt x="2214" y="2752"/>
                      <a:pt x="2026" y="2847"/>
                    </a:cubicBezTo>
                    <a:cubicBezTo>
                      <a:pt x="1346" y="3186"/>
                      <a:pt x="409" y="3192"/>
                      <a:pt x="399" y="3192"/>
                    </a:cubicBezTo>
                    <a:cubicBezTo>
                      <a:pt x="136" y="3192"/>
                      <a:pt x="1" y="3505"/>
                      <a:pt x="179" y="3697"/>
                    </a:cubicBezTo>
                    <a:cubicBezTo>
                      <a:pt x="533" y="4079"/>
                      <a:pt x="1592" y="5140"/>
                      <a:pt x="2392" y="5140"/>
                    </a:cubicBezTo>
                    <a:cubicBezTo>
                      <a:pt x="2559" y="5140"/>
                      <a:pt x="2715" y="5094"/>
                      <a:pt x="2851" y="4986"/>
                    </a:cubicBezTo>
                    <a:cubicBezTo>
                      <a:pt x="2934" y="4920"/>
                      <a:pt x="3043" y="4825"/>
                      <a:pt x="3177" y="4709"/>
                    </a:cubicBezTo>
                    <a:cubicBezTo>
                      <a:pt x="4027" y="3970"/>
                      <a:pt x="6017" y="2241"/>
                      <a:pt x="8228" y="2031"/>
                    </a:cubicBezTo>
                    <a:cubicBezTo>
                      <a:pt x="8816" y="1975"/>
                      <a:pt x="9291" y="1957"/>
                      <a:pt x="9668" y="1957"/>
                    </a:cubicBezTo>
                    <a:cubicBezTo>
                      <a:pt x="10121" y="1957"/>
                      <a:pt x="10432" y="1983"/>
                      <a:pt x="10628" y="1999"/>
                    </a:cubicBezTo>
                    <a:cubicBezTo>
                      <a:pt x="10714" y="2007"/>
                      <a:pt x="10792" y="2013"/>
                      <a:pt x="10863" y="2013"/>
                    </a:cubicBezTo>
                    <a:cubicBezTo>
                      <a:pt x="11025" y="2013"/>
                      <a:pt x="11147" y="1979"/>
                      <a:pt x="11224" y="1838"/>
                    </a:cubicBezTo>
                    <a:cubicBezTo>
                      <a:pt x="11336" y="1638"/>
                      <a:pt x="11212" y="1474"/>
                      <a:pt x="11081" y="1300"/>
                    </a:cubicBezTo>
                    <a:cubicBezTo>
                      <a:pt x="10716" y="812"/>
                      <a:pt x="9262" y="1"/>
                      <a:pt x="73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366;p32">
                <a:extLst>
                  <a:ext uri="{FF2B5EF4-FFF2-40B4-BE49-F238E27FC236}">
                    <a16:creationId xmlns:a16="http://schemas.microsoft.com/office/drawing/2014/main" id="{A90D50A9-170C-2F4E-635A-DD7CA139EDD8}"/>
                  </a:ext>
                </a:extLst>
              </p:cNvPr>
              <p:cNvSpPr/>
              <p:nvPr/>
            </p:nvSpPr>
            <p:spPr>
              <a:xfrm>
                <a:off x="6020574" y="2819660"/>
                <a:ext cx="121428" cy="48575"/>
              </a:xfrm>
              <a:custGeom>
                <a:avLst/>
                <a:gdLst/>
                <a:ahLst/>
                <a:cxnLst/>
                <a:rect l="l" t="t" r="r" b="b"/>
                <a:pathLst>
                  <a:path w="6167" h="2467" extrusionOk="0">
                    <a:moveTo>
                      <a:pt x="1754" y="0"/>
                    </a:moveTo>
                    <a:cubicBezTo>
                      <a:pt x="1672" y="0"/>
                      <a:pt x="1591" y="4"/>
                      <a:pt x="1511" y="10"/>
                    </a:cubicBezTo>
                    <a:cubicBezTo>
                      <a:pt x="1" y="136"/>
                      <a:pt x="126" y="1141"/>
                      <a:pt x="126" y="1141"/>
                    </a:cubicBezTo>
                    <a:cubicBezTo>
                      <a:pt x="126" y="1141"/>
                      <a:pt x="757" y="1267"/>
                      <a:pt x="2895" y="1897"/>
                    </a:cubicBezTo>
                    <a:cubicBezTo>
                      <a:pt x="4372" y="2332"/>
                      <a:pt x="4889" y="2466"/>
                      <a:pt x="5192" y="2466"/>
                    </a:cubicBezTo>
                    <a:cubicBezTo>
                      <a:pt x="5327" y="2466"/>
                      <a:pt x="5420" y="2439"/>
                      <a:pt x="5537" y="2401"/>
                    </a:cubicBezTo>
                    <a:cubicBezTo>
                      <a:pt x="5914" y="2275"/>
                      <a:pt x="6166" y="1268"/>
                      <a:pt x="6166" y="1268"/>
                    </a:cubicBezTo>
                    <a:lnTo>
                      <a:pt x="6166" y="1268"/>
                    </a:lnTo>
                    <a:cubicBezTo>
                      <a:pt x="6079" y="1355"/>
                      <a:pt x="5965" y="1389"/>
                      <a:pt x="5841" y="1389"/>
                    </a:cubicBezTo>
                    <a:cubicBezTo>
                      <a:pt x="5429" y="1389"/>
                      <a:pt x="4907" y="1016"/>
                      <a:pt x="4907" y="1016"/>
                    </a:cubicBezTo>
                    <a:cubicBezTo>
                      <a:pt x="4907" y="1016"/>
                      <a:pt x="3215" y="0"/>
                      <a:pt x="1754"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367;p32">
                <a:extLst>
                  <a:ext uri="{FF2B5EF4-FFF2-40B4-BE49-F238E27FC236}">
                    <a16:creationId xmlns:a16="http://schemas.microsoft.com/office/drawing/2014/main" id="{C3740377-81CD-8C63-7591-62F7A4D40063}"/>
                  </a:ext>
                </a:extLst>
              </p:cNvPr>
              <p:cNvSpPr/>
              <p:nvPr/>
            </p:nvSpPr>
            <p:spPr>
              <a:xfrm>
                <a:off x="6016262" y="2813753"/>
                <a:ext cx="132100" cy="60429"/>
              </a:xfrm>
              <a:custGeom>
                <a:avLst/>
                <a:gdLst/>
                <a:ahLst/>
                <a:cxnLst/>
                <a:rect l="l" t="t" r="r" b="b"/>
                <a:pathLst>
                  <a:path w="6709" h="3069" extrusionOk="0">
                    <a:moveTo>
                      <a:pt x="1972" y="602"/>
                    </a:moveTo>
                    <a:cubicBezTo>
                      <a:pt x="3327" y="602"/>
                      <a:pt x="4951" y="1562"/>
                      <a:pt x="4952" y="1562"/>
                    </a:cubicBezTo>
                    <a:cubicBezTo>
                      <a:pt x="5025" y="1615"/>
                      <a:pt x="5477" y="1924"/>
                      <a:pt x="5932" y="1980"/>
                    </a:cubicBezTo>
                    <a:cubicBezTo>
                      <a:pt x="5836" y="2209"/>
                      <a:pt x="5731" y="2385"/>
                      <a:pt x="5661" y="2416"/>
                    </a:cubicBezTo>
                    <a:cubicBezTo>
                      <a:pt x="5577" y="2444"/>
                      <a:pt x="5512" y="2466"/>
                      <a:pt x="5406" y="2466"/>
                    </a:cubicBezTo>
                    <a:cubicBezTo>
                      <a:pt x="5157" y="2466"/>
                      <a:pt x="4682" y="2346"/>
                      <a:pt x="3198" y="1910"/>
                    </a:cubicBezTo>
                    <a:cubicBezTo>
                      <a:pt x="1785" y="1494"/>
                      <a:pt x="1028" y="1297"/>
                      <a:pt x="671" y="1209"/>
                    </a:cubicBezTo>
                    <a:cubicBezTo>
                      <a:pt x="695" y="1132"/>
                      <a:pt x="734" y="1060"/>
                      <a:pt x="786" y="997"/>
                    </a:cubicBezTo>
                    <a:cubicBezTo>
                      <a:pt x="960" y="782"/>
                      <a:pt x="1295" y="648"/>
                      <a:pt x="1755" y="610"/>
                    </a:cubicBezTo>
                    <a:cubicBezTo>
                      <a:pt x="1826" y="604"/>
                      <a:pt x="1899" y="602"/>
                      <a:pt x="1972" y="602"/>
                    </a:cubicBezTo>
                    <a:close/>
                    <a:moveTo>
                      <a:pt x="1975" y="0"/>
                    </a:moveTo>
                    <a:cubicBezTo>
                      <a:pt x="1884" y="0"/>
                      <a:pt x="1794" y="4"/>
                      <a:pt x="1705" y="12"/>
                    </a:cubicBezTo>
                    <a:cubicBezTo>
                      <a:pt x="1069" y="64"/>
                      <a:pt x="603" y="268"/>
                      <a:pt x="319" y="619"/>
                    </a:cubicBezTo>
                    <a:cubicBezTo>
                      <a:pt x="0" y="1011"/>
                      <a:pt x="42" y="1433"/>
                      <a:pt x="48" y="1481"/>
                    </a:cubicBezTo>
                    <a:cubicBezTo>
                      <a:pt x="64" y="1609"/>
                      <a:pt x="160" y="1712"/>
                      <a:pt x="287" y="1738"/>
                    </a:cubicBezTo>
                    <a:cubicBezTo>
                      <a:pt x="293" y="1739"/>
                      <a:pt x="939" y="1871"/>
                      <a:pt x="3029" y="2486"/>
                    </a:cubicBezTo>
                    <a:cubicBezTo>
                      <a:pt x="4490" y="2916"/>
                      <a:pt x="5046" y="3068"/>
                      <a:pt x="5409" y="3068"/>
                    </a:cubicBezTo>
                    <a:cubicBezTo>
                      <a:pt x="5574" y="3068"/>
                      <a:pt x="5700" y="3036"/>
                      <a:pt x="5850" y="2986"/>
                    </a:cubicBezTo>
                    <a:cubicBezTo>
                      <a:pt x="6346" y="2820"/>
                      <a:pt x="6607" y="1915"/>
                      <a:pt x="6676" y="1641"/>
                    </a:cubicBezTo>
                    <a:cubicBezTo>
                      <a:pt x="6709" y="1510"/>
                      <a:pt x="6649" y="1373"/>
                      <a:pt x="6532" y="1306"/>
                    </a:cubicBezTo>
                    <a:cubicBezTo>
                      <a:pt x="6486" y="1280"/>
                      <a:pt x="6435" y="1267"/>
                      <a:pt x="6385" y="1267"/>
                    </a:cubicBezTo>
                    <a:cubicBezTo>
                      <a:pt x="6307" y="1267"/>
                      <a:pt x="6230" y="1298"/>
                      <a:pt x="6172" y="1356"/>
                    </a:cubicBezTo>
                    <a:cubicBezTo>
                      <a:pt x="6148" y="1379"/>
                      <a:pt x="6110" y="1390"/>
                      <a:pt x="6061" y="1390"/>
                    </a:cubicBezTo>
                    <a:cubicBezTo>
                      <a:pt x="5877" y="1390"/>
                      <a:pt x="5543" y="1244"/>
                      <a:pt x="5281" y="1060"/>
                    </a:cubicBezTo>
                    <a:cubicBezTo>
                      <a:pt x="5205" y="1014"/>
                      <a:pt x="3498" y="0"/>
                      <a:pt x="197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368;p32">
                <a:extLst>
                  <a:ext uri="{FF2B5EF4-FFF2-40B4-BE49-F238E27FC236}">
                    <a16:creationId xmlns:a16="http://schemas.microsoft.com/office/drawing/2014/main" id="{AABFE55F-E31A-5853-8B44-7520E582FF09}"/>
                  </a:ext>
                </a:extLst>
              </p:cNvPr>
              <p:cNvSpPr/>
              <p:nvPr/>
            </p:nvSpPr>
            <p:spPr>
              <a:xfrm>
                <a:off x="6431780" y="2509109"/>
                <a:ext cx="146159" cy="233976"/>
              </a:xfrm>
              <a:custGeom>
                <a:avLst/>
                <a:gdLst/>
                <a:ahLst/>
                <a:cxnLst/>
                <a:rect l="l" t="t" r="r" b="b"/>
                <a:pathLst>
                  <a:path w="7423" h="11883" extrusionOk="0">
                    <a:moveTo>
                      <a:pt x="705" y="1"/>
                    </a:moveTo>
                    <a:cubicBezTo>
                      <a:pt x="272" y="1"/>
                      <a:pt x="1" y="57"/>
                      <a:pt x="1" y="57"/>
                    </a:cubicBezTo>
                    <a:cubicBezTo>
                      <a:pt x="1" y="57"/>
                      <a:pt x="5662" y="2447"/>
                      <a:pt x="6165" y="11883"/>
                    </a:cubicBezTo>
                    <a:lnTo>
                      <a:pt x="7297" y="11757"/>
                    </a:lnTo>
                    <a:cubicBezTo>
                      <a:pt x="7297" y="11757"/>
                      <a:pt x="7423" y="7354"/>
                      <a:pt x="5537" y="3328"/>
                    </a:cubicBezTo>
                    <a:cubicBezTo>
                      <a:pt x="4164" y="400"/>
                      <a:pt x="1860" y="1"/>
                      <a:pt x="7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369;p32">
                <a:extLst>
                  <a:ext uri="{FF2B5EF4-FFF2-40B4-BE49-F238E27FC236}">
                    <a16:creationId xmlns:a16="http://schemas.microsoft.com/office/drawing/2014/main" id="{193CA5AC-4CAF-02B2-62AB-ED26B1B93233}"/>
                  </a:ext>
                </a:extLst>
              </p:cNvPr>
              <p:cNvSpPr/>
              <p:nvPr/>
            </p:nvSpPr>
            <p:spPr>
              <a:xfrm>
                <a:off x="6425637" y="2503320"/>
                <a:ext cx="157835" cy="245672"/>
              </a:xfrm>
              <a:custGeom>
                <a:avLst/>
                <a:gdLst/>
                <a:ahLst/>
                <a:cxnLst/>
                <a:rect l="l" t="t" r="r" b="b"/>
                <a:pathLst>
                  <a:path w="8016" h="12477" extrusionOk="0">
                    <a:moveTo>
                      <a:pt x="1354" y="601"/>
                    </a:moveTo>
                    <a:cubicBezTo>
                      <a:pt x="2503" y="677"/>
                      <a:pt x="4390" y="1219"/>
                      <a:pt x="5576" y="3749"/>
                    </a:cubicBezTo>
                    <a:cubicBezTo>
                      <a:pt x="7150" y="7109"/>
                      <a:pt x="7300" y="10786"/>
                      <a:pt x="7309" y="11782"/>
                    </a:cubicBezTo>
                    <a:lnTo>
                      <a:pt x="6758" y="11844"/>
                    </a:lnTo>
                    <a:cubicBezTo>
                      <a:pt x="6291" y="4795"/>
                      <a:pt x="2999" y="1712"/>
                      <a:pt x="1354" y="601"/>
                    </a:cubicBezTo>
                    <a:close/>
                    <a:moveTo>
                      <a:pt x="986" y="0"/>
                    </a:moveTo>
                    <a:cubicBezTo>
                      <a:pt x="543" y="0"/>
                      <a:pt x="263" y="55"/>
                      <a:pt x="252" y="57"/>
                    </a:cubicBezTo>
                    <a:cubicBezTo>
                      <a:pt x="124" y="83"/>
                      <a:pt x="27" y="190"/>
                      <a:pt x="14" y="321"/>
                    </a:cubicBezTo>
                    <a:cubicBezTo>
                      <a:pt x="1" y="452"/>
                      <a:pt x="74" y="576"/>
                      <a:pt x="195" y="627"/>
                    </a:cubicBezTo>
                    <a:cubicBezTo>
                      <a:pt x="251" y="651"/>
                      <a:pt x="5691" y="3077"/>
                      <a:pt x="6178" y="12192"/>
                    </a:cubicBezTo>
                    <a:cubicBezTo>
                      <a:pt x="6186" y="12351"/>
                      <a:pt x="6318" y="12477"/>
                      <a:pt x="6477" y="12477"/>
                    </a:cubicBezTo>
                    <a:cubicBezTo>
                      <a:pt x="6489" y="12477"/>
                      <a:pt x="6499" y="12477"/>
                      <a:pt x="6511" y="12476"/>
                    </a:cubicBezTo>
                    <a:lnTo>
                      <a:pt x="7642" y="12350"/>
                    </a:lnTo>
                    <a:cubicBezTo>
                      <a:pt x="7792" y="12333"/>
                      <a:pt x="7907" y="12210"/>
                      <a:pt x="7910" y="12059"/>
                    </a:cubicBezTo>
                    <a:cubicBezTo>
                      <a:pt x="7916" y="11877"/>
                      <a:pt x="8016" y="7538"/>
                      <a:pt x="6121" y="3494"/>
                    </a:cubicBezTo>
                    <a:cubicBezTo>
                      <a:pt x="4678" y="416"/>
                      <a:pt x="2211" y="0"/>
                      <a:pt x="98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370;p32">
                <a:extLst>
                  <a:ext uri="{FF2B5EF4-FFF2-40B4-BE49-F238E27FC236}">
                    <a16:creationId xmlns:a16="http://schemas.microsoft.com/office/drawing/2014/main" id="{9D781D02-4145-2D30-9C07-B92E3984093D}"/>
                  </a:ext>
                </a:extLst>
              </p:cNvPr>
              <p:cNvSpPr/>
              <p:nvPr/>
            </p:nvSpPr>
            <p:spPr>
              <a:xfrm>
                <a:off x="6491283" y="2712920"/>
                <a:ext cx="181778" cy="107980"/>
              </a:xfrm>
              <a:custGeom>
                <a:avLst/>
                <a:gdLst/>
                <a:ahLst/>
                <a:cxnLst/>
                <a:rect l="l" t="t" r="r" b="b"/>
                <a:pathLst>
                  <a:path w="9232" h="5484" extrusionOk="0">
                    <a:moveTo>
                      <a:pt x="7210" y="1"/>
                    </a:moveTo>
                    <a:cubicBezTo>
                      <a:pt x="7009" y="1"/>
                      <a:pt x="6805" y="35"/>
                      <a:pt x="6605" y="107"/>
                    </a:cubicBezTo>
                    <a:lnTo>
                      <a:pt x="1312" y="2001"/>
                    </a:lnTo>
                    <a:cubicBezTo>
                      <a:pt x="492" y="2295"/>
                      <a:pt x="1" y="3137"/>
                      <a:pt x="150" y="3997"/>
                    </a:cubicBezTo>
                    <a:cubicBezTo>
                      <a:pt x="300" y="4855"/>
                      <a:pt x="1044" y="5482"/>
                      <a:pt x="1916" y="5484"/>
                    </a:cubicBezTo>
                    <a:cubicBezTo>
                      <a:pt x="2122" y="5484"/>
                      <a:pt x="2327" y="5448"/>
                      <a:pt x="2520" y="5378"/>
                    </a:cubicBezTo>
                    <a:lnTo>
                      <a:pt x="7813" y="3483"/>
                    </a:lnTo>
                    <a:cubicBezTo>
                      <a:pt x="8746" y="3150"/>
                      <a:pt x="9231" y="2123"/>
                      <a:pt x="8898" y="1190"/>
                    </a:cubicBezTo>
                    <a:cubicBezTo>
                      <a:pt x="8635" y="458"/>
                      <a:pt x="7946" y="1"/>
                      <a:pt x="72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371;p32">
                <a:extLst>
                  <a:ext uri="{FF2B5EF4-FFF2-40B4-BE49-F238E27FC236}">
                    <a16:creationId xmlns:a16="http://schemas.microsoft.com/office/drawing/2014/main" id="{106A7AE0-BCD8-8F21-480F-585285BAFE79}"/>
                  </a:ext>
                </a:extLst>
              </p:cNvPr>
              <p:cNvSpPr/>
              <p:nvPr/>
            </p:nvSpPr>
            <p:spPr>
              <a:xfrm>
                <a:off x="6484943" y="2706994"/>
                <a:ext cx="194793" cy="119833"/>
              </a:xfrm>
              <a:custGeom>
                <a:avLst/>
                <a:gdLst/>
                <a:ahLst/>
                <a:cxnLst/>
                <a:rect l="l" t="t" r="r" b="b"/>
                <a:pathLst>
                  <a:path w="9893" h="6086" extrusionOk="0">
                    <a:moveTo>
                      <a:pt x="7533" y="602"/>
                    </a:moveTo>
                    <a:cubicBezTo>
                      <a:pt x="8259" y="604"/>
                      <a:pt x="8877" y="1127"/>
                      <a:pt x="9001" y="1842"/>
                    </a:cubicBezTo>
                    <a:cubicBezTo>
                      <a:pt x="9124" y="2557"/>
                      <a:pt x="8716" y="3257"/>
                      <a:pt x="8034" y="3502"/>
                    </a:cubicBezTo>
                    <a:lnTo>
                      <a:pt x="2742" y="5397"/>
                    </a:lnTo>
                    <a:cubicBezTo>
                      <a:pt x="2583" y="5454"/>
                      <a:pt x="2419" y="5482"/>
                      <a:pt x="2257" y="5482"/>
                    </a:cubicBezTo>
                    <a:cubicBezTo>
                      <a:pt x="1640" y="5482"/>
                      <a:pt x="1046" y="5091"/>
                      <a:pt x="833" y="4493"/>
                    </a:cubicBezTo>
                    <a:cubicBezTo>
                      <a:pt x="554" y="3717"/>
                      <a:pt x="958" y="2862"/>
                      <a:pt x="1736" y="2586"/>
                    </a:cubicBezTo>
                    <a:lnTo>
                      <a:pt x="7029" y="691"/>
                    </a:lnTo>
                    <a:cubicBezTo>
                      <a:pt x="7190" y="632"/>
                      <a:pt x="7361" y="602"/>
                      <a:pt x="7533" y="602"/>
                    </a:cubicBezTo>
                    <a:close/>
                    <a:moveTo>
                      <a:pt x="7531" y="1"/>
                    </a:moveTo>
                    <a:cubicBezTo>
                      <a:pt x="7297" y="1"/>
                      <a:pt x="7059" y="41"/>
                      <a:pt x="6825" y="124"/>
                    </a:cubicBezTo>
                    <a:lnTo>
                      <a:pt x="1532" y="2019"/>
                    </a:lnTo>
                    <a:cubicBezTo>
                      <a:pt x="574" y="2362"/>
                      <a:pt x="0" y="3346"/>
                      <a:pt x="175" y="4349"/>
                    </a:cubicBezTo>
                    <a:cubicBezTo>
                      <a:pt x="349" y="5352"/>
                      <a:pt x="1219" y="6084"/>
                      <a:pt x="2238" y="6086"/>
                    </a:cubicBezTo>
                    <a:cubicBezTo>
                      <a:pt x="2478" y="6084"/>
                      <a:pt x="2718" y="6043"/>
                      <a:pt x="2944" y="5962"/>
                    </a:cubicBezTo>
                    <a:lnTo>
                      <a:pt x="8237" y="4068"/>
                    </a:lnTo>
                    <a:cubicBezTo>
                      <a:pt x="9326" y="3678"/>
                      <a:pt x="9892" y="2479"/>
                      <a:pt x="9502" y="1390"/>
                    </a:cubicBezTo>
                    <a:cubicBezTo>
                      <a:pt x="9197" y="534"/>
                      <a:pt x="8391" y="1"/>
                      <a:pt x="753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372;p32">
                <a:extLst>
                  <a:ext uri="{FF2B5EF4-FFF2-40B4-BE49-F238E27FC236}">
                    <a16:creationId xmlns:a16="http://schemas.microsoft.com/office/drawing/2014/main" id="{85F40408-731A-28B0-5E7F-251D5400FE65}"/>
                  </a:ext>
                </a:extLst>
              </p:cNvPr>
              <p:cNvSpPr/>
              <p:nvPr/>
            </p:nvSpPr>
            <p:spPr>
              <a:xfrm>
                <a:off x="6492859" y="2760058"/>
                <a:ext cx="52592" cy="57593"/>
              </a:xfrm>
              <a:custGeom>
                <a:avLst/>
                <a:gdLst/>
                <a:ahLst/>
                <a:cxnLst/>
                <a:rect l="l" t="t" r="r" b="b"/>
                <a:pathLst>
                  <a:path w="2671" h="2925" extrusionOk="0">
                    <a:moveTo>
                      <a:pt x="1107" y="0"/>
                    </a:moveTo>
                    <a:cubicBezTo>
                      <a:pt x="1005" y="0"/>
                      <a:pt x="904" y="18"/>
                      <a:pt x="807" y="54"/>
                    </a:cubicBezTo>
                    <a:cubicBezTo>
                      <a:pt x="230" y="270"/>
                      <a:pt x="0" y="1076"/>
                      <a:pt x="292" y="1854"/>
                    </a:cubicBezTo>
                    <a:cubicBezTo>
                      <a:pt x="535" y="2501"/>
                      <a:pt x="1062" y="2925"/>
                      <a:pt x="1564" y="2925"/>
                    </a:cubicBezTo>
                    <a:cubicBezTo>
                      <a:pt x="1666" y="2925"/>
                      <a:pt x="1766" y="2908"/>
                      <a:pt x="1863" y="2871"/>
                    </a:cubicBezTo>
                    <a:cubicBezTo>
                      <a:pt x="2439" y="2654"/>
                      <a:pt x="2670" y="1849"/>
                      <a:pt x="2379" y="1072"/>
                    </a:cubicBezTo>
                    <a:cubicBezTo>
                      <a:pt x="2135" y="424"/>
                      <a:pt x="1608" y="0"/>
                      <a:pt x="11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373;p32">
                <a:extLst>
                  <a:ext uri="{FF2B5EF4-FFF2-40B4-BE49-F238E27FC236}">
                    <a16:creationId xmlns:a16="http://schemas.microsoft.com/office/drawing/2014/main" id="{2966EDCE-799C-75AA-2C0E-DD9AD947A92E}"/>
                  </a:ext>
                </a:extLst>
              </p:cNvPr>
              <p:cNvSpPr/>
              <p:nvPr/>
            </p:nvSpPr>
            <p:spPr>
              <a:xfrm>
                <a:off x="6486164" y="2754132"/>
                <a:ext cx="62811" cy="69407"/>
              </a:xfrm>
              <a:custGeom>
                <a:avLst/>
                <a:gdLst/>
                <a:ahLst/>
                <a:cxnLst/>
                <a:rect l="l" t="t" r="r" b="b"/>
                <a:pathLst>
                  <a:path w="3190" h="3525" extrusionOk="0">
                    <a:moveTo>
                      <a:pt x="1435" y="602"/>
                    </a:moveTo>
                    <a:cubicBezTo>
                      <a:pt x="1438" y="602"/>
                      <a:pt x="1441" y="602"/>
                      <a:pt x="1444" y="602"/>
                    </a:cubicBezTo>
                    <a:cubicBezTo>
                      <a:pt x="1820" y="602"/>
                      <a:pt x="2242" y="958"/>
                      <a:pt x="2438" y="1477"/>
                    </a:cubicBezTo>
                    <a:cubicBezTo>
                      <a:pt x="2556" y="1793"/>
                      <a:pt x="2578" y="2121"/>
                      <a:pt x="2498" y="2399"/>
                    </a:cubicBezTo>
                    <a:cubicBezTo>
                      <a:pt x="2427" y="2646"/>
                      <a:pt x="2285" y="2820"/>
                      <a:pt x="2098" y="2890"/>
                    </a:cubicBezTo>
                    <a:cubicBezTo>
                      <a:pt x="2036" y="2913"/>
                      <a:pt x="1972" y="2924"/>
                      <a:pt x="1907" y="2924"/>
                    </a:cubicBezTo>
                    <a:cubicBezTo>
                      <a:pt x="1532" y="2924"/>
                      <a:pt x="1109" y="2568"/>
                      <a:pt x="913" y="2048"/>
                    </a:cubicBezTo>
                    <a:cubicBezTo>
                      <a:pt x="684" y="1438"/>
                      <a:pt x="840" y="790"/>
                      <a:pt x="1252" y="635"/>
                    </a:cubicBezTo>
                    <a:cubicBezTo>
                      <a:pt x="1311" y="614"/>
                      <a:pt x="1373" y="602"/>
                      <a:pt x="1435" y="602"/>
                    </a:cubicBezTo>
                    <a:close/>
                    <a:moveTo>
                      <a:pt x="1441" y="1"/>
                    </a:moveTo>
                    <a:cubicBezTo>
                      <a:pt x="1305" y="1"/>
                      <a:pt x="1171" y="24"/>
                      <a:pt x="1041" y="73"/>
                    </a:cubicBezTo>
                    <a:cubicBezTo>
                      <a:pt x="310" y="348"/>
                      <a:pt x="0" y="1329"/>
                      <a:pt x="350" y="2261"/>
                    </a:cubicBezTo>
                    <a:cubicBezTo>
                      <a:pt x="638" y="3027"/>
                      <a:pt x="1283" y="3524"/>
                      <a:pt x="1910" y="3524"/>
                    </a:cubicBezTo>
                    <a:cubicBezTo>
                      <a:pt x="2047" y="3524"/>
                      <a:pt x="2182" y="3501"/>
                      <a:pt x="2309" y="3453"/>
                    </a:cubicBezTo>
                    <a:cubicBezTo>
                      <a:pt x="2679" y="3313"/>
                      <a:pt x="2951" y="2999"/>
                      <a:pt x="3076" y="2565"/>
                    </a:cubicBezTo>
                    <a:cubicBezTo>
                      <a:pt x="3190" y="2163"/>
                      <a:pt x="3162" y="1702"/>
                      <a:pt x="2999" y="1266"/>
                    </a:cubicBezTo>
                    <a:cubicBezTo>
                      <a:pt x="2711" y="499"/>
                      <a:pt x="2067" y="1"/>
                      <a:pt x="14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374;p32">
                <a:extLst>
                  <a:ext uri="{FF2B5EF4-FFF2-40B4-BE49-F238E27FC236}">
                    <a16:creationId xmlns:a16="http://schemas.microsoft.com/office/drawing/2014/main" id="{CF4D0248-77E5-D62D-831A-EC6631378E53}"/>
                  </a:ext>
                </a:extLst>
              </p:cNvPr>
              <p:cNvSpPr/>
              <p:nvPr/>
            </p:nvSpPr>
            <p:spPr>
              <a:xfrm>
                <a:off x="6473995" y="2907241"/>
                <a:ext cx="59168" cy="100616"/>
              </a:xfrm>
              <a:custGeom>
                <a:avLst/>
                <a:gdLst/>
                <a:ahLst/>
                <a:cxnLst/>
                <a:rect l="l" t="t" r="r" b="b"/>
                <a:pathLst>
                  <a:path w="3005" h="5110" extrusionOk="0">
                    <a:moveTo>
                      <a:pt x="1503" y="1033"/>
                    </a:moveTo>
                    <a:cubicBezTo>
                      <a:pt x="1926" y="2021"/>
                      <a:pt x="2404" y="3252"/>
                      <a:pt x="2404" y="3608"/>
                    </a:cubicBezTo>
                    <a:cubicBezTo>
                      <a:pt x="2398" y="4101"/>
                      <a:pt x="1996" y="4497"/>
                      <a:pt x="1503" y="4497"/>
                    </a:cubicBezTo>
                    <a:cubicBezTo>
                      <a:pt x="1009" y="4497"/>
                      <a:pt x="607" y="4101"/>
                      <a:pt x="602" y="3608"/>
                    </a:cubicBezTo>
                    <a:cubicBezTo>
                      <a:pt x="602" y="3252"/>
                      <a:pt x="1079" y="2021"/>
                      <a:pt x="1503" y="1033"/>
                    </a:cubicBezTo>
                    <a:close/>
                    <a:moveTo>
                      <a:pt x="1503" y="1"/>
                    </a:moveTo>
                    <a:cubicBezTo>
                      <a:pt x="1390" y="1"/>
                      <a:pt x="1277" y="54"/>
                      <a:pt x="1229" y="161"/>
                    </a:cubicBezTo>
                    <a:cubicBezTo>
                      <a:pt x="1024" y="616"/>
                      <a:pt x="0" y="2915"/>
                      <a:pt x="0" y="3608"/>
                    </a:cubicBezTo>
                    <a:cubicBezTo>
                      <a:pt x="2" y="4437"/>
                      <a:pt x="674" y="5109"/>
                      <a:pt x="1503" y="5109"/>
                    </a:cubicBezTo>
                    <a:cubicBezTo>
                      <a:pt x="2331" y="5109"/>
                      <a:pt x="3004" y="4437"/>
                      <a:pt x="3005" y="3608"/>
                    </a:cubicBezTo>
                    <a:cubicBezTo>
                      <a:pt x="3005" y="2915"/>
                      <a:pt x="1982" y="616"/>
                      <a:pt x="1776" y="161"/>
                    </a:cubicBezTo>
                    <a:cubicBezTo>
                      <a:pt x="1728" y="54"/>
                      <a:pt x="1615" y="1"/>
                      <a:pt x="1503"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375;p32">
                <a:extLst>
                  <a:ext uri="{FF2B5EF4-FFF2-40B4-BE49-F238E27FC236}">
                    <a16:creationId xmlns:a16="http://schemas.microsoft.com/office/drawing/2014/main" id="{68B6376B-7F85-E0A9-133A-19B4400CA4F2}"/>
                  </a:ext>
                </a:extLst>
              </p:cNvPr>
              <p:cNvSpPr/>
              <p:nvPr/>
            </p:nvSpPr>
            <p:spPr>
              <a:xfrm>
                <a:off x="6641656" y="1230441"/>
                <a:ext cx="1516071" cy="1799528"/>
              </a:xfrm>
              <a:custGeom>
                <a:avLst/>
                <a:gdLst/>
                <a:ahLst/>
                <a:cxnLst/>
                <a:rect l="l" t="t" r="r" b="b"/>
                <a:pathLst>
                  <a:path w="76997" h="91393" extrusionOk="0">
                    <a:moveTo>
                      <a:pt x="24017" y="0"/>
                    </a:moveTo>
                    <a:cubicBezTo>
                      <a:pt x="22933" y="0"/>
                      <a:pt x="21579" y="521"/>
                      <a:pt x="20269" y="974"/>
                    </a:cubicBezTo>
                    <a:cubicBezTo>
                      <a:pt x="17355" y="1983"/>
                      <a:pt x="9507" y="9607"/>
                      <a:pt x="7713" y="14428"/>
                    </a:cubicBezTo>
                    <a:cubicBezTo>
                      <a:pt x="5919" y="19249"/>
                      <a:pt x="7489" y="20818"/>
                      <a:pt x="10628" y="23733"/>
                    </a:cubicBezTo>
                    <a:cubicBezTo>
                      <a:pt x="13767" y="26647"/>
                      <a:pt x="17579" y="32590"/>
                      <a:pt x="19597" y="38195"/>
                    </a:cubicBezTo>
                    <a:cubicBezTo>
                      <a:pt x="21615" y="43801"/>
                      <a:pt x="24193" y="49182"/>
                      <a:pt x="28341" y="50640"/>
                    </a:cubicBezTo>
                    <a:cubicBezTo>
                      <a:pt x="28341" y="50640"/>
                      <a:pt x="21727" y="53778"/>
                      <a:pt x="17354" y="56918"/>
                    </a:cubicBezTo>
                    <a:cubicBezTo>
                      <a:pt x="12982" y="60056"/>
                      <a:pt x="10852" y="61515"/>
                      <a:pt x="10852" y="61515"/>
                    </a:cubicBezTo>
                    <a:cubicBezTo>
                      <a:pt x="10852" y="61515"/>
                      <a:pt x="4909" y="63196"/>
                      <a:pt x="2667" y="66110"/>
                    </a:cubicBezTo>
                    <a:cubicBezTo>
                      <a:pt x="1326" y="67854"/>
                      <a:pt x="475" y="69225"/>
                      <a:pt x="1" y="70054"/>
                    </a:cubicBezTo>
                    <a:cubicBezTo>
                      <a:pt x="1225" y="69607"/>
                      <a:pt x="3281" y="69045"/>
                      <a:pt x="5884" y="69045"/>
                    </a:cubicBezTo>
                    <a:cubicBezTo>
                      <a:pt x="8729" y="69045"/>
                      <a:pt x="12227" y="69715"/>
                      <a:pt x="16008" y="71940"/>
                    </a:cubicBezTo>
                    <a:cubicBezTo>
                      <a:pt x="24989" y="77223"/>
                      <a:pt x="26900" y="85990"/>
                      <a:pt x="26902" y="91392"/>
                    </a:cubicBezTo>
                    <a:lnTo>
                      <a:pt x="30471" y="88197"/>
                    </a:lnTo>
                    <a:cubicBezTo>
                      <a:pt x="30471" y="88197"/>
                      <a:pt x="39777" y="84497"/>
                      <a:pt x="47512" y="75976"/>
                    </a:cubicBezTo>
                    <a:cubicBezTo>
                      <a:pt x="55247" y="67456"/>
                      <a:pt x="56482" y="63309"/>
                      <a:pt x="57265" y="55685"/>
                    </a:cubicBezTo>
                    <a:cubicBezTo>
                      <a:pt x="58050" y="48061"/>
                      <a:pt x="61190" y="17903"/>
                      <a:pt x="61301" y="17455"/>
                    </a:cubicBezTo>
                    <a:cubicBezTo>
                      <a:pt x="61414" y="17007"/>
                      <a:pt x="62423" y="14764"/>
                      <a:pt x="63769" y="14540"/>
                    </a:cubicBezTo>
                    <a:cubicBezTo>
                      <a:pt x="63791" y="14537"/>
                      <a:pt x="63816" y="14535"/>
                      <a:pt x="63842" y="14535"/>
                    </a:cubicBezTo>
                    <a:cubicBezTo>
                      <a:pt x="65364" y="14535"/>
                      <a:pt x="72530" y="20830"/>
                      <a:pt x="73522" y="21491"/>
                    </a:cubicBezTo>
                    <a:cubicBezTo>
                      <a:pt x="73952" y="21777"/>
                      <a:pt x="74564" y="22002"/>
                      <a:pt x="75144" y="22002"/>
                    </a:cubicBezTo>
                    <a:cubicBezTo>
                      <a:pt x="75924" y="22002"/>
                      <a:pt x="76644" y="21592"/>
                      <a:pt x="76773" y="20369"/>
                    </a:cubicBezTo>
                    <a:cubicBezTo>
                      <a:pt x="76997" y="18240"/>
                      <a:pt x="75204" y="12971"/>
                      <a:pt x="69486" y="7252"/>
                    </a:cubicBezTo>
                    <a:cubicBezTo>
                      <a:pt x="65318" y="3085"/>
                      <a:pt x="61984" y="1479"/>
                      <a:pt x="59962" y="1479"/>
                    </a:cubicBezTo>
                    <a:cubicBezTo>
                      <a:pt x="59210" y="1479"/>
                      <a:pt x="58639" y="1701"/>
                      <a:pt x="58274" y="2096"/>
                    </a:cubicBezTo>
                    <a:cubicBezTo>
                      <a:pt x="56930" y="3553"/>
                      <a:pt x="57826" y="6693"/>
                      <a:pt x="56930" y="11289"/>
                    </a:cubicBezTo>
                    <a:cubicBezTo>
                      <a:pt x="56032" y="15885"/>
                      <a:pt x="50428" y="32478"/>
                      <a:pt x="47625" y="40326"/>
                    </a:cubicBezTo>
                    <a:cubicBezTo>
                      <a:pt x="44821" y="48174"/>
                      <a:pt x="45718" y="58825"/>
                      <a:pt x="45718" y="58825"/>
                    </a:cubicBezTo>
                    <a:cubicBezTo>
                      <a:pt x="45718" y="58825"/>
                      <a:pt x="41906" y="60169"/>
                      <a:pt x="39216" y="62187"/>
                    </a:cubicBezTo>
                    <a:cubicBezTo>
                      <a:pt x="36525" y="64204"/>
                      <a:pt x="32377" y="67008"/>
                      <a:pt x="32377" y="67008"/>
                    </a:cubicBezTo>
                    <a:lnTo>
                      <a:pt x="31256" y="66447"/>
                    </a:lnTo>
                    <a:cubicBezTo>
                      <a:pt x="31256" y="66447"/>
                      <a:pt x="37534" y="60169"/>
                      <a:pt x="39440" y="56581"/>
                    </a:cubicBezTo>
                    <a:cubicBezTo>
                      <a:pt x="41346" y="52993"/>
                      <a:pt x="41906" y="52769"/>
                      <a:pt x="40897" y="50640"/>
                    </a:cubicBezTo>
                    <a:cubicBezTo>
                      <a:pt x="39888" y="48509"/>
                      <a:pt x="31704" y="38195"/>
                      <a:pt x="28116" y="33599"/>
                    </a:cubicBezTo>
                    <a:cubicBezTo>
                      <a:pt x="24529" y="29002"/>
                      <a:pt x="20157" y="21267"/>
                      <a:pt x="19260" y="19025"/>
                    </a:cubicBezTo>
                    <a:cubicBezTo>
                      <a:pt x="18364" y="16782"/>
                      <a:pt x="18476" y="14540"/>
                      <a:pt x="19149" y="12971"/>
                    </a:cubicBezTo>
                    <a:cubicBezTo>
                      <a:pt x="19821" y="11401"/>
                      <a:pt x="26099" y="8261"/>
                      <a:pt x="26212" y="3440"/>
                    </a:cubicBezTo>
                    <a:cubicBezTo>
                      <a:pt x="26273" y="784"/>
                      <a:pt x="25348" y="0"/>
                      <a:pt x="2401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376;p32">
                <a:extLst>
                  <a:ext uri="{FF2B5EF4-FFF2-40B4-BE49-F238E27FC236}">
                    <a16:creationId xmlns:a16="http://schemas.microsoft.com/office/drawing/2014/main" id="{9332686F-4297-E010-6ACD-257869CF28A2}"/>
                  </a:ext>
                </a:extLst>
              </p:cNvPr>
              <p:cNvSpPr/>
              <p:nvPr/>
            </p:nvSpPr>
            <p:spPr>
              <a:xfrm>
                <a:off x="6634174" y="1224553"/>
                <a:ext cx="1529578" cy="1811342"/>
              </a:xfrm>
              <a:custGeom>
                <a:avLst/>
                <a:gdLst/>
                <a:ahLst/>
                <a:cxnLst/>
                <a:rect l="l" t="t" r="r" b="b"/>
                <a:pathLst>
                  <a:path w="77683" h="91993" extrusionOk="0">
                    <a:moveTo>
                      <a:pt x="24397" y="600"/>
                    </a:moveTo>
                    <a:cubicBezTo>
                      <a:pt x="24815" y="600"/>
                      <a:pt x="25180" y="685"/>
                      <a:pt x="25468" y="894"/>
                    </a:cubicBezTo>
                    <a:cubicBezTo>
                      <a:pt x="26048" y="1316"/>
                      <a:pt x="26325" y="2270"/>
                      <a:pt x="26291" y="3732"/>
                    </a:cubicBezTo>
                    <a:cubicBezTo>
                      <a:pt x="26217" y="6899"/>
                      <a:pt x="23359" y="9318"/>
                      <a:pt x="21272" y="11084"/>
                    </a:cubicBezTo>
                    <a:cubicBezTo>
                      <a:pt x="20277" y="11926"/>
                      <a:pt x="19492" y="12590"/>
                      <a:pt x="19252" y="13150"/>
                    </a:cubicBezTo>
                    <a:cubicBezTo>
                      <a:pt x="18474" y="14967"/>
                      <a:pt x="18514" y="17316"/>
                      <a:pt x="19362" y="19434"/>
                    </a:cubicBezTo>
                    <a:cubicBezTo>
                      <a:pt x="20274" y="21714"/>
                      <a:pt x="24658" y="29466"/>
                      <a:pt x="28261" y="34083"/>
                    </a:cubicBezTo>
                    <a:lnTo>
                      <a:pt x="29892" y="36166"/>
                    </a:lnTo>
                    <a:cubicBezTo>
                      <a:pt x="33726" y="41058"/>
                      <a:pt x="40144" y="49247"/>
                      <a:pt x="41006" y="51067"/>
                    </a:cubicBezTo>
                    <a:cubicBezTo>
                      <a:pt x="41781" y="52703"/>
                      <a:pt x="41596" y="53036"/>
                      <a:pt x="40394" y="55201"/>
                    </a:cubicBezTo>
                    <a:cubicBezTo>
                      <a:pt x="40152" y="55637"/>
                      <a:pt x="39872" y="56142"/>
                      <a:pt x="39555" y="56739"/>
                    </a:cubicBezTo>
                    <a:cubicBezTo>
                      <a:pt x="37693" y="60245"/>
                      <a:pt x="31486" y="66471"/>
                      <a:pt x="31423" y="66534"/>
                    </a:cubicBezTo>
                    <a:cubicBezTo>
                      <a:pt x="31279" y="66679"/>
                      <a:pt x="31318" y="66923"/>
                      <a:pt x="31502" y="67014"/>
                    </a:cubicBezTo>
                    <a:lnTo>
                      <a:pt x="32622" y="67575"/>
                    </a:lnTo>
                    <a:cubicBezTo>
                      <a:pt x="32665" y="67596"/>
                      <a:pt x="32711" y="67607"/>
                      <a:pt x="32757" y="67607"/>
                    </a:cubicBezTo>
                    <a:cubicBezTo>
                      <a:pt x="32816" y="67607"/>
                      <a:pt x="32875" y="67589"/>
                      <a:pt x="32926" y="67555"/>
                    </a:cubicBezTo>
                    <a:cubicBezTo>
                      <a:pt x="32966" y="67527"/>
                      <a:pt x="37111" y="64726"/>
                      <a:pt x="39776" y="62726"/>
                    </a:cubicBezTo>
                    <a:cubicBezTo>
                      <a:pt x="42398" y="60760"/>
                      <a:pt x="46161" y="59419"/>
                      <a:pt x="46198" y="59406"/>
                    </a:cubicBezTo>
                    <a:cubicBezTo>
                      <a:pt x="46327" y="59361"/>
                      <a:pt x="46409" y="59234"/>
                      <a:pt x="46398" y="59097"/>
                    </a:cubicBezTo>
                    <a:cubicBezTo>
                      <a:pt x="46389" y="58992"/>
                      <a:pt x="45539" y="48419"/>
                      <a:pt x="48287" y="40725"/>
                    </a:cubicBezTo>
                    <a:cubicBezTo>
                      <a:pt x="51086" y="32887"/>
                      <a:pt x="56693" y="16312"/>
                      <a:pt x="57605" y="11645"/>
                    </a:cubicBezTo>
                    <a:cubicBezTo>
                      <a:pt x="57997" y="9632"/>
                      <a:pt x="58051" y="7876"/>
                      <a:pt x="58093" y="6466"/>
                    </a:cubicBezTo>
                    <a:cubicBezTo>
                      <a:pt x="58149" y="4652"/>
                      <a:pt x="58188" y="3342"/>
                      <a:pt x="58876" y="2597"/>
                    </a:cubicBezTo>
                    <a:cubicBezTo>
                      <a:pt x="59178" y="2270"/>
                      <a:pt x="59661" y="2090"/>
                      <a:pt x="60273" y="2078"/>
                    </a:cubicBezTo>
                    <a:cubicBezTo>
                      <a:pt x="60297" y="2078"/>
                      <a:pt x="60322" y="2077"/>
                      <a:pt x="60346" y="2077"/>
                    </a:cubicBezTo>
                    <a:cubicBezTo>
                      <a:pt x="62634" y="2077"/>
                      <a:pt x="66085" y="4196"/>
                      <a:pt x="69654" y="7763"/>
                    </a:cubicBezTo>
                    <a:cubicBezTo>
                      <a:pt x="75333" y="13443"/>
                      <a:pt x="77071" y="18574"/>
                      <a:pt x="76854" y="20636"/>
                    </a:cubicBezTo>
                    <a:cubicBezTo>
                      <a:pt x="76788" y="21268"/>
                      <a:pt x="76547" y="21685"/>
                      <a:pt x="76139" y="21876"/>
                    </a:cubicBezTo>
                    <a:cubicBezTo>
                      <a:pt x="75955" y="21963"/>
                      <a:pt x="75743" y="22001"/>
                      <a:pt x="75522" y="22001"/>
                    </a:cubicBezTo>
                    <a:cubicBezTo>
                      <a:pt x="75019" y="22001"/>
                      <a:pt x="74467" y="21805"/>
                      <a:pt x="74069" y="21539"/>
                    </a:cubicBezTo>
                    <a:cubicBezTo>
                      <a:pt x="73825" y="21377"/>
                      <a:pt x="73151" y="20826"/>
                      <a:pt x="72299" y="20127"/>
                    </a:cubicBezTo>
                    <a:cubicBezTo>
                      <a:pt x="67985" y="16599"/>
                      <a:pt x="65233" y="14533"/>
                      <a:pt x="64206" y="14533"/>
                    </a:cubicBezTo>
                    <a:cubicBezTo>
                      <a:pt x="64168" y="14533"/>
                      <a:pt x="64132" y="14536"/>
                      <a:pt x="64099" y="14542"/>
                    </a:cubicBezTo>
                    <a:cubicBezTo>
                      <a:pt x="62615" y="14790"/>
                      <a:pt x="61533" y="17110"/>
                      <a:pt x="61390" y="17680"/>
                    </a:cubicBezTo>
                    <a:cubicBezTo>
                      <a:pt x="61265" y="18182"/>
                      <a:pt x="57899" y="50597"/>
                      <a:pt x="57348" y="55952"/>
                    </a:cubicBezTo>
                    <a:cubicBezTo>
                      <a:pt x="56582" y="63373"/>
                      <a:pt x="55436" y="67519"/>
                      <a:pt x="47669" y="76074"/>
                    </a:cubicBezTo>
                    <a:cubicBezTo>
                      <a:pt x="40074" y="84440"/>
                      <a:pt x="30832" y="88179"/>
                      <a:pt x="30740" y="88216"/>
                    </a:cubicBezTo>
                    <a:cubicBezTo>
                      <a:pt x="30707" y="88229"/>
                      <a:pt x="30676" y="88248"/>
                      <a:pt x="30650" y="88272"/>
                    </a:cubicBezTo>
                    <a:lnTo>
                      <a:pt x="27572" y="91028"/>
                    </a:lnTo>
                    <a:cubicBezTo>
                      <a:pt x="27444" y="86705"/>
                      <a:pt x="25986" y="77537"/>
                      <a:pt x="16541" y="71981"/>
                    </a:cubicBezTo>
                    <a:cubicBezTo>
                      <a:pt x="12706" y="69724"/>
                      <a:pt x="9142" y="69053"/>
                      <a:pt x="6258" y="69053"/>
                    </a:cubicBezTo>
                    <a:cubicBezTo>
                      <a:pt x="4072" y="69053"/>
                      <a:pt x="2277" y="69440"/>
                      <a:pt x="1052" y="69813"/>
                    </a:cubicBezTo>
                    <a:cubicBezTo>
                      <a:pt x="1556" y="68992"/>
                      <a:pt x="2287" y="67893"/>
                      <a:pt x="3287" y="66593"/>
                    </a:cubicBezTo>
                    <a:cubicBezTo>
                      <a:pt x="5441" y="63793"/>
                      <a:pt x="11256" y="62120"/>
                      <a:pt x="11314" y="62103"/>
                    </a:cubicBezTo>
                    <a:cubicBezTo>
                      <a:pt x="11344" y="62094"/>
                      <a:pt x="11375" y="62081"/>
                      <a:pt x="11401" y="62062"/>
                    </a:cubicBezTo>
                    <a:cubicBezTo>
                      <a:pt x="11424" y="62047"/>
                      <a:pt x="13584" y="60566"/>
                      <a:pt x="17911" y="57461"/>
                    </a:cubicBezTo>
                    <a:cubicBezTo>
                      <a:pt x="22210" y="54374"/>
                      <a:pt x="28784" y="51241"/>
                      <a:pt x="28851" y="51210"/>
                    </a:cubicBezTo>
                    <a:cubicBezTo>
                      <a:pt x="29092" y="51094"/>
                      <a:pt x="29073" y="50745"/>
                      <a:pt x="28821" y="50656"/>
                    </a:cubicBezTo>
                    <a:cubicBezTo>
                      <a:pt x="24613" y="49177"/>
                      <a:pt x="22035" y="43325"/>
                      <a:pt x="20259" y="38392"/>
                    </a:cubicBezTo>
                    <a:cubicBezTo>
                      <a:pt x="18322" y="33013"/>
                      <a:pt x="14518" y="26881"/>
                      <a:pt x="11212" y="23812"/>
                    </a:cubicBezTo>
                    <a:cubicBezTo>
                      <a:pt x="8155" y="20973"/>
                      <a:pt x="6620" y="19548"/>
                      <a:pt x="8376" y="14831"/>
                    </a:cubicBezTo>
                    <a:cubicBezTo>
                      <a:pt x="10142" y="10081"/>
                      <a:pt x="17855" y="2558"/>
                      <a:pt x="20748" y="1556"/>
                    </a:cubicBezTo>
                    <a:lnTo>
                      <a:pt x="21177" y="1407"/>
                    </a:lnTo>
                    <a:cubicBezTo>
                      <a:pt x="22316" y="1008"/>
                      <a:pt x="23482" y="600"/>
                      <a:pt x="24397" y="600"/>
                    </a:cubicBezTo>
                    <a:close/>
                    <a:moveTo>
                      <a:pt x="24399" y="1"/>
                    </a:moveTo>
                    <a:cubicBezTo>
                      <a:pt x="23375" y="1"/>
                      <a:pt x="22163" y="425"/>
                      <a:pt x="20978" y="840"/>
                    </a:cubicBezTo>
                    <a:lnTo>
                      <a:pt x="20551" y="990"/>
                    </a:lnTo>
                    <a:cubicBezTo>
                      <a:pt x="17567" y="2022"/>
                      <a:pt x="9623" y="9751"/>
                      <a:pt x="7811" y="14622"/>
                    </a:cubicBezTo>
                    <a:cubicBezTo>
                      <a:pt x="5917" y="19714"/>
                      <a:pt x="7755" y="21422"/>
                      <a:pt x="10803" y="24252"/>
                    </a:cubicBezTo>
                    <a:cubicBezTo>
                      <a:pt x="14047" y="27264"/>
                      <a:pt x="17786" y="33296"/>
                      <a:pt x="19694" y="38596"/>
                    </a:cubicBezTo>
                    <a:cubicBezTo>
                      <a:pt x="21533" y="43704"/>
                      <a:pt x="23949" y="49109"/>
                      <a:pt x="27983" y="50964"/>
                    </a:cubicBezTo>
                    <a:cubicBezTo>
                      <a:pt x="26239" y="51821"/>
                      <a:pt x="21130" y="54409"/>
                      <a:pt x="17558" y="56973"/>
                    </a:cubicBezTo>
                    <a:cubicBezTo>
                      <a:pt x="13560" y="59843"/>
                      <a:pt x="11414" y="61323"/>
                      <a:pt x="11101" y="61539"/>
                    </a:cubicBezTo>
                    <a:cubicBezTo>
                      <a:pt x="10488" y="61717"/>
                      <a:pt x="5004" y="63374"/>
                      <a:pt x="2809" y="66227"/>
                    </a:cubicBezTo>
                    <a:cubicBezTo>
                      <a:pt x="1475" y="67961"/>
                      <a:pt x="611" y="69346"/>
                      <a:pt x="120" y="70203"/>
                    </a:cubicBezTo>
                    <a:cubicBezTo>
                      <a:pt x="0" y="70414"/>
                      <a:pt x="162" y="70654"/>
                      <a:pt x="378" y="70654"/>
                    </a:cubicBezTo>
                    <a:cubicBezTo>
                      <a:pt x="412" y="70654"/>
                      <a:pt x="448" y="70648"/>
                      <a:pt x="484" y="70635"/>
                    </a:cubicBezTo>
                    <a:cubicBezTo>
                      <a:pt x="1611" y="70223"/>
                      <a:pt x="3642" y="69654"/>
                      <a:pt x="6254" y="69654"/>
                    </a:cubicBezTo>
                    <a:cubicBezTo>
                      <a:pt x="9048" y="69654"/>
                      <a:pt x="12508" y="70306"/>
                      <a:pt x="16236" y="72499"/>
                    </a:cubicBezTo>
                    <a:cubicBezTo>
                      <a:pt x="25929" y="78201"/>
                      <a:pt x="26980" y="87820"/>
                      <a:pt x="26981" y="91692"/>
                    </a:cubicBezTo>
                    <a:cubicBezTo>
                      <a:pt x="26982" y="91857"/>
                      <a:pt x="27116" y="91992"/>
                      <a:pt x="27282" y="91992"/>
                    </a:cubicBezTo>
                    <a:cubicBezTo>
                      <a:pt x="27355" y="91992"/>
                      <a:pt x="27428" y="91965"/>
                      <a:pt x="27482" y="91915"/>
                    </a:cubicBezTo>
                    <a:lnTo>
                      <a:pt x="31013" y="88754"/>
                    </a:lnTo>
                    <a:cubicBezTo>
                      <a:pt x="31770" y="88442"/>
                      <a:pt x="40715" y="84628"/>
                      <a:pt x="48116" y="76479"/>
                    </a:cubicBezTo>
                    <a:cubicBezTo>
                      <a:pt x="56003" y="67792"/>
                      <a:pt x="57169" y="63573"/>
                      <a:pt x="57946" y="56016"/>
                    </a:cubicBezTo>
                    <a:cubicBezTo>
                      <a:pt x="58765" y="48068"/>
                      <a:pt x="61844" y="18505"/>
                      <a:pt x="61975" y="17828"/>
                    </a:cubicBezTo>
                    <a:cubicBezTo>
                      <a:pt x="62099" y="17332"/>
                      <a:pt x="63081" y="15323"/>
                      <a:pt x="64198" y="15137"/>
                    </a:cubicBezTo>
                    <a:cubicBezTo>
                      <a:pt x="64214" y="15135"/>
                      <a:pt x="64230" y="15133"/>
                      <a:pt x="64248" y="15133"/>
                    </a:cubicBezTo>
                    <a:cubicBezTo>
                      <a:pt x="65248" y="15133"/>
                      <a:pt x="69905" y="18947"/>
                      <a:pt x="71919" y="20595"/>
                    </a:cubicBezTo>
                    <a:cubicBezTo>
                      <a:pt x="72818" y="21331"/>
                      <a:pt x="73469" y="21862"/>
                      <a:pt x="73737" y="22041"/>
                    </a:cubicBezTo>
                    <a:cubicBezTo>
                      <a:pt x="74208" y="22355"/>
                      <a:pt x="74881" y="22602"/>
                      <a:pt x="75529" y="22602"/>
                    </a:cubicBezTo>
                    <a:cubicBezTo>
                      <a:pt x="75831" y="22602"/>
                      <a:pt x="76128" y="22548"/>
                      <a:pt x="76396" y="22422"/>
                    </a:cubicBezTo>
                    <a:cubicBezTo>
                      <a:pt x="76816" y="22225"/>
                      <a:pt x="77341" y="21766"/>
                      <a:pt x="77453" y="20701"/>
                    </a:cubicBezTo>
                    <a:cubicBezTo>
                      <a:pt x="77683" y="18524"/>
                      <a:pt x="75908" y="13169"/>
                      <a:pt x="70079" y="7340"/>
                    </a:cubicBezTo>
                    <a:cubicBezTo>
                      <a:pt x="66345" y="3607"/>
                      <a:pt x="62804" y="1479"/>
                      <a:pt x="60341" y="1479"/>
                    </a:cubicBezTo>
                    <a:cubicBezTo>
                      <a:pt x="60314" y="1479"/>
                      <a:pt x="60288" y="1479"/>
                      <a:pt x="60262" y="1479"/>
                    </a:cubicBezTo>
                    <a:cubicBezTo>
                      <a:pt x="59483" y="1495"/>
                      <a:pt x="58851" y="1741"/>
                      <a:pt x="58435" y="2192"/>
                    </a:cubicBezTo>
                    <a:cubicBezTo>
                      <a:pt x="57595" y="3101"/>
                      <a:pt x="57553" y="4505"/>
                      <a:pt x="57493" y="6450"/>
                    </a:cubicBezTo>
                    <a:cubicBezTo>
                      <a:pt x="57452" y="7838"/>
                      <a:pt x="57400" y="9566"/>
                      <a:pt x="57016" y="11531"/>
                    </a:cubicBezTo>
                    <a:cubicBezTo>
                      <a:pt x="56122" y="16110"/>
                      <a:pt x="50429" y="32947"/>
                      <a:pt x="47723" y="40524"/>
                    </a:cubicBezTo>
                    <a:cubicBezTo>
                      <a:pt x="45158" y="47707"/>
                      <a:pt x="45675" y="57319"/>
                      <a:pt x="45783" y="58920"/>
                    </a:cubicBezTo>
                    <a:cubicBezTo>
                      <a:pt x="44929" y="59239"/>
                      <a:pt x="41778" y="60476"/>
                      <a:pt x="39417" y="62247"/>
                    </a:cubicBezTo>
                    <a:cubicBezTo>
                      <a:pt x="37045" y="64025"/>
                      <a:pt x="33494" y="66445"/>
                      <a:pt x="32736" y="66960"/>
                    </a:cubicBezTo>
                    <a:lnTo>
                      <a:pt x="32143" y="66663"/>
                    </a:lnTo>
                    <a:cubicBezTo>
                      <a:pt x="33419" y="65365"/>
                      <a:pt x="38395" y="60205"/>
                      <a:pt x="40087" y="57021"/>
                    </a:cubicBezTo>
                    <a:cubicBezTo>
                      <a:pt x="40402" y="56429"/>
                      <a:pt x="40681" y="55927"/>
                      <a:pt x="40920" y="55494"/>
                    </a:cubicBezTo>
                    <a:cubicBezTo>
                      <a:pt x="42132" y="53313"/>
                      <a:pt x="42458" y="52726"/>
                      <a:pt x="41550" y="50811"/>
                    </a:cubicBezTo>
                    <a:cubicBezTo>
                      <a:pt x="40660" y="48930"/>
                      <a:pt x="34465" y="41026"/>
                      <a:pt x="30365" y="35796"/>
                    </a:cubicBezTo>
                    <a:lnTo>
                      <a:pt x="28734" y="33713"/>
                    </a:lnTo>
                    <a:cubicBezTo>
                      <a:pt x="25162" y="29136"/>
                      <a:pt x="20820" y="21465"/>
                      <a:pt x="19919" y="19212"/>
                    </a:cubicBezTo>
                    <a:cubicBezTo>
                      <a:pt x="19131" y="17238"/>
                      <a:pt x="19088" y="15061"/>
                      <a:pt x="19805" y="13387"/>
                    </a:cubicBezTo>
                    <a:cubicBezTo>
                      <a:pt x="19989" y="12958"/>
                      <a:pt x="20763" y="12303"/>
                      <a:pt x="21660" y="11544"/>
                    </a:cubicBezTo>
                    <a:cubicBezTo>
                      <a:pt x="23711" y="9809"/>
                      <a:pt x="26811" y="7184"/>
                      <a:pt x="26891" y="3746"/>
                    </a:cubicBezTo>
                    <a:cubicBezTo>
                      <a:pt x="26931" y="2052"/>
                      <a:pt x="26580" y="960"/>
                      <a:pt x="25820" y="409"/>
                    </a:cubicBezTo>
                    <a:cubicBezTo>
                      <a:pt x="25418" y="116"/>
                      <a:pt x="24934" y="1"/>
                      <a:pt x="243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377;p32">
                <a:extLst>
                  <a:ext uri="{FF2B5EF4-FFF2-40B4-BE49-F238E27FC236}">
                    <a16:creationId xmlns:a16="http://schemas.microsoft.com/office/drawing/2014/main" id="{5D7CD28D-161B-C886-B26F-782D01C58765}"/>
                  </a:ext>
                </a:extLst>
              </p:cNvPr>
              <p:cNvSpPr/>
              <p:nvPr/>
            </p:nvSpPr>
            <p:spPr>
              <a:xfrm>
                <a:off x="7018956" y="2453387"/>
                <a:ext cx="371491" cy="232598"/>
              </a:xfrm>
              <a:custGeom>
                <a:avLst/>
                <a:gdLst/>
                <a:ahLst/>
                <a:cxnLst/>
                <a:rect l="l" t="t" r="r" b="b"/>
                <a:pathLst>
                  <a:path w="18867" h="11813" extrusionOk="0">
                    <a:moveTo>
                      <a:pt x="320" y="1"/>
                    </a:moveTo>
                    <a:cubicBezTo>
                      <a:pt x="172" y="1"/>
                      <a:pt x="42" y="110"/>
                      <a:pt x="23" y="262"/>
                    </a:cubicBezTo>
                    <a:cubicBezTo>
                      <a:pt x="0" y="427"/>
                      <a:pt x="117" y="579"/>
                      <a:pt x="282" y="599"/>
                    </a:cubicBezTo>
                    <a:cubicBezTo>
                      <a:pt x="400" y="615"/>
                      <a:pt x="12101" y="2260"/>
                      <a:pt x="18233" y="11676"/>
                    </a:cubicBezTo>
                    <a:cubicBezTo>
                      <a:pt x="18287" y="11762"/>
                      <a:pt x="18382" y="11813"/>
                      <a:pt x="18484" y="11813"/>
                    </a:cubicBezTo>
                    <a:cubicBezTo>
                      <a:pt x="18723" y="11813"/>
                      <a:pt x="18866" y="11548"/>
                      <a:pt x="18736" y="11349"/>
                    </a:cubicBezTo>
                    <a:cubicBezTo>
                      <a:pt x="12455" y="1703"/>
                      <a:pt x="481" y="19"/>
                      <a:pt x="362" y="4"/>
                    </a:cubicBezTo>
                    <a:cubicBezTo>
                      <a:pt x="348" y="2"/>
                      <a:pt x="334" y="1"/>
                      <a:pt x="32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378;p32">
                <a:extLst>
                  <a:ext uri="{FF2B5EF4-FFF2-40B4-BE49-F238E27FC236}">
                    <a16:creationId xmlns:a16="http://schemas.microsoft.com/office/drawing/2014/main" id="{178989EC-48A7-A267-2C35-4BFF529791B8}"/>
                  </a:ext>
                </a:extLst>
              </p:cNvPr>
              <p:cNvSpPr/>
              <p:nvPr/>
            </p:nvSpPr>
            <p:spPr>
              <a:xfrm>
                <a:off x="7750833" y="1259542"/>
                <a:ext cx="406894" cy="404137"/>
              </a:xfrm>
              <a:custGeom>
                <a:avLst/>
                <a:gdLst/>
                <a:ahLst/>
                <a:cxnLst/>
                <a:rect l="l" t="t" r="r" b="b"/>
                <a:pathLst>
                  <a:path w="20665" h="20525" extrusionOk="0">
                    <a:moveTo>
                      <a:pt x="3629" y="0"/>
                    </a:moveTo>
                    <a:cubicBezTo>
                      <a:pt x="2877" y="0"/>
                      <a:pt x="2307" y="222"/>
                      <a:pt x="1942" y="617"/>
                    </a:cubicBezTo>
                    <a:cubicBezTo>
                      <a:pt x="598" y="2074"/>
                      <a:pt x="1494" y="5213"/>
                      <a:pt x="598" y="9810"/>
                    </a:cubicBezTo>
                    <a:cubicBezTo>
                      <a:pt x="477" y="10425"/>
                      <a:pt x="270" y="11261"/>
                      <a:pt x="0" y="12257"/>
                    </a:cubicBezTo>
                    <a:cubicBezTo>
                      <a:pt x="210" y="12223"/>
                      <a:pt x="446" y="12200"/>
                      <a:pt x="707" y="12200"/>
                    </a:cubicBezTo>
                    <a:cubicBezTo>
                      <a:pt x="1516" y="12200"/>
                      <a:pt x="2556" y="12419"/>
                      <a:pt x="3736" y="13174"/>
                    </a:cubicBezTo>
                    <a:cubicBezTo>
                      <a:pt x="4416" y="13609"/>
                      <a:pt x="5021" y="14150"/>
                      <a:pt x="5531" y="14776"/>
                    </a:cubicBezTo>
                    <a:cubicBezTo>
                      <a:pt x="5976" y="14023"/>
                      <a:pt x="6645" y="13194"/>
                      <a:pt x="7437" y="13061"/>
                    </a:cubicBezTo>
                    <a:cubicBezTo>
                      <a:pt x="7459" y="13057"/>
                      <a:pt x="7484" y="13056"/>
                      <a:pt x="7510" y="13056"/>
                    </a:cubicBezTo>
                    <a:cubicBezTo>
                      <a:pt x="9030" y="13056"/>
                      <a:pt x="16198" y="19351"/>
                      <a:pt x="17190" y="20013"/>
                    </a:cubicBezTo>
                    <a:cubicBezTo>
                      <a:pt x="17620" y="20299"/>
                      <a:pt x="18233" y="20524"/>
                      <a:pt x="18812" y="20524"/>
                    </a:cubicBezTo>
                    <a:cubicBezTo>
                      <a:pt x="19593" y="20524"/>
                      <a:pt x="20312" y="20115"/>
                      <a:pt x="20441" y="18892"/>
                    </a:cubicBezTo>
                    <a:cubicBezTo>
                      <a:pt x="20665" y="16762"/>
                      <a:pt x="18872" y="11493"/>
                      <a:pt x="13154" y="5774"/>
                    </a:cubicBezTo>
                    <a:cubicBezTo>
                      <a:pt x="8985" y="1606"/>
                      <a:pt x="5651" y="0"/>
                      <a:pt x="362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379;p32">
                <a:extLst>
                  <a:ext uri="{FF2B5EF4-FFF2-40B4-BE49-F238E27FC236}">
                    <a16:creationId xmlns:a16="http://schemas.microsoft.com/office/drawing/2014/main" id="{C3289188-57D2-5DFE-1ACB-55B1C7B1926B}"/>
                  </a:ext>
                </a:extLst>
              </p:cNvPr>
              <p:cNvSpPr/>
              <p:nvPr/>
            </p:nvSpPr>
            <p:spPr>
              <a:xfrm>
                <a:off x="7744079" y="1253635"/>
                <a:ext cx="419633" cy="415932"/>
              </a:xfrm>
              <a:custGeom>
                <a:avLst/>
                <a:gdLst/>
                <a:ahLst/>
                <a:cxnLst/>
                <a:rect l="l" t="t" r="r" b="b"/>
                <a:pathLst>
                  <a:path w="21312" h="21124" extrusionOk="0">
                    <a:moveTo>
                      <a:pt x="3975" y="600"/>
                    </a:moveTo>
                    <a:cubicBezTo>
                      <a:pt x="6263" y="600"/>
                      <a:pt x="9715" y="2719"/>
                      <a:pt x="13285" y="6288"/>
                    </a:cubicBezTo>
                    <a:cubicBezTo>
                      <a:pt x="18964" y="11967"/>
                      <a:pt x="20702" y="17097"/>
                      <a:pt x="20485" y="19160"/>
                    </a:cubicBezTo>
                    <a:cubicBezTo>
                      <a:pt x="20419" y="19791"/>
                      <a:pt x="20178" y="20208"/>
                      <a:pt x="19770" y="20399"/>
                    </a:cubicBezTo>
                    <a:cubicBezTo>
                      <a:pt x="19585" y="20486"/>
                      <a:pt x="19374" y="20524"/>
                      <a:pt x="19152" y="20524"/>
                    </a:cubicBezTo>
                    <a:cubicBezTo>
                      <a:pt x="18650" y="20524"/>
                      <a:pt x="18097" y="20328"/>
                      <a:pt x="17700" y="20062"/>
                    </a:cubicBezTo>
                    <a:cubicBezTo>
                      <a:pt x="17456" y="19900"/>
                      <a:pt x="16782" y="19350"/>
                      <a:pt x="15930" y="18652"/>
                    </a:cubicBezTo>
                    <a:cubicBezTo>
                      <a:pt x="11616" y="15123"/>
                      <a:pt x="8882" y="13058"/>
                      <a:pt x="7839" y="13058"/>
                    </a:cubicBezTo>
                    <a:cubicBezTo>
                      <a:pt x="7834" y="13057"/>
                      <a:pt x="7829" y="13057"/>
                      <a:pt x="7825" y="13057"/>
                    </a:cubicBezTo>
                    <a:cubicBezTo>
                      <a:pt x="7793" y="13057"/>
                      <a:pt x="7761" y="13061"/>
                      <a:pt x="7729" y="13066"/>
                    </a:cubicBezTo>
                    <a:cubicBezTo>
                      <a:pt x="6935" y="13198"/>
                      <a:pt x="6288" y="13897"/>
                      <a:pt x="5835" y="14572"/>
                    </a:cubicBezTo>
                    <a:cubicBezTo>
                      <a:pt x="5366" y="14052"/>
                      <a:pt x="4830" y="13598"/>
                      <a:pt x="4240" y="13221"/>
                    </a:cubicBezTo>
                    <a:cubicBezTo>
                      <a:pt x="2999" y="12426"/>
                      <a:pt x="1895" y="12200"/>
                      <a:pt x="1049" y="12200"/>
                    </a:cubicBezTo>
                    <a:cubicBezTo>
                      <a:pt x="944" y="12200"/>
                      <a:pt x="843" y="12204"/>
                      <a:pt x="746" y="12210"/>
                    </a:cubicBezTo>
                    <a:cubicBezTo>
                      <a:pt x="972" y="11367"/>
                      <a:pt x="1135" y="10682"/>
                      <a:pt x="1236" y="10168"/>
                    </a:cubicBezTo>
                    <a:cubicBezTo>
                      <a:pt x="1628" y="8155"/>
                      <a:pt x="1682" y="6400"/>
                      <a:pt x="1724" y="4989"/>
                    </a:cubicBezTo>
                    <a:cubicBezTo>
                      <a:pt x="1780" y="3176"/>
                      <a:pt x="1820" y="1865"/>
                      <a:pt x="2507" y="1122"/>
                    </a:cubicBezTo>
                    <a:cubicBezTo>
                      <a:pt x="2809" y="793"/>
                      <a:pt x="3293" y="614"/>
                      <a:pt x="3904" y="601"/>
                    </a:cubicBezTo>
                    <a:cubicBezTo>
                      <a:pt x="3927" y="601"/>
                      <a:pt x="3951" y="600"/>
                      <a:pt x="3975" y="600"/>
                    </a:cubicBezTo>
                    <a:close/>
                    <a:moveTo>
                      <a:pt x="3973" y="0"/>
                    </a:moveTo>
                    <a:cubicBezTo>
                      <a:pt x="3946" y="0"/>
                      <a:pt x="3919" y="1"/>
                      <a:pt x="3892" y="1"/>
                    </a:cubicBezTo>
                    <a:cubicBezTo>
                      <a:pt x="3113" y="17"/>
                      <a:pt x="2481" y="262"/>
                      <a:pt x="2065" y="714"/>
                    </a:cubicBezTo>
                    <a:cubicBezTo>
                      <a:pt x="1225" y="1623"/>
                      <a:pt x="1183" y="3027"/>
                      <a:pt x="1123" y="4971"/>
                    </a:cubicBezTo>
                    <a:cubicBezTo>
                      <a:pt x="1081" y="6360"/>
                      <a:pt x="1028" y="8089"/>
                      <a:pt x="645" y="10053"/>
                    </a:cubicBezTo>
                    <a:cubicBezTo>
                      <a:pt x="532" y="10637"/>
                      <a:pt x="332" y="11452"/>
                      <a:pt x="53" y="12479"/>
                    </a:cubicBezTo>
                    <a:cubicBezTo>
                      <a:pt x="0" y="12674"/>
                      <a:pt x="149" y="12859"/>
                      <a:pt x="342" y="12859"/>
                    </a:cubicBezTo>
                    <a:cubicBezTo>
                      <a:pt x="358" y="12859"/>
                      <a:pt x="375" y="12858"/>
                      <a:pt x="392" y="12855"/>
                    </a:cubicBezTo>
                    <a:cubicBezTo>
                      <a:pt x="584" y="12823"/>
                      <a:pt x="803" y="12802"/>
                      <a:pt x="1047" y="12802"/>
                    </a:cubicBezTo>
                    <a:cubicBezTo>
                      <a:pt x="1801" y="12802"/>
                      <a:pt x="2790" y="13005"/>
                      <a:pt x="3918" y="13728"/>
                    </a:cubicBezTo>
                    <a:cubicBezTo>
                      <a:pt x="4570" y="14146"/>
                      <a:pt x="5152" y="14665"/>
                      <a:pt x="5642" y="15267"/>
                    </a:cubicBezTo>
                    <a:cubicBezTo>
                      <a:pt x="5701" y="15336"/>
                      <a:pt x="5787" y="15376"/>
                      <a:pt x="5878" y="15376"/>
                    </a:cubicBezTo>
                    <a:cubicBezTo>
                      <a:pt x="5884" y="15376"/>
                      <a:pt x="5890" y="15376"/>
                      <a:pt x="5897" y="15376"/>
                    </a:cubicBezTo>
                    <a:cubicBezTo>
                      <a:pt x="5995" y="15367"/>
                      <a:pt x="6083" y="15313"/>
                      <a:pt x="6133" y="15229"/>
                    </a:cubicBezTo>
                    <a:cubicBezTo>
                      <a:pt x="6677" y="14307"/>
                      <a:pt x="7279" y="13750"/>
                      <a:pt x="7828" y="13659"/>
                    </a:cubicBezTo>
                    <a:cubicBezTo>
                      <a:pt x="7843" y="13656"/>
                      <a:pt x="7860" y="13655"/>
                      <a:pt x="7878" y="13655"/>
                    </a:cubicBezTo>
                    <a:cubicBezTo>
                      <a:pt x="8878" y="13655"/>
                      <a:pt x="13535" y="17469"/>
                      <a:pt x="15549" y="19116"/>
                    </a:cubicBezTo>
                    <a:cubicBezTo>
                      <a:pt x="16448" y="19853"/>
                      <a:pt x="17099" y="20384"/>
                      <a:pt x="17367" y="20563"/>
                    </a:cubicBezTo>
                    <a:cubicBezTo>
                      <a:pt x="17837" y="20877"/>
                      <a:pt x="18511" y="21124"/>
                      <a:pt x="19158" y="21124"/>
                    </a:cubicBezTo>
                    <a:cubicBezTo>
                      <a:pt x="19461" y="21124"/>
                      <a:pt x="19758" y="21070"/>
                      <a:pt x="20025" y="20943"/>
                    </a:cubicBezTo>
                    <a:cubicBezTo>
                      <a:pt x="20445" y="20747"/>
                      <a:pt x="20970" y="20288"/>
                      <a:pt x="21083" y="19223"/>
                    </a:cubicBezTo>
                    <a:cubicBezTo>
                      <a:pt x="21311" y="17045"/>
                      <a:pt x="19536" y="11691"/>
                      <a:pt x="13709" y="5862"/>
                    </a:cubicBezTo>
                    <a:cubicBezTo>
                      <a:pt x="9976" y="2130"/>
                      <a:pt x="6435" y="0"/>
                      <a:pt x="397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380;p32">
                <a:extLst>
                  <a:ext uri="{FF2B5EF4-FFF2-40B4-BE49-F238E27FC236}">
                    <a16:creationId xmlns:a16="http://schemas.microsoft.com/office/drawing/2014/main" id="{D318DB41-2029-9ABF-CF5B-5DF830C77E94}"/>
                  </a:ext>
                </a:extLst>
              </p:cNvPr>
              <p:cNvSpPr/>
              <p:nvPr/>
            </p:nvSpPr>
            <p:spPr>
              <a:xfrm>
                <a:off x="6758201" y="1230441"/>
                <a:ext cx="400770" cy="507943"/>
              </a:xfrm>
              <a:custGeom>
                <a:avLst/>
                <a:gdLst/>
                <a:ahLst/>
                <a:cxnLst/>
                <a:rect l="l" t="t" r="r" b="b"/>
                <a:pathLst>
                  <a:path w="20354" h="25797" extrusionOk="0">
                    <a:moveTo>
                      <a:pt x="18098" y="0"/>
                    </a:moveTo>
                    <a:cubicBezTo>
                      <a:pt x="17013" y="0"/>
                      <a:pt x="15659" y="521"/>
                      <a:pt x="14350" y="974"/>
                    </a:cubicBezTo>
                    <a:cubicBezTo>
                      <a:pt x="11435" y="1983"/>
                      <a:pt x="3587" y="9607"/>
                      <a:pt x="1793" y="14428"/>
                    </a:cubicBezTo>
                    <a:cubicBezTo>
                      <a:pt x="0" y="19249"/>
                      <a:pt x="1569" y="20818"/>
                      <a:pt x="4709" y="23733"/>
                    </a:cubicBezTo>
                    <a:cubicBezTo>
                      <a:pt x="5330" y="24310"/>
                      <a:pt x="5977" y="25008"/>
                      <a:pt x="6632" y="25797"/>
                    </a:cubicBezTo>
                    <a:cubicBezTo>
                      <a:pt x="8965" y="25770"/>
                      <a:pt x="12190" y="24947"/>
                      <a:pt x="14399" y="21219"/>
                    </a:cubicBezTo>
                    <a:cubicBezTo>
                      <a:pt x="13912" y="20287"/>
                      <a:pt x="13538" y="19518"/>
                      <a:pt x="13341" y="19025"/>
                    </a:cubicBezTo>
                    <a:cubicBezTo>
                      <a:pt x="12444" y="16782"/>
                      <a:pt x="12557" y="14540"/>
                      <a:pt x="13229" y="12971"/>
                    </a:cubicBezTo>
                    <a:cubicBezTo>
                      <a:pt x="13902" y="11401"/>
                      <a:pt x="20180" y="8261"/>
                      <a:pt x="20292" y="3440"/>
                    </a:cubicBezTo>
                    <a:cubicBezTo>
                      <a:pt x="20354" y="784"/>
                      <a:pt x="19429" y="0"/>
                      <a:pt x="1809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381;p32">
                <a:extLst>
                  <a:ext uri="{FF2B5EF4-FFF2-40B4-BE49-F238E27FC236}">
                    <a16:creationId xmlns:a16="http://schemas.microsoft.com/office/drawing/2014/main" id="{C62931EC-62C8-0370-9746-9B45598AD826}"/>
                  </a:ext>
                </a:extLst>
              </p:cNvPr>
              <p:cNvSpPr/>
              <p:nvPr/>
            </p:nvSpPr>
            <p:spPr>
              <a:xfrm>
                <a:off x="6750640" y="1224553"/>
                <a:ext cx="413785" cy="519737"/>
              </a:xfrm>
              <a:custGeom>
                <a:avLst/>
                <a:gdLst/>
                <a:ahLst/>
                <a:cxnLst/>
                <a:rect l="l" t="t" r="r" b="b"/>
                <a:pathLst>
                  <a:path w="21015" h="26396" extrusionOk="0">
                    <a:moveTo>
                      <a:pt x="18481" y="600"/>
                    </a:moveTo>
                    <a:cubicBezTo>
                      <a:pt x="18899" y="600"/>
                      <a:pt x="19265" y="685"/>
                      <a:pt x="19553" y="895"/>
                    </a:cubicBezTo>
                    <a:cubicBezTo>
                      <a:pt x="20133" y="1316"/>
                      <a:pt x="20409" y="2271"/>
                      <a:pt x="20376" y="3732"/>
                    </a:cubicBezTo>
                    <a:cubicBezTo>
                      <a:pt x="20302" y="6899"/>
                      <a:pt x="17444" y="9319"/>
                      <a:pt x="15356" y="11086"/>
                    </a:cubicBezTo>
                    <a:cubicBezTo>
                      <a:pt x="14362" y="11926"/>
                      <a:pt x="13576" y="12591"/>
                      <a:pt x="13337" y="13151"/>
                    </a:cubicBezTo>
                    <a:cubicBezTo>
                      <a:pt x="12558" y="14967"/>
                      <a:pt x="12598" y="17317"/>
                      <a:pt x="13446" y="19435"/>
                    </a:cubicBezTo>
                    <a:cubicBezTo>
                      <a:pt x="13631" y="19897"/>
                      <a:pt x="13973" y="20612"/>
                      <a:pt x="14439" y="21509"/>
                    </a:cubicBezTo>
                    <a:cubicBezTo>
                      <a:pt x="12345" y="24927"/>
                      <a:pt x="9357" y="25736"/>
                      <a:pt x="7155" y="25792"/>
                    </a:cubicBezTo>
                    <a:cubicBezTo>
                      <a:pt x="6510" y="25024"/>
                      <a:pt x="5886" y="24358"/>
                      <a:pt x="5297" y="23812"/>
                    </a:cubicBezTo>
                    <a:cubicBezTo>
                      <a:pt x="2240" y="20973"/>
                      <a:pt x="705" y="19548"/>
                      <a:pt x="2459" y="14831"/>
                    </a:cubicBezTo>
                    <a:cubicBezTo>
                      <a:pt x="4226" y="10083"/>
                      <a:pt x="11940" y="2558"/>
                      <a:pt x="14832" y="1558"/>
                    </a:cubicBezTo>
                    <a:lnTo>
                      <a:pt x="15262" y="1407"/>
                    </a:lnTo>
                    <a:cubicBezTo>
                      <a:pt x="16400" y="1008"/>
                      <a:pt x="17565" y="600"/>
                      <a:pt x="18481" y="600"/>
                    </a:cubicBezTo>
                    <a:close/>
                    <a:moveTo>
                      <a:pt x="18484" y="1"/>
                    </a:moveTo>
                    <a:cubicBezTo>
                      <a:pt x="17459" y="1"/>
                      <a:pt x="16247" y="425"/>
                      <a:pt x="15063" y="840"/>
                    </a:cubicBezTo>
                    <a:lnTo>
                      <a:pt x="14635" y="990"/>
                    </a:lnTo>
                    <a:cubicBezTo>
                      <a:pt x="11652" y="2022"/>
                      <a:pt x="3708" y="9751"/>
                      <a:pt x="1895" y="14622"/>
                    </a:cubicBezTo>
                    <a:cubicBezTo>
                      <a:pt x="0" y="19715"/>
                      <a:pt x="1840" y="21422"/>
                      <a:pt x="4888" y="24252"/>
                    </a:cubicBezTo>
                    <a:cubicBezTo>
                      <a:pt x="5485" y="24807"/>
                      <a:pt x="6124" y="25492"/>
                      <a:pt x="6785" y="26287"/>
                    </a:cubicBezTo>
                    <a:cubicBezTo>
                      <a:pt x="6842" y="26356"/>
                      <a:pt x="6927" y="26396"/>
                      <a:pt x="7016" y="26396"/>
                    </a:cubicBezTo>
                    <a:lnTo>
                      <a:pt x="7019" y="26396"/>
                    </a:lnTo>
                    <a:cubicBezTo>
                      <a:pt x="9418" y="26369"/>
                      <a:pt x="12757" y="25528"/>
                      <a:pt x="15043" y="21672"/>
                    </a:cubicBezTo>
                    <a:cubicBezTo>
                      <a:pt x="15095" y="21582"/>
                      <a:pt x="15098" y="21472"/>
                      <a:pt x="15050" y="21379"/>
                    </a:cubicBezTo>
                    <a:cubicBezTo>
                      <a:pt x="14554" y="20431"/>
                      <a:pt x="14191" y="19682"/>
                      <a:pt x="14004" y="19212"/>
                    </a:cubicBezTo>
                    <a:cubicBezTo>
                      <a:pt x="13216" y="17239"/>
                      <a:pt x="13172" y="15061"/>
                      <a:pt x="13889" y="13388"/>
                    </a:cubicBezTo>
                    <a:cubicBezTo>
                      <a:pt x="14073" y="12958"/>
                      <a:pt x="14848" y="12303"/>
                      <a:pt x="15743" y="11544"/>
                    </a:cubicBezTo>
                    <a:cubicBezTo>
                      <a:pt x="17795" y="9809"/>
                      <a:pt x="20896" y="7184"/>
                      <a:pt x="20976" y="3748"/>
                    </a:cubicBezTo>
                    <a:cubicBezTo>
                      <a:pt x="21015" y="2052"/>
                      <a:pt x="20665" y="960"/>
                      <a:pt x="19905" y="409"/>
                    </a:cubicBezTo>
                    <a:cubicBezTo>
                      <a:pt x="19502" y="116"/>
                      <a:pt x="19018" y="1"/>
                      <a:pt x="1848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382;p32">
                <a:extLst>
                  <a:ext uri="{FF2B5EF4-FFF2-40B4-BE49-F238E27FC236}">
                    <a16:creationId xmlns:a16="http://schemas.microsoft.com/office/drawing/2014/main" id="{E20213C0-BB7E-2491-0FDE-B117005F58D0}"/>
                  </a:ext>
                </a:extLst>
              </p:cNvPr>
              <p:cNvSpPr/>
              <p:nvPr/>
            </p:nvSpPr>
            <p:spPr>
              <a:xfrm>
                <a:off x="6765782" y="1230441"/>
                <a:ext cx="393190" cy="433062"/>
              </a:xfrm>
              <a:custGeom>
                <a:avLst/>
                <a:gdLst/>
                <a:ahLst/>
                <a:cxnLst/>
                <a:rect l="l" t="t" r="r" b="b"/>
                <a:pathLst>
                  <a:path w="19969" h="21994" extrusionOk="0">
                    <a:moveTo>
                      <a:pt x="17712" y="1"/>
                    </a:moveTo>
                    <a:cubicBezTo>
                      <a:pt x="16628" y="1"/>
                      <a:pt x="15274" y="521"/>
                      <a:pt x="13965" y="974"/>
                    </a:cubicBezTo>
                    <a:cubicBezTo>
                      <a:pt x="11050" y="1983"/>
                      <a:pt x="3202" y="9607"/>
                      <a:pt x="1408" y="14428"/>
                    </a:cubicBezTo>
                    <a:cubicBezTo>
                      <a:pt x="1" y="18211"/>
                      <a:pt x="671" y="19992"/>
                      <a:pt x="2538" y="21993"/>
                    </a:cubicBezTo>
                    <a:cubicBezTo>
                      <a:pt x="3210" y="21823"/>
                      <a:pt x="4004" y="21479"/>
                      <a:pt x="4883" y="20818"/>
                    </a:cubicBezTo>
                    <a:cubicBezTo>
                      <a:pt x="7575" y="18800"/>
                      <a:pt x="8695" y="15213"/>
                      <a:pt x="10378" y="13980"/>
                    </a:cubicBezTo>
                    <a:cubicBezTo>
                      <a:pt x="11334" y="13278"/>
                      <a:pt x="13055" y="12176"/>
                      <a:pt x="14793" y="11006"/>
                    </a:cubicBezTo>
                    <a:cubicBezTo>
                      <a:pt x="16871" y="9246"/>
                      <a:pt x="19830" y="6738"/>
                      <a:pt x="19906" y="3441"/>
                    </a:cubicBezTo>
                    <a:cubicBezTo>
                      <a:pt x="19968" y="785"/>
                      <a:pt x="19043" y="1"/>
                      <a:pt x="177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383;p32">
                <a:extLst>
                  <a:ext uri="{FF2B5EF4-FFF2-40B4-BE49-F238E27FC236}">
                    <a16:creationId xmlns:a16="http://schemas.microsoft.com/office/drawing/2014/main" id="{CB5940BF-0F3D-2CA5-78DA-27F4585CF848}"/>
                  </a:ext>
                </a:extLst>
              </p:cNvPr>
              <p:cNvSpPr/>
              <p:nvPr/>
            </p:nvSpPr>
            <p:spPr>
              <a:xfrm>
                <a:off x="6758870" y="1224553"/>
                <a:ext cx="405555" cy="444856"/>
              </a:xfrm>
              <a:custGeom>
                <a:avLst/>
                <a:gdLst/>
                <a:ahLst/>
                <a:cxnLst/>
                <a:rect l="l" t="t" r="r" b="b"/>
                <a:pathLst>
                  <a:path w="20597" h="22593" extrusionOk="0">
                    <a:moveTo>
                      <a:pt x="18063" y="601"/>
                    </a:moveTo>
                    <a:cubicBezTo>
                      <a:pt x="18480" y="601"/>
                      <a:pt x="18846" y="686"/>
                      <a:pt x="19134" y="895"/>
                    </a:cubicBezTo>
                    <a:cubicBezTo>
                      <a:pt x="19713" y="1316"/>
                      <a:pt x="19991" y="2271"/>
                      <a:pt x="19957" y="3733"/>
                    </a:cubicBezTo>
                    <a:cubicBezTo>
                      <a:pt x="19883" y="6900"/>
                      <a:pt x="17032" y="9313"/>
                      <a:pt x="14976" y="11056"/>
                    </a:cubicBezTo>
                    <a:cubicBezTo>
                      <a:pt x="14371" y="11463"/>
                      <a:pt x="13766" y="11863"/>
                      <a:pt x="13197" y="12240"/>
                    </a:cubicBezTo>
                    <a:cubicBezTo>
                      <a:pt x="12115" y="12957"/>
                      <a:pt x="11180" y="13574"/>
                      <a:pt x="10551" y="14037"/>
                    </a:cubicBezTo>
                    <a:cubicBezTo>
                      <a:pt x="9758" y="14618"/>
                      <a:pt x="9120" y="15634"/>
                      <a:pt x="8380" y="16810"/>
                    </a:cubicBezTo>
                    <a:cubicBezTo>
                      <a:pt x="7501" y="18205"/>
                      <a:pt x="6508" y="19788"/>
                      <a:pt x="5055" y="20877"/>
                    </a:cubicBezTo>
                    <a:cubicBezTo>
                      <a:pt x="4368" y="21392"/>
                      <a:pt x="3673" y="21754"/>
                      <a:pt x="2986" y="21954"/>
                    </a:cubicBezTo>
                    <a:cubicBezTo>
                      <a:pt x="1293" y="20097"/>
                      <a:pt x="698" y="18441"/>
                      <a:pt x="2041" y="14832"/>
                    </a:cubicBezTo>
                    <a:cubicBezTo>
                      <a:pt x="3808" y="10083"/>
                      <a:pt x="11522" y="2560"/>
                      <a:pt x="14414" y="1558"/>
                    </a:cubicBezTo>
                    <a:lnTo>
                      <a:pt x="14843" y="1408"/>
                    </a:lnTo>
                    <a:cubicBezTo>
                      <a:pt x="15982" y="1009"/>
                      <a:pt x="17147" y="601"/>
                      <a:pt x="18063" y="601"/>
                    </a:cubicBezTo>
                    <a:close/>
                    <a:moveTo>
                      <a:pt x="18066" y="1"/>
                    </a:moveTo>
                    <a:cubicBezTo>
                      <a:pt x="17041" y="1"/>
                      <a:pt x="15829" y="425"/>
                      <a:pt x="14645" y="840"/>
                    </a:cubicBezTo>
                    <a:lnTo>
                      <a:pt x="14217" y="990"/>
                    </a:lnTo>
                    <a:cubicBezTo>
                      <a:pt x="11234" y="2022"/>
                      <a:pt x="3290" y="9751"/>
                      <a:pt x="1477" y="14622"/>
                    </a:cubicBezTo>
                    <a:cubicBezTo>
                      <a:pt x="1" y="18588"/>
                      <a:pt x="757" y="20450"/>
                      <a:pt x="2669" y="22496"/>
                    </a:cubicBezTo>
                    <a:cubicBezTo>
                      <a:pt x="2726" y="22558"/>
                      <a:pt x="2805" y="22592"/>
                      <a:pt x="2889" y="22592"/>
                    </a:cubicBezTo>
                    <a:cubicBezTo>
                      <a:pt x="2913" y="22592"/>
                      <a:pt x="2938" y="22589"/>
                      <a:pt x="2961" y="22583"/>
                    </a:cubicBezTo>
                    <a:cubicBezTo>
                      <a:pt x="3782" y="22377"/>
                      <a:pt x="4606" y="21964"/>
                      <a:pt x="5415" y="21358"/>
                    </a:cubicBezTo>
                    <a:cubicBezTo>
                      <a:pt x="6956" y="20202"/>
                      <a:pt x="7983" y="18569"/>
                      <a:pt x="8889" y="17129"/>
                    </a:cubicBezTo>
                    <a:cubicBezTo>
                      <a:pt x="9595" y="16005"/>
                      <a:pt x="10206" y="15035"/>
                      <a:pt x="10905" y="14520"/>
                    </a:cubicBezTo>
                    <a:cubicBezTo>
                      <a:pt x="11523" y="14068"/>
                      <a:pt x="12453" y="13452"/>
                      <a:pt x="13528" y="12741"/>
                    </a:cubicBezTo>
                    <a:cubicBezTo>
                      <a:pt x="14099" y="12363"/>
                      <a:pt x="14704" y="11963"/>
                      <a:pt x="15337" y="11534"/>
                    </a:cubicBezTo>
                    <a:cubicBezTo>
                      <a:pt x="17385" y="9802"/>
                      <a:pt x="20478" y="7184"/>
                      <a:pt x="20558" y="3748"/>
                    </a:cubicBezTo>
                    <a:cubicBezTo>
                      <a:pt x="20597" y="2052"/>
                      <a:pt x="20247" y="960"/>
                      <a:pt x="19487" y="409"/>
                    </a:cubicBezTo>
                    <a:cubicBezTo>
                      <a:pt x="19085" y="116"/>
                      <a:pt x="18601" y="1"/>
                      <a:pt x="1806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384;p32">
                <a:extLst>
                  <a:ext uri="{FF2B5EF4-FFF2-40B4-BE49-F238E27FC236}">
                    <a16:creationId xmlns:a16="http://schemas.microsoft.com/office/drawing/2014/main" id="{B3CCCF27-17CF-E705-3569-4D7F0530F75A}"/>
                  </a:ext>
                </a:extLst>
              </p:cNvPr>
              <p:cNvSpPr/>
              <p:nvPr/>
            </p:nvSpPr>
            <p:spPr>
              <a:xfrm>
                <a:off x="6773795" y="1230441"/>
                <a:ext cx="385176" cy="400396"/>
              </a:xfrm>
              <a:custGeom>
                <a:avLst/>
                <a:gdLst/>
                <a:ahLst/>
                <a:cxnLst/>
                <a:rect l="l" t="t" r="r" b="b"/>
                <a:pathLst>
                  <a:path w="19562" h="20335" extrusionOk="0">
                    <a:moveTo>
                      <a:pt x="17305" y="1"/>
                    </a:moveTo>
                    <a:cubicBezTo>
                      <a:pt x="16221" y="1"/>
                      <a:pt x="14867" y="521"/>
                      <a:pt x="13558" y="974"/>
                    </a:cubicBezTo>
                    <a:cubicBezTo>
                      <a:pt x="10643" y="1983"/>
                      <a:pt x="2795" y="9607"/>
                      <a:pt x="1001" y="14428"/>
                    </a:cubicBezTo>
                    <a:cubicBezTo>
                      <a:pt x="1" y="17118"/>
                      <a:pt x="49" y="18794"/>
                      <a:pt x="830" y="20259"/>
                    </a:cubicBezTo>
                    <a:cubicBezTo>
                      <a:pt x="1067" y="20307"/>
                      <a:pt x="1315" y="20335"/>
                      <a:pt x="1574" y="20335"/>
                    </a:cubicBezTo>
                    <a:cubicBezTo>
                      <a:pt x="2370" y="20335"/>
                      <a:pt x="3270" y="20075"/>
                      <a:pt x="4253" y="19361"/>
                    </a:cubicBezTo>
                    <a:cubicBezTo>
                      <a:pt x="7953" y="16670"/>
                      <a:pt x="6607" y="13867"/>
                      <a:pt x="9858" y="12297"/>
                    </a:cubicBezTo>
                    <a:cubicBezTo>
                      <a:pt x="12498" y="11023"/>
                      <a:pt x="16320" y="8566"/>
                      <a:pt x="18925" y="5827"/>
                    </a:cubicBezTo>
                    <a:cubicBezTo>
                      <a:pt x="19263" y="5082"/>
                      <a:pt x="19481" y="4289"/>
                      <a:pt x="19500" y="3441"/>
                    </a:cubicBezTo>
                    <a:cubicBezTo>
                      <a:pt x="19562" y="785"/>
                      <a:pt x="18636" y="1"/>
                      <a:pt x="173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385;p32">
                <a:extLst>
                  <a:ext uri="{FF2B5EF4-FFF2-40B4-BE49-F238E27FC236}">
                    <a16:creationId xmlns:a16="http://schemas.microsoft.com/office/drawing/2014/main" id="{266B3D85-DFBD-EAD8-ABC6-CCEE9108D35A}"/>
                  </a:ext>
                </a:extLst>
              </p:cNvPr>
              <p:cNvSpPr/>
              <p:nvPr/>
            </p:nvSpPr>
            <p:spPr>
              <a:xfrm>
                <a:off x="6767790" y="1224553"/>
                <a:ext cx="396655" cy="412190"/>
              </a:xfrm>
              <a:custGeom>
                <a:avLst/>
                <a:gdLst/>
                <a:ahLst/>
                <a:cxnLst/>
                <a:rect l="l" t="t" r="r" b="b"/>
                <a:pathLst>
                  <a:path w="20145" h="20934" extrusionOk="0">
                    <a:moveTo>
                      <a:pt x="17610" y="600"/>
                    </a:moveTo>
                    <a:cubicBezTo>
                      <a:pt x="18028" y="600"/>
                      <a:pt x="18394" y="685"/>
                      <a:pt x="18682" y="895"/>
                    </a:cubicBezTo>
                    <a:cubicBezTo>
                      <a:pt x="19262" y="1316"/>
                      <a:pt x="19538" y="2271"/>
                      <a:pt x="19505" y="3733"/>
                    </a:cubicBezTo>
                    <a:cubicBezTo>
                      <a:pt x="19488" y="4468"/>
                      <a:pt x="19315" y="5196"/>
                      <a:pt x="18977" y="5956"/>
                    </a:cubicBezTo>
                    <a:cubicBezTo>
                      <a:pt x="16290" y="8768"/>
                      <a:pt x="12485" y="11142"/>
                      <a:pt x="10033" y="12326"/>
                    </a:cubicBezTo>
                    <a:cubicBezTo>
                      <a:pt x="8300" y="13163"/>
                      <a:pt x="7789" y="14347"/>
                      <a:pt x="7247" y="15602"/>
                    </a:cubicBezTo>
                    <a:cubicBezTo>
                      <a:pt x="6712" y="16842"/>
                      <a:pt x="6158" y="18125"/>
                      <a:pt x="4382" y="19417"/>
                    </a:cubicBezTo>
                    <a:cubicBezTo>
                      <a:pt x="3544" y="20026"/>
                      <a:pt x="2701" y="20332"/>
                      <a:pt x="1873" y="20332"/>
                    </a:cubicBezTo>
                    <a:cubicBezTo>
                      <a:pt x="1693" y="20332"/>
                      <a:pt x="1514" y="20318"/>
                      <a:pt x="1336" y="20289"/>
                    </a:cubicBezTo>
                    <a:cubicBezTo>
                      <a:pt x="623" y="18856"/>
                      <a:pt x="703" y="17213"/>
                      <a:pt x="1588" y="14831"/>
                    </a:cubicBezTo>
                    <a:cubicBezTo>
                      <a:pt x="3355" y="10083"/>
                      <a:pt x="11069" y="2558"/>
                      <a:pt x="13961" y="1558"/>
                    </a:cubicBezTo>
                    <a:lnTo>
                      <a:pt x="14391" y="1407"/>
                    </a:lnTo>
                    <a:cubicBezTo>
                      <a:pt x="15530" y="1008"/>
                      <a:pt x="16695" y="600"/>
                      <a:pt x="17610" y="600"/>
                    </a:cubicBezTo>
                    <a:close/>
                    <a:moveTo>
                      <a:pt x="17614" y="1"/>
                    </a:moveTo>
                    <a:cubicBezTo>
                      <a:pt x="16589" y="1"/>
                      <a:pt x="15377" y="425"/>
                      <a:pt x="14192" y="840"/>
                    </a:cubicBezTo>
                    <a:lnTo>
                      <a:pt x="13765" y="990"/>
                    </a:lnTo>
                    <a:cubicBezTo>
                      <a:pt x="10781" y="2022"/>
                      <a:pt x="2838" y="9751"/>
                      <a:pt x="1025" y="14622"/>
                    </a:cubicBezTo>
                    <a:cubicBezTo>
                      <a:pt x="46" y="17252"/>
                      <a:pt x="1" y="19070"/>
                      <a:pt x="871" y="20700"/>
                    </a:cubicBezTo>
                    <a:cubicBezTo>
                      <a:pt x="913" y="20778"/>
                      <a:pt x="988" y="20834"/>
                      <a:pt x="1076" y="20852"/>
                    </a:cubicBezTo>
                    <a:cubicBezTo>
                      <a:pt x="1341" y="20906"/>
                      <a:pt x="1610" y="20934"/>
                      <a:pt x="1880" y="20934"/>
                    </a:cubicBezTo>
                    <a:cubicBezTo>
                      <a:pt x="2835" y="20934"/>
                      <a:pt x="3791" y="20589"/>
                      <a:pt x="4735" y="19902"/>
                    </a:cubicBezTo>
                    <a:cubicBezTo>
                      <a:pt x="6645" y="18514"/>
                      <a:pt x="7258" y="17093"/>
                      <a:pt x="7800" y="15840"/>
                    </a:cubicBezTo>
                    <a:cubicBezTo>
                      <a:pt x="8317" y="14641"/>
                      <a:pt x="8764" y="13607"/>
                      <a:pt x="10295" y="12868"/>
                    </a:cubicBezTo>
                    <a:cubicBezTo>
                      <a:pt x="12802" y="11657"/>
                      <a:pt x="16703" y="9219"/>
                      <a:pt x="19448" y="6333"/>
                    </a:cubicBezTo>
                    <a:cubicBezTo>
                      <a:pt x="19470" y="6309"/>
                      <a:pt x="19489" y="6281"/>
                      <a:pt x="19504" y="6250"/>
                    </a:cubicBezTo>
                    <a:cubicBezTo>
                      <a:pt x="19889" y="5398"/>
                      <a:pt x="20086" y="4579"/>
                      <a:pt x="20106" y="3746"/>
                    </a:cubicBezTo>
                    <a:cubicBezTo>
                      <a:pt x="20145" y="2052"/>
                      <a:pt x="19794" y="960"/>
                      <a:pt x="19035" y="409"/>
                    </a:cubicBezTo>
                    <a:cubicBezTo>
                      <a:pt x="18632" y="116"/>
                      <a:pt x="18148" y="1"/>
                      <a:pt x="176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386;p32">
                <a:extLst>
                  <a:ext uri="{FF2B5EF4-FFF2-40B4-BE49-F238E27FC236}">
                    <a16:creationId xmlns:a16="http://schemas.microsoft.com/office/drawing/2014/main" id="{B762FE11-1E62-496C-58EB-C5D57D79CAB6}"/>
                  </a:ext>
                </a:extLst>
              </p:cNvPr>
              <p:cNvSpPr/>
              <p:nvPr/>
            </p:nvSpPr>
            <p:spPr>
              <a:xfrm>
                <a:off x="7775308" y="1259542"/>
                <a:ext cx="382419" cy="403960"/>
              </a:xfrm>
              <a:custGeom>
                <a:avLst/>
                <a:gdLst/>
                <a:ahLst/>
                <a:cxnLst/>
                <a:rect l="l" t="t" r="r" b="b"/>
                <a:pathLst>
                  <a:path w="19422" h="20516" extrusionOk="0">
                    <a:moveTo>
                      <a:pt x="2386" y="0"/>
                    </a:moveTo>
                    <a:cubicBezTo>
                      <a:pt x="1634" y="0"/>
                      <a:pt x="1064" y="222"/>
                      <a:pt x="699" y="617"/>
                    </a:cubicBezTo>
                    <a:cubicBezTo>
                      <a:pt x="312" y="1039"/>
                      <a:pt x="112" y="1604"/>
                      <a:pt x="1" y="2301"/>
                    </a:cubicBezTo>
                    <a:cubicBezTo>
                      <a:pt x="492" y="2127"/>
                      <a:pt x="1141" y="1979"/>
                      <a:pt x="1931" y="1979"/>
                    </a:cubicBezTo>
                    <a:cubicBezTo>
                      <a:pt x="2837" y="1979"/>
                      <a:pt x="3930" y="2174"/>
                      <a:pt x="5185" y="2747"/>
                    </a:cubicBezTo>
                    <a:cubicBezTo>
                      <a:pt x="9108" y="4541"/>
                      <a:pt x="16283" y="13509"/>
                      <a:pt x="17404" y="15977"/>
                    </a:cubicBezTo>
                    <a:cubicBezTo>
                      <a:pt x="18058" y="17414"/>
                      <a:pt x="17873" y="19191"/>
                      <a:pt x="17717" y="20515"/>
                    </a:cubicBezTo>
                    <a:cubicBezTo>
                      <a:pt x="18439" y="20464"/>
                      <a:pt x="19078" y="20036"/>
                      <a:pt x="19198" y="18892"/>
                    </a:cubicBezTo>
                    <a:cubicBezTo>
                      <a:pt x="19422" y="16762"/>
                      <a:pt x="17629" y="11493"/>
                      <a:pt x="11911" y="5774"/>
                    </a:cubicBezTo>
                    <a:cubicBezTo>
                      <a:pt x="7742" y="1606"/>
                      <a:pt x="4408" y="0"/>
                      <a:pt x="23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387;p32">
                <a:extLst>
                  <a:ext uri="{FF2B5EF4-FFF2-40B4-BE49-F238E27FC236}">
                    <a16:creationId xmlns:a16="http://schemas.microsoft.com/office/drawing/2014/main" id="{42C2F064-67CD-0763-1D56-8D2C2842D2C5}"/>
                  </a:ext>
                </a:extLst>
              </p:cNvPr>
              <p:cNvSpPr/>
              <p:nvPr/>
            </p:nvSpPr>
            <p:spPr>
              <a:xfrm>
                <a:off x="7768869" y="1253635"/>
                <a:ext cx="394863" cy="415794"/>
              </a:xfrm>
              <a:custGeom>
                <a:avLst/>
                <a:gdLst/>
                <a:ahLst/>
                <a:cxnLst/>
                <a:rect l="l" t="t" r="r" b="b"/>
                <a:pathLst>
                  <a:path w="20054" h="21117" extrusionOk="0">
                    <a:moveTo>
                      <a:pt x="2719" y="600"/>
                    </a:moveTo>
                    <a:cubicBezTo>
                      <a:pt x="5007" y="600"/>
                      <a:pt x="8458" y="2719"/>
                      <a:pt x="12026" y="6286"/>
                    </a:cubicBezTo>
                    <a:cubicBezTo>
                      <a:pt x="17706" y="11966"/>
                      <a:pt x="19444" y="17096"/>
                      <a:pt x="19227" y="19159"/>
                    </a:cubicBezTo>
                    <a:cubicBezTo>
                      <a:pt x="19154" y="19850"/>
                      <a:pt x="18874" y="20281"/>
                      <a:pt x="18390" y="20444"/>
                    </a:cubicBezTo>
                    <a:cubicBezTo>
                      <a:pt x="18522" y="19257"/>
                      <a:pt x="18638" y="17544"/>
                      <a:pt x="18006" y="16152"/>
                    </a:cubicBezTo>
                    <a:cubicBezTo>
                      <a:pt x="16832" y="13571"/>
                      <a:pt x="9627" y="4597"/>
                      <a:pt x="5637" y="2773"/>
                    </a:cubicBezTo>
                    <a:cubicBezTo>
                      <a:pt x="4341" y="2182"/>
                      <a:pt x="3207" y="1978"/>
                      <a:pt x="2258" y="1978"/>
                    </a:cubicBezTo>
                    <a:cubicBezTo>
                      <a:pt x="2253" y="1978"/>
                      <a:pt x="2249" y="1978"/>
                      <a:pt x="2244" y="1978"/>
                    </a:cubicBezTo>
                    <a:cubicBezTo>
                      <a:pt x="1731" y="1978"/>
                      <a:pt x="1221" y="2042"/>
                      <a:pt x="724" y="2167"/>
                    </a:cubicBezTo>
                    <a:cubicBezTo>
                      <a:pt x="841" y="1712"/>
                      <a:pt x="1010" y="1380"/>
                      <a:pt x="1248" y="1120"/>
                    </a:cubicBezTo>
                    <a:cubicBezTo>
                      <a:pt x="1551" y="793"/>
                      <a:pt x="2034" y="613"/>
                      <a:pt x="2646" y="601"/>
                    </a:cubicBezTo>
                    <a:cubicBezTo>
                      <a:pt x="2670" y="601"/>
                      <a:pt x="2695" y="600"/>
                      <a:pt x="2719" y="600"/>
                    </a:cubicBezTo>
                    <a:close/>
                    <a:moveTo>
                      <a:pt x="2714" y="0"/>
                    </a:moveTo>
                    <a:cubicBezTo>
                      <a:pt x="2687" y="0"/>
                      <a:pt x="2660" y="1"/>
                      <a:pt x="2633" y="1"/>
                    </a:cubicBezTo>
                    <a:cubicBezTo>
                      <a:pt x="1854" y="17"/>
                      <a:pt x="1222" y="263"/>
                      <a:pt x="806" y="714"/>
                    </a:cubicBezTo>
                    <a:cubicBezTo>
                      <a:pt x="410" y="1143"/>
                      <a:pt x="164" y="1728"/>
                      <a:pt x="30" y="2554"/>
                    </a:cubicBezTo>
                    <a:cubicBezTo>
                      <a:pt x="0" y="2743"/>
                      <a:pt x="150" y="2903"/>
                      <a:pt x="327" y="2903"/>
                    </a:cubicBezTo>
                    <a:cubicBezTo>
                      <a:pt x="360" y="2903"/>
                      <a:pt x="394" y="2897"/>
                      <a:pt x="429" y="2885"/>
                    </a:cubicBezTo>
                    <a:cubicBezTo>
                      <a:pt x="901" y="2717"/>
                      <a:pt x="1515" y="2580"/>
                      <a:pt x="2257" y="2580"/>
                    </a:cubicBezTo>
                    <a:cubicBezTo>
                      <a:pt x="3129" y="2580"/>
                      <a:pt x="4178" y="2770"/>
                      <a:pt x="5386" y="3321"/>
                    </a:cubicBezTo>
                    <a:cubicBezTo>
                      <a:pt x="9187" y="5058"/>
                      <a:pt x="16341" y="13945"/>
                      <a:pt x="17458" y="16401"/>
                    </a:cubicBezTo>
                    <a:cubicBezTo>
                      <a:pt x="18097" y="17809"/>
                      <a:pt x="17886" y="19598"/>
                      <a:pt x="17746" y="20780"/>
                    </a:cubicBezTo>
                    <a:cubicBezTo>
                      <a:pt x="17724" y="20959"/>
                      <a:pt x="17864" y="21117"/>
                      <a:pt x="18044" y="21117"/>
                    </a:cubicBezTo>
                    <a:cubicBezTo>
                      <a:pt x="18051" y="21117"/>
                      <a:pt x="18058" y="21115"/>
                      <a:pt x="18065" y="21115"/>
                    </a:cubicBezTo>
                    <a:cubicBezTo>
                      <a:pt x="18653" y="21074"/>
                      <a:pt x="19661" y="20774"/>
                      <a:pt x="19824" y="19223"/>
                    </a:cubicBezTo>
                    <a:cubicBezTo>
                      <a:pt x="20054" y="17045"/>
                      <a:pt x="18279" y="11691"/>
                      <a:pt x="12450" y="5862"/>
                    </a:cubicBezTo>
                    <a:cubicBezTo>
                      <a:pt x="8717" y="2130"/>
                      <a:pt x="5176" y="0"/>
                      <a:pt x="27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388;p32">
                <a:extLst>
                  <a:ext uri="{FF2B5EF4-FFF2-40B4-BE49-F238E27FC236}">
                    <a16:creationId xmlns:a16="http://schemas.microsoft.com/office/drawing/2014/main" id="{D62AE451-395B-30B8-4233-58977E994D9F}"/>
                  </a:ext>
                </a:extLst>
              </p:cNvPr>
              <p:cNvSpPr/>
              <p:nvPr/>
            </p:nvSpPr>
            <p:spPr>
              <a:xfrm>
                <a:off x="7164406" y="2867211"/>
                <a:ext cx="127867" cy="192647"/>
              </a:xfrm>
              <a:custGeom>
                <a:avLst/>
                <a:gdLst/>
                <a:ahLst/>
                <a:cxnLst/>
                <a:rect l="l" t="t" r="r" b="b"/>
                <a:pathLst>
                  <a:path w="6494" h="9784" extrusionOk="0">
                    <a:moveTo>
                      <a:pt x="5683" y="0"/>
                    </a:moveTo>
                    <a:cubicBezTo>
                      <a:pt x="5590" y="0"/>
                      <a:pt x="5495" y="31"/>
                      <a:pt x="5412" y="98"/>
                    </a:cubicBezTo>
                    <a:lnTo>
                      <a:pt x="167" y="4374"/>
                    </a:lnTo>
                    <a:cubicBezTo>
                      <a:pt x="60" y="4459"/>
                      <a:pt x="1" y="4591"/>
                      <a:pt x="7" y="4727"/>
                    </a:cubicBezTo>
                    <a:lnTo>
                      <a:pt x="189" y="9367"/>
                    </a:lnTo>
                    <a:cubicBezTo>
                      <a:pt x="198" y="9617"/>
                      <a:pt x="406" y="9784"/>
                      <a:pt x="625" y="9784"/>
                    </a:cubicBezTo>
                    <a:cubicBezTo>
                      <a:pt x="717" y="9784"/>
                      <a:pt x="812" y="9754"/>
                      <a:pt x="895" y="9688"/>
                    </a:cubicBezTo>
                    <a:lnTo>
                      <a:pt x="6322" y="5327"/>
                    </a:lnTo>
                    <a:cubicBezTo>
                      <a:pt x="6434" y="5237"/>
                      <a:pt x="6493" y="5097"/>
                      <a:pt x="6483" y="4954"/>
                    </a:cubicBezTo>
                    <a:lnTo>
                      <a:pt x="6119" y="401"/>
                    </a:lnTo>
                    <a:cubicBezTo>
                      <a:pt x="6099" y="158"/>
                      <a:pt x="5896" y="0"/>
                      <a:pt x="568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389;p32">
                <a:extLst>
                  <a:ext uri="{FF2B5EF4-FFF2-40B4-BE49-F238E27FC236}">
                    <a16:creationId xmlns:a16="http://schemas.microsoft.com/office/drawing/2014/main" id="{E590D8B9-C4AC-C160-9B33-F61BD1232D04}"/>
                  </a:ext>
                </a:extLst>
              </p:cNvPr>
              <p:cNvSpPr/>
              <p:nvPr/>
            </p:nvSpPr>
            <p:spPr>
              <a:xfrm>
                <a:off x="7158459" y="2861304"/>
                <a:ext cx="139878" cy="204461"/>
              </a:xfrm>
              <a:custGeom>
                <a:avLst/>
                <a:gdLst/>
                <a:ahLst/>
                <a:cxnLst/>
                <a:rect l="l" t="t" r="r" b="b"/>
                <a:pathLst>
                  <a:path w="7104" h="10384" extrusionOk="0">
                    <a:moveTo>
                      <a:pt x="5986" y="601"/>
                    </a:moveTo>
                    <a:cubicBezTo>
                      <a:pt x="6005" y="601"/>
                      <a:pt x="6024" y="605"/>
                      <a:pt x="6041" y="613"/>
                    </a:cubicBezTo>
                    <a:cubicBezTo>
                      <a:pt x="6088" y="631"/>
                      <a:pt x="6118" y="675"/>
                      <a:pt x="6121" y="724"/>
                    </a:cubicBezTo>
                    <a:lnTo>
                      <a:pt x="6486" y="5277"/>
                    </a:lnTo>
                    <a:cubicBezTo>
                      <a:pt x="6488" y="5321"/>
                      <a:pt x="6471" y="5364"/>
                      <a:pt x="6436" y="5392"/>
                    </a:cubicBezTo>
                    <a:lnTo>
                      <a:pt x="1009" y="9753"/>
                    </a:lnTo>
                    <a:cubicBezTo>
                      <a:pt x="984" y="9774"/>
                      <a:pt x="955" y="9783"/>
                      <a:pt x="926" y="9783"/>
                    </a:cubicBezTo>
                    <a:cubicBezTo>
                      <a:pt x="859" y="9783"/>
                      <a:pt x="795" y="9731"/>
                      <a:pt x="792" y="9655"/>
                    </a:cubicBezTo>
                    <a:lnTo>
                      <a:pt x="610" y="5014"/>
                    </a:lnTo>
                    <a:cubicBezTo>
                      <a:pt x="608" y="4973"/>
                      <a:pt x="626" y="4932"/>
                      <a:pt x="659" y="4906"/>
                    </a:cubicBezTo>
                    <a:lnTo>
                      <a:pt x="5904" y="632"/>
                    </a:lnTo>
                    <a:cubicBezTo>
                      <a:pt x="5926" y="612"/>
                      <a:pt x="5956" y="601"/>
                      <a:pt x="5986" y="601"/>
                    </a:cubicBezTo>
                    <a:close/>
                    <a:moveTo>
                      <a:pt x="5988" y="0"/>
                    </a:moveTo>
                    <a:cubicBezTo>
                      <a:pt x="5822" y="0"/>
                      <a:pt x="5657" y="57"/>
                      <a:pt x="5524" y="166"/>
                    </a:cubicBezTo>
                    <a:lnTo>
                      <a:pt x="279" y="4440"/>
                    </a:lnTo>
                    <a:cubicBezTo>
                      <a:pt x="100" y="4586"/>
                      <a:pt x="0" y="4807"/>
                      <a:pt x="9" y="5038"/>
                    </a:cubicBezTo>
                    <a:lnTo>
                      <a:pt x="190" y="9678"/>
                    </a:lnTo>
                    <a:cubicBezTo>
                      <a:pt x="201" y="9955"/>
                      <a:pt x="367" y="10202"/>
                      <a:pt x="619" y="10317"/>
                    </a:cubicBezTo>
                    <a:cubicBezTo>
                      <a:pt x="715" y="10361"/>
                      <a:pt x="820" y="10384"/>
                      <a:pt x="925" y="10384"/>
                    </a:cubicBezTo>
                    <a:cubicBezTo>
                      <a:pt x="1092" y="10384"/>
                      <a:pt x="1255" y="10327"/>
                      <a:pt x="1385" y="10221"/>
                    </a:cubicBezTo>
                    <a:lnTo>
                      <a:pt x="6812" y="5861"/>
                    </a:lnTo>
                    <a:cubicBezTo>
                      <a:pt x="7002" y="5709"/>
                      <a:pt x="7104" y="5472"/>
                      <a:pt x="7085" y="5229"/>
                    </a:cubicBezTo>
                    <a:lnTo>
                      <a:pt x="6720" y="677"/>
                    </a:lnTo>
                    <a:cubicBezTo>
                      <a:pt x="6698" y="404"/>
                      <a:pt x="6527" y="167"/>
                      <a:pt x="6276" y="59"/>
                    </a:cubicBezTo>
                    <a:cubicBezTo>
                      <a:pt x="6184" y="20"/>
                      <a:pt x="6086" y="0"/>
                      <a:pt x="5988"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390;p32">
                <a:extLst>
                  <a:ext uri="{FF2B5EF4-FFF2-40B4-BE49-F238E27FC236}">
                    <a16:creationId xmlns:a16="http://schemas.microsoft.com/office/drawing/2014/main" id="{70F743F4-EEC8-8C4D-3396-5F011102F2D4}"/>
                  </a:ext>
                </a:extLst>
              </p:cNvPr>
              <p:cNvSpPr/>
              <p:nvPr/>
            </p:nvSpPr>
            <p:spPr>
              <a:xfrm>
                <a:off x="7214911" y="610304"/>
                <a:ext cx="15004" cy="1326929"/>
              </a:xfrm>
              <a:custGeom>
                <a:avLst/>
                <a:gdLst/>
                <a:ahLst/>
                <a:cxnLst/>
                <a:rect l="l" t="t" r="r" b="b"/>
                <a:pathLst>
                  <a:path w="762" h="67391" extrusionOk="0">
                    <a:moveTo>
                      <a:pt x="460" y="0"/>
                    </a:moveTo>
                    <a:cubicBezTo>
                      <a:pt x="296" y="0"/>
                      <a:pt x="160" y="134"/>
                      <a:pt x="160" y="299"/>
                    </a:cubicBezTo>
                    <a:cubicBezTo>
                      <a:pt x="0" y="22203"/>
                      <a:pt x="0" y="44674"/>
                      <a:pt x="160" y="67091"/>
                    </a:cubicBezTo>
                    <a:cubicBezTo>
                      <a:pt x="162" y="67256"/>
                      <a:pt x="296" y="67390"/>
                      <a:pt x="460" y="67390"/>
                    </a:cubicBezTo>
                    <a:lnTo>
                      <a:pt x="463" y="67389"/>
                    </a:lnTo>
                    <a:cubicBezTo>
                      <a:pt x="629" y="67388"/>
                      <a:pt x="762" y="67253"/>
                      <a:pt x="762" y="67087"/>
                    </a:cubicBezTo>
                    <a:cubicBezTo>
                      <a:pt x="600" y="44673"/>
                      <a:pt x="600" y="22203"/>
                      <a:pt x="762" y="302"/>
                    </a:cubicBezTo>
                    <a:cubicBezTo>
                      <a:pt x="762" y="136"/>
                      <a:pt x="629" y="1"/>
                      <a:pt x="46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391;p32">
                <a:extLst>
                  <a:ext uri="{FF2B5EF4-FFF2-40B4-BE49-F238E27FC236}">
                    <a16:creationId xmlns:a16="http://schemas.microsoft.com/office/drawing/2014/main" id="{5D02456A-93C4-47F6-471A-11FDD8A4F513}"/>
                  </a:ext>
                </a:extLst>
              </p:cNvPr>
              <p:cNvSpPr/>
              <p:nvPr/>
            </p:nvSpPr>
            <p:spPr>
              <a:xfrm>
                <a:off x="7217962" y="1925222"/>
                <a:ext cx="12031" cy="985937"/>
              </a:xfrm>
              <a:custGeom>
                <a:avLst/>
                <a:gdLst/>
                <a:ahLst/>
                <a:cxnLst/>
                <a:rect l="l" t="t" r="r" b="b"/>
                <a:pathLst>
                  <a:path w="611" h="50073" extrusionOk="0">
                    <a:moveTo>
                      <a:pt x="305" y="1"/>
                    </a:moveTo>
                    <a:cubicBezTo>
                      <a:pt x="137" y="1"/>
                      <a:pt x="1" y="140"/>
                      <a:pt x="5" y="308"/>
                    </a:cubicBezTo>
                    <a:lnTo>
                      <a:pt x="5" y="49772"/>
                    </a:lnTo>
                    <a:cubicBezTo>
                      <a:pt x="5" y="49938"/>
                      <a:pt x="139" y="50072"/>
                      <a:pt x="305" y="50072"/>
                    </a:cubicBezTo>
                    <a:cubicBezTo>
                      <a:pt x="471" y="50072"/>
                      <a:pt x="607" y="49938"/>
                      <a:pt x="605" y="49772"/>
                    </a:cubicBezTo>
                    <a:lnTo>
                      <a:pt x="605" y="308"/>
                    </a:lnTo>
                    <a:cubicBezTo>
                      <a:pt x="610" y="140"/>
                      <a:pt x="474" y="1"/>
                      <a:pt x="305"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392;p32">
                <a:extLst>
                  <a:ext uri="{FF2B5EF4-FFF2-40B4-BE49-F238E27FC236}">
                    <a16:creationId xmlns:a16="http://schemas.microsoft.com/office/drawing/2014/main" id="{6952ECAA-FA54-9CF0-9201-5D7B629B0F5C}"/>
                  </a:ext>
                </a:extLst>
              </p:cNvPr>
              <p:cNvSpPr/>
              <p:nvPr/>
            </p:nvSpPr>
            <p:spPr>
              <a:xfrm>
                <a:off x="6573450" y="610737"/>
                <a:ext cx="14256" cy="2031102"/>
              </a:xfrm>
              <a:custGeom>
                <a:avLst/>
                <a:gdLst/>
                <a:ahLst/>
                <a:cxnLst/>
                <a:rect l="l" t="t" r="r" b="b"/>
                <a:pathLst>
                  <a:path w="724" h="103154" extrusionOk="0">
                    <a:moveTo>
                      <a:pt x="303" y="1"/>
                    </a:moveTo>
                    <a:cubicBezTo>
                      <a:pt x="107" y="5"/>
                      <a:pt x="1" y="136"/>
                      <a:pt x="1" y="302"/>
                    </a:cubicBezTo>
                    <a:cubicBezTo>
                      <a:pt x="122" y="34194"/>
                      <a:pt x="122" y="68696"/>
                      <a:pt x="1" y="102852"/>
                    </a:cubicBezTo>
                    <a:cubicBezTo>
                      <a:pt x="0" y="103018"/>
                      <a:pt x="135" y="103154"/>
                      <a:pt x="301" y="103154"/>
                    </a:cubicBezTo>
                    <a:cubicBezTo>
                      <a:pt x="467" y="103154"/>
                      <a:pt x="601" y="103020"/>
                      <a:pt x="603" y="102855"/>
                    </a:cubicBezTo>
                    <a:cubicBezTo>
                      <a:pt x="724" y="68697"/>
                      <a:pt x="724" y="34192"/>
                      <a:pt x="603" y="299"/>
                    </a:cubicBezTo>
                    <a:cubicBezTo>
                      <a:pt x="601" y="135"/>
                      <a:pt x="467" y="1"/>
                      <a:pt x="303"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393;p32">
                <a:extLst>
                  <a:ext uri="{FF2B5EF4-FFF2-40B4-BE49-F238E27FC236}">
                    <a16:creationId xmlns:a16="http://schemas.microsoft.com/office/drawing/2014/main" id="{DD025F39-5398-3BB8-5551-0FA203CA731E}"/>
                  </a:ext>
                </a:extLst>
              </p:cNvPr>
              <p:cNvSpPr/>
              <p:nvPr/>
            </p:nvSpPr>
            <p:spPr>
              <a:xfrm>
                <a:off x="6318070" y="3778720"/>
                <a:ext cx="267134" cy="210762"/>
              </a:xfrm>
              <a:custGeom>
                <a:avLst/>
                <a:gdLst/>
                <a:ahLst/>
                <a:cxnLst/>
                <a:rect l="l" t="t" r="r" b="b"/>
                <a:pathLst>
                  <a:path w="13567" h="10704" extrusionOk="0">
                    <a:moveTo>
                      <a:pt x="3106" y="1"/>
                    </a:moveTo>
                    <a:cubicBezTo>
                      <a:pt x="2133" y="1704"/>
                      <a:pt x="1025" y="3606"/>
                      <a:pt x="0" y="5349"/>
                    </a:cubicBezTo>
                    <a:cubicBezTo>
                      <a:pt x="1849" y="5653"/>
                      <a:pt x="4615" y="6343"/>
                      <a:pt x="6321" y="7866"/>
                    </a:cubicBezTo>
                    <a:cubicBezTo>
                      <a:pt x="7461" y="8884"/>
                      <a:pt x="8258" y="9882"/>
                      <a:pt x="8806" y="10704"/>
                    </a:cubicBezTo>
                    <a:cubicBezTo>
                      <a:pt x="10233" y="9835"/>
                      <a:pt x="11831" y="8912"/>
                      <a:pt x="13567" y="7988"/>
                    </a:cubicBezTo>
                    <a:cubicBezTo>
                      <a:pt x="12603" y="6119"/>
                      <a:pt x="10740" y="3213"/>
                      <a:pt x="7890" y="1691"/>
                    </a:cubicBezTo>
                    <a:cubicBezTo>
                      <a:pt x="5287" y="304"/>
                      <a:pt x="3851" y="10"/>
                      <a:pt x="310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394;p32">
                <a:extLst>
                  <a:ext uri="{FF2B5EF4-FFF2-40B4-BE49-F238E27FC236}">
                    <a16:creationId xmlns:a16="http://schemas.microsoft.com/office/drawing/2014/main" id="{88EDF513-EC60-4761-82C9-137671F953F4}"/>
                  </a:ext>
                </a:extLst>
              </p:cNvPr>
              <p:cNvSpPr/>
              <p:nvPr/>
            </p:nvSpPr>
            <p:spPr>
              <a:xfrm>
                <a:off x="6310864" y="3772813"/>
                <a:ext cx="281094" cy="222576"/>
              </a:xfrm>
              <a:custGeom>
                <a:avLst/>
                <a:gdLst/>
                <a:ahLst/>
                <a:cxnLst/>
                <a:rect l="l" t="t" r="r" b="b"/>
                <a:pathLst>
                  <a:path w="14276" h="11304" extrusionOk="0">
                    <a:moveTo>
                      <a:pt x="3642" y="608"/>
                    </a:moveTo>
                    <a:cubicBezTo>
                      <a:pt x="4405" y="660"/>
                      <a:pt x="5769" y="1006"/>
                      <a:pt x="8113" y="2257"/>
                    </a:cubicBezTo>
                    <a:cubicBezTo>
                      <a:pt x="10701" y="3636"/>
                      <a:pt x="12468" y="6178"/>
                      <a:pt x="13528" y="8164"/>
                    </a:cubicBezTo>
                    <a:cubicBezTo>
                      <a:pt x="12110" y="8924"/>
                      <a:pt x="10677" y="9742"/>
                      <a:pt x="9260" y="10598"/>
                    </a:cubicBezTo>
                    <a:cubicBezTo>
                      <a:pt x="8601" y="9652"/>
                      <a:pt x="7804" y="8760"/>
                      <a:pt x="6888" y="7942"/>
                    </a:cubicBezTo>
                    <a:cubicBezTo>
                      <a:pt x="5279" y="6505"/>
                      <a:pt x="2792" y="5786"/>
                      <a:pt x="844" y="5427"/>
                    </a:cubicBezTo>
                    <a:cubicBezTo>
                      <a:pt x="1931" y="3578"/>
                      <a:pt x="2871" y="1959"/>
                      <a:pt x="3642" y="608"/>
                    </a:cubicBezTo>
                    <a:close/>
                    <a:moveTo>
                      <a:pt x="3476" y="1"/>
                    </a:moveTo>
                    <a:cubicBezTo>
                      <a:pt x="3367" y="1"/>
                      <a:pt x="3267" y="58"/>
                      <a:pt x="3211" y="152"/>
                    </a:cubicBezTo>
                    <a:cubicBezTo>
                      <a:pt x="2373" y="1622"/>
                      <a:pt x="1329" y="3419"/>
                      <a:pt x="107" y="5497"/>
                    </a:cubicBezTo>
                    <a:cubicBezTo>
                      <a:pt x="0" y="5680"/>
                      <a:pt x="109" y="5911"/>
                      <a:pt x="318" y="5946"/>
                    </a:cubicBezTo>
                    <a:cubicBezTo>
                      <a:pt x="2236" y="6262"/>
                      <a:pt x="4865" y="6942"/>
                      <a:pt x="6487" y="8390"/>
                    </a:cubicBezTo>
                    <a:cubicBezTo>
                      <a:pt x="7442" y="9244"/>
                      <a:pt x="8262" y="10177"/>
                      <a:pt x="8922" y="11171"/>
                    </a:cubicBezTo>
                    <a:cubicBezTo>
                      <a:pt x="8978" y="11254"/>
                      <a:pt x="9071" y="11304"/>
                      <a:pt x="9172" y="11304"/>
                    </a:cubicBezTo>
                    <a:cubicBezTo>
                      <a:pt x="9227" y="11304"/>
                      <a:pt x="9281" y="11288"/>
                      <a:pt x="9328" y="11260"/>
                    </a:cubicBezTo>
                    <a:cubicBezTo>
                      <a:pt x="10902" y="10303"/>
                      <a:pt x="12498" y="9392"/>
                      <a:pt x="14074" y="8554"/>
                    </a:cubicBezTo>
                    <a:cubicBezTo>
                      <a:pt x="14220" y="8477"/>
                      <a:pt x="14275" y="8297"/>
                      <a:pt x="14199" y="8151"/>
                    </a:cubicBezTo>
                    <a:cubicBezTo>
                      <a:pt x="13119" y="6056"/>
                      <a:pt x="11235" y="3241"/>
                      <a:pt x="8397" y="1727"/>
                    </a:cubicBezTo>
                    <a:cubicBezTo>
                      <a:pt x="5755" y="318"/>
                      <a:pt x="4262" y="10"/>
                      <a:pt x="347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395;p32">
                <a:extLst>
                  <a:ext uri="{FF2B5EF4-FFF2-40B4-BE49-F238E27FC236}">
                    <a16:creationId xmlns:a16="http://schemas.microsoft.com/office/drawing/2014/main" id="{0B963DB1-D118-A20F-6CBA-1D2E90F9B34C}"/>
                  </a:ext>
                </a:extLst>
              </p:cNvPr>
              <p:cNvSpPr/>
              <p:nvPr/>
            </p:nvSpPr>
            <p:spPr>
              <a:xfrm>
                <a:off x="6312459" y="3740620"/>
                <a:ext cx="311260" cy="275975"/>
              </a:xfrm>
              <a:custGeom>
                <a:avLst/>
                <a:gdLst/>
                <a:ahLst/>
                <a:cxnLst/>
                <a:rect l="l" t="t" r="r" b="b"/>
                <a:pathLst>
                  <a:path w="15808" h="14016" extrusionOk="0">
                    <a:moveTo>
                      <a:pt x="8801" y="1"/>
                    </a:moveTo>
                    <a:lnTo>
                      <a:pt x="1" y="10593"/>
                    </a:lnTo>
                    <a:lnTo>
                      <a:pt x="5379" y="14015"/>
                    </a:lnTo>
                    <a:lnTo>
                      <a:pt x="15808" y="3585"/>
                    </a:lnTo>
                    <a:lnTo>
                      <a:pt x="8801"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396;p32">
                <a:extLst>
                  <a:ext uri="{FF2B5EF4-FFF2-40B4-BE49-F238E27FC236}">
                    <a16:creationId xmlns:a16="http://schemas.microsoft.com/office/drawing/2014/main" id="{C5372018-7ED4-8D23-6758-20F3DD734B16}"/>
                  </a:ext>
                </a:extLst>
              </p:cNvPr>
              <p:cNvSpPr/>
              <p:nvPr/>
            </p:nvSpPr>
            <p:spPr>
              <a:xfrm>
                <a:off x="6305646" y="3734694"/>
                <a:ext cx="325102" cy="287809"/>
              </a:xfrm>
              <a:custGeom>
                <a:avLst/>
                <a:gdLst/>
                <a:ahLst/>
                <a:cxnLst/>
                <a:rect l="l" t="t" r="r" b="b"/>
                <a:pathLst>
                  <a:path w="16511" h="14617" extrusionOk="0">
                    <a:moveTo>
                      <a:pt x="9225" y="679"/>
                    </a:moveTo>
                    <a:lnTo>
                      <a:pt x="15651" y="3965"/>
                    </a:lnTo>
                    <a:lnTo>
                      <a:pt x="5682" y="13933"/>
                    </a:lnTo>
                    <a:lnTo>
                      <a:pt x="796" y="10823"/>
                    </a:lnTo>
                    <a:lnTo>
                      <a:pt x="9225" y="679"/>
                    </a:lnTo>
                    <a:close/>
                    <a:moveTo>
                      <a:pt x="9148" y="1"/>
                    </a:moveTo>
                    <a:cubicBezTo>
                      <a:pt x="9060" y="1"/>
                      <a:pt x="8975" y="39"/>
                      <a:pt x="8916" y="110"/>
                    </a:cubicBezTo>
                    <a:lnTo>
                      <a:pt x="116" y="10702"/>
                    </a:lnTo>
                    <a:cubicBezTo>
                      <a:pt x="1" y="10841"/>
                      <a:pt x="33" y="11050"/>
                      <a:pt x="186" y="11147"/>
                    </a:cubicBezTo>
                    <a:lnTo>
                      <a:pt x="5564" y="14570"/>
                    </a:lnTo>
                    <a:cubicBezTo>
                      <a:pt x="5611" y="14601"/>
                      <a:pt x="5668" y="14616"/>
                      <a:pt x="5725" y="14616"/>
                    </a:cubicBezTo>
                    <a:cubicBezTo>
                      <a:pt x="5804" y="14616"/>
                      <a:pt x="5880" y="14585"/>
                      <a:pt x="5937" y="14528"/>
                    </a:cubicBezTo>
                    <a:lnTo>
                      <a:pt x="16367" y="4099"/>
                    </a:lnTo>
                    <a:cubicBezTo>
                      <a:pt x="16511" y="3955"/>
                      <a:pt x="16473" y="3712"/>
                      <a:pt x="16292" y="3619"/>
                    </a:cubicBezTo>
                    <a:lnTo>
                      <a:pt x="9284" y="34"/>
                    </a:lnTo>
                    <a:cubicBezTo>
                      <a:pt x="9241" y="12"/>
                      <a:pt x="9194" y="1"/>
                      <a:pt x="914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397;p32">
                <a:extLst>
                  <a:ext uri="{FF2B5EF4-FFF2-40B4-BE49-F238E27FC236}">
                    <a16:creationId xmlns:a16="http://schemas.microsoft.com/office/drawing/2014/main" id="{F2CE0FD5-0EEF-2CC7-84B6-6AB764109570}"/>
                  </a:ext>
                </a:extLst>
              </p:cNvPr>
              <p:cNvSpPr/>
              <p:nvPr/>
            </p:nvSpPr>
            <p:spPr>
              <a:xfrm>
                <a:off x="6364874" y="3776968"/>
                <a:ext cx="201094" cy="184003"/>
              </a:xfrm>
              <a:custGeom>
                <a:avLst/>
                <a:gdLst/>
                <a:ahLst/>
                <a:cxnLst/>
                <a:rect l="l" t="t" r="r" b="b"/>
                <a:pathLst>
                  <a:path w="10213" h="9345" extrusionOk="0">
                    <a:moveTo>
                      <a:pt x="6628" y="1"/>
                    </a:moveTo>
                    <a:lnTo>
                      <a:pt x="1" y="7824"/>
                    </a:lnTo>
                    <a:lnTo>
                      <a:pt x="2608" y="9345"/>
                    </a:lnTo>
                    <a:lnTo>
                      <a:pt x="10213" y="1631"/>
                    </a:lnTo>
                    <a:lnTo>
                      <a:pt x="66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398;p32">
                <a:extLst>
                  <a:ext uri="{FF2B5EF4-FFF2-40B4-BE49-F238E27FC236}">
                    <a16:creationId xmlns:a16="http://schemas.microsoft.com/office/drawing/2014/main" id="{08761E32-4180-1DF4-FF21-C4A4204A1F71}"/>
                  </a:ext>
                </a:extLst>
              </p:cNvPr>
              <p:cNvSpPr/>
              <p:nvPr/>
            </p:nvSpPr>
            <p:spPr>
              <a:xfrm>
                <a:off x="6357982" y="3771061"/>
                <a:ext cx="215094" cy="195817"/>
              </a:xfrm>
              <a:custGeom>
                <a:avLst/>
                <a:gdLst/>
                <a:ahLst/>
                <a:cxnLst/>
                <a:rect l="l" t="t" r="r" b="b"/>
                <a:pathLst>
                  <a:path w="10924" h="9945" extrusionOk="0">
                    <a:moveTo>
                      <a:pt x="7060" y="670"/>
                    </a:moveTo>
                    <a:lnTo>
                      <a:pt x="10047" y="2027"/>
                    </a:lnTo>
                    <a:lnTo>
                      <a:pt x="2908" y="9267"/>
                    </a:lnTo>
                    <a:lnTo>
                      <a:pt x="812" y="8044"/>
                    </a:lnTo>
                    <a:lnTo>
                      <a:pt x="7060" y="670"/>
                    </a:lnTo>
                    <a:close/>
                    <a:moveTo>
                      <a:pt x="6977" y="0"/>
                    </a:moveTo>
                    <a:cubicBezTo>
                      <a:pt x="6891" y="0"/>
                      <a:pt x="6807" y="38"/>
                      <a:pt x="6748" y="108"/>
                    </a:cubicBezTo>
                    <a:lnTo>
                      <a:pt x="122" y="7929"/>
                    </a:lnTo>
                    <a:cubicBezTo>
                      <a:pt x="1" y="8072"/>
                      <a:pt x="38" y="8289"/>
                      <a:pt x="199" y="8382"/>
                    </a:cubicBezTo>
                    <a:lnTo>
                      <a:pt x="2806" y="9903"/>
                    </a:lnTo>
                    <a:cubicBezTo>
                      <a:pt x="2852" y="9931"/>
                      <a:pt x="2905" y="9945"/>
                      <a:pt x="2958" y="9945"/>
                    </a:cubicBezTo>
                    <a:cubicBezTo>
                      <a:pt x="3039" y="9945"/>
                      <a:pt x="3116" y="9913"/>
                      <a:pt x="3173" y="9855"/>
                    </a:cubicBezTo>
                    <a:lnTo>
                      <a:pt x="10777" y="2141"/>
                    </a:lnTo>
                    <a:cubicBezTo>
                      <a:pt x="10923" y="1993"/>
                      <a:pt x="10877" y="1744"/>
                      <a:pt x="10687" y="1657"/>
                    </a:cubicBezTo>
                    <a:lnTo>
                      <a:pt x="7102" y="28"/>
                    </a:lnTo>
                    <a:cubicBezTo>
                      <a:pt x="7062" y="9"/>
                      <a:pt x="7019" y="0"/>
                      <a:pt x="69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399;p32">
                <a:extLst>
                  <a:ext uri="{FF2B5EF4-FFF2-40B4-BE49-F238E27FC236}">
                    <a16:creationId xmlns:a16="http://schemas.microsoft.com/office/drawing/2014/main" id="{A75B3DB8-EF59-2C5A-6876-9C7912C75A02}"/>
                  </a:ext>
                </a:extLst>
              </p:cNvPr>
              <p:cNvSpPr/>
              <p:nvPr/>
            </p:nvSpPr>
            <p:spPr>
              <a:xfrm>
                <a:off x="5227441" y="3795477"/>
                <a:ext cx="119361" cy="251422"/>
              </a:xfrm>
              <a:custGeom>
                <a:avLst/>
                <a:gdLst/>
                <a:ahLst/>
                <a:cxnLst/>
                <a:rect l="l" t="t" r="r" b="b"/>
                <a:pathLst>
                  <a:path w="6062" h="12769" extrusionOk="0">
                    <a:moveTo>
                      <a:pt x="2135" y="0"/>
                    </a:moveTo>
                    <a:cubicBezTo>
                      <a:pt x="1745" y="0"/>
                      <a:pt x="1353" y="156"/>
                      <a:pt x="989" y="487"/>
                    </a:cubicBezTo>
                    <a:cubicBezTo>
                      <a:pt x="0" y="1389"/>
                      <a:pt x="598" y="3432"/>
                      <a:pt x="829" y="4525"/>
                    </a:cubicBezTo>
                    <a:cubicBezTo>
                      <a:pt x="1241" y="6471"/>
                      <a:pt x="1544" y="8442"/>
                      <a:pt x="2225" y="10320"/>
                    </a:cubicBezTo>
                    <a:cubicBezTo>
                      <a:pt x="2497" y="11071"/>
                      <a:pt x="2820" y="12512"/>
                      <a:pt x="3758" y="12710"/>
                    </a:cubicBezTo>
                    <a:cubicBezTo>
                      <a:pt x="3946" y="12750"/>
                      <a:pt x="4121" y="12769"/>
                      <a:pt x="4282" y="12769"/>
                    </a:cubicBezTo>
                    <a:cubicBezTo>
                      <a:pt x="5523" y="12769"/>
                      <a:pt x="5965" y="11636"/>
                      <a:pt x="6000" y="10113"/>
                    </a:cubicBezTo>
                    <a:cubicBezTo>
                      <a:pt x="6061" y="7350"/>
                      <a:pt x="4780" y="3301"/>
                      <a:pt x="4493" y="2424"/>
                    </a:cubicBezTo>
                    <a:cubicBezTo>
                      <a:pt x="3994" y="895"/>
                      <a:pt x="3070" y="0"/>
                      <a:pt x="2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400;p32">
                <a:extLst>
                  <a:ext uri="{FF2B5EF4-FFF2-40B4-BE49-F238E27FC236}">
                    <a16:creationId xmlns:a16="http://schemas.microsoft.com/office/drawing/2014/main" id="{89A9C008-81B4-88FB-3888-F63443B006B2}"/>
                  </a:ext>
                </a:extLst>
              </p:cNvPr>
              <p:cNvSpPr/>
              <p:nvPr/>
            </p:nvSpPr>
            <p:spPr>
              <a:xfrm>
                <a:off x="5222913" y="3789550"/>
                <a:ext cx="129777" cy="263275"/>
              </a:xfrm>
              <a:custGeom>
                <a:avLst/>
                <a:gdLst/>
                <a:ahLst/>
                <a:cxnLst/>
                <a:rect l="l" t="t" r="r" b="b"/>
                <a:pathLst>
                  <a:path w="6591" h="13371" extrusionOk="0">
                    <a:moveTo>
                      <a:pt x="2368" y="602"/>
                    </a:moveTo>
                    <a:cubicBezTo>
                      <a:pt x="2472" y="602"/>
                      <a:pt x="2576" y="616"/>
                      <a:pt x="2676" y="642"/>
                    </a:cubicBezTo>
                    <a:cubicBezTo>
                      <a:pt x="3397" y="832"/>
                      <a:pt x="4055" y="1647"/>
                      <a:pt x="4438" y="2818"/>
                    </a:cubicBezTo>
                    <a:cubicBezTo>
                      <a:pt x="4802" y="3937"/>
                      <a:pt x="5988" y="7789"/>
                      <a:pt x="5929" y="10407"/>
                    </a:cubicBezTo>
                    <a:cubicBezTo>
                      <a:pt x="5905" y="11484"/>
                      <a:pt x="5677" y="12200"/>
                      <a:pt x="5253" y="12537"/>
                    </a:cubicBezTo>
                    <a:cubicBezTo>
                      <a:pt x="5055" y="12692"/>
                      <a:pt x="4811" y="12769"/>
                      <a:pt x="4514" y="12769"/>
                    </a:cubicBezTo>
                    <a:cubicBezTo>
                      <a:pt x="4372" y="12769"/>
                      <a:pt x="4218" y="12752"/>
                      <a:pt x="4051" y="12717"/>
                    </a:cubicBezTo>
                    <a:cubicBezTo>
                      <a:pt x="3419" y="12583"/>
                      <a:pt x="3099" y="11607"/>
                      <a:pt x="2865" y="10895"/>
                    </a:cubicBezTo>
                    <a:cubicBezTo>
                      <a:pt x="2820" y="10758"/>
                      <a:pt x="2778" y="10631"/>
                      <a:pt x="2738" y="10519"/>
                    </a:cubicBezTo>
                    <a:cubicBezTo>
                      <a:pt x="2215" y="9077"/>
                      <a:pt x="1910" y="7543"/>
                      <a:pt x="1616" y="6061"/>
                    </a:cubicBezTo>
                    <a:cubicBezTo>
                      <a:pt x="1530" y="5628"/>
                      <a:pt x="1445" y="5196"/>
                      <a:pt x="1353" y="4765"/>
                    </a:cubicBezTo>
                    <a:lnTo>
                      <a:pt x="1271" y="4395"/>
                    </a:lnTo>
                    <a:cubicBezTo>
                      <a:pt x="1030" y="3322"/>
                      <a:pt x="663" y="1702"/>
                      <a:pt x="1422" y="1010"/>
                    </a:cubicBezTo>
                    <a:cubicBezTo>
                      <a:pt x="1718" y="739"/>
                      <a:pt x="2041" y="602"/>
                      <a:pt x="2368" y="602"/>
                    </a:cubicBezTo>
                    <a:close/>
                    <a:moveTo>
                      <a:pt x="2370" y="0"/>
                    </a:moveTo>
                    <a:cubicBezTo>
                      <a:pt x="1894" y="0"/>
                      <a:pt x="1425" y="193"/>
                      <a:pt x="1017" y="565"/>
                    </a:cubicBezTo>
                    <a:cubicBezTo>
                      <a:pt x="0" y="1492"/>
                      <a:pt x="413" y="3318"/>
                      <a:pt x="685" y="4526"/>
                    </a:cubicBezTo>
                    <a:lnTo>
                      <a:pt x="765" y="4888"/>
                    </a:lnTo>
                    <a:cubicBezTo>
                      <a:pt x="855" y="5317"/>
                      <a:pt x="941" y="5748"/>
                      <a:pt x="1027" y="6177"/>
                    </a:cubicBezTo>
                    <a:cubicBezTo>
                      <a:pt x="1326" y="7683"/>
                      <a:pt x="1634" y="9238"/>
                      <a:pt x="2173" y="10723"/>
                    </a:cubicBezTo>
                    <a:cubicBezTo>
                      <a:pt x="2212" y="10829"/>
                      <a:pt x="2251" y="10952"/>
                      <a:pt x="2293" y="11082"/>
                    </a:cubicBezTo>
                    <a:cubicBezTo>
                      <a:pt x="2573" y="11933"/>
                      <a:pt x="2956" y="13100"/>
                      <a:pt x="3926" y="13305"/>
                    </a:cubicBezTo>
                    <a:cubicBezTo>
                      <a:pt x="4119" y="13347"/>
                      <a:pt x="4316" y="13369"/>
                      <a:pt x="4513" y="13370"/>
                    </a:cubicBezTo>
                    <a:cubicBezTo>
                      <a:pt x="4948" y="13370"/>
                      <a:pt x="5322" y="13249"/>
                      <a:pt x="5625" y="13006"/>
                    </a:cubicBezTo>
                    <a:cubicBezTo>
                      <a:pt x="6197" y="12555"/>
                      <a:pt x="6500" y="11684"/>
                      <a:pt x="6530" y="10420"/>
                    </a:cubicBezTo>
                    <a:cubicBezTo>
                      <a:pt x="6590" y="7706"/>
                      <a:pt x="5381" y="3772"/>
                      <a:pt x="5009" y="2631"/>
                    </a:cubicBezTo>
                    <a:cubicBezTo>
                      <a:pt x="4557" y="1243"/>
                      <a:pt x="3762" y="307"/>
                      <a:pt x="2829" y="60"/>
                    </a:cubicBezTo>
                    <a:cubicBezTo>
                      <a:pt x="2677" y="20"/>
                      <a:pt x="2523" y="0"/>
                      <a:pt x="237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401;p32">
                <a:extLst>
                  <a:ext uri="{FF2B5EF4-FFF2-40B4-BE49-F238E27FC236}">
                    <a16:creationId xmlns:a16="http://schemas.microsoft.com/office/drawing/2014/main" id="{34F45460-D09A-BDD5-2873-326EC9F4E39A}"/>
                  </a:ext>
                </a:extLst>
              </p:cNvPr>
              <p:cNvSpPr/>
              <p:nvPr/>
            </p:nvSpPr>
            <p:spPr>
              <a:xfrm>
                <a:off x="5189046" y="3890461"/>
                <a:ext cx="89629" cy="188827"/>
              </a:xfrm>
              <a:custGeom>
                <a:avLst/>
                <a:gdLst/>
                <a:ahLst/>
                <a:cxnLst/>
                <a:rect l="l" t="t" r="r" b="b"/>
                <a:pathLst>
                  <a:path w="4552" h="9590" extrusionOk="0">
                    <a:moveTo>
                      <a:pt x="1603" y="0"/>
                    </a:moveTo>
                    <a:cubicBezTo>
                      <a:pt x="1310" y="0"/>
                      <a:pt x="1015" y="118"/>
                      <a:pt x="742" y="367"/>
                    </a:cubicBezTo>
                    <a:cubicBezTo>
                      <a:pt x="0" y="1044"/>
                      <a:pt x="448" y="2578"/>
                      <a:pt x="621" y="3398"/>
                    </a:cubicBezTo>
                    <a:cubicBezTo>
                      <a:pt x="931" y="4859"/>
                      <a:pt x="1160" y="6339"/>
                      <a:pt x="1671" y="7750"/>
                    </a:cubicBezTo>
                    <a:cubicBezTo>
                      <a:pt x="1875" y="8314"/>
                      <a:pt x="2118" y="9397"/>
                      <a:pt x="2822" y="9545"/>
                    </a:cubicBezTo>
                    <a:cubicBezTo>
                      <a:pt x="2964" y="9575"/>
                      <a:pt x="3095" y="9589"/>
                      <a:pt x="3216" y="9589"/>
                    </a:cubicBezTo>
                    <a:cubicBezTo>
                      <a:pt x="4147" y="9589"/>
                      <a:pt x="4479" y="8738"/>
                      <a:pt x="4504" y="7596"/>
                    </a:cubicBezTo>
                    <a:cubicBezTo>
                      <a:pt x="4552" y="5519"/>
                      <a:pt x="3588" y="2479"/>
                      <a:pt x="3373" y="1820"/>
                    </a:cubicBezTo>
                    <a:cubicBezTo>
                      <a:pt x="2999" y="673"/>
                      <a:pt x="2305" y="0"/>
                      <a:pt x="16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402;p32">
                <a:extLst>
                  <a:ext uri="{FF2B5EF4-FFF2-40B4-BE49-F238E27FC236}">
                    <a16:creationId xmlns:a16="http://schemas.microsoft.com/office/drawing/2014/main" id="{0FD7D2E1-BBC2-15B0-E39E-E423687EA4F8}"/>
                  </a:ext>
                </a:extLst>
              </p:cNvPr>
              <p:cNvSpPr/>
              <p:nvPr/>
            </p:nvSpPr>
            <p:spPr>
              <a:xfrm>
                <a:off x="5184025" y="3884554"/>
                <a:ext cx="100557" cy="200641"/>
              </a:xfrm>
              <a:custGeom>
                <a:avLst/>
                <a:gdLst/>
                <a:ahLst/>
                <a:cxnLst/>
                <a:rect l="l" t="t" r="r" b="b"/>
                <a:pathLst>
                  <a:path w="5107" h="10190" extrusionOk="0">
                    <a:moveTo>
                      <a:pt x="1856" y="600"/>
                    </a:moveTo>
                    <a:cubicBezTo>
                      <a:pt x="1929" y="600"/>
                      <a:pt x="2001" y="611"/>
                      <a:pt x="2073" y="630"/>
                    </a:cubicBezTo>
                    <a:cubicBezTo>
                      <a:pt x="2588" y="766"/>
                      <a:pt x="3064" y="1359"/>
                      <a:pt x="3342" y="2215"/>
                    </a:cubicBezTo>
                    <a:cubicBezTo>
                      <a:pt x="3615" y="3052"/>
                      <a:pt x="4503" y="5934"/>
                      <a:pt x="4459" y="7888"/>
                    </a:cubicBezTo>
                    <a:cubicBezTo>
                      <a:pt x="4442" y="8661"/>
                      <a:pt x="4276" y="9195"/>
                      <a:pt x="3979" y="9430"/>
                    </a:cubicBezTo>
                    <a:cubicBezTo>
                      <a:pt x="3846" y="9536"/>
                      <a:pt x="3678" y="9588"/>
                      <a:pt x="3472" y="9588"/>
                    </a:cubicBezTo>
                    <a:cubicBezTo>
                      <a:pt x="3370" y="9588"/>
                      <a:pt x="3259" y="9576"/>
                      <a:pt x="3139" y="9551"/>
                    </a:cubicBezTo>
                    <a:cubicBezTo>
                      <a:pt x="2707" y="9459"/>
                      <a:pt x="2473" y="8750"/>
                      <a:pt x="2304" y="8232"/>
                    </a:cubicBezTo>
                    <a:cubicBezTo>
                      <a:pt x="2269" y="8128"/>
                      <a:pt x="2239" y="8032"/>
                      <a:pt x="2208" y="7948"/>
                    </a:cubicBezTo>
                    <a:cubicBezTo>
                      <a:pt x="1818" y="6870"/>
                      <a:pt x="1589" y="5722"/>
                      <a:pt x="1368" y="4610"/>
                    </a:cubicBezTo>
                    <a:cubicBezTo>
                      <a:pt x="1304" y="4285"/>
                      <a:pt x="1239" y="3960"/>
                      <a:pt x="1170" y="3637"/>
                    </a:cubicBezTo>
                    <a:lnTo>
                      <a:pt x="1110" y="3359"/>
                    </a:lnTo>
                    <a:cubicBezTo>
                      <a:pt x="931" y="2571"/>
                      <a:pt x="663" y="1379"/>
                      <a:pt x="1200" y="888"/>
                    </a:cubicBezTo>
                    <a:cubicBezTo>
                      <a:pt x="1410" y="697"/>
                      <a:pt x="1629" y="600"/>
                      <a:pt x="1856" y="600"/>
                    </a:cubicBezTo>
                    <a:close/>
                    <a:moveTo>
                      <a:pt x="1860" y="1"/>
                    </a:moveTo>
                    <a:cubicBezTo>
                      <a:pt x="1484" y="1"/>
                      <a:pt x="1116" y="153"/>
                      <a:pt x="796" y="445"/>
                    </a:cubicBezTo>
                    <a:cubicBezTo>
                      <a:pt x="0" y="1170"/>
                      <a:pt x="316" y="2568"/>
                      <a:pt x="524" y="3492"/>
                    </a:cubicBezTo>
                    <a:lnTo>
                      <a:pt x="583" y="3762"/>
                    </a:lnTo>
                    <a:cubicBezTo>
                      <a:pt x="651" y="4084"/>
                      <a:pt x="715" y="4406"/>
                      <a:pt x="779" y="4727"/>
                    </a:cubicBezTo>
                    <a:cubicBezTo>
                      <a:pt x="1004" y="5861"/>
                      <a:pt x="1237" y="7032"/>
                      <a:pt x="1642" y="8153"/>
                    </a:cubicBezTo>
                    <a:cubicBezTo>
                      <a:pt x="1672" y="8232"/>
                      <a:pt x="1700" y="8322"/>
                      <a:pt x="1732" y="8420"/>
                    </a:cubicBezTo>
                    <a:cubicBezTo>
                      <a:pt x="1936" y="9038"/>
                      <a:pt x="2243" y="9975"/>
                      <a:pt x="3014" y="10139"/>
                    </a:cubicBezTo>
                    <a:cubicBezTo>
                      <a:pt x="3165" y="10171"/>
                      <a:pt x="3318" y="10189"/>
                      <a:pt x="3472" y="10190"/>
                    </a:cubicBezTo>
                    <a:cubicBezTo>
                      <a:pt x="3816" y="10190"/>
                      <a:pt x="4111" y="10093"/>
                      <a:pt x="4353" y="9902"/>
                    </a:cubicBezTo>
                    <a:cubicBezTo>
                      <a:pt x="4807" y="9542"/>
                      <a:pt x="5038" y="8889"/>
                      <a:pt x="5060" y="7903"/>
                    </a:cubicBezTo>
                    <a:cubicBezTo>
                      <a:pt x="5107" y="5853"/>
                      <a:pt x="4195" y="2887"/>
                      <a:pt x="3915" y="2028"/>
                    </a:cubicBezTo>
                    <a:cubicBezTo>
                      <a:pt x="3567" y="962"/>
                      <a:pt x="2951" y="240"/>
                      <a:pt x="2226" y="49"/>
                    </a:cubicBezTo>
                    <a:cubicBezTo>
                      <a:pt x="2104" y="17"/>
                      <a:pt x="1981" y="1"/>
                      <a:pt x="18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403;p32">
                <a:extLst>
                  <a:ext uri="{FF2B5EF4-FFF2-40B4-BE49-F238E27FC236}">
                    <a16:creationId xmlns:a16="http://schemas.microsoft.com/office/drawing/2014/main" id="{786739C8-1A8C-BDF6-AD36-11E0AC814932}"/>
                  </a:ext>
                </a:extLst>
              </p:cNvPr>
              <p:cNvSpPr/>
              <p:nvPr/>
            </p:nvSpPr>
            <p:spPr>
              <a:xfrm>
                <a:off x="5473803" y="3860276"/>
                <a:ext cx="189142" cy="256600"/>
              </a:xfrm>
              <a:custGeom>
                <a:avLst/>
                <a:gdLst/>
                <a:ahLst/>
                <a:cxnLst/>
                <a:rect l="l" t="t" r="r" b="b"/>
                <a:pathLst>
                  <a:path w="9606" h="13032" extrusionOk="0">
                    <a:moveTo>
                      <a:pt x="295" y="0"/>
                    </a:moveTo>
                    <a:lnTo>
                      <a:pt x="295" y="0"/>
                    </a:lnTo>
                    <a:cubicBezTo>
                      <a:pt x="295" y="0"/>
                      <a:pt x="1" y="5292"/>
                      <a:pt x="687" y="5684"/>
                    </a:cubicBezTo>
                    <a:cubicBezTo>
                      <a:pt x="1374" y="6075"/>
                      <a:pt x="3922" y="6762"/>
                      <a:pt x="4216" y="6860"/>
                    </a:cubicBezTo>
                    <a:cubicBezTo>
                      <a:pt x="4510" y="6959"/>
                      <a:pt x="4313" y="7350"/>
                      <a:pt x="3922" y="8722"/>
                    </a:cubicBezTo>
                    <a:cubicBezTo>
                      <a:pt x="3529" y="10094"/>
                      <a:pt x="3922" y="11956"/>
                      <a:pt x="5098" y="12643"/>
                    </a:cubicBezTo>
                    <a:cubicBezTo>
                      <a:pt x="5537" y="12899"/>
                      <a:pt x="5935" y="13032"/>
                      <a:pt x="6266" y="13032"/>
                    </a:cubicBezTo>
                    <a:cubicBezTo>
                      <a:pt x="6823" y="13032"/>
                      <a:pt x="7192" y="12657"/>
                      <a:pt x="7253" y="11858"/>
                    </a:cubicBezTo>
                    <a:cubicBezTo>
                      <a:pt x="7352" y="10585"/>
                      <a:pt x="9606" y="6958"/>
                      <a:pt x="8919" y="5880"/>
                    </a:cubicBezTo>
                    <a:cubicBezTo>
                      <a:pt x="8234" y="4802"/>
                      <a:pt x="7155" y="3724"/>
                      <a:pt x="4999" y="3430"/>
                    </a:cubicBezTo>
                    <a:cubicBezTo>
                      <a:pt x="2843" y="3136"/>
                      <a:pt x="295" y="0"/>
                      <a:pt x="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404;p32">
                <a:extLst>
                  <a:ext uri="{FF2B5EF4-FFF2-40B4-BE49-F238E27FC236}">
                    <a16:creationId xmlns:a16="http://schemas.microsoft.com/office/drawing/2014/main" id="{50A2E85C-F624-CDEE-42A0-D3C200E24190}"/>
                  </a:ext>
                </a:extLst>
              </p:cNvPr>
              <p:cNvSpPr/>
              <p:nvPr/>
            </p:nvSpPr>
            <p:spPr>
              <a:xfrm>
                <a:off x="5469865" y="3854330"/>
                <a:ext cx="194557" cy="268473"/>
              </a:xfrm>
              <a:custGeom>
                <a:avLst/>
                <a:gdLst/>
                <a:ahLst/>
                <a:cxnLst/>
                <a:rect l="l" t="t" r="r" b="b"/>
                <a:pathLst>
                  <a:path w="9881" h="13635" extrusionOk="0">
                    <a:moveTo>
                      <a:pt x="761" y="1063"/>
                    </a:moveTo>
                    <a:cubicBezTo>
                      <a:pt x="1630" y="2006"/>
                      <a:pt x="3476" y="3801"/>
                      <a:pt x="5160" y="4029"/>
                    </a:cubicBezTo>
                    <a:cubicBezTo>
                      <a:pt x="7354" y="4327"/>
                      <a:pt x="8326" y="5493"/>
                      <a:pt x="8867" y="6342"/>
                    </a:cubicBezTo>
                    <a:cubicBezTo>
                      <a:pt x="9206" y="6873"/>
                      <a:pt x="8482" y="8572"/>
                      <a:pt x="7955" y="9813"/>
                    </a:cubicBezTo>
                    <a:cubicBezTo>
                      <a:pt x="7548" y="10771"/>
                      <a:pt x="7196" y="11598"/>
                      <a:pt x="7154" y="12136"/>
                    </a:cubicBezTo>
                    <a:cubicBezTo>
                      <a:pt x="7132" y="12436"/>
                      <a:pt x="7047" y="12821"/>
                      <a:pt x="6771" y="12966"/>
                    </a:cubicBezTo>
                    <a:cubicBezTo>
                      <a:pt x="6687" y="13010"/>
                      <a:pt x="6585" y="13032"/>
                      <a:pt x="6468" y="13032"/>
                    </a:cubicBezTo>
                    <a:cubicBezTo>
                      <a:pt x="6194" y="13032"/>
                      <a:pt x="5841" y="12913"/>
                      <a:pt x="5449" y="12685"/>
                    </a:cubicBezTo>
                    <a:cubicBezTo>
                      <a:pt x="4393" y="12069"/>
                      <a:pt x="4060" y="10338"/>
                      <a:pt x="4411" y="9107"/>
                    </a:cubicBezTo>
                    <a:cubicBezTo>
                      <a:pt x="4488" y="8840"/>
                      <a:pt x="4555" y="8610"/>
                      <a:pt x="4615" y="8413"/>
                    </a:cubicBezTo>
                    <a:cubicBezTo>
                      <a:pt x="4879" y="7532"/>
                      <a:pt x="5025" y="7049"/>
                      <a:pt x="4512" y="6877"/>
                    </a:cubicBezTo>
                    <a:cubicBezTo>
                      <a:pt x="4449" y="6856"/>
                      <a:pt x="4289" y="6810"/>
                      <a:pt x="4067" y="6746"/>
                    </a:cubicBezTo>
                    <a:cubicBezTo>
                      <a:pt x="3314" y="6528"/>
                      <a:pt x="1551" y="6018"/>
                      <a:pt x="1050" y="5734"/>
                    </a:cubicBezTo>
                    <a:cubicBezTo>
                      <a:pt x="759" y="5449"/>
                      <a:pt x="681" y="3220"/>
                      <a:pt x="761" y="1063"/>
                    </a:cubicBezTo>
                    <a:close/>
                    <a:moveTo>
                      <a:pt x="497" y="0"/>
                    </a:moveTo>
                    <a:cubicBezTo>
                      <a:pt x="349" y="0"/>
                      <a:pt x="204" y="110"/>
                      <a:pt x="195" y="286"/>
                    </a:cubicBezTo>
                    <a:cubicBezTo>
                      <a:pt x="81" y="2331"/>
                      <a:pt x="0" y="5826"/>
                      <a:pt x="738" y="6246"/>
                    </a:cubicBezTo>
                    <a:cubicBezTo>
                      <a:pt x="1244" y="6535"/>
                      <a:pt x="2556" y="6935"/>
                      <a:pt x="3899" y="7322"/>
                    </a:cubicBezTo>
                    <a:cubicBezTo>
                      <a:pt x="4054" y="7367"/>
                      <a:pt x="4176" y="7403"/>
                      <a:pt x="4254" y="7427"/>
                    </a:cubicBezTo>
                    <a:cubicBezTo>
                      <a:pt x="4239" y="7574"/>
                      <a:pt x="4141" y="7900"/>
                      <a:pt x="4039" y="8240"/>
                    </a:cubicBezTo>
                    <a:cubicBezTo>
                      <a:pt x="3979" y="8441"/>
                      <a:pt x="3909" y="8672"/>
                      <a:pt x="3832" y="8941"/>
                    </a:cubicBezTo>
                    <a:cubicBezTo>
                      <a:pt x="3421" y="10383"/>
                      <a:pt x="3806" y="12422"/>
                      <a:pt x="5146" y="13203"/>
                    </a:cubicBezTo>
                    <a:cubicBezTo>
                      <a:pt x="5636" y="13489"/>
                      <a:pt x="6081" y="13635"/>
                      <a:pt x="6467" y="13635"/>
                    </a:cubicBezTo>
                    <a:cubicBezTo>
                      <a:pt x="6681" y="13635"/>
                      <a:pt x="6878" y="13590"/>
                      <a:pt x="7050" y="13500"/>
                    </a:cubicBezTo>
                    <a:cubicBezTo>
                      <a:pt x="7336" y="13349"/>
                      <a:pt x="7690" y="12999"/>
                      <a:pt x="7753" y="12184"/>
                    </a:cubicBezTo>
                    <a:cubicBezTo>
                      <a:pt x="7786" y="11744"/>
                      <a:pt x="8136" y="10921"/>
                      <a:pt x="8507" y="10049"/>
                    </a:cubicBezTo>
                    <a:cubicBezTo>
                      <a:pt x="9182" y="8461"/>
                      <a:pt x="9880" y="6819"/>
                      <a:pt x="9373" y="6021"/>
                    </a:cubicBezTo>
                    <a:cubicBezTo>
                      <a:pt x="8768" y="5070"/>
                      <a:pt x="7681" y="3767"/>
                      <a:pt x="5240" y="3435"/>
                    </a:cubicBezTo>
                    <a:cubicBezTo>
                      <a:pt x="3228" y="3160"/>
                      <a:pt x="753" y="143"/>
                      <a:pt x="728" y="112"/>
                    </a:cubicBezTo>
                    <a:cubicBezTo>
                      <a:pt x="666" y="35"/>
                      <a:pt x="581" y="0"/>
                      <a:pt x="49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405;p32">
                <a:extLst>
                  <a:ext uri="{FF2B5EF4-FFF2-40B4-BE49-F238E27FC236}">
                    <a16:creationId xmlns:a16="http://schemas.microsoft.com/office/drawing/2014/main" id="{41DC260F-2E7E-E546-B21C-1F50EE91971F}"/>
                  </a:ext>
                </a:extLst>
              </p:cNvPr>
              <p:cNvSpPr/>
              <p:nvPr/>
            </p:nvSpPr>
            <p:spPr>
              <a:xfrm>
                <a:off x="5305296" y="3778425"/>
                <a:ext cx="119361" cy="251441"/>
              </a:xfrm>
              <a:custGeom>
                <a:avLst/>
                <a:gdLst/>
                <a:ahLst/>
                <a:cxnLst/>
                <a:rect l="l" t="t" r="r" b="b"/>
                <a:pathLst>
                  <a:path w="6062" h="12770" extrusionOk="0">
                    <a:moveTo>
                      <a:pt x="2135" y="0"/>
                    </a:moveTo>
                    <a:cubicBezTo>
                      <a:pt x="1744" y="0"/>
                      <a:pt x="1353" y="156"/>
                      <a:pt x="989" y="488"/>
                    </a:cubicBezTo>
                    <a:cubicBezTo>
                      <a:pt x="1" y="1390"/>
                      <a:pt x="598" y="3433"/>
                      <a:pt x="829" y="4526"/>
                    </a:cubicBezTo>
                    <a:cubicBezTo>
                      <a:pt x="1240" y="6472"/>
                      <a:pt x="1544" y="8442"/>
                      <a:pt x="2225" y="10320"/>
                    </a:cubicBezTo>
                    <a:cubicBezTo>
                      <a:pt x="2498" y="11072"/>
                      <a:pt x="2820" y="12512"/>
                      <a:pt x="3758" y="12710"/>
                    </a:cubicBezTo>
                    <a:cubicBezTo>
                      <a:pt x="3947" y="12750"/>
                      <a:pt x="4121" y="12769"/>
                      <a:pt x="4282" y="12769"/>
                    </a:cubicBezTo>
                    <a:cubicBezTo>
                      <a:pt x="5523" y="12769"/>
                      <a:pt x="5964" y="11637"/>
                      <a:pt x="5999" y="10114"/>
                    </a:cubicBezTo>
                    <a:cubicBezTo>
                      <a:pt x="6062" y="7350"/>
                      <a:pt x="4779" y="3301"/>
                      <a:pt x="4493" y="2425"/>
                    </a:cubicBezTo>
                    <a:cubicBezTo>
                      <a:pt x="3994" y="896"/>
                      <a:pt x="3069" y="0"/>
                      <a:pt x="2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406;p32">
                <a:extLst>
                  <a:ext uri="{FF2B5EF4-FFF2-40B4-BE49-F238E27FC236}">
                    <a16:creationId xmlns:a16="http://schemas.microsoft.com/office/drawing/2014/main" id="{BA245ED3-35B2-2CAC-5531-A8DB8613E465}"/>
                  </a:ext>
                </a:extLst>
              </p:cNvPr>
              <p:cNvSpPr/>
              <p:nvPr/>
            </p:nvSpPr>
            <p:spPr>
              <a:xfrm>
                <a:off x="5300767" y="3772518"/>
                <a:ext cx="129777" cy="263255"/>
              </a:xfrm>
              <a:custGeom>
                <a:avLst/>
                <a:gdLst/>
                <a:ahLst/>
                <a:cxnLst/>
                <a:rect l="l" t="t" r="r" b="b"/>
                <a:pathLst>
                  <a:path w="6591" h="13370" extrusionOk="0">
                    <a:moveTo>
                      <a:pt x="2368" y="601"/>
                    </a:moveTo>
                    <a:cubicBezTo>
                      <a:pt x="2473" y="601"/>
                      <a:pt x="2576" y="616"/>
                      <a:pt x="2677" y="643"/>
                    </a:cubicBezTo>
                    <a:cubicBezTo>
                      <a:pt x="3397" y="833"/>
                      <a:pt x="4055" y="1646"/>
                      <a:pt x="4438" y="2819"/>
                    </a:cubicBezTo>
                    <a:cubicBezTo>
                      <a:pt x="4802" y="3935"/>
                      <a:pt x="5988" y="7788"/>
                      <a:pt x="5929" y="10407"/>
                    </a:cubicBezTo>
                    <a:cubicBezTo>
                      <a:pt x="5905" y="11483"/>
                      <a:pt x="5677" y="12199"/>
                      <a:pt x="5253" y="12536"/>
                    </a:cubicBezTo>
                    <a:cubicBezTo>
                      <a:pt x="5056" y="12692"/>
                      <a:pt x="4813" y="12770"/>
                      <a:pt x="4516" y="12770"/>
                    </a:cubicBezTo>
                    <a:cubicBezTo>
                      <a:pt x="4373" y="12770"/>
                      <a:pt x="4218" y="12752"/>
                      <a:pt x="4050" y="12716"/>
                    </a:cubicBezTo>
                    <a:cubicBezTo>
                      <a:pt x="3420" y="12582"/>
                      <a:pt x="3099" y="11607"/>
                      <a:pt x="2865" y="10894"/>
                    </a:cubicBezTo>
                    <a:cubicBezTo>
                      <a:pt x="2820" y="10758"/>
                      <a:pt x="2779" y="10630"/>
                      <a:pt x="2738" y="10518"/>
                    </a:cubicBezTo>
                    <a:cubicBezTo>
                      <a:pt x="2217" y="9078"/>
                      <a:pt x="1912" y="7545"/>
                      <a:pt x="1617" y="6063"/>
                    </a:cubicBezTo>
                    <a:cubicBezTo>
                      <a:pt x="1531" y="5630"/>
                      <a:pt x="1445" y="5196"/>
                      <a:pt x="1353" y="4764"/>
                    </a:cubicBezTo>
                    <a:lnTo>
                      <a:pt x="1272" y="4394"/>
                    </a:lnTo>
                    <a:cubicBezTo>
                      <a:pt x="1030" y="3321"/>
                      <a:pt x="663" y="1702"/>
                      <a:pt x="1422" y="1009"/>
                    </a:cubicBezTo>
                    <a:cubicBezTo>
                      <a:pt x="1719" y="739"/>
                      <a:pt x="2041" y="601"/>
                      <a:pt x="2368" y="601"/>
                    </a:cubicBezTo>
                    <a:close/>
                    <a:moveTo>
                      <a:pt x="2370" y="0"/>
                    </a:moveTo>
                    <a:cubicBezTo>
                      <a:pt x="1894" y="0"/>
                      <a:pt x="1426" y="193"/>
                      <a:pt x="1017" y="565"/>
                    </a:cubicBezTo>
                    <a:cubicBezTo>
                      <a:pt x="1" y="1493"/>
                      <a:pt x="413" y="3318"/>
                      <a:pt x="685" y="4526"/>
                    </a:cubicBezTo>
                    <a:lnTo>
                      <a:pt x="765" y="4888"/>
                    </a:lnTo>
                    <a:cubicBezTo>
                      <a:pt x="857" y="5318"/>
                      <a:pt x="942" y="5748"/>
                      <a:pt x="1027" y="6180"/>
                    </a:cubicBezTo>
                    <a:cubicBezTo>
                      <a:pt x="1326" y="7683"/>
                      <a:pt x="1636" y="9239"/>
                      <a:pt x="2173" y="10722"/>
                    </a:cubicBezTo>
                    <a:cubicBezTo>
                      <a:pt x="2212" y="10829"/>
                      <a:pt x="2251" y="10951"/>
                      <a:pt x="2294" y="11081"/>
                    </a:cubicBezTo>
                    <a:cubicBezTo>
                      <a:pt x="2573" y="11933"/>
                      <a:pt x="2956" y="13099"/>
                      <a:pt x="3926" y="13305"/>
                    </a:cubicBezTo>
                    <a:cubicBezTo>
                      <a:pt x="4120" y="13346"/>
                      <a:pt x="4316" y="13367"/>
                      <a:pt x="4513" y="13370"/>
                    </a:cubicBezTo>
                    <a:cubicBezTo>
                      <a:pt x="4948" y="13370"/>
                      <a:pt x="5321" y="13249"/>
                      <a:pt x="5625" y="13007"/>
                    </a:cubicBezTo>
                    <a:cubicBezTo>
                      <a:pt x="6197" y="12554"/>
                      <a:pt x="6500" y="11684"/>
                      <a:pt x="6530" y="10421"/>
                    </a:cubicBezTo>
                    <a:cubicBezTo>
                      <a:pt x="6590" y="7705"/>
                      <a:pt x="5381" y="3772"/>
                      <a:pt x="5009" y="2631"/>
                    </a:cubicBezTo>
                    <a:cubicBezTo>
                      <a:pt x="4557" y="1244"/>
                      <a:pt x="3763" y="307"/>
                      <a:pt x="2831" y="61"/>
                    </a:cubicBezTo>
                    <a:cubicBezTo>
                      <a:pt x="2677" y="20"/>
                      <a:pt x="2523" y="0"/>
                      <a:pt x="237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407;p32">
                <a:extLst>
                  <a:ext uri="{FF2B5EF4-FFF2-40B4-BE49-F238E27FC236}">
                    <a16:creationId xmlns:a16="http://schemas.microsoft.com/office/drawing/2014/main" id="{6B535FBB-35ED-3941-3A4D-9CA06A6AC46B}"/>
                  </a:ext>
                </a:extLst>
              </p:cNvPr>
              <p:cNvSpPr/>
              <p:nvPr/>
            </p:nvSpPr>
            <p:spPr>
              <a:xfrm>
                <a:off x="5397819" y="3800183"/>
                <a:ext cx="119361" cy="251441"/>
              </a:xfrm>
              <a:custGeom>
                <a:avLst/>
                <a:gdLst/>
                <a:ahLst/>
                <a:cxnLst/>
                <a:rect l="l" t="t" r="r" b="b"/>
                <a:pathLst>
                  <a:path w="6062" h="12770" extrusionOk="0">
                    <a:moveTo>
                      <a:pt x="2134" y="0"/>
                    </a:moveTo>
                    <a:cubicBezTo>
                      <a:pt x="1744" y="0"/>
                      <a:pt x="1352" y="156"/>
                      <a:pt x="989" y="488"/>
                    </a:cubicBezTo>
                    <a:cubicBezTo>
                      <a:pt x="0" y="1390"/>
                      <a:pt x="598" y="3432"/>
                      <a:pt x="829" y="4526"/>
                    </a:cubicBezTo>
                    <a:cubicBezTo>
                      <a:pt x="1240" y="6470"/>
                      <a:pt x="1544" y="8441"/>
                      <a:pt x="2225" y="10320"/>
                    </a:cubicBezTo>
                    <a:cubicBezTo>
                      <a:pt x="2497" y="11072"/>
                      <a:pt x="2820" y="12513"/>
                      <a:pt x="3758" y="12711"/>
                    </a:cubicBezTo>
                    <a:cubicBezTo>
                      <a:pt x="3946" y="12750"/>
                      <a:pt x="4121" y="12769"/>
                      <a:pt x="4281" y="12769"/>
                    </a:cubicBezTo>
                    <a:cubicBezTo>
                      <a:pt x="5523" y="12769"/>
                      <a:pt x="5965" y="11636"/>
                      <a:pt x="5999" y="10114"/>
                    </a:cubicBezTo>
                    <a:cubicBezTo>
                      <a:pt x="6061" y="7349"/>
                      <a:pt x="4780" y="3301"/>
                      <a:pt x="4493" y="2424"/>
                    </a:cubicBezTo>
                    <a:cubicBezTo>
                      <a:pt x="3994" y="896"/>
                      <a:pt x="3069" y="0"/>
                      <a:pt x="21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408;p32">
                <a:extLst>
                  <a:ext uri="{FF2B5EF4-FFF2-40B4-BE49-F238E27FC236}">
                    <a16:creationId xmlns:a16="http://schemas.microsoft.com/office/drawing/2014/main" id="{57A6A5C5-EDCF-D69F-8853-925132AD04BD}"/>
                  </a:ext>
                </a:extLst>
              </p:cNvPr>
              <p:cNvSpPr/>
              <p:nvPr/>
            </p:nvSpPr>
            <p:spPr>
              <a:xfrm>
                <a:off x="5393270" y="3794256"/>
                <a:ext cx="129796" cy="263255"/>
              </a:xfrm>
              <a:custGeom>
                <a:avLst/>
                <a:gdLst/>
                <a:ahLst/>
                <a:cxnLst/>
                <a:rect l="l" t="t" r="r" b="b"/>
                <a:pathLst>
                  <a:path w="6592" h="13370" extrusionOk="0">
                    <a:moveTo>
                      <a:pt x="2369" y="602"/>
                    </a:moveTo>
                    <a:cubicBezTo>
                      <a:pt x="2472" y="602"/>
                      <a:pt x="2577" y="616"/>
                      <a:pt x="2676" y="643"/>
                    </a:cubicBezTo>
                    <a:cubicBezTo>
                      <a:pt x="3397" y="832"/>
                      <a:pt x="4056" y="1646"/>
                      <a:pt x="4438" y="2818"/>
                    </a:cubicBezTo>
                    <a:cubicBezTo>
                      <a:pt x="4803" y="3938"/>
                      <a:pt x="5989" y="7792"/>
                      <a:pt x="5930" y="10408"/>
                    </a:cubicBezTo>
                    <a:cubicBezTo>
                      <a:pt x="5905" y="11484"/>
                      <a:pt x="5678" y="12201"/>
                      <a:pt x="5253" y="12536"/>
                    </a:cubicBezTo>
                    <a:cubicBezTo>
                      <a:pt x="5056" y="12692"/>
                      <a:pt x="4814" y="12770"/>
                      <a:pt x="4517" y="12770"/>
                    </a:cubicBezTo>
                    <a:cubicBezTo>
                      <a:pt x="4374" y="12770"/>
                      <a:pt x="4219" y="12752"/>
                      <a:pt x="4050" y="12716"/>
                    </a:cubicBezTo>
                    <a:cubicBezTo>
                      <a:pt x="3420" y="12583"/>
                      <a:pt x="3099" y="11608"/>
                      <a:pt x="2865" y="10895"/>
                    </a:cubicBezTo>
                    <a:cubicBezTo>
                      <a:pt x="2820" y="10758"/>
                      <a:pt x="2778" y="10631"/>
                      <a:pt x="2738" y="10518"/>
                    </a:cubicBezTo>
                    <a:cubicBezTo>
                      <a:pt x="2216" y="9078"/>
                      <a:pt x="1911" y="7543"/>
                      <a:pt x="1616" y="6061"/>
                    </a:cubicBezTo>
                    <a:cubicBezTo>
                      <a:pt x="1531" y="5628"/>
                      <a:pt x="1444" y="5196"/>
                      <a:pt x="1353" y="4764"/>
                    </a:cubicBezTo>
                    <a:lnTo>
                      <a:pt x="1272" y="4397"/>
                    </a:lnTo>
                    <a:cubicBezTo>
                      <a:pt x="1029" y="3324"/>
                      <a:pt x="664" y="1703"/>
                      <a:pt x="1423" y="1010"/>
                    </a:cubicBezTo>
                    <a:cubicBezTo>
                      <a:pt x="1718" y="740"/>
                      <a:pt x="2041" y="602"/>
                      <a:pt x="2368" y="602"/>
                    </a:cubicBezTo>
                    <a:close/>
                    <a:moveTo>
                      <a:pt x="2369" y="0"/>
                    </a:moveTo>
                    <a:cubicBezTo>
                      <a:pt x="1893" y="0"/>
                      <a:pt x="1425" y="193"/>
                      <a:pt x="1017" y="566"/>
                    </a:cubicBezTo>
                    <a:cubicBezTo>
                      <a:pt x="0" y="1493"/>
                      <a:pt x="413" y="3319"/>
                      <a:pt x="685" y="4528"/>
                    </a:cubicBezTo>
                    <a:lnTo>
                      <a:pt x="765" y="4887"/>
                    </a:lnTo>
                    <a:cubicBezTo>
                      <a:pt x="856" y="5318"/>
                      <a:pt x="942" y="5747"/>
                      <a:pt x="1027" y="6177"/>
                    </a:cubicBezTo>
                    <a:cubicBezTo>
                      <a:pt x="1326" y="7682"/>
                      <a:pt x="1635" y="9238"/>
                      <a:pt x="2172" y="10722"/>
                    </a:cubicBezTo>
                    <a:cubicBezTo>
                      <a:pt x="2211" y="10830"/>
                      <a:pt x="2250" y="10951"/>
                      <a:pt x="2294" y="11081"/>
                    </a:cubicBezTo>
                    <a:cubicBezTo>
                      <a:pt x="2573" y="11934"/>
                      <a:pt x="2956" y="13100"/>
                      <a:pt x="3926" y="13304"/>
                    </a:cubicBezTo>
                    <a:cubicBezTo>
                      <a:pt x="4119" y="13347"/>
                      <a:pt x="4316" y="13368"/>
                      <a:pt x="4514" y="13370"/>
                    </a:cubicBezTo>
                    <a:cubicBezTo>
                      <a:pt x="4949" y="13370"/>
                      <a:pt x="5321" y="13249"/>
                      <a:pt x="5626" y="13007"/>
                    </a:cubicBezTo>
                    <a:cubicBezTo>
                      <a:pt x="6197" y="12554"/>
                      <a:pt x="6501" y="11684"/>
                      <a:pt x="6529" y="10421"/>
                    </a:cubicBezTo>
                    <a:cubicBezTo>
                      <a:pt x="6591" y="7709"/>
                      <a:pt x="5382" y="3773"/>
                      <a:pt x="5009" y="2631"/>
                    </a:cubicBezTo>
                    <a:cubicBezTo>
                      <a:pt x="4557" y="1244"/>
                      <a:pt x="3762" y="307"/>
                      <a:pt x="2830" y="61"/>
                    </a:cubicBezTo>
                    <a:cubicBezTo>
                      <a:pt x="2677" y="20"/>
                      <a:pt x="2522" y="0"/>
                      <a:pt x="236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409;p32">
                <a:extLst>
                  <a:ext uri="{FF2B5EF4-FFF2-40B4-BE49-F238E27FC236}">
                    <a16:creationId xmlns:a16="http://schemas.microsoft.com/office/drawing/2014/main" id="{8E755C96-E09F-A48C-68C7-9CE43FC28AC3}"/>
                  </a:ext>
                </a:extLst>
              </p:cNvPr>
              <p:cNvSpPr/>
              <p:nvPr/>
            </p:nvSpPr>
            <p:spPr>
              <a:xfrm>
                <a:off x="6234664" y="4064659"/>
                <a:ext cx="190245" cy="261877"/>
              </a:xfrm>
              <a:custGeom>
                <a:avLst/>
                <a:gdLst/>
                <a:ahLst/>
                <a:cxnLst/>
                <a:rect l="l" t="t" r="r" b="b"/>
                <a:pathLst>
                  <a:path w="9662" h="13300" extrusionOk="0">
                    <a:moveTo>
                      <a:pt x="7147" y="0"/>
                    </a:moveTo>
                    <a:cubicBezTo>
                      <a:pt x="6326" y="0"/>
                      <a:pt x="5413" y="557"/>
                      <a:pt x="4636" y="1636"/>
                    </a:cubicBezTo>
                    <a:cubicBezTo>
                      <a:pt x="4048" y="2451"/>
                      <a:pt x="1375" y="6237"/>
                      <a:pt x="528" y="9296"/>
                    </a:cubicBezTo>
                    <a:cubicBezTo>
                      <a:pt x="0" y="11199"/>
                      <a:pt x="179" y="12820"/>
                      <a:pt x="2006" y="13269"/>
                    </a:cubicBezTo>
                    <a:cubicBezTo>
                      <a:pt x="2091" y="13290"/>
                      <a:pt x="2175" y="13300"/>
                      <a:pt x="2257" y="13300"/>
                    </a:cubicBezTo>
                    <a:cubicBezTo>
                      <a:pt x="3180" y="13300"/>
                      <a:pt x="3905" y="12056"/>
                      <a:pt x="4394" y="11426"/>
                    </a:cubicBezTo>
                    <a:cubicBezTo>
                      <a:pt x="5723" y="9712"/>
                      <a:pt x="6691" y="7707"/>
                      <a:pt x="7763" y="5785"/>
                    </a:cubicBezTo>
                    <a:cubicBezTo>
                      <a:pt x="8364" y="4704"/>
                      <a:pt x="9662" y="2769"/>
                      <a:pt x="8928" y="1282"/>
                    </a:cubicBezTo>
                    <a:cubicBezTo>
                      <a:pt x="8503" y="420"/>
                      <a:pt x="7860" y="0"/>
                      <a:pt x="7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410;p32">
                <a:extLst>
                  <a:ext uri="{FF2B5EF4-FFF2-40B4-BE49-F238E27FC236}">
                    <a16:creationId xmlns:a16="http://schemas.microsoft.com/office/drawing/2014/main" id="{50072C0B-54B0-7232-AD9E-3F6704BE9E1F}"/>
                  </a:ext>
                </a:extLst>
              </p:cNvPr>
              <p:cNvSpPr/>
              <p:nvPr/>
            </p:nvSpPr>
            <p:spPr>
              <a:xfrm>
                <a:off x="6231769" y="4058732"/>
                <a:ext cx="198357" cy="273750"/>
              </a:xfrm>
              <a:custGeom>
                <a:avLst/>
                <a:gdLst/>
                <a:ahLst/>
                <a:cxnLst/>
                <a:rect l="l" t="t" r="r" b="b"/>
                <a:pathLst>
                  <a:path w="10074" h="13903" extrusionOk="0">
                    <a:moveTo>
                      <a:pt x="7290" y="602"/>
                    </a:moveTo>
                    <a:cubicBezTo>
                      <a:pt x="7333" y="602"/>
                      <a:pt x="7375" y="604"/>
                      <a:pt x="7416" y="607"/>
                    </a:cubicBezTo>
                    <a:cubicBezTo>
                      <a:pt x="7991" y="655"/>
                      <a:pt x="8472" y="1039"/>
                      <a:pt x="8806" y="1716"/>
                    </a:cubicBezTo>
                    <a:cubicBezTo>
                      <a:pt x="9394" y="2906"/>
                      <a:pt x="8467" y="4514"/>
                      <a:pt x="7854" y="5578"/>
                    </a:cubicBezTo>
                    <a:cubicBezTo>
                      <a:pt x="7779" y="5707"/>
                      <a:pt x="7709" y="5829"/>
                      <a:pt x="7646" y="5941"/>
                    </a:cubicBezTo>
                    <a:cubicBezTo>
                      <a:pt x="7409" y="6367"/>
                      <a:pt x="7176" y="6798"/>
                      <a:pt x="6943" y="7228"/>
                    </a:cubicBezTo>
                    <a:cubicBezTo>
                      <a:pt x="6148" y="8703"/>
                      <a:pt x="5324" y="10228"/>
                      <a:pt x="4304" y="11543"/>
                    </a:cubicBezTo>
                    <a:cubicBezTo>
                      <a:pt x="4225" y="11646"/>
                      <a:pt x="4138" y="11764"/>
                      <a:pt x="4047" y="11891"/>
                    </a:cubicBezTo>
                    <a:cubicBezTo>
                      <a:pt x="3610" y="12495"/>
                      <a:pt x="3025" y="13299"/>
                      <a:pt x="2398" y="13299"/>
                    </a:cubicBezTo>
                    <a:cubicBezTo>
                      <a:pt x="2341" y="13299"/>
                      <a:pt x="2283" y="13293"/>
                      <a:pt x="2226" y="13279"/>
                    </a:cubicBezTo>
                    <a:cubicBezTo>
                      <a:pt x="1639" y="13135"/>
                      <a:pt x="1234" y="12862"/>
                      <a:pt x="991" y="12446"/>
                    </a:cubicBezTo>
                    <a:cubicBezTo>
                      <a:pt x="633" y="11836"/>
                      <a:pt x="624" y="10904"/>
                      <a:pt x="964" y="9678"/>
                    </a:cubicBezTo>
                    <a:cubicBezTo>
                      <a:pt x="1770" y="6773"/>
                      <a:pt x="4278" y="3153"/>
                      <a:pt x="5027" y="2112"/>
                    </a:cubicBezTo>
                    <a:cubicBezTo>
                      <a:pt x="5724" y="1145"/>
                      <a:pt x="6544" y="602"/>
                      <a:pt x="7290" y="602"/>
                    </a:cubicBezTo>
                    <a:close/>
                    <a:moveTo>
                      <a:pt x="7294" y="1"/>
                    </a:moveTo>
                    <a:cubicBezTo>
                      <a:pt x="6344" y="1"/>
                      <a:pt x="5353" y="632"/>
                      <a:pt x="4539" y="1761"/>
                    </a:cubicBezTo>
                    <a:cubicBezTo>
                      <a:pt x="3775" y="2821"/>
                      <a:pt x="1217" y="6516"/>
                      <a:pt x="384" y="9516"/>
                    </a:cubicBezTo>
                    <a:cubicBezTo>
                      <a:pt x="0" y="10905"/>
                      <a:pt x="30" y="11993"/>
                      <a:pt x="472" y="12749"/>
                    </a:cubicBezTo>
                    <a:cubicBezTo>
                      <a:pt x="798" y="13305"/>
                      <a:pt x="1339" y="13679"/>
                      <a:pt x="2082" y="13862"/>
                    </a:cubicBezTo>
                    <a:cubicBezTo>
                      <a:pt x="2188" y="13888"/>
                      <a:pt x="2297" y="13902"/>
                      <a:pt x="2406" y="13902"/>
                    </a:cubicBezTo>
                    <a:cubicBezTo>
                      <a:pt x="3333" y="13902"/>
                      <a:pt x="4046" y="12918"/>
                      <a:pt x="4534" y="12243"/>
                    </a:cubicBezTo>
                    <a:cubicBezTo>
                      <a:pt x="4621" y="12123"/>
                      <a:pt x="4702" y="12010"/>
                      <a:pt x="4778" y="11911"/>
                    </a:cubicBezTo>
                    <a:cubicBezTo>
                      <a:pt x="5829" y="10557"/>
                      <a:pt x="6665" y="9011"/>
                      <a:pt x="7472" y="7514"/>
                    </a:cubicBezTo>
                    <a:cubicBezTo>
                      <a:pt x="7704" y="7086"/>
                      <a:pt x="7934" y="6657"/>
                      <a:pt x="8172" y="6232"/>
                    </a:cubicBezTo>
                    <a:lnTo>
                      <a:pt x="8374" y="5877"/>
                    </a:lnTo>
                    <a:cubicBezTo>
                      <a:pt x="9051" y="4703"/>
                      <a:pt x="10073" y="2928"/>
                      <a:pt x="9344" y="1450"/>
                    </a:cubicBezTo>
                    <a:cubicBezTo>
                      <a:pt x="8919" y="585"/>
                      <a:pt x="8252" y="73"/>
                      <a:pt x="7466" y="8"/>
                    </a:cubicBezTo>
                    <a:cubicBezTo>
                      <a:pt x="7409" y="3"/>
                      <a:pt x="7351" y="1"/>
                      <a:pt x="729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411;p32">
                <a:extLst>
                  <a:ext uri="{FF2B5EF4-FFF2-40B4-BE49-F238E27FC236}">
                    <a16:creationId xmlns:a16="http://schemas.microsoft.com/office/drawing/2014/main" id="{D0A8B7F9-C171-97C1-F32E-11483AF76284}"/>
                  </a:ext>
                </a:extLst>
              </p:cNvPr>
              <p:cNvSpPr/>
              <p:nvPr/>
            </p:nvSpPr>
            <p:spPr>
              <a:xfrm>
                <a:off x="6327029" y="4148006"/>
                <a:ext cx="142871" cy="196683"/>
              </a:xfrm>
              <a:custGeom>
                <a:avLst/>
                <a:gdLst/>
                <a:ahLst/>
                <a:cxnLst/>
                <a:rect l="l" t="t" r="r" b="b"/>
                <a:pathLst>
                  <a:path w="7256" h="9989" extrusionOk="0">
                    <a:moveTo>
                      <a:pt x="5368" y="1"/>
                    </a:moveTo>
                    <a:cubicBezTo>
                      <a:pt x="4751" y="1"/>
                      <a:pt x="4066" y="418"/>
                      <a:pt x="3482" y="1229"/>
                    </a:cubicBezTo>
                    <a:cubicBezTo>
                      <a:pt x="3041" y="1842"/>
                      <a:pt x="1033" y="4685"/>
                      <a:pt x="397" y="6981"/>
                    </a:cubicBezTo>
                    <a:cubicBezTo>
                      <a:pt x="1" y="8410"/>
                      <a:pt x="136" y="9628"/>
                      <a:pt x="1508" y="9966"/>
                    </a:cubicBezTo>
                    <a:cubicBezTo>
                      <a:pt x="1571" y="9981"/>
                      <a:pt x="1634" y="9989"/>
                      <a:pt x="1695" y="9989"/>
                    </a:cubicBezTo>
                    <a:cubicBezTo>
                      <a:pt x="2388" y="9989"/>
                      <a:pt x="2933" y="9055"/>
                      <a:pt x="3300" y="8581"/>
                    </a:cubicBezTo>
                    <a:cubicBezTo>
                      <a:pt x="4299" y="7294"/>
                      <a:pt x="5026" y="5789"/>
                      <a:pt x="5829" y="4346"/>
                    </a:cubicBezTo>
                    <a:cubicBezTo>
                      <a:pt x="6282" y="3534"/>
                      <a:pt x="7256" y="2080"/>
                      <a:pt x="6706" y="963"/>
                    </a:cubicBezTo>
                    <a:cubicBezTo>
                      <a:pt x="6386" y="316"/>
                      <a:pt x="5903" y="1"/>
                      <a:pt x="53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412;p32">
                <a:extLst>
                  <a:ext uri="{FF2B5EF4-FFF2-40B4-BE49-F238E27FC236}">
                    <a16:creationId xmlns:a16="http://schemas.microsoft.com/office/drawing/2014/main" id="{7C18E519-B954-EF19-DB8C-F4DE76B064AF}"/>
                  </a:ext>
                </a:extLst>
              </p:cNvPr>
              <p:cNvSpPr/>
              <p:nvPr/>
            </p:nvSpPr>
            <p:spPr>
              <a:xfrm>
                <a:off x="6323347" y="4142099"/>
                <a:ext cx="152145" cy="208517"/>
              </a:xfrm>
              <a:custGeom>
                <a:avLst/>
                <a:gdLst/>
                <a:ahLst/>
                <a:cxnLst/>
                <a:rect l="l" t="t" r="r" b="b"/>
                <a:pathLst>
                  <a:path w="7727" h="10590" extrusionOk="0">
                    <a:moveTo>
                      <a:pt x="5548" y="601"/>
                    </a:moveTo>
                    <a:cubicBezTo>
                      <a:pt x="5579" y="601"/>
                      <a:pt x="5610" y="602"/>
                      <a:pt x="5641" y="605"/>
                    </a:cubicBezTo>
                    <a:cubicBezTo>
                      <a:pt x="6045" y="638"/>
                      <a:pt x="6385" y="912"/>
                      <a:pt x="6623" y="1396"/>
                    </a:cubicBezTo>
                    <a:cubicBezTo>
                      <a:pt x="7047" y="2253"/>
                      <a:pt x="6363" y="3440"/>
                      <a:pt x="5911" y="4225"/>
                    </a:cubicBezTo>
                    <a:lnTo>
                      <a:pt x="5754" y="4499"/>
                    </a:lnTo>
                    <a:cubicBezTo>
                      <a:pt x="5575" y="4820"/>
                      <a:pt x="5400" y="5145"/>
                      <a:pt x="5224" y="5469"/>
                    </a:cubicBezTo>
                    <a:cubicBezTo>
                      <a:pt x="4629" y="6574"/>
                      <a:pt x="4011" y="7714"/>
                      <a:pt x="3250" y="8696"/>
                    </a:cubicBezTo>
                    <a:cubicBezTo>
                      <a:pt x="3190" y="8773"/>
                      <a:pt x="3126" y="8863"/>
                      <a:pt x="3056" y="8959"/>
                    </a:cubicBezTo>
                    <a:cubicBezTo>
                      <a:pt x="2737" y="9400"/>
                      <a:pt x="2307" y="9985"/>
                      <a:pt x="1873" y="9985"/>
                    </a:cubicBezTo>
                    <a:cubicBezTo>
                      <a:pt x="1838" y="9985"/>
                      <a:pt x="1802" y="9981"/>
                      <a:pt x="1767" y="9973"/>
                    </a:cubicBezTo>
                    <a:cubicBezTo>
                      <a:pt x="1346" y="9870"/>
                      <a:pt x="1058" y="9677"/>
                      <a:pt x="886" y="9382"/>
                    </a:cubicBezTo>
                    <a:cubicBezTo>
                      <a:pt x="628" y="8941"/>
                      <a:pt x="624" y="8262"/>
                      <a:pt x="873" y="7361"/>
                    </a:cubicBezTo>
                    <a:lnTo>
                      <a:pt x="874" y="7361"/>
                    </a:lnTo>
                    <a:cubicBezTo>
                      <a:pt x="1474" y="5194"/>
                      <a:pt x="3352" y="2483"/>
                      <a:pt x="3913" y="1704"/>
                    </a:cubicBezTo>
                    <a:cubicBezTo>
                      <a:pt x="4413" y="1010"/>
                      <a:pt x="5017" y="601"/>
                      <a:pt x="5548" y="601"/>
                    </a:cubicBezTo>
                    <a:close/>
                    <a:moveTo>
                      <a:pt x="5561" y="0"/>
                    </a:moveTo>
                    <a:cubicBezTo>
                      <a:pt x="4827" y="0"/>
                      <a:pt x="4052" y="483"/>
                      <a:pt x="3425" y="1353"/>
                    </a:cubicBezTo>
                    <a:cubicBezTo>
                      <a:pt x="2850" y="2152"/>
                      <a:pt x="922" y="4937"/>
                      <a:pt x="293" y="7201"/>
                    </a:cubicBezTo>
                    <a:cubicBezTo>
                      <a:pt x="0" y="8264"/>
                      <a:pt x="24" y="9100"/>
                      <a:pt x="368" y="9687"/>
                    </a:cubicBezTo>
                    <a:cubicBezTo>
                      <a:pt x="623" y="10121"/>
                      <a:pt x="1045" y="10414"/>
                      <a:pt x="1624" y="10556"/>
                    </a:cubicBezTo>
                    <a:cubicBezTo>
                      <a:pt x="1709" y="10578"/>
                      <a:pt x="1798" y="10589"/>
                      <a:pt x="1887" y="10589"/>
                    </a:cubicBezTo>
                    <a:cubicBezTo>
                      <a:pt x="2618" y="10589"/>
                      <a:pt x="3166" y="9831"/>
                      <a:pt x="3542" y="9311"/>
                    </a:cubicBezTo>
                    <a:cubicBezTo>
                      <a:pt x="3607" y="9221"/>
                      <a:pt x="3669" y="9137"/>
                      <a:pt x="3725" y="9065"/>
                    </a:cubicBezTo>
                    <a:cubicBezTo>
                      <a:pt x="4517" y="8044"/>
                      <a:pt x="5145" y="6880"/>
                      <a:pt x="5753" y="5754"/>
                    </a:cubicBezTo>
                    <a:cubicBezTo>
                      <a:pt x="5927" y="5433"/>
                      <a:pt x="6102" y="5111"/>
                      <a:pt x="6280" y="4792"/>
                    </a:cubicBezTo>
                    <a:lnTo>
                      <a:pt x="6431" y="4525"/>
                    </a:lnTo>
                    <a:cubicBezTo>
                      <a:pt x="6947" y="3630"/>
                      <a:pt x="7726" y="2277"/>
                      <a:pt x="7162" y="1130"/>
                    </a:cubicBezTo>
                    <a:cubicBezTo>
                      <a:pt x="6830" y="456"/>
                      <a:pt x="6307" y="57"/>
                      <a:pt x="5690" y="5"/>
                    </a:cubicBezTo>
                    <a:cubicBezTo>
                      <a:pt x="5647" y="2"/>
                      <a:pt x="5604" y="0"/>
                      <a:pt x="556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413;p32">
                <a:extLst>
                  <a:ext uri="{FF2B5EF4-FFF2-40B4-BE49-F238E27FC236}">
                    <a16:creationId xmlns:a16="http://schemas.microsoft.com/office/drawing/2014/main" id="{EEA543F0-378C-DD75-2232-8CD1352B5F6C}"/>
                  </a:ext>
                </a:extLst>
              </p:cNvPr>
              <p:cNvSpPr/>
              <p:nvPr/>
            </p:nvSpPr>
            <p:spPr>
              <a:xfrm>
                <a:off x="5947386" y="3986785"/>
                <a:ext cx="236378" cy="225352"/>
              </a:xfrm>
              <a:custGeom>
                <a:avLst/>
                <a:gdLst/>
                <a:ahLst/>
                <a:cxnLst/>
                <a:rect l="l" t="t" r="r" b="b"/>
                <a:pathLst>
                  <a:path w="12005" h="11445" extrusionOk="0">
                    <a:moveTo>
                      <a:pt x="12004" y="0"/>
                    </a:moveTo>
                    <a:cubicBezTo>
                      <a:pt x="12004" y="0"/>
                      <a:pt x="9345" y="1548"/>
                      <a:pt x="7107" y="1548"/>
                    </a:cubicBezTo>
                    <a:cubicBezTo>
                      <a:pt x="6708" y="1548"/>
                      <a:pt x="6323" y="1499"/>
                      <a:pt x="5968" y="1383"/>
                    </a:cubicBezTo>
                    <a:cubicBezTo>
                      <a:pt x="5227" y="1141"/>
                      <a:pt x="4573" y="1039"/>
                      <a:pt x="3990" y="1039"/>
                    </a:cubicBezTo>
                    <a:cubicBezTo>
                      <a:pt x="2729" y="1039"/>
                      <a:pt x="1805" y="1517"/>
                      <a:pt x="1071" y="2088"/>
                    </a:cubicBezTo>
                    <a:cubicBezTo>
                      <a:pt x="1" y="2922"/>
                      <a:pt x="1153" y="8031"/>
                      <a:pt x="834" y="9475"/>
                    </a:cubicBezTo>
                    <a:cubicBezTo>
                      <a:pt x="547" y="10779"/>
                      <a:pt x="1217" y="11444"/>
                      <a:pt x="2420" y="11444"/>
                    </a:cubicBezTo>
                    <a:cubicBezTo>
                      <a:pt x="2549" y="11444"/>
                      <a:pt x="2683" y="11437"/>
                      <a:pt x="2824" y="11422"/>
                    </a:cubicBezTo>
                    <a:cubicBezTo>
                      <a:pt x="4276" y="11263"/>
                      <a:pt x="5299" y="9423"/>
                      <a:pt x="5344" y="7722"/>
                    </a:cubicBezTo>
                    <a:cubicBezTo>
                      <a:pt x="5387" y="6082"/>
                      <a:pt x="5319" y="5533"/>
                      <a:pt x="5618" y="5533"/>
                    </a:cubicBezTo>
                    <a:cubicBezTo>
                      <a:pt x="5629" y="5533"/>
                      <a:pt x="5641" y="5533"/>
                      <a:pt x="5653" y="5535"/>
                    </a:cubicBezTo>
                    <a:cubicBezTo>
                      <a:pt x="5966" y="5572"/>
                      <a:pt x="8473" y="6036"/>
                      <a:pt x="9507" y="6036"/>
                    </a:cubicBezTo>
                    <a:cubicBezTo>
                      <a:pt x="9586" y="6036"/>
                      <a:pt x="9658" y="6033"/>
                      <a:pt x="9718" y="6027"/>
                    </a:cubicBezTo>
                    <a:cubicBezTo>
                      <a:pt x="10564" y="5943"/>
                      <a:pt x="12004" y="1"/>
                      <a:pt x="120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414;p32">
                <a:extLst>
                  <a:ext uri="{FF2B5EF4-FFF2-40B4-BE49-F238E27FC236}">
                    <a16:creationId xmlns:a16="http://schemas.microsoft.com/office/drawing/2014/main" id="{735EAED6-92D0-5AC8-F84A-939109695CF1}"/>
                  </a:ext>
                </a:extLst>
              </p:cNvPr>
              <p:cNvSpPr/>
              <p:nvPr/>
            </p:nvSpPr>
            <p:spPr>
              <a:xfrm>
                <a:off x="5950379" y="3980858"/>
                <a:ext cx="240080" cy="237205"/>
              </a:xfrm>
              <a:custGeom>
                <a:avLst/>
                <a:gdLst/>
                <a:ahLst/>
                <a:cxnLst/>
                <a:rect l="l" t="t" r="r" b="b"/>
                <a:pathLst>
                  <a:path w="12193" h="12047" extrusionOk="0">
                    <a:moveTo>
                      <a:pt x="11397" y="882"/>
                    </a:moveTo>
                    <a:lnTo>
                      <a:pt x="11397" y="882"/>
                    </a:lnTo>
                    <a:cubicBezTo>
                      <a:pt x="10769" y="3323"/>
                      <a:pt x="9926" y="5837"/>
                      <a:pt x="9538" y="6028"/>
                    </a:cubicBezTo>
                    <a:cubicBezTo>
                      <a:pt x="9485" y="6033"/>
                      <a:pt x="9421" y="6036"/>
                      <a:pt x="9350" y="6036"/>
                    </a:cubicBezTo>
                    <a:cubicBezTo>
                      <a:pt x="8576" y="6036"/>
                      <a:pt x="6826" y="5746"/>
                      <a:pt x="6043" y="5617"/>
                    </a:cubicBezTo>
                    <a:cubicBezTo>
                      <a:pt x="5790" y="5575"/>
                      <a:pt x="5609" y="5545"/>
                      <a:pt x="5536" y="5537"/>
                    </a:cubicBezTo>
                    <a:cubicBezTo>
                      <a:pt x="5513" y="5534"/>
                      <a:pt x="5490" y="5533"/>
                      <a:pt x="5469" y="5533"/>
                    </a:cubicBezTo>
                    <a:cubicBezTo>
                      <a:pt x="5322" y="5533"/>
                      <a:pt x="5220" y="5591"/>
                      <a:pt x="5158" y="5645"/>
                    </a:cubicBezTo>
                    <a:cubicBezTo>
                      <a:pt x="4927" y="5847"/>
                      <a:pt x="4922" y="6201"/>
                      <a:pt x="4908" y="7150"/>
                    </a:cubicBezTo>
                    <a:cubicBezTo>
                      <a:pt x="4904" y="7395"/>
                      <a:pt x="4901" y="7682"/>
                      <a:pt x="4891" y="8015"/>
                    </a:cubicBezTo>
                    <a:cubicBezTo>
                      <a:pt x="4851" y="9547"/>
                      <a:pt x="3937" y="11283"/>
                      <a:pt x="2639" y="11424"/>
                    </a:cubicBezTo>
                    <a:cubicBezTo>
                      <a:pt x="2511" y="11438"/>
                      <a:pt x="2389" y="11444"/>
                      <a:pt x="2273" y="11444"/>
                    </a:cubicBezTo>
                    <a:cubicBezTo>
                      <a:pt x="1768" y="11444"/>
                      <a:pt x="1378" y="11315"/>
                      <a:pt x="1156" y="11069"/>
                    </a:cubicBezTo>
                    <a:cubicBezTo>
                      <a:pt x="916" y="10801"/>
                      <a:pt x="855" y="10388"/>
                      <a:pt x="975" y="9840"/>
                    </a:cubicBezTo>
                    <a:cubicBezTo>
                      <a:pt x="1108" y="9241"/>
                      <a:pt x="1015" y="8164"/>
                      <a:pt x="907" y="6917"/>
                    </a:cubicBezTo>
                    <a:cubicBezTo>
                      <a:pt x="766" y="5281"/>
                      <a:pt x="573" y="3040"/>
                      <a:pt x="1104" y="2626"/>
                    </a:cubicBezTo>
                    <a:cubicBezTo>
                      <a:pt x="1695" y="2165"/>
                      <a:pt x="2558" y="1643"/>
                      <a:pt x="3846" y="1643"/>
                    </a:cubicBezTo>
                    <a:cubicBezTo>
                      <a:pt x="4391" y="1643"/>
                      <a:pt x="5012" y="1738"/>
                      <a:pt x="5722" y="1968"/>
                    </a:cubicBezTo>
                    <a:cubicBezTo>
                      <a:pt x="6109" y="2094"/>
                      <a:pt x="6526" y="2148"/>
                      <a:pt x="6956" y="2148"/>
                    </a:cubicBezTo>
                    <a:cubicBezTo>
                      <a:pt x="8619" y="2148"/>
                      <a:pt x="10464" y="1349"/>
                      <a:pt x="11397" y="882"/>
                    </a:cubicBezTo>
                    <a:close/>
                    <a:moveTo>
                      <a:pt x="11851" y="0"/>
                    </a:moveTo>
                    <a:cubicBezTo>
                      <a:pt x="11801" y="0"/>
                      <a:pt x="11750" y="13"/>
                      <a:pt x="11700" y="42"/>
                    </a:cubicBezTo>
                    <a:cubicBezTo>
                      <a:pt x="11670" y="60"/>
                      <a:pt x="9080" y="1550"/>
                      <a:pt x="6960" y="1550"/>
                    </a:cubicBezTo>
                    <a:cubicBezTo>
                      <a:pt x="6590" y="1550"/>
                      <a:pt x="6234" y="1505"/>
                      <a:pt x="5909" y="1398"/>
                    </a:cubicBezTo>
                    <a:cubicBezTo>
                      <a:pt x="5126" y="1142"/>
                      <a:pt x="4437" y="1039"/>
                      <a:pt x="3831" y="1039"/>
                    </a:cubicBezTo>
                    <a:cubicBezTo>
                      <a:pt x="2382" y="1039"/>
                      <a:pt x="1404" y="1631"/>
                      <a:pt x="736" y="2152"/>
                    </a:cubicBezTo>
                    <a:cubicBezTo>
                      <a:pt x="0" y="2724"/>
                      <a:pt x="89" y="4431"/>
                      <a:pt x="309" y="6969"/>
                    </a:cubicBezTo>
                    <a:cubicBezTo>
                      <a:pt x="408" y="8117"/>
                      <a:pt x="501" y="9202"/>
                      <a:pt x="389" y="9711"/>
                    </a:cubicBezTo>
                    <a:cubicBezTo>
                      <a:pt x="184" y="10640"/>
                      <a:pt x="451" y="11181"/>
                      <a:pt x="709" y="11470"/>
                    </a:cubicBezTo>
                    <a:cubicBezTo>
                      <a:pt x="1051" y="11851"/>
                      <a:pt x="1583" y="12046"/>
                      <a:pt x="2266" y="12046"/>
                    </a:cubicBezTo>
                    <a:cubicBezTo>
                      <a:pt x="2412" y="12045"/>
                      <a:pt x="2558" y="12037"/>
                      <a:pt x="2704" y="12021"/>
                    </a:cubicBezTo>
                    <a:cubicBezTo>
                      <a:pt x="4366" y="11840"/>
                      <a:pt x="5446" y="9809"/>
                      <a:pt x="5492" y="8031"/>
                    </a:cubicBezTo>
                    <a:cubicBezTo>
                      <a:pt x="5501" y="7697"/>
                      <a:pt x="5505" y="7408"/>
                      <a:pt x="5509" y="7159"/>
                    </a:cubicBezTo>
                    <a:cubicBezTo>
                      <a:pt x="5515" y="6714"/>
                      <a:pt x="5521" y="6321"/>
                      <a:pt x="5553" y="6147"/>
                    </a:cubicBezTo>
                    <a:cubicBezTo>
                      <a:pt x="5642" y="6161"/>
                      <a:pt x="5777" y="6183"/>
                      <a:pt x="5944" y="6211"/>
                    </a:cubicBezTo>
                    <a:cubicBezTo>
                      <a:pt x="7309" y="6437"/>
                      <a:pt x="8650" y="6637"/>
                      <a:pt x="9368" y="6637"/>
                    </a:cubicBezTo>
                    <a:cubicBezTo>
                      <a:pt x="9453" y="6637"/>
                      <a:pt x="9529" y="6634"/>
                      <a:pt x="9596" y="6628"/>
                    </a:cubicBezTo>
                    <a:cubicBezTo>
                      <a:pt x="10470" y="6541"/>
                      <a:pt x="11463" y="3179"/>
                      <a:pt x="12144" y="372"/>
                    </a:cubicBezTo>
                    <a:cubicBezTo>
                      <a:pt x="12192" y="171"/>
                      <a:pt x="12033" y="0"/>
                      <a:pt x="1185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415;p32">
                <a:extLst>
                  <a:ext uri="{FF2B5EF4-FFF2-40B4-BE49-F238E27FC236}">
                    <a16:creationId xmlns:a16="http://schemas.microsoft.com/office/drawing/2014/main" id="{AEED6889-5CAD-C74D-E051-71EE8D6F9339}"/>
                  </a:ext>
                </a:extLst>
              </p:cNvPr>
              <p:cNvSpPr/>
              <p:nvPr/>
            </p:nvSpPr>
            <p:spPr>
              <a:xfrm>
                <a:off x="6193196" y="3960558"/>
                <a:ext cx="190264" cy="261897"/>
              </a:xfrm>
              <a:custGeom>
                <a:avLst/>
                <a:gdLst/>
                <a:ahLst/>
                <a:cxnLst/>
                <a:rect l="l" t="t" r="r" b="b"/>
                <a:pathLst>
                  <a:path w="9663" h="13301" extrusionOk="0">
                    <a:moveTo>
                      <a:pt x="7148" y="1"/>
                    </a:moveTo>
                    <a:cubicBezTo>
                      <a:pt x="6327" y="1"/>
                      <a:pt x="5415" y="557"/>
                      <a:pt x="4637" y="1636"/>
                    </a:cubicBezTo>
                    <a:cubicBezTo>
                      <a:pt x="4049" y="2451"/>
                      <a:pt x="1376" y="6237"/>
                      <a:pt x="528" y="9296"/>
                    </a:cubicBezTo>
                    <a:cubicBezTo>
                      <a:pt x="0" y="11198"/>
                      <a:pt x="179" y="12820"/>
                      <a:pt x="2008" y="13269"/>
                    </a:cubicBezTo>
                    <a:cubicBezTo>
                      <a:pt x="2093" y="13290"/>
                      <a:pt x="2176" y="13300"/>
                      <a:pt x="2258" y="13300"/>
                    </a:cubicBezTo>
                    <a:cubicBezTo>
                      <a:pt x="3180" y="13300"/>
                      <a:pt x="3905" y="12056"/>
                      <a:pt x="4394" y="11426"/>
                    </a:cubicBezTo>
                    <a:cubicBezTo>
                      <a:pt x="5724" y="9712"/>
                      <a:pt x="6692" y="7707"/>
                      <a:pt x="7763" y="5786"/>
                    </a:cubicBezTo>
                    <a:cubicBezTo>
                      <a:pt x="8365" y="4704"/>
                      <a:pt x="9662" y="2769"/>
                      <a:pt x="8930" y="1282"/>
                    </a:cubicBezTo>
                    <a:cubicBezTo>
                      <a:pt x="8504" y="420"/>
                      <a:pt x="7861" y="1"/>
                      <a:pt x="71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416;p32">
                <a:extLst>
                  <a:ext uri="{FF2B5EF4-FFF2-40B4-BE49-F238E27FC236}">
                    <a16:creationId xmlns:a16="http://schemas.microsoft.com/office/drawing/2014/main" id="{E263E843-230E-D180-2704-5853BC9E0554}"/>
                  </a:ext>
                </a:extLst>
              </p:cNvPr>
              <p:cNvSpPr/>
              <p:nvPr/>
            </p:nvSpPr>
            <p:spPr>
              <a:xfrm>
                <a:off x="6190302" y="3954631"/>
                <a:ext cx="198377" cy="273750"/>
              </a:xfrm>
              <a:custGeom>
                <a:avLst/>
                <a:gdLst/>
                <a:ahLst/>
                <a:cxnLst/>
                <a:rect l="l" t="t" r="r" b="b"/>
                <a:pathLst>
                  <a:path w="10075" h="13903" extrusionOk="0">
                    <a:moveTo>
                      <a:pt x="7286" y="601"/>
                    </a:moveTo>
                    <a:cubicBezTo>
                      <a:pt x="7330" y="601"/>
                      <a:pt x="7373" y="603"/>
                      <a:pt x="7417" y="606"/>
                    </a:cubicBezTo>
                    <a:cubicBezTo>
                      <a:pt x="7992" y="655"/>
                      <a:pt x="8472" y="1038"/>
                      <a:pt x="8806" y="1716"/>
                    </a:cubicBezTo>
                    <a:cubicBezTo>
                      <a:pt x="9393" y="2907"/>
                      <a:pt x="8467" y="4514"/>
                      <a:pt x="7854" y="5578"/>
                    </a:cubicBezTo>
                    <a:cubicBezTo>
                      <a:pt x="7779" y="5707"/>
                      <a:pt x="7709" y="5828"/>
                      <a:pt x="7647" y="5940"/>
                    </a:cubicBezTo>
                    <a:cubicBezTo>
                      <a:pt x="7410" y="6366"/>
                      <a:pt x="7178" y="6796"/>
                      <a:pt x="6946" y="7226"/>
                    </a:cubicBezTo>
                    <a:cubicBezTo>
                      <a:pt x="6149" y="8701"/>
                      <a:pt x="5325" y="10227"/>
                      <a:pt x="4304" y="11543"/>
                    </a:cubicBezTo>
                    <a:cubicBezTo>
                      <a:pt x="4225" y="11645"/>
                      <a:pt x="4138" y="11763"/>
                      <a:pt x="4047" y="11890"/>
                    </a:cubicBezTo>
                    <a:cubicBezTo>
                      <a:pt x="3610" y="12494"/>
                      <a:pt x="3025" y="13299"/>
                      <a:pt x="2397" y="13299"/>
                    </a:cubicBezTo>
                    <a:cubicBezTo>
                      <a:pt x="2340" y="13299"/>
                      <a:pt x="2283" y="13293"/>
                      <a:pt x="2226" y="13279"/>
                    </a:cubicBezTo>
                    <a:cubicBezTo>
                      <a:pt x="1639" y="13134"/>
                      <a:pt x="1236" y="12861"/>
                      <a:pt x="992" y="12446"/>
                    </a:cubicBezTo>
                    <a:cubicBezTo>
                      <a:pt x="634" y="11835"/>
                      <a:pt x="625" y="10904"/>
                      <a:pt x="964" y="9677"/>
                    </a:cubicBezTo>
                    <a:cubicBezTo>
                      <a:pt x="1769" y="6773"/>
                      <a:pt x="4278" y="3152"/>
                      <a:pt x="5028" y="2112"/>
                    </a:cubicBezTo>
                    <a:cubicBezTo>
                      <a:pt x="5723" y="1146"/>
                      <a:pt x="6537" y="601"/>
                      <a:pt x="7286" y="601"/>
                    </a:cubicBezTo>
                    <a:close/>
                    <a:moveTo>
                      <a:pt x="7294" y="1"/>
                    </a:moveTo>
                    <a:cubicBezTo>
                      <a:pt x="6346" y="1"/>
                      <a:pt x="5353" y="632"/>
                      <a:pt x="4540" y="1761"/>
                    </a:cubicBezTo>
                    <a:cubicBezTo>
                      <a:pt x="3775" y="2821"/>
                      <a:pt x="1218" y="6516"/>
                      <a:pt x="386" y="9517"/>
                    </a:cubicBezTo>
                    <a:cubicBezTo>
                      <a:pt x="0" y="10905"/>
                      <a:pt x="30" y="11992"/>
                      <a:pt x="473" y="12749"/>
                    </a:cubicBezTo>
                    <a:cubicBezTo>
                      <a:pt x="798" y="13305"/>
                      <a:pt x="1340" y="13679"/>
                      <a:pt x="2082" y="13862"/>
                    </a:cubicBezTo>
                    <a:cubicBezTo>
                      <a:pt x="2188" y="13888"/>
                      <a:pt x="2297" y="13902"/>
                      <a:pt x="2406" y="13902"/>
                    </a:cubicBezTo>
                    <a:cubicBezTo>
                      <a:pt x="3334" y="13902"/>
                      <a:pt x="4046" y="12917"/>
                      <a:pt x="4534" y="12242"/>
                    </a:cubicBezTo>
                    <a:cubicBezTo>
                      <a:pt x="4622" y="12122"/>
                      <a:pt x="4703" y="12009"/>
                      <a:pt x="4779" y="11912"/>
                    </a:cubicBezTo>
                    <a:cubicBezTo>
                      <a:pt x="5830" y="10556"/>
                      <a:pt x="6666" y="9008"/>
                      <a:pt x="7475" y="7512"/>
                    </a:cubicBezTo>
                    <a:cubicBezTo>
                      <a:pt x="7705" y="7084"/>
                      <a:pt x="7936" y="6656"/>
                      <a:pt x="8172" y="6232"/>
                    </a:cubicBezTo>
                    <a:lnTo>
                      <a:pt x="8375" y="5878"/>
                    </a:lnTo>
                    <a:cubicBezTo>
                      <a:pt x="9052" y="4704"/>
                      <a:pt x="10075" y="2929"/>
                      <a:pt x="9346" y="1451"/>
                    </a:cubicBezTo>
                    <a:cubicBezTo>
                      <a:pt x="8919" y="586"/>
                      <a:pt x="8253" y="73"/>
                      <a:pt x="7466" y="8"/>
                    </a:cubicBezTo>
                    <a:cubicBezTo>
                      <a:pt x="7409" y="3"/>
                      <a:pt x="7352" y="1"/>
                      <a:pt x="729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417;p32">
                <a:extLst>
                  <a:ext uri="{FF2B5EF4-FFF2-40B4-BE49-F238E27FC236}">
                    <a16:creationId xmlns:a16="http://schemas.microsoft.com/office/drawing/2014/main" id="{440BD50B-DDAE-6E42-16F5-933166B0C44B}"/>
                  </a:ext>
                </a:extLst>
              </p:cNvPr>
              <p:cNvSpPr/>
              <p:nvPr/>
            </p:nvSpPr>
            <p:spPr>
              <a:xfrm>
                <a:off x="6089568" y="3937697"/>
                <a:ext cx="190264" cy="261897"/>
              </a:xfrm>
              <a:custGeom>
                <a:avLst/>
                <a:gdLst/>
                <a:ahLst/>
                <a:cxnLst/>
                <a:rect l="l" t="t" r="r" b="b"/>
                <a:pathLst>
                  <a:path w="9663" h="13301" extrusionOk="0">
                    <a:moveTo>
                      <a:pt x="7147" y="0"/>
                    </a:moveTo>
                    <a:cubicBezTo>
                      <a:pt x="6326" y="0"/>
                      <a:pt x="5413" y="556"/>
                      <a:pt x="4636" y="1635"/>
                    </a:cubicBezTo>
                    <a:cubicBezTo>
                      <a:pt x="4049" y="2451"/>
                      <a:pt x="1376" y="6238"/>
                      <a:pt x="528" y="9295"/>
                    </a:cubicBezTo>
                    <a:cubicBezTo>
                      <a:pt x="0" y="11198"/>
                      <a:pt x="179" y="12819"/>
                      <a:pt x="2006" y="13270"/>
                    </a:cubicBezTo>
                    <a:cubicBezTo>
                      <a:pt x="2091" y="13290"/>
                      <a:pt x="2175" y="13300"/>
                      <a:pt x="2257" y="13300"/>
                    </a:cubicBezTo>
                    <a:cubicBezTo>
                      <a:pt x="3180" y="13300"/>
                      <a:pt x="3905" y="12055"/>
                      <a:pt x="4394" y="11425"/>
                    </a:cubicBezTo>
                    <a:cubicBezTo>
                      <a:pt x="5723" y="9713"/>
                      <a:pt x="6691" y="7708"/>
                      <a:pt x="7763" y="5785"/>
                    </a:cubicBezTo>
                    <a:cubicBezTo>
                      <a:pt x="8365" y="4704"/>
                      <a:pt x="9662" y="2769"/>
                      <a:pt x="8928" y="1281"/>
                    </a:cubicBezTo>
                    <a:cubicBezTo>
                      <a:pt x="8503" y="420"/>
                      <a:pt x="7860" y="0"/>
                      <a:pt x="7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418;p32">
                <a:extLst>
                  <a:ext uri="{FF2B5EF4-FFF2-40B4-BE49-F238E27FC236}">
                    <a16:creationId xmlns:a16="http://schemas.microsoft.com/office/drawing/2014/main" id="{4325359C-4A40-21E5-42B0-27D02C320BCA}"/>
                  </a:ext>
                </a:extLst>
              </p:cNvPr>
              <p:cNvSpPr/>
              <p:nvPr/>
            </p:nvSpPr>
            <p:spPr>
              <a:xfrm>
                <a:off x="6086674" y="3931790"/>
                <a:ext cx="198357" cy="273730"/>
              </a:xfrm>
              <a:custGeom>
                <a:avLst/>
                <a:gdLst/>
                <a:ahLst/>
                <a:cxnLst/>
                <a:rect l="l" t="t" r="r" b="b"/>
                <a:pathLst>
                  <a:path w="10074" h="13902" extrusionOk="0">
                    <a:moveTo>
                      <a:pt x="7284" y="600"/>
                    </a:moveTo>
                    <a:cubicBezTo>
                      <a:pt x="7328" y="600"/>
                      <a:pt x="7373" y="602"/>
                      <a:pt x="7417" y="606"/>
                    </a:cubicBezTo>
                    <a:cubicBezTo>
                      <a:pt x="7992" y="654"/>
                      <a:pt x="8472" y="1037"/>
                      <a:pt x="8806" y="1715"/>
                    </a:cubicBezTo>
                    <a:cubicBezTo>
                      <a:pt x="9393" y="2906"/>
                      <a:pt x="8467" y="4514"/>
                      <a:pt x="7854" y="5577"/>
                    </a:cubicBezTo>
                    <a:cubicBezTo>
                      <a:pt x="7779" y="5706"/>
                      <a:pt x="7709" y="5827"/>
                      <a:pt x="7647" y="5940"/>
                    </a:cubicBezTo>
                    <a:cubicBezTo>
                      <a:pt x="7409" y="6366"/>
                      <a:pt x="7177" y="6796"/>
                      <a:pt x="6945" y="7226"/>
                    </a:cubicBezTo>
                    <a:cubicBezTo>
                      <a:pt x="6148" y="8701"/>
                      <a:pt x="5324" y="10226"/>
                      <a:pt x="4304" y="11542"/>
                    </a:cubicBezTo>
                    <a:cubicBezTo>
                      <a:pt x="4225" y="11644"/>
                      <a:pt x="4138" y="11763"/>
                      <a:pt x="4047" y="11890"/>
                    </a:cubicBezTo>
                    <a:cubicBezTo>
                      <a:pt x="3611" y="12493"/>
                      <a:pt x="3028" y="13299"/>
                      <a:pt x="2398" y="13299"/>
                    </a:cubicBezTo>
                    <a:cubicBezTo>
                      <a:pt x="2341" y="13299"/>
                      <a:pt x="2283" y="13292"/>
                      <a:pt x="2226" y="13278"/>
                    </a:cubicBezTo>
                    <a:cubicBezTo>
                      <a:pt x="1639" y="13135"/>
                      <a:pt x="1235" y="12862"/>
                      <a:pt x="991" y="12446"/>
                    </a:cubicBezTo>
                    <a:cubicBezTo>
                      <a:pt x="633" y="11834"/>
                      <a:pt x="624" y="10903"/>
                      <a:pt x="964" y="9676"/>
                    </a:cubicBezTo>
                    <a:cubicBezTo>
                      <a:pt x="1769" y="6772"/>
                      <a:pt x="4278" y="3151"/>
                      <a:pt x="5027" y="2111"/>
                    </a:cubicBezTo>
                    <a:cubicBezTo>
                      <a:pt x="5722" y="1147"/>
                      <a:pt x="6531" y="600"/>
                      <a:pt x="7284" y="600"/>
                    </a:cubicBezTo>
                    <a:close/>
                    <a:moveTo>
                      <a:pt x="7283" y="0"/>
                    </a:moveTo>
                    <a:cubicBezTo>
                      <a:pt x="6342" y="0"/>
                      <a:pt x="5349" y="636"/>
                      <a:pt x="4540" y="1761"/>
                    </a:cubicBezTo>
                    <a:cubicBezTo>
                      <a:pt x="3775" y="2821"/>
                      <a:pt x="1217" y="6516"/>
                      <a:pt x="386" y="9516"/>
                    </a:cubicBezTo>
                    <a:cubicBezTo>
                      <a:pt x="0" y="10904"/>
                      <a:pt x="30" y="11992"/>
                      <a:pt x="473" y="12749"/>
                    </a:cubicBezTo>
                    <a:cubicBezTo>
                      <a:pt x="798" y="13305"/>
                      <a:pt x="1340" y="13680"/>
                      <a:pt x="2082" y="13861"/>
                    </a:cubicBezTo>
                    <a:cubicBezTo>
                      <a:pt x="2188" y="13887"/>
                      <a:pt x="2297" y="13902"/>
                      <a:pt x="2406" y="13902"/>
                    </a:cubicBezTo>
                    <a:cubicBezTo>
                      <a:pt x="3333" y="13902"/>
                      <a:pt x="4046" y="12916"/>
                      <a:pt x="4534" y="12243"/>
                    </a:cubicBezTo>
                    <a:cubicBezTo>
                      <a:pt x="4622" y="12122"/>
                      <a:pt x="4703" y="12009"/>
                      <a:pt x="4778" y="11911"/>
                    </a:cubicBezTo>
                    <a:cubicBezTo>
                      <a:pt x="5829" y="10557"/>
                      <a:pt x="6665" y="9010"/>
                      <a:pt x="7473" y="7512"/>
                    </a:cubicBezTo>
                    <a:cubicBezTo>
                      <a:pt x="7705" y="7084"/>
                      <a:pt x="7935" y="6657"/>
                      <a:pt x="8172" y="6233"/>
                    </a:cubicBezTo>
                    <a:lnTo>
                      <a:pt x="8375" y="5877"/>
                    </a:lnTo>
                    <a:cubicBezTo>
                      <a:pt x="9052" y="4702"/>
                      <a:pt x="10074" y="2928"/>
                      <a:pt x="9346" y="1449"/>
                    </a:cubicBezTo>
                    <a:cubicBezTo>
                      <a:pt x="8919" y="584"/>
                      <a:pt x="8251" y="72"/>
                      <a:pt x="7466" y="8"/>
                    </a:cubicBezTo>
                    <a:cubicBezTo>
                      <a:pt x="7405" y="3"/>
                      <a:pt x="7344" y="0"/>
                      <a:pt x="728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419;p32">
                <a:extLst>
                  <a:ext uri="{FF2B5EF4-FFF2-40B4-BE49-F238E27FC236}">
                    <a16:creationId xmlns:a16="http://schemas.microsoft.com/office/drawing/2014/main" id="{40075AF5-064E-C8A4-5C21-A02CBC9BD36F}"/>
                  </a:ext>
                </a:extLst>
              </p:cNvPr>
              <p:cNvSpPr/>
              <p:nvPr/>
            </p:nvSpPr>
            <p:spPr>
              <a:xfrm>
                <a:off x="4933785" y="3759444"/>
                <a:ext cx="1341007" cy="970638"/>
              </a:xfrm>
              <a:custGeom>
                <a:avLst/>
                <a:gdLst/>
                <a:ahLst/>
                <a:cxnLst/>
                <a:rect l="l" t="t" r="r" b="b"/>
                <a:pathLst>
                  <a:path w="68106" h="49296" extrusionOk="0">
                    <a:moveTo>
                      <a:pt x="0" y="0"/>
                    </a:moveTo>
                    <a:lnTo>
                      <a:pt x="10704" y="29265"/>
                    </a:lnTo>
                    <a:lnTo>
                      <a:pt x="68105" y="49295"/>
                    </a:lnTo>
                    <a:lnTo>
                      <a:pt x="64816" y="21342"/>
                    </a:lnTo>
                    <a:lnTo>
                      <a:pt x="0"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420;p32">
                <a:extLst>
                  <a:ext uri="{FF2B5EF4-FFF2-40B4-BE49-F238E27FC236}">
                    <a16:creationId xmlns:a16="http://schemas.microsoft.com/office/drawing/2014/main" id="{3FC2CD3E-F9ED-A6A3-7A6F-AC0E35083901}"/>
                  </a:ext>
                </a:extLst>
              </p:cNvPr>
              <p:cNvSpPr/>
              <p:nvPr/>
            </p:nvSpPr>
            <p:spPr>
              <a:xfrm>
                <a:off x="4927444" y="3753517"/>
                <a:ext cx="1353609" cy="982492"/>
              </a:xfrm>
              <a:custGeom>
                <a:avLst/>
                <a:gdLst/>
                <a:ahLst/>
                <a:cxnLst/>
                <a:rect l="l" t="t" r="r" b="b"/>
                <a:pathLst>
                  <a:path w="68746" h="49898" extrusionOk="0">
                    <a:moveTo>
                      <a:pt x="818" y="780"/>
                    </a:moveTo>
                    <a:lnTo>
                      <a:pt x="64862" y="21868"/>
                    </a:lnTo>
                    <a:lnTo>
                      <a:pt x="68073" y="49154"/>
                    </a:lnTo>
                    <a:lnTo>
                      <a:pt x="11260" y="29329"/>
                    </a:lnTo>
                    <a:lnTo>
                      <a:pt x="818" y="780"/>
                    </a:lnTo>
                    <a:close/>
                    <a:moveTo>
                      <a:pt x="320" y="1"/>
                    </a:moveTo>
                    <a:cubicBezTo>
                      <a:pt x="240" y="1"/>
                      <a:pt x="163" y="33"/>
                      <a:pt x="106" y="93"/>
                    </a:cubicBezTo>
                    <a:cubicBezTo>
                      <a:pt x="27" y="176"/>
                      <a:pt x="1" y="297"/>
                      <a:pt x="40" y="404"/>
                    </a:cubicBezTo>
                    <a:lnTo>
                      <a:pt x="10744" y="29670"/>
                    </a:lnTo>
                    <a:cubicBezTo>
                      <a:pt x="10775" y="29754"/>
                      <a:pt x="10842" y="29821"/>
                      <a:pt x="10928" y="29849"/>
                    </a:cubicBezTo>
                    <a:lnTo>
                      <a:pt x="68327" y="49881"/>
                    </a:lnTo>
                    <a:cubicBezTo>
                      <a:pt x="68359" y="49891"/>
                      <a:pt x="68393" y="49897"/>
                      <a:pt x="68427" y="49897"/>
                    </a:cubicBezTo>
                    <a:cubicBezTo>
                      <a:pt x="68607" y="49897"/>
                      <a:pt x="68746" y="49740"/>
                      <a:pt x="68726" y="49562"/>
                    </a:cubicBezTo>
                    <a:lnTo>
                      <a:pt x="65437" y="21609"/>
                    </a:lnTo>
                    <a:cubicBezTo>
                      <a:pt x="65424" y="21493"/>
                      <a:pt x="65343" y="21394"/>
                      <a:pt x="65233" y="21359"/>
                    </a:cubicBezTo>
                    <a:lnTo>
                      <a:pt x="417" y="17"/>
                    </a:lnTo>
                    <a:cubicBezTo>
                      <a:pt x="385" y="6"/>
                      <a:pt x="352" y="1"/>
                      <a:pt x="32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5" name="Google Shape;421;p32">
              <a:extLst>
                <a:ext uri="{FF2B5EF4-FFF2-40B4-BE49-F238E27FC236}">
                  <a16:creationId xmlns:a16="http://schemas.microsoft.com/office/drawing/2014/main" id="{F82A4BD1-8A62-A48D-56D1-CFC64608F9F5}"/>
                </a:ext>
              </a:extLst>
            </p:cNvPr>
            <p:cNvGrpSpPr/>
            <p:nvPr/>
          </p:nvGrpSpPr>
          <p:grpSpPr>
            <a:xfrm>
              <a:off x="4866130" y="1140950"/>
              <a:ext cx="3577378" cy="3177375"/>
              <a:chOff x="4866130" y="1140950"/>
              <a:chExt cx="3577378" cy="3177375"/>
            </a:xfrm>
          </p:grpSpPr>
          <p:grpSp>
            <p:nvGrpSpPr>
              <p:cNvPr id="386" name="Google Shape;422;p32">
                <a:extLst>
                  <a:ext uri="{FF2B5EF4-FFF2-40B4-BE49-F238E27FC236}">
                    <a16:creationId xmlns:a16="http://schemas.microsoft.com/office/drawing/2014/main" id="{9573F21B-A906-0B23-5FB0-1C2772485E91}"/>
                  </a:ext>
                </a:extLst>
              </p:cNvPr>
              <p:cNvGrpSpPr/>
              <p:nvPr/>
            </p:nvGrpSpPr>
            <p:grpSpPr>
              <a:xfrm>
                <a:off x="7218455" y="3425403"/>
                <a:ext cx="627776" cy="773482"/>
                <a:chOff x="7218455" y="3425403"/>
                <a:chExt cx="627776" cy="773482"/>
              </a:xfrm>
            </p:grpSpPr>
            <p:sp>
              <p:nvSpPr>
                <p:cNvPr id="449" name="Google Shape;423;p32">
                  <a:extLst>
                    <a:ext uri="{FF2B5EF4-FFF2-40B4-BE49-F238E27FC236}">
                      <a16:creationId xmlns:a16="http://schemas.microsoft.com/office/drawing/2014/main" id="{F0E8E043-5239-63D1-1DE3-4E865CA9FC65}"/>
                    </a:ext>
                  </a:extLst>
                </p:cNvPr>
                <p:cNvSpPr/>
                <p:nvPr/>
              </p:nvSpPr>
              <p:spPr>
                <a:xfrm>
                  <a:off x="7474976" y="3425403"/>
                  <a:ext cx="371255" cy="11873"/>
                </a:xfrm>
                <a:custGeom>
                  <a:avLst/>
                  <a:gdLst/>
                  <a:ahLst/>
                  <a:cxnLst/>
                  <a:rect l="l" t="t" r="r" b="b"/>
                  <a:pathLst>
                    <a:path w="18855" h="603" extrusionOk="0">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24;p32">
                  <a:extLst>
                    <a:ext uri="{FF2B5EF4-FFF2-40B4-BE49-F238E27FC236}">
                      <a16:creationId xmlns:a16="http://schemas.microsoft.com/office/drawing/2014/main" id="{85658453-D3E9-EDB5-9698-DBFC6D483DC6}"/>
                    </a:ext>
                  </a:extLst>
                </p:cNvPr>
                <p:cNvSpPr/>
                <p:nvPr/>
              </p:nvSpPr>
              <p:spPr>
                <a:xfrm>
                  <a:off x="7218455" y="3425403"/>
                  <a:ext cx="137279" cy="11873"/>
                </a:xfrm>
                <a:custGeom>
                  <a:avLst/>
                  <a:gdLst/>
                  <a:ahLst/>
                  <a:cxnLst/>
                  <a:rect l="l" t="t" r="r" b="b"/>
                  <a:pathLst>
                    <a:path w="6972" h="603" extrusionOk="0">
                      <a:moveTo>
                        <a:pt x="301" y="1"/>
                      </a:moveTo>
                      <a:cubicBezTo>
                        <a:pt x="136" y="1"/>
                        <a:pt x="1" y="135"/>
                        <a:pt x="1" y="302"/>
                      </a:cubicBezTo>
                      <a:cubicBezTo>
                        <a:pt x="1" y="468"/>
                        <a:pt x="136" y="602"/>
                        <a:pt x="301" y="602"/>
                      </a:cubicBezTo>
                      <a:cubicBezTo>
                        <a:pt x="303" y="602"/>
                        <a:pt x="306" y="602"/>
                        <a:pt x="308" y="602"/>
                      </a:cubicBezTo>
                      <a:lnTo>
                        <a:pt x="6677" y="602"/>
                      </a:lnTo>
                      <a:cubicBezTo>
                        <a:pt x="6841" y="599"/>
                        <a:pt x="6971" y="465"/>
                        <a:pt x="6971" y="302"/>
                      </a:cubicBezTo>
                      <a:cubicBezTo>
                        <a:pt x="6971" y="139"/>
                        <a:pt x="6841" y="5"/>
                        <a:pt x="6677"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25;p32">
                  <a:extLst>
                    <a:ext uri="{FF2B5EF4-FFF2-40B4-BE49-F238E27FC236}">
                      <a16:creationId xmlns:a16="http://schemas.microsoft.com/office/drawing/2014/main" id="{DC3682A6-213F-D37B-BE76-76351314C9F1}"/>
                    </a:ext>
                  </a:extLst>
                </p:cNvPr>
                <p:cNvSpPr/>
                <p:nvPr/>
              </p:nvSpPr>
              <p:spPr>
                <a:xfrm>
                  <a:off x="7771389" y="3490912"/>
                  <a:ext cx="74842" cy="11873"/>
                </a:xfrm>
                <a:custGeom>
                  <a:avLst/>
                  <a:gdLst/>
                  <a:ahLst/>
                  <a:cxnLst/>
                  <a:rect l="l" t="t" r="r" b="b"/>
                  <a:pathLst>
                    <a:path w="3801" h="603" extrusionOk="0">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26;p32">
                  <a:extLst>
                    <a:ext uri="{FF2B5EF4-FFF2-40B4-BE49-F238E27FC236}">
                      <a16:creationId xmlns:a16="http://schemas.microsoft.com/office/drawing/2014/main" id="{EE58AEF0-3F23-8E4E-C054-1119F120585C}"/>
                    </a:ext>
                  </a:extLst>
                </p:cNvPr>
                <p:cNvSpPr/>
                <p:nvPr/>
              </p:nvSpPr>
              <p:spPr>
                <a:xfrm>
                  <a:off x="7594672" y="3490912"/>
                  <a:ext cx="137535" cy="11873"/>
                </a:xfrm>
                <a:custGeom>
                  <a:avLst/>
                  <a:gdLst/>
                  <a:ahLst/>
                  <a:cxnLst/>
                  <a:rect l="l" t="t" r="r" b="b"/>
                  <a:pathLst>
                    <a:path w="6985" h="603" extrusionOk="0">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27;p32">
                  <a:extLst>
                    <a:ext uri="{FF2B5EF4-FFF2-40B4-BE49-F238E27FC236}">
                      <a16:creationId xmlns:a16="http://schemas.microsoft.com/office/drawing/2014/main" id="{75EED395-B544-D535-BFF8-0EE48ED897D3}"/>
                    </a:ext>
                  </a:extLst>
                </p:cNvPr>
                <p:cNvSpPr/>
                <p:nvPr/>
              </p:nvSpPr>
              <p:spPr>
                <a:xfrm>
                  <a:off x="7218455" y="3490912"/>
                  <a:ext cx="302576" cy="11873"/>
                </a:xfrm>
                <a:custGeom>
                  <a:avLst/>
                  <a:gdLst/>
                  <a:ahLst/>
                  <a:cxnLst/>
                  <a:rect l="l" t="t" r="r" b="b"/>
                  <a:pathLst>
                    <a:path w="15367" h="603" extrusionOk="0">
                      <a:moveTo>
                        <a:pt x="301" y="1"/>
                      </a:moveTo>
                      <a:cubicBezTo>
                        <a:pt x="136" y="1"/>
                        <a:pt x="1" y="135"/>
                        <a:pt x="1" y="301"/>
                      </a:cubicBezTo>
                      <a:cubicBezTo>
                        <a:pt x="1" y="468"/>
                        <a:pt x="136" y="602"/>
                        <a:pt x="301" y="602"/>
                      </a:cubicBezTo>
                      <a:cubicBezTo>
                        <a:pt x="303" y="602"/>
                        <a:pt x="306" y="602"/>
                        <a:pt x="308" y="602"/>
                      </a:cubicBezTo>
                      <a:lnTo>
                        <a:pt x="15073" y="602"/>
                      </a:lnTo>
                      <a:cubicBezTo>
                        <a:pt x="15236" y="599"/>
                        <a:pt x="15367" y="465"/>
                        <a:pt x="15367" y="301"/>
                      </a:cubicBezTo>
                      <a:cubicBezTo>
                        <a:pt x="15367" y="138"/>
                        <a:pt x="15236" y="5"/>
                        <a:pt x="15073"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28;p32">
                  <a:extLst>
                    <a:ext uri="{FF2B5EF4-FFF2-40B4-BE49-F238E27FC236}">
                      <a16:creationId xmlns:a16="http://schemas.microsoft.com/office/drawing/2014/main" id="{C617509D-C961-A07D-4FE1-C0AD81E5E7F8}"/>
                    </a:ext>
                  </a:extLst>
                </p:cNvPr>
                <p:cNvSpPr/>
                <p:nvPr/>
              </p:nvSpPr>
              <p:spPr>
                <a:xfrm>
                  <a:off x="7514868" y="3556420"/>
                  <a:ext cx="331363" cy="11873"/>
                </a:xfrm>
                <a:custGeom>
                  <a:avLst/>
                  <a:gdLst/>
                  <a:ahLst/>
                  <a:cxnLst/>
                  <a:rect l="l" t="t" r="r" b="b"/>
                  <a:pathLst>
                    <a:path w="16829" h="603" extrusionOk="0">
                      <a:moveTo>
                        <a:pt x="300" y="1"/>
                      </a:moveTo>
                      <a:cubicBezTo>
                        <a:pt x="135" y="1"/>
                        <a:pt x="1" y="135"/>
                        <a:pt x="1" y="301"/>
                      </a:cubicBezTo>
                      <a:cubicBezTo>
                        <a:pt x="1" y="467"/>
                        <a:pt x="136" y="602"/>
                        <a:pt x="303" y="602"/>
                      </a:cubicBezTo>
                      <a:cubicBezTo>
                        <a:pt x="305" y="602"/>
                        <a:pt x="307" y="602"/>
                        <a:pt x="309" y="602"/>
                      </a:cubicBezTo>
                      <a:lnTo>
                        <a:pt x="16522" y="602"/>
                      </a:lnTo>
                      <a:cubicBezTo>
                        <a:pt x="16524" y="602"/>
                        <a:pt x="16526" y="602"/>
                        <a:pt x="16528" y="602"/>
                      </a:cubicBezTo>
                      <a:cubicBezTo>
                        <a:pt x="16694" y="602"/>
                        <a:pt x="16829" y="467"/>
                        <a:pt x="16829" y="301"/>
                      </a:cubicBezTo>
                      <a:cubicBezTo>
                        <a:pt x="16829" y="135"/>
                        <a:pt x="16695" y="1"/>
                        <a:pt x="16530" y="1"/>
                      </a:cubicBezTo>
                      <a:cubicBezTo>
                        <a:pt x="16527" y="1"/>
                        <a:pt x="16524" y="1"/>
                        <a:pt x="16522" y="1"/>
                      </a:cubicBezTo>
                      <a:lnTo>
                        <a:pt x="309" y="1"/>
                      </a:lnTo>
                      <a:cubicBezTo>
                        <a:pt x="306" y="1"/>
                        <a:pt x="303" y="1"/>
                        <a:pt x="30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29;p32">
                  <a:extLst>
                    <a:ext uri="{FF2B5EF4-FFF2-40B4-BE49-F238E27FC236}">
                      <a16:creationId xmlns:a16="http://schemas.microsoft.com/office/drawing/2014/main" id="{B562C6BC-3B98-864A-81D4-A22B0F47F9B2}"/>
                    </a:ext>
                  </a:extLst>
                </p:cNvPr>
                <p:cNvSpPr/>
                <p:nvPr/>
              </p:nvSpPr>
              <p:spPr>
                <a:xfrm>
                  <a:off x="7218455" y="3556420"/>
                  <a:ext cx="239864" cy="11873"/>
                </a:xfrm>
                <a:custGeom>
                  <a:avLst/>
                  <a:gdLst/>
                  <a:ahLst/>
                  <a:cxnLst/>
                  <a:rect l="l" t="t" r="r" b="b"/>
                  <a:pathLst>
                    <a:path w="12182" h="603" extrusionOk="0">
                      <a:moveTo>
                        <a:pt x="299" y="1"/>
                      </a:moveTo>
                      <a:cubicBezTo>
                        <a:pt x="135" y="1"/>
                        <a:pt x="1" y="135"/>
                        <a:pt x="1" y="301"/>
                      </a:cubicBezTo>
                      <a:cubicBezTo>
                        <a:pt x="1" y="467"/>
                        <a:pt x="136" y="602"/>
                        <a:pt x="301" y="602"/>
                      </a:cubicBezTo>
                      <a:cubicBezTo>
                        <a:pt x="303" y="602"/>
                        <a:pt x="306" y="602"/>
                        <a:pt x="308" y="602"/>
                      </a:cubicBezTo>
                      <a:lnTo>
                        <a:pt x="11888" y="602"/>
                      </a:lnTo>
                      <a:cubicBezTo>
                        <a:pt x="12052" y="597"/>
                        <a:pt x="12182" y="464"/>
                        <a:pt x="12182" y="301"/>
                      </a:cubicBezTo>
                      <a:cubicBezTo>
                        <a:pt x="12182" y="137"/>
                        <a:pt x="12052" y="4"/>
                        <a:pt x="11888" y="1"/>
                      </a:cubicBezTo>
                      <a:lnTo>
                        <a:pt x="308"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30;p32">
                  <a:extLst>
                    <a:ext uri="{FF2B5EF4-FFF2-40B4-BE49-F238E27FC236}">
                      <a16:creationId xmlns:a16="http://schemas.microsoft.com/office/drawing/2014/main" id="{5A8F7D52-EE86-CBB0-D2AE-3558DAC54424}"/>
                    </a:ext>
                  </a:extLst>
                </p:cNvPr>
                <p:cNvSpPr/>
                <p:nvPr/>
              </p:nvSpPr>
              <p:spPr>
                <a:xfrm>
                  <a:off x="7697434" y="3621909"/>
                  <a:ext cx="148660" cy="11853"/>
                </a:xfrm>
                <a:custGeom>
                  <a:avLst/>
                  <a:gdLst/>
                  <a:ahLst/>
                  <a:cxnLst/>
                  <a:rect l="l" t="t" r="r" b="b"/>
                  <a:pathLst>
                    <a:path w="7550" h="602" extrusionOk="0">
                      <a:moveTo>
                        <a:pt x="301" y="1"/>
                      </a:moveTo>
                      <a:cubicBezTo>
                        <a:pt x="135" y="1"/>
                        <a:pt x="1" y="135"/>
                        <a:pt x="1" y="301"/>
                      </a:cubicBezTo>
                      <a:cubicBezTo>
                        <a:pt x="1" y="467"/>
                        <a:pt x="135" y="602"/>
                        <a:pt x="301" y="602"/>
                      </a:cubicBezTo>
                      <a:lnTo>
                        <a:pt x="7250" y="602"/>
                      </a:lnTo>
                      <a:cubicBezTo>
                        <a:pt x="7416" y="602"/>
                        <a:pt x="7550" y="467"/>
                        <a:pt x="7550" y="301"/>
                      </a:cubicBezTo>
                      <a:cubicBezTo>
                        <a:pt x="7550" y="135"/>
                        <a:pt x="7416" y="1"/>
                        <a:pt x="725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31;p32">
                  <a:extLst>
                    <a:ext uri="{FF2B5EF4-FFF2-40B4-BE49-F238E27FC236}">
                      <a16:creationId xmlns:a16="http://schemas.microsoft.com/office/drawing/2014/main" id="{A9A0802B-C369-C1BA-0BE6-A28DB1353AE4}"/>
                    </a:ext>
                  </a:extLst>
                </p:cNvPr>
                <p:cNvSpPr/>
                <p:nvPr/>
              </p:nvSpPr>
              <p:spPr>
                <a:xfrm>
                  <a:off x="7355399" y="3621909"/>
                  <a:ext cx="296886" cy="11853"/>
                </a:xfrm>
                <a:custGeom>
                  <a:avLst/>
                  <a:gdLst/>
                  <a:ahLst/>
                  <a:cxnLst/>
                  <a:rect l="l" t="t" r="r" b="b"/>
                  <a:pathLst>
                    <a:path w="15078" h="602" extrusionOk="0">
                      <a:moveTo>
                        <a:pt x="301" y="1"/>
                      </a:moveTo>
                      <a:cubicBezTo>
                        <a:pt x="135" y="1"/>
                        <a:pt x="1" y="135"/>
                        <a:pt x="1" y="301"/>
                      </a:cubicBezTo>
                      <a:cubicBezTo>
                        <a:pt x="1" y="467"/>
                        <a:pt x="135" y="602"/>
                        <a:pt x="301" y="602"/>
                      </a:cubicBezTo>
                      <a:lnTo>
                        <a:pt x="14777" y="602"/>
                      </a:lnTo>
                      <a:cubicBezTo>
                        <a:pt x="14943" y="602"/>
                        <a:pt x="15077" y="467"/>
                        <a:pt x="15077" y="301"/>
                      </a:cubicBezTo>
                      <a:cubicBezTo>
                        <a:pt x="15077" y="135"/>
                        <a:pt x="14943" y="1"/>
                        <a:pt x="1477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32;p32">
                  <a:extLst>
                    <a:ext uri="{FF2B5EF4-FFF2-40B4-BE49-F238E27FC236}">
                      <a16:creationId xmlns:a16="http://schemas.microsoft.com/office/drawing/2014/main" id="{46F4F421-D48E-DC7D-B25E-9FF6B8F4ECF0}"/>
                    </a:ext>
                  </a:extLst>
                </p:cNvPr>
                <p:cNvSpPr/>
                <p:nvPr/>
              </p:nvSpPr>
              <p:spPr>
                <a:xfrm>
                  <a:off x="7218593" y="3621909"/>
                  <a:ext cx="85967" cy="11853"/>
                </a:xfrm>
                <a:custGeom>
                  <a:avLst/>
                  <a:gdLst/>
                  <a:ahLst/>
                  <a:cxnLst/>
                  <a:rect l="l" t="t" r="r" b="b"/>
                  <a:pathLst>
                    <a:path w="4366" h="602" extrusionOk="0">
                      <a:moveTo>
                        <a:pt x="301" y="1"/>
                      </a:moveTo>
                      <a:cubicBezTo>
                        <a:pt x="135" y="1"/>
                        <a:pt x="1" y="135"/>
                        <a:pt x="1" y="301"/>
                      </a:cubicBezTo>
                      <a:cubicBezTo>
                        <a:pt x="1" y="467"/>
                        <a:pt x="135" y="602"/>
                        <a:pt x="301" y="602"/>
                      </a:cubicBezTo>
                      <a:lnTo>
                        <a:pt x="4064" y="602"/>
                      </a:lnTo>
                      <a:cubicBezTo>
                        <a:pt x="4230" y="602"/>
                        <a:pt x="4365" y="467"/>
                        <a:pt x="4365" y="301"/>
                      </a:cubicBezTo>
                      <a:cubicBezTo>
                        <a:pt x="4365" y="135"/>
                        <a:pt x="4230" y="1"/>
                        <a:pt x="40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33;p32">
                  <a:extLst>
                    <a:ext uri="{FF2B5EF4-FFF2-40B4-BE49-F238E27FC236}">
                      <a16:creationId xmlns:a16="http://schemas.microsoft.com/office/drawing/2014/main" id="{9217D27C-A116-99BC-5AE1-01D045907A26}"/>
                    </a:ext>
                  </a:extLst>
                </p:cNvPr>
                <p:cNvSpPr/>
                <p:nvPr/>
              </p:nvSpPr>
              <p:spPr>
                <a:xfrm>
                  <a:off x="7474976" y="3679227"/>
                  <a:ext cx="371255" cy="11853"/>
                </a:xfrm>
                <a:custGeom>
                  <a:avLst/>
                  <a:gdLst/>
                  <a:ahLst/>
                  <a:cxnLst/>
                  <a:rect l="l" t="t" r="r" b="b"/>
                  <a:pathLst>
                    <a:path w="18855" h="602" extrusionOk="0">
                      <a:moveTo>
                        <a:pt x="301" y="0"/>
                      </a:moveTo>
                      <a:cubicBezTo>
                        <a:pt x="136" y="0"/>
                        <a:pt x="1" y="134"/>
                        <a:pt x="1" y="300"/>
                      </a:cubicBezTo>
                      <a:cubicBezTo>
                        <a:pt x="1" y="467"/>
                        <a:pt x="136" y="602"/>
                        <a:pt x="301" y="602"/>
                      </a:cubicBezTo>
                      <a:cubicBezTo>
                        <a:pt x="303" y="602"/>
                        <a:pt x="305" y="602"/>
                        <a:pt x="308" y="602"/>
                      </a:cubicBezTo>
                      <a:lnTo>
                        <a:pt x="18548" y="602"/>
                      </a:lnTo>
                      <a:cubicBezTo>
                        <a:pt x="18550" y="602"/>
                        <a:pt x="18552" y="602"/>
                        <a:pt x="18554" y="602"/>
                      </a:cubicBezTo>
                      <a:cubicBezTo>
                        <a:pt x="18720" y="602"/>
                        <a:pt x="18855" y="467"/>
                        <a:pt x="18855" y="300"/>
                      </a:cubicBezTo>
                      <a:cubicBezTo>
                        <a:pt x="18855" y="134"/>
                        <a:pt x="18720" y="0"/>
                        <a:pt x="18554" y="0"/>
                      </a:cubicBezTo>
                      <a:cubicBezTo>
                        <a:pt x="18552" y="0"/>
                        <a:pt x="18550" y="0"/>
                        <a:pt x="18548" y="0"/>
                      </a:cubicBezTo>
                      <a:lnTo>
                        <a:pt x="308"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34;p32">
                  <a:extLst>
                    <a:ext uri="{FF2B5EF4-FFF2-40B4-BE49-F238E27FC236}">
                      <a16:creationId xmlns:a16="http://schemas.microsoft.com/office/drawing/2014/main" id="{52320E59-FF98-E9D4-8307-891C4969C6A7}"/>
                    </a:ext>
                  </a:extLst>
                </p:cNvPr>
                <p:cNvSpPr/>
                <p:nvPr/>
              </p:nvSpPr>
              <p:spPr>
                <a:xfrm>
                  <a:off x="7218455" y="3679227"/>
                  <a:ext cx="137279" cy="11853"/>
                </a:xfrm>
                <a:custGeom>
                  <a:avLst/>
                  <a:gdLst/>
                  <a:ahLst/>
                  <a:cxnLst/>
                  <a:rect l="l" t="t" r="r" b="b"/>
                  <a:pathLst>
                    <a:path w="6972" h="602" extrusionOk="0">
                      <a:moveTo>
                        <a:pt x="301" y="0"/>
                      </a:moveTo>
                      <a:cubicBezTo>
                        <a:pt x="136" y="0"/>
                        <a:pt x="1" y="134"/>
                        <a:pt x="1" y="300"/>
                      </a:cubicBezTo>
                      <a:cubicBezTo>
                        <a:pt x="1" y="467"/>
                        <a:pt x="136" y="602"/>
                        <a:pt x="301" y="602"/>
                      </a:cubicBezTo>
                      <a:cubicBezTo>
                        <a:pt x="303" y="602"/>
                        <a:pt x="306" y="602"/>
                        <a:pt x="308" y="602"/>
                      </a:cubicBezTo>
                      <a:lnTo>
                        <a:pt x="6677" y="602"/>
                      </a:lnTo>
                      <a:cubicBezTo>
                        <a:pt x="6841" y="598"/>
                        <a:pt x="6971" y="464"/>
                        <a:pt x="6971" y="300"/>
                      </a:cubicBezTo>
                      <a:cubicBezTo>
                        <a:pt x="6971" y="137"/>
                        <a:pt x="6841" y="4"/>
                        <a:pt x="6677"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35;p32">
                  <a:extLst>
                    <a:ext uri="{FF2B5EF4-FFF2-40B4-BE49-F238E27FC236}">
                      <a16:creationId xmlns:a16="http://schemas.microsoft.com/office/drawing/2014/main" id="{D37E1AD0-4AEF-418C-7706-6408C890476D}"/>
                    </a:ext>
                  </a:extLst>
                </p:cNvPr>
                <p:cNvSpPr/>
                <p:nvPr/>
              </p:nvSpPr>
              <p:spPr>
                <a:xfrm>
                  <a:off x="7771389" y="3744735"/>
                  <a:ext cx="74842" cy="11834"/>
                </a:xfrm>
                <a:custGeom>
                  <a:avLst/>
                  <a:gdLst/>
                  <a:ahLst/>
                  <a:cxnLst/>
                  <a:rect l="l" t="t" r="r" b="b"/>
                  <a:pathLst>
                    <a:path w="3801" h="601" extrusionOk="0">
                      <a:moveTo>
                        <a:pt x="300" y="0"/>
                      </a:moveTo>
                      <a:cubicBezTo>
                        <a:pt x="135" y="0"/>
                        <a:pt x="1" y="135"/>
                        <a:pt x="1" y="300"/>
                      </a:cubicBezTo>
                      <a:cubicBezTo>
                        <a:pt x="1" y="466"/>
                        <a:pt x="135" y="600"/>
                        <a:pt x="300" y="600"/>
                      </a:cubicBezTo>
                      <a:cubicBezTo>
                        <a:pt x="303" y="600"/>
                        <a:pt x="306" y="600"/>
                        <a:pt x="309" y="600"/>
                      </a:cubicBezTo>
                      <a:lnTo>
                        <a:pt x="3494" y="600"/>
                      </a:lnTo>
                      <a:cubicBezTo>
                        <a:pt x="3496" y="600"/>
                        <a:pt x="3499" y="600"/>
                        <a:pt x="3502" y="600"/>
                      </a:cubicBezTo>
                      <a:cubicBezTo>
                        <a:pt x="3667" y="600"/>
                        <a:pt x="3801" y="466"/>
                        <a:pt x="3801" y="300"/>
                      </a:cubicBezTo>
                      <a:cubicBezTo>
                        <a:pt x="3801" y="135"/>
                        <a:pt x="3667" y="0"/>
                        <a:pt x="3502" y="0"/>
                      </a:cubicBezTo>
                      <a:cubicBezTo>
                        <a:pt x="3499" y="0"/>
                        <a:pt x="3496" y="0"/>
                        <a:pt x="3494" y="0"/>
                      </a:cubicBezTo>
                      <a:lnTo>
                        <a:pt x="309" y="0"/>
                      </a:lnTo>
                      <a:cubicBezTo>
                        <a:pt x="306" y="0"/>
                        <a:pt x="303"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36;p32">
                  <a:extLst>
                    <a:ext uri="{FF2B5EF4-FFF2-40B4-BE49-F238E27FC236}">
                      <a16:creationId xmlns:a16="http://schemas.microsoft.com/office/drawing/2014/main" id="{B809E685-D0BB-0488-D6A1-BC1D7659BC57}"/>
                    </a:ext>
                  </a:extLst>
                </p:cNvPr>
                <p:cNvSpPr/>
                <p:nvPr/>
              </p:nvSpPr>
              <p:spPr>
                <a:xfrm>
                  <a:off x="7594672" y="3744735"/>
                  <a:ext cx="137535" cy="11834"/>
                </a:xfrm>
                <a:custGeom>
                  <a:avLst/>
                  <a:gdLst/>
                  <a:ahLst/>
                  <a:cxnLst/>
                  <a:rect l="l" t="t" r="r" b="b"/>
                  <a:pathLst>
                    <a:path w="6985" h="601" extrusionOk="0">
                      <a:moveTo>
                        <a:pt x="300" y="0"/>
                      </a:moveTo>
                      <a:cubicBezTo>
                        <a:pt x="134" y="0"/>
                        <a:pt x="0" y="135"/>
                        <a:pt x="0" y="300"/>
                      </a:cubicBezTo>
                      <a:cubicBezTo>
                        <a:pt x="0" y="466"/>
                        <a:pt x="134" y="600"/>
                        <a:pt x="300" y="600"/>
                      </a:cubicBezTo>
                      <a:cubicBezTo>
                        <a:pt x="303" y="600"/>
                        <a:pt x="306" y="600"/>
                        <a:pt x="309" y="600"/>
                      </a:cubicBezTo>
                      <a:lnTo>
                        <a:pt x="6678" y="600"/>
                      </a:lnTo>
                      <a:cubicBezTo>
                        <a:pt x="6681" y="600"/>
                        <a:pt x="6684" y="600"/>
                        <a:pt x="6686" y="600"/>
                      </a:cubicBezTo>
                      <a:cubicBezTo>
                        <a:pt x="6851" y="600"/>
                        <a:pt x="6985" y="466"/>
                        <a:pt x="6985" y="300"/>
                      </a:cubicBezTo>
                      <a:cubicBezTo>
                        <a:pt x="6985" y="135"/>
                        <a:pt x="6851" y="0"/>
                        <a:pt x="6686" y="0"/>
                      </a:cubicBezTo>
                      <a:cubicBezTo>
                        <a:pt x="6684" y="0"/>
                        <a:pt x="6681" y="0"/>
                        <a:pt x="6678" y="0"/>
                      </a:cubicBezTo>
                      <a:lnTo>
                        <a:pt x="309" y="0"/>
                      </a:lnTo>
                      <a:cubicBezTo>
                        <a:pt x="306" y="0"/>
                        <a:pt x="303"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37;p32">
                  <a:extLst>
                    <a:ext uri="{FF2B5EF4-FFF2-40B4-BE49-F238E27FC236}">
                      <a16:creationId xmlns:a16="http://schemas.microsoft.com/office/drawing/2014/main" id="{B0367355-A4AC-4987-8B87-74E431BAAD4C}"/>
                    </a:ext>
                  </a:extLst>
                </p:cNvPr>
                <p:cNvSpPr/>
                <p:nvPr/>
              </p:nvSpPr>
              <p:spPr>
                <a:xfrm>
                  <a:off x="7218455" y="3744735"/>
                  <a:ext cx="302576" cy="11834"/>
                </a:xfrm>
                <a:custGeom>
                  <a:avLst/>
                  <a:gdLst/>
                  <a:ahLst/>
                  <a:cxnLst/>
                  <a:rect l="l" t="t" r="r" b="b"/>
                  <a:pathLst>
                    <a:path w="15367" h="601" extrusionOk="0">
                      <a:moveTo>
                        <a:pt x="299" y="0"/>
                      </a:moveTo>
                      <a:cubicBezTo>
                        <a:pt x="135" y="0"/>
                        <a:pt x="1" y="135"/>
                        <a:pt x="1" y="300"/>
                      </a:cubicBezTo>
                      <a:cubicBezTo>
                        <a:pt x="1" y="466"/>
                        <a:pt x="135" y="600"/>
                        <a:pt x="299" y="600"/>
                      </a:cubicBezTo>
                      <a:cubicBezTo>
                        <a:pt x="302" y="600"/>
                        <a:pt x="305" y="600"/>
                        <a:pt x="308" y="600"/>
                      </a:cubicBezTo>
                      <a:lnTo>
                        <a:pt x="15073" y="600"/>
                      </a:lnTo>
                      <a:cubicBezTo>
                        <a:pt x="15236" y="597"/>
                        <a:pt x="15367" y="464"/>
                        <a:pt x="15367" y="300"/>
                      </a:cubicBezTo>
                      <a:cubicBezTo>
                        <a:pt x="15367" y="137"/>
                        <a:pt x="15236" y="4"/>
                        <a:pt x="15073" y="0"/>
                      </a:cubicBezTo>
                      <a:lnTo>
                        <a:pt x="308" y="0"/>
                      </a:lnTo>
                      <a:cubicBezTo>
                        <a:pt x="305" y="0"/>
                        <a:pt x="302" y="0"/>
                        <a:pt x="29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38;p32">
                  <a:extLst>
                    <a:ext uri="{FF2B5EF4-FFF2-40B4-BE49-F238E27FC236}">
                      <a16:creationId xmlns:a16="http://schemas.microsoft.com/office/drawing/2014/main" id="{8E7CED41-76CA-7F1B-99B2-A13C149E55DC}"/>
                    </a:ext>
                  </a:extLst>
                </p:cNvPr>
                <p:cNvSpPr/>
                <p:nvPr/>
              </p:nvSpPr>
              <p:spPr>
                <a:xfrm>
                  <a:off x="7514868" y="3810224"/>
                  <a:ext cx="331363" cy="11853"/>
                </a:xfrm>
                <a:custGeom>
                  <a:avLst/>
                  <a:gdLst/>
                  <a:ahLst/>
                  <a:cxnLst/>
                  <a:rect l="l" t="t" r="r" b="b"/>
                  <a:pathLst>
                    <a:path w="16829" h="602" extrusionOk="0">
                      <a:moveTo>
                        <a:pt x="303" y="0"/>
                      </a:moveTo>
                      <a:cubicBezTo>
                        <a:pt x="136" y="0"/>
                        <a:pt x="1" y="134"/>
                        <a:pt x="1" y="301"/>
                      </a:cubicBezTo>
                      <a:cubicBezTo>
                        <a:pt x="1" y="467"/>
                        <a:pt x="136" y="601"/>
                        <a:pt x="303" y="601"/>
                      </a:cubicBezTo>
                      <a:cubicBezTo>
                        <a:pt x="305" y="601"/>
                        <a:pt x="307" y="601"/>
                        <a:pt x="309" y="601"/>
                      </a:cubicBezTo>
                      <a:lnTo>
                        <a:pt x="16522" y="601"/>
                      </a:lnTo>
                      <a:cubicBezTo>
                        <a:pt x="16524" y="601"/>
                        <a:pt x="16526" y="601"/>
                        <a:pt x="16528" y="601"/>
                      </a:cubicBezTo>
                      <a:cubicBezTo>
                        <a:pt x="16694" y="601"/>
                        <a:pt x="16829" y="467"/>
                        <a:pt x="16829" y="301"/>
                      </a:cubicBezTo>
                      <a:cubicBezTo>
                        <a:pt x="16829" y="134"/>
                        <a:pt x="16694" y="0"/>
                        <a:pt x="16528" y="0"/>
                      </a:cubicBezTo>
                      <a:cubicBezTo>
                        <a:pt x="16526" y="0"/>
                        <a:pt x="16524" y="0"/>
                        <a:pt x="16522" y="0"/>
                      </a:cubicBezTo>
                      <a:lnTo>
                        <a:pt x="309" y="0"/>
                      </a:lnTo>
                      <a:cubicBezTo>
                        <a:pt x="307" y="0"/>
                        <a:pt x="305" y="0"/>
                        <a:pt x="30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39;p32">
                  <a:extLst>
                    <a:ext uri="{FF2B5EF4-FFF2-40B4-BE49-F238E27FC236}">
                      <a16:creationId xmlns:a16="http://schemas.microsoft.com/office/drawing/2014/main" id="{3ADC5667-628C-ADB7-B6D8-7A92B142B1EA}"/>
                    </a:ext>
                  </a:extLst>
                </p:cNvPr>
                <p:cNvSpPr/>
                <p:nvPr/>
              </p:nvSpPr>
              <p:spPr>
                <a:xfrm>
                  <a:off x="7218455" y="3810224"/>
                  <a:ext cx="239864" cy="11853"/>
                </a:xfrm>
                <a:custGeom>
                  <a:avLst/>
                  <a:gdLst/>
                  <a:ahLst/>
                  <a:cxnLst/>
                  <a:rect l="l" t="t" r="r" b="b"/>
                  <a:pathLst>
                    <a:path w="12182" h="602" extrusionOk="0">
                      <a:moveTo>
                        <a:pt x="301" y="0"/>
                      </a:moveTo>
                      <a:cubicBezTo>
                        <a:pt x="136" y="0"/>
                        <a:pt x="1" y="134"/>
                        <a:pt x="1" y="301"/>
                      </a:cubicBezTo>
                      <a:cubicBezTo>
                        <a:pt x="1" y="467"/>
                        <a:pt x="136" y="601"/>
                        <a:pt x="301" y="601"/>
                      </a:cubicBezTo>
                      <a:cubicBezTo>
                        <a:pt x="303" y="601"/>
                        <a:pt x="306" y="601"/>
                        <a:pt x="308" y="601"/>
                      </a:cubicBezTo>
                      <a:lnTo>
                        <a:pt x="11888" y="601"/>
                      </a:lnTo>
                      <a:cubicBezTo>
                        <a:pt x="12052" y="598"/>
                        <a:pt x="12182" y="464"/>
                        <a:pt x="12182" y="301"/>
                      </a:cubicBezTo>
                      <a:cubicBezTo>
                        <a:pt x="12182" y="138"/>
                        <a:pt x="12052" y="4"/>
                        <a:pt x="11888"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40;p32">
                  <a:extLst>
                    <a:ext uri="{FF2B5EF4-FFF2-40B4-BE49-F238E27FC236}">
                      <a16:creationId xmlns:a16="http://schemas.microsoft.com/office/drawing/2014/main" id="{D3792D96-1A2E-77F2-0BDF-4C7B0E7E237C}"/>
                    </a:ext>
                  </a:extLst>
                </p:cNvPr>
                <p:cNvSpPr/>
                <p:nvPr/>
              </p:nvSpPr>
              <p:spPr>
                <a:xfrm>
                  <a:off x="7771389" y="3933228"/>
                  <a:ext cx="74842" cy="11853"/>
                </a:xfrm>
                <a:custGeom>
                  <a:avLst/>
                  <a:gdLst/>
                  <a:ahLst/>
                  <a:cxnLst/>
                  <a:rect l="l" t="t" r="r" b="b"/>
                  <a:pathLst>
                    <a:path w="3801" h="602" extrusionOk="0">
                      <a:moveTo>
                        <a:pt x="302" y="0"/>
                      </a:moveTo>
                      <a:cubicBezTo>
                        <a:pt x="136" y="0"/>
                        <a:pt x="1" y="134"/>
                        <a:pt x="1" y="302"/>
                      </a:cubicBezTo>
                      <a:cubicBezTo>
                        <a:pt x="1" y="468"/>
                        <a:pt x="136" y="602"/>
                        <a:pt x="302" y="602"/>
                      </a:cubicBezTo>
                      <a:cubicBezTo>
                        <a:pt x="305" y="602"/>
                        <a:pt x="307" y="602"/>
                        <a:pt x="309" y="601"/>
                      </a:cubicBezTo>
                      <a:lnTo>
                        <a:pt x="3494" y="601"/>
                      </a:lnTo>
                      <a:cubicBezTo>
                        <a:pt x="3496" y="602"/>
                        <a:pt x="3498" y="602"/>
                        <a:pt x="3500" y="602"/>
                      </a:cubicBezTo>
                      <a:cubicBezTo>
                        <a:pt x="3666" y="602"/>
                        <a:pt x="3801" y="468"/>
                        <a:pt x="3801" y="302"/>
                      </a:cubicBezTo>
                      <a:cubicBezTo>
                        <a:pt x="3801" y="134"/>
                        <a:pt x="3666" y="0"/>
                        <a:pt x="3500" y="0"/>
                      </a:cubicBezTo>
                      <a:cubicBezTo>
                        <a:pt x="3498" y="0"/>
                        <a:pt x="3496" y="0"/>
                        <a:pt x="3494" y="0"/>
                      </a:cubicBezTo>
                      <a:lnTo>
                        <a:pt x="309" y="0"/>
                      </a:lnTo>
                      <a:cubicBezTo>
                        <a:pt x="307" y="0"/>
                        <a:pt x="305" y="0"/>
                        <a:pt x="3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41;p32">
                  <a:extLst>
                    <a:ext uri="{FF2B5EF4-FFF2-40B4-BE49-F238E27FC236}">
                      <a16:creationId xmlns:a16="http://schemas.microsoft.com/office/drawing/2014/main" id="{C508DEFE-60F9-1639-4640-0935CEEEC2CA}"/>
                    </a:ext>
                  </a:extLst>
                </p:cNvPr>
                <p:cNvSpPr/>
                <p:nvPr/>
              </p:nvSpPr>
              <p:spPr>
                <a:xfrm>
                  <a:off x="7594672" y="3933228"/>
                  <a:ext cx="137535" cy="11853"/>
                </a:xfrm>
                <a:custGeom>
                  <a:avLst/>
                  <a:gdLst/>
                  <a:ahLst/>
                  <a:cxnLst/>
                  <a:rect l="l" t="t" r="r" b="b"/>
                  <a:pathLst>
                    <a:path w="6985" h="602" extrusionOk="0">
                      <a:moveTo>
                        <a:pt x="302" y="0"/>
                      </a:moveTo>
                      <a:cubicBezTo>
                        <a:pt x="136" y="0"/>
                        <a:pt x="0" y="134"/>
                        <a:pt x="0" y="302"/>
                      </a:cubicBezTo>
                      <a:cubicBezTo>
                        <a:pt x="0" y="468"/>
                        <a:pt x="136" y="602"/>
                        <a:pt x="302" y="602"/>
                      </a:cubicBezTo>
                      <a:cubicBezTo>
                        <a:pt x="304" y="602"/>
                        <a:pt x="306" y="602"/>
                        <a:pt x="309" y="601"/>
                      </a:cubicBezTo>
                      <a:lnTo>
                        <a:pt x="6678" y="601"/>
                      </a:lnTo>
                      <a:cubicBezTo>
                        <a:pt x="6680" y="602"/>
                        <a:pt x="6682" y="602"/>
                        <a:pt x="6684" y="602"/>
                      </a:cubicBezTo>
                      <a:cubicBezTo>
                        <a:pt x="6850" y="602"/>
                        <a:pt x="6985" y="468"/>
                        <a:pt x="6985" y="302"/>
                      </a:cubicBezTo>
                      <a:cubicBezTo>
                        <a:pt x="6985" y="134"/>
                        <a:pt x="6850" y="0"/>
                        <a:pt x="6684" y="0"/>
                      </a:cubicBezTo>
                      <a:cubicBezTo>
                        <a:pt x="6682" y="0"/>
                        <a:pt x="6680" y="0"/>
                        <a:pt x="6678" y="0"/>
                      </a:cubicBezTo>
                      <a:lnTo>
                        <a:pt x="309" y="0"/>
                      </a:lnTo>
                      <a:cubicBezTo>
                        <a:pt x="306" y="0"/>
                        <a:pt x="304" y="0"/>
                        <a:pt x="3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42;p32">
                  <a:extLst>
                    <a:ext uri="{FF2B5EF4-FFF2-40B4-BE49-F238E27FC236}">
                      <a16:creationId xmlns:a16="http://schemas.microsoft.com/office/drawing/2014/main" id="{3790E139-55A6-EA0F-3255-9818EA3E1ED3}"/>
                    </a:ext>
                  </a:extLst>
                </p:cNvPr>
                <p:cNvSpPr/>
                <p:nvPr/>
              </p:nvSpPr>
              <p:spPr>
                <a:xfrm>
                  <a:off x="7218455" y="3933228"/>
                  <a:ext cx="302576" cy="11853"/>
                </a:xfrm>
                <a:custGeom>
                  <a:avLst/>
                  <a:gdLst/>
                  <a:ahLst/>
                  <a:cxnLst/>
                  <a:rect l="l" t="t" r="r" b="b"/>
                  <a:pathLst>
                    <a:path w="15367" h="602" extrusionOk="0">
                      <a:moveTo>
                        <a:pt x="301" y="0"/>
                      </a:moveTo>
                      <a:cubicBezTo>
                        <a:pt x="136" y="0"/>
                        <a:pt x="1" y="134"/>
                        <a:pt x="1" y="302"/>
                      </a:cubicBezTo>
                      <a:cubicBezTo>
                        <a:pt x="1" y="468"/>
                        <a:pt x="136" y="602"/>
                        <a:pt x="301" y="602"/>
                      </a:cubicBezTo>
                      <a:cubicBezTo>
                        <a:pt x="303" y="602"/>
                        <a:pt x="306" y="602"/>
                        <a:pt x="308" y="601"/>
                      </a:cubicBezTo>
                      <a:lnTo>
                        <a:pt x="15073" y="601"/>
                      </a:lnTo>
                      <a:cubicBezTo>
                        <a:pt x="15236" y="598"/>
                        <a:pt x="15367" y="464"/>
                        <a:pt x="15367" y="302"/>
                      </a:cubicBezTo>
                      <a:cubicBezTo>
                        <a:pt x="15367" y="138"/>
                        <a:pt x="15236" y="4"/>
                        <a:pt x="15073"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43;p32">
                  <a:extLst>
                    <a:ext uri="{FF2B5EF4-FFF2-40B4-BE49-F238E27FC236}">
                      <a16:creationId xmlns:a16="http://schemas.microsoft.com/office/drawing/2014/main" id="{7134ADCB-F898-B84F-FA95-CAD0E3661992}"/>
                    </a:ext>
                  </a:extLst>
                </p:cNvPr>
                <p:cNvSpPr/>
                <p:nvPr/>
              </p:nvSpPr>
              <p:spPr>
                <a:xfrm>
                  <a:off x="7515006" y="3998736"/>
                  <a:ext cx="331087" cy="11853"/>
                </a:xfrm>
                <a:custGeom>
                  <a:avLst/>
                  <a:gdLst/>
                  <a:ahLst/>
                  <a:cxnLst/>
                  <a:rect l="l" t="t" r="r" b="b"/>
                  <a:pathLst>
                    <a:path w="16815" h="602" extrusionOk="0">
                      <a:moveTo>
                        <a:pt x="302" y="0"/>
                      </a:moveTo>
                      <a:cubicBezTo>
                        <a:pt x="136" y="0"/>
                        <a:pt x="1" y="134"/>
                        <a:pt x="1" y="301"/>
                      </a:cubicBezTo>
                      <a:cubicBezTo>
                        <a:pt x="1" y="467"/>
                        <a:pt x="136" y="601"/>
                        <a:pt x="302" y="601"/>
                      </a:cubicBezTo>
                      <a:lnTo>
                        <a:pt x="16515" y="601"/>
                      </a:lnTo>
                      <a:cubicBezTo>
                        <a:pt x="16681" y="601"/>
                        <a:pt x="16815" y="467"/>
                        <a:pt x="16815" y="301"/>
                      </a:cubicBezTo>
                      <a:cubicBezTo>
                        <a:pt x="16815" y="134"/>
                        <a:pt x="16681" y="0"/>
                        <a:pt x="1651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44;p32">
                  <a:extLst>
                    <a:ext uri="{FF2B5EF4-FFF2-40B4-BE49-F238E27FC236}">
                      <a16:creationId xmlns:a16="http://schemas.microsoft.com/office/drawing/2014/main" id="{6B12DD67-2097-A625-3180-010E639386CF}"/>
                    </a:ext>
                  </a:extLst>
                </p:cNvPr>
                <p:cNvSpPr/>
                <p:nvPr/>
              </p:nvSpPr>
              <p:spPr>
                <a:xfrm>
                  <a:off x="7218593" y="3998736"/>
                  <a:ext cx="239883" cy="11853"/>
                </a:xfrm>
                <a:custGeom>
                  <a:avLst/>
                  <a:gdLst/>
                  <a:ahLst/>
                  <a:cxnLst/>
                  <a:rect l="l" t="t" r="r" b="b"/>
                  <a:pathLst>
                    <a:path w="12183" h="602" extrusionOk="0">
                      <a:moveTo>
                        <a:pt x="301" y="0"/>
                      </a:moveTo>
                      <a:cubicBezTo>
                        <a:pt x="135" y="0"/>
                        <a:pt x="1" y="134"/>
                        <a:pt x="1" y="301"/>
                      </a:cubicBezTo>
                      <a:cubicBezTo>
                        <a:pt x="1" y="467"/>
                        <a:pt x="135" y="601"/>
                        <a:pt x="301" y="601"/>
                      </a:cubicBezTo>
                      <a:lnTo>
                        <a:pt x="11881" y="601"/>
                      </a:lnTo>
                      <a:cubicBezTo>
                        <a:pt x="12047" y="601"/>
                        <a:pt x="12182" y="467"/>
                        <a:pt x="12182" y="301"/>
                      </a:cubicBezTo>
                      <a:cubicBezTo>
                        <a:pt x="12182" y="134"/>
                        <a:pt x="12047" y="0"/>
                        <a:pt x="118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45;p32">
                  <a:extLst>
                    <a:ext uri="{FF2B5EF4-FFF2-40B4-BE49-F238E27FC236}">
                      <a16:creationId xmlns:a16="http://schemas.microsoft.com/office/drawing/2014/main" id="{7C0A12D3-02B0-BE2D-E1F4-9EE7C92EC4E3}"/>
                    </a:ext>
                  </a:extLst>
                </p:cNvPr>
                <p:cNvSpPr/>
                <p:nvPr/>
              </p:nvSpPr>
              <p:spPr>
                <a:xfrm>
                  <a:off x="7697434" y="4064225"/>
                  <a:ext cx="148660" cy="11853"/>
                </a:xfrm>
                <a:custGeom>
                  <a:avLst/>
                  <a:gdLst/>
                  <a:ahLst/>
                  <a:cxnLst/>
                  <a:rect l="l" t="t" r="r" b="b"/>
                  <a:pathLst>
                    <a:path w="7550" h="602" extrusionOk="0">
                      <a:moveTo>
                        <a:pt x="301" y="0"/>
                      </a:moveTo>
                      <a:cubicBezTo>
                        <a:pt x="135" y="0"/>
                        <a:pt x="1" y="135"/>
                        <a:pt x="1" y="301"/>
                      </a:cubicBezTo>
                      <a:cubicBezTo>
                        <a:pt x="1" y="467"/>
                        <a:pt x="135" y="601"/>
                        <a:pt x="301" y="601"/>
                      </a:cubicBezTo>
                      <a:lnTo>
                        <a:pt x="7250" y="601"/>
                      </a:lnTo>
                      <a:cubicBezTo>
                        <a:pt x="7416" y="601"/>
                        <a:pt x="7550" y="467"/>
                        <a:pt x="7550" y="301"/>
                      </a:cubicBezTo>
                      <a:cubicBezTo>
                        <a:pt x="7550" y="135"/>
                        <a:pt x="7416" y="0"/>
                        <a:pt x="725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46;p32">
                  <a:extLst>
                    <a:ext uri="{FF2B5EF4-FFF2-40B4-BE49-F238E27FC236}">
                      <a16:creationId xmlns:a16="http://schemas.microsoft.com/office/drawing/2014/main" id="{A1C7212C-2824-1AC5-CC06-AB31E7D8D73E}"/>
                    </a:ext>
                  </a:extLst>
                </p:cNvPr>
                <p:cNvSpPr/>
                <p:nvPr/>
              </p:nvSpPr>
              <p:spPr>
                <a:xfrm>
                  <a:off x="7355399" y="4064225"/>
                  <a:ext cx="296886" cy="11853"/>
                </a:xfrm>
                <a:custGeom>
                  <a:avLst/>
                  <a:gdLst/>
                  <a:ahLst/>
                  <a:cxnLst/>
                  <a:rect l="l" t="t" r="r" b="b"/>
                  <a:pathLst>
                    <a:path w="15078" h="602" extrusionOk="0">
                      <a:moveTo>
                        <a:pt x="301" y="0"/>
                      </a:moveTo>
                      <a:cubicBezTo>
                        <a:pt x="135" y="0"/>
                        <a:pt x="1" y="135"/>
                        <a:pt x="1" y="301"/>
                      </a:cubicBezTo>
                      <a:cubicBezTo>
                        <a:pt x="1" y="467"/>
                        <a:pt x="135" y="601"/>
                        <a:pt x="301" y="601"/>
                      </a:cubicBezTo>
                      <a:lnTo>
                        <a:pt x="14777" y="601"/>
                      </a:lnTo>
                      <a:cubicBezTo>
                        <a:pt x="14943" y="601"/>
                        <a:pt x="15077" y="467"/>
                        <a:pt x="15077" y="301"/>
                      </a:cubicBezTo>
                      <a:cubicBezTo>
                        <a:pt x="15077" y="135"/>
                        <a:pt x="14943" y="0"/>
                        <a:pt x="147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47;p32">
                  <a:extLst>
                    <a:ext uri="{FF2B5EF4-FFF2-40B4-BE49-F238E27FC236}">
                      <a16:creationId xmlns:a16="http://schemas.microsoft.com/office/drawing/2014/main" id="{BEA07C7B-3402-F8A5-6ED8-317F448F9F99}"/>
                    </a:ext>
                  </a:extLst>
                </p:cNvPr>
                <p:cNvSpPr/>
                <p:nvPr/>
              </p:nvSpPr>
              <p:spPr>
                <a:xfrm>
                  <a:off x="7218593" y="4064225"/>
                  <a:ext cx="85967" cy="11853"/>
                </a:xfrm>
                <a:custGeom>
                  <a:avLst/>
                  <a:gdLst/>
                  <a:ahLst/>
                  <a:cxnLst/>
                  <a:rect l="l" t="t" r="r" b="b"/>
                  <a:pathLst>
                    <a:path w="4366" h="602" extrusionOk="0">
                      <a:moveTo>
                        <a:pt x="301" y="0"/>
                      </a:moveTo>
                      <a:cubicBezTo>
                        <a:pt x="135" y="0"/>
                        <a:pt x="1" y="135"/>
                        <a:pt x="1" y="301"/>
                      </a:cubicBezTo>
                      <a:cubicBezTo>
                        <a:pt x="1" y="467"/>
                        <a:pt x="135" y="601"/>
                        <a:pt x="301" y="601"/>
                      </a:cubicBezTo>
                      <a:lnTo>
                        <a:pt x="4064" y="601"/>
                      </a:lnTo>
                      <a:cubicBezTo>
                        <a:pt x="4230" y="601"/>
                        <a:pt x="4365" y="467"/>
                        <a:pt x="4365" y="301"/>
                      </a:cubicBezTo>
                      <a:cubicBezTo>
                        <a:pt x="4365" y="135"/>
                        <a:pt x="4230" y="0"/>
                        <a:pt x="40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48;p32">
                  <a:extLst>
                    <a:ext uri="{FF2B5EF4-FFF2-40B4-BE49-F238E27FC236}">
                      <a16:creationId xmlns:a16="http://schemas.microsoft.com/office/drawing/2014/main" id="{C7D8734C-091B-78DE-7415-432807C069A9}"/>
                    </a:ext>
                  </a:extLst>
                </p:cNvPr>
                <p:cNvSpPr/>
                <p:nvPr/>
              </p:nvSpPr>
              <p:spPr>
                <a:xfrm>
                  <a:off x="7474976" y="4121523"/>
                  <a:ext cx="371255" cy="11873"/>
                </a:xfrm>
                <a:custGeom>
                  <a:avLst/>
                  <a:gdLst/>
                  <a:ahLst/>
                  <a:cxnLst/>
                  <a:rect l="l" t="t" r="r" b="b"/>
                  <a:pathLst>
                    <a:path w="18855" h="603" extrusionOk="0">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49;p32">
                  <a:extLst>
                    <a:ext uri="{FF2B5EF4-FFF2-40B4-BE49-F238E27FC236}">
                      <a16:creationId xmlns:a16="http://schemas.microsoft.com/office/drawing/2014/main" id="{0B66AF43-3485-2BF5-18D2-29C7F107BA08}"/>
                    </a:ext>
                  </a:extLst>
                </p:cNvPr>
                <p:cNvSpPr/>
                <p:nvPr/>
              </p:nvSpPr>
              <p:spPr>
                <a:xfrm>
                  <a:off x="7218455" y="4121523"/>
                  <a:ext cx="137279" cy="11873"/>
                </a:xfrm>
                <a:custGeom>
                  <a:avLst/>
                  <a:gdLst/>
                  <a:ahLst/>
                  <a:cxnLst/>
                  <a:rect l="l" t="t" r="r" b="b"/>
                  <a:pathLst>
                    <a:path w="6972" h="603" extrusionOk="0">
                      <a:moveTo>
                        <a:pt x="301" y="1"/>
                      </a:moveTo>
                      <a:cubicBezTo>
                        <a:pt x="136" y="1"/>
                        <a:pt x="1" y="135"/>
                        <a:pt x="1" y="302"/>
                      </a:cubicBezTo>
                      <a:cubicBezTo>
                        <a:pt x="1" y="468"/>
                        <a:pt x="136" y="602"/>
                        <a:pt x="301" y="602"/>
                      </a:cubicBezTo>
                      <a:cubicBezTo>
                        <a:pt x="303" y="602"/>
                        <a:pt x="306" y="602"/>
                        <a:pt x="308" y="602"/>
                      </a:cubicBezTo>
                      <a:lnTo>
                        <a:pt x="6677" y="602"/>
                      </a:lnTo>
                      <a:cubicBezTo>
                        <a:pt x="6841" y="598"/>
                        <a:pt x="6971" y="464"/>
                        <a:pt x="6971" y="302"/>
                      </a:cubicBezTo>
                      <a:cubicBezTo>
                        <a:pt x="6971" y="138"/>
                        <a:pt x="6841" y="4"/>
                        <a:pt x="6677"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50;p32">
                  <a:extLst>
                    <a:ext uri="{FF2B5EF4-FFF2-40B4-BE49-F238E27FC236}">
                      <a16:creationId xmlns:a16="http://schemas.microsoft.com/office/drawing/2014/main" id="{4425B7DF-7EE8-B68C-5313-0A0F6D1CC5D9}"/>
                    </a:ext>
                  </a:extLst>
                </p:cNvPr>
                <p:cNvSpPr/>
                <p:nvPr/>
              </p:nvSpPr>
              <p:spPr>
                <a:xfrm>
                  <a:off x="7771389" y="4187032"/>
                  <a:ext cx="74842" cy="11853"/>
                </a:xfrm>
                <a:custGeom>
                  <a:avLst/>
                  <a:gdLst/>
                  <a:ahLst/>
                  <a:cxnLst/>
                  <a:rect l="l" t="t" r="r" b="b"/>
                  <a:pathLst>
                    <a:path w="3801" h="602" extrusionOk="0">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51;p32">
                  <a:extLst>
                    <a:ext uri="{FF2B5EF4-FFF2-40B4-BE49-F238E27FC236}">
                      <a16:creationId xmlns:a16="http://schemas.microsoft.com/office/drawing/2014/main" id="{D4F73533-9397-6827-BA0E-67ABA6647E88}"/>
                    </a:ext>
                  </a:extLst>
                </p:cNvPr>
                <p:cNvSpPr/>
                <p:nvPr/>
              </p:nvSpPr>
              <p:spPr>
                <a:xfrm>
                  <a:off x="7594672" y="4187032"/>
                  <a:ext cx="137535" cy="11853"/>
                </a:xfrm>
                <a:custGeom>
                  <a:avLst/>
                  <a:gdLst/>
                  <a:ahLst/>
                  <a:cxnLst/>
                  <a:rect l="l" t="t" r="r" b="b"/>
                  <a:pathLst>
                    <a:path w="6985" h="602" extrusionOk="0">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52;p32">
                  <a:extLst>
                    <a:ext uri="{FF2B5EF4-FFF2-40B4-BE49-F238E27FC236}">
                      <a16:creationId xmlns:a16="http://schemas.microsoft.com/office/drawing/2014/main" id="{A2D4C53D-8CA9-10A0-179F-27B9851DB263}"/>
                    </a:ext>
                  </a:extLst>
                </p:cNvPr>
                <p:cNvSpPr/>
                <p:nvPr/>
              </p:nvSpPr>
              <p:spPr>
                <a:xfrm>
                  <a:off x="7218455" y="4187032"/>
                  <a:ext cx="302576" cy="11853"/>
                </a:xfrm>
                <a:custGeom>
                  <a:avLst/>
                  <a:gdLst/>
                  <a:ahLst/>
                  <a:cxnLst/>
                  <a:rect l="l" t="t" r="r" b="b"/>
                  <a:pathLst>
                    <a:path w="15367" h="602" extrusionOk="0">
                      <a:moveTo>
                        <a:pt x="301" y="1"/>
                      </a:moveTo>
                      <a:cubicBezTo>
                        <a:pt x="136" y="1"/>
                        <a:pt x="1" y="135"/>
                        <a:pt x="1" y="301"/>
                      </a:cubicBezTo>
                      <a:cubicBezTo>
                        <a:pt x="1" y="468"/>
                        <a:pt x="136" y="602"/>
                        <a:pt x="301" y="602"/>
                      </a:cubicBezTo>
                      <a:cubicBezTo>
                        <a:pt x="303" y="602"/>
                        <a:pt x="306" y="602"/>
                        <a:pt x="308" y="602"/>
                      </a:cubicBezTo>
                      <a:lnTo>
                        <a:pt x="15073" y="602"/>
                      </a:lnTo>
                      <a:cubicBezTo>
                        <a:pt x="15236" y="598"/>
                        <a:pt x="15367" y="464"/>
                        <a:pt x="15367" y="301"/>
                      </a:cubicBezTo>
                      <a:cubicBezTo>
                        <a:pt x="15367" y="138"/>
                        <a:pt x="15236" y="4"/>
                        <a:pt x="15073"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7" name="Google Shape;453;p32">
                <a:extLst>
                  <a:ext uri="{FF2B5EF4-FFF2-40B4-BE49-F238E27FC236}">
                    <a16:creationId xmlns:a16="http://schemas.microsoft.com/office/drawing/2014/main" id="{99BB6D23-6138-1413-07AC-23B13486B772}"/>
                  </a:ext>
                </a:extLst>
              </p:cNvPr>
              <p:cNvSpPr/>
              <p:nvPr/>
            </p:nvSpPr>
            <p:spPr>
              <a:xfrm>
                <a:off x="7908530" y="3351251"/>
                <a:ext cx="528952" cy="967074"/>
              </a:xfrm>
              <a:custGeom>
                <a:avLst/>
                <a:gdLst/>
                <a:ahLst/>
                <a:cxnLst/>
                <a:rect l="l" t="t" r="r" b="b"/>
                <a:pathLst>
                  <a:path w="26864" h="49115" extrusionOk="0">
                    <a:moveTo>
                      <a:pt x="17545" y="0"/>
                    </a:moveTo>
                    <a:cubicBezTo>
                      <a:pt x="17395" y="0"/>
                      <a:pt x="17268" y="112"/>
                      <a:pt x="17248" y="261"/>
                    </a:cubicBezTo>
                    <a:lnTo>
                      <a:pt x="12403" y="36407"/>
                    </a:lnTo>
                    <a:lnTo>
                      <a:pt x="8449" y="16283"/>
                    </a:lnTo>
                    <a:cubicBezTo>
                      <a:pt x="8421" y="16140"/>
                      <a:pt x="8309" y="16041"/>
                      <a:pt x="8153" y="16041"/>
                    </a:cubicBezTo>
                    <a:cubicBezTo>
                      <a:pt x="8149" y="16041"/>
                      <a:pt x="8146" y="16041"/>
                      <a:pt x="8142" y="16041"/>
                    </a:cubicBezTo>
                    <a:cubicBezTo>
                      <a:pt x="7994" y="16047"/>
                      <a:pt x="7873" y="16161"/>
                      <a:pt x="7856" y="16309"/>
                    </a:cubicBezTo>
                    <a:lnTo>
                      <a:pt x="4871" y="43560"/>
                    </a:lnTo>
                    <a:lnTo>
                      <a:pt x="2961" y="38151"/>
                    </a:lnTo>
                    <a:cubicBezTo>
                      <a:pt x="2920" y="38034"/>
                      <a:pt x="2825" y="37949"/>
                      <a:pt x="2691" y="37949"/>
                    </a:cubicBezTo>
                    <a:cubicBezTo>
                      <a:pt x="2681" y="37949"/>
                      <a:pt x="2670" y="37950"/>
                      <a:pt x="2660" y="37951"/>
                    </a:cubicBezTo>
                    <a:cubicBezTo>
                      <a:pt x="2526" y="37959"/>
                      <a:pt x="2413" y="38055"/>
                      <a:pt x="2385" y="38185"/>
                    </a:cubicBezTo>
                    <a:lnTo>
                      <a:pt x="37" y="48750"/>
                    </a:lnTo>
                    <a:cubicBezTo>
                      <a:pt x="0" y="48912"/>
                      <a:pt x="103" y="49072"/>
                      <a:pt x="265" y="49108"/>
                    </a:cubicBezTo>
                    <a:cubicBezTo>
                      <a:pt x="286" y="49112"/>
                      <a:pt x="308" y="49115"/>
                      <a:pt x="330" y="49115"/>
                    </a:cubicBezTo>
                    <a:cubicBezTo>
                      <a:pt x="331" y="49115"/>
                      <a:pt x="332" y="49115"/>
                      <a:pt x="332" y="49115"/>
                    </a:cubicBezTo>
                    <a:cubicBezTo>
                      <a:pt x="472" y="49115"/>
                      <a:pt x="593" y="49017"/>
                      <a:pt x="624" y="48880"/>
                    </a:cubicBezTo>
                    <a:lnTo>
                      <a:pt x="2744" y="39340"/>
                    </a:lnTo>
                    <a:lnTo>
                      <a:pt x="4743" y="45002"/>
                    </a:lnTo>
                    <a:cubicBezTo>
                      <a:pt x="4785" y="45123"/>
                      <a:pt x="4899" y="45203"/>
                      <a:pt x="5025" y="45203"/>
                    </a:cubicBezTo>
                    <a:cubicBezTo>
                      <a:pt x="5037" y="45203"/>
                      <a:pt x="5049" y="45202"/>
                      <a:pt x="5061" y="45201"/>
                    </a:cubicBezTo>
                    <a:cubicBezTo>
                      <a:pt x="5199" y="45185"/>
                      <a:pt x="5310" y="45074"/>
                      <a:pt x="5325" y="44935"/>
                    </a:cubicBezTo>
                    <a:lnTo>
                      <a:pt x="8239" y="18330"/>
                    </a:lnTo>
                    <a:lnTo>
                      <a:pt x="12164" y="38310"/>
                    </a:lnTo>
                    <a:cubicBezTo>
                      <a:pt x="12192" y="38453"/>
                      <a:pt x="12297" y="38547"/>
                      <a:pt x="12467" y="38552"/>
                    </a:cubicBezTo>
                    <a:cubicBezTo>
                      <a:pt x="12614" y="38547"/>
                      <a:pt x="12736" y="38437"/>
                      <a:pt x="12757" y="38291"/>
                    </a:cubicBezTo>
                    <a:lnTo>
                      <a:pt x="17534" y="2641"/>
                    </a:lnTo>
                    <a:lnTo>
                      <a:pt x="22723" y="44157"/>
                    </a:lnTo>
                    <a:cubicBezTo>
                      <a:pt x="22740" y="44287"/>
                      <a:pt x="22838" y="44391"/>
                      <a:pt x="22966" y="44416"/>
                    </a:cubicBezTo>
                    <a:cubicBezTo>
                      <a:pt x="22985" y="44419"/>
                      <a:pt x="23003" y="44421"/>
                      <a:pt x="23021" y="44421"/>
                    </a:cubicBezTo>
                    <a:cubicBezTo>
                      <a:pt x="23130" y="44421"/>
                      <a:pt x="23232" y="44362"/>
                      <a:pt x="23285" y="44264"/>
                    </a:cubicBezTo>
                    <a:lnTo>
                      <a:pt x="25195" y="40763"/>
                    </a:lnTo>
                    <a:lnTo>
                      <a:pt x="26246" y="48465"/>
                    </a:lnTo>
                    <a:cubicBezTo>
                      <a:pt x="26266" y="48613"/>
                      <a:pt x="26393" y="48725"/>
                      <a:pt x="26537" y="48725"/>
                    </a:cubicBezTo>
                    <a:cubicBezTo>
                      <a:pt x="26553" y="48725"/>
                      <a:pt x="26568" y="48724"/>
                      <a:pt x="26584" y="48721"/>
                    </a:cubicBezTo>
                    <a:cubicBezTo>
                      <a:pt x="26748" y="48700"/>
                      <a:pt x="26863" y="48548"/>
                      <a:pt x="26841" y="48383"/>
                    </a:cubicBezTo>
                    <a:lnTo>
                      <a:pt x="25667" y="39776"/>
                    </a:lnTo>
                    <a:cubicBezTo>
                      <a:pt x="25651" y="39647"/>
                      <a:pt x="25552" y="39544"/>
                      <a:pt x="25424" y="39520"/>
                    </a:cubicBezTo>
                    <a:cubicBezTo>
                      <a:pt x="25406" y="39517"/>
                      <a:pt x="25388" y="39515"/>
                      <a:pt x="25369" y="39515"/>
                    </a:cubicBezTo>
                    <a:cubicBezTo>
                      <a:pt x="25261" y="39515"/>
                      <a:pt x="25159" y="39575"/>
                      <a:pt x="25106" y="39672"/>
                    </a:cubicBezTo>
                    <a:lnTo>
                      <a:pt x="23205" y="43158"/>
                    </a:lnTo>
                    <a:lnTo>
                      <a:pt x="17843" y="263"/>
                    </a:lnTo>
                    <a:cubicBezTo>
                      <a:pt x="17824" y="113"/>
                      <a:pt x="17697" y="0"/>
                      <a:pt x="1754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8" name="Google Shape;454;p32">
                <a:extLst>
                  <a:ext uri="{FF2B5EF4-FFF2-40B4-BE49-F238E27FC236}">
                    <a16:creationId xmlns:a16="http://schemas.microsoft.com/office/drawing/2014/main" id="{E1326A3A-C420-7335-1EC5-D466B5971689}"/>
                  </a:ext>
                </a:extLst>
              </p:cNvPr>
              <p:cNvGrpSpPr/>
              <p:nvPr/>
            </p:nvGrpSpPr>
            <p:grpSpPr>
              <a:xfrm>
                <a:off x="7232021" y="2929018"/>
                <a:ext cx="1211486" cy="416719"/>
                <a:chOff x="7232021" y="2929018"/>
                <a:chExt cx="1211486" cy="416719"/>
              </a:xfrm>
            </p:grpSpPr>
            <p:sp>
              <p:nvSpPr>
                <p:cNvPr id="436" name="Google Shape;455;p32">
                  <a:extLst>
                    <a:ext uri="{FF2B5EF4-FFF2-40B4-BE49-F238E27FC236}">
                      <a16:creationId xmlns:a16="http://schemas.microsoft.com/office/drawing/2014/main" id="{299737AC-524B-D19A-48D1-F33FA4538317}"/>
                    </a:ext>
                  </a:extLst>
                </p:cNvPr>
                <p:cNvSpPr/>
                <p:nvPr/>
              </p:nvSpPr>
              <p:spPr>
                <a:xfrm>
                  <a:off x="7265022" y="2964007"/>
                  <a:ext cx="1149108" cy="346721"/>
                </a:xfrm>
                <a:custGeom>
                  <a:avLst/>
                  <a:gdLst/>
                  <a:ahLst/>
                  <a:cxnLst/>
                  <a:rect l="l" t="t" r="r" b="b"/>
                  <a:pathLst>
                    <a:path w="58360" h="17609" extrusionOk="0">
                      <a:moveTo>
                        <a:pt x="58027" y="0"/>
                      </a:moveTo>
                      <a:cubicBezTo>
                        <a:pt x="57948" y="0"/>
                        <a:pt x="57868" y="32"/>
                        <a:pt x="57809" y="94"/>
                      </a:cubicBezTo>
                      <a:lnTo>
                        <a:pt x="44540" y="14115"/>
                      </a:lnTo>
                      <a:lnTo>
                        <a:pt x="32316" y="4883"/>
                      </a:lnTo>
                      <a:cubicBezTo>
                        <a:pt x="32262" y="4843"/>
                        <a:pt x="32198" y="4823"/>
                        <a:pt x="32135" y="4823"/>
                      </a:cubicBezTo>
                      <a:cubicBezTo>
                        <a:pt x="32062" y="4823"/>
                        <a:pt x="31989" y="4850"/>
                        <a:pt x="31932" y="4901"/>
                      </a:cubicBezTo>
                      <a:lnTo>
                        <a:pt x="23755" y="12335"/>
                      </a:lnTo>
                      <a:lnTo>
                        <a:pt x="14058" y="3631"/>
                      </a:lnTo>
                      <a:cubicBezTo>
                        <a:pt x="14001" y="3579"/>
                        <a:pt x="13929" y="3553"/>
                        <a:pt x="13857" y="3553"/>
                      </a:cubicBezTo>
                      <a:cubicBezTo>
                        <a:pt x="13780" y="3553"/>
                        <a:pt x="13703" y="3583"/>
                        <a:pt x="13644" y="3642"/>
                      </a:cubicBezTo>
                      <a:lnTo>
                        <a:pt x="189" y="17097"/>
                      </a:lnTo>
                      <a:cubicBezTo>
                        <a:pt x="1" y="17286"/>
                        <a:pt x="135" y="17609"/>
                        <a:pt x="402" y="17609"/>
                      </a:cubicBezTo>
                      <a:cubicBezTo>
                        <a:pt x="403" y="17609"/>
                        <a:pt x="405" y="17609"/>
                        <a:pt x="406" y="17609"/>
                      </a:cubicBezTo>
                      <a:cubicBezTo>
                        <a:pt x="485" y="17609"/>
                        <a:pt x="560" y="17577"/>
                        <a:pt x="615" y="17521"/>
                      </a:cubicBezTo>
                      <a:lnTo>
                        <a:pt x="13868" y="4268"/>
                      </a:lnTo>
                      <a:lnTo>
                        <a:pt x="23556" y="12964"/>
                      </a:lnTo>
                      <a:cubicBezTo>
                        <a:pt x="23613" y="13015"/>
                        <a:pt x="23685" y="13040"/>
                        <a:pt x="23757" y="13040"/>
                      </a:cubicBezTo>
                      <a:cubicBezTo>
                        <a:pt x="23830" y="13040"/>
                        <a:pt x="23902" y="13014"/>
                        <a:pt x="23959" y="12962"/>
                      </a:cubicBezTo>
                      <a:lnTo>
                        <a:pt x="32152" y="5514"/>
                      </a:lnTo>
                      <a:lnTo>
                        <a:pt x="44392" y="14756"/>
                      </a:lnTo>
                      <a:cubicBezTo>
                        <a:pt x="44446" y="14797"/>
                        <a:pt x="44510" y="14817"/>
                        <a:pt x="44573" y="14817"/>
                      </a:cubicBezTo>
                      <a:cubicBezTo>
                        <a:pt x="44653" y="14817"/>
                        <a:pt x="44733" y="14785"/>
                        <a:pt x="44791" y="14723"/>
                      </a:cubicBezTo>
                      <a:lnTo>
                        <a:pt x="58246" y="508"/>
                      </a:lnTo>
                      <a:cubicBezTo>
                        <a:pt x="58360" y="387"/>
                        <a:pt x="58354" y="196"/>
                        <a:pt x="58234" y="83"/>
                      </a:cubicBezTo>
                      <a:cubicBezTo>
                        <a:pt x="58176" y="28"/>
                        <a:pt x="58101" y="0"/>
                        <a:pt x="5802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56;p32">
                  <a:extLst>
                    <a:ext uri="{FF2B5EF4-FFF2-40B4-BE49-F238E27FC236}">
                      <a16:creationId xmlns:a16="http://schemas.microsoft.com/office/drawing/2014/main" id="{FCCA131A-0E09-2314-1D8F-93C80DE535B7}"/>
                    </a:ext>
                  </a:extLst>
                </p:cNvPr>
                <p:cNvSpPr/>
                <p:nvPr/>
              </p:nvSpPr>
              <p:spPr>
                <a:xfrm>
                  <a:off x="7500120" y="3004903"/>
                  <a:ext cx="72735" cy="69998"/>
                </a:xfrm>
                <a:custGeom>
                  <a:avLst/>
                  <a:gdLst/>
                  <a:ahLst/>
                  <a:cxnLst/>
                  <a:rect l="l" t="t" r="r" b="b"/>
                  <a:pathLst>
                    <a:path w="3694" h="3555" extrusionOk="0">
                      <a:moveTo>
                        <a:pt x="1917" y="1"/>
                      </a:moveTo>
                      <a:cubicBezTo>
                        <a:pt x="1455" y="1"/>
                        <a:pt x="1000" y="181"/>
                        <a:pt x="660" y="522"/>
                      </a:cubicBezTo>
                      <a:cubicBezTo>
                        <a:pt x="152" y="1029"/>
                        <a:pt x="0" y="1794"/>
                        <a:pt x="274" y="2458"/>
                      </a:cubicBezTo>
                      <a:cubicBezTo>
                        <a:pt x="549" y="3122"/>
                        <a:pt x="1198" y="3554"/>
                        <a:pt x="1916" y="3554"/>
                      </a:cubicBezTo>
                      <a:cubicBezTo>
                        <a:pt x="2898" y="3554"/>
                        <a:pt x="3694" y="2759"/>
                        <a:pt x="3694" y="1777"/>
                      </a:cubicBezTo>
                      <a:cubicBezTo>
                        <a:pt x="3694" y="1059"/>
                        <a:pt x="3261" y="411"/>
                        <a:pt x="2597" y="136"/>
                      </a:cubicBezTo>
                      <a:cubicBezTo>
                        <a:pt x="2377" y="45"/>
                        <a:pt x="2146" y="1"/>
                        <a:pt x="191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57;p32">
                  <a:extLst>
                    <a:ext uri="{FF2B5EF4-FFF2-40B4-BE49-F238E27FC236}">
                      <a16:creationId xmlns:a16="http://schemas.microsoft.com/office/drawing/2014/main" id="{C8F26CE8-2764-9EBD-9190-FED4080E9A91}"/>
                    </a:ext>
                  </a:extLst>
                </p:cNvPr>
                <p:cNvSpPr/>
                <p:nvPr/>
              </p:nvSpPr>
              <p:spPr>
                <a:xfrm>
                  <a:off x="7496950" y="2998977"/>
                  <a:ext cx="81812" cy="81851"/>
                </a:xfrm>
                <a:custGeom>
                  <a:avLst/>
                  <a:gdLst/>
                  <a:ahLst/>
                  <a:cxnLst/>
                  <a:rect l="l" t="t" r="r" b="b"/>
                  <a:pathLst>
                    <a:path w="4155" h="4157" extrusionOk="0">
                      <a:moveTo>
                        <a:pt x="2077" y="602"/>
                      </a:moveTo>
                      <a:cubicBezTo>
                        <a:pt x="2893" y="603"/>
                        <a:pt x="3552" y="1264"/>
                        <a:pt x="3554" y="2078"/>
                      </a:cubicBezTo>
                      <a:cubicBezTo>
                        <a:pt x="3554" y="2676"/>
                        <a:pt x="3194" y="3214"/>
                        <a:pt x="2643" y="3443"/>
                      </a:cubicBezTo>
                      <a:cubicBezTo>
                        <a:pt x="2460" y="3519"/>
                        <a:pt x="2268" y="3555"/>
                        <a:pt x="2078" y="3555"/>
                      </a:cubicBezTo>
                      <a:cubicBezTo>
                        <a:pt x="1694" y="3555"/>
                        <a:pt x="1316" y="3405"/>
                        <a:pt x="1033" y="3123"/>
                      </a:cubicBezTo>
                      <a:cubicBezTo>
                        <a:pt x="611" y="2701"/>
                        <a:pt x="485" y="2065"/>
                        <a:pt x="714" y="1514"/>
                      </a:cubicBezTo>
                      <a:cubicBezTo>
                        <a:pt x="942" y="961"/>
                        <a:pt x="1481" y="602"/>
                        <a:pt x="2077" y="602"/>
                      </a:cubicBezTo>
                      <a:close/>
                      <a:moveTo>
                        <a:pt x="2077" y="1"/>
                      </a:moveTo>
                      <a:cubicBezTo>
                        <a:pt x="932" y="1"/>
                        <a:pt x="0" y="933"/>
                        <a:pt x="0" y="2078"/>
                      </a:cubicBezTo>
                      <a:cubicBezTo>
                        <a:pt x="0" y="3225"/>
                        <a:pt x="932" y="4157"/>
                        <a:pt x="2077" y="4157"/>
                      </a:cubicBezTo>
                      <a:cubicBezTo>
                        <a:pt x="3223" y="4157"/>
                        <a:pt x="4155" y="3223"/>
                        <a:pt x="4155" y="2078"/>
                      </a:cubicBezTo>
                      <a:cubicBezTo>
                        <a:pt x="4155" y="933"/>
                        <a:pt x="3224" y="1"/>
                        <a:pt x="207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58;p32">
                  <a:extLst>
                    <a:ext uri="{FF2B5EF4-FFF2-40B4-BE49-F238E27FC236}">
                      <a16:creationId xmlns:a16="http://schemas.microsoft.com/office/drawing/2014/main" id="{7575C457-FF4C-8162-1C83-F72875F26D98}"/>
                    </a:ext>
                  </a:extLst>
                </p:cNvPr>
                <p:cNvSpPr/>
                <p:nvPr/>
              </p:nvSpPr>
              <p:spPr>
                <a:xfrm>
                  <a:off x="7859994" y="3029890"/>
                  <a:ext cx="72755" cy="70018"/>
                </a:xfrm>
                <a:custGeom>
                  <a:avLst/>
                  <a:gdLst/>
                  <a:ahLst/>
                  <a:cxnLst/>
                  <a:rect l="l" t="t" r="r" b="b"/>
                  <a:pathLst>
                    <a:path w="3695" h="3556" extrusionOk="0">
                      <a:moveTo>
                        <a:pt x="1918" y="1"/>
                      </a:moveTo>
                      <a:cubicBezTo>
                        <a:pt x="1456" y="1"/>
                        <a:pt x="1001" y="182"/>
                        <a:pt x="661" y="521"/>
                      </a:cubicBezTo>
                      <a:cubicBezTo>
                        <a:pt x="152" y="1030"/>
                        <a:pt x="0" y="1793"/>
                        <a:pt x="275" y="2457"/>
                      </a:cubicBezTo>
                      <a:cubicBezTo>
                        <a:pt x="550" y="3121"/>
                        <a:pt x="1199" y="3555"/>
                        <a:pt x="1917" y="3555"/>
                      </a:cubicBezTo>
                      <a:cubicBezTo>
                        <a:pt x="2898" y="3555"/>
                        <a:pt x="3694" y="2760"/>
                        <a:pt x="3695" y="1778"/>
                      </a:cubicBezTo>
                      <a:cubicBezTo>
                        <a:pt x="3695" y="1059"/>
                        <a:pt x="3261" y="411"/>
                        <a:pt x="2597" y="136"/>
                      </a:cubicBezTo>
                      <a:cubicBezTo>
                        <a:pt x="2377" y="45"/>
                        <a:pt x="2147" y="1"/>
                        <a:pt x="1918"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59;p32">
                  <a:extLst>
                    <a:ext uri="{FF2B5EF4-FFF2-40B4-BE49-F238E27FC236}">
                      <a16:creationId xmlns:a16="http://schemas.microsoft.com/office/drawing/2014/main" id="{3D748EBC-0E6C-4A76-F7B2-A4B2DA5C172D}"/>
                    </a:ext>
                  </a:extLst>
                </p:cNvPr>
                <p:cNvSpPr/>
                <p:nvPr/>
              </p:nvSpPr>
              <p:spPr>
                <a:xfrm>
                  <a:off x="7856805" y="3023983"/>
                  <a:ext cx="81851" cy="81832"/>
                </a:xfrm>
                <a:custGeom>
                  <a:avLst/>
                  <a:gdLst/>
                  <a:ahLst/>
                  <a:cxnLst/>
                  <a:rect l="l" t="t" r="r" b="b"/>
                  <a:pathLst>
                    <a:path w="4157" h="4156" extrusionOk="0">
                      <a:moveTo>
                        <a:pt x="2079" y="601"/>
                      </a:moveTo>
                      <a:cubicBezTo>
                        <a:pt x="2894" y="602"/>
                        <a:pt x="3554" y="1263"/>
                        <a:pt x="3556" y="2078"/>
                      </a:cubicBezTo>
                      <a:cubicBezTo>
                        <a:pt x="3556" y="2676"/>
                        <a:pt x="3196" y="3214"/>
                        <a:pt x="2644" y="3443"/>
                      </a:cubicBezTo>
                      <a:cubicBezTo>
                        <a:pt x="2461" y="3518"/>
                        <a:pt x="2270" y="3555"/>
                        <a:pt x="2080" y="3555"/>
                      </a:cubicBezTo>
                      <a:cubicBezTo>
                        <a:pt x="1695" y="3555"/>
                        <a:pt x="1317" y="3405"/>
                        <a:pt x="1035" y="3123"/>
                      </a:cubicBezTo>
                      <a:cubicBezTo>
                        <a:pt x="613" y="2699"/>
                        <a:pt x="486" y="2065"/>
                        <a:pt x="715" y="1512"/>
                      </a:cubicBezTo>
                      <a:cubicBezTo>
                        <a:pt x="944" y="961"/>
                        <a:pt x="1482" y="601"/>
                        <a:pt x="2079" y="601"/>
                      </a:cubicBezTo>
                      <a:close/>
                      <a:moveTo>
                        <a:pt x="2079" y="1"/>
                      </a:moveTo>
                      <a:cubicBezTo>
                        <a:pt x="934" y="1"/>
                        <a:pt x="1" y="933"/>
                        <a:pt x="1" y="2078"/>
                      </a:cubicBezTo>
                      <a:cubicBezTo>
                        <a:pt x="1" y="3223"/>
                        <a:pt x="934" y="4155"/>
                        <a:pt x="2079" y="4155"/>
                      </a:cubicBezTo>
                      <a:cubicBezTo>
                        <a:pt x="3225" y="4155"/>
                        <a:pt x="4157" y="3223"/>
                        <a:pt x="4157" y="2078"/>
                      </a:cubicBezTo>
                      <a:cubicBezTo>
                        <a:pt x="4157" y="933"/>
                        <a:pt x="3225" y="1"/>
                        <a:pt x="207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60;p32">
                  <a:extLst>
                    <a:ext uri="{FF2B5EF4-FFF2-40B4-BE49-F238E27FC236}">
                      <a16:creationId xmlns:a16="http://schemas.microsoft.com/office/drawing/2014/main" id="{46F26043-7942-E3E0-3465-D0CEC4EEC200}"/>
                    </a:ext>
                  </a:extLst>
                </p:cNvPr>
                <p:cNvSpPr/>
                <p:nvPr/>
              </p:nvSpPr>
              <p:spPr>
                <a:xfrm>
                  <a:off x="8107655" y="3214838"/>
                  <a:ext cx="70018" cy="69998"/>
                </a:xfrm>
                <a:custGeom>
                  <a:avLst/>
                  <a:gdLst/>
                  <a:ahLst/>
                  <a:cxnLst/>
                  <a:rect l="l" t="t" r="r" b="b"/>
                  <a:pathLst>
                    <a:path w="3556" h="3555" extrusionOk="0">
                      <a:moveTo>
                        <a:pt x="1778" y="0"/>
                      </a:moveTo>
                      <a:cubicBezTo>
                        <a:pt x="796" y="0"/>
                        <a:pt x="1" y="796"/>
                        <a:pt x="1" y="1778"/>
                      </a:cubicBezTo>
                      <a:cubicBezTo>
                        <a:pt x="1" y="2759"/>
                        <a:pt x="796" y="3555"/>
                        <a:pt x="1778" y="3555"/>
                      </a:cubicBezTo>
                      <a:cubicBezTo>
                        <a:pt x="2760" y="3555"/>
                        <a:pt x="3555" y="2759"/>
                        <a:pt x="3555" y="1778"/>
                      </a:cubicBezTo>
                      <a:cubicBezTo>
                        <a:pt x="3555" y="796"/>
                        <a:pt x="2760" y="0"/>
                        <a:pt x="1778"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61;p32">
                  <a:extLst>
                    <a:ext uri="{FF2B5EF4-FFF2-40B4-BE49-F238E27FC236}">
                      <a16:creationId xmlns:a16="http://schemas.microsoft.com/office/drawing/2014/main" id="{E3C16EBB-E52B-C73D-4390-FBFC9E07E1FD}"/>
                    </a:ext>
                  </a:extLst>
                </p:cNvPr>
                <p:cNvSpPr/>
                <p:nvPr/>
              </p:nvSpPr>
              <p:spPr>
                <a:xfrm>
                  <a:off x="8101748" y="3208951"/>
                  <a:ext cx="81832" cy="81792"/>
                </a:xfrm>
                <a:custGeom>
                  <a:avLst/>
                  <a:gdLst/>
                  <a:ahLst/>
                  <a:cxnLst/>
                  <a:rect l="l" t="t" r="r" b="b"/>
                  <a:pathLst>
                    <a:path w="4156" h="4154" extrusionOk="0">
                      <a:moveTo>
                        <a:pt x="2078" y="601"/>
                      </a:moveTo>
                      <a:cubicBezTo>
                        <a:pt x="2893" y="602"/>
                        <a:pt x="3553" y="1262"/>
                        <a:pt x="3554" y="2077"/>
                      </a:cubicBezTo>
                      <a:cubicBezTo>
                        <a:pt x="3554" y="2673"/>
                        <a:pt x="3195" y="3213"/>
                        <a:pt x="2644" y="3440"/>
                      </a:cubicBezTo>
                      <a:cubicBezTo>
                        <a:pt x="2460" y="3516"/>
                        <a:pt x="2268" y="3553"/>
                        <a:pt x="2078" y="3553"/>
                      </a:cubicBezTo>
                      <a:cubicBezTo>
                        <a:pt x="1694" y="3553"/>
                        <a:pt x="1316" y="3403"/>
                        <a:pt x="1034" y="3120"/>
                      </a:cubicBezTo>
                      <a:cubicBezTo>
                        <a:pt x="611" y="2698"/>
                        <a:pt x="486" y="2064"/>
                        <a:pt x="715" y="1511"/>
                      </a:cubicBezTo>
                      <a:cubicBezTo>
                        <a:pt x="942" y="960"/>
                        <a:pt x="1482" y="601"/>
                        <a:pt x="2078" y="601"/>
                      </a:cubicBezTo>
                      <a:close/>
                      <a:moveTo>
                        <a:pt x="2078" y="1"/>
                      </a:moveTo>
                      <a:cubicBezTo>
                        <a:pt x="933" y="1"/>
                        <a:pt x="1" y="930"/>
                        <a:pt x="1" y="2077"/>
                      </a:cubicBezTo>
                      <a:cubicBezTo>
                        <a:pt x="1" y="3222"/>
                        <a:pt x="933" y="4154"/>
                        <a:pt x="2078" y="4154"/>
                      </a:cubicBezTo>
                      <a:cubicBezTo>
                        <a:pt x="3223" y="4154"/>
                        <a:pt x="4155" y="3222"/>
                        <a:pt x="4155" y="2077"/>
                      </a:cubicBezTo>
                      <a:cubicBezTo>
                        <a:pt x="4155" y="933"/>
                        <a:pt x="3225"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62;p32">
                  <a:extLst>
                    <a:ext uri="{FF2B5EF4-FFF2-40B4-BE49-F238E27FC236}">
                      <a16:creationId xmlns:a16="http://schemas.microsoft.com/office/drawing/2014/main" id="{E18B9C99-BDF9-A353-C300-CF7A543715D1}"/>
                    </a:ext>
                  </a:extLst>
                </p:cNvPr>
                <p:cNvSpPr/>
                <p:nvPr/>
              </p:nvSpPr>
              <p:spPr>
                <a:xfrm>
                  <a:off x="8364826" y="2934925"/>
                  <a:ext cx="72755" cy="70018"/>
                </a:xfrm>
                <a:custGeom>
                  <a:avLst/>
                  <a:gdLst/>
                  <a:ahLst/>
                  <a:cxnLst/>
                  <a:rect l="l" t="t" r="r" b="b"/>
                  <a:pathLst>
                    <a:path w="3695" h="3556" extrusionOk="0">
                      <a:moveTo>
                        <a:pt x="1919" y="0"/>
                      </a:moveTo>
                      <a:cubicBezTo>
                        <a:pt x="1456" y="0"/>
                        <a:pt x="1001" y="181"/>
                        <a:pt x="661" y="521"/>
                      </a:cubicBezTo>
                      <a:cubicBezTo>
                        <a:pt x="153" y="1030"/>
                        <a:pt x="1" y="1793"/>
                        <a:pt x="276" y="2457"/>
                      </a:cubicBezTo>
                      <a:cubicBezTo>
                        <a:pt x="551" y="3121"/>
                        <a:pt x="1198" y="3555"/>
                        <a:pt x="1918" y="3555"/>
                      </a:cubicBezTo>
                      <a:cubicBezTo>
                        <a:pt x="2899" y="3555"/>
                        <a:pt x="3694" y="2759"/>
                        <a:pt x="3694" y="1778"/>
                      </a:cubicBezTo>
                      <a:cubicBezTo>
                        <a:pt x="3694" y="1059"/>
                        <a:pt x="3261" y="411"/>
                        <a:pt x="2598" y="136"/>
                      </a:cubicBezTo>
                      <a:cubicBezTo>
                        <a:pt x="2378" y="45"/>
                        <a:pt x="2147" y="0"/>
                        <a:pt x="191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63;p32">
                  <a:extLst>
                    <a:ext uri="{FF2B5EF4-FFF2-40B4-BE49-F238E27FC236}">
                      <a16:creationId xmlns:a16="http://schemas.microsoft.com/office/drawing/2014/main" id="{A881D3DE-7AE9-7478-DD8C-CA75998A3342}"/>
                    </a:ext>
                  </a:extLst>
                </p:cNvPr>
                <p:cNvSpPr/>
                <p:nvPr/>
              </p:nvSpPr>
              <p:spPr>
                <a:xfrm>
                  <a:off x="8361656" y="2929018"/>
                  <a:ext cx="81851" cy="81812"/>
                </a:xfrm>
                <a:custGeom>
                  <a:avLst/>
                  <a:gdLst/>
                  <a:ahLst/>
                  <a:cxnLst/>
                  <a:rect l="l" t="t" r="r" b="b"/>
                  <a:pathLst>
                    <a:path w="4157" h="4155" extrusionOk="0">
                      <a:moveTo>
                        <a:pt x="2079" y="600"/>
                      </a:moveTo>
                      <a:cubicBezTo>
                        <a:pt x="2894" y="603"/>
                        <a:pt x="3554" y="1263"/>
                        <a:pt x="3555" y="2078"/>
                      </a:cubicBezTo>
                      <a:cubicBezTo>
                        <a:pt x="3555" y="2675"/>
                        <a:pt x="3195" y="3214"/>
                        <a:pt x="2643" y="3442"/>
                      </a:cubicBezTo>
                      <a:cubicBezTo>
                        <a:pt x="2461" y="3518"/>
                        <a:pt x="2269" y="3554"/>
                        <a:pt x="2079" y="3554"/>
                      </a:cubicBezTo>
                      <a:cubicBezTo>
                        <a:pt x="1694" y="3554"/>
                        <a:pt x="1316" y="3404"/>
                        <a:pt x="1033" y="3121"/>
                      </a:cubicBezTo>
                      <a:cubicBezTo>
                        <a:pt x="611" y="2699"/>
                        <a:pt x="486" y="2064"/>
                        <a:pt x="714" y="1512"/>
                      </a:cubicBezTo>
                      <a:cubicBezTo>
                        <a:pt x="943" y="961"/>
                        <a:pt x="1482" y="600"/>
                        <a:pt x="2079" y="600"/>
                      </a:cubicBezTo>
                      <a:close/>
                      <a:moveTo>
                        <a:pt x="2079" y="0"/>
                      </a:moveTo>
                      <a:cubicBezTo>
                        <a:pt x="933" y="0"/>
                        <a:pt x="1" y="932"/>
                        <a:pt x="1" y="2078"/>
                      </a:cubicBezTo>
                      <a:cubicBezTo>
                        <a:pt x="1" y="3223"/>
                        <a:pt x="933" y="4155"/>
                        <a:pt x="2079" y="4155"/>
                      </a:cubicBezTo>
                      <a:cubicBezTo>
                        <a:pt x="3223" y="4155"/>
                        <a:pt x="4156" y="3223"/>
                        <a:pt x="4156" y="2078"/>
                      </a:cubicBezTo>
                      <a:cubicBezTo>
                        <a:pt x="4156" y="932"/>
                        <a:pt x="3224" y="0"/>
                        <a:pt x="207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64;p32">
                  <a:extLst>
                    <a:ext uri="{FF2B5EF4-FFF2-40B4-BE49-F238E27FC236}">
                      <a16:creationId xmlns:a16="http://schemas.microsoft.com/office/drawing/2014/main" id="{AD1C17D2-7060-F8BB-4A19-846633FABB0E}"/>
                    </a:ext>
                  </a:extLst>
                </p:cNvPr>
                <p:cNvSpPr/>
                <p:nvPr/>
              </p:nvSpPr>
              <p:spPr>
                <a:xfrm>
                  <a:off x="7237948" y="3269813"/>
                  <a:ext cx="69978" cy="70018"/>
                </a:xfrm>
                <a:custGeom>
                  <a:avLst/>
                  <a:gdLst/>
                  <a:ahLst/>
                  <a:cxnLst/>
                  <a:rect l="l" t="t" r="r" b="b"/>
                  <a:pathLst>
                    <a:path w="3554" h="3556" extrusionOk="0">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65;p32">
                  <a:extLst>
                    <a:ext uri="{FF2B5EF4-FFF2-40B4-BE49-F238E27FC236}">
                      <a16:creationId xmlns:a16="http://schemas.microsoft.com/office/drawing/2014/main" id="{8DAA2D8C-6DEA-4F1C-1C7F-90D574019F0D}"/>
                    </a:ext>
                  </a:extLst>
                </p:cNvPr>
                <p:cNvSpPr/>
                <p:nvPr/>
              </p:nvSpPr>
              <p:spPr>
                <a:xfrm>
                  <a:off x="7232021" y="3263906"/>
                  <a:ext cx="81851" cy="81832"/>
                </a:xfrm>
                <a:custGeom>
                  <a:avLst/>
                  <a:gdLst/>
                  <a:ahLst/>
                  <a:cxnLst/>
                  <a:rect l="l" t="t" r="r" b="b"/>
                  <a:pathLst>
                    <a:path w="4157" h="4156" extrusionOk="0">
                      <a:moveTo>
                        <a:pt x="2078" y="602"/>
                      </a:moveTo>
                      <a:cubicBezTo>
                        <a:pt x="2893" y="603"/>
                        <a:pt x="3554" y="1263"/>
                        <a:pt x="3555" y="2078"/>
                      </a:cubicBezTo>
                      <a:cubicBezTo>
                        <a:pt x="3555" y="2675"/>
                        <a:pt x="3196" y="3214"/>
                        <a:pt x="2643" y="3443"/>
                      </a:cubicBezTo>
                      <a:cubicBezTo>
                        <a:pt x="2461" y="3518"/>
                        <a:pt x="2269" y="3555"/>
                        <a:pt x="2079" y="3555"/>
                      </a:cubicBezTo>
                      <a:cubicBezTo>
                        <a:pt x="1695" y="3555"/>
                        <a:pt x="1317" y="3405"/>
                        <a:pt x="1034" y="3122"/>
                      </a:cubicBezTo>
                      <a:cubicBezTo>
                        <a:pt x="612" y="2700"/>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4"/>
                        <a:pt x="4156" y="2078"/>
                      </a:cubicBezTo>
                      <a:cubicBezTo>
                        <a:pt x="4156" y="933"/>
                        <a:pt x="3224"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66;p32">
                  <a:extLst>
                    <a:ext uri="{FF2B5EF4-FFF2-40B4-BE49-F238E27FC236}">
                      <a16:creationId xmlns:a16="http://schemas.microsoft.com/office/drawing/2014/main" id="{8263B08E-BA95-DF75-1744-3C0850502F44}"/>
                    </a:ext>
                  </a:extLst>
                </p:cNvPr>
                <p:cNvSpPr/>
                <p:nvPr/>
              </p:nvSpPr>
              <p:spPr>
                <a:xfrm>
                  <a:off x="7697808" y="3169847"/>
                  <a:ext cx="69978" cy="70018"/>
                </a:xfrm>
                <a:custGeom>
                  <a:avLst/>
                  <a:gdLst/>
                  <a:ahLst/>
                  <a:cxnLst/>
                  <a:rect l="l" t="t" r="r" b="b"/>
                  <a:pathLst>
                    <a:path w="3554" h="3556" extrusionOk="0">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67;p32">
                  <a:extLst>
                    <a:ext uri="{FF2B5EF4-FFF2-40B4-BE49-F238E27FC236}">
                      <a16:creationId xmlns:a16="http://schemas.microsoft.com/office/drawing/2014/main" id="{B546A743-C61C-ACBE-4A6E-592C08CD0E9E}"/>
                    </a:ext>
                  </a:extLst>
                </p:cNvPr>
                <p:cNvSpPr/>
                <p:nvPr/>
              </p:nvSpPr>
              <p:spPr>
                <a:xfrm>
                  <a:off x="7691881" y="3163940"/>
                  <a:ext cx="81851" cy="81832"/>
                </a:xfrm>
                <a:custGeom>
                  <a:avLst/>
                  <a:gdLst/>
                  <a:ahLst/>
                  <a:cxnLst/>
                  <a:rect l="l" t="t" r="r" b="b"/>
                  <a:pathLst>
                    <a:path w="4157" h="4156" extrusionOk="0">
                      <a:moveTo>
                        <a:pt x="2078" y="602"/>
                      </a:moveTo>
                      <a:cubicBezTo>
                        <a:pt x="2893" y="603"/>
                        <a:pt x="3554" y="1263"/>
                        <a:pt x="3555" y="2078"/>
                      </a:cubicBezTo>
                      <a:cubicBezTo>
                        <a:pt x="3555" y="2676"/>
                        <a:pt x="3195" y="3214"/>
                        <a:pt x="2643" y="3441"/>
                      </a:cubicBezTo>
                      <a:cubicBezTo>
                        <a:pt x="2461" y="3517"/>
                        <a:pt x="2269" y="3554"/>
                        <a:pt x="2079" y="3554"/>
                      </a:cubicBezTo>
                      <a:cubicBezTo>
                        <a:pt x="1695" y="3554"/>
                        <a:pt x="1317" y="3404"/>
                        <a:pt x="1034" y="3121"/>
                      </a:cubicBezTo>
                      <a:cubicBezTo>
                        <a:pt x="612" y="2699"/>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3"/>
                        <a:pt x="4156" y="2078"/>
                      </a:cubicBezTo>
                      <a:cubicBezTo>
                        <a:pt x="4156" y="933"/>
                        <a:pt x="3224"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 name="Google Shape;468;p32">
                <a:extLst>
                  <a:ext uri="{FF2B5EF4-FFF2-40B4-BE49-F238E27FC236}">
                    <a16:creationId xmlns:a16="http://schemas.microsoft.com/office/drawing/2014/main" id="{024A5A52-7B12-E6F5-6687-AE23F2E72412}"/>
                  </a:ext>
                </a:extLst>
              </p:cNvPr>
              <p:cNvGrpSpPr/>
              <p:nvPr/>
            </p:nvGrpSpPr>
            <p:grpSpPr>
              <a:xfrm>
                <a:off x="4866130" y="1597718"/>
                <a:ext cx="618424" cy="1349710"/>
                <a:chOff x="4866130" y="1597718"/>
                <a:chExt cx="618424" cy="1349710"/>
              </a:xfrm>
            </p:grpSpPr>
            <p:sp>
              <p:nvSpPr>
                <p:cNvPr id="424" name="Google Shape;469;p32">
                  <a:extLst>
                    <a:ext uri="{FF2B5EF4-FFF2-40B4-BE49-F238E27FC236}">
                      <a16:creationId xmlns:a16="http://schemas.microsoft.com/office/drawing/2014/main" id="{B77666B1-98E0-099B-E389-A69405D69431}"/>
                    </a:ext>
                  </a:extLst>
                </p:cNvPr>
                <p:cNvSpPr/>
                <p:nvPr/>
              </p:nvSpPr>
              <p:spPr>
                <a:xfrm>
                  <a:off x="5368540" y="2095718"/>
                  <a:ext cx="116013" cy="71238"/>
                </a:xfrm>
                <a:custGeom>
                  <a:avLst/>
                  <a:gdLst/>
                  <a:ahLst/>
                  <a:cxnLst/>
                  <a:rect l="l" t="t" r="r" b="b"/>
                  <a:pathLst>
                    <a:path w="5892" h="3618" extrusionOk="0">
                      <a:moveTo>
                        <a:pt x="5549" y="1"/>
                      </a:moveTo>
                      <a:cubicBezTo>
                        <a:pt x="5499" y="1"/>
                        <a:pt x="5448" y="13"/>
                        <a:pt x="5401" y="40"/>
                      </a:cubicBezTo>
                      <a:lnTo>
                        <a:pt x="176" y="3057"/>
                      </a:lnTo>
                      <a:cubicBezTo>
                        <a:pt x="57" y="3125"/>
                        <a:pt x="0" y="3264"/>
                        <a:pt x="36" y="3395"/>
                      </a:cubicBezTo>
                      <a:cubicBezTo>
                        <a:pt x="70" y="3526"/>
                        <a:pt x="189" y="3617"/>
                        <a:pt x="324" y="3617"/>
                      </a:cubicBezTo>
                      <a:cubicBezTo>
                        <a:pt x="325" y="3617"/>
                        <a:pt x="326" y="3617"/>
                        <a:pt x="327" y="3617"/>
                      </a:cubicBezTo>
                      <a:cubicBezTo>
                        <a:pt x="379" y="3617"/>
                        <a:pt x="431" y="3604"/>
                        <a:pt x="476" y="3578"/>
                      </a:cubicBezTo>
                      <a:lnTo>
                        <a:pt x="5702" y="560"/>
                      </a:lnTo>
                      <a:cubicBezTo>
                        <a:pt x="5845" y="476"/>
                        <a:pt x="5892" y="294"/>
                        <a:pt x="5810" y="151"/>
                      </a:cubicBezTo>
                      <a:cubicBezTo>
                        <a:pt x="5754" y="55"/>
                        <a:pt x="5653" y="1"/>
                        <a:pt x="554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70;p32">
                  <a:extLst>
                    <a:ext uri="{FF2B5EF4-FFF2-40B4-BE49-F238E27FC236}">
                      <a16:creationId xmlns:a16="http://schemas.microsoft.com/office/drawing/2014/main" id="{A30936AE-BEBC-BC39-050D-21E98BD15D4A}"/>
                    </a:ext>
                  </a:extLst>
                </p:cNvPr>
                <p:cNvSpPr/>
                <p:nvPr/>
              </p:nvSpPr>
              <p:spPr>
                <a:xfrm>
                  <a:off x="4866957" y="1921048"/>
                  <a:ext cx="616829" cy="710396"/>
                </a:xfrm>
                <a:custGeom>
                  <a:avLst/>
                  <a:gdLst/>
                  <a:ahLst/>
                  <a:cxnLst/>
                  <a:rect l="l" t="t" r="r" b="b"/>
                  <a:pathLst>
                    <a:path w="31327" h="36079" extrusionOk="0">
                      <a:moveTo>
                        <a:pt x="15663" y="648"/>
                      </a:moveTo>
                      <a:lnTo>
                        <a:pt x="30726" y="9345"/>
                      </a:lnTo>
                      <a:lnTo>
                        <a:pt x="30726" y="26736"/>
                      </a:lnTo>
                      <a:lnTo>
                        <a:pt x="15663" y="35433"/>
                      </a:lnTo>
                      <a:lnTo>
                        <a:pt x="602" y="26736"/>
                      </a:lnTo>
                      <a:lnTo>
                        <a:pt x="602" y="9345"/>
                      </a:lnTo>
                      <a:lnTo>
                        <a:pt x="15663" y="648"/>
                      </a:lnTo>
                      <a:close/>
                      <a:moveTo>
                        <a:pt x="15663" y="1"/>
                      </a:moveTo>
                      <a:cubicBezTo>
                        <a:pt x="15612" y="1"/>
                        <a:pt x="15560" y="14"/>
                        <a:pt x="15514" y="41"/>
                      </a:cubicBezTo>
                      <a:lnTo>
                        <a:pt x="151" y="8911"/>
                      </a:lnTo>
                      <a:cubicBezTo>
                        <a:pt x="58" y="8964"/>
                        <a:pt x="1" y="9064"/>
                        <a:pt x="1" y="9171"/>
                      </a:cubicBezTo>
                      <a:lnTo>
                        <a:pt x="1" y="26910"/>
                      </a:lnTo>
                      <a:cubicBezTo>
                        <a:pt x="1" y="27017"/>
                        <a:pt x="58" y="27117"/>
                        <a:pt x="151" y="27170"/>
                      </a:cubicBezTo>
                      <a:lnTo>
                        <a:pt x="15514" y="36039"/>
                      </a:lnTo>
                      <a:cubicBezTo>
                        <a:pt x="15559" y="36065"/>
                        <a:pt x="15611" y="36079"/>
                        <a:pt x="15663" y="36079"/>
                      </a:cubicBezTo>
                      <a:cubicBezTo>
                        <a:pt x="15717" y="36079"/>
                        <a:pt x="15768" y="36066"/>
                        <a:pt x="15814" y="36040"/>
                      </a:cubicBezTo>
                      <a:lnTo>
                        <a:pt x="31176" y="27170"/>
                      </a:lnTo>
                      <a:cubicBezTo>
                        <a:pt x="31269" y="27117"/>
                        <a:pt x="31327" y="27017"/>
                        <a:pt x="31327" y="26910"/>
                      </a:cubicBezTo>
                      <a:lnTo>
                        <a:pt x="31327" y="9171"/>
                      </a:lnTo>
                      <a:cubicBezTo>
                        <a:pt x="31327" y="9064"/>
                        <a:pt x="31269" y="8964"/>
                        <a:pt x="31176" y="8911"/>
                      </a:cubicBezTo>
                      <a:lnTo>
                        <a:pt x="15814" y="41"/>
                      </a:lnTo>
                      <a:cubicBezTo>
                        <a:pt x="15767" y="14"/>
                        <a:pt x="15715" y="1"/>
                        <a:pt x="15663"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71;p32">
                  <a:extLst>
                    <a:ext uri="{FF2B5EF4-FFF2-40B4-BE49-F238E27FC236}">
                      <a16:creationId xmlns:a16="http://schemas.microsoft.com/office/drawing/2014/main" id="{934149B4-5023-EEA9-7F78-A952FF2EDA32}"/>
                    </a:ext>
                  </a:extLst>
                </p:cNvPr>
                <p:cNvSpPr/>
                <p:nvPr/>
              </p:nvSpPr>
              <p:spPr>
                <a:xfrm>
                  <a:off x="4969837" y="2039877"/>
                  <a:ext cx="411048" cy="472777"/>
                </a:xfrm>
                <a:custGeom>
                  <a:avLst/>
                  <a:gdLst/>
                  <a:ahLst/>
                  <a:cxnLst/>
                  <a:rect l="l" t="t" r="r" b="b"/>
                  <a:pathLst>
                    <a:path w="20876" h="24011" extrusionOk="0">
                      <a:moveTo>
                        <a:pt x="10438" y="648"/>
                      </a:moveTo>
                      <a:lnTo>
                        <a:pt x="20274" y="6326"/>
                      </a:lnTo>
                      <a:lnTo>
                        <a:pt x="20274" y="17684"/>
                      </a:lnTo>
                      <a:lnTo>
                        <a:pt x="10438" y="23363"/>
                      </a:lnTo>
                      <a:lnTo>
                        <a:pt x="602" y="17684"/>
                      </a:lnTo>
                      <a:lnTo>
                        <a:pt x="602" y="6326"/>
                      </a:lnTo>
                      <a:lnTo>
                        <a:pt x="10438" y="648"/>
                      </a:lnTo>
                      <a:close/>
                      <a:moveTo>
                        <a:pt x="10438" y="0"/>
                      </a:moveTo>
                      <a:cubicBezTo>
                        <a:pt x="10387" y="0"/>
                        <a:pt x="10335" y="14"/>
                        <a:pt x="10289" y="41"/>
                      </a:cubicBezTo>
                      <a:lnTo>
                        <a:pt x="152" y="5893"/>
                      </a:lnTo>
                      <a:cubicBezTo>
                        <a:pt x="59" y="5947"/>
                        <a:pt x="1" y="6045"/>
                        <a:pt x="2" y="6153"/>
                      </a:cubicBezTo>
                      <a:lnTo>
                        <a:pt x="2" y="17858"/>
                      </a:lnTo>
                      <a:cubicBezTo>
                        <a:pt x="1" y="17965"/>
                        <a:pt x="59" y="18064"/>
                        <a:pt x="152" y="18117"/>
                      </a:cubicBezTo>
                      <a:lnTo>
                        <a:pt x="10289" y="23970"/>
                      </a:lnTo>
                      <a:cubicBezTo>
                        <a:pt x="10334" y="23997"/>
                        <a:pt x="10386" y="24010"/>
                        <a:pt x="10438" y="24010"/>
                      </a:cubicBezTo>
                      <a:cubicBezTo>
                        <a:pt x="10492" y="24010"/>
                        <a:pt x="10543" y="23997"/>
                        <a:pt x="10589" y="23970"/>
                      </a:cubicBezTo>
                      <a:lnTo>
                        <a:pt x="20725" y="18117"/>
                      </a:lnTo>
                      <a:cubicBezTo>
                        <a:pt x="20819" y="18064"/>
                        <a:pt x="20876" y="17965"/>
                        <a:pt x="20876" y="17858"/>
                      </a:cubicBezTo>
                      <a:lnTo>
                        <a:pt x="20876" y="6153"/>
                      </a:lnTo>
                      <a:cubicBezTo>
                        <a:pt x="20876" y="6045"/>
                        <a:pt x="20819" y="5947"/>
                        <a:pt x="20725" y="5893"/>
                      </a:cubicBezTo>
                      <a:lnTo>
                        <a:pt x="10589" y="41"/>
                      </a:lnTo>
                      <a:cubicBezTo>
                        <a:pt x="10542" y="14"/>
                        <a:pt x="10490" y="0"/>
                        <a:pt x="1043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72;p32">
                  <a:extLst>
                    <a:ext uri="{FF2B5EF4-FFF2-40B4-BE49-F238E27FC236}">
                      <a16:creationId xmlns:a16="http://schemas.microsoft.com/office/drawing/2014/main" id="{4035039F-F1F4-9BD4-77B2-6C82FD4241E4}"/>
                    </a:ext>
                  </a:extLst>
                </p:cNvPr>
                <p:cNvSpPr/>
                <p:nvPr/>
              </p:nvSpPr>
              <p:spPr>
                <a:xfrm>
                  <a:off x="5169454" y="1661730"/>
                  <a:ext cx="11853" cy="271171"/>
                </a:xfrm>
                <a:custGeom>
                  <a:avLst/>
                  <a:gdLst/>
                  <a:ahLst/>
                  <a:cxnLst/>
                  <a:rect l="l" t="t" r="r" b="b"/>
                  <a:pathLst>
                    <a:path w="602" h="13772" extrusionOk="0">
                      <a:moveTo>
                        <a:pt x="300" y="0"/>
                      </a:moveTo>
                      <a:cubicBezTo>
                        <a:pt x="137" y="0"/>
                        <a:pt x="4" y="131"/>
                        <a:pt x="0" y="294"/>
                      </a:cubicBezTo>
                      <a:lnTo>
                        <a:pt x="0" y="13472"/>
                      </a:lnTo>
                      <a:cubicBezTo>
                        <a:pt x="0" y="13638"/>
                        <a:pt x="134" y="13772"/>
                        <a:pt x="300" y="13772"/>
                      </a:cubicBezTo>
                      <a:cubicBezTo>
                        <a:pt x="466" y="13772"/>
                        <a:pt x="600" y="13638"/>
                        <a:pt x="601" y="13472"/>
                      </a:cubicBezTo>
                      <a:lnTo>
                        <a:pt x="601" y="294"/>
                      </a:lnTo>
                      <a:cubicBezTo>
                        <a:pt x="598" y="131"/>
                        <a:pt x="464"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73;p32">
                  <a:extLst>
                    <a:ext uri="{FF2B5EF4-FFF2-40B4-BE49-F238E27FC236}">
                      <a16:creationId xmlns:a16="http://schemas.microsoft.com/office/drawing/2014/main" id="{49F8A64B-6CE1-4B26-3AAB-453CC21A6B30}"/>
                    </a:ext>
                  </a:extLst>
                </p:cNvPr>
                <p:cNvSpPr/>
                <p:nvPr/>
              </p:nvSpPr>
              <p:spPr>
                <a:xfrm>
                  <a:off x="5124325" y="1603625"/>
                  <a:ext cx="102093" cy="102093"/>
                </a:xfrm>
                <a:custGeom>
                  <a:avLst/>
                  <a:gdLst/>
                  <a:ahLst/>
                  <a:cxnLst/>
                  <a:rect l="l" t="t" r="r" b="b"/>
                  <a:pathLst>
                    <a:path w="5185" h="5185" extrusionOk="0">
                      <a:moveTo>
                        <a:pt x="2592" y="0"/>
                      </a:moveTo>
                      <a:cubicBezTo>
                        <a:pt x="1161" y="0"/>
                        <a:pt x="0" y="1161"/>
                        <a:pt x="0" y="2592"/>
                      </a:cubicBezTo>
                      <a:cubicBezTo>
                        <a:pt x="0" y="4023"/>
                        <a:pt x="1161" y="5184"/>
                        <a:pt x="2592" y="5184"/>
                      </a:cubicBezTo>
                      <a:cubicBezTo>
                        <a:pt x="4023" y="5184"/>
                        <a:pt x="5184" y="4023"/>
                        <a:pt x="5184" y="2592"/>
                      </a:cubicBezTo>
                      <a:cubicBezTo>
                        <a:pt x="5184" y="1161"/>
                        <a:pt x="4023" y="0"/>
                        <a:pt x="259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74;p32">
                  <a:extLst>
                    <a:ext uri="{FF2B5EF4-FFF2-40B4-BE49-F238E27FC236}">
                      <a16:creationId xmlns:a16="http://schemas.microsoft.com/office/drawing/2014/main" id="{1F3A933A-1131-33A1-7671-670194ED14B2}"/>
                    </a:ext>
                  </a:extLst>
                </p:cNvPr>
                <p:cNvSpPr/>
                <p:nvPr/>
              </p:nvSpPr>
              <p:spPr>
                <a:xfrm>
                  <a:off x="5118418" y="1597718"/>
                  <a:ext cx="113926" cy="113926"/>
                </a:xfrm>
                <a:custGeom>
                  <a:avLst/>
                  <a:gdLst/>
                  <a:ahLst/>
                  <a:cxnLst/>
                  <a:rect l="l" t="t" r="r" b="b"/>
                  <a:pathLst>
                    <a:path w="5786" h="5786" extrusionOk="0">
                      <a:moveTo>
                        <a:pt x="2892" y="602"/>
                      </a:moveTo>
                      <a:cubicBezTo>
                        <a:pt x="4156" y="602"/>
                        <a:pt x="5184" y="1629"/>
                        <a:pt x="5184" y="2893"/>
                      </a:cubicBezTo>
                      <a:cubicBezTo>
                        <a:pt x="5184" y="4156"/>
                        <a:pt x="4156" y="5184"/>
                        <a:pt x="2892" y="5184"/>
                      </a:cubicBezTo>
                      <a:cubicBezTo>
                        <a:pt x="1630" y="5184"/>
                        <a:pt x="602" y="4156"/>
                        <a:pt x="602" y="2893"/>
                      </a:cubicBezTo>
                      <a:cubicBezTo>
                        <a:pt x="602" y="1629"/>
                        <a:pt x="1630" y="602"/>
                        <a:pt x="2892" y="602"/>
                      </a:cubicBezTo>
                      <a:close/>
                      <a:moveTo>
                        <a:pt x="2892" y="0"/>
                      </a:moveTo>
                      <a:cubicBezTo>
                        <a:pt x="1298" y="0"/>
                        <a:pt x="0" y="1299"/>
                        <a:pt x="0" y="2893"/>
                      </a:cubicBezTo>
                      <a:cubicBezTo>
                        <a:pt x="0" y="4488"/>
                        <a:pt x="1298" y="5785"/>
                        <a:pt x="2892" y="5785"/>
                      </a:cubicBezTo>
                      <a:cubicBezTo>
                        <a:pt x="4487" y="5785"/>
                        <a:pt x="5785" y="4488"/>
                        <a:pt x="5785" y="2893"/>
                      </a:cubicBezTo>
                      <a:cubicBezTo>
                        <a:pt x="5785" y="1298"/>
                        <a:pt x="4487" y="0"/>
                        <a:pt x="289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75;p32">
                  <a:extLst>
                    <a:ext uri="{FF2B5EF4-FFF2-40B4-BE49-F238E27FC236}">
                      <a16:creationId xmlns:a16="http://schemas.microsoft.com/office/drawing/2014/main" id="{EB6F7F55-AF68-110D-EA63-5A840C86ABD8}"/>
                    </a:ext>
                  </a:extLst>
                </p:cNvPr>
                <p:cNvSpPr/>
                <p:nvPr/>
              </p:nvSpPr>
              <p:spPr>
                <a:xfrm>
                  <a:off x="5169375" y="2612108"/>
                  <a:ext cx="11991" cy="271427"/>
                </a:xfrm>
                <a:custGeom>
                  <a:avLst/>
                  <a:gdLst/>
                  <a:ahLst/>
                  <a:cxnLst/>
                  <a:rect l="l" t="t" r="r" b="b"/>
                  <a:pathLst>
                    <a:path w="609" h="13785" extrusionOk="0">
                      <a:moveTo>
                        <a:pt x="304" y="0"/>
                      </a:moveTo>
                      <a:cubicBezTo>
                        <a:pt x="136" y="0"/>
                        <a:pt x="1" y="139"/>
                        <a:pt x="4" y="307"/>
                      </a:cubicBezTo>
                      <a:lnTo>
                        <a:pt x="4" y="13485"/>
                      </a:lnTo>
                      <a:cubicBezTo>
                        <a:pt x="4" y="13651"/>
                        <a:pt x="138" y="13785"/>
                        <a:pt x="304" y="13785"/>
                      </a:cubicBezTo>
                      <a:cubicBezTo>
                        <a:pt x="470" y="13785"/>
                        <a:pt x="605" y="13651"/>
                        <a:pt x="605" y="13485"/>
                      </a:cubicBezTo>
                      <a:lnTo>
                        <a:pt x="605" y="307"/>
                      </a:lnTo>
                      <a:cubicBezTo>
                        <a:pt x="609" y="139"/>
                        <a:pt x="473" y="0"/>
                        <a:pt x="30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76;p32">
                  <a:extLst>
                    <a:ext uri="{FF2B5EF4-FFF2-40B4-BE49-F238E27FC236}">
                      <a16:creationId xmlns:a16="http://schemas.microsoft.com/office/drawing/2014/main" id="{682C1222-4714-E771-7CC4-C5E269587D5B}"/>
                    </a:ext>
                  </a:extLst>
                </p:cNvPr>
                <p:cNvSpPr/>
                <p:nvPr/>
              </p:nvSpPr>
              <p:spPr>
                <a:xfrm>
                  <a:off x="5124325" y="2839409"/>
                  <a:ext cx="106090" cy="102093"/>
                </a:xfrm>
                <a:custGeom>
                  <a:avLst/>
                  <a:gdLst/>
                  <a:ahLst/>
                  <a:cxnLst/>
                  <a:rect l="l" t="t" r="r" b="b"/>
                  <a:pathLst>
                    <a:path w="5388" h="5185" extrusionOk="0">
                      <a:moveTo>
                        <a:pt x="2592" y="1"/>
                      </a:moveTo>
                      <a:cubicBezTo>
                        <a:pt x="1161" y="1"/>
                        <a:pt x="0" y="1162"/>
                        <a:pt x="0" y="2593"/>
                      </a:cubicBezTo>
                      <a:cubicBezTo>
                        <a:pt x="0" y="3641"/>
                        <a:pt x="632" y="4586"/>
                        <a:pt x="1601" y="4988"/>
                      </a:cubicBezTo>
                      <a:cubicBezTo>
                        <a:pt x="1921" y="5120"/>
                        <a:pt x="2258" y="5185"/>
                        <a:pt x="2591" y="5185"/>
                      </a:cubicBezTo>
                      <a:cubicBezTo>
                        <a:pt x="3266" y="5185"/>
                        <a:pt x="3929" y="4922"/>
                        <a:pt x="4425" y="4426"/>
                      </a:cubicBezTo>
                      <a:cubicBezTo>
                        <a:pt x="5166" y="3685"/>
                        <a:pt x="5388" y="2569"/>
                        <a:pt x="4987" y="1602"/>
                      </a:cubicBezTo>
                      <a:cubicBezTo>
                        <a:pt x="4585" y="633"/>
                        <a:pt x="3640" y="1"/>
                        <a:pt x="259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77;p32">
                  <a:extLst>
                    <a:ext uri="{FF2B5EF4-FFF2-40B4-BE49-F238E27FC236}">
                      <a16:creationId xmlns:a16="http://schemas.microsoft.com/office/drawing/2014/main" id="{A33E0100-F617-F68B-20FB-3339E0993C99}"/>
                    </a:ext>
                  </a:extLst>
                </p:cNvPr>
                <p:cNvSpPr/>
                <p:nvPr/>
              </p:nvSpPr>
              <p:spPr>
                <a:xfrm>
                  <a:off x="5118418" y="2833502"/>
                  <a:ext cx="113926" cy="113926"/>
                </a:xfrm>
                <a:custGeom>
                  <a:avLst/>
                  <a:gdLst/>
                  <a:ahLst/>
                  <a:cxnLst/>
                  <a:rect l="l" t="t" r="r" b="b"/>
                  <a:pathLst>
                    <a:path w="5786" h="5786" extrusionOk="0">
                      <a:moveTo>
                        <a:pt x="2892" y="602"/>
                      </a:moveTo>
                      <a:cubicBezTo>
                        <a:pt x="4156" y="602"/>
                        <a:pt x="5184" y="1629"/>
                        <a:pt x="5184" y="2893"/>
                      </a:cubicBezTo>
                      <a:cubicBezTo>
                        <a:pt x="5184" y="4157"/>
                        <a:pt x="4156" y="5185"/>
                        <a:pt x="2892" y="5185"/>
                      </a:cubicBezTo>
                      <a:cubicBezTo>
                        <a:pt x="1630" y="5185"/>
                        <a:pt x="602" y="4157"/>
                        <a:pt x="602" y="2893"/>
                      </a:cubicBezTo>
                      <a:cubicBezTo>
                        <a:pt x="602" y="1629"/>
                        <a:pt x="1630" y="602"/>
                        <a:pt x="2892" y="602"/>
                      </a:cubicBezTo>
                      <a:close/>
                      <a:moveTo>
                        <a:pt x="2892" y="1"/>
                      </a:moveTo>
                      <a:cubicBezTo>
                        <a:pt x="1298" y="1"/>
                        <a:pt x="0" y="1298"/>
                        <a:pt x="0" y="2893"/>
                      </a:cubicBezTo>
                      <a:cubicBezTo>
                        <a:pt x="0" y="4487"/>
                        <a:pt x="1298" y="5786"/>
                        <a:pt x="2892" y="5786"/>
                      </a:cubicBezTo>
                      <a:cubicBezTo>
                        <a:pt x="4487" y="5786"/>
                        <a:pt x="5785" y="4487"/>
                        <a:pt x="5785" y="2893"/>
                      </a:cubicBezTo>
                      <a:cubicBezTo>
                        <a:pt x="5785" y="1298"/>
                        <a:pt x="4487" y="1"/>
                        <a:pt x="289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78;p32">
                  <a:extLst>
                    <a:ext uri="{FF2B5EF4-FFF2-40B4-BE49-F238E27FC236}">
                      <a16:creationId xmlns:a16="http://schemas.microsoft.com/office/drawing/2014/main" id="{1ED04EC2-5FFE-37DA-349C-0019670DECF4}"/>
                    </a:ext>
                  </a:extLst>
                </p:cNvPr>
                <p:cNvSpPr/>
                <p:nvPr/>
              </p:nvSpPr>
              <p:spPr>
                <a:xfrm>
                  <a:off x="4866130" y="2095698"/>
                  <a:ext cx="116092" cy="71258"/>
                </a:xfrm>
                <a:custGeom>
                  <a:avLst/>
                  <a:gdLst/>
                  <a:ahLst/>
                  <a:cxnLst/>
                  <a:rect l="l" t="t" r="r" b="b"/>
                  <a:pathLst>
                    <a:path w="5896" h="3619" extrusionOk="0">
                      <a:moveTo>
                        <a:pt x="343" y="0"/>
                      </a:moveTo>
                      <a:cubicBezTo>
                        <a:pt x="240" y="0"/>
                        <a:pt x="139" y="54"/>
                        <a:pt x="83" y="151"/>
                      </a:cubicBezTo>
                      <a:cubicBezTo>
                        <a:pt x="0" y="295"/>
                        <a:pt x="49" y="478"/>
                        <a:pt x="193" y="561"/>
                      </a:cubicBezTo>
                      <a:lnTo>
                        <a:pt x="5419" y="3579"/>
                      </a:lnTo>
                      <a:cubicBezTo>
                        <a:pt x="5465" y="3605"/>
                        <a:pt x="5516" y="3618"/>
                        <a:pt x="5569" y="3618"/>
                      </a:cubicBezTo>
                      <a:cubicBezTo>
                        <a:pt x="5570" y="3618"/>
                        <a:pt x="5571" y="3618"/>
                        <a:pt x="5572" y="3618"/>
                      </a:cubicBezTo>
                      <a:cubicBezTo>
                        <a:pt x="5707" y="3618"/>
                        <a:pt x="5824" y="3527"/>
                        <a:pt x="5860" y="3396"/>
                      </a:cubicBezTo>
                      <a:cubicBezTo>
                        <a:pt x="5895" y="3265"/>
                        <a:pt x="5837" y="3126"/>
                        <a:pt x="5720" y="3058"/>
                      </a:cubicBezTo>
                      <a:lnTo>
                        <a:pt x="493" y="41"/>
                      </a:lnTo>
                      <a:cubicBezTo>
                        <a:pt x="446" y="13"/>
                        <a:pt x="394" y="0"/>
                        <a:pt x="34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79;p32">
                  <a:extLst>
                    <a:ext uri="{FF2B5EF4-FFF2-40B4-BE49-F238E27FC236}">
                      <a16:creationId xmlns:a16="http://schemas.microsoft.com/office/drawing/2014/main" id="{B4C9E72C-CCC1-B4D6-D269-CE0AF19D0BBB}"/>
                    </a:ext>
                  </a:extLst>
                </p:cNvPr>
                <p:cNvSpPr/>
                <p:nvPr/>
              </p:nvSpPr>
              <p:spPr>
                <a:xfrm>
                  <a:off x="4978048" y="2272061"/>
                  <a:ext cx="403704" cy="127079"/>
                </a:xfrm>
                <a:custGeom>
                  <a:avLst/>
                  <a:gdLst/>
                  <a:ahLst/>
                  <a:cxnLst/>
                  <a:rect l="l" t="t" r="r" b="b"/>
                  <a:pathLst>
                    <a:path w="20503" h="6454" extrusionOk="0">
                      <a:moveTo>
                        <a:pt x="10462" y="0"/>
                      </a:moveTo>
                      <a:cubicBezTo>
                        <a:pt x="10411" y="0"/>
                        <a:pt x="10359" y="13"/>
                        <a:pt x="10313" y="40"/>
                      </a:cubicBezTo>
                      <a:lnTo>
                        <a:pt x="176" y="5893"/>
                      </a:lnTo>
                      <a:cubicBezTo>
                        <a:pt x="58" y="5961"/>
                        <a:pt x="0" y="6100"/>
                        <a:pt x="36" y="6231"/>
                      </a:cubicBezTo>
                      <a:cubicBezTo>
                        <a:pt x="71" y="6362"/>
                        <a:pt x="190" y="6454"/>
                        <a:pt x="326" y="6454"/>
                      </a:cubicBezTo>
                      <a:cubicBezTo>
                        <a:pt x="380" y="6454"/>
                        <a:pt x="431" y="6440"/>
                        <a:pt x="476" y="6414"/>
                      </a:cubicBezTo>
                      <a:lnTo>
                        <a:pt x="10460" y="650"/>
                      </a:lnTo>
                      <a:lnTo>
                        <a:pt x="20004" y="6324"/>
                      </a:lnTo>
                      <a:cubicBezTo>
                        <a:pt x="20053" y="6353"/>
                        <a:pt x="20106" y="6367"/>
                        <a:pt x="20159" y="6367"/>
                      </a:cubicBezTo>
                      <a:cubicBezTo>
                        <a:pt x="20261" y="6367"/>
                        <a:pt x="20362" y="6315"/>
                        <a:pt x="20418" y="6220"/>
                      </a:cubicBezTo>
                      <a:cubicBezTo>
                        <a:pt x="20502" y="6076"/>
                        <a:pt x="20455" y="5892"/>
                        <a:pt x="20311" y="5807"/>
                      </a:cubicBezTo>
                      <a:lnTo>
                        <a:pt x="10616" y="43"/>
                      </a:lnTo>
                      <a:cubicBezTo>
                        <a:pt x="10569" y="14"/>
                        <a:pt x="10515" y="0"/>
                        <a:pt x="1046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80;p32">
                  <a:extLst>
                    <a:ext uri="{FF2B5EF4-FFF2-40B4-BE49-F238E27FC236}">
                      <a16:creationId xmlns:a16="http://schemas.microsoft.com/office/drawing/2014/main" id="{3EBA9BFE-036F-7FB7-C9C9-69B249CAF325}"/>
                    </a:ext>
                  </a:extLst>
                </p:cNvPr>
                <p:cNvSpPr/>
                <p:nvPr/>
              </p:nvSpPr>
              <p:spPr>
                <a:xfrm>
                  <a:off x="5178059" y="2039739"/>
                  <a:ext cx="12011" cy="244176"/>
                </a:xfrm>
                <a:custGeom>
                  <a:avLst/>
                  <a:gdLst/>
                  <a:ahLst/>
                  <a:cxnLst/>
                  <a:rect l="l" t="t" r="r" b="b"/>
                  <a:pathLst>
                    <a:path w="610" h="12401" extrusionOk="0">
                      <a:moveTo>
                        <a:pt x="304" y="1"/>
                      </a:moveTo>
                      <a:cubicBezTo>
                        <a:pt x="136" y="1"/>
                        <a:pt x="1" y="139"/>
                        <a:pt x="4" y="308"/>
                      </a:cubicBezTo>
                      <a:lnTo>
                        <a:pt x="4" y="12099"/>
                      </a:lnTo>
                      <a:cubicBezTo>
                        <a:pt x="4" y="12265"/>
                        <a:pt x="138" y="12400"/>
                        <a:pt x="304" y="12400"/>
                      </a:cubicBezTo>
                      <a:cubicBezTo>
                        <a:pt x="470" y="12400"/>
                        <a:pt x="604" y="12265"/>
                        <a:pt x="605" y="12100"/>
                      </a:cubicBezTo>
                      <a:lnTo>
                        <a:pt x="605" y="308"/>
                      </a:lnTo>
                      <a:cubicBezTo>
                        <a:pt x="609" y="139"/>
                        <a:pt x="473" y="1"/>
                        <a:pt x="30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0" name="Google Shape;481;p32">
                <a:extLst>
                  <a:ext uri="{FF2B5EF4-FFF2-40B4-BE49-F238E27FC236}">
                    <a16:creationId xmlns:a16="http://schemas.microsoft.com/office/drawing/2014/main" id="{59CF05E4-898E-EF1D-84A5-6055F731E74B}"/>
                  </a:ext>
                </a:extLst>
              </p:cNvPr>
              <p:cNvGrpSpPr/>
              <p:nvPr/>
            </p:nvGrpSpPr>
            <p:grpSpPr>
              <a:xfrm>
                <a:off x="5312187" y="1140950"/>
                <a:ext cx="627501" cy="773285"/>
                <a:chOff x="5312187" y="1140950"/>
                <a:chExt cx="627501" cy="773285"/>
              </a:xfrm>
            </p:grpSpPr>
            <p:sp>
              <p:nvSpPr>
                <p:cNvPr id="391" name="Google Shape;482;p32">
                  <a:extLst>
                    <a:ext uri="{FF2B5EF4-FFF2-40B4-BE49-F238E27FC236}">
                      <a16:creationId xmlns:a16="http://schemas.microsoft.com/office/drawing/2014/main" id="{B913005F-152B-A02C-5182-15AAB2F28C9C}"/>
                    </a:ext>
                  </a:extLst>
                </p:cNvPr>
                <p:cNvSpPr/>
                <p:nvPr/>
              </p:nvSpPr>
              <p:spPr>
                <a:xfrm>
                  <a:off x="5791166" y="1140969"/>
                  <a:ext cx="148404" cy="11853"/>
                </a:xfrm>
                <a:custGeom>
                  <a:avLst/>
                  <a:gdLst/>
                  <a:ahLst/>
                  <a:cxnLst/>
                  <a:rect l="l" t="t" r="r" b="b"/>
                  <a:pathLst>
                    <a:path w="7537" h="602" extrusionOk="0">
                      <a:moveTo>
                        <a:pt x="294" y="0"/>
                      </a:moveTo>
                      <a:cubicBezTo>
                        <a:pt x="131" y="4"/>
                        <a:pt x="0" y="136"/>
                        <a:pt x="0" y="300"/>
                      </a:cubicBezTo>
                      <a:cubicBezTo>
                        <a:pt x="0" y="464"/>
                        <a:pt x="131" y="596"/>
                        <a:pt x="294" y="601"/>
                      </a:cubicBezTo>
                      <a:lnTo>
                        <a:pt x="7242" y="601"/>
                      </a:lnTo>
                      <a:cubicBezTo>
                        <a:pt x="7406" y="596"/>
                        <a:pt x="7536" y="464"/>
                        <a:pt x="7536" y="300"/>
                      </a:cubicBezTo>
                      <a:cubicBezTo>
                        <a:pt x="7536" y="136"/>
                        <a:pt x="7406" y="4"/>
                        <a:pt x="724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483;p32">
                  <a:extLst>
                    <a:ext uri="{FF2B5EF4-FFF2-40B4-BE49-F238E27FC236}">
                      <a16:creationId xmlns:a16="http://schemas.microsoft.com/office/drawing/2014/main" id="{4904CF74-D8E9-4E06-8E3A-F59E9A3A070A}"/>
                    </a:ext>
                  </a:extLst>
                </p:cNvPr>
                <p:cNvSpPr/>
                <p:nvPr/>
              </p:nvSpPr>
              <p:spPr>
                <a:xfrm>
                  <a:off x="5448875" y="1140950"/>
                  <a:ext cx="297142" cy="11873"/>
                </a:xfrm>
                <a:custGeom>
                  <a:avLst/>
                  <a:gdLst/>
                  <a:ahLst/>
                  <a:cxnLst/>
                  <a:rect l="l" t="t" r="r" b="b"/>
                  <a:pathLst>
                    <a:path w="15091" h="603" extrusionOk="0">
                      <a:moveTo>
                        <a:pt x="299" y="1"/>
                      </a:moveTo>
                      <a:cubicBezTo>
                        <a:pt x="134" y="1"/>
                        <a:pt x="0" y="136"/>
                        <a:pt x="0" y="301"/>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1"/>
                      </a:cubicBezTo>
                      <a:cubicBezTo>
                        <a:pt x="15090" y="136"/>
                        <a:pt x="14956" y="1"/>
                        <a:pt x="14792" y="1"/>
                      </a:cubicBezTo>
                      <a:cubicBezTo>
                        <a:pt x="14789" y="1"/>
                        <a:pt x="14786" y="1"/>
                        <a:pt x="14783" y="1"/>
                      </a:cubicBezTo>
                      <a:lnTo>
                        <a:pt x="307"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484;p32">
                  <a:extLst>
                    <a:ext uri="{FF2B5EF4-FFF2-40B4-BE49-F238E27FC236}">
                      <a16:creationId xmlns:a16="http://schemas.microsoft.com/office/drawing/2014/main" id="{8B09DF93-4C1A-765E-6453-CFCAA8AC4750}"/>
                    </a:ext>
                  </a:extLst>
                </p:cNvPr>
                <p:cNvSpPr/>
                <p:nvPr/>
              </p:nvSpPr>
              <p:spPr>
                <a:xfrm>
                  <a:off x="5312305" y="1140969"/>
                  <a:ext cx="85711" cy="11853"/>
                </a:xfrm>
                <a:custGeom>
                  <a:avLst/>
                  <a:gdLst/>
                  <a:ahLst/>
                  <a:cxnLst/>
                  <a:rect l="l" t="t" r="r" b="b"/>
                  <a:pathLst>
                    <a:path w="4353" h="602" extrusionOk="0">
                      <a:moveTo>
                        <a:pt x="294" y="0"/>
                      </a:moveTo>
                      <a:cubicBezTo>
                        <a:pt x="131" y="4"/>
                        <a:pt x="0" y="136"/>
                        <a:pt x="0" y="300"/>
                      </a:cubicBezTo>
                      <a:cubicBezTo>
                        <a:pt x="0" y="464"/>
                        <a:pt x="131" y="596"/>
                        <a:pt x="294" y="601"/>
                      </a:cubicBezTo>
                      <a:lnTo>
                        <a:pt x="4059" y="601"/>
                      </a:lnTo>
                      <a:cubicBezTo>
                        <a:pt x="4222" y="596"/>
                        <a:pt x="4353" y="464"/>
                        <a:pt x="4353" y="300"/>
                      </a:cubicBezTo>
                      <a:cubicBezTo>
                        <a:pt x="4353" y="136"/>
                        <a:pt x="4222" y="4"/>
                        <a:pt x="40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485;p32">
                  <a:extLst>
                    <a:ext uri="{FF2B5EF4-FFF2-40B4-BE49-F238E27FC236}">
                      <a16:creationId xmlns:a16="http://schemas.microsoft.com/office/drawing/2014/main" id="{AC768260-9829-1E94-FA91-452F3432531E}"/>
                    </a:ext>
                  </a:extLst>
                </p:cNvPr>
                <p:cNvSpPr/>
                <p:nvPr/>
              </p:nvSpPr>
              <p:spPr>
                <a:xfrm>
                  <a:off x="5568590" y="1198267"/>
                  <a:ext cx="370979" cy="11873"/>
                </a:xfrm>
                <a:custGeom>
                  <a:avLst/>
                  <a:gdLst/>
                  <a:ahLst/>
                  <a:cxnLst/>
                  <a:rect l="l" t="t" r="r" b="b"/>
                  <a:pathLst>
                    <a:path w="18841" h="603" extrusionOk="0">
                      <a:moveTo>
                        <a:pt x="301" y="1"/>
                      </a:moveTo>
                      <a:cubicBezTo>
                        <a:pt x="135" y="1"/>
                        <a:pt x="0" y="135"/>
                        <a:pt x="0" y="301"/>
                      </a:cubicBezTo>
                      <a:cubicBezTo>
                        <a:pt x="0" y="468"/>
                        <a:pt x="135" y="602"/>
                        <a:pt x="301" y="602"/>
                      </a:cubicBezTo>
                      <a:cubicBezTo>
                        <a:pt x="303" y="602"/>
                        <a:pt x="305" y="602"/>
                        <a:pt x="307" y="602"/>
                      </a:cubicBezTo>
                      <a:lnTo>
                        <a:pt x="18546" y="602"/>
                      </a:lnTo>
                      <a:cubicBezTo>
                        <a:pt x="18710" y="598"/>
                        <a:pt x="18840" y="464"/>
                        <a:pt x="18840" y="301"/>
                      </a:cubicBezTo>
                      <a:cubicBezTo>
                        <a:pt x="18840" y="138"/>
                        <a:pt x="18710" y="4"/>
                        <a:pt x="18546" y="1"/>
                      </a:cubicBezTo>
                      <a:lnTo>
                        <a:pt x="307"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486;p32">
                  <a:extLst>
                    <a:ext uri="{FF2B5EF4-FFF2-40B4-BE49-F238E27FC236}">
                      <a16:creationId xmlns:a16="http://schemas.microsoft.com/office/drawing/2014/main" id="{A5A61B6A-7263-670A-E40E-D64828C27F74}"/>
                    </a:ext>
                  </a:extLst>
                </p:cNvPr>
                <p:cNvSpPr/>
                <p:nvPr/>
              </p:nvSpPr>
              <p:spPr>
                <a:xfrm>
                  <a:off x="5312325" y="1198267"/>
                  <a:ext cx="137259" cy="11873"/>
                </a:xfrm>
                <a:custGeom>
                  <a:avLst/>
                  <a:gdLst/>
                  <a:ahLst/>
                  <a:cxnLst/>
                  <a:rect l="l" t="t" r="r" b="b"/>
                  <a:pathLst>
                    <a:path w="6971" h="603" extrusionOk="0">
                      <a:moveTo>
                        <a:pt x="6669" y="1"/>
                      </a:moveTo>
                      <a:cubicBezTo>
                        <a:pt x="6667" y="1"/>
                        <a:pt x="6665" y="1"/>
                        <a:pt x="6663" y="1"/>
                      </a:cubicBezTo>
                      <a:lnTo>
                        <a:pt x="293" y="1"/>
                      </a:lnTo>
                      <a:cubicBezTo>
                        <a:pt x="131" y="4"/>
                        <a:pt x="0" y="138"/>
                        <a:pt x="0" y="301"/>
                      </a:cubicBezTo>
                      <a:cubicBezTo>
                        <a:pt x="0" y="464"/>
                        <a:pt x="131" y="598"/>
                        <a:pt x="293" y="602"/>
                      </a:cubicBezTo>
                      <a:lnTo>
                        <a:pt x="6663" y="602"/>
                      </a:lnTo>
                      <a:cubicBezTo>
                        <a:pt x="6665" y="602"/>
                        <a:pt x="6667" y="602"/>
                        <a:pt x="6669" y="602"/>
                      </a:cubicBezTo>
                      <a:cubicBezTo>
                        <a:pt x="6836" y="602"/>
                        <a:pt x="6971" y="468"/>
                        <a:pt x="6971" y="301"/>
                      </a:cubicBezTo>
                      <a:cubicBezTo>
                        <a:pt x="6971" y="135"/>
                        <a:pt x="6836" y="1"/>
                        <a:pt x="66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487;p32">
                  <a:extLst>
                    <a:ext uri="{FF2B5EF4-FFF2-40B4-BE49-F238E27FC236}">
                      <a16:creationId xmlns:a16="http://schemas.microsoft.com/office/drawing/2014/main" id="{F551AE06-C90C-D1E1-5E95-5F30CD27E54D}"/>
                    </a:ext>
                  </a:extLst>
                </p:cNvPr>
                <p:cNvSpPr/>
                <p:nvPr/>
              </p:nvSpPr>
              <p:spPr>
                <a:xfrm>
                  <a:off x="5865003" y="1263776"/>
                  <a:ext cx="74566" cy="11873"/>
                </a:xfrm>
                <a:custGeom>
                  <a:avLst/>
                  <a:gdLst/>
                  <a:ahLst/>
                  <a:cxnLst/>
                  <a:rect l="l" t="t" r="r" b="b"/>
                  <a:pathLst>
                    <a:path w="3787" h="603" extrusionOk="0">
                      <a:moveTo>
                        <a:pt x="299" y="1"/>
                      </a:moveTo>
                      <a:cubicBezTo>
                        <a:pt x="135" y="1"/>
                        <a:pt x="1" y="135"/>
                        <a:pt x="1" y="301"/>
                      </a:cubicBezTo>
                      <a:cubicBezTo>
                        <a:pt x="1" y="467"/>
                        <a:pt x="136" y="602"/>
                        <a:pt x="301" y="602"/>
                      </a:cubicBezTo>
                      <a:cubicBezTo>
                        <a:pt x="303" y="602"/>
                        <a:pt x="305" y="602"/>
                        <a:pt x="308" y="602"/>
                      </a:cubicBezTo>
                      <a:lnTo>
                        <a:pt x="3492" y="602"/>
                      </a:lnTo>
                      <a:cubicBezTo>
                        <a:pt x="3656" y="597"/>
                        <a:pt x="3786" y="464"/>
                        <a:pt x="3786" y="301"/>
                      </a:cubicBezTo>
                      <a:cubicBezTo>
                        <a:pt x="3786" y="137"/>
                        <a:pt x="3656" y="4"/>
                        <a:pt x="3492" y="1"/>
                      </a:cubicBezTo>
                      <a:lnTo>
                        <a:pt x="308"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488;p32">
                  <a:extLst>
                    <a:ext uri="{FF2B5EF4-FFF2-40B4-BE49-F238E27FC236}">
                      <a16:creationId xmlns:a16="http://schemas.microsoft.com/office/drawing/2014/main" id="{0893E48E-2C03-F384-B8F5-C02E449B9EB6}"/>
                    </a:ext>
                  </a:extLst>
                </p:cNvPr>
                <p:cNvSpPr/>
                <p:nvPr/>
              </p:nvSpPr>
              <p:spPr>
                <a:xfrm>
                  <a:off x="5688542" y="1263776"/>
                  <a:ext cx="137003" cy="11853"/>
                </a:xfrm>
                <a:custGeom>
                  <a:avLst/>
                  <a:gdLst/>
                  <a:ahLst/>
                  <a:cxnLst/>
                  <a:rect l="l" t="t" r="r" b="b"/>
                  <a:pathLst>
                    <a:path w="6958" h="602" extrusionOk="0">
                      <a:moveTo>
                        <a:pt x="294" y="1"/>
                      </a:moveTo>
                      <a:cubicBezTo>
                        <a:pt x="131" y="4"/>
                        <a:pt x="0" y="137"/>
                        <a:pt x="0" y="301"/>
                      </a:cubicBezTo>
                      <a:cubicBezTo>
                        <a:pt x="0" y="464"/>
                        <a:pt x="131" y="597"/>
                        <a:pt x="294" y="602"/>
                      </a:cubicBezTo>
                      <a:lnTo>
                        <a:pt x="6664" y="602"/>
                      </a:lnTo>
                      <a:cubicBezTo>
                        <a:pt x="6827" y="597"/>
                        <a:pt x="6958" y="464"/>
                        <a:pt x="6958" y="301"/>
                      </a:cubicBezTo>
                      <a:cubicBezTo>
                        <a:pt x="6958" y="137"/>
                        <a:pt x="6827" y="4"/>
                        <a:pt x="66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489;p32">
                  <a:extLst>
                    <a:ext uri="{FF2B5EF4-FFF2-40B4-BE49-F238E27FC236}">
                      <a16:creationId xmlns:a16="http://schemas.microsoft.com/office/drawing/2014/main" id="{5DD0DB5C-6057-546B-33DB-805D368D20BF}"/>
                    </a:ext>
                  </a:extLst>
                </p:cNvPr>
                <p:cNvSpPr/>
                <p:nvPr/>
              </p:nvSpPr>
              <p:spPr>
                <a:xfrm>
                  <a:off x="5312325" y="1263776"/>
                  <a:ext cx="302576" cy="11873"/>
                </a:xfrm>
                <a:custGeom>
                  <a:avLst/>
                  <a:gdLst/>
                  <a:ahLst/>
                  <a:cxnLst/>
                  <a:rect l="l" t="t" r="r" b="b"/>
                  <a:pathLst>
                    <a:path w="15367" h="603" extrusionOk="0">
                      <a:moveTo>
                        <a:pt x="15068" y="1"/>
                      </a:moveTo>
                      <a:cubicBezTo>
                        <a:pt x="15065" y="1"/>
                        <a:pt x="15062" y="1"/>
                        <a:pt x="15059" y="1"/>
                      </a:cubicBezTo>
                      <a:lnTo>
                        <a:pt x="293" y="1"/>
                      </a:lnTo>
                      <a:cubicBezTo>
                        <a:pt x="131" y="4"/>
                        <a:pt x="0" y="137"/>
                        <a:pt x="0" y="301"/>
                      </a:cubicBezTo>
                      <a:cubicBezTo>
                        <a:pt x="0" y="464"/>
                        <a:pt x="131" y="597"/>
                        <a:pt x="293" y="602"/>
                      </a:cubicBezTo>
                      <a:lnTo>
                        <a:pt x="15059" y="602"/>
                      </a:lnTo>
                      <a:cubicBezTo>
                        <a:pt x="15062" y="602"/>
                        <a:pt x="15064" y="602"/>
                        <a:pt x="15066" y="602"/>
                      </a:cubicBezTo>
                      <a:cubicBezTo>
                        <a:pt x="15231" y="602"/>
                        <a:pt x="15366" y="467"/>
                        <a:pt x="15366" y="301"/>
                      </a:cubicBezTo>
                      <a:cubicBezTo>
                        <a:pt x="15366" y="135"/>
                        <a:pt x="15232" y="1"/>
                        <a:pt x="150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490;p32">
                  <a:extLst>
                    <a:ext uri="{FF2B5EF4-FFF2-40B4-BE49-F238E27FC236}">
                      <a16:creationId xmlns:a16="http://schemas.microsoft.com/office/drawing/2014/main" id="{9E3448CE-40A6-A8B3-233F-FAFF68A88762}"/>
                    </a:ext>
                  </a:extLst>
                </p:cNvPr>
                <p:cNvSpPr/>
                <p:nvPr/>
              </p:nvSpPr>
              <p:spPr>
                <a:xfrm>
                  <a:off x="5608600" y="1329265"/>
                  <a:ext cx="331087" cy="11853"/>
                </a:xfrm>
                <a:custGeom>
                  <a:avLst/>
                  <a:gdLst/>
                  <a:ahLst/>
                  <a:cxnLst/>
                  <a:rect l="l" t="t" r="r" b="b"/>
                  <a:pathLst>
                    <a:path w="16815" h="602" extrusionOk="0">
                      <a:moveTo>
                        <a:pt x="302" y="1"/>
                      </a:moveTo>
                      <a:cubicBezTo>
                        <a:pt x="136" y="1"/>
                        <a:pt x="1" y="136"/>
                        <a:pt x="1" y="302"/>
                      </a:cubicBezTo>
                      <a:cubicBezTo>
                        <a:pt x="1" y="468"/>
                        <a:pt x="136" y="602"/>
                        <a:pt x="302" y="602"/>
                      </a:cubicBezTo>
                      <a:lnTo>
                        <a:pt x="16514" y="602"/>
                      </a:lnTo>
                      <a:cubicBezTo>
                        <a:pt x="16680" y="602"/>
                        <a:pt x="16814" y="468"/>
                        <a:pt x="16814" y="302"/>
                      </a:cubicBezTo>
                      <a:cubicBezTo>
                        <a:pt x="16814" y="136"/>
                        <a:pt x="16680" y="1"/>
                        <a:pt x="165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91;p32">
                  <a:extLst>
                    <a:ext uri="{FF2B5EF4-FFF2-40B4-BE49-F238E27FC236}">
                      <a16:creationId xmlns:a16="http://schemas.microsoft.com/office/drawing/2014/main" id="{E7EEEF28-52DE-370B-A0A4-5FB9E3EDD752}"/>
                    </a:ext>
                  </a:extLst>
                </p:cNvPr>
                <p:cNvSpPr/>
                <p:nvPr/>
              </p:nvSpPr>
              <p:spPr>
                <a:xfrm>
                  <a:off x="5312187" y="1329265"/>
                  <a:ext cx="239864" cy="11853"/>
                </a:xfrm>
                <a:custGeom>
                  <a:avLst/>
                  <a:gdLst/>
                  <a:ahLst/>
                  <a:cxnLst/>
                  <a:rect l="l" t="t" r="r" b="b"/>
                  <a:pathLst>
                    <a:path w="12182" h="602" extrusionOk="0">
                      <a:moveTo>
                        <a:pt x="300" y="1"/>
                      </a:moveTo>
                      <a:cubicBezTo>
                        <a:pt x="134" y="1"/>
                        <a:pt x="0" y="136"/>
                        <a:pt x="0" y="302"/>
                      </a:cubicBezTo>
                      <a:cubicBezTo>
                        <a:pt x="0" y="468"/>
                        <a:pt x="134" y="602"/>
                        <a:pt x="300" y="602"/>
                      </a:cubicBezTo>
                      <a:lnTo>
                        <a:pt x="11882" y="602"/>
                      </a:lnTo>
                      <a:cubicBezTo>
                        <a:pt x="12048" y="602"/>
                        <a:pt x="12182" y="468"/>
                        <a:pt x="12182" y="302"/>
                      </a:cubicBezTo>
                      <a:cubicBezTo>
                        <a:pt x="12182" y="136"/>
                        <a:pt x="12048" y="1"/>
                        <a:pt x="1188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92;p32">
                  <a:extLst>
                    <a:ext uri="{FF2B5EF4-FFF2-40B4-BE49-F238E27FC236}">
                      <a16:creationId xmlns:a16="http://schemas.microsoft.com/office/drawing/2014/main" id="{4C9D7AAC-86F5-9852-39AA-98D74FB19C88}"/>
                    </a:ext>
                  </a:extLst>
                </p:cNvPr>
                <p:cNvSpPr/>
                <p:nvPr/>
              </p:nvSpPr>
              <p:spPr>
                <a:xfrm>
                  <a:off x="5791166" y="1394773"/>
                  <a:ext cx="148404" cy="11853"/>
                </a:xfrm>
                <a:custGeom>
                  <a:avLst/>
                  <a:gdLst/>
                  <a:ahLst/>
                  <a:cxnLst/>
                  <a:rect l="l" t="t" r="r" b="b"/>
                  <a:pathLst>
                    <a:path w="7537" h="602" extrusionOk="0">
                      <a:moveTo>
                        <a:pt x="294" y="1"/>
                      </a:moveTo>
                      <a:cubicBezTo>
                        <a:pt x="131" y="4"/>
                        <a:pt x="0" y="137"/>
                        <a:pt x="0" y="300"/>
                      </a:cubicBezTo>
                      <a:cubicBezTo>
                        <a:pt x="0" y="464"/>
                        <a:pt x="131" y="598"/>
                        <a:pt x="294" y="602"/>
                      </a:cubicBezTo>
                      <a:lnTo>
                        <a:pt x="7242" y="602"/>
                      </a:lnTo>
                      <a:cubicBezTo>
                        <a:pt x="7406" y="598"/>
                        <a:pt x="7536" y="464"/>
                        <a:pt x="7536" y="300"/>
                      </a:cubicBezTo>
                      <a:cubicBezTo>
                        <a:pt x="7536" y="137"/>
                        <a:pt x="7406" y="4"/>
                        <a:pt x="72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93;p32">
                  <a:extLst>
                    <a:ext uri="{FF2B5EF4-FFF2-40B4-BE49-F238E27FC236}">
                      <a16:creationId xmlns:a16="http://schemas.microsoft.com/office/drawing/2014/main" id="{A18273AC-ED9E-EA2C-43B7-811E40D4331B}"/>
                    </a:ext>
                  </a:extLst>
                </p:cNvPr>
                <p:cNvSpPr/>
                <p:nvPr/>
              </p:nvSpPr>
              <p:spPr>
                <a:xfrm>
                  <a:off x="5448875" y="1394773"/>
                  <a:ext cx="297142" cy="11853"/>
                </a:xfrm>
                <a:custGeom>
                  <a:avLst/>
                  <a:gdLst/>
                  <a:ahLst/>
                  <a:cxnLst/>
                  <a:rect l="l" t="t" r="r" b="b"/>
                  <a:pathLst>
                    <a:path w="15091" h="602" extrusionOk="0">
                      <a:moveTo>
                        <a:pt x="301" y="0"/>
                      </a:moveTo>
                      <a:cubicBezTo>
                        <a:pt x="135" y="0"/>
                        <a:pt x="0" y="134"/>
                        <a:pt x="0" y="300"/>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0"/>
                      </a:cubicBezTo>
                      <a:cubicBezTo>
                        <a:pt x="15090" y="134"/>
                        <a:pt x="14955" y="0"/>
                        <a:pt x="14789" y="0"/>
                      </a:cubicBezTo>
                      <a:cubicBezTo>
                        <a:pt x="14787" y="0"/>
                        <a:pt x="14785" y="0"/>
                        <a:pt x="14783" y="1"/>
                      </a:cubicBezTo>
                      <a:lnTo>
                        <a:pt x="307" y="1"/>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94;p32">
                  <a:extLst>
                    <a:ext uri="{FF2B5EF4-FFF2-40B4-BE49-F238E27FC236}">
                      <a16:creationId xmlns:a16="http://schemas.microsoft.com/office/drawing/2014/main" id="{F575A2D0-D026-5C29-F43F-276E03EA2D82}"/>
                    </a:ext>
                  </a:extLst>
                </p:cNvPr>
                <p:cNvSpPr/>
                <p:nvPr/>
              </p:nvSpPr>
              <p:spPr>
                <a:xfrm>
                  <a:off x="5312305" y="1394773"/>
                  <a:ext cx="85711" cy="11853"/>
                </a:xfrm>
                <a:custGeom>
                  <a:avLst/>
                  <a:gdLst/>
                  <a:ahLst/>
                  <a:cxnLst/>
                  <a:rect l="l" t="t" r="r" b="b"/>
                  <a:pathLst>
                    <a:path w="4353" h="602" extrusionOk="0">
                      <a:moveTo>
                        <a:pt x="294" y="1"/>
                      </a:moveTo>
                      <a:cubicBezTo>
                        <a:pt x="131" y="4"/>
                        <a:pt x="0" y="137"/>
                        <a:pt x="0" y="300"/>
                      </a:cubicBezTo>
                      <a:cubicBezTo>
                        <a:pt x="0" y="464"/>
                        <a:pt x="131" y="598"/>
                        <a:pt x="294" y="602"/>
                      </a:cubicBezTo>
                      <a:lnTo>
                        <a:pt x="4059" y="602"/>
                      </a:lnTo>
                      <a:cubicBezTo>
                        <a:pt x="4222" y="598"/>
                        <a:pt x="4353" y="464"/>
                        <a:pt x="4353" y="300"/>
                      </a:cubicBezTo>
                      <a:cubicBezTo>
                        <a:pt x="4353" y="137"/>
                        <a:pt x="4222" y="4"/>
                        <a:pt x="40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95;p32">
                  <a:extLst>
                    <a:ext uri="{FF2B5EF4-FFF2-40B4-BE49-F238E27FC236}">
                      <a16:creationId xmlns:a16="http://schemas.microsoft.com/office/drawing/2014/main" id="{ACDD8216-16DC-7F0B-E076-E2B4A50DEF71}"/>
                    </a:ext>
                  </a:extLst>
                </p:cNvPr>
                <p:cNvSpPr/>
                <p:nvPr/>
              </p:nvSpPr>
              <p:spPr>
                <a:xfrm>
                  <a:off x="5568590" y="1452091"/>
                  <a:ext cx="370979" cy="11834"/>
                </a:xfrm>
                <a:custGeom>
                  <a:avLst/>
                  <a:gdLst/>
                  <a:ahLst/>
                  <a:cxnLst/>
                  <a:rect l="l" t="t" r="r" b="b"/>
                  <a:pathLst>
                    <a:path w="18841" h="601" extrusionOk="0">
                      <a:moveTo>
                        <a:pt x="299" y="0"/>
                      </a:moveTo>
                      <a:cubicBezTo>
                        <a:pt x="134" y="0"/>
                        <a:pt x="0" y="135"/>
                        <a:pt x="0" y="300"/>
                      </a:cubicBezTo>
                      <a:cubicBezTo>
                        <a:pt x="0" y="466"/>
                        <a:pt x="134" y="600"/>
                        <a:pt x="299" y="600"/>
                      </a:cubicBezTo>
                      <a:cubicBezTo>
                        <a:pt x="302" y="600"/>
                        <a:pt x="305" y="600"/>
                        <a:pt x="307" y="600"/>
                      </a:cubicBezTo>
                      <a:lnTo>
                        <a:pt x="18546" y="600"/>
                      </a:lnTo>
                      <a:cubicBezTo>
                        <a:pt x="18710" y="597"/>
                        <a:pt x="18840" y="464"/>
                        <a:pt x="18840" y="300"/>
                      </a:cubicBezTo>
                      <a:cubicBezTo>
                        <a:pt x="18840" y="137"/>
                        <a:pt x="18710" y="4"/>
                        <a:pt x="18546" y="0"/>
                      </a:cubicBezTo>
                      <a:lnTo>
                        <a:pt x="307" y="0"/>
                      </a:lnTo>
                      <a:cubicBezTo>
                        <a:pt x="305" y="0"/>
                        <a:pt x="302" y="0"/>
                        <a:pt x="29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96;p32">
                  <a:extLst>
                    <a:ext uri="{FF2B5EF4-FFF2-40B4-BE49-F238E27FC236}">
                      <a16:creationId xmlns:a16="http://schemas.microsoft.com/office/drawing/2014/main" id="{3D262701-FD12-BF01-D990-2DE171C9941C}"/>
                    </a:ext>
                  </a:extLst>
                </p:cNvPr>
                <p:cNvSpPr/>
                <p:nvPr/>
              </p:nvSpPr>
              <p:spPr>
                <a:xfrm>
                  <a:off x="5312325" y="1452091"/>
                  <a:ext cx="137259" cy="11834"/>
                </a:xfrm>
                <a:custGeom>
                  <a:avLst/>
                  <a:gdLst/>
                  <a:ahLst/>
                  <a:cxnLst/>
                  <a:rect l="l" t="t" r="r" b="b"/>
                  <a:pathLst>
                    <a:path w="6971" h="601" extrusionOk="0">
                      <a:moveTo>
                        <a:pt x="6671" y="0"/>
                      </a:moveTo>
                      <a:cubicBezTo>
                        <a:pt x="6668" y="0"/>
                        <a:pt x="6665" y="0"/>
                        <a:pt x="6663" y="0"/>
                      </a:cubicBezTo>
                      <a:lnTo>
                        <a:pt x="293" y="0"/>
                      </a:lnTo>
                      <a:cubicBezTo>
                        <a:pt x="131" y="4"/>
                        <a:pt x="0" y="137"/>
                        <a:pt x="0" y="300"/>
                      </a:cubicBezTo>
                      <a:cubicBezTo>
                        <a:pt x="0" y="464"/>
                        <a:pt x="131" y="597"/>
                        <a:pt x="293" y="600"/>
                      </a:cubicBezTo>
                      <a:lnTo>
                        <a:pt x="6663" y="600"/>
                      </a:lnTo>
                      <a:cubicBezTo>
                        <a:pt x="6665" y="600"/>
                        <a:pt x="6668" y="600"/>
                        <a:pt x="6671" y="600"/>
                      </a:cubicBezTo>
                      <a:cubicBezTo>
                        <a:pt x="6837" y="600"/>
                        <a:pt x="6971" y="466"/>
                        <a:pt x="6971" y="300"/>
                      </a:cubicBezTo>
                      <a:cubicBezTo>
                        <a:pt x="6971" y="135"/>
                        <a:pt x="6837" y="0"/>
                        <a:pt x="667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97;p32">
                  <a:extLst>
                    <a:ext uri="{FF2B5EF4-FFF2-40B4-BE49-F238E27FC236}">
                      <a16:creationId xmlns:a16="http://schemas.microsoft.com/office/drawing/2014/main" id="{1B90B414-B226-F5B3-5C3D-BBAFCF5A7800}"/>
                    </a:ext>
                  </a:extLst>
                </p:cNvPr>
                <p:cNvSpPr/>
                <p:nvPr/>
              </p:nvSpPr>
              <p:spPr>
                <a:xfrm>
                  <a:off x="5865003" y="1517560"/>
                  <a:ext cx="74566" cy="11873"/>
                </a:xfrm>
                <a:custGeom>
                  <a:avLst/>
                  <a:gdLst/>
                  <a:ahLst/>
                  <a:cxnLst/>
                  <a:rect l="l" t="t" r="r" b="b"/>
                  <a:pathLst>
                    <a:path w="3787" h="603" extrusionOk="0">
                      <a:moveTo>
                        <a:pt x="301" y="1"/>
                      </a:moveTo>
                      <a:cubicBezTo>
                        <a:pt x="136" y="1"/>
                        <a:pt x="1" y="135"/>
                        <a:pt x="1" y="301"/>
                      </a:cubicBezTo>
                      <a:cubicBezTo>
                        <a:pt x="1" y="468"/>
                        <a:pt x="136" y="602"/>
                        <a:pt x="301" y="602"/>
                      </a:cubicBezTo>
                      <a:cubicBezTo>
                        <a:pt x="303" y="602"/>
                        <a:pt x="305" y="602"/>
                        <a:pt x="308" y="602"/>
                      </a:cubicBezTo>
                      <a:lnTo>
                        <a:pt x="3492" y="602"/>
                      </a:lnTo>
                      <a:cubicBezTo>
                        <a:pt x="3656" y="599"/>
                        <a:pt x="3786" y="465"/>
                        <a:pt x="3786" y="301"/>
                      </a:cubicBezTo>
                      <a:cubicBezTo>
                        <a:pt x="3786" y="139"/>
                        <a:pt x="3656" y="5"/>
                        <a:pt x="3492"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98;p32">
                  <a:extLst>
                    <a:ext uri="{FF2B5EF4-FFF2-40B4-BE49-F238E27FC236}">
                      <a16:creationId xmlns:a16="http://schemas.microsoft.com/office/drawing/2014/main" id="{4BED4A8B-1326-6BA0-86BA-0D25489178BF}"/>
                    </a:ext>
                  </a:extLst>
                </p:cNvPr>
                <p:cNvSpPr/>
                <p:nvPr/>
              </p:nvSpPr>
              <p:spPr>
                <a:xfrm>
                  <a:off x="5688542" y="1517580"/>
                  <a:ext cx="137003" cy="11853"/>
                </a:xfrm>
                <a:custGeom>
                  <a:avLst/>
                  <a:gdLst/>
                  <a:ahLst/>
                  <a:cxnLst/>
                  <a:rect l="l" t="t" r="r" b="b"/>
                  <a:pathLst>
                    <a:path w="6958" h="602" extrusionOk="0">
                      <a:moveTo>
                        <a:pt x="294" y="0"/>
                      </a:moveTo>
                      <a:cubicBezTo>
                        <a:pt x="131" y="4"/>
                        <a:pt x="0" y="138"/>
                        <a:pt x="0" y="300"/>
                      </a:cubicBezTo>
                      <a:cubicBezTo>
                        <a:pt x="0" y="464"/>
                        <a:pt x="131" y="598"/>
                        <a:pt x="294" y="601"/>
                      </a:cubicBezTo>
                      <a:lnTo>
                        <a:pt x="6664" y="601"/>
                      </a:lnTo>
                      <a:cubicBezTo>
                        <a:pt x="6827" y="598"/>
                        <a:pt x="6958" y="464"/>
                        <a:pt x="6958" y="300"/>
                      </a:cubicBezTo>
                      <a:cubicBezTo>
                        <a:pt x="6958" y="138"/>
                        <a:pt x="6827" y="4"/>
                        <a:pt x="66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99;p32">
                  <a:extLst>
                    <a:ext uri="{FF2B5EF4-FFF2-40B4-BE49-F238E27FC236}">
                      <a16:creationId xmlns:a16="http://schemas.microsoft.com/office/drawing/2014/main" id="{CEF7963D-B820-D50F-2E4D-C83B6ADF800F}"/>
                    </a:ext>
                  </a:extLst>
                </p:cNvPr>
                <p:cNvSpPr/>
                <p:nvPr/>
              </p:nvSpPr>
              <p:spPr>
                <a:xfrm>
                  <a:off x="5312325" y="1517560"/>
                  <a:ext cx="302576" cy="11873"/>
                </a:xfrm>
                <a:custGeom>
                  <a:avLst/>
                  <a:gdLst/>
                  <a:ahLst/>
                  <a:cxnLst/>
                  <a:rect l="l" t="t" r="r" b="b"/>
                  <a:pathLst>
                    <a:path w="15367" h="603" extrusionOk="0">
                      <a:moveTo>
                        <a:pt x="15066" y="1"/>
                      </a:moveTo>
                      <a:cubicBezTo>
                        <a:pt x="15064" y="1"/>
                        <a:pt x="15062" y="1"/>
                        <a:pt x="15059" y="1"/>
                      </a:cubicBezTo>
                      <a:lnTo>
                        <a:pt x="293" y="1"/>
                      </a:lnTo>
                      <a:cubicBezTo>
                        <a:pt x="131" y="5"/>
                        <a:pt x="0" y="139"/>
                        <a:pt x="0" y="301"/>
                      </a:cubicBezTo>
                      <a:cubicBezTo>
                        <a:pt x="0" y="465"/>
                        <a:pt x="131" y="599"/>
                        <a:pt x="293" y="602"/>
                      </a:cubicBezTo>
                      <a:lnTo>
                        <a:pt x="15059" y="602"/>
                      </a:lnTo>
                      <a:cubicBezTo>
                        <a:pt x="15062" y="602"/>
                        <a:pt x="15064" y="602"/>
                        <a:pt x="15066" y="602"/>
                      </a:cubicBezTo>
                      <a:cubicBezTo>
                        <a:pt x="15231" y="602"/>
                        <a:pt x="15366" y="468"/>
                        <a:pt x="15366" y="301"/>
                      </a:cubicBezTo>
                      <a:cubicBezTo>
                        <a:pt x="15366" y="135"/>
                        <a:pt x="15231" y="1"/>
                        <a:pt x="1506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500;p32">
                  <a:extLst>
                    <a:ext uri="{FF2B5EF4-FFF2-40B4-BE49-F238E27FC236}">
                      <a16:creationId xmlns:a16="http://schemas.microsoft.com/office/drawing/2014/main" id="{855F3D61-0D72-E7F9-3475-65F52876E8B7}"/>
                    </a:ext>
                  </a:extLst>
                </p:cNvPr>
                <p:cNvSpPr/>
                <p:nvPr/>
              </p:nvSpPr>
              <p:spPr>
                <a:xfrm>
                  <a:off x="5608600" y="1583049"/>
                  <a:ext cx="331087" cy="11853"/>
                </a:xfrm>
                <a:custGeom>
                  <a:avLst/>
                  <a:gdLst/>
                  <a:ahLst/>
                  <a:cxnLst/>
                  <a:rect l="l" t="t" r="r" b="b"/>
                  <a:pathLst>
                    <a:path w="16815" h="602" extrusionOk="0">
                      <a:moveTo>
                        <a:pt x="302" y="1"/>
                      </a:moveTo>
                      <a:cubicBezTo>
                        <a:pt x="136" y="1"/>
                        <a:pt x="1" y="135"/>
                        <a:pt x="1" y="302"/>
                      </a:cubicBezTo>
                      <a:cubicBezTo>
                        <a:pt x="1" y="468"/>
                        <a:pt x="136" y="602"/>
                        <a:pt x="302" y="602"/>
                      </a:cubicBezTo>
                      <a:lnTo>
                        <a:pt x="16514" y="602"/>
                      </a:lnTo>
                      <a:cubicBezTo>
                        <a:pt x="16680" y="602"/>
                        <a:pt x="16814" y="468"/>
                        <a:pt x="16814" y="302"/>
                      </a:cubicBezTo>
                      <a:cubicBezTo>
                        <a:pt x="16814" y="135"/>
                        <a:pt x="16680" y="1"/>
                        <a:pt x="165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501;p32">
                  <a:extLst>
                    <a:ext uri="{FF2B5EF4-FFF2-40B4-BE49-F238E27FC236}">
                      <a16:creationId xmlns:a16="http://schemas.microsoft.com/office/drawing/2014/main" id="{184BB317-B687-87F0-CA9B-843B5E0E5002}"/>
                    </a:ext>
                  </a:extLst>
                </p:cNvPr>
                <p:cNvSpPr/>
                <p:nvPr/>
              </p:nvSpPr>
              <p:spPr>
                <a:xfrm>
                  <a:off x="5312187" y="1583049"/>
                  <a:ext cx="239864" cy="11853"/>
                </a:xfrm>
                <a:custGeom>
                  <a:avLst/>
                  <a:gdLst/>
                  <a:ahLst/>
                  <a:cxnLst/>
                  <a:rect l="l" t="t" r="r" b="b"/>
                  <a:pathLst>
                    <a:path w="12182" h="602" extrusionOk="0">
                      <a:moveTo>
                        <a:pt x="300" y="1"/>
                      </a:moveTo>
                      <a:cubicBezTo>
                        <a:pt x="134" y="1"/>
                        <a:pt x="0" y="135"/>
                        <a:pt x="0" y="302"/>
                      </a:cubicBezTo>
                      <a:cubicBezTo>
                        <a:pt x="0" y="468"/>
                        <a:pt x="134" y="602"/>
                        <a:pt x="300" y="602"/>
                      </a:cubicBezTo>
                      <a:lnTo>
                        <a:pt x="11882" y="602"/>
                      </a:lnTo>
                      <a:cubicBezTo>
                        <a:pt x="12048" y="602"/>
                        <a:pt x="12182" y="468"/>
                        <a:pt x="12182" y="302"/>
                      </a:cubicBezTo>
                      <a:cubicBezTo>
                        <a:pt x="12182" y="135"/>
                        <a:pt x="12048" y="1"/>
                        <a:pt x="1188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502;p32">
                  <a:extLst>
                    <a:ext uri="{FF2B5EF4-FFF2-40B4-BE49-F238E27FC236}">
                      <a16:creationId xmlns:a16="http://schemas.microsoft.com/office/drawing/2014/main" id="{23DDBE8D-E370-7B12-6B80-9747B81C91CE}"/>
                    </a:ext>
                  </a:extLst>
                </p:cNvPr>
                <p:cNvSpPr/>
                <p:nvPr/>
              </p:nvSpPr>
              <p:spPr>
                <a:xfrm>
                  <a:off x="5791166" y="1648558"/>
                  <a:ext cx="148404" cy="11853"/>
                </a:xfrm>
                <a:custGeom>
                  <a:avLst/>
                  <a:gdLst/>
                  <a:ahLst/>
                  <a:cxnLst/>
                  <a:rect l="l" t="t" r="r" b="b"/>
                  <a:pathLst>
                    <a:path w="7537" h="602" extrusionOk="0">
                      <a:moveTo>
                        <a:pt x="294" y="1"/>
                      </a:moveTo>
                      <a:cubicBezTo>
                        <a:pt x="131" y="4"/>
                        <a:pt x="0" y="138"/>
                        <a:pt x="0" y="302"/>
                      </a:cubicBezTo>
                      <a:cubicBezTo>
                        <a:pt x="0" y="464"/>
                        <a:pt x="131" y="598"/>
                        <a:pt x="294" y="602"/>
                      </a:cubicBezTo>
                      <a:lnTo>
                        <a:pt x="7242" y="602"/>
                      </a:lnTo>
                      <a:cubicBezTo>
                        <a:pt x="7406" y="598"/>
                        <a:pt x="7536" y="464"/>
                        <a:pt x="7536" y="302"/>
                      </a:cubicBezTo>
                      <a:cubicBezTo>
                        <a:pt x="7536" y="138"/>
                        <a:pt x="7406" y="4"/>
                        <a:pt x="72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503;p32">
                  <a:extLst>
                    <a:ext uri="{FF2B5EF4-FFF2-40B4-BE49-F238E27FC236}">
                      <a16:creationId xmlns:a16="http://schemas.microsoft.com/office/drawing/2014/main" id="{7CD9A388-582E-0CFC-590D-C91B850514B4}"/>
                    </a:ext>
                  </a:extLst>
                </p:cNvPr>
                <p:cNvSpPr/>
                <p:nvPr/>
              </p:nvSpPr>
              <p:spPr>
                <a:xfrm>
                  <a:off x="5448875" y="1648558"/>
                  <a:ext cx="297142" cy="11853"/>
                </a:xfrm>
                <a:custGeom>
                  <a:avLst/>
                  <a:gdLst/>
                  <a:ahLst/>
                  <a:cxnLst/>
                  <a:rect l="l" t="t" r="r" b="b"/>
                  <a:pathLst>
                    <a:path w="15091" h="602" extrusionOk="0">
                      <a:moveTo>
                        <a:pt x="301" y="1"/>
                      </a:moveTo>
                      <a:cubicBezTo>
                        <a:pt x="135" y="1"/>
                        <a:pt x="0" y="135"/>
                        <a:pt x="0" y="302"/>
                      </a:cubicBezTo>
                      <a:cubicBezTo>
                        <a:pt x="0" y="468"/>
                        <a:pt x="135" y="602"/>
                        <a:pt x="301" y="602"/>
                      </a:cubicBezTo>
                      <a:cubicBezTo>
                        <a:pt x="303" y="602"/>
                        <a:pt x="305" y="602"/>
                        <a:pt x="307" y="602"/>
                      </a:cubicBezTo>
                      <a:lnTo>
                        <a:pt x="14783" y="602"/>
                      </a:lnTo>
                      <a:cubicBezTo>
                        <a:pt x="14785" y="602"/>
                        <a:pt x="14787" y="602"/>
                        <a:pt x="14789" y="602"/>
                      </a:cubicBezTo>
                      <a:cubicBezTo>
                        <a:pt x="14955" y="602"/>
                        <a:pt x="15090" y="468"/>
                        <a:pt x="15090" y="302"/>
                      </a:cubicBezTo>
                      <a:cubicBezTo>
                        <a:pt x="15090" y="135"/>
                        <a:pt x="14955" y="1"/>
                        <a:pt x="14789" y="1"/>
                      </a:cubicBezTo>
                      <a:cubicBezTo>
                        <a:pt x="14787" y="1"/>
                        <a:pt x="14785" y="1"/>
                        <a:pt x="14783" y="1"/>
                      </a:cubicBezTo>
                      <a:lnTo>
                        <a:pt x="307"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504;p32">
                  <a:extLst>
                    <a:ext uri="{FF2B5EF4-FFF2-40B4-BE49-F238E27FC236}">
                      <a16:creationId xmlns:a16="http://schemas.microsoft.com/office/drawing/2014/main" id="{29641218-D5F1-56E0-B4EA-FB3521628A80}"/>
                    </a:ext>
                  </a:extLst>
                </p:cNvPr>
                <p:cNvSpPr/>
                <p:nvPr/>
              </p:nvSpPr>
              <p:spPr>
                <a:xfrm>
                  <a:off x="5312305" y="1648558"/>
                  <a:ext cx="85711" cy="11853"/>
                </a:xfrm>
                <a:custGeom>
                  <a:avLst/>
                  <a:gdLst/>
                  <a:ahLst/>
                  <a:cxnLst/>
                  <a:rect l="l" t="t" r="r" b="b"/>
                  <a:pathLst>
                    <a:path w="4353" h="602" extrusionOk="0">
                      <a:moveTo>
                        <a:pt x="294" y="1"/>
                      </a:moveTo>
                      <a:cubicBezTo>
                        <a:pt x="131" y="4"/>
                        <a:pt x="0" y="138"/>
                        <a:pt x="0" y="302"/>
                      </a:cubicBezTo>
                      <a:cubicBezTo>
                        <a:pt x="0" y="464"/>
                        <a:pt x="131" y="598"/>
                        <a:pt x="294" y="602"/>
                      </a:cubicBezTo>
                      <a:lnTo>
                        <a:pt x="4059" y="602"/>
                      </a:lnTo>
                      <a:cubicBezTo>
                        <a:pt x="4222" y="598"/>
                        <a:pt x="4353" y="464"/>
                        <a:pt x="4353" y="302"/>
                      </a:cubicBezTo>
                      <a:cubicBezTo>
                        <a:pt x="4353" y="138"/>
                        <a:pt x="4222" y="4"/>
                        <a:pt x="40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505;p32">
                  <a:extLst>
                    <a:ext uri="{FF2B5EF4-FFF2-40B4-BE49-F238E27FC236}">
                      <a16:creationId xmlns:a16="http://schemas.microsoft.com/office/drawing/2014/main" id="{45494B14-29D5-D433-12E9-8E4A9F033132}"/>
                    </a:ext>
                  </a:extLst>
                </p:cNvPr>
                <p:cNvSpPr/>
                <p:nvPr/>
              </p:nvSpPr>
              <p:spPr>
                <a:xfrm>
                  <a:off x="5568590" y="1705875"/>
                  <a:ext cx="370979" cy="11853"/>
                </a:xfrm>
                <a:custGeom>
                  <a:avLst/>
                  <a:gdLst/>
                  <a:ahLst/>
                  <a:cxnLst/>
                  <a:rect l="l" t="t" r="r" b="b"/>
                  <a:pathLst>
                    <a:path w="18841" h="602" extrusionOk="0">
                      <a:moveTo>
                        <a:pt x="301" y="0"/>
                      </a:moveTo>
                      <a:cubicBezTo>
                        <a:pt x="135" y="0"/>
                        <a:pt x="0" y="134"/>
                        <a:pt x="0" y="300"/>
                      </a:cubicBezTo>
                      <a:cubicBezTo>
                        <a:pt x="0" y="468"/>
                        <a:pt x="135" y="602"/>
                        <a:pt x="301" y="602"/>
                      </a:cubicBezTo>
                      <a:cubicBezTo>
                        <a:pt x="303" y="602"/>
                        <a:pt x="305" y="602"/>
                        <a:pt x="307" y="602"/>
                      </a:cubicBezTo>
                      <a:lnTo>
                        <a:pt x="18546" y="602"/>
                      </a:lnTo>
                      <a:cubicBezTo>
                        <a:pt x="18710" y="598"/>
                        <a:pt x="18840" y="464"/>
                        <a:pt x="18840" y="300"/>
                      </a:cubicBezTo>
                      <a:cubicBezTo>
                        <a:pt x="18840" y="138"/>
                        <a:pt x="18710" y="4"/>
                        <a:pt x="18546" y="1"/>
                      </a:cubicBezTo>
                      <a:lnTo>
                        <a:pt x="307" y="1"/>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506;p32">
                  <a:extLst>
                    <a:ext uri="{FF2B5EF4-FFF2-40B4-BE49-F238E27FC236}">
                      <a16:creationId xmlns:a16="http://schemas.microsoft.com/office/drawing/2014/main" id="{40DE0D7C-59DD-C028-9DE0-E63020D8567E}"/>
                    </a:ext>
                  </a:extLst>
                </p:cNvPr>
                <p:cNvSpPr/>
                <p:nvPr/>
              </p:nvSpPr>
              <p:spPr>
                <a:xfrm>
                  <a:off x="5312325" y="1705875"/>
                  <a:ext cx="137259" cy="11853"/>
                </a:xfrm>
                <a:custGeom>
                  <a:avLst/>
                  <a:gdLst/>
                  <a:ahLst/>
                  <a:cxnLst/>
                  <a:rect l="l" t="t" r="r" b="b"/>
                  <a:pathLst>
                    <a:path w="6971" h="602" extrusionOk="0">
                      <a:moveTo>
                        <a:pt x="6669" y="0"/>
                      </a:moveTo>
                      <a:cubicBezTo>
                        <a:pt x="6667" y="0"/>
                        <a:pt x="6665" y="0"/>
                        <a:pt x="6663" y="1"/>
                      </a:cubicBezTo>
                      <a:lnTo>
                        <a:pt x="293" y="1"/>
                      </a:lnTo>
                      <a:cubicBezTo>
                        <a:pt x="131" y="4"/>
                        <a:pt x="0" y="138"/>
                        <a:pt x="0" y="300"/>
                      </a:cubicBezTo>
                      <a:cubicBezTo>
                        <a:pt x="0" y="464"/>
                        <a:pt x="131" y="598"/>
                        <a:pt x="293" y="602"/>
                      </a:cubicBezTo>
                      <a:lnTo>
                        <a:pt x="6663" y="602"/>
                      </a:lnTo>
                      <a:cubicBezTo>
                        <a:pt x="6665" y="602"/>
                        <a:pt x="6667" y="602"/>
                        <a:pt x="6669" y="602"/>
                      </a:cubicBezTo>
                      <a:cubicBezTo>
                        <a:pt x="6836" y="602"/>
                        <a:pt x="6971" y="468"/>
                        <a:pt x="6971" y="300"/>
                      </a:cubicBezTo>
                      <a:cubicBezTo>
                        <a:pt x="6971" y="134"/>
                        <a:pt x="6836" y="0"/>
                        <a:pt x="666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507;p32">
                  <a:extLst>
                    <a:ext uri="{FF2B5EF4-FFF2-40B4-BE49-F238E27FC236}">
                      <a16:creationId xmlns:a16="http://schemas.microsoft.com/office/drawing/2014/main" id="{C9AFBD4E-A941-526C-266D-A0F0027B8C2F}"/>
                    </a:ext>
                  </a:extLst>
                </p:cNvPr>
                <p:cNvSpPr/>
                <p:nvPr/>
              </p:nvSpPr>
              <p:spPr>
                <a:xfrm>
                  <a:off x="5865003" y="1771364"/>
                  <a:ext cx="74566" cy="11853"/>
                </a:xfrm>
                <a:custGeom>
                  <a:avLst/>
                  <a:gdLst/>
                  <a:ahLst/>
                  <a:cxnLst/>
                  <a:rect l="l" t="t" r="r" b="b"/>
                  <a:pathLst>
                    <a:path w="3787" h="602" extrusionOk="0">
                      <a:moveTo>
                        <a:pt x="301" y="0"/>
                      </a:moveTo>
                      <a:cubicBezTo>
                        <a:pt x="136" y="0"/>
                        <a:pt x="1" y="135"/>
                        <a:pt x="1" y="301"/>
                      </a:cubicBezTo>
                      <a:cubicBezTo>
                        <a:pt x="1" y="468"/>
                        <a:pt x="136" y="601"/>
                        <a:pt x="301" y="601"/>
                      </a:cubicBezTo>
                      <a:cubicBezTo>
                        <a:pt x="303" y="601"/>
                        <a:pt x="305" y="601"/>
                        <a:pt x="308" y="601"/>
                      </a:cubicBezTo>
                      <a:lnTo>
                        <a:pt x="3492" y="601"/>
                      </a:lnTo>
                      <a:cubicBezTo>
                        <a:pt x="3656" y="598"/>
                        <a:pt x="3786" y="465"/>
                        <a:pt x="3786" y="301"/>
                      </a:cubicBezTo>
                      <a:cubicBezTo>
                        <a:pt x="3786" y="138"/>
                        <a:pt x="3656" y="4"/>
                        <a:pt x="3492" y="0"/>
                      </a:cubicBezTo>
                      <a:lnTo>
                        <a:pt x="308"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508;p32">
                  <a:extLst>
                    <a:ext uri="{FF2B5EF4-FFF2-40B4-BE49-F238E27FC236}">
                      <a16:creationId xmlns:a16="http://schemas.microsoft.com/office/drawing/2014/main" id="{F1B5A823-1FB7-CBCE-7D2E-A683205A5981}"/>
                    </a:ext>
                  </a:extLst>
                </p:cNvPr>
                <p:cNvSpPr/>
                <p:nvPr/>
              </p:nvSpPr>
              <p:spPr>
                <a:xfrm>
                  <a:off x="5688542" y="1771364"/>
                  <a:ext cx="137003" cy="11853"/>
                </a:xfrm>
                <a:custGeom>
                  <a:avLst/>
                  <a:gdLst/>
                  <a:ahLst/>
                  <a:cxnLst/>
                  <a:rect l="l" t="t" r="r" b="b"/>
                  <a:pathLst>
                    <a:path w="6958" h="602" extrusionOk="0">
                      <a:moveTo>
                        <a:pt x="294" y="0"/>
                      </a:moveTo>
                      <a:cubicBezTo>
                        <a:pt x="131" y="4"/>
                        <a:pt x="0" y="138"/>
                        <a:pt x="0" y="301"/>
                      </a:cubicBezTo>
                      <a:cubicBezTo>
                        <a:pt x="0" y="465"/>
                        <a:pt x="131" y="598"/>
                        <a:pt x="294" y="601"/>
                      </a:cubicBezTo>
                      <a:lnTo>
                        <a:pt x="6664" y="601"/>
                      </a:lnTo>
                      <a:cubicBezTo>
                        <a:pt x="6827" y="598"/>
                        <a:pt x="6958" y="465"/>
                        <a:pt x="6958" y="301"/>
                      </a:cubicBezTo>
                      <a:cubicBezTo>
                        <a:pt x="6958" y="138"/>
                        <a:pt x="6827" y="4"/>
                        <a:pt x="66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509;p32">
                  <a:extLst>
                    <a:ext uri="{FF2B5EF4-FFF2-40B4-BE49-F238E27FC236}">
                      <a16:creationId xmlns:a16="http://schemas.microsoft.com/office/drawing/2014/main" id="{0B93F9F5-BB17-F68E-AFD8-8C6D1BA6A83E}"/>
                    </a:ext>
                  </a:extLst>
                </p:cNvPr>
                <p:cNvSpPr/>
                <p:nvPr/>
              </p:nvSpPr>
              <p:spPr>
                <a:xfrm>
                  <a:off x="5312325" y="1771364"/>
                  <a:ext cx="302576" cy="11853"/>
                </a:xfrm>
                <a:custGeom>
                  <a:avLst/>
                  <a:gdLst/>
                  <a:ahLst/>
                  <a:cxnLst/>
                  <a:rect l="l" t="t" r="r" b="b"/>
                  <a:pathLst>
                    <a:path w="15367" h="602" extrusionOk="0">
                      <a:moveTo>
                        <a:pt x="15066" y="0"/>
                      </a:moveTo>
                      <a:cubicBezTo>
                        <a:pt x="15064" y="0"/>
                        <a:pt x="15062" y="0"/>
                        <a:pt x="15059" y="0"/>
                      </a:cubicBezTo>
                      <a:lnTo>
                        <a:pt x="293" y="0"/>
                      </a:lnTo>
                      <a:cubicBezTo>
                        <a:pt x="131" y="4"/>
                        <a:pt x="0" y="138"/>
                        <a:pt x="0" y="301"/>
                      </a:cubicBezTo>
                      <a:cubicBezTo>
                        <a:pt x="0" y="465"/>
                        <a:pt x="131" y="598"/>
                        <a:pt x="293" y="601"/>
                      </a:cubicBezTo>
                      <a:lnTo>
                        <a:pt x="15059" y="601"/>
                      </a:lnTo>
                      <a:cubicBezTo>
                        <a:pt x="15062" y="601"/>
                        <a:pt x="15064" y="601"/>
                        <a:pt x="15066" y="601"/>
                      </a:cubicBezTo>
                      <a:cubicBezTo>
                        <a:pt x="15231" y="601"/>
                        <a:pt x="15366" y="468"/>
                        <a:pt x="15366" y="301"/>
                      </a:cubicBezTo>
                      <a:cubicBezTo>
                        <a:pt x="15366" y="135"/>
                        <a:pt x="15231" y="0"/>
                        <a:pt x="1506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510;p32">
                  <a:extLst>
                    <a:ext uri="{FF2B5EF4-FFF2-40B4-BE49-F238E27FC236}">
                      <a16:creationId xmlns:a16="http://schemas.microsoft.com/office/drawing/2014/main" id="{C0CA9756-9BDB-0D2A-616B-CB6935533296}"/>
                    </a:ext>
                  </a:extLst>
                </p:cNvPr>
                <p:cNvSpPr/>
                <p:nvPr/>
              </p:nvSpPr>
              <p:spPr>
                <a:xfrm>
                  <a:off x="5608600" y="1836873"/>
                  <a:ext cx="331087" cy="11853"/>
                </a:xfrm>
                <a:custGeom>
                  <a:avLst/>
                  <a:gdLst/>
                  <a:ahLst/>
                  <a:cxnLst/>
                  <a:rect l="l" t="t" r="r" b="b"/>
                  <a:pathLst>
                    <a:path w="16815" h="602" extrusionOk="0">
                      <a:moveTo>
                        <a:pt x="302" y="0"/>
                      </a:moveTo>
                      <a:cubicBezTo>
                        <a:pt x="136" y="0"/>
                        <a:pt x="1" y="135"/>
                        <a:pt x="1" y="301"/>
                      </a:cubicBezTo>
                      <a:cubicBezTo>
                        <a:pt x="1" y="467"/>
                        <a:pt x="136" y="601"/>
                        <a:pt x="302" y="601"/>
                      </a:cubicBezTo>
                      <a:lnTo>
                        <a:pt x="16514" y="601"/>
                      </a:lnTo>
                      <a:cubicBezTo>
                        <a:pt x="16680" y="601"/>
                        <a:pt x="16814" y="467"/>
                        <a:pt x="16814" y="301"/>
                      </a:cubicBezTo>
                      <a:cubicBezTo>
                        <a:pt x="16814" y="135"/>
                        <a:pt x="16680" y="0"/>
                        <a:pt x="165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511;p32">
                  <a:extLst>
                    <a:ext uri="{FF2B5EF4-FFF2-40B4-BE49-F238E27FC236}">
                      <a16:creationId xmlns:a16="http://schemas.microsoft.com/office/drawing/2014/main" id="{668F4792-0188-8543-A321-83132AED3AD8}"/>
                    </a:ext>
                  </a:extLst>
                </p:cNvPr>
                <p:cNvSpPr/>
                <p:nvPr/>
              </p:nvSpPr>
              <p:spPr>
                <a:xfrm>
                  <a:off x="5312187" y="1836873"/>
                  <a:ext cx="239864" cy="11853"/>
                </a:xfrm>
                <a:custGeom>
                  <a:avLst/>
                  <a:gdLst/>
                  <a:ahLst/>
                  <a:cxnLst/>
                  <a:rect l="l" t="t" r="r" b="b"/>
                  <a:pathLst>
                    <a:path w="12182" h="602" extrusionOk="0">
                      <a:moveTo>
                        <a:pt x="300" y="0"/>
                      </a:moveTo>
                      <a:cubicBezTo>
                        <a:pt x="134" y="0"/>
                        <a:pt x="0" y="135"/>
                        <a:pt x="0" y="301"/>
                      </a:cubicBezTo>
                      <a:cubicBezTo>
                        <a:pt x="0" y="467"/>
                        <a:pt x="134" y="601"/>
                        <a:pt x="300" y="601"/>
                      </a:cubicBezTo>
                      <a:lnTo>
                        <a:pt x="11882" y="601"/>
                      </a:lnTo>
                      <a:cubicBezTo>
                        <a:pt x="12048" y="601"/>
                        <a:pt x="12182" y="467"/>
                        <a:pt x="12182" y="301"/>
                      </a:cubicBezTo>
                      <a:cubicBezTo>
                        <a:pt x="12182" y="135"/>
                        <a:pt x="12048" y="0"/>
                        <a:pt x="1188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512;p32">
                  <a:extLst>
                    <a:ext uri="{FF2B5EF4-FFF2-40B4-BE49-F238E27FC236}">
                      <a16:creationId xmlns:a16="http://schemas.microsoft.com/office/drawing/2014/main" id="{951B840A-5CB8-5EA9-AD46-514B0D68965C}"/>
                    </a:ext>
                  </a:extLst>
                </p:cNvPr>
                <p:cNvSpPr/>
                <p:nvPr/>
              </p:nvSpPr>
              <p:spPr>
                <a:xfrm>
                  <a:off x="5791166" y="1902382"/>
                  <a:ext cx="148404" cy="11853"/>
                </a:xfrm>
                <a:custGeom>
                  <a:avLst/>
                  <a:gdLst/>
                  <a:ahLst/>
                  <a:cxnLst/>
                  <a:rect l="l" t="t" r="r" b="b"/>
                  <a:pathLst>
                    <a:path w="7537" h="602" extrusionOk="0">
                      <a:moveTo>
                        <a:pt x="294" y="0"/>
                      </a:moveTo>
                      <a:cubicBezTo>
                        <a:pt x="131" y="4"/>
                        <a:pt x="0" y="137"/>
                        <a:pt x="0" y="300"/>
                      </a:cubicBezTo>
                      <a:cubicBezTo>
                        <a:pt x="0" y="464"/>
                        <a:pt x="131" y="598"/>
                        <a:pt x="294" y="601"/>
                      </a:cubicBezTo>
                      <a:lnTo>
                        <a:pt x="7242" y="601"/>
                      </a:lnTo>
                      <a:cubicBezTo>
                        <a:pt x="7406" y="598"/>
                        <a:pt x="7536" y="464"/>
                        <a:pt x="7536" y="300"/>
                      </a:cubicBezTo>
                      <a:cubicBezTo>
                        <a:pt x="7536" y="137"/>
                        <a:pt x="7406" y="4"/>
                        <a:pt x="724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513;p32">
                  <a:extLst>
                    <a:ext uri="{FF2B5EF4-FFF2-40B4-BE49-F238E27FC236}">
                      <a16:creationId xmlns:a16="http://schemas.microsoft.com/office/drawing/2014/main" id="{8F9DDEF5-DA97-5482-1B90-71C3767CF47E}"/>
                    </a:ext>
                  </a:extLst>
                </p:cNvPr>
                <p:cNvSpPr/>
                <p:nvPr/>
              </p:nvSpPr>
              <p:spPr>
                <a:xfrm>
                  <a:off x="5448875" y="1902382"/>
                  <a:ext cx="297142" cy="11853"/>
                </a:xfrm>
                <a:custGeom>
                  <a:avLst/>
                  <a:gdLst/>
                  <a:ahLst/>
                  <a:cxnLst/>
                  <a:rect l="l" t="t" r="r" b="b"/>
                  <a:pathLst>
                    <a:path w="15091" h="602" extrusionOk="0">
                      <a:moveTo>
                        <a:pt x="301" y="0"/>
                      </a:moveTo>
                      <a:cubicBezTo>
                        <a:pt x="135" y="0"/>
                        <a:pt x="0" y="134"/>
                        <a:pt x="0" y="300"/>
                      </a:cubicBezTo>
                      <a:cubicBezTo>
                        <a:pt x="0" y="466"/>
                        <a:pt x="136" y="601"/>
                        <a:pt x="301" y="601"/>
                      </a:cubicBezTo>
                      <a:cubicBezTo>
                        <a:pt x="303" y="601"/>
                        <a:pt x="305" y="601"/>
                        <a:pt x="307" y="601"/>
                      </a:cubicBezTo>
                      <a:lnTo>
                        <a:pt x="14783" y="601"/>
                      </a:lnTo>
                      <a:cubicBezTo>
                        <a:pt x="14785" y="601"/>
                        <a:pt x="14787" y="601"/>
                        <a:pt x="14789" y="601"/>
                      </a:cubicBezTo>
                      <a:cubicBezTo>
                        <a:pt x="14955" y="601"/>
                        <a:pt x="15090" y="466"/>
                        <a:pt x="15090" y="300"/>
                      </a:cubicBezTo>
                      <a:cubicBezTo>
                        <a:pt x="15090" y="134"/>
                        <a:pt x="14955" y="0"/>
                        <a:pt x="14789" y="0"/>
                      </a:cubicBezTo>
                      <a:cubicBezTo>
                        <a:pt x="14787" y="0"/>
                        <a:pt x="14785" y="0"/>
                        <a:pt x="14783" y="0"/>
                      </a:cubicBezTo>
                      <a:lnTo>
                        <a:pt x="307"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514;p32">
                  <a:extLst>
                    <a:ext uri="{FF2B5EF4-FFF2-40B4-BE49-F238E27FC236}">
                      <a16:creationId xmlns:a16="http://schemas.microsoft.com/office/drawing/2014/main" id="{0E61527C-BBF7-5484-7C7D-40C00AB7AB3A}"/>
                    </a:ext>
                  </a:extLst>
                </p:cNvPr>
                <p:cNvSpPr/>
                <p:nvPr/>
              </p:nvSpPr>
              <p:spPr>
                <a:xfrm>
                  <a:off x="5312305" y="1902382"/>
                  <a:ext cx="85711" cy="11853"/>
                </a:xfrm>
                <a:custGeom>
                  <a:avLst/>
                  <a:gdLst/>
                  <a:ahLst/>
                  <a:cxnLst/>
                  <a:rect l="l" t="t" r="r" b="b"/>
                  <a:pathLst>
                    <a:path w="4353" h="602" extrusionOk="0">
                      <a:moveTo>
                        <a:pt x="294" y="0"/>
                      </a:moveTo>
                      <a:cubicBezTo>
                        <a:pt x="131" y="4"/>
                        <a:pt x="0" y="137"/>
                        <a:pt x="0" y="300"/>
                      </a:cubicBezTo>
                      <a:cubicBezTo>
                        <a:pt x="0" y="464"/>
                        <a:pt x="131" y="598"/>
                        <a:pt x="294" y="601"/>
                      </a:cubicBezTo>
                      <a:lnTo>
                        <a:pt x="4059" y="601"/>
                      </a:lnTo>
                      <a:cubicBezTo>
                        <a:pt x="4222" y="598"/>
                        <a:pt x="4353" y="464"/>
                        <a:pt x="4353" y="300"/>
                      </a:cubicBezTo>
                      <a:cubicBezTo>
                        <a:pt x="4353" y="137"/>
                        <a:pt x="4222" y="4"/>
                        <a:pt x="40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296" name="Google Shape;296;p30"/>
          <p:cNvSpPr txBox="1">
            <a:spLocks noGrp="1"/>
          </p:cNvSpPr>
          <p:nvPr>
            <p:ph type="body" idx="1"/>
          </p:nvPr>
        </p:nvSpPr>
        <p:spPr>
          <a:xfrm>
            <a:off x="308855" y="1202131"/>
            <a:ext cx="7322400" cy="2676449"/>
          </a:xfrm>
          <a:prstGeom prst="rect">
            <a:avLst/>
          </a:prstGeom>
        </p:spPr>
        <p:txBody>
          <a:bodyPr spcFirstLastPara="1" wrap="square" lIns="91425" tIns="91425" rIns="91425" bIns="91425" anchor="t" anchorCtr="0">
            <a:noAutofit/>
          </a:bodyPr>
          <a:lstStyle/>
          <a:p>
            <a:pPr marL="152400" indent="0">
              <a:buNone/>
            </a:pPr>
            <a:r>
              <a:rPr lang="en-US" b="1" dirty="0"/>
              <a:t>Cybersecurity Landscape</a:t>
            </a:r>
            <a:r>
              <a:rPr lang="en-US" dirty="0"/>
              <a:t>:</a:t>
            </a:r>
          </a:p>
          <a:p>
            <a:pPr marL="742950" lvl="1" indent="-285750">
              <a:buFont typeface="Arial" panose="020B0604020202020204" pitchFamily="34" charset="0"/>
              <a:buChar char="•"/>
            </a:pPr>
            <a:r>
              <a:rPr lang="en-US" dirty="0"/>
              <a:t>Rapid increase in cyber threats like </a:t>
            </a:r>
            <a:r>
              <a:rPr lang="en-US" dirty="0" err="1"/>
              <a:t>PortScan</a:t>
            </a:r>
            <a:r>
              <a:rPr lang="en-US" dirty="0"/>
              <a:t> attacks.</a:t>
            </a:r>
          </a:p>
          <a:p>
            <a:pPr marL="742950" lvl="1" indent="-285750">
              <a:buFont typeface="Arial" panose="020B0604020202020204" pitchFamily="34" charset="0"/>
              <a:buChar char="•"/>
            </a:pPr>
            <a:r>
              <a:rPr lang="en-US" dirty="0"/>
              <a:t>Attacks are becoming more sophisticated and harder to detect.</a:t>
            </a:r>
          </a:p>
          <a:p>
            <a:pPr marL="457200" lvl="1" indent="0">
              <a:buNone/>
            </a:pPr>
            <a:endParaRPr lang="en-US" dirty="0"/>
          </a:p>
          <a:p>
            <a:pPr marL="152400" indent="0">
              <a:buNone/>
            </a:pPr>
            <a:r>
              <a:rPr lang="en-US" b="1" dirty="0"/>
              <a:t>Purpose of This Study</a:t>
            </a:r>
            <a:r>
              <a:rPr lang="en-US" dirty="0"/>
              <a:t>:</a:t>
            </a:r>
          </a:p>
          <a:p>
            <a:pPr marL="742950" lvl="1" indent="-285750">
              <a:buFont typeface="Arial" panose="020B0604020202020204" pitchFamily="34" charset="0"/>
              <a:buChar char="•"/>
            </a:pPr>
            <a:r>
              <a:rPr lang="en-US" dirty="0"/>
              <a:t>Automating the detection of </a:t>
            </a:r>
            <a:r>
              <a:rPr lang="en-US" dirty="0" err="1"/>
              <a:t>PortScan</a:t>
            </a:r>
            <a:r>
              <a:rPr lang="en-US" dirty="0"/>
              <a:t> through machine learning.</a:t>
            </a:r>
          </a:p>
          <a:p>
            <a:pPr marL="742950" lvl="1" indent="-285750">
              <a:buFont typeface="Arial" panose="020B0604020202020204" pitchFamily="34" charset="0"/>
              <a:buChar char="•"/>
            </a:pPr>
            <a:r>
              <a:rPr lang="en-US" dirty="0"/>
              <a:t>Improving the effectiveness of anomaly detection systems for network traffic analysis.</a:t>
            </a:r>
          </a:p>
        </p:txBody>
      </p:sp>
      <p:sp>
        <p:nvSpPr>
          <p:cNvPr id="297" name="Google Shape;297;p30"/>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1.Introduction</a:t>
            </a:r>
            <a:endParaRPr dirty="0"/>
          </a:p>
        </p:txBody>
      </p:sp>
      <p:sp>
        <p:nvSpPr>
          <p:cNvPr id="2" name="TextBox 1">
            <a:extLst>
              <a:ext uri="{FF2B5EF4-FFF2-40B4-BE49-F238E27FC236}">
                <a16:creationId xmlns:a16="http://schemas.microsoft.com/office/drawing/2014/main" id="{3D324E54-27FD-B5A0-83D5-118A590522A7}"/>
              </a:ext>
            </a:extLst>
          </p:cNvPr>
          <p:cNvSpPr txBox="1"/>
          <p:nvPr/>
        </p:nvSpPr>
        <p:spPr>
          <a:xfrm>
            <a:off x="8462916" y="4602449"/>
            <a:ext cx="330200" cy="307777"/>
          </a:xfrm>
          <a:prstGeom prst="rect">
            <a:avLst/>
          </a:prstGeom>
          <a:noFill/>
        </p:spPr>
        <p:txBody>
          <a:bodyPr wrap="square" rtlCol="0">
            <a:spAutoFit/>
          </a:bodyPr>
          <a:lstStyle/>
          <a:p>
            <a:r>
              <a:rPr lang="en-US" dirty="0"/>
              <a:t>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7">
          <a:extLst>
            <a:ext uri="{FF2B5EF4-FFF2-40B4-BE49-F238E27FC236}">
              <a16:creationId xmlns:a16="http://schemas.microsoft.com/office/drawing/2014/main" id="{E2DE485E-50E3-8E2D-3090-2681D1E89D32}"/>
            </a:ext>
          </a:extLst>
        </p:cNvPr>
        <p:cNvGrpSpPr/>
        <p:nvPr/>
      </p:nvGrpSpPr>
      <p:grpSpPr>
        <a:xfrm>
          <a:off x="0" y="0"/>
          <a:ext cx="0" cy="0"/>
          <a:chOff x="0" y="0"/>
          <a:chExt cx="0" cy="0"/>
        </a:xfrm>
      </p:grpSpPr>
      <p:sp>
        <p:nvSpPr>
          <p:cNvPr id="328" name="Google Shape;328;p32">
            <a:extLst>
              <a:ext uri="{FF2B5EF4-FFF2-40B4-BE49-F238E27FC236}">
                <a16:creationId xmlns:a16="http://schemas.microsoft.com/office/drawing/2014/main" id="{B9D7FA64-A159-6ACA-D182-5C2F4DABFDE9}"/>
              </a:ext>
            </a:extLst>
          </p:cNvPr>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r>
              <a:rPr lang="en-US" dirty="0"/>
              <a:t>12.Conclusion</a:t>
            </a:r>
            <a:endParaRPr lang="en-US" b="1" dirty="0"/>
          </a:p>
        </p:txBody>
      </p:sp>
      <p:sp>
        <p:nvSpPr>
          <p:cNvPr id="330" name="Google Shape;330;p32">
            <a:extLst>
              <a:ext uri="{FF2B5EF4-FFF2-40B4-BE49-F238E27FC236}">
                <a16:creationId xmlns:a16="http://schemas.microsoft.com/office/drawing/2014/main" id="{E0431262-96B7-ECF8-27E5-7A1450DC702C}"/>
              </a:ext>
            </a:extLst>
          </p:cNvPr>
          <p:cNvSpPr/>
          <p:nvPr/>
        </p:nvSpPr>
        <p:spPr>
          <a:xfrm>
            <a:off x="3650822" y="2633495"/>
            <a:ext cx="12710" cy="35957"/>
          </a:xfrm>
          <a:custGeom>
            <a:avLst/>
            <a:gdLst/>
            <a:ahLst/>
            <a:cxnLst/>
            <a:rect l="l" t="t" r="r" b="b"/>
            <a:pathLst>
              <a:path w="667" h="1887" extrusionOk="0">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1">
            <a:extLst>
              <a:ext uri="{FF2B5EF4-FFF2-40B4-BE49-F238E27FC236}">
                <a16:creationId xmlns:a16="http://schemas.microsoft.com/office/drawing/2014/main" id="{F2A56666-4B72-E787-DE1D-356D3F75B128}"/>
              </a:ext>
            </a:extLst>
          </p:cNvPr>
          <p:cNvSpPr>
            <a:spLocks noChangeArrowheads="1"/>
          </p:cNvSpPr>
          <p:nvPr/>
        </p:nvSpPr>
        <p:spPr bwMode="auto">
          <a:xfrm>
            <a:off x="320040" y="1056768"/>
            <a:ext cx="6810703"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DM Sans" pitchFamily="2" charset="0"/>
              </a:rPr>
              <a:t>Key Takeaways</a:t>
            </a:r>
            <a:r>
              <a:rPr kumimoji="0" lang="en-US" altLang="en-US" sz="1800" b="0" i="0" u="none" strike="noStrike" cap="none" normalizeH="0" baseline="0" dirty="0">
                <a:ln>
                  <a:noFill/>
                </a:ln>
                <a:solidFill>
                  <a:schemeClr val="tx1"/>
                </a:solidFill>
                <a:effectLst/>
                <a:latin typeface="DM Sans" pitchFamily="2"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DM Sans" pitchFamily="2" charset="0"/>
              </a:rPr>
              <a:t>Machine learning is critical for automating cyber-attack detection.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DM Sans" pitchFamily="2" charset="0"/>
              </a:rPr>
              <a:t>Random Forest proved to be the best-performing model for </a:t>
            </a:r>
            <a:r>
              <a:rPr kumimoji="0" lang="en-US" altLang="en-US" sz="1800" b="0" i="0" u="none" strike="noStrike" cap="none" normalizeH="0" baseline="0" dirty="0" err="1">
                <a:ln>
                  <a:noFill/>
                </a:ln>
                <a:solidFill>
                  <a:schemeClr val="tx1"/>
                </a:solidFill>
                <a:effectLst/>
                <a:latin typeface="DM Sans" pitchFamily="2" charset="0"/>
              </a:rPr>
              <a:t>PortScan</a:t>
            </a:r>
            <a:r>
              <a:rPr kumimoji="0" lang="en-US" altLang="en-US" sz="1800" b="0" i="0" u="none" strike="noStrike" cap="none" normalizeH="0" baseline="0" dirty="0">
                <a:ln>
                  <a:noFill/>
                </a:ln>
                <a:solidFill>
                  <a:schemeClr val="tx1"/>
                </a:solidFill>
                <a:effectLst/>
                <a:latin typeface="DM Sans" pitchFamily="2"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DM Sans" pitchFamily="2"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DM Sans" pitchFamily="2" charset="0"/>
              </a:rPr>
              <a:t>Future Outlook</a:t>
            </a:r>
            <a:r>
              <a:rPr kumimoji="0" lang="en-US" altLang="en-US" sz="1800" b="0" i="0" u="none" strike="noStrike" cap="none" normalizeH="0" baseline="0" dirty="0">
                <a:ln>
                  <a:noFill/>
                </a:ln>
                <a:solidFill>
                  <a:schemeClr val="tx1"/>
                </a:solidFill>
                <a:effectLst/>
                <a:latin typeface="DM Sans" pitchFamily="2"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DM Sans" pitchFamily="2" charset="0"/>
              </a:rPr>
              <a:t>Continued optimization and integration of advanced ML techniques will strengthen cybersecurity frameworks.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DM Sans" pitchFamily="2" charset="0"/>
            </a:endParaRPr>
          </a:p>
        </p:txBody>
      </p:sp>
      <p:sp>
        <p:nvSpPr>
          <p:cNvPr id="3" name="Google Shape;331;p32">
            <a:extLst>
              <a:ext uri="{FF2B5EF4-FFF2-40B4-BE49-F238E27FC236}">
                <a16:creationId xmlns:a16="http://schemas.microsoft.com/office/drawing/2014/main" id="{13F7B6BE-75F4-3BA5-F66C-385A79092D69}"/>
              </a:ext>
            </a:extLst>
          </p:cNvPr>
          <p:cNvSpPr/>
          <p:nvPr/>
        </p:nvSpPr>
        <p:spPr>
          <a:xfrm>
            <a:off x="6640749" y="1114970"/>
            <a:ext cx="2432897" cy="2913559"/>
          </a:xfrm>
          <a:custGeom>
            <a:avLst/>
            <a:gdLst/>
            <a:ahLst/>
            <a:cxnLst/>
            <a:rect l="l" t="t" r="r" b="b"/>
            <a:pathLst>
              <a:path w="205138" h="197626" extrusionOk="0">
                <a:moveTo>
                  <a:pt x="118317" y="1"/>
                </a:moveTo>
                <a:cubicBezTo>
                  <a:pt x="118225" y="1"/>
                  <a:pt x="118134" y="2"/>
                  <a:pt x="118043" y="3"/>
                </a:cubicBezTo>
                <a:cubicBezTo>
                  <a:pt x="89747" y="445"/>
                  <a:pt x="90632" y="18129"/>
                  <a:pt x="82233" y="42446"/>
                </a:cubicBezTo>
                <a:cubicBezTo>
                  <a:pt x="73832" y="66761"/>
                  <a:pt x="45537" y="55707"/>
                  <a:pt x="26527" y="64550"/>
                </a:cubicBezTo>
                <a:cubicBezTo>
                  <a:pt x="7517" y="73393"/>
                  <a:pt x="13706" y="109645"/>
                  <a:pt x="14590" y="117603"/>
                </a:cubicBezTo>
                <a:cubicBezTo>
                  <a:pt x="15475" y="125561"/>
                  <a:pt x="6190" y="119371"/>
                  <a:pt x="3095" y="125119"/>
                </a:cubicBezTo>
                <a:cubicBezTo>
                  <a:pt x="1" y="130866"/>
                  <a:pt x="2158" y="141743"/>
                  <a:pt x="2158" y="141743"/>
                </a:cubicBezTo>
                <a:lnTo>
                  <a:pt x="178611" y="197625"/>
                </a:lnTo>
                <a:cubicBezTo>
                  <a:pt x="178611" y="197625"/>
                  <a:pt x="179937" y="195414"/>
                  <a:pt x="185684" y="186131"/>
                </a:cubicBezTo>
                <a:cubicBezTo>
                  <a:pt x="191432" y="176846"/>
                  <a:pt x="172864" y="151204"/>
                  <a:pt x="173684" y="140144"/>
                </a:cubicBezTo>
                <a:cubicBezTo>
                  <a:pt x="174505" y="129084"/>
                  <a:pt x="205137" y="110530"/>
                  <a:pt x="202043" y="89309"/>
                </a:cubicBezTo>
                <a:cubicBezTo>
                  <a:pt x="198958" y="68156"/>
                  <a:pt x="146675" y="1"/>
                  <a:pt x="118317"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oogle Shape;332;p32">
            <a:extLst>
              <a:ext uri="{FF2B5EF4-FFF2-40B4-BE49-F238E27FC236}">
                <a16:creationId xmlns:a16="http://schemas.microsoft.com/office/drawing/2014/main" id="{B33D88FA-A521-C6D2-FFBF-B2BE1F803291}"/>
              </a:ext>
            </a:extLst>
          </p:cNvPr>
          <p:cNvGrpSpPr/>
          <p:nvPr/>
        </p:nvGrpSpPr>
        <p:grpSpPr>
          <a:xfrm>
            <a:off x="6483973" y="810639"/>
            <a:ext cx="2418845" cy="2951534"/>
            <a:chOff x="4749388" y="610304"/>
            <a:chExt cx="3694120" cy="4125705"/>
          </a:xfrm>
        </p:grpSpPr>
        <p:grpSp>
          <p:nvGrpSpPr>
            <p:cNvPr id="5" name="Google Shape;333;p32">
              <a:extLst>
                <a:ext uri="{FF2B5EF4-FFF2-40B4-BE49-F238E27FC236}">
                  <a16:creationId xmlns:a16="http://schemas.microsoft.com/office/drawing/2014/main" id="{F6B00D9F-D570-6198-970E-7C23FC4F6434}"/>
                </a:ext>
              </a:extLst>
            </p:cNvPr>
            <p:cNvGrpSpPr/>
            <p:nvPr/>
          </p:nvGrpSpPr>
          <p:grpSpPr>
            <a:xfrm>
              <a:off x="4749388" y="610304"/>
              <a:ext cx="3414364" cy="4125705"/>
              <a:chOff x="4749388" y="610304"/>
              <a:chExt cx="3414364" cy="4125705"/>
            </a:xfrm>
          </p:grpSpPr>
          <p:sp>
            <p:nvSpPr>
              <p:cNvPr id="359" name="Google Shape;334;p32">
                <a:extLst>
                  <a:ext uri="{FF2B5EF4-FFF2-40B4-BE49-F238E27FC236}">
                    <a16:creationId xmlns:a16="http://schemas.microsoft.com/office/drawing/2014/main" id="{0556CC39-60C0-3D98-2C97-177FB497A7A6}"/>
                  </a:ext>
                </a:extLst>
              </p:cNvPr>
              <p:cNvSpPr/>
              <p:nvPr/>
            </p:nvSpPr>
            <p:spPr>
              <a:xfrm>
                <a:off x="7913197" y="4599163"/>
                <a:ext cx="177072" cy="63421"/>
              </a:xfrm>
              <a:custGeom>
                <a:avLst/>
                <a:gdLst/>
                <a:ahLst/>
                <a:cxnLst/>
                <a:rect l="l" t="t" r="r" b="b"/>
                <a:pathLst>
                  <a:path w="8993" h="3221" extrusionOk="0">
                    <a:moveTo>
                      <a:pt x="337" y="0"/>
                    </a:moveTo>
                    <a:cubicBezTo>
                      <a:pt x="209" y="0"/>
                      <a:pt x="90" y="82"/>
                      <a:pt x="50" y="211"/>
                    </a:cubicBezTo>
                    <a:cubicBezTo>
                      <a:pt x="0" y="369"/>
                      <a:pt x="89" y="537"/>
                      <a:pt x="247" y="587"/>
                    </a:cubicBezTo>
                    <a:lnTo>
                      <a:pt x="8583" y="3205"/>
                    </a:lnTo>
                    <a:cubicBezTo>
                      <a:pt x="8612" y="3214"/>
                      <a:pt x="8643" y="3219"/>
                      <a:pt x="8673" y="3220"/>
                    </a:cubicBezTo>
                    <a:cubicBezTo>
                      <a:pt x="8822" y="3219"/>
                      <a:pt x="8947" y="3111"/>
                      <a:pt x="8970" y="2964"/>
                    </a:cubicBezTo>
                    <a:cubicBezTo>
                      <a:pt x="8992" y="2818"/>
                      <a:pt x="8905" y="2677"/>
                      <a:pt x="8763" y="2633"/>
                    </a:cubicBezTo>
                    <a:lnTo>
                      <a:pt x="427" y="14"/>
                    </a:lnTo>
                    <a:cubicBezTo>
                      <a:pt x="397" y="5"/>
                      <a:pt x="367" y="0"/>
                      <a:pt x="33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35;p32">
                <a:extLst>
                  <a:ext uri="{FF2B5EF4-FFF2-40B4-BE49-F238E27FC236}">
                    <a16:creationId xmlns:a16="http://schemas.microsoft.com/office/drawing/2014/main" id="{1F8B1149-BF34-E0A0-DF23-BBBA3EA9D439}"/>
                  </a:ext>
                </a:extLst>
              </p:cNvPr>
              <p:cNvSpPr/>
              <p:nvPr/>
            </p:nvSpPr>
            <p:spPr>
              <a:xfrm>
                <a:off x="4749388" y="3605665"/>
                <a:ext cx="3058015" cy="968079"/>
              </a:xfrm>
              <a:custGeom>
                <a:avLst/>
                <a:gdLst/>
                <a:ahLst/>
                <a:cxnLst/>
                <a:rect l="l" t="t" r="r" b="b"/>
                <a:pathLst>
                  <a:path w="155308" h="49166" extrusionOk="0">
                    <a:moveTo>
                      <a:pt x="335" y="1"/>
                    </a:moveTo>
                    <a:cubicBezTo>
                      <a:pt x="207" y="1"/>
                      <a:pt x="89" y="84"/>
                      <a:pt x="51" y="213"/>
                    </a:cubicBezTo>
                    <a:cubicBezTo>
                      <a:pt x="1" y="370"/>
                      <a:pt x="89" y="539"/>
                      <a:pt x="247" y="589"/>
                    </a:cubicBezTo>
                    <a:lnTo>
                      <a:pt x="154899" y="49152"/>
                    </a:lnTo>
                    <a:cubicBezTo>
                      <a:pt x="154929" y="49161"/>
                      <a:pt x="154958" y="49166"/>
                      <a:pt x="154989" y="49166"/>
                    </a:cubicBezTo>
                    <a:cubicBezTo>
                      <a:pt x="155137" y="49165"/>
                      <a:pt x="155263" y="49057"/>
                      <a:pt x="155285" y="48911"/>
                    </a:cubicBezTo>
                    <a:cubicBezTo>
                      <a:pt x="155308" y="48764"/>
                      <a:pt x="155220" y="48623"/>
                      <a:pt x="155079" y="48579"/>
                    </a:cubicBezTo>
                    <a:lnTo>
                      <a:pt x="428" y="16"/>
                    </a:lnTo>
                    <a:cubicBezTo>
                      <a:pt x="397" y="6"/>
                      <a:pt x="366" y="1"/>
                      <a:pt x="33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36;p32">
                <a:extLst>
                  <a:ext uri="{FF2B5EF4-FFF2-40B4-BE49-F238E27FC236}">
                    <a16:creationId xmlns:a16="http://schemas.microsoft.com/office/drawing/2014/main" id="{1072C145-1C10-BBF0-D543-532E4C60432D}"/>
                  </a:ext>
                </a:extLst>
              </p:cNvPr>
              <p:cNvSpPr/>
              <p:nvPr/>
            </p:nvSpPr>
            <p:spPr>
              <a:xfrm>
                <a:off x="5144546" y="3926553"/>
                <a:ext cx="1499787" cy="803529"/>
              </a:xfrm>
              <a:custGeom>
                <a:avLst/>
                <a:gdLst/>
                <a:ahLst/>
                <a:cxnLst/>
                <a:rect l="l" t="t" r="r" b="b"/>
                <a:pathLst>
                  <a:path w="76170" h="40809" extrusionOk="0">
                    <a:moveTo>
                      <a:pt x="16891" y="0"/>
                    </a:moveTo>
                    <a:lnTo>
                      <a:pt x="0" y="20778"/>
                    </a:lnTo>
                    <a:lnTo>
                      <a:pt x="57401" y="40808"/>
                    </a:lnTo>
                    <a:lnTo>
                      <a:pt x="76170" y="20029"/>
                    </a:lnTo>
                    <a:lnTo>
                      <a:pt x="16891"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37;p32">
                <a:extLst>
                  <a:ext uri="{FF2B5EF4-FFF2-40B4-BE49-F238E27FC236}">
                    <a16:creationId xmlns:a16="http://schemas.microsoft.com/office/drawing/2014/main" id="{F34A7EA9-64E1-95B6-3140-784EBC7D5CD7}"/>
                  </a:ext>
                </a:extLst>
              </p:cNvPr>
              <p:cNvSpPr/>
              <p:nvPr/>
            </p:nvSpPr>
            <p:spPr>
              <a:xfrm>
                <a:off x="5137379" y="3920626"/>
                <a:ext cx="1514200" cy="815383"/>
              </a:xfrm>
              <a:custGeom>
                <a:avLst/>
                <a:gdLst/>
                <a:ahLst/>
                <a:cxnLst/>
                <a:rect l="l" t="t" r="r" b="b"/>
                <a:pathLst>
                  <a:path w="76902" h="41411" extrusionOk="0">
                    <a:moveTo>
                      <a:pt x="17357" y="653"/>
                    </a:moveTo>
                    <a:lnTo>
                      <a:pt x="76004" y="20468"/>
                    </a:lnTo>
                    <a:lnTo>
                      <a:pt x="57675" y="40760"/>
                    </a:lnTo>
                    <a:lnTo>
                      <a:pt x="867" y="20936"/>
                    </a:lnTo>
                    <a:lnTo>
                      <a:pt x="17357" y="653"/>
                    </a:lnTo>
                    <a:close/>
                    <a:moveTo>
                      <a:pt x="17258" y="0"/>
                    </a:moveTo>
                    <a:cubicBezTo>
                      <a:pt x="17168" y="0"/>
                      <a:pt x="17081" y="40"/>
                      <a:pt x="17023" y="112"/>
                    </a:cubicBezTo>
                    <a:lnTo>
                      <a:pt x="131" y="20890"/>
                    </a:lnTo>
                    <a:cubicBezTo>
                      <a:pt x="0" y="21051"/>
                      <a:pt x="69" y="21294"/>
                      <a:pt x="266" y="21362"/>
                    </a:cubicBezTo>
                    <a:lnTo>
                      <a:pt x="57665" y="41394"/>
                    </a:lnTo>
                    <a:cubicBezTo>
                      <a:pt x="57697" y="41404"/>
                      <a:pt x="57731" y="41410"/>
                      <a:pt x="57765" y="41410"/>
                    </a:cubicBezTo>
                    <a:cubicBezTo>
                      <a:pt x="57850" y="41410"/>
                      <a:pt x="57931" y="41373"/>
                      <a:pt x="57988" y="41309"/>
                    </a:cubicBezTo>
                    <a:lnTo>
                      <a:pt x="76757" y="20531"/>
                    </a:lnTo>
                    <a:cubicBezTo>
                      <a:pt x="76901" y="20371"/>
                      <a:pt x="76835" y="20115"/>
                      <a:pt x="76630" y="20045"/>
                    </a:cubicBezTo>
                    <a:lnTo>
                      <a:pt x="17352" y="16"/>
                    </a:lnTo>
                    <a:cubicBezTo>
                      <a:pt x="17321" y="5"/>
                      <a:pt x="17289" y="0"/>
                      <a:pt x="1725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38;p32">
                <a:extLst>
                  <a:ext uri="{FF2B5EF4-FFF2-40B4-BE49-F238E27FC236}">
                    <a16:creationId xmlns:a16="http://schemas.microsoft.com/office/drawing/2014/main" id="{FB10B455-7910-81B7-1304-BCD1D52CCF4D}"/>
                  </a:ext>
                </a:extLst>
              </p:cNvPr>
              <p:cNvSpPr/>
              <p:nvPr/>
            </p:nvSpPr>
            <p:spPr>
              <a:xfrm>
                <a:off x="5351606" y="4040164"/>
                <a:ext cx="1136034" cy="581091"/>
              </a:xfrm>
              <a:custGeom>
                <a:avLst/>
                <a:gdLst/>
                <a:ahLst/>
                <a:cxnLst/>
                <a:rect l="l" t="t" r="r" b="b"/>
                <a:pathLst>
                  <a:path w="57696" h="29512" extrusionOk="0">
                    <a:moveTo>
                      <a:pt x="12601" y="1"/>
                    </a:moveTo>
                    <a:lnTo>
                      <a:pt x="1" y="14591"/>
                    </a:lnTo>
                    <a:lnTo>
                      <a:pt x="45096" y="29512"/>
                    </a:lnTo>
                    <a:lnTo>
                      <a:pt x="57696" y="15917"/>
                    </a:lnTo>
                    <a:lnTo>
                      <a:pt x="12601"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39;p32">
                <a:extLst>
                  <a:ext uri="{FF2B5EF4-FFF2-40B4-BE49-F238E27FC236}">
                    <a16:creationId xmlns:a16="http://schemas.microsoft.com/office/drawing/2014/main" id="{47A43188-ED4A-3B39-DF8C-228AFB3584B8}"/>
                  </a:ext>
                </a:extLst>
              </p:cNvPr>
              <p:cNvSpPr/>
              <p:nvPr/>
            </p:nvSpPr>
            <p:spPr>
              <a:xfrm>
                <a:off x="5344380" y="4034257"/>
                <a:ext cx="1150506" cy="592925"/>
              </a:xfrm>
              <a:custGeom>
                <a:avLst/>
                <a:gdLst/>
                <a:ahLst/>
                <a:cxnLst/>
                <a:rect l="l" t="t" r="r" b="b"/>
                <a:pathLst>
                  <a:path w="58431" h="30113" extrusionOk="0">
                    <a:moveTo>
                      <a:pt x="13063" y="653"/>
                    </a:moveTo>
                    <a:lnTo>
                      <a:pt x="57533" y="16349"/>
                    </a:lnTo>
                    <a:lnTo>
                      <a:pt x="45374" y="29466"/>
                    </a:lnTo>
                    <a:lnTo>
                      <a:pt x="891" y="14747"/>
                    </a:lnTo>
                    <a:lnTo>
                      <a:pt x="13063" y="653"/>
                    </a:lnTo>
                    <a:close/>
                    <a:moveTo>
                      <a:pt x="12969" y="1"/>
                    </a:moveTo>
                    <a:cubicBezTo>
                      <a:pt x="12883" y="1"/>
                      <a:pt x="12799" y="37"/>
                      <a:pt x="12740" y="104"/>
                    </a:cubicBezTo>
                    <a:lnTo>
                      <a:pt x="140" y="14695"/>
                    </a:lnTo>
                    <a:cubicBezTo>
                      <a:pt x="0" y="14856"/>
                      <a:pt x="70" y="15108"/>
                      <a:pt x="274" y="15176"/>
                    </a:cubicBezTo>
                    <a:lnTo>
                      <a:pt x="45368" y="30097"/>
                    </a:lnTo>
                    <a:cubicBezTo>
                      <a:pt x="45399" y="30108"/>
                      <a:pt x="45431" y="30113"/>
                      <a:pt x="45463" y="30113"/>
                    </a:cubicBezTo>
                    <a:cubicBezTo>
                      <a:pt x="45546" y="30113"/>
                      <a:pt x="45625" y="30077"/>
                      <a:pt x="45682" y="30016"/>
                    </a:cubicBezTo>
                    <a:lnTo>
                      <a:pt x="58283" y="16421"/>
                    </a:lnTo>
                    <a:cubicBezTo>
                      <a:pt x="58430" y="16263"/>
                      <a:pt x="58366" y="16006"/>
                      <a:pt x="58162" y="15934"/>
                    </a:cubicBezTo>
                    <a:lnTo>
                      <a:pt x="13067" y="17"/>
                    </a:lnTo>
                    <a:cubicBezTo>
                      <a:pt x="13035" y="6"/>
                      <a:pt x="13002" y="1"/>
                      <a:pt x="129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40;p32">
                <a:extLst>
                  <a:ext uri="{FF2B5EF4-FFF2-40B4-BE49-F238E27FC236}">
                    <a16:creationId xmlns:a16="http://schemas.microsoft.com/office/drawing/2014/main" id="{B1B3FC3B-0985-BAD0-B680-289499233392}"/>
                  </a:ext>
                </a:extLst>
              </p:cNvPr>
              <p:cNvSpPr/>
              <p:nvPr/>
            </p:nvSpPr>
            <p:spPr>
              <a:xfrm>
                <a:off x="5327762" y="1230441"/>
                <a:ext cx="2829965" cy="2851368"/>
              </a:xfrm>
              <a:custGeom>
                <a:avLst/>
                <a:gdLst/>
                <a:ahLst/>
                <a:cxnLst/>
                <a:rect l="l" t="t" r="r" b="b"/>
                <a:pathLst>
                  <a:path w="143726" h="144813" extrusionOk="0">
                    <a:moveTo>
                      <a:pt x="90746" y="0"/>
                    </a:moveTo>
                    <a:cubicBezTo>
                      <a:pt x="89662" y="0"/>
                      <a:pt x="88308" y="521"/>
                      <a:pt x="86998" y="974"/>
                    </a:cubicBezTo>
                    <a:cubicBezTo>
                      <a:pt x="84084" y="1983"/>
                      <a:pt x="76236" y="9607"/>
                      <a:pt x="74442" y="14428"/>
                    </a:cubicBezTo>
                    <a:cubicBezTo>
                      <a:pt x="72648" y="19249"/>
                      <a:pt x="74218" y="20818"/>
                      <a:pt x="77357" y="23733"/>
                    </a:cubicBezTo>
                    <a:cubicBezTo>
                      <a:pt x="80496" y="26647"/>
                      <a:pt x="84308" y="32590"/>
                      <a:pt x="86326" y="38195"/>
                    </a:cubicBezTo>
                    <a:cubicBezTo>
                      <a:pt x="88344" y="43801"/>
                      <a:pt x="90922" y="49182"/>
                      <a:pt x="95070" y="50640"/>
                    </a:cubicBezTo>
                    <a:cubicBezTo>
                      <a:pt x="95070" y="50640"/>
                      <a:pt x="88456" y="53778"/>
                      <a:pt x="84083" y="56918"/>
                    </a:cubicBezTo>
                    <a:cubicBezTo>
                      <a:pt x="79711" y="60056"/>
                      <a:pt x="77581" y="61515"/>
                      <a:pt x="77581" y="61515"/>
                    </a:cubicBezTo>
                    <a:cubicBezTo>
                      <a:pt x="77581" y="61515"/>
                      <a:pt x="71638" y="63196"/>
                      <a:pt x="69396" y="66110"/>
                    </a:cubicBezTo>
                    <a:cubicBezTo>
                      <a:pt x="67154" y="69026"/>
                      <a:pt x="66258" y="70931"/>
                      <a:pt x="66258" y="70931"/>
                    </a:cubicBezTo>
                    <a:cubicBezTo>
                      <a:pt x="66258" y="70931"/>
                      <a:pt x="45965" y="74408"/>
                      <a:pt x="39687" y="79788"/>
                    </a:cubicBezTo>
                    <a:cubicBezTo>
                      <a:pt x="39687" y="79788"/>
                      <a:pt x="30382" y="82255"/>
                      <a:pt x="26458" y="85955"/>
                    </a:cubicBezTo>
                    <a:cubicBezTo>
                      <a:pt x="22535" y="89654"/>
                      <a:pt x="20741" y="96493"/>
                      <a:pt x="20741" y="96493"/>
                    </a:cubicBezTo>
                    <a:cubicBezTo>
                      <a:pt x="20741" y="96493"/>
                      <a:pt x="15472" y="100978"/>
                      <a:pt x="13004" y="102323"/>
                    </a:cubicBezTo>
                    <a:cubicBezTo>
                      <a:pt x="10537" y="103668"/>
                      <a:pt x="6502" y="106247"/>
                      <a:pt x="4484" y="112301"/>
                    </a:cubicBezTo>
                    <a:cubicBezTo>
                      <a:pt x="2466" y="118355"/>
                      <a:pt x="0" y="132033"/>
                      <a:pt x="0" y="132033"/>
                    </a:cubicBezTo>
                    <a:lnTo>
                      <a:pt x="6278" y="134947"/>
                    </a:lnTo>
                    <a:cubicBezTo>
                      <a:pt x="6278" y="134947"/>
                      <a:pt x="6391" y="131359"/>
                      <a:pt x="11997" y="125866"/>
                    </a:cubicBezTo>
                    <a:cubicBezTo>
                      <a:pt x="17602" y="120373"/>
                      <a:pt x="21077" y="111068"/>
                      <a:pt x="21526" y="110844"/>
                    </a:cubicBezTo>
                    <a:cubicBezTo>
                      <a:pt x="21975" y="110619"/>
                      <a:pt x="31840" y="104116"/>
                      <a:pt x="31840" y="104116"/>
                    </a:cubicBezTo>
                    <a:cubicBezTo>
                      <a:pt x="31840" y="104116"/>
                      <a:pt x="39463" y="109386"/>
                      <a:pt x="48096" y="110843"/>
                    </a:cubicBezTo>
                    <a:cubicBezTo>
                      <a:pt x="50834" y="111305"/>
                      <a:pt x="53662" y="111463"/>
                      <a:pt x="56248" y="111463"/>
                    </a:cubicBezTo>
                    <a:cubicBezTo>
                      <a:pt x="61815" y="111463"/>
                      <a:pt x="66258" y="110731"/>
                      <a:pt x="66258" y="110731"/>
                    </a:cubicBezTo>
                    <a:lnTo>
                      <a:pt x="66258" y="110731"/>
                    </a:lnTo>
                    <a:lnTo>
                      <a:pt x="63568" y="119027"/>
                    </a:lnTo>
                    <a:cubicBezTo>
                      <a:pt x="63568" y="119027"/>
                      <a:pt x="57401" y="121718"/>
                      <a:pt x="55831" y="124969"/>
                    </a:cubicBezTo>
                    <a:cubicBezTo>
                      <a:pt x="54261" y="128220"/>
                      <a:pt x="46863" y="140553"/>
                      <a:pt x="46863" y="140553"/>
                    </a:cubicBezTo>
                    <a:lnTo>
                      <a:pt x="52132" y="144813"/>
                    </a:lnTo>
                    <a:cubicBezTo>
                      <a:pt x="52132" y="144813"/>
                      <a:pt x="57625" y="140553"/>
                      <a:pt x="65361" y="136629"/>
                    </a:cubicBezTo>
                    <a:cubicBezTo>
                      <a:pt x="73097" y="132705"/>
                      <a:pt x="75003" y="129902"/>
                      <a:pt x="77245" y="125306"/>
                    </a:cubicBezTo>
                    <a:cubicBezTo>
                      <a:pt x="79487" y="120710"/>
                      <a:pt x="82290" y="111964"/>
                      <a:pt x="82403" y="111179"/>
                    </a:cubicBezTo>
                    <a:cubicBezTo>
                      <a:pt x="82515" y="110395"/>
                      <a:pt x="84756" y="108378"/>
                      <a:pt x="85093" y="103557"/>
                    </a:cubicBezTo>
                    <a:lnTo>
                      <a:pt x="85430" y="98736"/>
                    </a:lnTo>
                    <a:lnTo>
                      <a:pt x="97200" y="88197"/>
                    </a:lnTo>
                    <a:cubicBezTo>
                      <a:pt x="97200" y="88197"/>
                      <a:pt x="106506" y="84497"/>
                      <a:pt x="114241" y="75976"/>
                    </a:cubicBezTo>
                    <a:cubicBezTo>
                      <a:pt x="121976" y="67456"/>
                      <a:pt x="123211" y="63309"/>
                      <a:pt x="123994" y="55685"/>
                    </a:cubicBezTo>
                    <a:cubicBezTo>
                      <a:pt x="124779" y="48061"/>
                      <a:pt x="127919" y="17903"/>
                      <a:pt x="128030" y="17455"/>
                    </a:cubicBezTo>
                    <a:cubicBezTo>
                      <a:pt x="128143" y="17007"/>
                      <a:pt x="129152" y="14764"/>
                      <a:pt x="130498" y="14540"/>
                    </a:cubicBezTo>
                    <a:cubicBezTo>
                      <a:pt x="130520" y="14537"/>
                      <a:pt x="130545" y="14535"/>
                      <a:pt x="130571" y="14535"/>
                    </a:cubicBezTo>
                    <a:cubicBezTo>
                      <a:pt x="132093" y="14535"/>
                      <a:pt x="139259" y="20830"/>
                      <a:pt x="140251" y="21491"/>
                    </a:cubicBezTo>
                    <a:cubicBezTo>
                      <a:pt x="140681" y="21777"/>
                      <a:pt x="141293" y="22002"/>
                      <a:pt x="141873" y="22002"/>
                    </a:cubicBezTo>
                    <a:cubicBezTo>
                      <a:pt x="142653" y="22002"/>
                      <a:pt x="143373" y="21592"/>
                      <a:pt x="143502" y="20369"/>
                    </a:cubicBezTo>
                    <a:cubicBezTo>
                      <a:pt x="143726" y="18240"/>
                      <a:pt x="141933" y="12971"/>
                      <a:pt x="136215" y="7252"/>
                    </a:cubicBezTo>
                    <a:cubicBezTo>
                      <a:pt x="132047" y="3084"/>
                      <a:pt x="128712" y="1478"/>
                      <a:pt x="126690" y="1478"/>
                    </a:cubicBezTo>
                    <a:cubicBezTo>
                      <a:pt x="125938" y="1478"/>
                      <a:pt x="125368" y="1700"/>
                      <a:pt x="125003" y="2095"/>
                    </a:cubicBezTo>
                    <a:cubicBezTo>
                      <a:pt x="123659" y="3552"/>
                      <a:pt x="124555" y="6691"/>
                      <a:pt x="123659" y="11288"/>
                    </a:cubicBezTo>
                    <a:cubicBezTo>
                      <a:pt x="122761" y="15885"/>
                      <a:pt x="117157" y="32478"/>
                      <a:pt x="114354" y="40326"/>
                    </a:cubicBezTo>
                    <a:cubicBezTo>
                      <a:pt x="111550" y="48174"/>
                      <a:pt x="112447" y="58825"/>
                      <a:pt x="112447" y="58825"/>
                    </a:cubicBezTo>
                    <a:cubicBezTo>
                      <a:pt x="112447" y="58825"/>
                      <a:pt x="108635" y="60169"/>
                      <a:pt x="105945" y="62187"/>
                    </a:cubicBezTo>
                    <a:cubicBezTo>
                      <a:pt x="103254" y="64204"/>
                      <a:pt x="99106" y="67008"/>
                      <a:pt x="99106" y="67008"/>
                    </a:cubicBezTo>
                    <a:lnTo>
                      <a:pt x="97985" y="66447"/>
                    </a:lnTo>
                    <a:cubicBezTo>
                      <a:pt x="97985" y="66447"/>
                      <a:pt x="104263" y="60169"/>
                      <a:pt x="106169" y="56581"/>
                    </a:cubicBezTo>
                    <a:cubicBezTo>
                      <a:pt x="108075" y="52993"/>
                      <a:pt x="108635" y="52769"/>
                      <a:pt x="107626" y="50640"/>
                    </a:cubicBezTo>
                    <a:cubicBezTo>
                      <a:pt x="106617" y="48509"/>
                      <a:pt x="98433" y="38195"/>
                      <a:pt x="94845" y="33599"/>
                    </a:cubicBezTo>
                    <a:cubicBezTo>
                      <a:pt x="91258" y="29002"/>
                      <a:pt x="86886" y="21267"/>
                      <a:pt x="85989" y="19025"/>
                    </a:cubicBezTo>
                    <a:cubicBezTo>
                      <a:pt x="85093" y="16782"/>
                      <a:pt x="85205" y="14540"/>
                      <a:pt x="85878" y="12971"/>
                    </a:cubicBezTo>
                    <a:cubicBezTo>
                      <a:pt x="86550" y="11401"/>
                      <a:pt x="92828" y="8261"/>
                      <a:pt x="92941" y="3440"/>
                    </a:cubicBezTo>
                    <a:cubicBezTo>
                      <a:pt x="93002" y="784"/>
                      <a:pt x="92077" y="0"/>
                      <a:pt x="907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41;p32">
                <a:extLst>
                  <a:ext uri="{FF2B5EF4-FFF2-40B4-BE49-F238E27FC236}">
                    <a16:creationId xmlns:a16="http://schemas.microsoft.com/office/drawing/2014/main" id="{210E6098-8925-CF4F-2488-49684B89410F}"/>
                  </a:ext>
                </a:extLst>
              </p:cNvPr>
              <p:cNvSpPr/>
              <p:nvPr/>
            </p:nvSpPr>
            <p:spPr>
              <a:xfrm>
                <a:off x="5321461" y="1224534"/>
                <a:ext cx="2842291" cy="2863221"/>
              </a:xfrm>
              <a:custGeom>
                <a:avLst/>
                <a:gdLst/>
                <a:ahLst/>
                <a:cxnLst/>
                <a:rect l="l" t="t" r="r" b="b"/>
                <a:pathLst>
                  <a:path w="144352" h="145415" extrusionOk="0">
                    <a:moveTo>
                      <a:pt x="91065" y="603"/>
                    </a:moveTo>
                    <a:cubicBezTo>
                      <a:pt x="91483" y="603"/>
                      <a:pt x="91848" y="687"/>
                      <a:pt x="92136" y="896"/>
                    </a:cubicBezTo>
                    <a:cubicBezTo>
                      <a:pt x="92717" y="1318"/>
                      <a:pt x="92993" y="2272"/>
                      <a:pt x="92959" y="3734"/>
                    </a:cubicBezTo>
                    <a:cubicBezTo>
                      <a:pt x="92886" y="6901"/>
                      <a:pt x="90026" y="9320"/>
                      <a:pt x="87940" y="11087"/>
                    </a:cubicBezTo>
                    <a:cubicBezTo>
                      <a:pt x="86946" y="11928"/>
                      <a:pt x="86160" y="12592"/>
                      <a:pt x="85921" y="13152"/>
                    </a:cubicBezTo>
                    <a:cubicBezTo>
                      <a:pt x="85142" y="14970"/>
                      <a:pt x="85182" y="17318"/>
                      <a:pt x="86030" y="19436"/>
                    </a:cubicBezTo>
                    <a:cubicBezTo>
                      <a:pt x="86941" y="21716"/>
                      <a:pt x="91326" y="29468"/>
                      <a:pt x="94929" y="34085"/>
                    </a:cubicBezTo>
                    <a:lnTo>
                      <a:pt x="96559" y="36168"/>
                    </a:lnTo>
                    <a:cubicBezTo>
                      <a:pt x="100394" y="41060"/>
                      <a:pt x="106812" y="49249"/>
                      <a:pt x="107674" y="51069"/>
                    </a:cubicBezTo>
                    <a:cubicBezTo>
                      <a:pt x="108449" y="52705"/>
                      <a:pt x="108264" y="53039"/>
                      <a:pt x="107063" y="55204"/>
                    </a:cubicBezTo>
                    <a:cubicBezTo>
                      <a:pt x="106820" y="55639"/>
                      <a:pt x="106540" y="56144"/>
                      <a:pt x="106222" y="56741"/>
                    </a:cubicBezTo>
                    <a:cubicBezTo>
                      <a:pt x="104361" y="60247"/>
                      <a:pt x="98154" y="66473"/>
                      <a:pt x="98091" y="66536"/>
                    </a:cubicBezTo>
                    <a:cubicBezTo>
                      <a:pt x="97947" y="66681"/>
                      <a:pt x="97987" y="66925"/>
                      <a:pt x="98169" y="67016"/>
                    </a:cubicBezTo>
                    <a:lnTo>
                      <a:pt x="99291" y="67577"/>
                    </a:lnTo>
                    <a:cubicBezTo>
                      <a:pt x="99334" y="67598"/>
                      <a:pt x="99380" y="67609"/>
                      <a:pt x="99426" y="67609"/>
                    </a:cubicBezTo>
                    <a:cubicBezTo>
                      <a:pt x="99484" y="67609"/>
                      <a:pt x="99543" y="67592"/>
                      <a:pt x="99593" y="67557"/>
                    </a:cubicBezTo>
                    <a:cubicBezTo>
                      <a:pt x="99635" y="67530"/>
                      <a:pt x="103779" y="64728"/>
                      <a:pt x="106444" y="62728"/>
                    </a:cubicBezTo>
                    <a:cubicBezTo>
                      <a:pt x="109066" y="60762"/>
                      <a:pt x="112829" y="59421"/>
                      <a:pt x="112866" y="59408"/>
                    </a:cubicBezTo>
                    <a:cubicBezTo>
                      <a:pt x="112995" y="59363"/>
                      <a:pt x="113077" y="59236"/>
                      <a:pt x="113066" y="59100"/>
                    </a:cubicBezTo>
                    <a:cubicBezTo>
                      <a:pt x="113057" y="58994"/>
                      <a:pt x="112206" y="48425"/>
                      <a:pt x="114955" y="40727"/>
                    </a:cubicBezTo>
                    <a:cubicBezTo>
                      <a:pt x="117754" y="32890"/>
                      <a:pt x="123361" y="16314"/>
                      <a:pt x="124273" y="11647"/>
                    </a:cubicBezTo>
                    <a:cubicBezTo>
                      <a:pt x="124665" y="9634"/>
                      <a:pt x="124720" y="7878"/>
                      <a:pt x="124762" y="6468"/>
                    </a:cubicBezTo>
                    <a:cubicBezTo>
                      <a:pt x="124818" y="4654"/>
                      <a:pt x="124857" y="3344"/>
                      <a:pt x="125544" y="2600"/>
                    </a:cubicBezTo>
                    <a:cubicBezTo>
                      <a:pt x="125846" y="2272"/>
                      <a:pt x="126330" y="2092"/>
                      <a:pt x="126942" y="2080"/>
                    </a:cubicBezTo>
                    <a:cubicBezTo>
                      <a:pt x="126966" y="2080"/>
                      <a:pt x="126991" y="2080"/>
                      <a:pt x="127015" y="2080"/>
                    </a:cubicBezTo>
                    <a:cubicBezTo>
                      <a:pt x="129303" y="2080"/>
                      <a:pt x="132754" y="4198"/>
                      <a:pt x="136321" y="7766"/>
                    </a:cubicBezTo>
                    <a:cubicBezTo>
                      <a:pt x="142001" y="13445"/>
                      <a:pt x="143740" y="18576"/>
                      <a:pt x="143522" y="20638"/>
                    </a:cubicBezTo>
                    <a:cubicBezTo>
                      <a:pt x="143457" y="21270"/>
                      <a:pt x="143216" y="21688"/>
                      <a:pt x="142808" y="21878"/>
                    </a:cubicBezTo>
                    <a:cubicBezTo>
                      <a:pt x="142624" y="21965"/>
                      <a:pt x="142412" y="22003"/>
                      <a:pt x="142191" y="22003"/>
                    </a:cubicBezTo>
                    <a:cubicBezTo>
                      <a:pt x="141688" y="22003"/>
                      <a:pt x="141134" y="21807"/>
                      <a:pt x="140737" y="21542"/>
                    </a:cubicBezTo>
                    <a:cubicBezTo>
                      <a:pt x="140494" y="21379"/>
                      <a:pt x="139819" y="20828"/>
                      <a:pt x="138967" y="20130"/>
                    </a:cubicBezTo>
                    <a:cubicBezTo>
                      <a:pt x="134653" y="16602"/>
                      <a:pt x="131916" y="14535"/>
                      <a:pt x="130876" y="14535"/>
                    </a:cubicBezTo>
                    <a:cubicBezTo>
                      <a:pt x="130837" y="14535"/>
                      <a:pt x="130801" y="14538"/>
                      <a:pt x="130767" y="14544"/>
                    </a:cubicBezTo>
                    <a:cubicBezTo>
                      <a:pt x="129283" y="14792"/>
                      <a:pt x="128201" y="17112"/>
                      <a:pt x="128059" y="17682"/>
                    </a:cubicBezTo>
                    <a:cubicBezTo>
                      <a:pt x="127933" y="18184"/>
                      <a:pt x="124567" y="50600"/>
                      <a:pt x="124015" y="55954"/>
                    </a:cubicBezTo>
                    <a:cubicBezTo>
                      <a:pt x="123251" y="63375"/>
                      <a:pt x="122104" y="67520"/>
                      <a:pt x="114337" y="76076"/>
                    </a:cubicBezTo>
                    <a:cubicBezTo>
                      <a:pt x="106742" y="84442"/>
                      <a:pt x="97501" y="88181"/>
                      <a:pt x="97408" y="88218"/>
                    </a:cubicBezTo>
                    <a:cubicBezTo>
                      <a:pt x="97375" y="88231"/>
                      <a:pt x="97345" y="88250"/>
                      <a:pt x="97319" y="88274"/>
                    </a:cubicBezTo>
                    <a:lnTo>
                      <a:pt x="85547" y="98812"/>
                    </a:lnTo>
                    <a:cubicBezTo>
                      <a:pt x="85489" y="98864"/>
                      <a:pt x="85453" y="98936"/>
                      <a:pt x="85447" y="99013"/>
                    </a:cubicBezTo>
                    <a:lnTo>
                      <a:pt x="85112" y="103836"/>
                    </a:lnTo>
                    <a:cubicBezTo>
                      <a:pt x="84872" y="107266"/>
                      <a:pt x="83670" y="109209"/>
                      <a:pt x="82952" y="110371"/>
                    </a:cubicBezTo>
                    <a:cubicBezTo>
                      <a:pt x="82658" y="110847"/>
                      <a:pt x="82463" y="111162"/>
                      <a:pt x="82424" y="111438"/>
                    </a:cubicBezTo>
                    <a:cubicBezTo>
                      <a:pt x="82326" y="112124"/>
                      <a:pt x="79536" y="120879"/>
                      <a:pt x="77294" y="125475"/>
                    </a:cubicBezTo>
                    <a:cubicBezTo>
                      <a:pt x="74991" y="130196"/>
                      <a:pt x="73081" y="132838"/>
                      <a:pt x="65544" y="136662"/>
                    </a:cubicBezTo>
                    <a:cubicBezTo>
                      <a:pt x="58667" y="140150"/>
                      <a:pt x="53494" y="143952"/>
                      <a:pt x="52458" y="144732"/>
                    </a:cubicBezTo>
                    <a:lnTo>
                      <a:pt x="47574" y="140784"/>
                    </a:lnTo>
                    <a:cubicBezTo>
                      <a:pt x="48586" y="139094"/>
                      <a:pt x="54981" y="128383"/>
                      <a:pt x="56422" y="125400"/>
                    </a:cubicBezTo>
                    <a:cubicBezTo>
                      <a:pt x="57925" y="122287"/>
                      <a:pt x="63947" y="119628"/>
                      <a:pt x="64007" y="119602"/>
                    </a:cubicBezTo>
                    <a:cubicBezTo>
                      <a:pt x="64086" y="119568"/>
                      <a:pt x="64146" y="119502"/>
                      <a:pt x="64173" y="119420"/>
                    </a:cubicBezTo>
                    <a:lnTo>
                      <a:pt x="66864" y="111124"/>
                    </a:lnTo>
                    <a:cubicBezTo>
                      <a:pt x="66928" y="110926"/>
                      <a:pt x="66778" y="110731"/>
                      <a:pt x="66580" y="110731"/>
                    </a:cubicBezTo>
                    <a:cubicBezTo>
                      <a:pt x="66563" y="110731"/>
                      <a:pt x="66546" y="110732"/>
                      <a:pt x="66529" y="110735"/>
                    </a:cubicBezTo>
                    <a:cubicBezTo>
                      <a:pt x="66465" y="110745"/>
                      <a:pt x="62037" y="111458"/>
                      <a:pt x="56539" y="111458"/>
                    </a:cubicBezTo>
                    <a:cubicBezTo>
                      <a:pt x="53970" y="111458"/>
                      <a:pt x="51167" y="111302"/>
                      <a:pt x="48466" y="110846"/>
                    </a:cubicBezTo>
                    <a:cubicBezTo>
                      <a:pt x="40002" y="109419"/>
                      <a:pt x="32407" y="104222"/>
                      <a:pt x="32332" y="104169"/>
                    </a:cubicBezTo>
                    <a:cubicBezTo>
                      <a:pt x="32280" y="104133"/>
                      <a:pt x="32221" y="104115"/>
                      <a:pt x="32161" y="104115"/>
                    </a:cubicBezTo>
                    <a:cubicBezTo>
                      <a:pt x="32103" y="104115"/>
                      <a:pt x="32045" y="104132"/>
                      <a:pt x="31995" y="104165"/>
                    </a:cubicBezTo>
                    <a:cubicBezTo>
                      <a:pt x="28042" y="106771"/>
                      <a:pt x="22041" y="110708"/>
                      <a:pt x="21712" y="110874"/>
                    </a:cubicBezTo>
                    <a:cubicBezTo>
                      <a:pt x="21521" y="110970"/>
                      <a:pt x="21390" y="111219"/>
                      <a:pt x="20667" y="112721"/>
                    </a:cubicBezTo>
                    <a:cubicBezTo>
                      <a:pt x="19235" y="115696"/>
                      <a:pt x="16255" y="121886"/>
                      <a:pt x="12107" y="125952"/>
                    </a:cubicBezTo>
                    <a:cubicBezTo>
                      <a:pt x="7529" y="130438"/>
                      <a:pt x="6559" y="133671"/>
                      <a:pt x="6354" y="134801"/>
                    </a:cubicBezTo>
                    <a:lnTo>
                      <a:pt x="659" y="132157"/>
                    </a:lnTo>
                    <a:cubicBezTo>
                      <a:pt x="991" y="130343"/>
                      <a:pt x="3245" y="118233"/>
                      <a:pt x="5090" y="112695"/>
                    </a:cubicBezTo>
                    <a:cubicBezTo>
                      <a:pt x="7004" y="106956"/>
                      <a:pt x="10788" y="104349"/>
                      <a:pt x="13469" y="102886"/>
                    </a:cubicBezTo>
                    <a:cubicBezTo>
                      <a:pt x="15935" y="101541"/>
                      <a:pt x="21041" y="97205"/>
                      <a:pt x="21256" y="97022"/>
                    </a:cubicBezTo>
                    <a:cubicBezTo>
                      <a:pt x="21303" y="96981"/>
                      <a:pt x="21336" y="96928"/>
                      <a:pt x="21352" y="96869"/>
                    </a:cubicBezTo>
                    <a:cubicBezTo>
                      <a:pt x="21370" y="96801"/>
                      <a:pt x="23168" y="90071"/>
                      <a:pt x="26985" y="86473"/>
                    </a:cubicBezTo>
                    <a:cubicBezTo>
                      <a:pt x="30807" y="82868"/>
                      <a:pt x="39993" y="80403"/>
                      <a:pt x="40084" y="80379"/>
                    </a:cubicBezTo>
                    <a:cubicBezTo>
                      <a:pt x="40128" y="80367"/>
                      <a:pt x="40169" y="80345"/>
                      <a:pt x="40203" y="80317"/>
                    </a:cubicBezTo>
                    <a:cubicBezTo>
                      <a:pt x="46347" y="75051"/>
                      <a:pt x="66427" y="71562"/>
                      <a:pt x="66629" y="71528"/>
                    </a:cubicBezTo>
                    <a:cubicBezTo>
                      <a:pt x="66726" y="71511"/>
                      <a:pt x="66808" y="71448"/>
                      <a:pt x="66851" y="71359"/>
                    </a:cubicBezTo>
                    <a:cubicBezTo>
                      <a:pt x="66859" y="71341"/>
                      <a:pt x="67763" y="69444"/>
                      <a:pt x="69956" y="66594"/>
                    </a:cubicBezTo>
                    <a:cubicBezTo>
                      <a:pt x="72110" y="63792"/>
                      <a:pt x="77925" y="62121"/>
                      <a:pt x="77983" y="62104"/>
                    </a:cubicBezTo>
                    <a:cubicBezTo>
                      <a:pt x="78013" y="62095"/>
                      <a:pt x="78044" y="62082"/>
                      <a:pt x="78070" y="62063"/>
                    </a:cubicBezTo>
                    <a:cubicBezTo>
                      <a:pt x="78092" y="62048"/>
                      <a:pt x="80253" y="60567"/>
                      <a:pt x="84580" y="57462"/>
                    </a:cubicBezTo>
                    <a:cubicBezTo>
                      <a:pt x="88879" y="54375"/>
                      <a:pt x="95453" y="51242"/>
                      <a:pt x="95520" y="51211"/>
                    </a:cubicBezTo>
                    <a:cubicBezTo>
                      <a:pt x="95761" y="51095"/>
                      <a:pt x="95742" y="50746"/>
                      <a:pt x="95490" y="50657"/>
                    </a:cubicBezTo>
                    <a:cubicBezTo>
                      <a:pt x="91282" y="49178"/>
                      <a:pt x="88704" y="43326"/>
                      <a:pt x="86928" y="38393"/>
                    </a:cubicBezTo>
                    <a:cubicBezTo>
                      <a:pt x="84991" y="33014"/>
                      <a:pt x="81187" y="26882"/>
                      <a:pt x="77881" y="23813"/>
                    </a:cubicBezTo>
                    <a:cubicBezTo>
                      <a:pt x="74824" y="20974"/>
                      <a:pt x="73289" y="19549"/>
                      <a:pt x="75043" y="14833"/>
                    </a:cubicBezTo>
                    <a:cubicBezTo>
                      <a:pt x="76810" y="10084"/>
                      <a:pt x="84523" y="2561"/>
                      <a:pt x="87416" y="1559"/>
                    </a:cubicBezTo>
                    <a:lnTo>
                      <a:pt x="87845" y="1409"/>
                    </a:lnTo>
                    <a:cubicBezTo>
                      <a:pt x="88984" y="1010"/>
                      <a:pt x="90150" y="603"/>
                      <a:pt x="91065" y="603"/>
                    </a:cubicBezTo>
                    <a:close/>
                    <a:moveTo>
                      <a:pt x="91069" y="1"/>
                    </a:moveTo>
                    <a:cubicBezTo>
                      <a:pt x="90044" y="1"/>
                      <a:pt x="88832" y="425"/>
                      <a:pt x="87647" y="840"/>
                    </a:cubicBezTo>
                    <a:lnTo>
                      <a:pt x="87220" y="990"/>
                    </a:lnTo>
                    <a:cubicBezTo>
                      <a:pt x="84236" y="2022"/>
                      <a:pt x="76293" y="9750"/>
                      <a:pt x="74480" y="14622"/>
                    </a:cubicBezTo>
                    <a:cubicBezTo>
                      <a:pt x="72586" y="19715"/>
                      <a:pt x="74426" y="21422"/>
                      <a:pt x="77473" y="24252"/>
                    </a:cubicBezTo>
                    <a:cubicBezTo>
                      <a:pt x="80716" y="27264"/>
                      <a:pt x="84455" y="33296"/>
                      <a:pt x="86363" y="38596"/>
                    </a:cubicBezTo>
                    <a:cubicBezTo>
                      <a:pt x="88202" y="43704"/>
                      <a:pt x="90619" y="49109"/>
                      <a:pt x="94652" y="50964"/>
                    </a:cubicBezTo>
                    <a:cubicBezTo>
                      <a:pt x="92909" y="51822"/>
                      <a:pt x="87799" y="54409"/>
                      <a:pt x="84227" y="56973"/>
                    </a:cubicBezTo>
                    <a:cubicBezTo>
                      <a:pt x="80229" y="59844"/>
                      <a:pt x="78083" y="61323"/>
                      <a:pt x="77770" y="61539"/>
                    </a:cubicBezTo>
                    <a:cubicBezTo>
                      <a:pt x="77157" y="61716"/>
                      <a:pt x="71673" y="63374"/>
                      <a:pt x="69478" y="66227"/>
                    </a:cubicBezTo>
                    <a:cubicBezTo>
                      <a:pt x="67562" y="68720"/>
                      <a:pt x="66626" y="70464"/>
                      <a:pt x="66376" y="70961"/>
                    </a:cubicBezTo>
                    <a:cubicBezTo>
                      <a:pt x="64367" y="71313"/>
                      <a:pt x="45970" y="74652"/>
                      <a:pt x="39864" y="79814"/>
                    </a:cubicBezTo>
                    <a:cubicBezTo>
                      <a:pt x="38952" y="80061"/>
                      <a:pt x="30375" y="82449"/>
                      <a:pt x="26572" y="86035"/>
                    </a:cubicBezTo>
                    <a:cubicBezTo>
                      <a:pt x="22832" y="89560"/>
                      <a:pt x="21032" y="95756"/>
                      <a:pt x="20795" y="96623"/>
                    </a:cubicBezTo>
                    <a:cubicBezTo>
                      <a:pt x="20158" y="97161"/>
                      <a:pt x="15438" y="101127"/>
                      <a:pt x="13181" y="102359"/>
                    </a:cubicBezTo>
                    <a:cubicBezTo>
                      <a:pt x="10411" y="103870"/>
                      <a:pt x="6500" y="106565"/>
                      <a:pt x="4520" y="112505"/>
                    </a:cubicBezTo>
                    <a:cubicBezTo>
                      <a:pt x="2518" y="118510"/>
                      <a:pt x="49" y="132142"/>
                      <a:pt x="24" y="132278"/>
                    </a:cubicBezTo>
                    <a:cubicBezTo>
                      <a:pt x="0" y="132413"/>
                      <a:pt x="70" y="132547"/>
                      <a:pt x="193" y="132604"/>
                    </a:cubicBezTo>
                    <a:lnTo>
                      <a:pt x="6471" y="135520"/>
                    </a:lnTo>
                    <a:cubicBezTo>
                      <a:pt x="6513" y="135539"/>
                      <a:pt x="6556" y="135548"/>
                      <a:pt x="6598" y="135548"/>
                    </a:cubicBezTo>
                    <a:cubicBezTo>
                      <a:pt x="6753" y="135548"/>
                      <a:pt x="6893" y="135427"/>
                      <a:pt x="6898" y="135258"/>
                    </a:cubicBezTo>
                    <a:cubicBezTo>
                      <a:pt x="6901" y="135222"/>
                      <a:pt x="7099" y="131700"/>
                      <a:pt x="12526" y="126381"/>
                    </a:cubicBezTo>
                    <a:cubicBezTo>
                      <a:pt x="16750" y="122242"/>
                      <a:pt x="19761" y="115987"/>
                      <a:pt x="21208" y="112982"/>
                    </a:cubicBezTo>
                    <a:cubicBezTo>
                      <a:pt x="21565" y="112241"/>
                      <a:pt x="21901" y="111540"/>
                      <a:pt x="22019" y="111390"/>
                    </a:cubicBezTo>
                    <a:cubicBezTo>
                      <a:pt x="22763" y="110965"/>
                      <a:pt x="30619" y="105791"/>
                      <a:pt x="32158" y="104778"/>
                    </a:cubicBezTo>
                    <a:cubicBezTo>
                      <a:pt x="33336" y="105556"/>
                      <a:pt x="40472" y="110108"/>
                      <a:pt x="48366" y="111440"/>
                    </a:cubicBezTo>
                    <a:cubicBezTo>
                      <a:pt x="51101" y="111902"/>
                      <a:pt x="53937" y="112060"/>
                      <a:pt x="56536" y="112060"/>
                    </a:cubicBezTo>
                    <a:cubicBezTo>
                      <a:pt x="61045" y="112060"/>
                      <a:pt x="64838" y="111585"/>
                      <a:pt x="66143" y="111400"/>
                    </a:cubicBezTo>
                    <a:lnTo>
                      <a:pt x="66143" y="111400"/>
                    </a:lnTo>
                    <a:lnTo>
                      <a:pt x="63642" y="119107"/>
                    </a:lnTo>
                    <a:cubicBezTo>
                      <a:pt x="62729" y="119519"/>
                      <a:pt x="57374" y="122046"/>
                      <a:pt x="55881" y="125138"/>
                    </a:cubicBezTo>
                    <a:cubicBezTo>
                      <a:pt x="54335" y="128341"/>
                      <a:pt x="46999" y="140575"/>
                      <a:pt x="46925" y="140699"/>
                    </a:cubicBezTo>
                    <a:cubicBezTo>
                      <a:pt x="46847" y="140827"/>
                      <a:pt x="46877" y="140993"/>
                      <a:pt x="46993" y="141086"/>
                    </a:cubicBezTo>
                    <a:lnTo>
                      <a:pt x="52262" y="145346"/>
                    </a:lnTo>
                    <a:cubicBezTo>
                      <a:pt x="52316" y="145390"/>
                      <a:pt x="52383" y="145414"/>
                      <a:pt x="52452" y="145414"/>
                    </a:cubicBezTo>
                    <a:cubicBezTo>
                      <a:pt x="52518" y="145414"/>
                      <a:pt x="52582" y="145391"/>
                      <a:pt x="52636" y="145351"/>
                    </a:cubicBezTo>
                    <a:cubicBezTo>
                      <a:pt x="52690" y="145308"/>
                      <a:pt x="58194" y="141063"/>
                      <a:pt x="65817" y="137197"/>
                    </a:cubicBezTo>
                    <a:cubicBezTo>
                      <a:pt x="73783" y="133156"/>
                      <a:pt x="75672" y="130172"/>
                      <a:pt x="77834" y="125738"/>
                    </a:cubicBezTo>
                    <a:cubicBezTo>
                      <a:pt x="80067" y="121160"/>
                      <a:pt x="82892" y="112403"/>
                      <a:pt x="83019" y="111522"/>
                    </a:cubicBezTo>
                    <a:cubicBezTo>
                      <a:pt x="83041" y="111369"/>
                      <a:pt x="83236" y="111054"/>
                      <a:pt x="83464" y="110687"/>
                    </a:cubicBezTo>
                    <a:cubicBezTo>
                      <a:pt x="84162" y="109557"/>
                      <a:pt x="85462" y="107455"/>
                      <a:pt x="85712" y="103877"/>
                    </a:cubicBezTo>
                    <a:lnTo>
                      <a:pt x="86039" y="99178"/>
                    </a:lnTo>
                    <a:lnTo>
                      <a:pt x="97682" y="88755"/>
                    </a:lnTo>
                    <a:cubicBezTo>
                      <a:pt x="98439" y="88443"/>
                      <a:pt x="107384" y="84629"/>
                      <a:pt x="114785" y="76479"/>
                    </a:cubicBezTo>
                    <a:cubicBezTo>
                      <a:pt x="122672" y="67792"/>
                      <a:pt x="123838" y="63573"/>
                      <a:pt x="124615" y="56016"/>
                    </a:cubicBezTo>
                    <a:cubicBezTo>
                      <a:pt x="125434" y="48068"/>
                      <a:pt x="128513" y="18505"/>
                      <a:pt x="128644" y="17828"/>
                    </a:cubicBezTo>
                    <a:cubicBezTo>
                      <a:pt x="128768" y="17331"/>
                      <a:pt x="129750" y="15323"/>
                      <a:pt x="130867" y="15137"/>
                    </a:cubicBezTo>
                    <a:cubicBezTo>
                      <a:pt x="130883" y="15134"/>
                      <a:pt x="130899" y="15133"/>
                      <a:pt x="130917" y="15133"/>
                    </a:cubicBezTo>
                    <a:cubicBezTo>
                      <a:pt x="131917" y="15133"/>
                      <a:pt x="136575" y="18947"/>
                      <a:pt x="138588" y="20594"/>
                    </a:cubicBezTo>
                    <a:cubicBezTo>
                      <a:pt x="139488" y="21331"/>
                      <a:pt x="140138" y="21863"/>
                      <a:pt x="140406" y="22041"/>
                    </a:cubicBezTo>
                    <a:cubicBezTo>
                      <a:pt x="140877" y="22355"/>
                      <a:pt x="141550" y="22602"/>
                      <a:pt x="142198" y="22602"/>
                    </a:cubicBezTo>
                    <a:cubicBezTo>
                      <a:pt x="142500" y="22602"/>
                      <a:pt x="142797" y="22548"/>
                      <a:pt x="143065" y="22421"/>
                    </a:cubicBezTo>
                    <a:cubicBezTo>
                      <a:pt x="143485" y="22225"/>
                      <a:pt x="144010" y="21766"/>
                      <a:pt x="144122" y="20701"/>
                    </a:cubicBezTo>
                    <a:cubicBezTo>
                      <a:pt x="144352" y="18524"/>
                      <a:pt x="142577" y="13169"/>
                      <a:pt x="136748" y="7340"/>
                    </a:cubicBezTo>
                    <a:cubicBezTo>
                      <a:pt x="133014" y="3607"/>
                      <a:pt x="129473" y="1479"/>
                      <a:pt x="127011" y="1479"/>
                    </a:cubicBezTo>
                    <a:cubicBezTo>
                      <a:pt x="126985" y="1479"/>
                      <a:pt x="126958" y="1479"/>
                      <a:pt x="126932" y="1479"/>
                    </a:cubicBezTo>
                    <a:cubicBezTo>
                      <a:pt x="126152" y="1495"/>
                      <a:pt x="125521" y="1741"/>
                      <a:pt x="125105" y="2192"/>
                    </a:cubicBezTo>
                    <a:cubicBezTo>
                      <a:pt x="124266" y="3101"/>
                      <a:pt x="124223" y="4506"/>
                      <a:pt x="124164" y="6449"/>
                    </a:cubicBezTo>
                    <a:cubicBezTo>
                      <a:pt x="124121" y="7838"/>
                      <a:pt x="124069" y="9567"/>
                      <a:pt x="123685" y="11531"/>
                    </a:cubicBezTo>
                    <a:cubicBezTo>
                      <a:pt x="122791" y="16110"/>
                      <a:pt x="117098" y="32946"/>
                      <a:pt x="114392" y="40525"/>
                    </a:cubicBezTo>
                    <a:cubicBezTo>
                      <a:pt x="111827" y="47707"/>
                      <a:pt x="112344" y="57319"/>
                      <a:pt x="112452" y="58919"/>
                    </a:cubicBezTo>
                    <a:cubicBezTo>
                      <a:pt x="111598" y="59238"/>
                      <a:pt x="108447" y="60476"/>
                      <a:pt x="106086" y="62248"/>
                    </a:cubicBezTo>
                    <a:cubicBezTo>
                      <a:pt x="103715" y="64026"/>
                      <a:pt x="100163" y="66445"/>
                      <a:pt x="99405" y="66961"/>
                    </a:cubicBezTo>
                    <a:lnTo>
                      <a:pt x="98812" y="66664"/>
                    </a:lnTo>
                    <a:cubicBezTo>
                      <a:pt x="100088" y="65365"/>
                      <a:pt x="105065" y="60206"/>
                      <a:pt x="106756" y="57022"/>
                    </a:cubicBezTo>
                    <a:cubicBezTo>
                      <a:pt x="107071" y="56428"/>
                      <a:pt x="107350" y="55927"/>
                      <a:pt x="107589" y="55494"/>
                    </a:cubicBezTo>
                    <a:cubicBezTo>
                      <a:pt x="108801" y="53312"/>
                      <a:pt x="109127" y="52727"/>
                      <a:pt x="108219" y="50811"/>
                    </a:cubicBezTo>
                    <a:cubicBezTo>
                      <a:pt x="107329" y="48930"/>
                      <a:pt x="101134" y="41026"/>
                      <a:pt x="97035" y="35796"/>
                    </a:cubicBezTo>
                    <a:lnTo>
                      <a:pt x="95405" y="33714"/>
                    </a:lnTo>
                    <a:cubicBezTo>
                      <a:pt x="91831" y="29137"/>
                      <a:pt x="87489" y="21465"/>
                      <a:pt x="86588" y="19212"/>
                    </a:cubicBezTo>
                    <a:cubicBezTo>
                      <a:pt x="85800" y="17239"/>
                      <a:pt x="85757" y="15061"/>
                      <a:pt x="86474" y="13388"/>
                    </a:cubicBezTo>
                    <a:cubicBezTo>
                      <a:pt x="86658" y="12959"/>
                      <a:pt x="87432" y="12303"/>
                      <a:pt x="88329" y="11544"/>
                    </a:cubicBezTo>
                    <a:cubicBezTo>
                      <a:pt x="90380" y="9808"/>
                      <a:pt x="93480" y="7183"/>
                      <a:pt x="93561" y="3747"/>
                    </a:cubicBezTo>
                    <a:cubicBezTo>
                      <a:pt x="93600" y="2053"/>
                      <a:pt x="93249" y="961"/>
                      <a:pt x="92490" y="409"/>
                    </a:cubicBezTo>
                    <a:cubicBezTo>
                      <a:pt x="92087" y="116"/>
                      <a:pt x="91603" y="1"/>
                      <a:pt x="910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42;p32">
                <a:extLst>
                  <a:ext uri="{FF2B5EF4-FFF2-40B4-BE49-F238E27FC236}">
                    <a16:creationId xmlns:a16="http://schemas.microsoft.com/office/drawing/2014/main" id="{4C1E53E2-4263-F2A4-10D7-4CAE9CCD41A3}"/>
                  </a:ext>
                </a:extLst>
              </p:cNvPr>
              <p:cNvSpPr/>
              <p:nvPr/>
            </p:nvSpPr>
            <p:spPr>
              <a:xfrm>
                <a:off x="6330180" y="3010870"/>
                <a:ext cx="849171" cy="1070939"/>
              </a:xfrm>
              <a:custGeom>
                <a:avLst/>
                <a:gdLst/>
                <a:ahLst/>
                <a:cxnLst/>
                <a:rect l="l" t="t" r="r" b="b"/>
                <a:pathLst>
                  <a:path w="43127" h="54390" extrusionOk="0">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43;p32">
                <a:extLst>
                  <a:ext uri="{FF2B5EF4-FFF2-40B4-BE49-F238E27FC236}">
                    <a16:creationId xmlns:a16="http://schemas.microsoft.com/office/drawing/2014/main" id="{EFC00B56-11DB-3165-D45F-76CC85872A61}"/>
                  </a:ext>
                </a:extLst>
              </p:cNvPr>
              <p:cNvSpPr/>
              <p:nvPr/>
            </p:nvSpPr>
            <p:spPr>
              <a:xfrm>
                <a:off x="5401225" y="3171855"/>
                <a:ext cx="1242341" cy="715712"/>
              </a:xfrm>
              <a:custGeom>
                <a:avLst/>
                <a:gdLst/>
                <a:ahLst/>
                <a:cxnLst/>
                <a:rect l="l" t="t" r="r" b="b"/>
                <a:pathLst>
                  <a:path w="63095" h="36349" extrusionOk="0">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44;p32">
                <a:extLst>
                  <a:ext uri="{FF2B5EF4-FFF2-40B4-BE49-F238E27FC236}">
                    <a16:creationId xmlns:a16="http://schemas.microsoft.com/office/drawing/2014/main" id="{015E0809-C806-7840-A4E1-7A851B5AB99D}"/>
                  </a:ext>
                </a:extLst>
              </p:cNvPr>
              <p:cNvSpPr/>
              <p:nvPr/>
            </p:nvSpPr>
            <p:spPr>
              <a:xfrm>
                <a:off x="5632504" y="2549808"/>
                <a:ext cx="1576815" cy="967015"/>
              </a:xfrm>
              <a:custGeom>
                <a:avLst/>
                <a:gdLst/>
                <a:ahLst/>
                <a:cxnLst/>
                <a:rect l="l" t="t" r="r" b="b"/>
                <a:pathLst>
                  <a:path w="80082" h="49112" extrusionOk="0">
                    <a:moveTo>
                      <a:pt x="57844" y="1"/>
                    </a:moveTo>
                    <a:cubicBezTo>
                      <a:pt x="56428" y="1"/>
                      <a:pt x="54679" y="131"/>
                      <a:pt x="53034" y="301"/>
                    </a:cubicBezTo>
                    <a:cubicBezTo>
                      <a:pt x="51444" y="2525"/>
                      <a:pt x="50781" y="3924"/>
                      <a:pt x="50781" y="3924"/>
                    </a:cubicBezTo>
                    <a:cubicBezTo>
                      <a:pt x="50781" y="3924"/>
                      <a:pt x="30488" y="7401"/>
                      <a:pt x="24210" y="12781"/>
                    </a:cubicBezTo>
                    <a:cubicBezTo>
                      <a:pt x="24210" y="12781"/>
                      <a:pt x="14905" y="15248"/>
                      <a:pt x="10982" y="18948"/>
                    </a:cubicBezTo>
                    <a:cubicBezTo>
                      <a:pt x="7058" y="22647"/>
                      <a:pt x="5264" y="29486"/>
                      <a:pt x="5264" y="29486"/>
                    </a:cubicBezTo>
                    <a:cubicBezTo>
                      <a:pt x="5264" y="29486"/>
                      <a:pt x="2472" y="31861"/>
                      <a:pt x="1" y="33673"/>
                    </a:cubicBezTo>
                    <a:cubicBezTo>
                      <a:pt x="373" y="33647"/>
                      <a:pt x="794" y="33628"/>
                      <a:pt x="1242" y="33628"/>
                    </a:cubicBezTo>
                    <a:cubicBezTo>
                      <a:pt x="3138" y="33628"/>
                      <a:pt x="5540" y="33961"/>
                      <a:pt x="6945" y="35428"/>
                    </a:cubicBezTo>
                    <a:cubicBezTo>
                      <a:pt x="8703" y="37262"/>
                      <a:pt x="8585" y="40499"/>
                      <a:pt x="8332" y="42377"/>
                    </a:cubicBezTo>
                    <a:cubicBezTo>
                      <a:pt x="11376" y="40396"/>
                      <a:pt x="16363" y="37109"/>
                      <a:pt x="16363" y="37109"/>
                    </a:cubicBezTo>
                    <a:cubicBezTo>
                      <a:pt x="16363" y="37109"/>
                      <a:pt x="23986" y="42379"/>
                      <a:pt x="32619" y="43836"/>
                    </a:cubicBezTo>
                    <a:cubicBezTo>
                      <a:pt x="35357" y="44298"/>
                      <a:pt x="38185" y="44456"/>
                      <a:pt x="40771" y="44456"/>
                    </a:cubicBezTo>
                    <a:cubicBezTo>
                      <a:pt x="46338" y="44456"/>
                      <a:pt x="50781" y="43724"/>
                      <a:pt x="50781" y="43724"/>
                    </a:cubicBezTo>
                    <a:lnTo>
                      <a:pt x="50781" y="43724"/>
                    </a:lnTo>
                    <a:lnTo>
                      <a:pt x="50348" y="45059"/>
                    </a:lnTo>
                    <a:cubicBezTo>
                      <a:pt x="51440" y="44242"/>
                      <a:pt x="53389" y="43169"/>
                      <a:pt x="56103" y="43169"/>
                    </a:cubicBezTo>
                    <a:cubicBezTo>
                      <a:pt x="57407" y="43169"/>
                      <a:pt x="58887" y="43416"/>
                      <a:pt x="60534" y="44060"/>
                    </a:cubicBezTo>
                    <a:cubicBezTo>
                      <a:pt x="63325" y="45151"/>
                      <a:pt x="64722" y="47073"/>
                      <a:pt x="65384" y="49112"/>
                    </a:cubicBezTo>
                    <a:cubicBezTo>
                      <a:pt x="66254" y="46572"/>
                      <a:pt x="66874" y="44533"/>
                      <a:pt x="66926" y="44172"/>
                    </a:cubicBezTo>
                    <a:cubicBezTo>
                      <a:pt x="67038" y="43388"/>
                      <a:pt x="69281" y="41371"/>
                      <a:pt x="69616" y="36550"/>
                    </a:cubicBezTo>
                    <a:lnTo>
                      <a:pt x="69953" y="31729"/>
                    </a:lnTo>
                    <a:lnTo>
                      <a:pt x="79872" y="22850"/>
                    </a:lnTo>
                    <a:cubicBezTo>
                      <a:pt x="80082" y="20694"/>
                      <a:pt x="79809" y="17374"/>
                      <a:pt x="77801" y="12782"/>
                    </a:cubicBezTo>
                    <a:cubicBezTo>
                      <a:pt x="73876" y="3813"/>
                      <a:pt x="61319" y="1"/>
                      <a:pt x="57844"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45;p32">
                <a:extLst>
                  <a:ext uri="{FF2B5EF4-FFF2-40B4-BE49-F238E27FC236}">
                    <a16:creationId xmlns:a16="http://schemas.microsoft.com/office/drawing/2014/main" id="{3B9DEFCA-E5B1-2D73-B447-353748785F04}"/>
                  </a:ext>
                </a:extLst>
              </p:cNvPr>
              <p:cNvSpPr/>
              <p:nvPr/>
            </p:nvSpPr>
            <p:spPr>
              <a:xfrm>
                <a:off x="5626046" y="2543901"/>
                <a:ext cx="1588885" cy="978829"/>
              </a:xfrm>
              <a:custGeom>
                <a:avLst/>
                <a:gdLst/>
                <a:ahLst/>
                <a:cxnLst/>
                <a:rect l="l" t="t" r="r" b="b"/>
                <a:pathLst>
                  <a:path w="80695" h="49712" extrusionOk="0">
                    <a:moveTo>
                      <a:pt x="58173" y="601"/>
                    </a:moveTo>
                    <a:cubicBezTo>
                      <a:pt x="61588" y="601"/>
                      <a:pt x="73999" y="4393"/>
                      <a:pt x="77852" y="13202"/>
                    </a:cubicBezTo>
                    <a:cubicBezTo>
                      <a:pt x="79850" y="17768"/>
                      <a:pt x="80081" y="21037"/>
                      <a:pt x="79911" y="23004"/>
                    </a:cubicBezTo>
                    <a:lnTo>
                      <a:pt x="70079" y="31805"/>
                    </a:lnTo>
                    <a:cubicBezTo>
                      <a:pt x="70021" y="31857"/>
                      <a:pt x="69986" y="31929"/>
                      <a:pt x="69980" y="32006"/>
                    </a:cubicBezTo>
                    <a:lnTo>
                      <a:pt x="69643" y="36829"/>
                    </a:lnTo>
                    <a:cubicBezTo>
                      <a:pt x="69405" y="40259"/>
                      <a:pt x="68201" y="42202"/>
                      <a:pt x="67484" y="43364"/>
                    </a:cubicBezTo>
                    <a:cubicBezTo>
                      <a:pt x="67190" y="43839"/>
                      <a:pt x="66994" y="44153"/>
                      <a:pt x="66955" y="44430"/>
                    </a:cubicBezTo>
                    <a:cubicBezTo>
                      <a:pt x="66917" y="44697"/>
                      <a:pt x="66455" y="46264"/>
                      <a:pt x="65697" y="48519"/>
                    </a:cubicBezTo>
                    <a:cubicBezTo>
                      <a:pt x="64805" y="46449"/>
                      <a:pt x="63219" y="44959"/>
                      <a:pt x="60971" y="44081"/>
                    </a:cubicBezTo>
                    <a:cubicBezTo>
                      <a:pt x="59285" y="43422"/>
                      <a:pt x="57767" y="43168"/>
                      <a:pt x="56429" y="43168"/>
                    </a:cubicBezTo>
                    <a:cubicBezTo>
                      <a:pt x="54169" y="43168"/>
                      <a:pt x="52419" y="43893"/>
                      <a:pt x="51232" y="44619"/>
                    </a:cubicBezTo>
                    <a:lnTo>
                      <a:pt x="51395" y="44117"/>
                    </a:lnTo>
                    <a:cubicBezTo>
                      <a:pt x="51459" y="43919"/>
                      <a:pt x="51309" y="43724"/>
                      <a:pt x="51111" y="43724"/>
                    </a:cubicBezTo>
                    <a:cubicBezTo>
                      <a:pt x="51094" y="43724"/>
                      <a:pt x="51077" y="43725"/>
                      <a:pt x="51060" y="43728"/>
                    </a:cubicBezTo>
                    <a:cubicBezTo>
                      <a:pt x="50996" y="43738"/>
                      <a:pt x="46568" y="44451"/>
                      <a:pt x="41070" y="44451"/>
                    </a:cubicBezTo>
                    <a:cubicBezTo>
                      <a:pt x="38501" y="44451"/>
                      <a:pt x="35698" y="44295"/>
                      <a:pt x="32997" y="43839"/>
                    </a:cubicBezTo>
                    <a:cubicBezTo>
                      <a:pt x="24533" y="42412"/>
                      <a:pt x="16938" y="37215"/>
                      <a:pt x="16861" y="37163"/>
                    </a:cubicBezTo>
                    <a:cubicBezTo>
                      <a:pt x="16810" y="37127"/>
                      <a:pt x="16751" y="37109"/>
                      <a:pt x="16691" y="37109"/>
                    </a:cubicBezTo>
                    <a:cubicBezTo>
                      <a:pt x="16633" y="37109"/>
                      <a:pt x="16576" y="37126"/>
                      <a:pt x="16526" y="37159"/>
                    </a:cubicBezTo>
                    <a:cubicBezTo>
                      <a:pt x="16526" y="37159"/>
                      <a:pt x="12089" y="40083"/>
                      <a:pt x="9032" y="42076"/>
                    </a:cubicBezTo>
                    <a:cubicBezTo>
                      <a:pt x="9216" y="40155"/>
                      <a:pt x="9152" y="37254"/>
                      <a:pt x="7491" y="35521"/>
                    </a:cubicBezTo>
                    <a:cubicBezTo>
                      <a:pt x="5997" y="33961"/>
                      <a:pt x="3443" y="33629"/>
                      <a:pt x="1527" y="33629"/>
                    </a:cubicBezTo>
                    <a:cubicBezTo>
                      <a:pt x="1447" y="33629"/>
                      <a:pt x="1368" y="33630"/>
                      <a:pt x="1290" y="33631"/>
                    </a:cubicBezTo>
                    <a:cubicBezTo>
                      <a:pt x="3518" y="31941"/>
                      <a:pt x="5762" y="30036"/>
                      <a:pt x="5787" y="30015"/>
                    </a:cubicBezTo>
                    <a:cubicBezTo>
                      <a:pt x="5834" y="29974"/>
                      <a:pt x="5867" y="29921"/>
                      <a:pt x="5883" y="29862"/>
                    </a:cubicBezTo>
                    <a:cubicBezTo>
                      <a:pt x="5901" y="29794"/>
                      <a:pt x="7699" y="23064"/>
                      <a:pt x="11516" y="19466"/>
                    </a:cubicBezTo>
                    <a:cubicBezTo>
                      <a:pt x="15339" y="15861"/>
                      <a:pt x="24524" y="13396"/>
                      <a:pt x="24617" y="13372"/>
                    </a:cubicBezTo>
                    <a:cubicBezTo>
                      <a:pt x="24659" y="13360"/>
                      <a:pt x="24700" y="13338"/>
                      <a:pt x="24735" y="13310"/>
                    </a:cubicBezTo>
                    <a:cubicBezTo>
                      <a:pt x="30878" y="8044"/>
                      <a:pt x="50958" y="4555"/>
                      <a:pt x="51160" y="4521"/>
                    </a:cubicBezTo>
                    <a:cubicBezTo>
                      <a:pt x="51256" y="4504"/>
                      <a:pt x="51339" y="4442"/>
                      <a:pt x="51382" y="4353"/>
                    </a:cubicBezTo>
                    <a:cubicBezTo>
                      <a:pt x="51387" y="4340"/>
                      <a:pt x="52032" y="2995"/>
                      <a:pt x="53528" y="887"/>
                    </a:cubicBezTo>
                    <a:cubicBezTo>
                      <a:pt x="55394" y="697"/>
                      <a:pt x="56955" y="601"/>
                      <a:pt x="58173" y="601"/>
                    </a:cubicBezTo>
                    <a:close/>
                    <a:moveTo>
                      <a:pt x="58172" y="1"/>
                    </a:moveTo>
                    <a:cubicBezTo>
                      <a:pt x="56905" y="1"/>
                      <a:pt x="55276" y="102"/>
                      <a:pt x="53331" y="303"/>
                    </a:cubicBezTo>
                    <a:cubicBezTo>
                      <a:pt x="53245" y="312"/>
                      <a:pt x="53167" y="357"/>
                      <a:pt x="53117" y="427"/>
                    </a:cubicBezTo>
                    <a:cubicBezTo>
                      <a:pt x="51799" y="2271"/>
                      <a:pt x="51116" y="3544"/>
                      <a:pt x="50907" y="3954"/>
                    </a:cubicBezTo>
                    <a:cubicBezTo>
                      <a:pt x="48902" y="4306"/>
                      <a:pt x="30502" y="7645"/>
                      <a:pt x="24395" y="12808"/>
                    </a:cubicBezTo>
                    <a:cubicBezTo>
                      <a:pt x="23484" y="13055"/>
                      <a:pt x="14906" y="15442"/>
                      <a:pt x="11104" y="19028"/>
                    </a:cubicBezTo>
                    <a:cubicBezTo>
                      <a:pt x="7364" y="22554"/>
                      <a:pt x="5564" y="28751"/>
                      <a:pt x="5326" y="29616"/>
                    </a:cubicBezTo>
                    <a:cubicBezTo>
                      <a:pt x="4876" y="29998"/>
                      <a:pt x="2368" y="32105"/>
                      <a:pt x="151" y="33730"/>
                    </a:cubicBezTo>
                    <a:cubicBezTo>
                      <a:pt x="43" y="33810"/>
                      <a:pt x="0" y="33951"/>
                      <a:pt x="46" y="34077"/>
                    </a:cubicBezTo>
                    <a:cubicBezTo>
                      <a:pt x="90" y="34195"/>
                      <a:pt x="203" y="34273"/>
                      <a:pt x="328" y="34273"/>
                    </a:cubicBezTo>
                    <a:cubicBezTo>
                      <a:pt x="336" y="34273"/>
                      <a:pt x="343" y="34273"/>
                      <a:pt x="350" y="34272"/>
                    </a:cubicBezTo>
                    <a:cubicBezTo>
                      <a:pt x="704" y="34246"/>
                      <a:pt x="1116" y="34227"/>
                      <a:pt x="1561" y="34227"/>
                    </a:cubicBezTo>
                    <a:cubicBezTo>
                      <a:pt x="3362" y="34227"/>
                      <a:pt x="5715" y="34536"/>
                      <a:pt x="7056" y="35936"/>
                    </a:cubicBezTo>
                    <a:cubicBezTo>
                      <a:pt x="8742" y="37695"/>
                      <a:pt x="8599" y="40889"/>
                      <a:pt x="8363" y="42637"/>
                    </a:cubicBezTo>
                    <a:cubicBezTo>
                      <a:pt x="8337" y="42830"/>
                      <a:pt x="8490" y="42978"/>
                      <a:pt x="8660" y="42978"/>
                    </a:cubicBezTo>
                    <a:cubicBezTo>
                      <a:pt x="8715" y="42978"/>
                      <a:pt x="8771" y="42963"/>
                      <a:pt x="8824" y="42929"/>
                    </a:cubicBezTo>
                    <a:cubicBezTo>
                      <a:pt x="11539" y="41162"/>
                      <a:pt x="15798" y="38357"/>
                      <a:pt x="16689" y="37770"/>
                    </a:cubicBezTo>
                    <a:cubicBezTo>
                      <a:pt x="17867" y="38549"/>
                      <a:pt x="25003" y="43101"/>
                      <a:pt x="32897" y="44432"/>
                    </a:cubicBezTo>
                    <a:cubicBezTo>
                      <a:pt x="35633" y="44894"/>
                      <a:pt x="38471" y="45052"/>
                      <a:pt x="41071" y="45052"/>
                    </a:cubicBezTo>
                    <a:cubicBezTo>
                      <a:pt x="45578" y="45052"/>
                      <a:pt x="49369" y="44578"/>
                      <a:pt x="50674" y="44393"/>
                    </a:cubicBezTo>
                    <a:lnTo>
                      <a:pt x="50674" y="44393"/>
                    </a:lnTo>
                    <a:lnTo>
                      <a:pt x="50390" y="45267"/>
                    </a:lnTo>
                    <a:cubicBezTo>
                      <a:pt x="50350" y="45391"/>
                      <a:pt x="50394" y="45528"/>
                      <a:pt x="50501" y="45604"/>
                    </a:cubicBezTo>
                    <a:cubicBezTo>
                      <a:pt x="50553" y="45641"/>
                      <a:pt x="50614" y="45660"/>
                      <a:pt x="50675" y="45660"/>
                    </a:cubicBezTo>
                    <a:cubicBezTo>
                      <a:pt x="50739" y="45660"/>
                      <a:pt x="50803" y="45640"/>
                      <a:pt x="50856" y="45600"/>
                    </a:cubicBezTo>
                    <a:cubicBezTo>
                      <a:pt x="51923" y="44803"/>
                      <a:pt x="53809" y="43771"/>
                      <a:pt x="56432" y="43771"/>
                    </a:cubicBezTo>
                    <a:cubicBezTo>
                      <a:pt x="57703" y="43771"/>
                      <a:pt x="59146" y="44013"/>
                      <a:pt x="60753" y="44641"/>
                    </a:cubicBezTo>
                    <a:cubicBezTo>
                      <a:pt x="63104" y="45560"/>
                      <a:pt x="64676" y="47196"/>
                      <a:pt x="65426" y="49504"/>
                    </a:cubicBezTo>
                    <a:cubicBezTo>
                      <a:pt x="65466" y="49628"/>
                      <a:pt x="65580" y="49711"/>
                      <a:pt x="65709" y="49712"/>
                    </a:cubicBezTo>
                    <a:lnTo>
                      <a:pt x="65711" y="49712"/>
                    </a:lnTo>
                    <a:cubicBezTo>
                      <a:pt x="65839" y="49712"/>
                      <a:pt x="65954" y="49631"/>
                      <a:pt x="65996" y="49509"/>
                    </a:cubicBezTo>
                    <a:cubicBezTo>
                      <a:pt x="66791" y="47188"/>
                      <a:pt x="67489" y="44948"/>
                      <a:pt x="67550" y="44515"/>
                    </a:cubicBezTo>
                    <a:cubicBezTo>
                      <a:pt x="67573" y="44362"/>
                      <a:pt x="67768" y="44047"/>
                      <a:pt x="67995" y="43680"/>
                    </a:cubicBezTo>
                    <a:cubicBezTo>
                      <a:pt x="68693" y="42550"/>
                      <a:pt x="69994" y="40448"/>
                      <a:pt x="70244" y="36870"/>
                    </a:cubicBezTo>
                    <a:lnTo>
                      <a:pt x="70571" y="32170"/>
                    </a:lnTo>
                    <a:lnTo>
                      <a:pt x="80400" y="23373"/>
                    </a:lnTo>
                    <a:cubicBezTo>
                      <a:pt x="80455" y="23322"/>
                      <a:pt x="80489" y="23253"/>
                      <a:pt x="80498" y="23178"/>
                    </a:cubicBezTo>
                    <a:cubicBezTo>
                      <a:pt x="80694" y="21153"/>
                      <a:pt x="80492" y="17737"/>
                      <a:pt x="78403" y="12961"/>
                    </a:cubicBezTo>
                    <a:cubicBezTo>
                      <a:pt x="74439" y="3901"/>
                      <a:pt x="61681" y="1"/>
                      <a:pt x="5817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46;p32">
                <a:extLst>
                  <a:ext uri="{FF2B5EF4-FFF2-40B4-BE49-F238E27FC236}">
                    <a16:creationId xmlns:a16="http://schemas.microsoft.com/office/drawing/2014/main" id="{E7634269-B2FC-6DD9-EE84-9684F9635517}"/>
                  </a:ext>
                </a:extLst>
              </p:cNvPr>
              <p:cNvSpPr/>
              <p:nvPr/>
            </p:nvSpPr>
            <p:spPr>
              <a:xfrm>
                <a:off x="5401225" y="3171855"/>
                <a:ext cx="1242341" cy="715712"/>
              </a:xfrm>
              <a:custGeom>
                <a:avLst/>
                <a:gdLst/>
                <a:ahLst/>
                <a:cxnLst/>
                <a:rect l="l" t="t" r="r" b="b"/>
                <a:pathLst>
                  <a:path w="63095" h="36349" extrusionOk="0">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47;p32">
                <a:extLst>
                  <a:ext uri="{FF2B5EF4-FFF2-40B4-BE49-F238E27FC236}">
                    <a16:creationId xmlns:a16="http://schemas.microsoft.com/office/drawing/2014/main" id="{D29170BA-0745-65F3-65EB-6B155B13BCD6}"/>
                  </a:ext>
                </a:extLst>
              </p:cNvPr>
              <p:cNvSpPr/>
              <p:nvPr/>
            </p:nvSpPr>
            <p:spPr>
              <a:xfrm>
                <a:off x="6330180" y="3010870"/>
                <a:ext cx="849171" cy="1070939"/>
              </a:xfrm>
              <a:custGeom>
                <a:avLst/>
                <a:gdLst/>
                <a:ahLst/>
                <a:cxnLst/>
                <a:rect l="l" t="t" r="r" b="b"/>
                <a:pathLst>
                  <a:path w="43127" h="54390" extrusionOk="0">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48;p32">
                <a:extLst>
                  <a:ext uri="{FF2B5EF4-FFF2-40B4-BE49-F238E27FC236}">
                    <a16:creationId xmlns:a16="http://schemas.microsoft.com/office/drawing/2014/main" id="{91C1C858-D43E-9EB4-A196-589B57E06DFA}"/>
                  </a:ext>
                </a:extLst>
              </p:cNvPr>
              <p:cNvSpPr/>
              <p:nvPr/>
            </p:nvSpPr>
            <p:spPr>
              <a:xfrm>
                <a:off x="6591033" y="3117885"/>
                <a:ext cx="123043" cy="274498"/>
              </a:xfrm>
              <a:custGeom>
                <a:avLst/>
                <a:gdLst/>
                <a:ahLst/>
                <a:cxnLst/>
                <a:rect l="l" t="t" r="r" b="b"/>
                <a:pathLst>
                  <a:path w="6249" h="13941" extrusionOk="0">
                    <a:moveTo>
                      <a:pt x="5906" y="1"/>
                    </a:moveTo>
                    <a:cubicBezTo>
                      <a:pt x="5856" y="1"/>
                      <a:pt x="5804" y="14"/>
                      <a:pt x="5758" y="41"/>
                    </a:cubicBezTo>
                    <a:cubicBezTo>
                      <a:pt x="5615" y="126"/>
                      <a:pt x="2275" y="2174"/>
                      <a:pt x="1136" y="6614"/>
                    </a:cubicBezTo>
                    <a:cubicBezTo>
                      <a:pt x="0" y="11041"/>
                      <a:pt x="1217" y="13660"/>
                      <a:pt x="1269" y="13769"/>
                    </a:cubicBezTo>
                    <a:cubicBezTo>
                      <a:pt x="1319" y="13874"/>
                      <a:pt x="1424" y="13940"/>
                      <a:pt x="1539" y="13940"/>
                    </a:cubicBezTo>
                    <a:cubicBezTo>
                      <a:pt x="1761" y="13940"/>
                      <a:pt x="1905" y="13710"/>
                      <a:pt x="1811" y="13511"/>
                    </a:cubicBezTo>
                    <a:cubicBezTo>
                      <a:pt x="1799" y="13486"/>
                      <a:pt x="641" y="10963"/>
                      <a:pt x="1718" y="6763"/>
                    </a:cubicBezTo>
                    <a:cubicBezTo>
                      <a:pt x="2793" y="2570"/>
                      <a:pt x="6034" y="575"/>
                      <a:pt x="6066" y="556"/>
                    </a:cubicBezTo>
                    <a:cubicBezTo>
                      <a:pt x="6205" y="470"/>
                      <a:pt x="6248" y="287"/>
                      <a:pt x="6164" y="147"/>
                    </a:cubicBezTo>
                    <a:cubicBezTo>
                      <a:pt x="6108" y="53"/>
                      <a:pt x="6008" y="1"/>
                      <a:pt x="590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49;p32">
                <a:extLst>
                  <a:ext uri="{FF2B5EF4-FFF2-40B4-BE49-F238E27FC236}">
                    <a16:creationId xmlns:a16="http://schemas.microsoft.com/office/drawing/2014/main" id="{B8EB96E6-BB50-B500-7536-35AC1E8765EA}"/>
                  </a:ext>
                </a:extLst>
              </p:cNvPr>
              <p:cNvSpPr/>
              <p:nvPr/>
            </p:nvSpPr>
            <p:spPr>
              <a:xfrm>
                <a:off x="5854607" y="2454292"/>
                <a:ext cx="782796" cy="448558"/>
              </a:xfrm>
              <a:custGeom>
                <a:avLst/>
                <a:gdLst/>
                <a:ahLst/>
                <a:cxnLst/>
                <a:rect l="l" t="t" r="r" b="b"/>
                <a:pathLst>
                  <a:path w="39756" h="22781" extrusionOk="0">
                    <a:moveTo>
                      <a:pt x="18196" y="0"/>
                    </a:moveTo>
                    <a:cubicBezTo>
                      <a:pt x="13076" y="0"/>
                      <a:pt x="8222" y="1483"/>
                      <a:pt x="6165" y="3092"/>
                    </a:cubicBezTo>
                    <a:cubicBezTo>
                      <a:pt x="3272" y="5357"/>
                      <a:pt x="5914" y="6112"/>
                      <a:pt x="7297" y="6489"/>
                    </a:cubicBezTo>
                    <a:cubicBezTo>
                      <a:pt x="8682" y="6866"/>
                      <a:pt x="4530" y="7118"/>
                      <a:pt x="2391" y="9508"/>
                    </a:cubicBezTo>
                    <a:cubicBezTo>
                      <a:pt x="252" y="11898"/>
                      <a:pt x="1" y="16176"/>
                      <a:pt x="1763" y="17183"/>
                    </a:cubicBezTo>
                    <a:cubicBezTo>
                      <a:pt x="2083" y="17366"/>
                      <a:pt x="2511" y="17441"/>
                      <a:pt x="2998" y="17441"/>
                    </a:cubicBezTo>
                    <a:cubicBezTo>
                      <a:pt x="5187" y="17441"/>
                      <a:pt x="8555" y="15925"/>
                      <a:pt x="8555" y="15925"/>
                    </a:cubicBezTo>
                    <a:lnTo>
                      <a:pt x="9815" y="16804"/>
                    </a:lnTo>
                    <a:lnTo>
                      <a:pt x="22646" y="13534"/>
                    </a:lnTo>
                    <a:lnTo>
                      <a:pt x="22771" y="14415"/>
                    </a:lnTo>
                    <a:cubicBezTo>
                      <a:pt x="22851" y="14975"/>
                      <a:pt x="24812" y="15077"/>
                      <a:pt x="26521" y="15077"/>
                    </a:cubicBezTo>
                    <a:cubicBezTo>
                      <a:pt x="27501" y="15077"/>
                      <a:pt x="28398" y="15044"/>
                      <a:pt x="28811" y="15044"/>
                    </a:cubicBezTo>
                    <a:cubicBezTo>
                      <a:pt x="29942" y="15044"/>
                      <a:pt x="30949" y="20201"/>
                      <a:pt x="32711" y="21711"/>
                    </a:cubicBezTo>
                    <a:cubicBezTo>
                      <a:pt x="33591" y="22466"/>
                      <a:pt x="34408" y="22780"/>
                      <a:pt x="35132" y="22780"/>
                    </a:cubicBezTo>
                    <a:cubicBezTo>
                      <a:pt x="35855" y="22780"/>
                      <a:pt x="36484" y="22466"/>
                      <a:pt x="36987" y="21963"/>
                    </a:cubicBezTo>
                    <a:cubicBezTo>
                      <a:pt x="37995" y="20958"/>
                      <a:pt x="39756" y="18566"/>
                      <a:pt x="39503" y="15925"/>
                    </a:cubicBezTo>
                    <a:cubicBezTo>
                      <a:pt x="39252" y="13282"/>
                      <a:pt x="38120" y="12150"/>
                      <a:pt x="38120" y="12150"/>
                    </a:cubicBezTo>
                    <a:cubicBezTo>
                      <a:pt x="38120" y="12150"/>
                      <a:pt x="38875" y="11521"/>
                      <a:pt x="38372" y="10515"/>
                    </a:cubicBezTo>
                    <a:cubicBezTo>
                      <a:pt x="38228" y="10227"/>
                      <a:pt x="37879" y="10124"/>
                      <a:pt x="37454" y="10124"/>
                    </a:cubicBezTo>
                    <a:cubicBezTo>
                      <a:pt x="36390" y="10124"/>
                      <a:pt x="34850" y="10767"/>
                      <a:pt x="34850" y="10767"/>
                    </a:cubicBezTo>
                    <a:cubicBezTo>
                      <a:pt x="34850" y="10767"/>
                      <a:pt x="34850" y="10138"/>
                      <a:pt x="34346" y="8376"/>
                    </a:cubicBezTo>
                    <a:cubicBezTo>
                      <a:pt x="33843" y="6615"/>
                      <a:pt x="31326" y="2841"/>
                      <a:pt x="24408" y="828"/>
                    </a:cubicBezTo>
                    <a:cubicBezTo>
                      <a:pt x="22406" y="246"/>
                      <a:pt x="20279" y="0"/>
                      <a:pt x="1819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50;p32">
                <a:extLst>
                  <a:ext uri="{FF2B5EF4-FFF2-40B4-BE49-F238E27FC236}">
                    <a16:creationId xmlns:a16="http://schemas.microsoft.com/office/drawing/2014/main" id="{64AEFC67-461C-AD65-6F76-8CFCB59E6F90}"/>
                  </a:ext>
                </a:extLst>
              </p:cNvPr>
              <p:cNvSpPr/>
              <p:nvPr/>
            </p:nvSpPr>
            <p:spPr>
              <a:xfrm>
                <a:off x="5855474" y="2448267"/>
                <a:ext cx="787521" cy="460608"/>
              </a:xfrm>
              <a:custGeom>
                <a:avLst/>
                <a:gdLst/>
                <a:ahLst/>
                <a:cxnLst/>
                <a:rect l="l" t="t" r="r" b="b"/>
                <a:pathLst>
                  <a:path w="39996" h="23393" extrusionOk="0">
                    <a:moveTo>
                      <a:pt x="18192" y="616"/>
                    </a:moveTo>
                    <a:cubicBezTo>
                      <a:pt x="20244" y="616"/>
                      <a:pt x="22331" y="855"/>
                      <a:pt x="24279" y="1422"/>
                    </a:cubicBezTo>
                    <a:cubicBezTo>
                      <a:pt x="30853" y="3334"/>
                      <a:pt x="33491" y="6938"/>
                      <a:pt x="34014" y="8765"/>
                    </a:cubicBezTo>
                    <a:cubicBezTo>
                      <a:pt x="34491" y="10440"/>
                      <a:pt x="34504" y="11067"/>
                      <a:pt x="34504" y="11072"/>
                    </a:cubicBezTo>
                    <a:cubicBezTo>
                      <a:pt x="34504" y="11173"/>
                      <a:pt x="34554" y="11266"/>
                      <a:pt x="34637" y="11322"/>
                    </a:cubicBezTo>
                    <a:cubicBezTo>
                      <a:pt x="34688" y="11356"/>
                      <a:pt x="34746" y="11373"/>
                      <a:pt x="34804" y="11373"/>
                    </a:cubicBezTo>
                    <a:cubicBezTo>
                      <a:pt x="34843" y="11373"/>
                      <a:pt x="34882" y="11365"/>
                      <a:pt x="34919" y="11349"/>
                    </a:cubicBezTo>
                    <a:cubicBezTo>
                      <a:pt x="35705" y="11022"/>
                      <a:pt x="36755" y="10730"/>
                      <a:pt x="37427" y="10730"/>
                    </a:cubicBezTo>
                    <a:cubicBezTo>
                      <a:pt x="37745" y="10730"/>
                      <a:pt x="37978" y="10796"/>
                      <a:pt x="38058" y="10955"/>
                    </a:cubicBezTo>
                    <a:cubicBezTo>
                      <a:pt x="38438" y="11715"/>
                      <a:pt x="37939" y="12177"/>
                      <a:pt x="37882" y="12224"/>
                    </a:cubicBezTo>
                    <a:cubicBezTo>
                      <a:pt x="37747" y="12338"/>
                      <a:pt x="37738" y="12542"/>
                      <a:pt x="37862" y="12668"/>
                    </a:cubicBezTo>
                    <a:cubicBezTo>
                      <a:pt x="37872" y="12678"/>
                      <a:pt x="38922" y="13774"/>
                      <a:pt x="39159" y="16259"/>
                    </a:cubicBezTo>
                    <a:cubicBezTo>
                      <a:pt x="39376" y="18529"/>
                      <a:pt x="37987" y="20800"/>
                      <a:pt x="36731" y="22056"/>
                    </a:cubicBezTo>
                    <a:cubicBezTo>
                      <a:pt x="36243" y="22544"/>
                      <a:pt x="35688" y="22787"/>
                      <a:pt x="35091" y="22787"/>
                    </a:cubicBezTo>
                    <a:cubicBezTo>
                      <a:pt x="34392" y="22787"/>
                      <a:pt x="33635" y="22454"/>
                      <a:pt x="32861" y="21789"/>
                    </a:cubicBezTo>
                    <a:cubicBezTo>
                      <a:pt x="32035" y="21081"/>
                      <a:pt x="31356" y="19444"/>
                      <a:pt x="30757" y="18000"/>
                    </a:cubicBezTo>
                    <a:cubicBezTo>
                      <a:pt x="30046" y="16288"/>
                      <a:pt x="29533" y="15049"/>
                      <a:pt x="28766" y="15049"/>
                    </a:cubicBezTo>
                    <a:lnTo>
                      <a:pt x="28767" y="15050"/>
                    </a:lnTo>
                    <a:cubicBezTo>
                      <a:pt x="28602" y="15050"/>
                      <a:pt x="28364" y="15055"/>
                      <a:pt x="28073" y="15060"/>
                    </a:cubicBezTo>
                    <a:cubicBezTo>
                      <a:pt x="27534" y="15072"/>
                      <a:pt x="27050" y="15078"/>
                      <a:pt x="26616" y="15078"/>
                    </a:cubicBezTo>
                    <a:cubicBezTo>
                      <a:pt x="23890" y="15078"/>
                      <a:pt x="23138" y="14863"/>
                      <a:pt x="23025" y="14679"/>
                    </a:cubicBezTo>
                    <a:lnTo>
                      <a:pt x="22899" y="13798"/>
                    </a:lnTo>
                    <a:cubicBezTo>
                      <a:pt x="22887" y="13714"/>
                      <a:pt x="22840" y="13638"/>
                      <a:pt x="22769" y="13590"/>
                    </a:cubicBezTo>
                    <a:cubicBezTo>
                      <a:pt x="22719" y="13556"/>
                      <a:pt x="22661" y="13539"/>
                      <a:pt x="22603" y="13539"/>
                    </a:cubicBezTo>
                    <a:cubicBezTo>
                      <a:pt x="22577" y="13539"/>
                      <a:pt x="22552" y="13542"/>
                      <a:pt x="22527" y="13549"/>
                    </a:cubicBezTo>
                    <a:lnTo>
                      <a:pt x="9829" y="16786"/>
                    </a:lnTo>
                    <a:lnTo>
                      <a:pt x="8683" y="15984"/>
                    </a:lnTo>
                    <a:cubicBezTo>
                      <a:pt x="8632" y="15948"/>
                      <a:pt x="8572" y="15930"/>
                      <a:pt x="8511" y="15930"/>
                    </a:cubicBezTo>
                    <a:cubicBezTo>
                      <a:pt x="8469" y="15930"/>
                      <a:pt x="8427" y="15938"/>
                      <a:pt x="8388" y="15956"/>
                    </a:cubicBezTo>
                    <a:cubicBezTo>
                      <a:pt x="7303" y="16444"/>
                      <a:pt x="4652" y="17447"/>
                      <a:pt x="2945" y="17447"/>
                    </a:cubicBezTo>
                    <a:cubicBezTo>
                      <a:pt x="2511" y="17447"/>
                      <a:pt x="2138" y="17382"/>
                      <a:pt x="1867" y="17227"/>
                    </a:cubicBezTo>
                    <a:cubicBezTo>
                      <a:pt x="1389" y="16954"/>
                      <a:pt x="1051" y="16347"/>
                      <a:pt x="917" y="15518"/>
                    </a:cubicBezTo>
                    <a:cubicBezTo>
                      <a:pt x="667" y="13980"/>
                      <a:pt x="1156" y="11596"/>
                      <a:pt x="2571" y="10014"/>
                    </a:cubicBezTo>
                    <a:cubicBezTo>
                      <a:pt x="3762" y="8684"/>
                      <a:pt x="5621" y="8039"/>
                      <a:pt x="6731" y="7654"/>
                    </a:cubicBezTo>
                    <a:cubicBezTo>
                      <a:pt x="7517" y="7381"/>
                      <a:pt x="7841" y="7268"/>
                      <a:pt x="7831" y="6938"/>
                    </a:cubicBezTo>
                    <a:cubicBezTo>
                      <a:pt x="7820" y="6638"/>
                      <a:pt x="7479" y="6545"/>
                      <a:pt x="7333" y="6505"/>
                    </a:cubicBezTo>
                    <a:cubicBezTo>
                      <a:pt x="6662" y="6321"/>
                      <a:pt x="5265" y="5940"/>
                      <a:pt x="5132" y="5284"/>
                    </a:cubicBezTo>
                    <a:cubicBezTo>
                      <a:pt x="5049" y="4871"/>
                      <a:pt x="5455" y="4302"/>
                      <a:pt x="6306" y="3634"/>
                    </a:cubicBezTo>
                    <a:cubicBezTo>
                      <a:pt x="8316" y="2062"/>
                      <a:pt x="13145" y="616"/>
                      <a:pt x="18192" y="616"/>
                    </a:cubicBezTo>
                    <a:close/>
                    <a:moveTo>
                      <a:pt x="18124" y="1"/>
                    </a:moveTo>
                    <a:cubicBezTo>
                      <a:pt x="12953" y="1"/>
                      <a:pt x="8061" y="1499"/>
                      <a:pt x="5936" y="3162"/>
                    </a:cubicBezTo>
                    <a:cubicBezTo>
                      <a:pt x="4864" y="4001"/>
                      <a:pt x="4408" y="4733"/>
                      <a:pt x="4543" y="5402"/>
                    </a:cubicBezTo>
                    <a:cubicBezTo>
                      <a:pt x="4723" y="6298"/>
                      <a:pt x="5916" y="6728"/>
                      <a:pt x="6819" y="6986"/>
                    </a:cubicBezTo>
                    <a:cubicBezTo>
                      <a:pt x="6727" y="7019"/>
                      <a:pt x="6629" y="7054"/>
                      <a:pt x="6534" y="7086"/>
                    </a:cubicBezTo>
                    <a:cubicBezTo>
                      <a:pt x="5368" y="7490"/>
                      <a:pt x="3418" y="8167"/>
                      <a:pt x="2123" y="9614"/>
                    </a:cubicBezTo>
                    <a:cubicBezTo>
                      <a:pt x="742" y="11158"/>
                      <a:pt x="1" y="13626"/>
                      <a:pt x="324" y="15614"/>
                    </a:cubicBezTo>
                    <a:cubicBezTo>
                      <a:pt x="490" y="16641"/>
                      <a:pt x="921" y="17380"/>
                      <a:pt x="1569" y="17750"/>
                    </a:cubicBezTo>
                    <a:cubicBezTo>
                      <a:pt x="1939" y="17961"/>
                      <a:pt x="2424" y="18046"/>
                      <a:pt x="2968" y="18046"/>
                    </a:cubicBezTo>
                    <a:cubicBezTo>
                      <a:pt x="4950" y="18046"/>
                      <a:pt x="7710" y="16908"/>
                      <a:pt x="8478" y="16573"/>
                    </a:cubicBezTo>
                    <a:lnTo>
                      <a:pt x="9597" y="17357"/>
                    </a:lnTo>
                    <a:cubicBezTo>
                      <a:pt x="9648" y="17392"/>
                      <a:pt x="9707" y="17411"/>
                      <a:pt x="9768" y="17411"/>
                    </a:cubicBezTo>
                    <a:cubicBezTo>
                      <a:pt x="9793" y="17411"/>
                      <a:pt x="9819" y="17408"/>
                      <a:pt x="9844" y="17401"/>
                    </a:cubicBezTo>
                    <a:lnTo>
                      <a:pt x="22351" y="14213"/>
                    </a:lnTo>
                    <a:lnTo>
                      <a:pt x="22430" y="14763"/>
                    </a:lnTo>
                    <a:cubicBezTo>
                      <a:pt x="22532" y="15479"/>
                      <a:pt x="23923" y="15681"/>
                      <a:pt x="26474" y="15681"/>
                    </a:cubicBezTo>
                    <a:cubicBezTo>
                      <a:pt x="26968" y="15681"/>
                      <a:pt x="27506" y="15673"/>
                      <a:pt x="28086" y="15660"/>
                    </a:cubicBezTo>
                    <a:cubicBezTo>
                      <a:pt x="28371" y="15654"/>
                      <a:pt x="28606" y="15650"/>
                      <a:pt x="28766" y="15650"/>
                    </a:cubicBezTo>
                    <a:cubicBezTo>
                      <a:pt x="29131" y="15650"/>
                      <a:pt x="29750" y="17141"/>
                      <a:pt x="30202" y="18230"/>
                    </a:cubicBezTo>
                    <a:cubicBezTo>
                      <a:pt x="30826" y="19737"/>
                      <a:pt x="31536" y="21444"/>
                      <a:pt x="32471" y="22246"/>
                    </a:cubicBezTo>
                    <a:cubicBezTo>
                      <a:pt x="33472" y="23104"/>
                      <a:pt x="34349" y="23392"/>
                      <a:pt x="35076" y="23392"/>
                    </a:cubicBezTo>
                    <a:cubicBezTo>
                      <a:pt x="36084" y="23392"/>
                      <a:pt x="36801" y="22837"/>
                      <a:pt x="37155" y="22481"/>
                    </a:cubicBezTo>
                    <a:cubicBezTo>
                      <a:pt x="38505" y="21133"/>
                      <a:pt x="39995" y="18681"/>
                      <a:pt x="39759" y="16202"/>
                    </a:cubicBezTo>
                    <a:cubicBezTo>
                      <a:pt x="39560" y="14111"/>
                      <a:pt x="38826" y="12924"/>
                      <a:pt x="38475" y="12465"/>
                    </a:cubicBezTo>
                    <a:cubicBezTo>
                      <a:pt x="38749" y="12099"/>
                      <a:pt x="38981" y="11456"/>
                      <a:pt x="38596" y="10687"/>
                    </a:cubicBezTo>
                    <a:cubicBezTo>
                      <a:pt x="38390" y="10274"/>
                      <a:pt x="37926" y="10131"/>
                      <a:pt x="37385" y="10131"/>
                    </a:cubicBezTo>
                    <a:cubicBezTo>
                      <a:pt x="36589" y="10131"/>
                      <a:pt x="35624" y="10440"/>
                      <a:pt x="35063" y="10649"/>
                    </a:cubicBezTo>
                    <a:cubicBezTo>
                      <a:pt x="35008" y="10270"/>
                      <a:pt x="34881" y="9617"/>
                      <a:pt x="34591" y="8600"/>
                    </a:cubicBezTo>
                    <a:cubicBezTo>
                      <a:pt x="34438" y="8063"/>
                      <a:pt x="32850" y="3289"/>
                      <a:pt x="24448" y="846"/>
                    </a:cubicBezTo>
                    <a:cubicBezTo>
                      <a:pt x="22407" y="252"/>
                      <a:pt x="20242" y="1"/>
                      <a:pt x="1812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51;p32">
                <a:extLst>
                  <a:ext uri="{FF2B5EF4-FFF2-40B4-BE49-F238E27FC236}">
                    <a16:creationId xmlns:a16="http://schemas.microsoft.com/office/drawing/2014/main" id="{734FC051-BE54-CC8F-320A-16925CF5BB33}"/>
                  </a:ext>
                </a:extLst>
              </p:cNvPr>
              <p:cNvSpPr/>
              <p:nvPr/>
            </p:nvSpPr>
            <p:spPr>
              <a:xfrm>
                <a:off x="6281368" y="2972494"/>
                <a:ext cx="275955" cy="385215"/>
              </a:xfrm>
              <a:custGeom>
                <a:avLst/>
                <a:gdLst/>
                <a:ahLst/>
                <a:cxnLst/>
                <a:rect l="l" t="t" r="r" b="b"/>
                <a:pathLst>
                  <a:path w="14015" h="19564" extrusionOk="0">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52;p32">
                <a:extLst>
                  <a:ext uri="{FF2B5EF4-FFF2-40B4-BE49-F238E27FC236}">
                    <a16:creationId xmlns:a16="http://schemas.microsoft.com/office/drawing/2014/main" id="{5665103F-2982-354D-7A46-85A46210AF1F}"/>
                  </a:ext>
                </a:extLst>
              </p:cNvPr>
              <p:cNvSpPr/>
              <p:nvPr/>
            </p:nvSpPr>
            <p:spPr>
              <a:xfrm>
                <a:off x="6285011" y="2966547"/>
                <a:ext cx="277688" cy="397069"/>
              </a:xfrm>
              <a:custGeom>
                <a:avLst/>
                <a:gdLst/>
                <a:ahLst/>
                <a:cxnLst/>
                <a:rect l="l" t="t" r="r" b="b"/>
                <a:pathLst>
                  <a:path w="14103" h="20166" extrusionOk="0">
                    <a:moveTo>
                      <a:pt x="12429" y="602"/>
                    </a:moveTo>
                    <a:cubicBezTo>
                      <a:pt x="12484" y="606"/>
                      <a:pt x="12570" y="722"/>
                      <a:pt x="12636" y="971"/>
                    </a:cubicBezTo>
                    <a:cubicBezTo>
                      <a:pt x="12680" y="1547"/>
                      <a:pt x="13420" y="11801"/>
                      <a:pt x="10541" y="16918"/>
                    </a:cubicBezTo>
                    <a:cubicBezTo>
                      <a:pt x="9675" y="18456"/>
                      <a:pt x="8531" y="19333"/>
                      <a:pt x="7138" y="19524"/>
                    </a:cubicBezTo>
                    <a:cubicBezTo>
                      <a:pt x="6933" y="19552"/>
                      <a:pt x="6728" y="19565"/>
                      <a:pt x="6523" y="19565"/>
                    </a:cubicBezTo>
                    <a:cubicBezTo>
                      <a:pt x="4188" y="19565"/>
                      <a:pt x="1922" y="17848"/>
                      <a:pt x="1262" y="17189"/>
                    </a:cubicBezTo>
                    <a:cubicBezTo>
                      <a:pt x="832" y="16759"/>
                      <a:pt x="2594" y="14832"/>
                      <a:pt x="4008" y="13284"/>
                    </a:cubicBezTo>
                    <a:cubicBezTo>
                      <a:pt x="5801" y="11324"/>
                      <a:pt x="7833" y="9101"/>
                      <a:pt x="8617" y="7085"/>
                    </a:cubicBezTo>
                    <a:cubicBezTo>
                      <a:pt x="10109" y="3245"/>
                      <a:pt x="11808" y="602"/>
                      <a:pt x="12414" y="602"/>
                    </a:cubicBezTo>
                    <a:lnTo>
                      <a:pt x="12415" y="602"/>
                    </a:lnTo>
                    <a:cubicBezTo>
                      <a:pt x="12418" y="602"/>
                      <a:pt x="12421" y="603"/>
                      <a:pt x="12424" y="603"/>
                    </a:cubicBezTo>
                    <a:cubicBezTo>
                      <a:pt x="12425" y="603"/>
                      <a:pt x="12427" y="603"/>
                      <a:pt x="12429" y="602"/>
                    </a:cubicBezTo>
                    <a:close/>
                    <a:moveTo>
                      <a:pt x="12425" y="1"/>
                    </a:moveTo>
                    <a:cubicBezTo>
                      <a:pt x="10746" y="1"/>
                      <a:pt x="8166" y="6585"/>
                      <a:pt x="8057" y="6867"/>
                    </a:cubicBezTo>
                    <a:cubicBezTo>
                      <a:pt x="7314" y="8778"/>
                      <a:pt x="5322" y="10956"/>
                      <a:pt x="3565" y="12880"/>
                    </a:cubicBezTo>
                    <a:cubicBezTo>
                      <a:pt x="1496" y="15142"/>
                      <a:pt x="1" y="16778"/>
                      <a:pt x="836" y="17614"/>
                    </a:cubicBezTo>
                    <a:cubicBezTo>
                      <a:pt x="1545" y="18323"/>
                      <a:pt x="3989" y="20165"/>
                      <a:pt x="6538" y="20165"/>
                    </a:cubicBezTo>
                    <a:cubicBezTo>
                      <a:pt x="6766" y="20165"/>
                      <a:pt x="6995" y="20150"/>
                      <a:pt x="7220" y="20119"/>
                    </a:cubicBezTo>
                    <a:cubicBezTo>
                      <a:pt x="8809" y="19902"/>
                      <a:pt x="10102" y="18923"/>
                      <a:pt x="11065" y="17213"/>
                    </a:cubicBezTo>
                    <a:cubicBezTo>
                      <a:pt x="14103" y="11814"/>
                      <a:pt x="13269" y="1340"/>
                      <a:pt x="13232" y="896"/>
                    </a:cubicBezTo>
                    <a:cubicBezTo>
                      <a:pt x="13231" y="881"/>
                      <a:pt x="13229" y="864"/>
                      <a:pt x="13225" y="849"/>
                    </a:cubicBezTo>
                    <a:cubicBezTo>
                      <a:pt x="13057" y="179"/>
                      <a:pt x="12719" y="19"/>
                      <a:pt x="12465" y="2"/>
                    </a:cubicBezTo>
                    <a:cubicBezTo>
                      <a:pt x="12452" y="1"/>
                      <a:pt x="12439" y="1"/>
                      <a:pt x="1242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53;p32">
                <a:extLst>
                  <a:ext uri="{FF2B5EF4-FFF2-40B4-BE49-F238E27FC236}">
                    <a16:creationId xmlns:a16="http://schemas.microsoft.com/office/drawing/2014/main" id="{48CA7042-EA03-6807-5B18-4E4BB4727622}"/>
                  </a:ext>
                </a:extLst>
              </p:cNvPr>
              <p:cNvSpPr/>
              <p:nvPr/>
            </p:nvSpPr>
            <p:spPr>
              <a:xfrm>
                <a:off x="6281368" y="2972494"/>
                <a:ext cx="275955" cy="385215"/>
              </a:xfrm>
              <a:custGeom>
                <a:avLst/>
                <a:gdLst/>
                <a:ahLst/>
                <a:cxnLst/>
                <a:rect l="l" t="t" r="r" b="b"/>
                <a:pathLst>
                  <a:path w="14015" h="19564" extrusionOk="0">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54;p32">
                <a:extLst>
                  <a:ext uri="{FF2B5EF4-FFF2-40B4-BE49-F238E27FC236}">
                    <a16:creationId xmlns:a16="http://schemas.microsoft.com/office/drawing/2014/main" id="{C1DE7708-E2EB-872D-1DE8-F9F73365A915}"/>
                  </a:ext>
                </a:extLst>
              </p:cNvPr>
              <p:cNvSpPr/>
              <p:nvPr/>
            </p:nvSpPr>
            <p:spPr>
              <a:xfrm>
                <a:off x="6023055" y="2656371"/>
                <a:ext cx="619310" cy="693659"/>
              </a:xfrm>
              <a:custGeom>
                <a:avLst/>
                <a:gdLst/>
                <a:ahLst/>
                <a:cxnLst/>
                <a:rect l="l" t="t" r="r" b="b"/>
                <a:pathLst>
                  <a:path w="31453" h="35229" extrusionOk="0">
                    <a:moveTo>
                      <a:pt x="19501" y="0"/>
                    </a:moveTo>
                    <a:cubicBezTo>
                      <a:pt x="19500" y="0"/>
                      <a:pt x="3146" y="4278"/>
                      <a:pt x="0" y="5662"/>
                    </a:cubicBezTo>
                    <a:cubicBezTo>
                      <a:pt x="0" y="5662"/>
                      <a:pt x="253" y="14216"/>
                      <a:pt x="3523" y="23149"/>
                    </a:cubicBezTo>
                    <a:cubicBezTo>
                      <a:pt x="6794" y="32080"/>
                      <a:pt x="12330" y="35100"/>
                      <a:pt x="14720" y="35226"/>
                    </a:cubicBezTo>
                    <a:cubicBezTo>
                      <a:pt x="14753" y="35228"/>
                      <a:pt x="14786" y="35229"/>
                      <a:pt x="14819" y="35229"/>
                    </a:cubicBezTo>
                    <a:cubicBezTo>
                      <a:pt x="17233" y="35229"/>
                      <a:pt x="21667" y="30764"/>
                      <a:pt x="23652" y="26545"/>
                    </a:cubicBezTo>
                    <a:cubicBezTo>
                      <a:pt x="25665" y="22268"/>
                      <a:pt x="27049" y="17362"/>
                      <a:pt x="27049" y="17362"/>
                    </a:cubicBezTo>
                    <a:cubicBezTo>
                      <a:pt x="27049" y="17362"/>
                      <a:pt x="29943" y="16355"/>
                      <a:pt x="30697" y="13713"/>
                    </a:cubicBezTo>
                    <a:cubicBezTo>
                      <a:pt x="31452" y="11071"/>
                      <a:pt x="31326" y="8680"/>
                      <a:pt x="29313" y="8429"/>
                    </a:cubicBezTo>
                    <a:cubicBezTo>
                      <a:pt x="29229" y="8419"/>
                      <a:pt x="29148" y="8414"/>
                      <a:pt x="29068" y="8414"/>
                    </a:cubicBezTo>
                    <a:cubicBezTo>
                      <a:pt x="27228" y="8414"/>
                      <a:pt x="26420" y="11071"/>
                      <a:pt x="26420" y="11071"/>
                    </a:cubicBezTo>
                    <a:cubicBezTo>
                      <a:pt x="26420" y="11071"/>
                      <a:pt x="23904" y="9436"/>
                      <a:pt x="22898" y="6164"/>
                    </a:cubicBezTo>
                    <a:cubicBezTo>
                      <a:pt x="21996" y="3234"/>
                      <a:pt x="23517" y="910"/>
                      <a:pt x="23121" y="910"/>
                    </a:cubicBezTo>
                    <a:cubicBezTo>
                      <a:pt x="23075" y="910"/>
                      <a:pt x="23003" y="941"/>
                      <a:pt x="22898" y="1007"/>
                    </a:cubicBezTo>
                    <a:cubicBezTo>
                      <a:pt x="21976" y="1583"/>
                      <a:pt x="20211" y="3318"/>
                      <a:pt x="19147" y="3318"/>
                    </a:cubicBezTo>
                    <a:cubicBezTo>
                      <a:pt x="19049" y="3318"/>
                      <a:pt x="18956" y="3303"/>
                      <a:pt x="18871" y="3271"/>
                    </a:cubicBezTo>
                    <a:cubicBezTo>
                      <a:pt x="17865" y="2894"/>
                      <a:pt x="19501" y="0"/>
                      <a:pt x="195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55;p32">
                <a:extLst>
                  <a:ext uri="{FF2B5EF4-FFF2-40B4-BE49-F238E27FC236}">
                    <a16:creationId xmlns:a16="http://schemas.microsoft.com/office/drawing/2014/main" id="{C1BB6BEF-8598-B8BD-A369-6922D116C2ED}"/>
                  </a:ext>
                </a:extLst>
              </p:cNvPr>
              <p:cNvSpPr/>
              <p:nvPr/>
            </p:nvSpPr>
            <p:spPr>
              <a:xfrm>
                <a:off x="6017069" y="2650444"/>
                <a:ext cx="630986" cy="705493"/>
              </a:xfrm>
              <a:custGeom>
                <a:avLst/>
                <a:gdLst/>
                <a:ahLst/>
                <a:cxnLst/>
                <a:rect l="l" t="t" r="r" b="b"/>
                <a:pathLst>
                  <a:path w="32046" h="35830" extrusionOk="0">
                    <a:moveTo>
                      <a:pt x="19223" y="765"/>
                    </a:moveTo>
                    <a:lnTo>
                      <a:pt x="19223" y="765"/>
                    </a:lnTo>
                    <a:cubicBezTo>
                      <a:pt x="18856" y="1519"/>
                      <a:pt x="18371" y="2719"/>
                      <a:pt x="18614" y="3386"/>
                    </a:cubicBezTo>
                    <a:cubicBezTo>
                      <a:pt x="18696" y="3612"/>
                      <a:pt x="18854" y="3773"/>
                      <a:pt x="19070" y="3853"/>
                    </a:cubicBezTo>
                    <a:cubicBezTo>
                      <a:pt x="19190" y="3899"/>
                      <a:pt x="19317" y="3920"/>
                      <a:pt x="19451" y="3920"/>
                    </a:cubicBezTo>
                    <a:cubicBezTo>
                      <a:pt x="20305" y="3920"/>
                      <a:pt x="21404" y="3057"/>
                      <a:pt x="22388" y="2285"/>
                    </a:cubicBezTo>
                    <a:cubicBezTo>
                      <a:pt x="22634" y="2092"/>
                      <a:pt x="22871" y="1905"/>
                      <a:pt x="23078" y="1756"/>
                    </a:cubicBezTo>
                    <a:lnTo>
                      <a:pt x="23078" y="1756"/>
                    </a:lnTo>
                    <a:cubicBezTo>
                      <a:pt x="23075" y="1768"/>
                      <a:pt x="23071" y="1780"/>
                      <a:pt x="23068" y="1790"/>
                    </a:cubicBezTo>
                    <a:cubicBezTo>
                      <a:pt x="22791" y="2731"/>
                      <a:pt x="22276" y="4479"/>
                      <a:pt x="22914" y="6554"/>
                    </a:cubicBezTo>
                    <a:cubicBezTo>
                      <a:pt x="23940" y="9892"/>
                      <a:pt x="26453" y="11555"/>
                      <a:pt x="26559" y="11624"/>
                    </a:cubicBezTo>
                    <a:cubicBezTo>
                      <a:pt x="26609" y="11657"/>
                      <a:pt x="26666" y="11674"/>
                      <a:pt x="26723" y="11674"/>
                    </a:cubicBezTo>
                    <a:cubicBezTo>
                      <a:pt x="26758" y="11674"/>
                      <a:pt x="26793" y="11668"/>
                      <a:pt x="26826" y="11655"/>
                    </a:cubicBezTo>
                    <a:cubicBezTo>
                      <a:pt x="26915" y="11623"/>
                      <a:pt x="26984" y="11551"/>
                      <a:pt x="27011" y="11461"/>
                    </a:cubicBezTo>
                    <a:cubicBezTo>
                      <a:pt x="27019" y="11434"/>
                      <a:pt x="27777" y="9016"/>
                      <a:pt x="29373" y="9016"/>
                    </a:cubicBezTo>
                    <a:cubicBezTo>
                      <a:pt x="29440" y="9016"/>
                      <a:pt x="29509" y="9020"/>
                      <a:pt x="29579" y="9029"/>
                    </a:cubicBezTo>
                    <a:cubicBezTo>
                      <a:pt x="30099" y="9094"/>
                      <a:pt x="30476" y="9315"/>
                      <a:pt x="30733" y="9705"/>
                    </a:cubicBezTo>
                    <a:cubicBezTo>
                      <a:pt x="31268" y="10512"/>
                      <a:pt x="31261" y="12013"/>
                      <a:pt x="30713" y="13931"/>
                    </a:cubicBezTo>
                    <a:cubicBezTo>
                      <a:pt x="30011" y="16387"/>
                      <a:pt x="27281" y="17370"/>
                      <a:pt x="27254" y="17379"/>
                    </a:cubicBezTo>
                    <a:cubicBezTo>
                      <a:pt x="27162" y="17411"/>
                      <a:pt x="27091" y="17487"/>
                      <a:pt x="27063" y="17581"/>
                    </a:cubicBezTo>
                    <a:cubicBezTo>
                      <a:pt x="27050" y="17630"/>
                      <a:pt x="25664" y="22512"/>
                      <a:pt x="23684" y="26719"/>
                    </a:cubicBezTo>
                    <a:cubicBezTo>
                      <a:pt x="21708" y="30919"/>
                      <a:pt x="17349" y="35229"/>
                      <a:pt x="15119" y="35229"/>
                    </a:cubicBezTo>
                    <a:cubicBezTo>
                      <a:pt x="15092" y="35229"/>
                      <a:pt x="15066" y="35228"/>
                      <a:pt x="15040" y="35227"/>
                    </a:cubicBezTo>
                    <a:cubicBezTo>
                      <a:pt x="12445" y="35089"/>
                      <a:pt x="7185" y="31745"/>
                      <a:pt x="4110" y="23347"/>
                    </a:cubicBezTo>
                    <a:cubicBezTo>
                      <a:pt x="1171" y="15321"/>
                      <a:pt x="679" y="7508"/>
                      <a:pt x="614" y="6158"/>
                    </a:cubicBezTo>
                    <a:cubicBezTo>
                      <a:pt x="3704" y="4891"/>
                      <a:pt x="16205" y="1563"/>
                      <a:pt x="19223" y="765"/>
                    </a:cubicBezTo>
                    <a:close/>
                    <a:moveTo>
                      <a:pt x="19808" y="0"/>
                    </a:moveTo>
                    <a:cubicBezTo>
                      <a:pt x="19782" y="0"/>
                      <a:pt x="19756" y="4"/>
                      <a:pt x="19729" y="11"/>
                    </a:cubicBezTo>
                    <a:cubicBezTo>
                      <a:pt x="19060" y="185"/>
                      <a:pt x="3315" y="4310"/>
                      <a:pt x="183" y="5686"/>
                    </a:cubicBezTo>
                    <a:cubicBezTo>
                      <a:pt x="72" y="5736"/>
                      <a:pt x="1" y="5849"/>
                      <a:pt x="4" y="5971"/>
                    </a:cubicBezTo>
                    <a:cubicBezTo>
                      <a:pt x="7" y="6058"/>
                      <a:pt x="295" y="14677"/>
                      <a:pt x="3545" y="23553"/>
                    </a:cubicBezTo>
                    <a:cubicBezTo>
                      <a:pt x="5371" y="28538"/>
                      <a:pt x="7820" y="31450"/>
                      <a:pt x="9554" y="33013"/>
                    </a:cubicBezTo>
                    <a:cubicBezTo>
                      <a:pt x="11747" y="34992"/>
                      <a:pt x="13809" y="35764"/>
                      <a:pt x="15008" y="35827"/>
                    </a:cubicBezTo>
                    <a:cubicBezTo>
                      <a:pt x="15046" y="35829"/>
                      <a:pt x="15084" y="35829"/>
                      <a:pt x="15121" y="35829"/>
                    </a:cubicBezTo>
                    <a:cubicBezTo>
                      <a:pt x="17794" y="35829"/>
                      <a:pt x="22325" y="31018"/>
                      <a:pt x="24228" y="26975"/>
                    </a:cubicBezTo>
                    <a:cubicBezTo>
                      <a:pt x="26034" y="23133"/>
                      <a:pt x="27351" y="18738"/>
                      <a:pt x="27599" y="17889"/>
                    </a:cubicBezTo>
                    <a:cubicBezTo>
                      <a:pt x="28225" y="17637"/>
                      <a:pt x="30593" y="16536"/>
                      <a:pt x="31290" y="14096"/>
                    </a:cubicBezTo>
                    <a:cubicBezTo>
                      <a:pt x="31712" y="12618"/>
                      <a:pt x="32045" y="10599"/>
                      <a:pt x="31234" y="9371"/>
                    </a:cubicBezTo>
                    <a:cubicBezTo>
                      <a:pt x="30880" y="8836"/>
                      <a:pt x="30348" y="8519"/>
                      <a:pt x="29654" y="8431"/>
                    </a:cubicBezTo>
                    <a:cubicBezTo>
                      <a:pt x="29557" y="8419"/>
                      <a:pt x="29463" y="8414"/>
                      <a:pt x="29371" y="8414"/>
                    </a:cubicBezTo>
                    <a:cubicBezTo>
                      <a:pt x="27782" y="8414"/>
                      <a:pt x="26901" y="10100"/>
                      <a:pt x="26580" y="10891"/>
                    </a:cubicBezTo>
                    <a:cubicBezTo>
                      <a:pt x="25894" y="10345"/>
                      <a:pt x="24243" y="8828"/>
                      <a:pt x="23489" y="6378"/>
                    </a:cubicBezTo>
                    <a:cubicBezTo>
                      <a:pt x="22904" y="4476"/>
                      <a:pt x="23385" y="2840"/>
                      <a:pt x="23645" y="1961"/>
                    </a:cubicBezTo>
                    <a:cubicBezTo>
                      <a:pt x="23797" y="1445"/>
                      <a:pt x="23880" y="1161"/>
                      <a:pt x="23645" y="983"/>
                    </a:cubicBezTo>
                    <a:cubicBezTo>
                      <a:pt x="23575" y="930"/>
                      <a:pt x="23501" y="910"/>
                      <a:pt x="23428" y="910"/>
                    </a:cubicBezTo>
                    <a:cubicBezTo>
                      <a:pt x="23270" y="910"/>
                      <a:pt x="23120" y="1004"/>
                      <a:pt x="23042" y="1053"/>
                    </a:cubicBezTo>
                    <a:cubicBezTo>
                      <a:pt x="22756" y="1232"/>
                      <a:pt x="22397" y="1513"/>
                      <a:pt x="22017" y="1812"/>
                    </a:cubicBezTo>
                    <a:cubicBezTo>
                      <a:pt x="21236" y="2424"/>
                      <a:pt x="20093" y="3321"/>
                      <a:pt x="19459" y="3321"/>
                    </a:cubicBezTo>
                    <a:cubicBezTo>
                      <a:pt x="19394" y="3321"/>
                      <a:pt x="19334" y="3311"/>
                      <a:pt x="19281" y="3291"/>
                    </a:cubicBezTo>
                    <a:cubicBezTo>
                      <a:pt x="19239" y="3275"/>
                      <a:pt x="19205" y="3250"/>
                      <a:pt x="19180" y="3181"/>
                    </a:cubicBezTo>
                    <a:cubicBezTo>
                      <a:pt x="19003" y="2694"/>
                      <a:pt x="19593" y="1290"/>
                      <a:pt x="20067" y="449"/>
                    </a:cubicBezTo>
                    <a:cubicBezTo>
                      <a:pt x="20184" y="242"/>
                      <a:pt x="20026" y="0"/>
                      <a:pt x="1980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 name="Google Shape;356;p32">
                <a:extLst>
                  <a:ext uri="{FF2B5EF4-FFF2-40B4-BE49-F238E27FC236}">
                    <a16:creationId xmlns:a16="http://schemas.microsoft.com/office/drawing/2014/main" id="{3AEB91C0-D21A-BB87-E5A0-9A26A986DC15}"/>
                  </a:ext>
                </a:extLst>
              </p:cNvPr>
              <p:cNvSpPr/>
              <p:nvPr/>
            </p:nvSpPr>
            <p:spPr>
              <a:xfrm>
                <a:off x="6437825" y="2851125"/>
                <a:ext cx="121960" cy="53931"/>
              </a:xfrm>
              <a:custGeom>
                <a:avLst/>
                <a:gdLst/>
                <a:ahLst/>
                <a:cxnLst/>
                <a:rect l="l" t="t" r="r" b="b"/>
                <a:pathLst>
                  <a:path w="6194" h="2739" extrusionOk="0">
                    <a:moveTo>
                      <a:pt x="5854" y="0"/>
                    </a:moveTo>
                    <a:cubicBezTo>
                      <a:pt x="5820" y="0"/>
                      <a:pt x="5784" y="6"/>
                      <a:pt x="5750" y="19"/>
                    </a:cubicBezTo>
                    <a:lnTo>
                      <a:pt x="214" y="2158"/>
                    </a:lnTo>
                    <a:cubicBezTo>
                      <a:pt x="79" y="2210"/>
                      <a:pt x="1" y="2351"/>
                      <a:pt x="27" y="2493"/>
                    </a:cubicBezTo>
                    <a:cubicBezTo>
                      <a:pt x="54" y="2636"/>
                      <a:pt x="177" y="2739"/>
                      <a:pt x="322" y="2739"/>
                    </a:cubicBezTo>
                    <a:cubicBezTo>
                      <a:pt x="360" y="2739"/>
                      <a:pt x="396" y="2732"/>
                      <a:pt x="431" y="2719"/>
                    </a:cubicBezTo>
                    <a:lnTo>
                      <a:pt x="5967" y="580"/>
                    </a:lnTo>
                    <a:cubicBezTo>
                      <a:pt x="6119" y="518"/>
                      <a:pt x="6193" y="346"/>
                      <a:pt x="6134" y="192"/>
                    </a:cubicBezTo>
                    <a:cubicBezTo>
                      <a:pt x="6088" y="73"/>
                      <a:pt x="5975" y="0"/>
                      <a:pt x="585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57;p32">
                <a:extLst>
                  <a:ext uri="{FF2B5EF4-FFF2-40B4-BE49-F238E27FC236}">
                    <a16:creationId xmlns:a16="http://schemas.microsoft.com/office/drawing/2014/main" id="{15EDF88F-562B-855D-7805-1305A06DFF06}"/>
                  </a:ext>
                </a:extLst>
              </p:cNvPr>
              <p:cNvSpPr/>
              <p:nvPr/>
            </p:nvSpPr>
            <p:spPr>
              <a:xfrm>
                <a:off x="5968573" y="2871858"/>
                <a:ext cx="495420" cy="171598"/>
              </a:xfrm>
              <a:custGeom>
                <a:avLst/>
                <a:gdLst/>
                <a:ahLst/>
                <a:cxnLst/>
                <a:rect l="l" t="t" r="r" b="b"/>
                <a:pathLst>
                  <a:path w="25161" h="8715" extrusionOk="0">
                    <a:moveTo>
                      <a:pt x="0" y="1"/>
                    </a:moveTo>
                    <a:lnTo>
                      <a:pt x="0" y="1"/>
                    </a:lnTo>
                    <a:cubicBezTo>
                      <a:pt x="0" y="1"/>
                      <a:pt x="126" y="3524"/>
                      <a:pt x="1888" y="5537"/>
                    </a:cubicBezTo>
                    <a:cubicBezTo>
                      <a:pt x="3154" y="6985"/>
                      <a:pt x="5397" y="7521"/>
                      <a:pt x="7072" y="7521"/>
                    </a:cubicBezTo>
                    <a:cubicBezTo>
                      <a:pt x="7725" y="7521"/>
                      <a:pt x="8292" y="7440"/>
                      <a:pt x="8680" y="7299"/>
                    </a:cubicBezTo>
                    <a:cubicBezTo>
                      <a:pt x="10001" y="6818"/>
                      <a:pt x="9832" y="3247"/>
                      <a:pt x="11126" y="3247"/>
                    </a:cubicBezTo>
                    <a:cubicBezTo>
                      <a:pt x="11188" y="3247"/>
                      <a:pt x="11254" y="3255"/>
                      <a:pt x="11323" y="3272"/>
                    </a:cubicBezTo>
                    <a:cubicBezTo>
                      <a:pt x="12832" y="3649"/>
                      <a:pt x="12581" y="5285"/>
                      <a:pt x="13209" y="6795"/>
                    </a:cubicBezTo>
                    <a:cubicBezTo>
                      <a:pt x="13839" y="8304"/>
                      <a:pt x="14467" y="8178"/>
                      <a:pt x="17236" y="8557"/>
                    </a:cubicBezTo>
                    <a:cubicBezTo>
                      <a:pt x="17985" y="8659"/>
                      <a:pt x="18725" y="8715"/>
                      <a:pt x="19425" y="8715"/>
                    </a:cubicBezTo>
                    <a:cubicBezTo>
                      <a:pt x="21313" y="8715"/>
                      <a:pt x="22917" y="8308"/>
                      <a:pt x="23651" y="7299"/>
                    </a:cubicBezTo>
                    <a:cubicBezTo>
                      <a:pt x="24658" y="5914"/>
                      <a:pt x="25161" y="1637"/>
                      <a:pt x="24154" y="1385"/>
                    </a:cubicBezTo>
                    <a:cubicBezTo>
                      <a:pt x="23958" y="1336"/>
                      <a:pt x="23671" y="1315"/>
                      <a:pt x="23309" y="1315"/>
                    </a:cubicBezTo>
                    <a:cubicBezTo>
                      <a:pt x="21814" y="1315"/>
                      <a:pt x="19041" y="1661"/>
                      <a:pt x="16104" y="1762"/>
                    </a:cubicBezTo>
                    <a:cubicBezTo>
                      <a:pt x="12454" y="1887"/>
                      <a:pt x="11070" y="2014"/>
                      <a:pt x="11070" y="2014"/>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58;p32">
                <a:extLst>
                  <a:ext uri="{FF2B5EF4-FFF2-40B4-BE49-F238E27FC236}">
                    <a16:creationId xmlns:a16="http://schemas.microsoft.com/office/drawing/2014/main" id="{40B19147-57F0-73F7-788E-2C848DDDE2A7}"/>
                  </a:ext>
                </a:extLst>
              </p:cNvPr>
              <p:cNvSpPr/>
              <p:nvPr/>
            </p:nvSpPr>
            <p:spPr>
              <a:xfrm>
                <a:off x="5962607" y="2865971"/>
                <a:ext cx="504162" cy="183393"/>
              </a:xfrm>
              <a:custGeom>
                <a:avLst/>
                <a:gdLst/>
                <a:ahLst/>
                <a:cxnLst/>
                <a:rect l="l" t="t" r="r" b="b"/>
                <a:pathLst>
                  <a:path w="25605" h="9314" extrusionOk="0">
                    <a:moveTo>
                      <a:pt x="631" y="665"/>
                    </a:moveTo>
                    <a:lnTo>
                      <a:pt x="11320" y="2610"/>
                    </a:lnTo>
                    <a:cubicBezTo>
                      <a:pt x="11341" y="2612"/>
                      <a:pt x="11361" y="2614"/>
                      <a:pt x="11381" y="2614"/>
                    </a:cubicBezTo>
                    <a:cubicBezTo>
                      <a:pt x="11388" y="2614"/>
                      <a:pt x="11394" y="2613"/>
                      <a:pt x="11401" y="2613"/>
                    </a:cubicBezTo>
                    <a:cubicBezTo>
                      <a:pt x="11415" y="2612"/>
                      <a:pt x="12824" y="2486"/>
                      <a:pt x="16417" y="2362"/>
                    </a:cubicBezTo>
                    <a:cubicBezTo>
                      <a:pt x="17930" y="2310"/>
                      <a:pt x="19387" y="2195"/>
                      <a:pt x="20673" y="2093"/>
                    </a:cubicBezTo>
                    <a:cubicBezTo>
                      <a:pt x="21841" y="2000"/>
                      <a:pt x="22900" y="1916"/>
                      <a:pt x="23625" y="1916"/>
                    </a:cubicBezTo>
                    <a:cubicBezTo>
                      <a:pt x="23955" y="1916"/>
                      <a:pt x="24215" y="1933"/>
                      <a:pt x="24385" y="1975"/>
                    </a:cubicBezTo>
                    <a:cubicBezTo>
                      <a:pt x="24430" y="1987"/>
                      <a:pt x="24501" y="2062"/>
                      <a:pt x="24565" y="2236"/>
                    </a:cubicBezTo>
                    <a:cubicBezTo>
                      <a:pt x="24974" y="3361"/>
                      <a:pt x="24478" y="6366"/>
                      <a:pt x="23711" y="7420"/>
                    </a:cubicBezTo>
                    <a:cubicBezTo>
                      <a:pt x="23099" y="8262"/>
                      <a:pt x="21659" y="8712"/>
                      <a:pt x="19705" y="8712"/>
                    </a:cubicBezTo>
                    <a:cubicBezTo>
                      <a:pt x="19050" y="8712"/>
                      <a:pt x="18337" y="8661"/>
                      <a:pt x="17579" y="8558"/>
                    </a:cubicBezTo>
                    <a:cubicBezTo>
                      <a:pt x="17232" y="8511"/>
                      <a:pt x="16918" y="8470"/>
                      <a:pt x="16633" y="8435"/>
                    </a:cubicBezTo>
                    <a:cubicBezTo>
                      <a:pt x="14679" y="8189"/>
                      <a:pt x="14274" y="8138"/>
                      <a:pt x="13790" y="6979"/>
                    </a:cubicBezTo>
                    <a:cubicBezTo>
                      <a:pt x="13606" y="6538"/>
                      <a:pt x="13501" y="6081"/>
                      <a:pt x="13399" y="5639"/>
                    </a:cubicBezTo>
                    <a:cubicBezTo>
                      <a:pt x="13165" y="4630"/>
                      <a:pt x="12923" y="3585"/>
                      <a:pt x="11698" y="3280"/>
                    </a:cubicBezTo>
                    <a:cubicBezTo>
                      <a:pt x="11605" y="3256"/>
                      <a:pt x="11509" y="3243"/>
                      <a:pt x="11413" y="3243"/>
                    </a:cubicBezTo>
                    <a:lnTo>
                      <a:pt x="11411" y="3243"/>
                    </a:lnTo>
                    <a:cubicBezTo>
                      <a:pt x="10544" y="3243"/>
                      <a:pt x="10208" y="4368"/>
                      <a:pt x="9908" y="5373"/>
                    </a:cubicBezTo>
                    <a:cubicBezTo>
                      <a:pt x="9663" y="6197"/>
                      <a:pt x="9384" y="7132"/>
                      <a:pt x="8881" y="7314"/>
                    </a:cubicBezTo>
                    <a:cubicBezTo>
                      <a:pt x="8510" y="7449"/>
                      <a:pt x="7974" y="7526"/>
                      <a:pt x="7358" y="7526"/>
                    </a:cubicBezTo>
                    <a:cubicBezTo>
                      <a:pt x="5757" y="7526"/>
                      <a:pt x="3616" y="7007"/>
                      <a:pt x="2417" y="5638"/>
                    </a:cubicBezTo>
                    <a:cubicBezTo>
                      <a:pt x="1077" y="4107"/>
                      <a:pt x="720" y="1609"/>
                      <a:pt x="631" y="665"/>
                    </a:cubicBezTo>
                    <a:close/>
                    <a:moveTo>
                      <a:pt x="306" y="0"/>
                    </a:moveTo>
                    <a:cubicBezTo>
                      <a:pt x="234" y="0"/>
                      <a:pt x="163" y="26"/>
                      <a:pt x="107" y="74"/>
                    </a:cubicBezTo>
                    <a:cubicBezTo>
                      <a:pt x="39" y="133"/>
                      <a:pt x="1" y="221"/>
                      <a:pt x="3" y="311"/>
                    </a:cubicBezTo>
                    <a:cubicBezTo>
                      <a:pt x="9" y="460"/>
                      <a:pt x="154" y="3965"/>
                      <a:pt x="1964" y="6034"/>
                    </a:cubicBezTo>
                    <a:cubicBezTo>
                      <a:pt x="3317" y="7579"/>
                      <a:pt x="5621" y="8121"/>
                      <a:pt x="7353" y="8121"/>
                    </a:cubicBezTo>
                    <a:cubicBezTo>
                      <a:pt x="8062" y="8121"/>
                      <a:pt x="8675" y="8030"/>
                      <a:pt x="9088" y="7880"/>
                    </a:cubicBezTo>
                    <a:cubicBezTo>
                      <a:pt x="9874" y="7594"/>
                      <a:pt x="10184" y="6552"/>
                      <a:pt x="10484" y="5544"/>
                    </a:cubicBezTo>
                    <a:cubicBezTo>
                      <a:pt x="10794" y="4506"/>
                      <a:pt x="11020" y="3848"/>
                      <a:pt x="11440" y="3848"/>
                    </a:cubicBezTo>
                    <a:cubicBezTo>
                      <a:pt x="11477" y="3848"/>
                      <a:pt x="11514" y="3853"/>
                      <a:pt x="11554" y="3863"/>
                    </a:cubicBezTo>
                    <a:cubicBezTo>
                      <a:pt x="12380" y="4069"/>
                      <a:pt x="12563" y="4692"/>
                      <a:pt x="12813" y="5775"/>
                    </a:cubicBezTo>
                    <a:cubicBezTo>
                      <a:pt x="12916" y="6219"/>
                      <a:pt x="13032" y="6723"/>
                      <a:pt x="13235" y="7209"/>
                    </a:cubicBezTo>
                    <a:cubicBezTo>
                      <a:pt x="13853" y="8690"/>
                      <a:pt x="14534" y="8776"/>
                      <a:pt x="16557" y="9031"/>
                    </a:cubicBezTo>
                    <a:cubicBezTo>
                      <a:pt x="16841" y="9067"/>
                      <a:pt x="17152" y="9106"/>
                      <a:pt x="17499" y="9153"/>
                    </a:cubicBezTo>
                    <a:cubicBezTo>
                      <a:pt x="18288" y="9261"/>
                      <a:pt x="19028" y="9313"/>
                      <a:pt x="19712" y="9313"/>
                    </a:cubicBezTo>
                    <a:cubicBezTo>
                      <a:pt x="21877" y="9313"/>
                      <a:pt x="23465" y="8781"/>
                      <a:pt x="24197" y="7774"/>
                    </a:cubicBezTo>
                    <a:cubicBezTo>
                      <a:pt x="25082" y="6559"/>
                      <a:pt x="25605" y="3339"/>
                      <a:pt x="25131" y="2032"/>
                    </a:cubicBezTo>
                    <a:cubicBezTo>
                      <a:pt x="25001" y="1675"/>
                      <a:pt x="24799" y="1461"/>
                      <a:pt x="24531" y="1393"/>
                    </a:cubicBezTo>
                    <a:cubicBezTo>
                      <a:pt x="24308" y="1337"/>
                      <a:pt x="23997" y="1314"/>
                      <a:pt x="23606" y="1314"/>
                    </a:cubicBezTo>
                    <a:cubicBezTo>
                      <a:pt x="22874" y="1314"/>
                      <a:pt x="21861" y="1395"/>
                      <a:pt x="20625" y="1494"/>
                    </a:cubicBezTo>
                    <a:cubicBezTo>
                      <a:pt x="19346" y="1595"/>
                      <a:pt x="17897" y="1710"/>
                      <a:pt x="16396" y="1762"/>
                    </a:cubicBezTo>
                    <a:cubicBezTo>
                      <a:pt x="13120" y="1876"/>
                      <a:pt x="11646" y="1990"/>
                      <a:pt x="11389" y="2011"/>
                    </a:cubicBezTo>
                    <a:lnTo>
                      <a:pt x="358" y="5"/>
                    </a:lnTo>
                    <a:cubicBezTo>
                      <a:pt x="341" y="2"/>
                      <a:pt x="323" y="0"/>
                      <a:pt x="30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59;p32">
                <a:extLst>
                  <a:ext uri="{FF2B5EF4-FFF2-40B4-BE49-F238E27FC236}">
                    <a16:creationId xmlns:a16="http://schemas.microsoft.com/office/drawing/2014/main" id="{C227D4A6-0BF7-38B4-409D-8175D21D4ADC}"/>
                  </a:ext>
                </a:extLst>
              </p:cNvPr>
              <p:cNvSpPr/>
              <p:nvPr/>
            </p:nvSpPr>
            <p:spPr>
              <a:xfrm>
                <a:off x="6240184" y="2917874"/>
                <a:ext cx="212278" cy="118027"/>
              </a:xfrm>
              <a:custGeom>
                <a:avLst/>
                <a:gdLst/>
                <a:ahLst/>
                <a:cxnLst/>
                <a:rect l="l" t="t" r="r" b="b"/>
                <a:pathLst>
                  <a:path w="11026" h="6343" extrusionOk="0">
                    <a:moveTo>
                      <a:pt x="10844" y="0"/>
                    </a:moveTo>
                    <a:lnTo>
                      <a:pt x="0" y="5378"/>
                    </a:lnTo>
                    <a:cubicBezTo>
                      <a:pt x="577" y="5900"/>
                      <a:pt x="1461" y="5917"/>
                      <a:pt x="3420" y="6185"/>
                    </a:cubicBezTo>
                    <a:cubicBezTo>
                      <a:pt x="4169" y="6287"/>
                      <a:pt x="4909" y="6343"/>
                      <a:pt x="5609" y="6343"/>
                    </a:cubicBezTo>
                    <a:cubicBezTo>
                      <a:pt x="7497" y="6343"/>
                      <a:pt x="9101" y="5936"/>
                      <a:pt x="9835" y="4927"/>
                    </a:cubicBezTo>
                    <a:cubicBezTo>
                      <a:pt x="10565" y="3924"/>
                      <a:pt x="11026" y="1410"/>
                      <a:pt x="10844"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60;p32">
                <a:extLst>
                  <a:ext uri="{FF2B5EF4-FFF2-40B4-BE49-F238E27FC236}">
                    <a16:creationId xmlns:a16="http://schemas.microsoft.com/office/drawing/2014/main" id="{67733036-0FB3-F677-B98E-3DF93B2D45E8}"/>
                  </a:ext>
                </a:extLst>
              </p:cNvPr>
              <p:cNvSpPr/>
              <p:nvPr/>
            </p:nvSpPr>
            <p:spPr>
              <a:xfrm>
                <a:off x="6021965" y="2906225"/>
                <a:ext cx="270247" cy="107458"/>
              </a:xfrm>
              <a:custGeom>
                <a:avLst/>
                <a:gdLst/>
                <a:ahLst/>
                <a:cxnLst/>
                <a:rect l="l" t="t" r="r" b="b"/>
                <a:pathLst>
                  <a:path w="14037" h="5775" extrusionOk="0">
                    <a:moveTo>
                      <a:pt x="14037" y="0"/>
                    </a:moveTo>
                    <a:lnTo>
                      <a:pt x="14037" y="0"/>
                    </a:lnTo>
                    <a:cubicBezTo>
                      <a:pt x="13899" y="5"/>
                      <a:pt x="13760" y="12"/>
                      <a:pt x="13622" y="17"/>
                    </a:cubicBezTo>
                    <a:cubicBezTo>
                      <a:pt x="12538" y="54"/>
                      <a:pt x="11658" y="90"/>
                      <a:pt x="10951" y="125"/>
                    </a:cubicBezTo>
                    <a:lnTo>
                      <a:pt x="1" y="4348"/>
                    </a:lnTo>
                    <a:cubicBezTo>
                      <a:pt x="1302" y="5377"/>
                      <a:pt x="3161" y="5774"/>
                      <a:pt x="4599" y="5774"/>
                    </a:cubicBezTo>
                    <a:cubicBezTo>
                      <a:pt x="5248" y="5774"/>
                      <a:pt x="5812" y="5693"/>
                      <a:pt x="6198" y="5553"/>
                    </a:cubicBezTo>
                    <a:cubicBezTo>
                      <a:pt x="7519" y="5072"/>
                      <a:pt x="7350" y="1501"/>
                      <a:pt x="8644" y="1501"/>
                    </a:cubicBezTo>
                    <a:cubicBezTo>
                      <a:pt x="8706" y="1501"/>
                      <a:pt x="8772" y="1509"/>
                      <a:pt x="8841" y="1526"/>
                    </a:cubicBezTo>
                    <a:cubicBezTo>
                      <a:pt x="9742" y="1751"/>
                      <a:pt x="10015" y="2427"/>
                      <a:pt x="10222" y="3255"/>
                    </a:cubicBezTo>
                    <a:lnTo>
                      <a:pt x="14037"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61;p32">
                <a:extLst>
                  <a:ext uri="{FF2B5EF4-FFF2-40B4-BE49-F238E27FC236}">
                    <a16:creationId xmlns:a16="http://schemas.microsoft.com/office/drawing/2014/main" id="{1AEACF7F-56CC-93E4-69E4-F8248822BA37}"/>
                  </a:ext>
                </a:extLst>
              </p:cNvPr>
              <p:cNvSpPr/>
              <p:nvPr/>
            </p:nvSpPr>
            <p:spPr>
              <a:xfrm>
                <a:off x="6163287" y="2984859"/>
                <a:ext cx="96816" cy="153956"/>
              </a:xfrm>
              <a:custGeom>
                <a:avLst/>
                <a:gdLst/>
                <a:ahLst/>
                <a:cxnLst/>
                <a:rect l="l" t="t" r="r" b="b"/>
                <a:pathLst>
                  <a:path w="4917" h="7819" extrusionOk="0">
                    <a:moveTo>
                      <a:pt x="438" y="1"/>
                    </a:moveTo>
                    <a:cubicBezTo>
                      <a:pt x="288" y="4"/>
                      <a:pt x="133" y="123"/>
                      <a:pt x="127" y="289"/>
                    </a:cubicBezTo>
                    <a:cubicBezTo>
                      <a:pt x="125" y="322"/>
                      <a:pt x="1" y="3588"/>
                      <a:pt x="1" y="5584"/>
                    </a:cubicBezTo>
                    <a:cubicBezTo>
                      <a:pt x="1" y="6547"/>
                      <a:pt x="167" y="7128"/>
                      <a:pt x="539" y="7467"/>
                    </a:cubicBezTo>
                    <a:cubicBezTo>
                      <a:pt x="844" y="7744"/>
                      <a:pt x="1254" y="7819"/>
                      <a:pt x="1696" y="7819"/>
                    </a:cubicBezTo>
                    <a:cubicBezTo>
                      <a:pt x="1947" y="7819"/>
                      <a:pt x="2209" y="7795"/>
                      <a:pt x="2467" y="7770"/>
                    </a:cubicBezTo>
                    <a:cubicBezTo>
                      <a:pt x="3927" y="7637"/>
                      <a:pt x="4737" y="6975"/>
                      <a:pt x="4770" y="6947"/>
                    </a:cubicBezTo>
                    <a:cubicBezTo>
                      <a:pt x="4899" y="6841"/>
                      <a:pt x="4916" y="6652"/>
                      <a:pt x="4810" y="6524"/>
                    </a:cubicBezTo>
                    <a:cubicBezTo>
                      <a:pt x="4750" y="6452"/>
                      <a:pt x="4665" y="6415"/>
                      <a:pt x="4579" y="6415"/>
                    </a:cubicBezTo>
                    <a:cubicBezTo>
                      <a:pt x="4511" y="6415"/>
                      <a:pt x="4443" y="6438"/>
                      <a:pt x="4387" y="6485"/>
                    </a:cubicBezTo>
                    <a:cubicBezTo>
                      <a:pt x="4380" y="6490"/>
                      <a:pt x="3675" y="7056"/>
                      <a:pt x="2412" y="7171"/>
                    </a:cubicBezTo>
                    <a:cubicBezTo>
                      <a:pt x="2133" y="7197"/>
                      <a:pt x="1888" y="7217"/>
                      <a:pt x="1678" y="7217"/>
                    </a:cubicBezTo>
                    <a:cubicBezTo>
                      <a:pt x="1349" y="7217"/>
                      <a:pt x="1104" y="7169"/>
                      <a:pt x="943" y="7022"/>
                    </a:cubicBezTo>
                    <a:cubicBezTo>
                      <a:pt x="713" y="6812"/>
                      <a:pt x="602" y="6341"/>
                      <a:pt x="602" y="5584"/>
                    </a:cubicBezTo>
                    <a:cubicBezTo>
                      <a:pt x="602" y="3600"/>
                      <a:pt x="726" y="344"/>
                      <a:pt x="727" y="312"/>
                    </a:cubicBezTo>
                    <a:cubicBezTo>
                      <a:pt x="733" y="146"/>
                      <a:pt x="604" y="6"/>
                      <a:pt x="43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62;p32">
                <a:extLst>
                  <a:ext uri="{FF2B5EF4-FFF2-40B4-BE49-F238E27FC236}">
                    <a16:creationId xmlns:a16="http://schemas.microsoft.com/office/drawing/2014/main" id="{A9EEC4DE-D150-A1E1-5524-FFCB52AEF8D6}"/>
                  </a:ext>
                </a:extLst>
              </p:cNvPr>
              <p:cNvSpPr/>
              <p:nvPr/>
            </p:nvSpPr>
            <p:spPr>
              <a:xfrm>
                <a:off x="6246852" y="3132928"/>
                <a:ext cx="167227" cy="107803"/>
              </a:xfrm>
              <a:custGeom>
                <a:avLst/>
                <a:gdLst/>
                <a:ahLst/>
                <a:cxnLst/>
                <a:rect l="l" t="t" r="r" b="b"/>
                <a:pathLst>
                  <a:path w="8493" h="5475" extrusionOk="0">
                    <a:moveTo>
                      <a:pt x="5466" y="602"/>
                    </a:moveTo>
                    <a:cubicBezTo>
                      <a:pt x="5587" y="602"/>
                      <a:pt x="5708" y="611"/>
                      <a:pt x="5827" y="627"/>
                    </a:cubicBezTo>
                    <a:cubicBezTo>
                      <a:pt x="6867" y="775"/>
                      <a:pt x="7554" y="1282"/>
                      <a:pt x="7713" y="2016"/>
                    </a:cubicBezTo>
                    <a:cubicBezTo>
                      <a:pt x="7853" y="2665"/>
                      <a:pt x="7553" y="3352"/>
                      <a:pt x="6967" y="3724"/>
                    </a:cubicBezTo>
                    <a:cubicBezTo>
                      <a:pt x="5837" y="4442"/>
                      <a:pt x="3276" y="4874"/>
                      <a:pt x="2009" y="4874"/>
                    </a:cubicBezTo>
                    <a:cubicBezTo>
                      <a:pt x="1754" y="4874"/>
                      <a:pt x="1552" y="4857"/>
                      <a:pt x="1424" y="4821"/>
                    </a:cubicBezTo>
                    <a:cubicBezTo>
                      <a:pt x="1049" y="4714"/>
                      <a:pt x="758" y="4452"/>
                      <a:pt x="681" y="4154"/>
                    </a:cubicBezTo>
                    <a:cubicBezTo>
                      <a:pt x="647" y="4028"/>
                      <a:pt x="641" y="3844"/>
                      <a:pt x="799" y="3687"/>
                    </a:cubicBezTo>
                    <a:cubicBezTo>
                      <a:pt x="809" y="3677"/>
                      <a:pt x="818" y="3666"/>
                      <a:pt x="826" y="3655"/>
                    </a:cubicBezTo>
                    <a:cubicBezTo>
                      <a:pt x="851" y="3622"/>
                      <a:pt x="3149" y="602"/>
                      <a:pt x="5466" y="602"/>
                    </a:cubicBezTo>
                    <a:close/>
                    <a:moveTo>
                      <a:pt x="5469" y="1"/>
                    </a:moveTo>
                    <a:cubicBezTo>
                      <a:pt x="2918" y="1"/>
                      <a:pt x="573" y="2996"/>
                      <a:pt x="358" y="3277"/>
                    </a:cubicBezTo>
                    <a:cubicBezTo>
                      <a:pt x="95" y="3552"/>
                      <a:pt x="0" y="3924"/>
                      <a:pt x="98" y="4305"/>
                    </a:cubicBezTo>
                    <a:cubicBezTo>
                      <a:pt x="230" y="4813"/>
                      <a:pt x="675" y="5232"/>
                      <a:pt x="1259" y="5398"/>
                    </a:cubicBezTo>
                    <a:cubicBezTo>
                      <a:pt x="1437" y="5449"/>
                      <a:pt x="1701" y="5474"/>
                      <a:pt x="2025" y="5474"/>
                    </a:cubicBezTo>
                    <a:cubicBezTo>
                      <a:pt x="3479" y="5474"/>
                      <a:pt x="6108" y="4982"/>
                      <a:pt x="7289" y="4230"/>
                    </a:cubicBezTo>
                    <a:cubicBezTo>
                      <a:pt x="8086" y="3724"/>
                      <a:pt x="8493" y="2783"/>
                      <a:pt x="8300" y="1889"/>
                    </a:cubicBezTo>
                    <a:cubicBezTo>
                      <a:pt x="8085" y="895"/>
                      <a:pt x="7215" y="218"/>
                      <a:pt x="5913" y="32"/>
                    </a:cubicBezTo>
                    <a:cubicBezTo>
                      <a:pt x="5764" y="11"/>
                      <a:pt x="5616" y="1"/>
                      <a:pt x="54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63;p32">
                <a:extLst>
                  <a:ext uri="{FF2B5EF4-FFF2-40B4-BE49-F238E27FC236}">
                    <a16:creationId xmlns:a16="http://schemas.microsoft.com/office/drawing/2014/main" id="{F3A834B9-80E6-72E8-1FA4-78E9EDC27989}"/>
                  </a:ext>
                </a:extLst>
              </p:cNvPr>
              <p:cNvSpPr/>
              <p:nvPr/>
            </p:nvSpPr>
            <p:spPr>
              <a:xfrm>
                <a:off x="6254846" y="3150826"/>
                <a:ext cx="141473" cy="68817"/>
              </a:xfrm>
              <a:custGeom>
                <a:avLst/>
                <a:gdLst/>
                <a:ahLst/>
                <a:cxnLst/>
                <a:rect l="l" t="t" r="r" b="b"/>
                <a:pathLst>
                  <a:path w="7185" h="3495" extrusionOk="0">
                    <a:moveTo>
                      <a:pt x="6849" y="1"/>
                    </a:moveTo>
                    <a:cubicBezTo>
                      <a:pt x="6780" y="1"/>
                      <a:pt x="6711" y="24"/>
                      <a:pt x="6655" y="72"/>
                    </a:cubicBezTo>
                    <a:cubicBezTo>
                      <a:pt x="6623" y="99"/>
                      <a:pt x="3422" y="2774"/>
                      <a:pt x="295" y="2893"/>
                    </a:cubicBezTo>
                    <a:cubicBezTo>
                      <a:pt x="130" y="2899"/>
                      <a:pt x="1" y="3036"/>
                      <a:pt x="3" y="3199"/>
                    </a:cubicBezTo>
                    <a:cubicBezTo>
                      <a:pt x="7" y="3363"/>
                      <a:pt x="141" y="3494"/>
                      <a:pt x="303" y="3494"/>
                    </a:cubicBezTo>
                    <a:cubicBezTo>
                      <a:pt x="304" y="3494"/>
                      <a:pt x="305" y="3494"/>
                      <a:pt x="305" y="3494"/>
                    </a:cubicBezTo>
                    <a:lnTo>
                      <a:pt x="317" y="3494"/>
                    </a:lnTo>
                    <a:cubicBezTo>
                      <a:pt x="3654" y="3366"/>
                      <a:pt x="6905" y="647"/>
                      <a:pt x="7042" y="530"/>
                    </a:cubicBezTo>
                    <a:cubicBezTo>
                      <a:pt x="7169" y="424"/>
                      <a:pt x="7185" y="234"/>
                      <a:pt x="7078" y="107"/>
                    </a:cubicBezTo>
                    <a:cubicBezTo>
                      <a:pt x="7019" y="37"/>
                      <a:pt x="6934" y="1"/>
                      <a:pt x="684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64;p32">
                <a:extLst>
                  <a:ext uri="{FF2B5EF4-FFF2-40B4-BE49-F238E27FC236}">
                    <a16:creationId xmlns:a16="http://schemas.microsoft.com/office/drawing/2014/main" id="{59FC273B-5189-4776-E063-C7C15FBEEC86}"/>
                  </a:ext>
                </a:extLst>
              </p:cNvPr>
              <p:cNvSpPr/>
              <p:nvPr/>
            </p:nvSpPr>
            <p:spPr>
              <a:xfrm>
                <a:off x="6198946" y="2791739"/>
                <a:ext cx="209068" cy="89373"/>
              </a:xfrm>
              <a:custGeom>
                <a:avLst/>
                <a:gdLst/>
                <a:ahLst/>
                <a:cxnLst/>
                <a:rect l="l" t="t" r="r" b="b"/>
                <a:pathLst>
                  <a:path w="10618" h="4539" extrusionOk="0">
                    <a:moveTo>
                      <a:pt x="6923" y="0"/>
                    </a:moveTo>
                    <a:cubicBezTo>
                      <a:pt x="6677" y="0"/>
                      <a:pt x="6423" y="14"/>
                      <a:pt x="6164" y="45"/>
                    </a:cubicBezTo>
                    <a:cubicBezTo>
                      <a:pt x="4025" y="296"/>
                      <a:pt x="2516" y="2435"/>
                      <a:pt x="1761" y="2812"/>
                    </a:cubicBezTo>
                    <a:cubicBezTo>
                      <a:pt x="1007" y="3189"/>
                      <a:pt x="0" y="3190"/>
                      <a:pt x="0" y="3190"/>
                    </a:cubicBezTo>
                    <a:cubicBezTo>
                      <a:pt x="0" y="3190"/>
                      <a:pt x="1252" y="4538"/>
                      <a:pt x="1987" y="4538"/>
                    </a:cubicBezTo>
                    <a:cubicBezTo>
                      <a:pt x="2092" y="4538"/>
                      <a:pt x="2186" y="4511"/>
                      <a:pt x="2265" y="4448"/>
                    </a:cubicBezTo>
                    <a:cubicBezTo>
                      <a:pt x="2894" y="3944"/>
                      <a:pt x="5158" y="1680"/>
                      <a:pt x="7800" y="1428"/>
                    </a:cubicBezTo>
                    <a:cubicBezTo>
                      <a:pt x="8398" y="1372"/>
                      <a:pt x="8879" y="1353"/>
                      <a:pt x="9262" y="1353"/>
                    </a:cubicBezTo>
                    <a:cubicBezTo>
                      <a:pt x="9948" y="1353"/>
                      <a:pt x="10319" y="1412"/>
                      <a:pt x="10475" y="1412"/>
                    </a:cubicBezTo>
                    <a:cubicBezTo>
                      <a:pt x="10618" y="1412"/>
                      <a:pt x="10581" y="1363"/>
                      <a:pt x="10442" y="1177"/>
                    </a:cubicBezTo>
                    <a:cubicBezTo>
                      <a:pt x="10111" y="734"/>
                      <a:pt x="8710" y="0"/>
                      <a:pt x="692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65;p32">
                <a:extLst>
                  <a:ext uri="{FF2B5EF4-FFF2-40B4-BE49-F238E27FC236}">
                    <a16:creationId xmlns:a16="http://schemas.microsoft.com/office/drawing/2014/main" id="{F388E0C6-0703-5A82-99E2-5448EBBE7248}"/>
                  </a:ext>
                </a:extLst>
              </p:cNvPr>
              <p:cNvSpPr/>
              <p:nvPr/>
            </p:nvSpPr>
            <p:spPr>
              <a:xfrm>
                <a:off x="6191090" y="2785773"/>
                <a:ext cx="223206" cy="101226"/>
              </a:xfrm>
              <a:custGeom>
                <a:avLst/>
                <a:gdLst/>
                <a:ahLst/>
                <a:cxnLst/>
                <a:rect l="l" t="t" r="r" b="b"/>
                <a:pathLst>
                  <a:path w="11336" h="5141" extrusionOk="0">
                    <a:moveTo>
                      <a:pt x="7328" y="603"/>
                    </a:moveTo>
                    <a:cubicBezTo>
                      <a:pt x="8652" y="603"/>
                      <a:pt x="9715" y="1022"/>
                      <a:pt x="10257" y="1371"/>
                    </a:cubicBezTo>
                    <a:cubicBezTo>
                      <a:pt x="10092" y="1362"/>
                      <a:pt x="9896" y="1356"/>
                      <a:pt x="9665" y="1356"/>
                    </a:cubicBezTo>
                    <a:cubicBezTo>
                      <a:pt x="9272" y="1356"/>
                      <a:pt x="8779" y="1374"/>
                      <a:pt x="8171" y="1433"/>
                    </a:cubicBezTo>
                    <a:cubicBezTo>
                      <a:pt x="5769" y="1661"/>
                      <a:pt x="3676" y="3479"/>
                      <a:pt x="2782" y="4254"/>
                    </a:cubicBezTo>
                    <a:cubicBezTo>
                      <a:pt x="2657" y="4365"/>
                      <a:pt x="2553" y="4454"/>
                      <a:pt x="2476" y="4515"/>
                    </a:cubicBezTo>
                    <a:cubicBezTo>
                      <a:pt x="2451" y="4535"/>
                      <a:pt x="2418" y="4544"/>
                      <a:pt x="2376" y="4544"/>
                    </a:cubicBezTo>
                    <a:cubicBezTo>
                      <a:pt x="2128" y="4544"/>
                      <a:pt x="1605" y="4215"/>
                      <a:pt x="1076" y="3739"/>
                    </a:cubicBezTo>
                    <a:cubicBezTo>
                      <a:pt x="1441" y="3686"/>
                      <a:pt x="1897" y="3583"/>
                      <a:pt x="2295" y="3384"/>
                    </a:cubicBezTo>
                    <a:cubicBezTo>
                      <a:pt x="2561" y="3251"/>
                      <a:pt x="2864" y="2972"/>
                      <a:pt x="3248" y="2616"/>
                    </a:cubicBezTo>
                    <a:cubicBezTo>
                      <a:pt x="4072" y="1853"/>
                      <a:pt x="5201" y="810"/>
                      <a:pt x="6599" y="645"/>
                    </a:cubicBezTo>
                    <a:cubicBezTo>
                      <a:pt x="6849" y="616"/>
                      <a:pt x="7092" y="603"/>
                      <a:pt x="7328" y="603"/>
                    </a:cubicBezTo>
                    <a:close/>
                    <a:moveTo>
                      <a:pt x="7341" y="1"/>
                    </a:moveTo>
                    <a:cubicBezTo>
                      <a:pt x="7078" y="1"/>
                      <a:pt x="6806" y="16"/>
                      <a:pt x="6528" y="49"/>
                    </a:cubicBezTo>
                    <a:cubicBezTo>
                      <a:pt x="4937" y="236"/>
                      <a:pt x="3675" y="1403"/>
                      <a:pt x="2840" y="2174"/>
                    </a:cubicBezTo>
                    <a:cubicBezTo>
                      <a:pt x="2505" y="2484"/>
                      <a:pt x="2214" y="2752"/>
                      <a:pt x="2026" y="2847"/>
                    </a:cubicBezTo>
                    <a:cubicBezTo>
                      <a:pt x="1346" y="3186"/>
                      <a:pt x="409" y="3192"/>
                      <a:pt x="399" y="3192"/>
                    </a:cubicBezTo>
                    <a:cubicBezTo>
                      <a:pt x="136" y="3192"/>
                      <a:pt x="1" y="3505"/>
                      <a:pt x="179" y="3697"/>
                    </a:cubicBezTo>
                    <a:cubicBezTo>
                      <a:pt x="533" y="4079"/>
                      <a:pt x="1592" y="5140"/>
                      <a:pt x="2392" y="5140"/>
                    </a:cubicBezTo>
                    <a:cubicBezTo>
                      <a:pt x="2559" y="5140"/>
                      <a:pt x="2715" y="5094"/>
                      <a:pt x="2851" y="4986"/>
                    </a:cubicBezTo>
                    <a:cubicBezTo>
                      <a:pt x="2934" y="4920"/>
                      <a:pt x="3043" y="4825"/>
                      <a:pt x="3177" y="4709"/>
                    </a:cubicBezTo>
                    <a:cubicBezTo>
                      <a:pt x="4027" y="3970"/>
                      <a:pt x="6017" y="2241"/>
                      <a:pt x="8228" y="2031"/>
                    </a:cubicBezTo>
                    <a:cubicBezTo>
                      <a:pt x="8816" y="1975"/>
                      <a:pt x="9291" y="1957"/>
                      <a:pt x="9668" y="1957"/>
                    </a:cubicBezTo>
                    <a:cubicBezTo>
                      <a:pt x="10121" y="1957"/>
                      <a:pt x="10432" y="1983"/>
                      <a:pt x="10628" y="1999"/>
                    </a:cubicBezTo>
                    <a:cubicBezTo>
                      <a:pt x="10714" y="2007"/>
                      <a:pt x="10792" y="2013"/>
                      <a:pt x="10863" y="2013"/>
                    </a:cubicBezTo>
                    <a:cubicBezTo>
                      <a:pt x="11025" y="2013"/>
                      <a:pt x="11147" y="1979"/>
                      <a:pt x="11224" y="1838"/>
                    </a:cubicBezTo>
                    <a:cubicBezTo>
                      <a:pt x="11336" y="1638"/>
                      <a:pt x="11212" y="1474"/>
                      <a:pt x="11081" y="1300"/>
                    </a:cubicBezTo>
                    <a:cubicBezTo>
                      <a:pt x="10716" y="812"/>
                      <a:pt x="9262" y="1"/>
                      <a:pt x="73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66;p32">
                <a:extLst>
                  <a:ext uri="{FF2B5EF4-FFF2-40B4-BE49-F238E27FC236}">
                    <a16:creationId xmlns:a16="http://schemas.microsoft.com/office/drawing/2014/main" id="{BE9748E2-6753-33F9-B41C-3CCF4882D98C}"/>
                  </a:ext>
                </a:extLst>
              </p:cNvPr>
              <p:cNvSpPr/>
              <p:nvPr/>
            </p:nvSpPr>
            <p:spPr>
              <a:xfrm>
                <a:off x="6020574" y="2819660"/>
                <a:ext cx="121428" cy="48575"/>
              </a:xfrm>
              <a:custGeom>
                <a:avLst/>
                <a:gdLst/>
                <a:ahLst/>
                <a:cxnLst/>
                <a:rect l="l" t="t" r="r" b="b"/>
                <a:pathLst>
                  <a:path w="6167" h="2467" extrusionOk="0">
                    <a:moveTo>
                      <a:pt x="1754" y="0"/>
                    </a:moveTo>
                    <a:cubicBezTo>
                      <a:pt x="1672" y="0"/>
                      <a:pt x="1591" y="4"/>
                      <a:pt x="1511" y="10"/>
                    </a:cubicBezTo>
                    <a:cubicBezTo>
                      <a:pt x="1" y="136"/>
                      <a:pt x="126" y="1141"/>
                      <a:pt x="126" y="1141"/>
                    </a:cubicBezTo>
                    <a:cubicBezTo>
                      <a:pt x="126" y="1141"/>
                      <a:pt x="757" y="1267"/>
                      <a:pt x="2895" y="1897"/>
                    </a:cubicBezTo>
                    <a:cubicBezTo>
                      <a:pt x="4372" y="2332"/>
                      <a:pt x="4889" y="2466"/>
                      <a:pt x="5192" y="2466"/>
                    </a:cubicBezTo>
                    <a:cubicBezTo>
                      <a:pt x="5327" y="2466"/>
                      <a:pt x="5420" y="2439"/>
                      <a:pt x="5537" y="2401"/>
                    </a:cubicBezTo>
                    <a:cubicBezTo>
                      <a:pt x="5914" y="2275"/>
                      <a:pt x="6166" y="1268"/>
                      <a:pt x="6166" y="1268"/>
                    </a:cubicBezTo>
                    <a:lnTo>
                      <a:pt x="6166" y="1268"/>
                    </a:lnTo>
                    <a:cubicBezTo>
                      <a:pt x="6079" y="1355"/>
                      <a:pt x="5965" y="1389"/>
                      <a:pt x="5841" y="1389"/>
                    </a:cubicBezTo>
                    <a:cubicBezTo>
                      <a:pt x="5429" y="1389"/>
                      <a:pt x="4907" y="1016"/>
                      <a:pt x="4907" y="1016"/>
                    </a:cubicBezTo>
                    <a:cubicBezTo>
                      <a:pt x="4907" y="1016"/>
                      <a:pt x="3215" y="0"/>
                      <a:pt x="1754"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67;p32">
                <a:extLst>
                  <a:ext uri="{FF2B5EF4-FFF2-40B4-BE49-F238E27FC236}">
                    <a16:creationId xmlns:a16="http://schemas.microsoft.com/office/drawing/2014/main" id="{40D2E9DB-5089-6EEA-9B0E-5BAA03723503}"/>
                  </a:ext>
                </a:extLst>
              </p:cNvPr>
              <p:cNvSpPr/>
              <p:nvPr/>
            </p:nvSpPr>
            <p:spPr>
              <a:xfrm>
                <a:off x="6016262" y="2813753"/>
                <a:ext cx="132100" cy="60429"/>
              </a:xfrm>
              <a:custGeom>
                <a:avLst/>
                <a:gdLst/>
                <a:ahLst/>
                <a:cxnLst/>
                <a:rect l="l" t="t" r="r" b="b"/>
                <a:pathLst>
                  <a:path w="6709" h="3069" extrusionOk="0">
                    <a:moveTo>
                      <a:pt x="1972" y="602"/>
                    </a:moveTo>
                    <a:cubicBezTo>
                      <a:pt x="3327" y="602"/>
                      <a:pt x="4951" y="1562"/>
                      <a:pt x="4952" y="1562"/>
                    </a:cubicBezTo>
                    <a:cubicBezTo>
                      <a:pt x="5025" y="1615"/>
                      <a:pt x="5477" y="1924"/>
                      <a:pt x="5932" y="1980"/>
                    </a:cubicBezTo>
                    <a:cubicBezTo>
                      <a:pt x="5836" y="2209"/>
                      <a:pt x="5731" y="2385"/>
                      <a:pt x="5661" y="2416"/>
                    </a:cubicBezTo>
                    <a:cubicBezTo>
                      <a:pt x="5577" y="2444"/>
                      <a:pt x="5512" y="2466"/>
                      <a:pt x="5406" y="2466"/>
                    </a:cubicBezTo>
                    <a:cubicBezTo>
                      <a:pt x="5157" y="2466"/>
                      <a:pt x="4682" y="2346"/>
                      <a:pt x="3198" y="1910"/>
                    </a:cubicBezTo>
                    <a:cubicBezTo>
                      <a:pt x="1785" y="1494"/>
                      <a:pt x="1028" y="1297"/>
                      <a:pt x="671" y="1209"/>
                    </a:cubicBezTo>
                    <a:cubicBezTo>
                      <a:pt x="695" y="1132"/>
                      <a:pt x="734" y="1060"/>
                      <a:pt x="786" y="997"/>
                    </a:cubicBezTo>
                    <a:cubicBezTo>
                      <a:pt x="960" y="782"/>
                      <a:pt x="1295" y="648"/>
                      <a:pt x="1755" y="610"/>
                    </a:cubicBezTo>
                    <a:cubicBezTo>
                      <a:pt x="1826" y="604"/>
                      <a:pt x="1899" y="602"/>
                      <a:pt x="1972" y="602"/>
                    </a:cubicBezTo>
                    <a:close/>
                    <a:moveTo>
                      <a:pt x="1975" y="0"/>
                    </a:moveTo>
                    <a:cubicBezTo>
                      <a:pt x="1884" y="0"/>
                      <a:pt x="1794" y="4"/>
                      <a:pt x="1705" y="12"/>
                    </a:cubicBezTo>
                    <a:cubicBezTo>
                      <a:pt x="1069" y="64"/>
                      <a:pt x="603" y="268"/>
                      <a:pt x="319" y="619"/>
                    </a:cubicBezTo>
                    <a:cubicBezTo>
                      <a:pt x="0" y="1011"/>
                      <a:pt x="42" y="1433"/>
                      <a:pt x="48" y="1481"/>
                    </a:cubicBezTo>
                    <a:cubicBezTo>
                      <a:pt x="64" y="1609"/>
                      <a:pt x="160" y="1712"/>
                      <a:pt x="287" y="1738"/>
                    </a:cubicBezTo>
                    <a:cubicBezTo>
                      <a:pt x="293" y="1739"/>
                      <a:pt x="939" y="1871"/>
                      <a:pt x="3029" y="2486"/>
                    </a:cubicBezTo>
                    <a:cubicBezTo>
                      <a:pt x="4490" y="2916"/>
                      <a:pt x="5046" y="3068"/>
                      <a:pt x="5409" y="3068"/>
                    </a:cubicBezTo>
                    <a:cubicBezTo>
                      <a:pt x="5574" y="3068"/>
                      <a:pt x="5700" y="3036"/>
                      <a:pt x="5850" y="2986"/>
                    </a:cubicBezTo>
                    <a:cubicBezTo>
                      <a:pt x="6346" y="2820"/>
                      <a:pt x="6607" y="1915"/>
                      <a:pt x="6676" y="1641"/>
                    </a:cubicBezTo>
                    <a:cubicBezTo>
                      <a:pt x="6709" y="1510"/>
                      <a:pt x="6649" y="1373"/>
                      <a:pt x="6532" y="1306"/>
                    </a:cubicBezTo>
                    <a:cubicBezTo>
                      <a:pt x="6486" y="1280"/>
                      <a:pt x="6435" y="1267"/>
                      <a:pt x="6385" y="1267"/>
                    </a:cubicBezTo>
                    <a:cubicBezTo>
                      <a:pt x="6307" y="1267"/>
                      <a:pt x="6230" y="1298"/>
                      <a:pt x="6172" y="1356"/>
                    </a:cubicBezTo>
                    <a:cubicBezTo>
                      <a:pt x="6148" y="1379"/>
                      <a:pt x="6110" y="1390"/>
                      <a:pt x="6061" y="1390"/>
                    </a:cubicBezTo>
                    <a:cubicBezTo>
                      <a:pt x="5877" y="1390"/>
                      <a:pt x="5543" y="1244"/>
                      <a:pt x="5281" y="1060"/>
                    </a:cubicBezTo>
                    <a:cubicBezTo>
                      <a:pt x="5205" y="1014"/>
                      <a:pt x="3498" y="0"/>
                      <a:pt x="197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68;p32">
                <a:extLst>
                  <a:ext uri="{FF2B5EF4-FFF2-40B4-BE49-F238E27FC236}">
                    <a16:creationId xmlns:a16="http://schemas.microsoft.com/office/drawing/2014/main" id="{02A3150D-63DD-FA56-1609-B2CEAEB849E7}"/>
                  </a:ext>
                </a:extLst>
              </p:cNvPr>
              <p:cNvSpPr/>
              <p:nvPr/>
            </p:nvSpPr>
            <p:spPr>
              <a:xfrm>
                <a:off x="6431780" y="2509109"/>
                <a:ext cx="146159" cy="233976"/>
              </a:xfrm>
              <a:custGeom>
                <a:avLst/>
                <a:gdLst/>
                <a:ahLst/>
                <a:cxnLst/>
                <a:rect l="l" t="t" r="r" b="b"/>
                <a:pathLst>
                  <a:path w="7423" h="11883" extrusionOk="0">
                    <a:moveTo>
                      <a:pt x="705" y="1"/>
                    </a:moveTo>
                    <a:cubicBezTo>
                      <a:pt x="272" y="1"/>
                      <a:pt x="1" y="57"/>
                      <a:pt x="1" y="57"/>
                    </a:cubicBezTo>
                    <a:cubicBezTo>
                      <a:pt x="1" y="57"/>
                      <a:pt x="5662" y="2447"/>
                      <a:pt x="6165" y="11883"/>
                    </a:cubicBezTo>
                    <a:lnTo>
                      <a:pt x="7297" y="11757"/>
                    </a:lnTo>
                    <a:cubicBezTo>
                      <a:pt x="7297" y="11757"/>
                      <a:pt x="7423" y="7354"/>
                      <a:pt x="5537" y="3328"/>
                    </a:cubicBezTo>
                    <a:cubicBezTo>
                      <a:pt x="4164" y="400"/>
                      <a:pt x="1860" y="1"/>
                      <a:pt x="7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69;p32">
                <a:extLst>
                  <a:ext uri="{FF2B5EF4-FFF2-40B4-BE49-F238E27FC236}">
                    <a16:creationId xmlns:a16="http://schemas.microsoft.com/office/drawing/2014/main" id="{F964910E-714B-98A0-FB64-4C112AB2DE6E}"/>
                  </a:ext>
                </a:extLst>
              </p:cNvPr>
              <p:cNvSpPr/>
              <p:nvPr/>
            </p:nvSpPr>
            <p:spPr>
              <a:xfrm>
                <a:off x="6425637" y="2503320"/>
                <a:ext cx="157835" cy="245672"/>
              </a:xfrm>
              <a:custGeom>
                <a:avLst/>
                <a:gdLst/>
                <a:ahLst/>
                <a:cxnLst/>
                <a:rect l="l" t="t" r="r" b="b"/>
                <a:pathLst>
                  <a:path w="8016" h="12477" extrusionOk="0">
                    <a:moveTo>
                      <a:pt x="1354" y="601"/>
                    </a:moveTo>
                    <a:cubicBezTo>
                      <a:pt x="2503" y="677"/>
                      <a:pt x="4390" y="1219"/>
                      <a:pt x="5576" y="3749"/>
                    </a:cubicBezTo>
                    <a:cubicBezTo>
                      <a:pt x="7150" y="7109"/>
                      <a:pt x="7300" y="10786"/>
                      <a:pt x="7309" y="11782"/>
                    </a:cubicBezTo>
                    <a:lnTo>
                      <a:pt x="6758" y="11844"/>
                    </a:lnTo>
                    <a:cubicBezTo>
                      <a:pt x="6291" y="4795"/>
                      <a:pt x="2999" y="1712"/>
                      <a:pt x="1354" y="601"/>
                    </a:cubicBezTo>
                    <a:close/>
                    <a:moveTo>
                      <a:pt x="986" y="0"/>
                    </a:moveTo>
                    <a:cubicBezTo>
                      <a:pt x="543" y="0"/>
                      <a:pt x="263" y="55"/>
                      <a:pt x="252" y="57"/>
                    </a:cubicBezTo>
                    <a:cubicBezTo>
                      <a:pt x="124" y="83"/>
                      <a:pt x="27" y="190"/>
                      <a:pt x="14" y="321"/>
                    </a:cubicBezTo>
                    <a:cubicBezTo>
                      <a:pt x="1" y="452"/>
                      <a:pt x="74" y="576"/>
                      <a:pt x="195" y="627"/>
                    </a:cubicBezTo>
                    <a:cubicBezTo>
                      <a:pt x="251" y="651"/>
                      <a:pt x="5691" y="3077"/>
                      <a:pt x="6178" y="12192"/>
                    </a:cubicBezTo>
                    <a:cubicBezTo>
                      <a:pt x="6186" y="12351"/>
                      <a:pt x="6318" y="12477"/>
                      <a:pt x="6477" y="12477"/>
                    </a:cubicBezTo>
                    <a:cubicBezTo>
                      <a:pt x="6489" y="12477"/>
                      <a:pt x="6499" y="12477"/>
                      <a:pt x="6511" y="12476"/>
                    </a:cubicBezTo>
                    <a:lnTo>
                      <a:pt x="7642" y="12350"/>
                    </a:lnTo>
                    <a:cubicBezTo>
                      <a:pt x="7792" y="12333"/>
                      <a:pt x="7907" y="12210"/>
                      <a:pt x="7910" y="12059"/>
                    </a:cubicBezTo>
                    <a:cubicBezTo>
                      <a:pt x="7916" y="11877"/>
                      <a:pt x="8016" y="7538"/>
                      <a:pt x="6121" y="3494"/>
                    </a:cubicBezTo>
                    <a:cubicBezTo>
                      <a:pt x="4678" y="416"/>
                      <a:pt x="2211" y="0"/>
                      <a:pt x="98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70;p32">
                <a:extLst>
                  <a:ext uri="{FF2B5EF4-FFF2-40B4-BE49-F238E27FC236}">
                    <a16:creationId xmlns:a16="http://schemas.microsoft.com/office/drawing/2014/main" id="{2DBE83C2-715C-1D50-5EAB-0B419073557A}"/>
                  </a:ext>
                </a:extLst>
              </p:cNvPr>
              <p:cNvSpPr/>
              <p:nvPr/>
            </p:nvSpPr>
            <p:spPr>
              <a:xfrm>
                <a:off x="6491283" y="2712920"/>
                <a:ext cx="181778" cy="107980"/>
              </a:xfrm>
              <a:custGeom>
                <a:avLst/>
                <a:gdLst/>
                <a:ahLst/>
                <a:cxnLst/>
                <a:rect l="l" t="t" r="r" b="b"/>
                <a:pathLst>
                  <a:path w="9232" h="5484" extrusionOk="0">
                    <a:moveTo>
                      <a:pt x="7210" y="1"/>
                    </a:moveTo>
                    <a:cubicBezTo>
                      <a:pt x="7009" y="1"/>
                      <a:pt x="6805" y="35"/>
                      <a:pt x="6605" y="107"/>
                    </a:cubicBezTo>
                    <a:lnTo>
                      <a:pt x="1312" y="2001"/>
                    </a:lnTo>
                    <a:cubicBezTo>
                      <a:pt x="492" y="2295"/>
                      <a:pt x="1" y="3137"/>
                      <a:pt x="150" y="3997"/>
                    </a:cubicBezTo>
                    <a:cubicBezTo>
                      <a:pt x="300" y="4855"/>
                      <a:pt x="1044" y="5482"/>
                      <a:pt x="1916" y="5484"/>
                    </a:cubicBezTo>
                    <a:cubicBezTo>
                      <a:pt x="2122" y="5484"/>
                      <a:pt x="2327" y="5448"/>
                      <a:pt x="2520" y="5378"/>
                    </a:cubicBezTo>
                    <a:lnTo>
                      <a:pt x="7813" y="3483"/>
                    </a:lnTo>
                    <a:cubicBezTo>
                      <a:pt x="8746" y="3150"/>
                      <a:pt x="9231" y="2123"/>
                      <a:pt x="8898" y="1190"/>
                    </a:cubicBezTo>
                    <a:cubicBezTo>
                      <a:pt x="8635" y="458"/>
                      <a:pt x="7946" y="1"/>
                      <a:pt x="72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71;p32">
                <a:extLst>
                  <a:ext uri="{FF2B5EF4-FFF2-40B4-BE49-F238E27FC236}">
                    <a16:creationId xmlns:a16="http://schemas.microsoft.com/office/drawing/2014/main" id="{9EFCFC9B-69D3-FB3E-3E74-B8474DFA6175}"/>
                  </a:ext>
                </a:extLst>
              </p:cNvPr>
              <p:cNvSpPr/>
              <p:nvPr/>
            </p:nvSpPr>
            <p:spPr>
              <a:xfrm>
                <a:off x="6484943" y="2706994"/>
                <a:ext cx="194793" cy="119833"/>
              </a:xfrm>
              <a:custGeom>
                <a:avLst/>
                <a:gdLst/>
                <a:ahLst/>
                <a:cxnLst/>
                <a:rect l="l" t="t" r="r" b="b"/>
                <a:pathLst>
                  <a:path w="9893" h="6086" extrusionOk="0">
                    <a:moveTo>
                      <a:pt x="7533" y="602"/>
                    </a:moveTo>
                    <a:cubicBezTo>
                      <a:pt x="8259" y="604"/>
                      <a:pt x="8877" y="1127"/>
                      <a:pt x="9001" y="1842"/>
                    </a:cubicBezTo>
                    <a:cubicBezTo>
                      <a:pt x="9124" y="2557"/>
                      <a:pt x="8716" y="3257"/>
                      <a:pt x="8034" y="3502"/>
                    </a:cubicBezTo>
                    <a:lnTo>
                      <a:pt x="2742" y="5397"/>
                    </a:lnTo>
                    <a:cubicBezTo>
                      <a:pt x="2583" y="5454"/>
                      <a:pt x="2419" y="5482"/>
                      <a:pt x="2257" y="5482"/>
                    </a:cubicBezTo>
                    <a:cubicBezTo>
                      <a:pt x="1640" y="5482"/>
                      <a:pt x="1046" y="5091"/>
                      <a:pt x="833" y="4493"/>
                    </a:cubicBezTo>
                    <a:cubicBezTo>
                      <a:pt x="554" y="3717"/>
                      <a:pt x="958" y="2862"/>
                      <a:pt x="1736" y="2586"/>
                    </a:cubicBezTo>
                    <a:lnTo>
                      <a:pt x="7029" y="691"/>
                    </a:lnTo>
                    <a:cubicBezTo>
                      <a:pt x="7190" y="632"/>
                      <a:pt x="7361" y="602"/>
                      <a:pt x="7533" y="602"/>
                    </a:cubicBezTo>
                    <a:close/>
                    <a:moveTo>
                      <a:pt x="7531" y="1"/>
                    </a:moveTo>
                    <a:cubicBezTo>
                      <a:pt x="7297" y="1"/>
                      <a:pt x="7059" y="41"/>
                      <a:pt x="6825" y="124"/>
                    </a:cubicBezTo>
                    <a:lnTo>
                      <a:pt x="1532" y="2019"/>
                    </a:lnTo>
                    <a:cubicBezTo>
                      <a:pt x="574" y="2362"/>
                      <a:pt x="0" y="3346"/>
                      <a:pt x="175" y="4349"/>
                    </a:cubicBezTo>
                    <a:cubicBezTo>
                      <a:pt x="349" y="5352"/>
                      <a:pt x="1219" y="6084"/>
                      <a:pt x="2238" y="6086"/>
                    </a:cubicBezTo>
                    <a:cubicBezTo>
                      <a:pt x="2478" y="6084"/>
                      <a:pt x="2718" y="6043"/>
                      <a:pt x="2944" y="5962"/>
                    </a:cubicBezTo>
                    <a:lnTo>
                      <a:pt x="8237" y="4068"/>
                    </a:lnTo>
                    <a:cubicBezTo>
                      <a:pt x="9326" y="3678"/>
                      <a:pt x="9892" y="2479"/>
                      <a:pt x="9502" y="1390"/>
                    </a:cubicBezTo>
                    <a:cubicBezTo>
                      <a:pt x="9197" y="534"/>
                      <a:pt x="8391" y="1"/>
                      <a:pt x="753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72;p32">
                <a:extLst>
                  <a:ext uri="{FF2B5EF4-FFF2-40B4-BE49-F238E27FC236}">
                    <a16:creationId xmlns:a16="http://schemas.microsoft.com/office/drawing/2014/main" id="{E676A388-32CA-0827-DB34-472CF33099A1}"/>
                  </a:ext>
                </a:extLst>
              </p:cNvPr>
              <p:cNvSpPr/>
              <p:nvPr/>
            </p:nvSpPr>
            <p:spPr>
              <a:xfrm>
                <a:off x="6492859" y="2760058"/>
                <a:ext cx="52592" cy="57593"/>
              </a:xfrm>
              <a:custGeom>
                <a:avLst/>
                <a:gdLst/>
                <a:ahLst/>
                <a:cxnLst/>
                <a:rect l="l" t="t" r="r" b="b"/>
                <a:pathLst>
                  <a:path w="2671" h="2925" extrusionOk="0">
                    <a:moveTo>
                      <a:pt x="1107" y="0"/>
                    </a:moveTo>
                    <a:cubicBezTo>
                      <a:pt x="1005" y="0"/>
                      <a:pt x="904" y="18"/>
                      <a:pt x="807" y="54"/>
                    </a:cubicBezTo>
                    <a:cubicBezTo>
                      <a:pt x="230" y="270"/>
                      <a:pt x="0" y="1076"/>
                      <a:pt x="292" y="1854"/>
                    </a:cubicBezTo>
                    <a:cubicBezTo>
                      <a:pt x="535" y="2501"/>
                      <a:pt x="1062" y="2925"/>
                      <a:pt x="1564" y="2925"/>
                    </a:cubicBezTo>
                    <a:cubicBezTo>
                      <a:pt x="1666" y="2925"/>
                      <a:pt x="1766" y="2908"/>
                      <a:pt x="1863" y="2871"/>
                    </a:cubicBezTo>
                    <a:cubicBezTo>
                      <a:pt x="2439" y="2654"/>
                      <a:pt x="2670" y="1849"/>
                      <a:pt x="2379" y="1072"/>
                    </a:cubicBezTo>
                    <a:cubicBezTo>
                      <a:pt x="2135" y="424"/>
                      <a:pt x="1608" y="0"/>
                      <a:pt x="11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73;p32">
                <a:extLst>
                  <a:ext uri="{FF2B5EF4-FFF2-40B4-BE49-F238E27FC236}">
                    <a16:creationId xmlns:a16="http://schemas.microsoft.com/office/drawing/2014/main" id="{BE0424B0-70D4-ED0D-823E-A412BFB170F6}"/>
                  </a:ext>
                </a:extLst>
              </p:cNvPr>
              <p:cNvSpPr/>
              <p:nvPr/>
            </p:nvSpPr>
            <p:spPr>
              <a:xfrm>
                <a:off x="6486164" y="2754132"/>
                <a:ext cx="62811" cy="69407"/>
              </a:xfrm>
              <a:custGeom>
                <a:avLst/>
                <a:gdLst/>
                <a:ahLst/>
                <a:cxnLst/>
                <a:rect l="l" t="t" r="r" b="b"/>
                <a:pathLst>
                  <a:path w="3190" h="3525" extrusionOk="0">
                    <a:moveTo>
                      <a:pt x="1435" y="602"/>
                    </a:moveTo>
                    <a:cubicBezTo>
                      <a:pt x="1438" y="602"/>
                      <a:pt x="1441" y="602"/>
                      <a:pt x="1444" y="602"/>
                    </a:cubicBezTo>
                    <a:cubicBezTo>
                      <a:pt x="1820" y="602"/>
                      <a:pt x="2242" y="958"/>
                      <a:pt x="2438" y="1477"/>
                    </a:cubicBezTo>
                    <a:cubicBezTo>
                      <a:pt x="2556" y="1793"/>
                      <a:pt x="2578" y="2121"/>
                      <a:pt x="2498" y="2399"/>
                    </a:cubicBezTo>
                    <a:cubicBezTo>
                      <a:pt x="2427" y="2646"/>
                      <a:pt x="2285" y="2820"/>
                      <a:pt x="2098" y="2890"/>
                    </a:cubicBezTo>
                    <a:cubicBezTo>
                      <a:pt x="2036" y="2913"/>
                      <a:pt x="1972" y="2924"/>
                      <a:pt x="1907" y="2924"/>
                    </a:cubicBezTo>
                    <a:cubicBezTo>
                      <a:pt x="1532" y="2924"/>
                      <a:pt x="1109" y="2568"/>
                      <a:pt x="913" y="2048"/>
                    </a:cubicBezTo>
                    <a:cubicBezTo>
                      <a:pt x="684" y="1438"/>
                      <a:pt x="840" y="790"/>
                      <a:pt x="1252" y="635"/>
                    </a:cubicBezTo>
                    <a:cubicBezTo>
                      <a:pt x="1311" y="614"/>
                      <a:pt x="1373" y="602"/>
                      <a:pt x="1435" y="602"/>
                    </a:cubicBezTo>
                    <a:close/>
                    <a:moveTo>
                      <a:pt x="1441" y="1"/>
                    </a:moveTo>
                    <a:cubicBezTo>
                      <a:pt x="1305" y="1"/>
                      <a:pt x="1171" y="24"/>
                      <a:pt x="1041" y="73"/>
                    </a:cubicBezTo>
                    <a:cubicBezTo>
                      <a:pt x="310" y="348"/>
                      <a:pt x="0" y="1329"/>
                      <a:pt x="350" y="2261"/>
                    </a:cubicBezTo>
                    <a:cubicBezTo>
                      <a:pt x="638" y="3027"/>
                      <a:pt x="1283" y="3524"/>
                      <a:pt x="1910" y="3524"/>
                    </a:cubicBezTo>
                    <a:cubicBezTo>
                      <a:pt x="2047" y="3524"/>
                      <a:pt x="2182" y="3501"/>
                      <a:pt x="2309" y="3453"/>
                    </a:cubicBezTo>
                    <a:cubicBezTo>
                      <a:pt x="2679" y="3313"/>
                      <a:pt x="2951" y="2999"/>
                      <a:pt x="3076" y="2565"/>
                    </a:cubicBezTo>
                    <a:cubicBezTo>
                      <a:pt x="3190" y="2163"/>
                      <a:pt x="3162" y="1702"/>
                      <a:pt x="2999" y="1266"/>
                    </a:cubicBezTo>
                    <a:cubicBezTo>
                      <a:pt x="2711" y="499"/>
                      <a:pt x="2067" y="1"/>
                      <a:pt x="14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74;p32">
                <a:extLst>
                  <a:ext uri="{FF2B5EF4-FFF2-40B4-BE49-F238E27FC236}">
                    <a16:creationId xmlns:a16="http://schemas.microsoft.com/office/drawing/2014/main" id="{B5C5A406-898E-DA52-8DE6-693CEDC80159}"/>
                  </a:ext>
                </a:extLst>
              </p:cNvPr>
              <p:cNvSpPr/>
              <p:nvPr/>
            </p:nvSpPr>
            <p:spPr>
              <a:xfrm>
                <a:off x="6473995" y="2907241"/>
                <a:ext cx="59168" cy="100616"/>
              </a:xfrm>
              <a:custGeom>
                <a:avLst/>
                <a:gdLst/>
                <a:ahLst/>
                <a:cxnLst/>
                <a:rect l="l" t="t" r="r" b="b"/>
                <a:pathLst>
                  <a:path w="3005" h="5110" extrusionOk="0">
                    <a:moveTo>
                      <a:pt x="1503" y="1033"/>
                    </a:moveTo>
                    <a:cubicBezTo>
                      <a:pt x="1926" y="2021"/>
                      <a:pt x="2404" y="3252"/>
                      <a:pt x="2404" y="3608"/>
                    </a:cubicBezTo>
                    <a:cubicBezTo>
                      <a:pt x="2398" y="4101"/>
                      <a:pt x="1996" y="4497"/>
                      <a:pt x="1503" y="4497"/>
                    </a:cubicBezTo>
                    <a:cubicBezTo>
                      <a:pt x="1009" y="4497"/>
                      <a:pt x="607" y="4101"/>
                      <a:pt x="602" y="3608"/>
                    </a:cubicBezTo>
                    <a:cubicBezTo>
                      <a:pt x="602" y="3252"/>
                      <a:pt x="1079" y="2021"/>
                      <a:pt x="1503" y="1033"/>
                    </a:cubicBezTo>
                    <a:close/>
                    <a:moveTo>
                      <a:pt x="1503" y="1"/>
                    </a:moveTo>
                    <a:cubicBezTo>
                      <a:pt x="1390" y="1"/>
                      <a:pt x="1277" y="54"/>
                      <a:pt x="1229" y="161"/>
                    </a:cubicBezTo>
                    <a:cubicBezTo>
                      <a:pt x="1024" y="616"/>
                      <a:pt x="0" y="2915"/>
                      <a:pt x="0" y="3608"/>
                    </a:cubicBezTo>
                    <a:cubicBezTo>
                      <a:pt x="2" y="4437"/>
                      <a:pt x="674" y="5109"/>
                      <a:pt x="1503" y="5109"/>
                    </a:cubicBezTo>
                    <a:cubicBezTo>
                      <a:pt x="2331" y="5109"/>
                      <a:pt x="3004" y="4437"/>
                      <a:pt x="3005" y="3608"/>
                    </a:cubicBezTo>
                    <a:cubicBezTo>
                      <a:pt x="3005" y="2915"/>
                      <a:pt x="1982" y="616"/>
                      <a:pt x="1776" y="161"/>
                    </a:cubicBezTo>
                    <a:cubicBezTo>
                      <a:pt x="1728" y="54"/>
                      <a:pt x="1615" y="1"/>
                      <a:pt x="1503"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375;p32">
                <a:extLst>
                  <a:ext uri="{FF2B5EF4-FFF2-40B4-BE49-F238E27FC236}">
                    <a16:creationId xmlns:a16="http://schemas.microsoft.com/office/drawing/2014/main" id="{D5D9AA88-2B90-9C14-605C-45E075E19CAE}"/>
                  </a:ext>
                </a:extLst>
              </p:cNvPr>
              <p:cNvSpPr/>
              <p:nvPr/>
            </p:nvSpPr>
            <p:spPr>
              <a:xfrm>
                <a:off x="6641656" y="1230441"/>
                <a:ext cx="1516071" cy="1799528"/>
              </a:xfrm>
              <a:custGeom>
                <a:avLst/>
                <a:gdLst/>
                <a:ahLst/>
                <a:cxnLst/>
                <a:rect l="l" t="t" r="r" b="b"/>
                <a:pathLst>
                  <a:path w="76997" h="91393" extrusionOk="0">
                    <a:moveTo>
                      <a:pt x="24017" y="0"/>
                    </a:moveTo>
                    <a:cubicBezTo>
                      <a:pt x="22933" y="0"/>
                      <a:pt x="21579" y="521"/>
                      <a:pt x="20269" y="974"/>
                    </a:cubicBezTo>
                    <a:cubicBezTo>
                      <a:pt x="17355" y="1983"/>
                      <a:pt x="9507" y="9607"/>
                      <a:pt x="7713" y="14428"/>
                    </a:cubicBezTo>
                    <a:cubicBezTo>
                      <a:pt x="5919" y="19249"/>
                      <a:pt x="7489" y="20818"/>
                      <a:pt x="10628" y="23733"/>
                    </a:cubicBezTo>
                    <a:cubicBezTo>
                      <a:pt x="13767" y="26647"/>
                      <a:pt x="17579" y="32590"/>
                      <a:pt x="19597" y="38195"/>
                    </a:cubicBezTo>
                    <a:cubicBezTo>
                      <a:pt x="21615" y="43801"/>
                      <a:pt x="24193" y="49182"/>
                      <a:pt x="28341" y="50640"/>
                    </a:cubicBezTo>
                    <a:cubicBezTo>
                      <a:pt x="28341" y="50640"/>
                      <a:pt x="21727" y="53778"/>
                      <a:pt x="17354" y="56918"/>
                    </a:cubicBezTo>
                    <a:cubicBezTo>
                      <a:pt x="12982" y="60056"/>
                      <a:pt x="10852" y="61515"/>
                      <a:pt x="10852" y="61515"/>
                    </a:cubicBezTo>
                    <a:cubicBezTo>
                      <a:pt x="10852" y="61515"/>
                      <a:pt x="4909" y="63196"/>
                      <a:pt x="2667" y="66110"/>
                    </a:cubicBezTo>
                    <a:cubicBezTo>
                      <a:pt x="1326" y="67854"/>
                      <a:pt x="475" y="69225"/>
                      <a:pt x="1" y="70054"/>
                    </a:cubicBezTo>
                    <a:cubicBezTo>
                      <a:pt x="1225" y="69607"/>
                      <a:pt x="3281" y="69045"/>
                      <a:pt x="5884" y="69045"/>
                    </a:cubicBezTo>
                    <a:cubicBezTo>
                      <a:pt x="8729" y="69045"/>
                      <a:pt x="12227" y="69715"/>
                      <a:pt x="16008" y="71940"/>
                    </a:cubicBezTo>
                    <a:cubicBezTo>
                      <a:pt x="24989" y="77223"/>
                      <a:pt x="26900" y="85990"/>
                      <a:pt x="26902" y="91392"/>
                    </a:cubicBezTo>
                    <a:lnTo>
                      <a:pt x="30471" y="88197"/>
                    </a:lnTo>
                    <a:cubicBezTo>
                      <a:pt x="30471" y="88197"/>
                      <a:pt x="39777" y="84497"/>
                      <a:pt x="47512" y="75976"/>
                    </a:cubicBezTo>
                    <a:cubicBezTo>
                      <a:pt x="55247" y="67456"/>
                      <a:pt x="56482" y="63309"/>
                      <a:pt x="57265" y="55685"/>
                    </a:cubicBezTo>
                    <a:cubicBezTo>
                      <a:pt x="58050" y="48061"/>
                      <a:pt x="61190" y="17903"/>
                      <a:pt x="61301" y="17455"/>
                    </a:cubicBezTo>
                    <a:cubicBezTo>
                      <a:pt x="61414" y="17007"/>
                      <a:pt x="62423" y="14764"/>
                      <a:pt x="63769" y="14540"/>
                    </a:cubicBezTo>
                    <a:cubicBezTo>
                      <a:pt x="63791" y="14537"/>
                      <a:pt x="63816" y="14535"/>
                      <a:pt x="63842" y="14535"/>
                    </a:cubicBezTo>
                    <a:cubicBezTo>
                      <a:pt x="65364" y="14535"/>
                      <a:pt x="72530" y="20830"/>
                      <a:pt x="73522" y="21491"/>
                    </a:cubicBezTo>
                    <a:cubicBezTo>
                      <a:pt x="73952" y="21777"/>
                      <a:pt x="74564" y="22002"/>
                      <a:pt x="75144" y="22002"/>
                    </a:cubicBezTo>
                    <a:cubicBezTo>
                      <a:pt x="75924" y="22002"/>
                      <a:pt x="76644" y="21592"/>
                      <a:pt x="76773" y="20369"/>
                    </a:cubicBezTo>
                    <a:cubicBezTo>
                      <a:pt x="76997" y="18240"/>
                      <a:pt x="75204" y="12971"/>
                      <a:pt x="69486" y="7252"/>
                    </a:cubicBezTo>
                    <a:cubicBezTo>
                      <a:pt x="65318" y="3085"/>
                      <a:pt x="61984" y="1479"/>
                      <a:pt x="59962" y="1479"/>
                    </a:cubicBezTo>
                    <a:cubicBezTo>
                      <a:pt x="59210" y="1479"/>
                      <a:pt x="58639" y="1701"/>
                      <a:pt x="58274" y="2096"/>
                    </a:cubicBezTo>
                    <a:cubicBezTo>
                      <a:pt x="56930" y="3553"/>
                      <a:pt x="57826" y="6693"/>
                      <a:pt x="56930" y="11289"/>
                    </a:cubicBezTo>
                    <a:cubicBezTo>
                      <a:pt x="56032" y="15885"/>
                      <a:pt x="50428" y="32478"/>
                      <a:pt x="47625" y="40326"/>
                    </a:cubicBezTo>
                    <a:cubicBezTo>
                      <a:pt x="44821" y="48174"/>
                      <a:pt x="45718" y="58825"/>
                      <a:pt x="45718" y="58825"/>
                    </a:cubicBezTo>
                    <a:cubicBezTo>
                      <a:pt x="45718" y="58825"/>
                      <a:pt x="41906" y="60169"/>
                      <a:pt x="39216" y="62187"/>
                    </a:cubicBezTo>
                    <a:cubicBezTo>
                      <a:pt x="36525" y="64204"/>
                      <a:pt x="32377" y="67008"/>
                      <a:pt x="32377" y="67008"/>
                    </a:cubicBezTo>
                    <a:lnTo>
                      <a:pt x="31256" y="66447"/>
                    </a:lnTo>
                    <a:cubicBezTo>
                      <a:pt x="31256" y="66447"/>
                      <a:pt x="37534" y="60169"/>
                      <a:pt x="39440" y="56581"/>
                    </a:cubicBezTo>
                    <a:cubicBezTo>
                      <a:pt x="41346" y="52993"/>
                      <a:pt x="41906" y="52769"/>
                      <a:pt x="40897" y="50640"/>
                    </a:cubicBezTo>
                    <a:cubicBezTo>
                      <a:pt x="39888" y="48509"/>
                      <a:pt x="31704" y="38195"/>
                      <a:pt x="28116" y="33599"/>
                    </a:cubicBezTo>
                    <a:cubicBezTo>
                      <a:pt x="24529" y="29002"/>
                      <a:pt x="20157" y="21267"/>
                      <a:pt x="19260" y="19025"/>
                    </a:cubicBezTo>
                    <a:cubicBezTo>
                      <a:pt x="18364" y="16782"/>
                      <a:pt x="18476" y="14540"/>
                      <a:pt x="19149" y="12971"/>
                    </a:cubicBezTo>
                    <a:cubicBezTo>
                      <a:pt x="19821" y="11401"/>
                      <a:pt x="26099" y="8261"/>
                      <a:pt x="26212" y="3440"/>
                    </a:cubicBezTo>
                    <a:cubicBezTo>
                      <a:pt x="26273" y="784"/>
                      <a:pt x="25348" y="0"/>
                      <a:pt x="2401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376;p32">
                <a:extLst>
                  <a:ext uri="{FF2B5EF4-FFF2-40B4-BE49-F238E27FC236}">
                    <a16:creationId xmlns:a16="http://schemas.microsoft.com/office/drawing/2014/main" id="{2DEFA473-207D-A2FF-D75D-DDE282DA12C1}"/>
                  </a:ext>
                </a:extLst>
              </p:cNvPr>
              <p:cNvSpPr/>
              <p:nvPr/>
            </p:nvSpPr>
            <p:spPr>
              <a:xfrm>
                <a:off x="6634174" y="1224553"/>
                <a:ext cx="1529578" cy="1811342"/>
              </a:xfrm>
              <a:custGeom>
                <a:avLst/>
                <a:gdLst/>
                <a:ahLst/>
                <a:cxnLst/>
                <a:rect l="l" t="t" r="r" b="b"/>
                <a:pathLst>
                  <a:path w="77683" h="91993" extrusionOk="0">
                    <a:moveTo>
                      <a:pt x="24397" y="600"/>
                    </a:moveTo>
                    <a:cubicBezTo>
                      <a:pt x="24815" y="600"/>
                      <a:pt x="25180" y="685"/>
                      <a:pt x="25468" y="894"/>
                    </a:cubicBezTo>
                    <a:cubicBezTo>
                      <a:pt x="26048" y="1316"/>
                      <a:pt x="26325" y="2270"/>
                      <a:pt x="26291" y="3732"/>
                    </a:cubicBezTo>
                    <a:cubicBezTo>
                      <a:pt x="26217" y="6899"/>
                      <a:pt x="23359" y="9318"/>
                      <a:pt x="21272" y="11084"/>
                    </a:cubicBezTo>
                    <a:cubicBezTo>
                      <a:pt x="20277" y="11926"/>
                      <a:pt x="19492" y="12590"/>
                      <a:pt x="19252" y="13150"/>
                    </a:cubicBezTo>
                    <a:cubicBezTo>
                      <a:pt x="18474" y="14967"/>
                      <a:pt x="18514" y="17316"/>
                      <a:pt x="19362" y="19434"/>
                    </a:cubicBezTo>
                    <a:cubicBezTo>
                      <a:pt x="20274" y="21714"/>
                      <a:pt x="24658" y="29466"/>
                      <a:pt x="28261" y="34083"/>
                    </a:cubicBezTo>
                    <a:lnTo>
                      <a:pt x="29892" y="36166"/>
                    </a:lnTo>
                    <a:cubicBezTo>
                      <a:pt x="33726" y="41058"/>
                      <a:pt x="40144" y="49247"/>
                      <a:pt x="41006" y="51067"/>
                    </a:cubicBezTo>
                    <a:cubicBezTo>
                      <a:pt x="41781" y="52703"/>
                      <a:pt x="41596" y="53036"/>
                      <a:pt x="40394" y="55201"/>
                    </a:cubicBezTo>
                    <a:cubicBezTo>
                      <a:pt x="40152" y="55637"/>
                      <a:pt x="39872" y="56142"/>
                      <a:pt x="39555" y="56739"/>
                    </a:cubicBezTo>
                    <a:cubicBezTo>
                      <a:pt x="37693" y="60245"/>
                      <a:pt x="31486" y="66471"/>
                      <a:pt x="31423" y="66534"/>
                    </a:cubicBezTo>
                    <a:cubicBezTo>
                      <a:pt x="31279" y="66679"/>
                      <a:pt x="31318" y="66923"/>
                      <a:pt x="31502" y="67014"/>
                    </a:cubicBezTo>
                    <a:lnTo>
                      <a:pt x="32622" y="67575"/>
                    </a:lnTo>
                    <a:cubicBezTo>
                      <a:pt x="32665" y="67596"/>
                      <a:pt x="32711" y="67607"/>
                      <a:pt x="32757" y="67607"/>
                    </a:cubicBezTo>
                    <a:cubicBezTo>
                      <a:pt x="32816" y="67607"/>
                      <a:pt x="32875" y="67589"/>
                      <a:pt x="32926" y="67555"/>
                    </a:cubicBezTo>
                    <a:cubicBezTo>
                      <a:pt x="32966" y="67527"/>
                      <a:pt x="37111" y="64726"/>
                      <a:pt x="39776" y="62726"/>
                    </a:cubicBezTo>
                    <a:cubicBezTo>
                      <a:pt x="42398" y="60760"/>
                      <a:pt x="46161" y="59419"/>
                      <a:pt x="46198" y="59406"/>
                    </a:cubicBezTo>
                    <a:cubicBezTo>
                      <a:pt x="46327" y="59361"/>
                      <a:pt x="46409" y="59234"/>
                      <a:pt x="46398" y="59097"/>
                    </a:cubicBezTo>
                    <a:cubicBezTo>
                      <a:pt x="46389" y="58992"/>
                      <a:pt x="45539" y="48419"/>
                      <a:pt x="48287" y="40725"/>
                    </a:cubicBezTo>
                    <a:cubicBezTo>
                      <a:pt x="51086" y="32887"/>
                      <a:pt x="56693" y="16312"/>
                      <a:pt x="57605" y="11645"/>
                    </a:cubicBezTo>
                    <a:cubicBezTo>
                      <a:pt x="57997" y="9632"/>
                      <a:pt x="58051" y="7876"/>
                      <a:pt x="58093" y="6466"/>
                    </a:cubicBezTo>
                    <a:cubicBezTo>
                      <a:pt x="58149" y="4652"/>
                      <a:pt x="58188" y="3342"/>
                      <a:pt x="58876" y="2597"/>
                    </a:cubicBezTo>
                    <a:cubicBezTo>
                      <a:pt x="59178" y="2270"/>
                      <a:pt x="59661" y="2090"/>
                      <a:pt x="60273" y="2078"/>
                    </a:cubicBezTo>
                    <a:cubicBezTo>
                      <a:pt x="60297" y="2078"/>
                      <a:pt x="60322" y="2077"/>
                      <a:pt x="60346" y="2077"/>
                    </a:cubicBezTo>
                    <a:cubicBezTo>
                      <a:pt x="62634" y="2077"/>
                      <a:pt x="66085" y="4196"/>
                      <a:pt x="69654" y="7763"/>
                    </a:cubicBezTo>
                    <a:cubicBezTo>
                      <a:pt x="75333" y="13443"/>
                      <a:pt x="77071" y="18574"/>
                      <a:pt x="76854" y="20636"/>
                    </a:cubicBezTo>
                    <a:cubicBezTo>
                      <a:pt x="76788" y="21268"/>
                      <a:pt x="76547" y="21685"/>
                      <a:pt x="76139" y="21876"/>
                    </a:cubicBezTo>
                    <a:cubicBezTo>
                      <a:pt x="75955" y="21963"/>
                      <a:pt x="75743" y="22001"/>
                      <a:pt x="75522" y="22001"/>
                    </a:cubicBezTo>
                    <a:cubicBezTo>
                      <a:pt x="75019" y="22001"/>
                      <a:pt x="74467" y="21805"/>
                      <a:pt x="74069" y="21539"/>
                    </a:cubicBezTo>
                    <a:cubicBezTo>
                      <a:pt x="73825" y="21377"/>
                      <a:pt x="73151" y="20826"/>
                      <a:pt x="72299" y="20127"/>
                    </a:cubicBezTo>
                    <a:cubicBezTo>
                      <a:pt x="67985" y="16599"/>
                      <a:pt x="65233" y="14533"/>
                      <a:pt x="64206" y="14533"/>
                    </a:cubicBezTo>
                    <a:cubicBezTo>
                      <a:pt x="64168" y="14533"/>
                      <a:pt x="64132" y="14536"/>
                      <a:pt x="64099" y="14542"/>
                    </a:cubicBezTo>
                    <a:cubicBezTo>
                      <a:pt x="62615" y="14790"/>
                      <a:pt x="61533" y="17110"/>
                      <a:pt x="61390" y="17680"/>
                    </a:cubicBezTo>
                    <a:cubicBezTo>
                      <a:pt x="61265" y="18182"/>
                      <a:pt x="57899" y="50597"/>
                      <a:pt x="57348" y="55952"/>
                    </a:cubicBezTo>
                    <a:cubicBezTo>
                      <a:pt x="56582" y="63373"/>
                      <a:pt x="55436" y="67519"/>
                      <a:pt x="47669" y="76074"/>
                    </a:cubicBezTo>
                    <a:cubicBezTo>
                      <a:pt x="40074" y="84440"/>
                      <a:pt x="30832" y="88179"/>
                      <a:pt x="30740" y="88216"/>
                    </a:cubicBezTo>
                    <a:cubicBezTo>
                      <a:pt x="30707" y="88229"/>
                      <a:pt x="30676" y="88248"/>
                      <a:pt x="30650" y="88272"/>
                    </a:cubicBezTo>
                    <a:lnTo>
                      <a:pt x="27572" y="91028"/>
                    </a:lnTo>
                    <a:cubicBezTo>
                      <a:pt x="27444" y="86705"/>
                      <a:pt x="25986" y="77537"/>
                      <a:pt x="16541" y="71981"/>
                    </a:cubicBezTo>
                    <a:cubicBezTo>
                      <a:pt x="12706" y="69724"/>
                      <a:pt x="9142" y="69053"/>
                      <a:pt x="6258" y="69053"/>
                    </a:cubicBezTo>
                    <a:cubicBezTo>
                      <a:pt x="4072" y="69053"/>
                      <a:pt x="2277" y="69440"/>
                      <a:pt x="1052" y="69813"/>
                    </a:cubicBezTo>
                    <a:cubicBezTo>
                      <a:pt x="1556" y="68992"/>
                      <a:pt x="2287" y="67893"/>
                      <a:pt x="3287" y="66593"/>
                    </a:cubicBezTo>
                    <a:cubicBezTo>
                      <a:pt x="5441" y="63793"/>
                      <a:pt x="11256" y="62120"/>
                      <a:pt x="11314" y="62103"/>
                    </a:cubicBezTo>
                    <a:cubicBezTo>
                      <a:pt x="11344" y="62094"/>
                      <a:pt x="11375" y="62081"/>
                      <a:pt x="11401" y="62062"/>
                    </a:cubicBezTo>
                    <a:cubicBezTo>
                      <a:pt x="11424" y="62047"/>
                      <a:pt x="13584" y="60566"/>
                      <a:pt x="17911" y="57461"/>
                    </a:cubicBezTo>
                    <a:cubicBezTo>
                      <a:pt x="22210" y="54374"/>
                      <a:pt x="28784" y="51241"/>
                      <a:pt x="28851" y="51210"/>
                    </a:cubicBezTo>
                    <a:cubicBezTo>
                      <a:pt x="29092" y="51094"/>
                      <a:pt x="29073" y="50745"/>
                      <a:pt x="28821" y="50656"/>
                    </a:cubicBezTo>
                    <a:cubicBezTo>
                      <a:pt x="24613" y="49177"/>
                      <a:pt x="22035" y="43325"/>
                      <a:pt x="20259" y="38392"/>
                    </a:cubicBezTo>
                    <a:cubicBezTo>
                      <a:pt x="18322" y="33013"/>
                      <a:pt x="14518" y="26881"/>
                      <a:pt x="11212" y="23812"/>
                    </a:cubicBezTo>
                    <a:cubicBezTo>
                      <a:pt x="8155" y="20973"/>
                      <a:pt x="6620" y="19548"/>
                      <a:pt x="8376" y="14831"/>
                    </a:cubicBezTo>
                    <a:cubicBezTo>
                      <a:pt x="10142" y="10081"/>
                      <a:pt x="17855" y="2558"/>
                      <a:pt x="20748" y="1556"/>
                    </a:cubicBezTo>
                    <a:lnTo>
                      <a:pt x="21177" y="1407"/>
                    </a:lnTo>
                    <a:cubicBezTo>
                      <a:pt x="22316" y="1008"/>
                      <a:pt x="23482" y="600"/>
                      <a:pt x="24397" y="600"/>
                    </a:cubicBezTo>
                    <a:close/>
                    <a:moveTo>
                      <a:pt x="24399" y="1"/>
                    </a:moveTo>
                    <a:cubicBezTo>
                      <a:pt x="23375" y="1"/>
                      <a:pt x="22163" y="425"/>
                      <a:pt x="20978" y="840"/>
                    </a:cubicBezTo>
                    <a:lnTo>
                      <a:pt x="20551" y="990"/>
                    </a:lnTo>
                    <a:cubicBezTo>
                      <a:pt x="17567" y="2022"/>
                      <a:pt x="9623" y="9751"/>
                      <a:pt x="7811" y="14622"/>
                    </a:cubicBezTo>
                    <a:cubicBezTo>
                      <a:pt x="5917" y="19714"/>
                      <a:pt x="7755" y="21422"/>
                      <a:pt x="10803" y="24252"/>
                    </a:cubicBezTo>
                    <a:cubicBezTo>
                      <a:pt x="14047" y="27264"/>
                      <a:pt x="17786" y="33296"/>
                      <a:pt x="19694" y="38596"/>
                    </a:cubicBezTo>
                    <a:cubicBezTo>
                      <a:pt x="21533" y="43704"/>
                      <a:pt x="23949" y="49109"/>
                      <a:pt x="27983" y="50964"/>
                    </a:cubicBezTo>
                    <a:cubicBezTo>
                      <a:pt x="26239" y="51821"/>
                      <a:pt x="21130" y="54409"/>
                      <a:pt x="17558" y="56973"/>
                    </a:cubicBezTo>
                    <a:cubicBezTo>
                      <a:pt x="13560" y="59843"/>
                      <a:pt x="11414" y="61323"/>
                      <a:pt x="11101" y="61539"/>
                    </a:cubicBezTo>
                    <a:cubicBezTo>
                      <a:pt x="10488" y="61717"/>
                      <a:pt x="5004" y="63374"/>
                      <a:pt x="2809" y="66227"/>
                    </a:cubicBezTo>
                    <a:cubicBezTo>
                      <a:pt x="1475" y="67961"/>
                      <a:pt x="611" y="69346"/>
                      <a:pt x="120" y="70203"/>
                    </a:cubicBezTo>
                    <a:cubicBezTo>
                      <a:pt x="0" y="70414"/>
                      <a:pt x="162" y="70654"/>
                      <a:pt x="378" y="70654"/>
                    </a:cubicBezTo>
                    <a:cubicBezTo>
                      <a:pt x="412" y="70654"/>
                      <a:pt x="448" y="70648"/>
                      <a:pt x="484" y="70635"/>
                    </a:cubicBezTo>
                    <a:cubicBezTo>
                      <a:pt x="1611" y="70223"/>
                      <a:pt x="3642" y="69654"/>
                      <a:pt x="6254" y="69654"/>
                    </a:cubicBezTo>
                    <a:cubicBezTo>
                      <a:pt x="9048" y="69654"/>
                      <a:pt x="12508" y="70306"/>
                      <a:pt x="16236" y="72499"/>
                    </a:cubicBezTo>
                    <a:cubicBezTo>
                      <a:pt x="25929" y="78201"/>
                      <a:pt x="26980" y="87820"/>
                      <a:pt x="26981" y="91692"/>
                    </a:cubicBezTo>
                    <a:cubicBezTo>
                      <a:pt x="26982" y="91857"/>
                      <a:pt x="27116" y="91992"/>
                      <a:pt x="27282" y="91992"/>
                    </a:cubicBezTo>
                    <a:cubicBezTo>
                      <a:pt x="27355" y="91992"/>
                      <a:pt x="27428" y="91965"/>
                      <a:pt x="27482" y="91915"/>
                    </a:cubicBezTo>
                    <a:lnTo>
                      <a:pt x="31013" y="88754"/>
                    </a:lnTo>
                    <a:cubicBezTo>
                      <a:pt x="31770" y="88442"/>
                      <a:pt x="40715" y="84628"/>
                      <a:pt x="48116" y="76479"/>
                    </a:cubicBezTo>
                    <a:cubicBezTo>
                      <a:pt x="56003" y="67792"/>
                      <a:pt x="57169" y="63573"/>
                      <a:pt x="57946" y="56016"/>
                    </a:cubicBezTo>
                    <a:cubicBezTo>
                      <a:pt x="58765" y="48068"/>
                      <a:pt x="61844" y="18505"/>
                      <a:pt x="61975" y="17828"/>
                    </a:cubicBezTo>
                    <a:cubicBezTo>
                      <a:pt x="62099" y="17332"/>
                      <a:pt x="63081" y="15323"/>
                      <a:pt x="64198" y="15137"/>
                    </a:cubicBezTo>
                    <a:cubicBezTo>
                      <a:pt x="64214" y="15135"/>
                      <a:pt x="64230" y="15133"/>
                      <a:pt x="64248" y="15133"/>
                    </a:cubicBezTo>
                    <a:cubicBezTo>
                      <a:pt x="65248" y="15133"/>
                      <a:pt x="69905" y="18947"/>
                      <a:pt x="71919" y="20595"/>
                    </a:cubicBezTo>
                    <a:cubicBezTo>
                      <a:pt x="72818" y="21331"/>
                      <a:pt x="73469" y="21862"/>
                      <a:pt x="73737" y="22041"/>
                    </a:cubicBezTo>
                    <a:cubicBezTo>
                      <a:pt x="74208" y="22355"/>
                      <a:pt x="74881" y="22602"/>
                      <a:pt x="75529" y="22602"/>
                    </a:cubicBezTo>
                    <a:cubicBezTo>
                      <a:pt x="75831" y="22602"/>
                      <a:pt x="76128" y="22548"/>
                      <a:pt x="76396" y="22422"/>
                    </a:cubicBezTo>
                    <a:cubicBezTo>
                      <a:pt x="76816" y="22225"/>
                      <a:pt x="77341" y="21766"/>
                      <a:pt x="77453" y="20701"/>
                    </a:cubicBezTo>
                    <a:cubicBezTo>
                      <a:pt x="77683" y="18524"/>
                      <a:pt x="75908" y="13169"/>
                      <a:pt x="70079" y="7340"/>
                    </a:cubicBezTo>
                    <a:cubicBezTo>
                      <a:pt x="66345" y="3607"/>
                      <a:pt x="62804" y="1479"/>
                      <a:pt x="60341" y="1479"/>
                    </a:cubicBezTo>
                    <a:cubicBezTo>
                      <a:pt x="60314" y="1479"/>
                      <a:pt x="60288" y="1479"/>
                      <a:pt x="60262" y="1479"/>
                    </a:cubicBezTo>
                    <a:cubicBezTo>
                      <a:pt x="59483" y="1495"/>
                      <a:pt x="58851" y="1741"/>
                      <a:pt x="58435" y="2192"/>
                    </a:cubicBezTo>
                    <a:cubicBezTo>
                      <a:pt x="57595" y="3101"/>
                      <a:pt x="57553" y="4505"/>
                      <a:pt x="57493" y="6450"/>
                    </a:cubicBezTo>
                    <a:cubicBezTo>
                      <a:pt x="57452" y="7838"/>
                      <a:pt x="57400" y="9566"/>
                      <a:pt x="57016" y="11531"/>
                    </a:cubicBezTo>
                    <a:cubicBezTo>
                      <a:pt x="56122" y="16110"/>
                      <a:pt x="50429" y="32947"/>
                      <a:pt x="47723" y="40524"/>
                    </a:cubicBezTo>
                    <a:cubicBezTo>
                      <a:pt x="45158" y="47707"/>
                      <a:pt x="45675" y="57319"/>
                      <a:pt x="45783" y="58920"/>
                    </a:cubicBezTo>
                    <a:cubicBezTo>
                      <a:pt x="44929" y="59239"/>
                      <a:pt x="41778" y="60476"/>
                      <a:pt x="39417" y="62247"/>
                    </a:cubicBezTo>
                    <a:cubicBezTo>
                      <a:pt x="37045" y="64025"/>
                      <a:pt x="33494" y="66445"/>
                      <a:pt x="32736" y="66960"/>
                    </a:cubicBezTo>
                    <a:lnTo>
                      <a:pt x="32143" y="66663"/>
                    </a:lnTo>
                    <a:cubicBezTo>
                      <a:pt x="33419" y="65365"/>
                      <a:pt x="38395" y="60205"/>
                      <a:pt x="40087" y="57021"/>
                    </a:cubicBezTo>
                    <a:cubicBezTo>
                      <a:pt x="40402" y="56429"/>
                      <a:pt x="40681" y="55927"/>
                      <a:pt x="40920" y="55494"/>
                    </a:cubicBezTo>
                    <a:cubicBezTo>
                      <a:pt x="42132" y="53313"/>
                      <a:pt x="42458" y="52726"/>
                      <a:pt x="41550" y="50811"/>
                    </a:cubicBezTo>
                    <a:cubicBezTo>
                      <a:pt x="40660" y="48930"/>
                      <a:pt x="34465" y="41026"/>
                      <a:pt x="30365" y="35796"/>
                    </a:cubicBezTo>
                    <a:lnTo>
                      <a:pt x="28734" y="33713"/>
                    </a:lnTo>
                    <a:cubicBezTo>
                      <a:pt x="25162" y="29136"/>
                      <a:pt x="20820" y="21465"/>
                      <a:pt x="19919" y="19212"/>
                    </a:cubicBezTo>
                    <a:cubicBezTo>
                      <a:pt x="19131" y="17238"/>
                      <a:pt x="19088" y="15061"/>
                      <a:pt x="19805" y="13387"/>
                    </a:cubicBezTo>
                    <a:cubicBezTo>
                      <a:pt x="19989" y="12958"/>
                      <a:pt x="20763" y="12303"/>
                      <a:pt x="21660" y="11544"/>
                    </a:cubicBezTo>
                    <a:cubicBezTo>
                      <a:pt x="23711" y="9809"/>
                      <a:pt x="26811" y="7184"/>
                      <a:pt x="26891" y="3746"/>
                    </a:cubicBezTo>
                    <a:cubicBezTo>
                      <a:pt x="26931" y="2052"/>
                      <a:pt x="26580" y="960"/>
                      <a:pt x="25820" y="409"/>
                    </a:cubicBezTo>
                    <a:cubicBezTo>
                      <a:pt x="25418" y="116"/>
                      <a:pt x="24934" y="1"/>
                      <a:pt x="243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377;p32">
                <a:extLst>
                  <a:ext uri="{FF2B5EF4-FFF2-40B4-BE49-F238E27FC236}">
                    <a16:creationId xmlns:a16="http://schemas.microsoft.com/office/drawing/2014/main" id="{B0E2AA89-45DF-F715-8491-981406430B84}"/>
                  </a:ext>
                </a:extLst>
              </p:cNvPr>
              <p:cNvSpPr/>
              <p:nvPr/>
            </p:nvSpPr>
            <p:spPr>
              <a:xfrm>
                <a:off x="7018956" y="2453387"/>
                <a:ext cx="371491" cy="232598"/>
              </a:xfrm>
              <a:custGeom>
                <a:avLst/>
                <a:gdLst/>
                <a:ahLst/>
                <a:cxnLst/>
                <a:rect l="l" t="t" r="r" b="b"/>
                <a:pathLst>
                  <a:path w="18867" h="11813" extrusionOk="0">
                    <a:moveTo>
                      <a:pt x="320" y="1"/>
                    </a:moveTo>
                    <a:cubicBezTo>
                      <a:pt x="172" y="1"/>
                      <a:pt x="42" y="110"/>
                      <a:pt x="23" y="262"/>
                    </a:cubicBezTo>
                    <a:cubicBezTo>
                      <a:pt x="0" y="427"/>
                      <a:pt x="117" y="579"/>
                      <a:pt x="282" y="599"/>
                    </a:cubicBezTo>
                    <a:cubicBezTo>
                      <a:pt x="400" y="615"/>
                      <a:pt x="12101" y="2260"/>
                      <a:pt x="18233" y="11676"/>
                    </a:cubicBezTo>
                    <a:cubicBezTo>
                      <a:pt x="18287" y="11762"/>
                      <a:pt x="18382" y="11813"/>
                      <a:pt x="18484" y="11813"/>
                    </a:cubicBezTo>
                    <a:cubicBezTo>
                      <a:pt x="18723" y="11813"/>
                      <a:pt x="18866" y="11548"/>
                      <a:pt x="18736" y="11349"/>
                    </a:cubicBezTo>
                    <a:cubicBezTo>
                      <a:pt x="12455" y="1703"/>
                      <a:pt x="481" y="19"/>
                      <a:pt x="362" y="4"/>
                    </a:cubicBezTo>
                    <a:cubicBezTo>
                      <a:pt x="348" y="2"/>
                      <a:pt x="334" y="1"/>
                      <a:pt x="32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378;p32">
                <a:extLst>
                  <a:ext uri="{FF2B5EF4-FFF2-40B4-BE49-F238E27FC236}">
                    <a16:creationId xmlns:a16="http://schemas.microsoft.com/office/drawing/2014/main" id="{6A0D99AD-2E21-C965-407C-F3B8B049A833}"/>
                  </a:ext>
                </a:extLst>
              </p:cNvPr>
              <p:cNvSpPr/>
              <p:nvPr/>
            </p:nvSpPr>
            <p:spPr>
              <a:xfrm>
                <a:off x="7750833" y="1259542"/>
                <a:ext cx="406894" cy="404137"/>
              </a:xfrm>
              <a:custGeom>
                <a:avLst/>
                <a:gdLst/>
                <a:ahLst/>
                <a:cxnLst/>
                <a:rect l="l" t="t" r="r" b="b"/>
                <a:pathLst>
                  <a:path w="20665" h="20525" extrusionOk="0">
                    <a:moveTo>
                      <a:pt x="3629" y="0"/>
                    </a:moveTo>
                    <a:cubicBezTo>
                      <a:pt x="2877" y="0"/>
                      <a:pt x="2307" y="222"/>
                      <a:pt x="1942" y="617"/>
                    </a:cubicBezTo>
                    <a:cubicBezTo>
                      <a:pt x="598" y="2074"/>
                      <a:pt x="1494" y="5213"/>
                      <a:pt x="598" y="9810"/>
                    </a:cubicBezTo>
                    <a:cubicBezTo>
                      <a:pt x="477" y="10425"/>
                      <a:pt x="270" y="11261"/>
                      <a:pt x="0" y="12257"/>
                    </a:cubicBezTo>
                    <a:cubicBezTo>
                      <a:pt x="210" y="12223"/>
                      <a:pt x="446" y="12200"/>
                      <a:pt x="707" y="12200"/>
                    </a:cubicBezTo>
                    <a:cubicBezTo>
                      <a:pt x="1516" y="12200"/>
                      <a:pt x="2556" y="12419"/>
                      <a:pt x="3736" y="13174"/>
                    </a:cubicBezTo>
                    <a:cubicBezTo>
                      <a:pt x="4416" y="13609"/>
                      <a:pt x="5021" y="14150"/>
                      <a:pt x="5531" y="14776"/>
                    </a:cubicBezTo>
                    <a:cubicBezTo>
                      <a:pt x="5976" y="14023"/>
                      <a:pt x="6645" y="13194"/>
                      <a:pt x="7437" y="13061"/>
                    </a:cubicBezTo>
                    <a:cubicBezTo>
                      <a:pt x="7459" y="13057"/>
                      <a:pt x="7484" y="13056"/>
                      <a:pt x="7510" y="13056"/>
                    </a:cubicBezTo>
                    <a:cubicBezTo>
                      <a:pt x="9030" y="13056"/>
                      <a:pt x="16198" y="19351"/>
                      <a:pt x="17190" y="20013"/>
                    </a:cubicBezTo>
                    <a:cubicBezTo>
                      <a:pt x="17620" y="20299"/>
                      <a:pt x="18233" y="20524"/>
                      <a:pt x="18812" y="20524"/>
                    </a:cubicBezTo>
                    <a:cubicBezTo>
                      <a:pt x="19593" y="20524"/>
                      <a:pt x="20312" y="20115"/>
                      <a:pt x="20441" y="18892"/>
                    </a:cubicBezTo>
                    <a:cubicBezTo>
                      <a:pt x="20665" y="16762"/>
                      <a:pt x="18872" y="11493"/>
                      <a:pt x="13154" y="5774"/>
                    </a:cubicBezTo>
                    <a:cubicBezTo>
                      <a:pt x="8985" y="1606"/>
                      <a:pt x="5651" y="0"/>
                      <a:pt x="362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379;p32">
                <a:extLst>
                  <a:ext uri="{FF2B5EF4-FFF2-40B4-BE49-F238E27FC236}">
                    <a16:creationId xmlns:a16="http://schemas.microsoft.com/office/drawing/2014/main" id="{6F3D5FF4-74D1-BFCB-A4BA-FEE95386E96F}"/>
                  </a:ext>
                </a:extLst>
              </p:cNvPr>
              <p:cNvSpPr/>
              <p:nvPr/>
            </p:nvSpPr>
            <p:spPr>
              <a:xfrm>
                <a:off x="7744079" y="1253635"/>
                <a:ext cx="419633" cy="415932"/>
              </a:xfrm>
              <a:custGeom>
                <a:avLst/>
                <a:gdLst/>
                <a:ahLst/>
                <a:cxnLst/>
                <a:rect l="l" t="t" r="r" b="b"/>
                <a:pathLst>
                  <a:path w="21312" h="21124" extrusionOk="0">
                    <a:moveTo>
                      <a:pt x="3975" y="600"/>
                    </a:moveTo>
                    <a:cubicBezTo>
                      <a:pt x="6263" y="600"/>
                      <a:pt x="9715" y="2719"/>
                      <a:pt x="13285" y="6288"/>
                    </a:cubicBezTo>
                    <a:cubicBezTo>
                      <a:pt x="18964" y="11967"/>
                      <a:pt x="20702" y="17097"/>
                      <a:pt x="20485" y="19160"/>
                    </a:cubicBezTo>
                    <a:cubicBezTo>
                      <a:pt x="20419" y="19791"/>
                      <a:pt x="20178" y="20208"/>
                      <a:pt x="19770" y="20399"/>
                    </a:cubicBezTo>
                    <a:cubicBezTo>
                      <a:pt x="19585" y="20486"/>
                      <a:pt x="19374" y="20524"/>
                      <a:pt x="19152" y="20524"/>
                    </a:cubicBezTo>
                    <a:cubicBezTo>
                      <a:pt x="18650" y="20524"/>
                      <a:pt x="18097" y="20328"/>
                      <a:pt x="17700" y="20062"/>
                    </a:cubicBezTo>
                    <a:cubicBezTo>
                      <a:pt x="17456" y="19900"/>
                      <a:pt x="16782" y="19350"/>
                      <a:pt x="15930" y="18652"/>
                    </a:cubicBezTo>
                    <a:cubicBezTo>
                      <a:pt x="11616" y="15123"/>
                      <a:pt x="8882" y="13058"/>
                      <a:pt x="7839" y="13058"/>
                    </a:cubicBezTo>
                    <a:cubicBezTo>
                      <a:pt x="7834" y="13057"/>
                      <a:pt x="7829" y="13057"/>
                      <a:pt x="7825" y="13057"/>
                    </a:cubicBezTo>
                    <a:cubicBezTo>
                      <a:pt x="7793" y="13057"/>
                      <a:pt x="7761" y="13061"/>
                      <a:pt x="7729" y="13066"/>
                    </a:cubicBezTo>
                    <a:cubicBezTo>
                      <a:pt x="6935" y="13198"/>
                      <a:pt x="6288" y="13897"/>
                      <a:pt x="5835" y="14572"/>
                    </a:cubicBezTo>
                    <a:cubicBezTo>
                      <a:pt x="5366" y="14052"/>
                      <a:pt x="4830" y="13598"/>
                      <a:pt x="4240" y="13221"/>
                    </a:cubicBezTo>
                    <a:cubicBezTo>
                      <a:pt x="2999" y="12426"/>
                      <a:pt x="1895" y="12200"/>
                      <a:pt x="1049" y="12200"/>
                    </a:cubicBezTo>
                    <a:cubicBezTo>
                      <a:pt x="944" y="12200"/>
                      <a:pt x="843" y="12204"/>
                      <a:pt x="746" y="12210"/>
                    </a:cubicBezTo>
                    <a:cubicBezTo>
                      <a:pt x="972" y="11367"/>
                      <a:pt x="1135" y="10682"/>
                      <a:pt x="1236" y="10168"/>
                    </a:cubicBezTo>
                    <a:cubicBezTo>
                      <a:pt x="1628" y="8155"/>
                      <a:pt x="1682" y="6400"/>
                      <a:pt x="1724" y="4989"/>
                    </a:cubicBezTo>
                    <a:cubicBezTo>
                      <a:pt x="1780" y="3176"/>
                      <a:pt x="1820" y="1865"/>
                      <a:pt x="2507" y="1122"/>
                    </a:cubicBezTo>
                    <a:cubicBezTo>
                      <a:pt x="2809" y="793"/>
                      <a:pt x="3293" y="614"/>
                      <a:pt x="3904" y="601"/>
                    </a:cubicBezTo>
                    <a:cubicBezTo>
                      <a:pt x="3927" y="601"/>
                      <a:pt x="3951" y="600"/>
                      <a:pt x="3975" y="600"/>
                    </a:cubicBezTo>
                    <a:close/>
                    <a:moveTo>
                      <a:pt x="3973" y="0"/>
                    </a:moveTo>
                    <a:cubicBezTo>
                      <a:pt x="3946" y="0"/>
                      <a:pt x="3919" y="1"/>
                      <a:pt x="3892" y="1"/>
                    </a:cubicBezTo>
                    <a:cubicBezTo>
                      <a:pt x="3113" y="17"/>
                      <a:pt x="2481" y="262"/>
                      <a:pt x="2065" y="714"/>
                    </a:cubicBezTo>
                    <a:cubicBezTo>
                      <a:pt x="1225" y="1623"/>
                      <a:pt x="1183" y="3027"/>
                      <a:pt x="1123" y="4971"/>
                    </a:cubicBezTo>
                    <a:cubicBezTo>
                      <a:pt x="1081" y="6360"/>
                      <a:pt x="1028" y="8089"/>
                      <a:pt x="645" y="10053"/>
                    </a:cubicBezTo>
                    <a:cubicBezTo>
                      <a:pt x="532" y="10637"/>
                      <a:pt x="332" y="11452"/>
                      <a:pt x="53" y="12479"/>
                    </a:cubicBezTo>
                    <a:cubicBezTo>
                      <a:pt x="0" y="12674"/>
                      <a:pt x="149" y="12859"/>
                      <a:pt x="342" y="12859"/>
                    </a:cubicBezTo>
                    <a:cubicBezTo>
                      <a:pt x="358" y="12859"/>
                      <a:pt x="375" y="12858"/>
                      <a:pt x="392" y="12855"/>
                    </a:cubicBezTo>
                    <a:cubicBezTo>
                      <a:pt x="584" y="12823"/>
                      <a:pt x="803" y="12802"/>
                      <a:pt x="1047" y="12802"/>
                    </a:cubicBezTo>
                    <a:cubicBezTo>
                      <a:pt x="1801" y="12802"/>
                      <a:pt x="2790" y="13005"/>
                      <a:pt x="3918" y="13728"/>
                    </a:cubicBezTo>
                    <a:cubicBezTo>
                      <a:pt x="4570" y="14146"/>
                      <a:pt x="5152" y="14665"/>
                      <a:pt x="5642" y="15267"/>
                    </a:cubicBezTo>
                    <a:cubicBezTo>
                      <a:pt x="5701" y="15336"/>
                      <a:pt x="5787" y="15376"/>
                      <a:pt x="5878" y="15376"/>
                    </a:cubicBezTo>
                    <a:cubicBezTo>
                      <a:pt x="5884" y="15376"/>
                      <a:pt x="5890" y="15376"/>
                      <a:pt x="5897" y="15376"/>
                    </a:cubicBezTo>
                    <a:cubicBezTo>
                      <a:pt x="5995" y="15367"/>
                      <a:pt x="6083" y="15313"/>
                      <a:pt x="6133" y="15229"/>
                    </a:cubicBezTo>
                    <a:cubicBezTo>
                      <a:pt x="6677" y="14307"/>
                      <a:pt x="7279" y="13750"/>
                      <a:pt x="7828" y="13659"/>
                    </a:cubicBezTo>
                    <a:cubicBezTo>
                      <a:pt x="7843" y="13656"/>
                      <a:pt x="7860" y="13655"/>
                      <a:pt x="7878" y="13655"/>
                    </a:cubicBezTo>
                    <a:cubicBezTo>
                      <a:pt x="8878" y="13655"/>
                      <a:pt x="13535" y="17469"/>
                      <a:pt x="15549" y="19116"/>
                    </a:cubicBezTo>
                    <a:cubicBezTo>
                      <a:pt x="16448" y="19853"/>
                      <a:pt x="17099" y="20384"/>
                      <a:pt x="17367" y="20563"/>
                    </a:cubicBezTo>
                    <a:cubicBezTo>
                      <a:pt x="17837" y="20877"/>
                      <a:pt x="18511" y="21124"/>
                      <a:pt x="19158" y="21124"/>
                    </a:cubicBezTo>
                    <a:cubicBezTo>
                      <a:pt x="19461" y="21124"/>
                      <a:pt x="19758" y="21070"/>
                      <a:pt x="20025" y="20943"/>
                    </a:cubicBezTo>
                    <a:cubicBezTo>
                      <a:pt x="20445" y="20747"/>
                      <a:pt x="20970" y="20288"/>
                      <a:pt x="21083" y="19223"/>
                    </a:cubicBezTo>
                    <a:cubicBezTo>
                      <a:pt x="21311" y="17045"/>
                      <a:pt x="19536" y="11691"/>
                      <a:pt x="13709" y="5862"/>
                    </a:cubicBezTo>
                    <a:cubicBezTo>
                      <a:pt x="9976" y="2130"/>
                      <a:pt x="6435" y="0"/>
                      <a:pt x="397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380;p32">
                <a:extLst>
                  <a:ext uri="{FF2B5EF4-FFF2-40B4-BE49-F238E27FC236}">
                    <a16:creationId xmlns:a16="http://schemas.microsoft.com/office/drawing/2014/main" id="{21A85C71-572A-EEBE-9F03-63C448D26299}"/>
                  </a:ext>
                </a:extLst>
              </p:cNvPr>
              <p:cNvSpPr/>
              <p:nvPr/>
            </p:nvSpPr>
            <p:spPr>
              <a:xfrm>
                <a:off x="6758201" y="1230441"/>
                <a:ext cx="400770" cy="507943"/>
              </a:xfrm>
              <a:custGeom>
                <a:avLst/>
                <a:gdLst/>
                <a:ahLst/>
                <a:cxnLst/>
                <a:rect l="l" t="t" r="r" b="b"/>
                <a:pathLst>
                  <a:path w="20354" h="25797" extrusionOk="0">
                    <a:moveTo>
                      <a:pt x="18098" y="0"/>
                    </a:moveTo>
                    <a:cubicBezTo>
                      <a:pt x="17013" y="0"/>
                      <a:pt x="15659" y="521"/>
                      <a:pt x="14350" y="974"/>
                    </a:cubicBezTo>
                    <a:cubicBezTo>
                      <a:pt x="11435" y="1983"/>
                      <a:pt x="3587" y="9607"/>
                      <a:pt x="1793" y="14428"/>
                    </a:cubicBezTo>
                    <a:cubicBezTo>
                      <a:pt x="0" y="19249"/>
                      <a:pt x="1569" y="20818"/>
                      <a:pt x="4709" y="23733"/>
                    </a:cubicBezTo>
                    <a:cubicBezTo>
                      <a:pt x="5330" y="24310"/>
                      <a:pt x="5977" y="25008"/>
                      <a:pt x="6632" y="25797"/>
                    </a:cubicBezTo>
                    <a:cubicBezTo>
                      <a:pt x="8965" y="25770"/>
                      <a:pt x="12190" y="24947"/>
                      <a:pt x="14399" y="21219"/>
                    </a:cubicBezTo>
                    <a:cubicBezTo>
                      <a:pt x="13912" y="20287"/>
                      <a:pt x="13538" y="19518"/>
                      <a:pt x="13341" y="19025"/>
                    </a:cubicBezTo>
                    <a:cubicBezTo>
                      <a:pt x="12444" y="16782"/>
                      <a:pt x="12557" y="14540"/>
                      <a:pt x="13229" y="12971"/>
                    </a:cubicBezTo>
                    <a:cubicBezTo>
                      <a:pt x="13902" y="11401"/>
                      <a:pt x="20180" y="8261"/>
                      <a:pt x="20292" y="3440"/>
                    </a:cubicBezTo>
                    <a:cubicBezTo>
                      <a:pt x="20354" y="784"/>
                      <a:pt x="19429" y="0"/>
                      <a:pt x="1809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381;p32">
                <a:extLst>
                  <a:ext uri="{FF2B5EF4-FFF2-40B4-BE49-F238E27FC236}">
                    <a16:creationId xmlns:a16="http://schemas.microsoft.com/office/drawing/2014/main" id="{EBD0413B-E4B6-2C55-8F14-6BAC90BB6AE2}"/>
                  </a:ext>
                </a:extLst>
              </p:cNvPr>
              <p:cNvSpPr/>
              <p:nvPr/>
            </p:nvSpPr>
            <p:spPr>
              <a:xfrm>
                <a:off x="6750640" y="1224553"/>
                <a:ext cx="413785" cy="519737"/>
              </a:xfrm>
              <a:custGeom>
                <a:avLst/>
                <a:gdLst/>
                <a:ahLst/>
                <a:cxnLst/>
                <a:rect l="l" t="t" r="r" b="b"/>
                <a:pathLst>
                  <a:path w="21015" h="26396" extrusionOk="0">
                    <a:moveTo>
                      <a:pt x="18481" y="600"/>
                    </a:moveTo>
                    <a:cubicBezTo>
                      <a:pt x="18899" y="600"/>
                      <a:pt x="19265" y="685"/>
                      <a:pt x="19553" y="895"/>
                    </a:cubicBezTo>
                    <a:cubicBezTo>
                      <a:pt x="20133" y="1316"/>
                      <a:pt x="20409" y="2271"/>
                      <a:pt x="20376" y="3732"/>
                    </a:cubicBezTo>
                    <a:cubicBezTo>
                      <a:pt x="20302" y="6899"/>
                      <a:pt x="17444" y="9319"/>
                      <a:pt x="15356" y="11086"/>
                    </a:cubicBezTo>
                    <a:cubicBezTo>
                      <a:pt x="14362" y="11926"/>
                      <a:pt x="13576" y="12591"/>
                      <a:pt x="13337" y="13151"/>
                    </a:cubicBezTo>
                    <a:cubicBezTo>
                      <a:pt x="12558" y="14967"/>
                      <a:pt x="12598" y="17317"/>
                      <a:pt x="13446" y="19435"/>
                    </a:cubicBezTo>
                    <a:cubicBezTo>
                      <a:pt x="13631" y="19897"/>
                      <a:pt x="13973" y="20612"/>
                      <a:pt x="14439" y="21509"/>
                    </a:cubicBezTo>
                    <a:cubicBezTo>
                      <a:pt x="12345" y="24927"/>
                      <a:pt x="9357" y="25736"/>
                      <a:pt x="7155" y="25792"/>
                    </a:cubicBezTo>
                    <a:cubicBezTo>
                      <a:pt x="6510" y="25024"/>
                      <a:pt x="5886" y="24358"/>
                      <a:pt x="5297" y="23812"/>
                    </a:cubicBezTo>
                    <a:cubicBezTo>
                      <a:pt x="2240" y="20973"/>
                      <a:pt x="705" y="19548"/>
                      <a:pt x="2459" y="14831"/>
                    </a:cubicBezTo>
                    <a:cubicBezTo>
                      <a:pt x="4226" y="10083"/>
                      <a:pt x="11940" y="2558"/>
                      <a:pt x="14832" y="1558"/>
                    </a:cubicBezTo>
                    <a:lnTo>
                      <a:pt x="15262" y="1407"/>
                    </a:lnTo>
                    <a:cubicBezTo>
                      <a:pt x="16400" y="1008"/>
                      <a:pt x="17565" y="600"/>
                      <a:pt x="18481" y="600"/>
                    </a:cubicBezTo>
                    <a:close/>
                    <a:moveTo>
                      <a:pt x="18484" y="1"/>
                    </a:moveTo>
                    <a:cubicBezTo>
                      <a:pt x="17459" y="1"/>
                      <a:pt x="16247" y="425"/>
                      <a:pt x="15063" y="840"/>
                    </a:cubicBezTo>
                    <a:lnTo>
                      <a:pt x="14635" y="990"/>
                    </a:lnTo>
                    <a:cubicBezTo>
                      <a:pt x="11652" y="2022"/>
                      <a:pt x="3708" y="9751"/>
                      <a:pt x="1895" y="14622"/>
                    </a:cubicBezTo>
                    <a:cubicBezTo>
                      <a:pt x="0" y="19715"/>
                      <a:pt x="1840" y="21422"/>
                      <a:pt x="4888" y="24252"/>
                    </a:cubicBezTo>
                    <a:cubicBezTo>
                      <a:pt x="5485" y="24807"/>
                      <a:pt x="6124" y="25492"/>
                      <a:pt x="6785" y="26287"/>
                    </a:cubicBezTo>
                    <a:cubicBezTo>
                      <a:pt x="6842" y="26356"/>
                      <a:pt x="6927" y="26396"/>
                      <a:pt x="7016" y="26396"/>
                    </a:cubicBezTo>
                    <a:lnTo>
                      <a:pt x="7019" y="26396"/>
                    </a:lnTo>
                    <a:cubicBezTo>
                      <a:pt x="9418" y="26369"/>
                      <a:pt x="12757" y="25528"/>
                      <a:pt x="15043" y="21672"/>
                    </a:cubicBezTo>
                    <a:cubicBezTo>
                      <a:pt x="15095" y="21582"/>
                      <a:pt x="15098" y="21472"/>
                      <a:pt x="15050" y="21379"/>
                    </a:cubicBezTo>
                    <a:cubicBezTo>
                      <a:pt x="14554" y="20431"/>
                      <a:pt x="14191" y="19682"/>
                      <a:pt x="14004" y="19212"/>
                    </a:cubicBezTo>
                    <a:cubicBezTo>
                      <a:pt x="13216" y="17239"/>
                      <a:pt x="13172" y="15061"/>
                      <a:pt x="13889" y="13388"/>
                    </a:cubicBezTo>
                    <a:cubicBezTo>
                      <a:pt x="14073" y="12958"/>
                      <a:pt x="14848" y="12303"/>
                      <a:pt x="15743" y="11544"/>
                    </a:cubicBezTo>
                    <a:cubicBezTo>
                      <a:pt x="17795" y="9809"/>
                      <a:pt x="20896" y="7184"/>
                      <a:pt x="20976" y="3748"/>
                    </a:cubicBezTo>
                    <a:cubicBezTo>
                      <a:pt x="21015" y="2052"/>
                      <a:pt x="20665" y="960"/>
                      <a:pt x="19905" y="409"/>
                    </a:cubicBezTo>
                    <a:cubicBezTo>
                      <a:pt x="19502" y="116"/>
                      <a:pt x="19018" y="1"/>
                      <a:pt x="1848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382;p32">
                <a:extLst>
                  <a:ext uri="{FF2B5EF4-FFF2-40B4-BE49-F238E27FC236}">
                    <a16:creationId xmlns:a16="http://schemas.microsoft.com/office/drawing/2014/main" id="{538801D7-1F53-6A4D-7D8C-CEE81D02962C}"/>
                  </a:ext>
                </a:extLst>
              </p:cNvPr>
              <p:cNvSpPr/>
              <p:nvPr/>
            </p:nvSpPr>
            <p:spPr>
              <a:xfrm>
                <a:off x="6765782" y="1230441"/>
                <a:ext cx="393190" cy="433062"/>
              </a:xfrm>
              <a:custGeom>
                <a:avLst/>
                <a:gdLst/>
                <a:ahLst/>
                <a:cxnLst/>
                <a:rect l="l" t="t" r="r" b="b"/>
                <a:pathLst>
                  <a:path w="19969" h="21994" extrusionOk="0">
                    <a:moveTo>
                      <a:pt x="17712" y="1"/>
                    </a:moveTo>
                    <a:cubicBezTo>
                      <a:pt x="16628" y="1"/>
                      <a:pt x="15274" y="521"/>
                      <a:pt x="13965" y="974"/>
                    </a:cubicBezTo>
                    <a:cubicBezTo>
                      <a:pt x="11050" y="1983"/>
                      <a:pt x="3202" y="9607"/>
                      <a:pt x="1408" y="14428"/>
                    </a:cubicBezTo>
                    <a:cubicBezTo>
                      <a:pt x="1" y="18211"/>
                      <a:pt x="671" y="19992"/>
                      <a:pt x="2538" y="21993"/>
                    </a:cubicBezTo>
                    <a:cubicBezTo>
                      <a:pt x="3210" y="21823"/>
                      <a:pt x="4004" y="21479"/>
                      <a:pt x="4883" y="20818"/>
                    </a:cubicBezTo>
                    <a:cubicBezTo>
                      <a:pt x="7575" y="18800"/>
                      <a:pt x="8695" y="15213"/>
                      <a:pt x="10378" y="13980"/>
                    </a:cubicBezTo>
                    <a:cubicBezTo>
                      <a:pt x="11334" y="13278"/>
                      <a:pt x="13055" y="12176"/>
                      <a:pt x="14793" y="11006"/>
                    </a:cubicBezTo>
                    <a:cubicBezTo>
                      <a:pt x="16871" y="9246"/>
                      <a:pt x="19830" y="6738"/>
                      <a:pt x="19906" y="3441"/>
                    </a:cubicBezTo>
                    <a:cubicBezTo>
                      <a:pt x="19968" y="785"/>
                      <a:pt x="19043" y="1"/>
                      <a:pt x="177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383;p32">
                <a:extLst>
                  <a:ext uri="{FF2B5EF4-FFF2-40B4-BE49-F238E27FC236}">
                    <a16:creationId xmlns:a16="http://schemas.microsoft.com/office/drawing/2014/main" id="{50923D4A-5077-63F3-1B46-941A5D7AF530}"/>
                  </a:ext>
                </a:extLst>
              </p:cNvPr>
              <p:cNvSpPr/>
              <p:nvPr/>
            </p:nvSpPr>
            <p:spPr>
              <a:xfrm>
                <a:off x="6758870" y="1224553"/>
                <a:ext cx="405555" cy="444856"/>
              </a:xfrm>
              <a:custGeom>
                <a:avLst/>
                <a:gdLst/>
                <a:ahLst/>
                <a:cxnLst/>
                <a:rect l="l" t="t" r="r" b="b"/>
                <a:pathLst>
                  <a:path w="20597" h="22593" extrusionOk="0">
                    <a:moveTo>
                      <a:pt x="18063" y="601"/>
                    </a:moveTo>
                    <a:cubicBezTo>
                      <a:pt x="18480" y="601"/>
                      <a:pt x="18846" y="686"/>
                      <a:pt x="19134" y="895"/>
                    </a:cubicBezTo>
                    <a:cubicBezTo>
                      <a:pt x="19713" y="1316"/>
                      <a:pt x="19991" y="2271"/>
                      <a:pt x="19957" y="3733"/>
                    </a:cubicBezTo>
                    <a:cubicBezTo>
                      <a:pt x="19883" y="6900"/>
                      <a:pt x="17032" y="9313"/>
                      <a:pt x="14976" y="11056"/>
                    </a:cubicBezTo>
                    <a:cubicBezTo>
                      <a:pt x="14371" y="11463"/>
                      <a:pt x="13766" y="11863"/>
                      <a:pt x="13197" y="12240"/>
                    </a:cubicBezTo>
                    <a:cubicBezTo>
                      <a:pt x="12115" y="12957"/>
                      <a:pt x="11180" y="13574"/>
                      <a:pt x="10551" y="14037"/>
                    </a:cubicBezTo>
                    <a:cubicBezTo>
                      <a:pt x="9758" y="14618"/>
                      <a:pt x="9120" y="15634"/>
                      <a:pt x="8380" y="16810"/>
                    </a:cubicBezTo>
                    <a:cubicBezTo>
                      <a:pt x="7501" y="18205"/>
                      <a:pt x="6508" y="19788"/>
                      <a:pt x="5055" y="20877"/>
                    </a:cubicBezTo>
                    <a:cubicBezTo>
                      <a:pt x="4368" y="21392"/>
                      <a:pt x="3673" y="21754"/>
                      <a:pt x="2986" y="21954"/>
                    </a:cubicBezTo>
                    <a:cubicBezTo>
                      <a:pt x="1293" y="20097"/>
                      <a:pt x="698" y="18441"/>
                      <a:pt x="2041" y="14832"/>
                    </a:cubicBezTo>
                    <a:cubicBezTo>
                      <a:pt x="3808" y="10083"/>
                      <a:pt x="11522" y="2560"/>
                      <a:pt x="14414" y="1558"/>
                    </a:cubicBezTo>
                    <a:lnTo>
                      <a:pt x="14843" y="1408"/>
                    </a:lnTo>
                    <a:cubicBezTo>
                      <a:pt x="15982" y="1009"/>
                      <a:pt x="17147" y="601"/>
                      <a:pt x="18063" y="601"/>
                    </a:cubicBezTo>
                    <a:close/>
                    <a:moveTo>
                      <a:pt x="18066" y="1"/>
                    </a:moveTo>
                    <a:cubicBezTo>
                      <a:pt x="17041" y="1"/>
                      <a:pt x="15829" y="425"/>
                      <a:pt x="14645" y="840"/>
                    </a:cubicBezTo>
                    <a:lnTo>
                      <a:pt x="14217" y="990"/>
                    </a:lnTo>
                    <a:cubicBezTo>
                      <a:pt x="11234" y="2022"/>
                      <a:pt x="3290" y="9751"/>
                      <a:pt x="1477" y="14622"/>
                    </a:cubicBezTo>
                    <a:cubicBezTo>
                      <a:pt x="1" y="18588"/>
                      <a:pt x="757" y="20450"/>
                      <a:pt x="2669" y="22496"/>
                    </a:cubicBezTo>
                    <a:cubicBezTo>
                      <a:pt x="2726" y="22558"/>
                      <a:pt x="2805" y="22592"/>
                      <a:pt x="2889" y="22592"/>
                    </a:cubicBezTo>
                    <a:cubicBezTo>
                      <a:pt x="2913" y="22592"/>
                      <a:pt x="2938" y="22589"/>
                      <a:pt x="2961" y="22583"/>
                    </a:cubicBezTo>
                    <a:cubicBezTo>
                      <a:pt x="3782" y="22377"/>
                      <a:pt x="4606" y="21964"/>
                      <a:pt x="5415" y="21358"/>
                    </a:cubicBezTo>
                    <a:cubicBezTo>
                      <a:pt x="6956" y="20202"/>
                      <a:pt x="7983" y="18569"/>
                      <a:pt x="8889" y="17129"/>
                    </a:cubicBezTo>
                    <a:cubicBezTo>
                      <a:pt x="9595" y="16005"/>
                      <a:pt x="10206" y="15035"/>
                      <a:pt x="10905" y="14520"/>
                    </a:cubicBezTo>
                    <a:cubicBezTo>
                      <a:pt x="11523" y="14068"/>
                      <a:pt x="12453" y="13452"/>
                      <a:pt x="13528" y="12741"/>
                    </a:cubicBezTo>
                    <a:cubicBezTo>
                      <a:pt x="14099" y="12363"/>
                      <a:pt x="14704" y="11963"/>
                      <a:pt x="15337" y="11534"/>
                    </a:cubicBezTo>
                    <a:cubicBezTo>
                      <a:pt x="17385" y="9802"/>
                      <a:pt x="20478" y="7184"/>
                      <a:pt x="20558" y="3748"/>
                    </a:cubicBezTo>
                    <a:cubicBezTo>
                      <a:pt x="20597" y="2052"/>
                      <a:pt x="20247" y="960"/>
                      <a:pt x="19487" y="409"/>
                    </a:cubicBezTo>
                    <a:cubicBezTo>
                      <a:pt x="19085" y="116"/>
                      <a:pt x="18601" y="1"/>
                      <a:pt x="1806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384;p32">
                <a:extLst>
                  <a:ext uri="{FF2B5EF4-FFF2-40B4-BE49-F238E27FC236}">
                    <a16:creationId xmlns:a16="http://schemas.microsoft.com/office/drawing/2014/main" id="{80827389-BC18-8B4A-BF24-F47ECDC6EDEF}"/>
                  </a:ext>
                </a:extLst>
              </p:cNvPr>
              <p:cNvSpPr/>
              <p:nvPr/>
            </p:nvSpPr>
            <p:spPr>
              <a:xfrm>
                <a:off x="6773795" y="1230441"/>
                <a:ext cx="385176" cy="400396"/>
              </a:xfrm>
              <a:custGeom>
                <a:avLst/>
                <a:gdLst/>
                <a:ahLst/>
                <a:cxnLst/>
                <a:rect l="l" t="t" r="r" b="b"/>
                <a:pathLst>
                  <a:path w="19562" h="20335" extrusionOk="0">
                    <a:moveTo>
                      <a:pt x="17305" y="1"/>
                    </a:moveTo>
                    <a:cubicBezTo>
                      <a:pt x="16221" y="1"/>
                      <a:pt x="14867" y="521"/>
                      <a:pt x="13558" y="974"/>
                    </a:cubicBezTo>
                    <a:cubicBezTo>
                      <a:pt x="10643" y="1983"/>
                      <a:pt x="2795" y="9607"/>
                      <a:pt x="1001" y="14428"/>
                    </a:cubicBezTo>
                    <a:cubicBezTo>
                      <a:pt x="1" y="17118"/>
                      <a:pt x="49" y="18794"/>
                      <a:pt x="830" y="20259"/>
                    </a:cubicBezTo>
                    <a:cubicBezTo>
                      <a:pt x="1067" y="20307"/>
                      <a:pt x="1315" y="20335"/>
                      <a:pt x="1574" y="20335"/>
                    </a:cubicBezTo>
                    <a:cubicBezTo>
                      <a:pt x="2370" y="20335"/>
                      <a:pt x="3270" y="20075"/>
                      <a:pt x="4253" y="19361"/>
                    </a:cubicBezTo>
                    <a:cubicBezTo>
                      <a:pt x="7953" y="16670"/>
                      <a:pt x="6607" y="13867"/>
                      <a:pt x="9858" y="12297"/>
                    </a:cubicBezTo>
                    <a:cubicBezTo>
                      <a:pt x="12498" y="11023"/>
                      <a:pt x="16320" y="8566"/>
                      <a:pt x="18925" y="5827"/>
                    </a:cubicBezTo>
                    <a:cubicBezTo>
                      <a:pt x="19263" y="5082"/>
                      <a:pt x="19481" y="4289"/>
                      <a:pt x="19500" y="3441"/>
                    </a:cubicBezTo>
                    <a:cubicBezTo>
                      <a:pt x="19562" y="785"/>
                      <a:pt x="18636" y="1"/>
                      <a:pt x="173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385;p32">
                <a:extLst>
                  <a:ext uri="{FF2B5EF4-FFF2-40B4-BE49-F238E27FC236}">
                    <a16:creationId xmlns:a16="http://schemas.microsoft.com/office/drawing/2014/main" id="{52A953BB-450A-F9B1-58B9-2EDF4C126C57}"/>
                  </a:ext>
                </a:extLst>
              </p:cNvPr>
              <p:cNvSpPr/>
              <p:nvPr/>
            </p:nvSpPr>
            <p:spPr>
              <a:xfrm>
                <a:off x="6767790" y="1224553"/>
                <a:ext cx="396655" cy="412190"/>
              </a:xfrm>
              <a:custGeom>
                <a:avLst/>
                <a:gdLst/>
                <a:ahLst/>
                <a:cxnLst/>
                <a:rect l="l" t="t" r="r" b="b"/>
                <a:pathLst>
                  <a:path w="20145" h="20934" extrusionOk="0">
                    <a:moveTo>
                      <a:pt x="17610" y="600"/>
                    </a:moveTo>
                    <a:cubicBezTo>
                      <a:pt x="18028" y="600"/>
                      <a:pt x="18394" y="685"/>
                      <a:pt x="18682" y="895"/>
                    </a:cubicBezTo>
                    <a:cubicBezTo>
                      <a:pt x="19262" y="1316"/>
                      <a:pt x="19538" y="2271"/>
                      <a:pt x="19505" y="3733"/>
                    </a:cubicBezTo>
                    <a:cubicBezTo>
                      <a:pt x="19488" y="4468"/>
                      <a:pt x="19315" y="5196"/>
                      <a:pt x="18977" y="5956"/>
                    </a:cubicBezTo>
                    <a:cubicBezTo>
                      <a:pt x="16290" y="8768"/>
                      <a:pt x="12485" y="11142"/>
                      <a:pt x="10033" y="12326"/>
                    </a:cubicBezTo>
                    <a:cubicBezTo>
                      <a:pt x="8300" y="13163"/>
                      <a:pt x="7789" y="14347"/>
                      <a:pt x="7247" y="15602"/>
                    </a:cubicBezTo>
                    <a:cubicBezTo>
                      <a:pt x="6712" y="16842"/>
                      <a:pt x="6158" y="18125"/>
                      <a:pt x="4382" y="19417"/>
                    </a:cubicBezTo>
                    <a:cubicBezTo>
                      <a:pt x="3544" y="20026"/>
                      <a:pt x="2701" y="20332"/>
                      <a:pt x="1873" y="20332"/>
                    </a:cubicBezTo>
                    <a:cubicBezTo>
                      <a:pt x="1693" y="20332"/>
                      <a:pt x="1514" y="20318"/>
                      <a:pt x="1336" y="20289"/>
                    </a:cubicBezTo>
                    <a:cubicBezTo>
                      <a:pt x="623" y="18856"/>
                      <a:pt x="703" y="17213"/>
                      <a:pt x="1588" y="14831"/>
                    </a:cubicBezTo>
                    <a:cubicBezTo>
                      <a:pt x="3355" y="10083"/>
                      <a:pt x="11069" y="2558"/>
                      <a:pt x="13961" y="1558"/>
                    </a:cubicBezTo>
                    <a:lnTo>
                      <a:pt x="14391" y="1407"/>
                    </a:lnTo>
                    <a:cubicBezTo>
                      <a:pt x="15530" y="1008"/>
                      <a:pt x="16695" y="600"/>
                      <a:pt x="17610" y="600"/>
                    </a:cubicBezTo>
                    <a:close/>
                    <a:moveTo>
                      <a:pt x="17614" y="1"/>
                    </a:moveTo>
                    <a:cubicBezTo>
                      <a:pt x="16589" y="1"/>
                      <a:pt x="15377" y="425"/>
                      <a:pt x="14192" y="840"/>
                    </a:cubicBezTo>
                    <a:lnTo>
                      <a:pt x="13765" y="990"/>
                    </a:lnTo>
                    <a:cubicBezTo>
                      <a:pt x="10781" y="2022"/>
                      <a:pt x="2838" y="9751"/>
                      <a:pt x="1025" y="14622"/>
                    </a:cubicBezTo>
                    <a:cubicBezTo>
                      <a:pt x="46" y="17252"/>
                      <a:pt x="1" y="19070"/>
                      <a:pt x="871" y="20700"/>
                    </a:cubicBezTo>
                    <a:cubicBezTo>
                      <a:pt x="913" y="20778"/>
                      <a:pt x="988" y="20834"/>
                      <a:pt x="1076" y="20852"/>
                    </a:cubicBezTo>
                    <a:cubicBezTo>
                      <a:pt x="1341" y="20906"/>
                      <a:pt x="1610" y="20934"/>
                      <a:pt x="1880" y="20934"/>
                    </a:cubicBezTo>
                    <a:cubicBezTo>
                      <a:pt x="2835" y="20934"/>
                      <a:pt x="3791" y="20589"/>
                      <a:pt x="4735" y="19902"/>
                    </a:cubicBezTo>
                    <a:cubicBezTo>
                      <a:pt x="6645" y="18514"/>
                      <a:pt x="7258" y="17093"/>
                      <a:pt x="7800" y="15840"/>
                    </a:cubicBezTo>
                    <a:cubicBezTo>
                      <a:pt x="8317" y="14641"/>
                      <a:pt x="8764" y="13607"/>
                      <a:pt x="10295" y="12868"/>
                    </a:cubicBezTo>
                    <a:cubicBezTo>
                      <a:pt x="12802" y="11657"/>
                      <a:pt x="16703" y="9219"/>
                      <a:pt x="19448" y="6333"/>
                    </a:cubicBezTo>
                    <a:cubicBezTo>
                      <a:pt x="19470" y="6309"/>
                      <a:pt x="19489" y="6281"/>
                      <a:pt x="19504" y="6250"/>
                    </a:cubicBezTo>
                    <a:cubicBezTo>
                      <a:pt x="19889" y="5398"/>
                      <a:pt x="20086" y="4579"/>
                      <a:pt x="20106" y="3746"/>
                    </a:cubicBezTo>
                    <a:cubicBezTo>
                      <a:pt x="20145" y="2052"/>
                      <a:pt x="19794" y="960"/>
                      <a:pt x="19035" y="409"/>
                    </a:cubicBezTo>
                    <a:cubicBezTo>
                      <a:pt x="18632" y="116"/>
                      <a:pt x="18148" y="1"/>
                      <a:pt x="176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386;p32">
                <a:extLst>
                  <a:ext uri="{FF2B5EF4-FFF2-40B4-BE49-F238E27FC236}">
                    <a16:creationId xmlns:a16="http://schemas.microsoft.com/office/drawing/2014/main" id="{F85EBDC4-7A30-3B93-E00D-A914DA827E36}"/>
                  </a:ext>
                </a:extLst>
              </p:cNvPr>
              <p:cNvSpPr/>
              <p:nvPr/>
            </p:nvSpPr>
            <p:spPr>
              <a:xfrm>
                <a:off x="7775308" y="1259542"/>
                <a:ext cx="382419" cy="403960"/>
              </a:xfrm>
              <a:custGeom>
                <a:avLst/>
                <a:gdLst/>
                <a:ahLst/>
                <a:cxnLst/>
                <a:rect l="l" t="t" r="r" b="b"/>
                <a:pathLst>
                  <a:path w="19422" h="20516" extrusionOk="0">
                    <a:moveTo>
                      <a:pt x="2386" y="0"/>
                    </a:moveTo>
                    <a:cubicBezTo>
                      <a:pt x="1634" y="0"/>
                      <a:pt x="1064" y="222"/>
                      <a:pt x="699" y="617"/>
                    </a:cubicBezTo>
                    <a:cubicBezTo>
                      <a:pt x="312" y="1039"/>
                      <a:pt x="112" y="1604"/>
                      <a:pt x="1" y="2301"/>
                    </a:cubicBezTo>
                    <a:cubicBezTo>
                      <a:pt x="492" y="2127"/>
                      <a:pt x="1141" y="1979"/>
                      <a:pt x="1931" y="1979"/>
                    </a:cubicBezTo>
                    <a:cubicBezTo>
                      <a:pt x="2837" y="1979"/>
                      <a:pt x="3930" y="2174"/>
                      <a:pt x="5185" y="2747"/>
                    </a:cubicBezTo>
                    <a:cubicBezTo>
                      <a:pt x="9108" y="4541"/>
                      <a:pt x="16283" y="13509"/>
                      <a:pt x="17404" y="15977"/>
                    </a:cubicBezTo>
                    <a:cubicBezTo>
                      <a:pt x="18058" y="17414"/>
                      <a:pt x="17873" y="19191"/>
                      <a:pt x="17717" y="20515"/>
                    </a:cubicBezTo>
                    <a:cubicBezTo>
                      <a:pt x="18439" y="20464"/>
                      <a:pt x="19078" y="20036"/>
                      <a:pt x="19198" y="18892"/>
                    </a:cubicBezTo>
                    <a:cubicBezTo>
                      <a:pt x="19422" y="16762"/>
                      <a:pt x="17629" y="11493"/>
                      <a:pt x="11911" y="5774"/>
                    </a:cubicBezTo>
                    <a:cubicBezTo>
                      <a:pt x="7742" y="1606"/>
                      <a:pt x="4408" y="0"/>
                      <a:pt x="23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387;p32">
                <a:extLst>
                  <a:ext uri="{FF2B5EF4-FFF2-40B4-BE49-F238E27FC236}">
                    <a16:creationId xmlns:a16="http://schemas.microsoft.com/office/drawing/2014/main" id="{2617ABD7-03D1-4472-C057-F15B931CBBE8}"/>
                  </a:ext>
                </a:extLst>
              </p:cNvPr>
              <p:cNvSpPr/>
              <p:nvPr/>
            </p:nvSpPr>
            <p:spPr>
              <a:xfrm>
                <a:off x="7768869" y="1253635"/>
                <a:ext cx="394863" cy="415794"/>
              </a:xfrm>
              <a:custGeom>
                <a:avLst/>
                <a:gdLst/>
                <a:ahLst/>
                <a:cxnLst/>
                <a:rect l="l" t="t" r="r" b="b"/>
                <a:pathLst>
                  <a:path w="20054" h="21117" extrusionOk="0">
                    <a:moveTo>
                      <a:pt x="2719" y="600"/>
                    </a:moveTo>
                    <a:cubicBezTo>
                      <a:pt x="5007" y="600"/>
                      <a:pt x="8458" y="2719"/>
                      <a:pt x="12026" y="6286"/>
                    </a:cubicBezTo>
                    <a:cubicBezTo>
                      <a:pt x="17706" y="11966"/>
                      <a:pt x="19444" y="17096"/>
                      <a:pt x="19227" y="19159"/>
                    </a:cubicBezTo>
                    <a:cubicBezTo>
                      <a:pt x="19154" y="19850"/>
                      <a:pt x="18874" y="20281"/>
                      <a:pt x="18390" y="20444"/>
                    </a:cubicBezTo>
                    <a:cubicBezTo>
                      <a:pt x="18522" y="19257"/>
                      <a:pt x="18638" y="17544"/>
                      <a:pt x="18006" y="16152"/>
                    </a:cubicBezTo>
                    <a:cubicBezTo>
                      <a:pt x="16832" y="13571"/>
                      <a:pt x="9627" y="4597"/>
                      <a:pt x="5637" y="2773"/>
                    </a:cubicBezTo>
                    <a:cubicBezTo>
                      <a:pt x="4341" y="2182"/>
                      <a:pt x="3207" y="1978"/>
                      <a:pt x="2258" y="1978"/>
                    </a:cubicBezTo>
                    <a:cubicBezTo>
                      <a:pt x="2253" y="1978"/>
                      <a:pt x="2249" y="1978"/>
                      <a:pt x="2244" y="1978"/>
                    </a:cubicBezTo>
                    <a:cubicBezTo>
                      <a:pt x="1731" y="1978"/>
                      <a:pt x="1221" y="2042"/>
                      <a:pt x="724" y="2167"/>
                    </a:cubicBezTo>
                    <a:cubicBezTo>
                      <a:pt x="841" y="1712"/>
                      <a:pt x="1010" y="1380"/>
                      <a:pt x="1248" y="1120"/>
                    </a:cubicBezTo>
                    <a:cubicBezTo>
                      <a:pt x="1551" y="793"/>
                      <a:pt x="2034" y="613"/>
                      <a:pt x="2646" y="601"/>
                    </a:cubicBezTo>
                    <a:cubicBezTo>
                      <a:pt x="2670" y="601"/>
                      <a:pt x="2695" y="600"/>
                      <a:pt x="2719" y="600"/>
                    </a:cubicBezTo>
                    <a:close/>
                    <a:moveTo>
                      <a:pt x="2714" y="0"/>
                    </a:moveTo>
                    <a:cubicBezTo>
                      <a:pt x="2687" y="0"/>
                      <a:pt x="2660" y="1"/>
                      <a:pt x="2633" y="1"/>
                    </a:cubicBezTo>
                    <a:cubicBezTo>
                      <a:pt x="1854" y="17"/>
                      <a:pt x="1222" y="263"/>
                      <a:pt x="806" y="714"/>
                    </a:cubicBezTo>
                    <a:cubicBezTo>
                      <a:pt x="410" y="1143"/>
                      <a:pt x="164" y="1728"/>
                      <a:pt x="30" y="2554"/>
                    </a:cubicBezTo>
                    <a:cubicBezTo>
                      <a:pt x="0" y="2743"/>
                      <a:pt x="150" y="2903"/>
                      <a:pt x="327" y="2903"/>
                    </a:cubicBezTo>
                    <a:cubicBezTo>
                      <a:pt x="360" y="2903"/>
                      <a:pt x="394" y="2897"/>
                      <a:pt x="429" y="2885"/>
                    </a:cubicBezTo>
                    <a:cubicBezTo>
                      <a:pt x="901" y="2717"/>
                      <a:pt x="1515" y="2580"/>
                      <a:pt x="2257" y="2580"/>
                    </a:cubicBezTo>
                    <a:cubicBezTo>
                      <a:pt x="3129" y="2580"/>
                      <a:pt x="4178" y="2770"/>
                      <a:pt x="5386" y="3321"/>
                    </a:cubicBezTo>
                    <a:cubicBezTo>
                      <a:pt x="9187" y="5058"/>
                      <a:pt x="16341" y="13945"/>
                      <a:pt x="17458" y="16401"/>
                    </a:cubicBezTo>
                    <a:cubicBezTo>
                      <a:pt x="18097" y="17809"/>
                      <a:pt x="17886" y="19598"/>
                      <a:pt x="17746" y="20780"/>
                    </a:cubicBezTo>
                    <a:cubicBezTo>
                      <a:pt x="17724" y="20959"/>
                      <a:pt x="17864" y="21117"/>
                      <a:pt x="18044" y="21117"/>
                    </a:cubicBezTo>
                    <a:cubicBezTo>
                      <a:pt x="18051" y="21117"/>
                      <a:pt x="18058" y="21115"/>
                      <a:pt x="18065" y="21115"/>
                    </a:cubicBezTo>
                    <a:cubicBezTo>
                      <a:pt x="18653" y="21074"/>
                      <a:pt x="19661" y="20774"/>
                      <a:pt x="19824" y="19223"/>
                    </a:cubicBezTo>
                    <a:cubicBezTo>
                      <a:pt x="20054" y="17045"/>
                      <a:pt x="18279" y="11691"/>
                      <a:pt x="12450" y="5862"/>
                    </a:cubicBezTo>
                    <a:cubicBezTo>
                      <a:pt x="8717" y="2130"/>
                      <a:pt x="5176" y="0"/>
                      <a:pt x="27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388;p32">
                <a:extLst>
                  <a:ext uri="{FF2B5EF4-FFF2-40B4-BE49-F238E27FC236}">
                    <a16:creationId xmlns:a16="http://schemas.microsoft.com/office/drawing/2014/main" id="{13744144-3E5E-2BD5-98DA-8BE89259CD4C}"/>
                  </a:ext>
                </a:extLst>
              </p:cNvPr>
              <p:cNvSpPr/>
              <p:nvPr/>
            </p:nvSpPr>
            <p:spPr>
              <a:xfrm>
                <a:off x="7164406" y="2867211"/>
                <a:ext cx="127867" cy="192647"/>
              </a:xfrm>
              <a:custGeom>
                <a:avLst/>
                <a:gdLst/>
                <a:ahLst/>
                <a:cxnLst/>
                <a:rect l="l" t="t" r="r" b="b"/>
                <a:pathLst>
                  <a:path w="6494" h="9784" extrusionOk="0">
                    <a:moveTo>
                      <a:pt x="5683" y="0"/>
                    </a:moveTo>
                    <a:cubicBezTo>
                      <a:pt x="5590" y="0"/>
                      <a:pt x="5495" y="31"/>
                      <a:pt x="5412" y="98"/>
                    </a:cubicBezTo>
                    <a:lnTo>
                      <a:pt x="167" y="4374"/>
                    </a:lnTo>
                    <a:cubicBezTo>
                      <a:pt x="60" y="4459"/>
                      <a:pt x="1" y="4591"/>
                      <a:pt x="7" y="4727"/>
                    </a:cubicBezTo>
                    <a:lnTo>
                      <a:pt x="189" y="9367"/>
                    </a:lnTo>
                    <a:cubicBezTo>
                      <a:pt x="198" y="9617"/>
                      <a:pt x="406" y="9784"/>
                      <a:pt x="625" y="9784"/>
                    </a:cubicBezTo>
                    <a:cubicBezTo>
                      <a:pt x="717" y="9784"/>
                      <a:pt x="812" y="9754"/>
                      <a:pt x="895" y="9688"/>
                    </a:cubicBezTo>
                    <a:lnTo>
                      <a:pt x="6322" y="5327"/>
                    </a:lnTo>
                    <a:cubicBezTo>
                      <a:pt x="6434" y="5237"/>
                      <a:pt x="6493" y="5097"/>
                      <a:pt x="6483" y="4954"/>
                    </a:cubicBezTo>
                    <a:lnTo>
                      <a:pt x="6119" y="401"/>
                    </a:lnTo>
                    <a:cubicBezTo>
                      <a:pt x="6099" y="158"/>
                      <a:pt x="5896" y="0"/>
                      <a:pt x="568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389;p32">
                <a:extLst>
                  <a:ext uri="{FF2B5EF4-FFF2-40B4-BE49-F238E27FC236}">
                    <a16:creationId xmlns:a16="http://schemas.microsoft.com/office/drawing/2014/main" id="{1CB0CB11-D1E6-EADA-0883-90C9B4824E5E}"/>
                  </a:ext>
                </a:extLst>
              </p:cNvPr>
              <p:cNvSpPr/>
              <p:nvPr/>
            </p:nvSpPr>
            <p:spPr>
              <a:xfrm>
                <a:off x="7158459" y="2861304"/>
                <a:ext cx="139878" cy="204461"/>
              </a:xfrm>
              <a:custGeom>
                <a:avLst/>
                <a:gdLst/>
                <a:ahLst/>
                <a:cxnLst/>
                <a:rect l="l" t="t" r="r" b="b"/>
                <a:pathLst>
                  <a:path w="7104" h="10384" extrusionOk="0">
                    <a:moveTo>
                      <a:pt x="5986" y="601"/>
                    </a:moveTo>
                    <a:cubicBezTo>
                      <a:pt x="6005" y="601"/>
                      <a:pt x="6024" y="605"/>
                      <a:pt x="6041" y="613"/>
                    </a:cubicBezTo>
                    <a:cubicBezTo>
                      <a:pt x="6088" y="631"/>
                      <a:pt x="6118" y="675"/>
                      <a:pt x="6121" y="724"/>
                    </a:cubicBezTo>
                    <a:lnTo>
                      <a:pt x="6486" y="5277"/>
                    </a:lnTo>
                    <a:cubicBezTo>
                      <a:pt x="6488" y="5321"/>
                      <a:pt x="6471" y="5364"/>
                      <a:pt x="6436" y="5392"/>
                    </a:cubicBezTo>
                    <a:lnTo>
                      <a:pt x="1009" y="9753"/>
                    </a:lnTo>
                    <a:cubicBezTo>
                      <a:pt x="984" y="9774"/>
                      <a:pt x="955" y="9783"/>
                      <a:pt x="926" y="9783"/>
                    </a:cubicBezTo>
                    <a:cubicBezTo>
                      <a:pt x="859" y="9783"/>
                      <a:pt x="795" y="9731"/>
                      <a:pt x="792" y="9655"/>
                    </a:cubicBezTo>
                    <a:lnTo>
                      <a:pt x="610" y="5014"/>
                    </a:lnTo>
                    <a:cubicBezTo>
                      <a:pt x="608" y="4973"/>
                      <a:pt x="626" y="4932"/>
                      <a:pt x="659" y="4906"/>
                    </a:cubicBezTo>
                    <a:lnTo>
                      <a:pt x="5904" y="632"/>
                    </a:lnTo>
                    <a:cubicBezTo>
                      <a:pt x="5926" y="612"/>
                      <a:pt x="5956" y="601"/>
                      <a:pt x="5986" y="601"/>
                    </a:cubicBezTo>
                    <a:close/>
                    <a:moveTo>
                      <a:pt x="5988" y="0"/>
                    </a:moveTo>
                    <a:cubicBezTo>
                      <a:pt x="5822" y="0"/>
                      <a:pt x="5657" y="57"/>
                      <a:pt x="5524" y="166"/>
                    </a:cubicBezTo>
                    <a:lnTo>
                      <a:pt x="279" y="4440"/>
                    </a:lnTo>
                    <a:cubicBezTo>
                      <a:pt x="100" y="4586"/>
                      <a:pt x="0" y="4807"/>
                      <a:pt x="9" y="5038"/>
                    </a:cubicBezTo>
                    <a:lnTo>
                      <a:pt x="190" y="9678"/>
                    </a:lnTo>
                    <a:cubicBezTo>
                      <a:pt x="201" y="9955"/>
                      <a:pt x="367" y="10202"/>
                      <a:pt x="619" y="10317"/>
                    </a:cubicBezTo>
                    <a:cubicBezTo>
                      <a:pt x="715" y="10361"/>
                      <a:pt x="820" y="10384"/>
                      <a:pt x="925" y="10384"/>
                    </a:cubicBezTo>
                    <a:cubicBezTo>
                      <a:pt x="1092" y="10384"/>
                      <a:pt x="1255" y="10327"/>
                      <a:pt x="1385" y="10221"/>
                    </a:cubicBezTo>
                    <a:lnTo>
                      <a:pt x="6812" y="5861"/>
                    </a:lnTo>
                    <a:cubicBezTo>
                      <a:pt x="7002" y="5709"/>
                      <a:pt x="7104" y="5472"/>
                      <a:pt x="7085" y="5229"/>
                    </a:cubicBezTo>
                    <a:lnTo>
                      <a:pt x="6720" y="677"/>
                    </a:lnTo>
                    <a:cubicBezTo>
                      <a:pt x="6698" y="404"/>
                      <a:pt x="6527" y="167"/>
                      <a:pt x="6276" y="59"/>
                    </a:cubicBezTo>
                    <a:cubicBezTo>
                      <a:pt x="6184" y="20"/>
                      <a:pt x="6086" y="0"/>
                      <a:pt x="5988"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390;p32">
                <a:extLst>
                  <a:ext uri="{FF2B5EF4-FFF2-40B4-BE49-F238E27FC236}">
                    <a16:creationId xmlns:a16="http://schemas.microsoft.com/office/drawing/2014/main" id="{ACD2CD66-94E7-3FB5-FB2B-DA081D6028BC}"/>
                  </a:ext>
                </a:extLst>
              </p:cNvPr>
              <p:cNvSpPr/>
              <p:nvPr/>
            </p:nvSpPr>
            <p:spPr>
              <a:xfrm>
                <a:off x="7214911" y="610304"/>
                <a:ext cx="15004" cy="1326929"/>
              </a:xfrm>
              <a:custGeom>
                <a:avLst/>
                <a:gdLst/>
                <a:ahLst/>
                <a:cxnLst/>
                <a:rect l="l" t="t" r="r" b="b"/>
                <a:pathLst>
                  <a:path w="762" h="67391" extrusionOk="0">
                    <a:moveTo>
                      <a:pt x="460" y="0"/>
                    </a:moveTo>
                    <a:cubicBezTo>
                      <a:pt x="296" y="0"/>
                      <a:pt x="160" y="134"/>
                      <a:pt x="160" y="299"/>
                    </a:cubicBezTo>
                    <a:cubicBezTo>
                      <a:pt x="0" y="22203"/>
                      <a:pt x="0" y="44674"/>
                      <a:pt x="160" y="67091"/>
                    </a:cubicBezTo>
                    <a:cubicBezTo>
                      <a:pt x="162" y="67256"/>
                      <a:pt x="296" y="67390"/>
                      <a:pt x="460" y="67390"/>
                    </a:cubicBezTo>
                    <a:lnTo>
                      <a:pt x="463" y="67389"/>
                    </a:lnTo>
                    <a:cubicBezTo>
                      <a:pt x="629" y="67388"/>
                      <a:pt x="762" y="67253"/>
                      <a:pt x="762" y="67087"/>
                    </a:cubicBezTo>
                    <a:cubicBezTo>
                      <a:pt x="600" y="44673"/>
                      <a:pt x="600" y="22203"/>
                      <a:pt x="762" y="302"/>
                    </a:cubicBezTo>
                    <a:cubicBezTo>
                      <a:pt x="762" y="136"/>
                      <a:pt x="629" y="1"/>
                      <a:pt x="46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391;p32">
                <a:extLst>
                  <a:ext uri="{FF2B5EF4-FFF2-40B4-BE49-F238E27FC236}">
                    <a16:creationId xmlns:a16="http://schemas.microsoft.com/office/drawing/2014/main" id="{D8B9E1E7-3231-5CA0-2AF0-3D78015C1680}"/>
                  </a:ext>
                </a:extLst>
              </p:cNvPr>
              <p:cNvSpPr/>
              <p:nvPr/>
            </p:nvSpPr>
            <p:spPr>
              <a:xfrm>
                <a:off x="7217962" y="1925222"/>
                <a:ext cx="12031" cy="985937"/>
              </a:xfrm>
              <a:custGeom>
                <a:avLst/>
                <a:gdLst/>
                <a:ahLst/>
                <a:cxnLst/>
                <a:rect l="l" t="t" r="r" b="b"/>
                <a:pathLst>
                  <a:path w="611" h="50073" extrusionOk="0">
                    <a:moveTo>
                      <a:pt x="305" y="1"/>
                    </a:moveTo>
                    <a:cubicBezTo>
                      <a:pt x="137" y="1"/>
                      <a:pt x="1" y="140"/>
                      <a:pt x="5" y="308"/>
                    </a:cubicBezTo>
                    <a:lnTo>
                      <a:pt x="5" y="49772"/>
                    </a:lnTo>
                    <a:cubicBezTo>
                      <a:pt x="5" y="49938"/>
                      <a:pt x="139" y="50072"/>
                      <a:pt x="305" y="50072"/>
                    </a:cubicBezTo>
                    <a:cubicBezTo>
                      <a:pt x="471" y="50072"/>
                      <a:pt x="607" y="49938"/>
                      <a:pt x="605" y="49772"/>
                    </a:cubicBezTo>
                    <a:lnTo>
                      <a:pt x="605" y="308"/>
                    </a:lnTo>
                    <a:cubicBezTo>
                      <a:pt x="610" y="140"/>
                      <a:pt x="474" y="1"/>
                      <a:pt x="305"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392;p32">
                <a:extLst>
                  <a:ext uri="{FF2B5EF4-FFF2-40B4-BE49-F238E27FC236}">
                    <a16:creationId xmlns:a16="http://schemas.microsoft.com/office/drawing/2014/main" id="{2A5903E1-8CD6-EB2F-07B9-892D12DE2E49}"/>
                  </a:ext>
                </a:extLst>
              </p:cNvPr>
              <p:cNvSpPr/>
              <p:nvPr/>
            </p:nvSpPr>
            <p:spPr>
              <a:xfrm>
                <a:off x="6573450" y="610737"/>
                <a:ext cx="14256" cy="2031102"/>
              </a:xfrm>
              <a:custGeom>
                <a:avLst/>
                <a:gdLst/>
                <a:ahLst/>
                <a:cxnLst/>
                <a:rect l="l" t="t" r="r" b="b"/>
                <a:pathLst>
                  <a:path w="724" h="103154" extrusionOk="0">
                    <a:moveTo>
                      <a:pt x="303" y="1"/>
                    </a:moveTo>
                    <a:cubicBezTo>
                      <a:pt x="107" y="5"/>
                      <a:pt x="1" y="136"/>
                      <a:pt x="1" y="302"/>
                    </a:cubicBezTo>
                    <a:cubicBezTo>
                      <a:pt x="122" y="34194"/>
                      <a:pt x="122" y="68696"/>
                      <a:pt x="1" y="102852"/>
                    </a:cubicBezTo>
                    <a:cubicBezTo>
                      <a:pt x="0" y="103018"/>
                      <a:pt x="135" y="103154"/>
                      <a:pt x="301" y="103154"/>
                    </a:cubicBezTo>
                    <a:cubicBezTo>
                      <a:pt x="467" y="103154"/>
                      <a:pt x="601" y="103020"/>
                      <a:pt x="603" y="102855"/>
                    </a:cubicBezTo>
                    <a:cubicBezTo>
                      <a:pt x="724" y="68697"/>
                      <a:pt x="724" y="34192"/>
                      <a:pt x="603" y="299"/>
                    </a:cubicBezTo>
                    <a:cubicBezTo>
                      <a:pt x="601" y="135"/>
                      <a:pt x="467" y="1"/>
                      <a:pt x="303"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393;p32">
                <a:extLst>
                  <a:ext uri="{FF2B5EF4-FFF2-40B4-BE49-F238E27FC236}">
                    <a16:creationId xmlns:a16="http://schemas.microsoft.com/office/drawing/2014/main" id="{4F0C8367-8D95-E01C-0183-08A2E7AC283C}"/>
                  </a:ext>
                </a:extLst>
              </p:cNvPr>
              <p:cNvSpPr/>
              <p:nvPr/>
            </p:nvSpPr>
            <p:spPr>
              <a:xfrm>
                <a:off x="6318070" y="3778720"/>
                <a:ext cx="267134" cy="210762"/>
              </a:xfrm>
              <a:custGeom>
                <a:avLst/>
                <a:gdLst/>
                <a:ahLst/>
                <a:cxnLst/>
                <a:rect l="l" t="t" r="r" b="b"/>
                <a:pathLst>
                  <a:path w="13567" h="10704" extrusionOk="0">
                    <a:moveTo>
                      <a:pt x="3106" y="1"/>
                    </a:moveTo>
                    <a:cubicBezTo>
                      <a:pt x="2133" y="1704"/>
                      <a:pt x="1025" y="3606"/>
                      <a:pt x="0" y="5349"/>
                    </a:cubicBezTo>
                    <a:cubicBezTo>
                      <a:pt x="1849" y="5653"/>
                      <a:pt x="4615" y="6343"/>
                      <a:pt x="6321" y="7866"/>
                    </a:cubicBezTo>
                    <a:cubicBezTo>
                      <a:pt x="7461" y="8884"/>
                      <a:pt x="8258" y="9882"/>
                      <a:pt x="8806" y="10704"/>
                    </a:cubicBezTo>
                    <a:cubicBezTo>
                      <a:pt x="10233" y="9835"/>
                      <a:pt x="11831" y="8912"/>
                      <a:pt x="13567" y="7988"/>
                    </a:cubicBezTo>
                    <a:cubicBezTo>
                      <a:pt x="12603" y="6119"/>
                      <a:pt x="10740" y="3213"/>
                      <a:pt x="7890" y="1691"/>
                    </a:cubicBezTo>
                    <a:cubicBezTo>
                      <a:pt x="5287" y="304"/>
                      <a:pt x="3851" y="10"/>
                      <a:pt x="310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394;p32">
                <a:extLst>
                  <a:ext uri="{FF2B5EF4-FFF2-40B4-BE49-F238E27FC236}">
                    <a16:creationId xmlns:a16="http://schemas.microsoft.com/office/drawing/2014/main" id="{DFF07CE3-798E-98C5-1FEA-1C4700E0644D}"/>
                  </a:ext>
                </a:extLst>
              </p:cNvPr>
              <p:cNvSpPr/>
              <p:nvPr/>
            </p:nvSpPr>
            <p:spPr>
              <a:xfrm>
                <a:off x="6310864" y="3772813"/>
                <a:ext cx="281094" cy="222576"/>
              </a:xfrm>
              <a:custGeom>
                <a:avLst/>
                <a:gdLst/>
                <a:ahLst/>
                <a:cxnLst/>
                <a:rect l="l" t="t" r="r" b="b"/>
                <a:pathLst>
                  <a:path w="14276" h="11304" extrusionOk="0">
                    <a:moveTo>
                      <a:pt x="3642" y="608"/>
                    </a:moveTo>
                    <a:cubicBezTo>
                      <a:pt x="4405" y="660"/>
                      <a:pt x="5769" y="1006"/>
                      <a:pt x="8113" y="2257"/>
                    </a:cubicBezTo>
                    <a:cubicBezTo>
                      <a:pt x="10701" y="3636"/>
                      <a:pt x="12468" y="6178"/>
                      <a:pt x="13528" y="8164"/>
                    </a:cubicBezTo>
                    <a:cubicBezTo>
                      <a:pt x="12110" y="8924"/>
                      <a:pt x="10677" y="9742"/>
                      <a:pt x="9260" y="10598"/>
                    </a:cubicBezTo>
                    <a:cubicBezTo>
                      <a:pt x="8601" y="9652"/>
                      <a:pt x="7804" y="8760"/>
                      <a:pt x="6888" y="7942"/>
                    </a:cubicBezTo>
                    <a:cubicBezTo>
                      <a:pt x="5279" y="6505"/>
                      <a:pt x="2792" y="5786"/>
                      <a:pt x="844" y="5427"/>
                    </a:cubicBezTo>
                    <a:cubicBezTo>
                      <a:pt x="1931" y="3578"/>
                      <a:pt x="2871" y="1959"/>
                      <a:pt x="3642" y="608"/>
                    </a:cubicBezTo>
                    <a:close/>
                    <a:moveTo>
                      <a:pt x="3476" y="1"/>
                    </a:moveTo>
                    <a:cubicBezTo>
                      <a:pt x="3367" y="1"/>
                      <a:pt x="3267" y="58"/>
                      <a:pt x="3211" y="152"/>
                    </a:cubicBezTo>
                    <a:cubicBezTo>
                      <a:pt x="2373" y="1622"/>
                      <a:pt x="1329" y="3419"/>
                      <a:pt x="107" y="5497"/>
                    </a:cubicBezTo>
                    <a:cubicBezTo>
                      <a:pt x="0" y="5680"/>
                      <a:pt x="109" y="5911"/>
                      <a:pt x="318" y="5946"/>
                    </a:cubicBezTo>
                    <a:cubicBezTo>
                      <a:pt x="2236" y="6262"/>
                      <a:pt x="4865" y="6942"/>
                      <a:pt x="6487" y="8390"/>
                    </a:cubicBezTo>
                    <a:cubicBezTo>
                      <a:pt x="7442" y="9244"/>
                      <a:pt x="8262" y="10177"/>
                      <a:pt x="8922" y="11171"/>
                    </a:cubicBezTo>
                    <a:cubicBezTo>
                      <a:pt x="8978" y="11254"/>
                      <a:pt x="9071" y="11304"/>
                      <a:pt x="9172" y="11304"/>
                    </a:cubicBezTo>
                    <a:cubicBezTo>
                      <a:pt x="9227" y="11304"/>
                      <a:pt x="9281" y="11288"/>
                      <a:pt x="9328" y="11260"/>
                    </a:cubicBezTo>
                    <a:cubicBezTo>
                      <a:pt x="10902" y="10303"/>
                      <a:pt x="12498" y="9392"/>
                      <a:pt x="14074" y="8554"/>
                    </a:cubicBezTo>
                    <a:cubicBezTo>
                      <a:pt x="14220" y="8477"/>
                      <a:pt x="14275" y="8297"/>
                      <a:pt x="14199" y="8151"/>
                    </a:cubicBezTo>
                    <a:cubicBezTo>
                      <a:pt x="13119" y="6056"/>
                      <a:pt x="11235" y="3241"/>
                      <a:pt x="8397" y="1727"/>
                    </a:cubicBezTo>
                    <a:cubicBezTo>
                      <a:pt x="5755" y="318"/>
                      <a:pt x="4262" y="10"/>
                      <a:pt x="347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395;p32">
                <a:extLst>
                  <a:ext uri="{FF2B5EF4-FFF2-40B4-BE49-F238E27FC236}">
                    <a16:creationId xmlns:a16="http://schemas.microsoft.com/office/drawing/2014/main" id="{8C32DEF5-498C-F9E7-7B65-20091C4DEFF4}"/>
                  </a:ext>
                </a:extLst>
              </p:cNvPr>
              <p:cNvSpPr/>
              <p:nvPr/>
            </p:nvSpPr>
            <p:spPr>
              <a:xfrm>
                <a:off x="6312459" y="3740620"/>
                <a:ext cx="311260" cy="275975"/>
              </a:xfrm>
              <a:custGeom>
                <a:avLst/>
                <a:gdLst/>
                <a:ahLst/>
                <a:cxnLst/>
                <a:rect l="l" t="t" r="r" b="b"/>
                <a:pathLst>
                  <a:path w="15808" h="14016" extrusionOk="0">
                    <a:moveTo>
                      <a:pt x="8801" y="1"/>
                    </a:moveTo>
                    <a:lnTo>
                      <a:pt x="1" y="10593"/>
                    </a:lnTo>
                    <a:lnTo>
                      <a:pt x="5379" y="14015"/>
                    </a:lnTo>
                    <a:lnTo>
                      <a:pt x="15808" y="3585"/>
                    </a:lnTo>
                    <a:lnTo>
                      <a:pt x="8801"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396;p32">
                <a:extLst>
                  <a:ext uri="{FF2B5EF4-FFF2-40B4-BE49-F238E27FC236}">
                    <a16:creationId xmlns:a16="http://schemas.microsoft.com/office/drawing/2014/main" id="{D3249A7D-A2D8-9320-B213-012276EFBF5C}"/>
                  </a:ext>
                </a:extLst>
              </p:cNvPr>
              <p:cNvSpPr/>
              <p:nvPr/>
            </p:nvSpPr>
            <p:spPr>
              <a:xfrm>
                <a:off x="6305646" y="3734694"/>
                <a:ext cx="325102" cy="287809"/>
              </a:xfrm>
              <a:custGeom>
                <a:avLst/>
                <a:gdLst/>
                <a:ahLst/>
                <a:cxnLst/>
                <a:rect l="l" t="t" r="r" b="b"/>
                <a:pathLst>
                  <a:path w="16511" h="14617" extrusionOk="0">
                    <a:moveTo>
                      <a:pt x="9225" y="679"/>
                    </a:moveTo>
                    <a:lnTo>
                      <a:pt x="15651" y="3965"/>
                    </a:lnTo>
                    <a:lnTo>
                      <a:pt x="5682" y="13933"/>
                    </a:lnTo>
                    <a:lnTo>
                      <a:pt x="796" y="10823"/>
                    </a:lnTo>
                    <a:lnTo>
                      <a:pt x="9225" y="679"/>
                    </a:lnTo>
                    <a:close/>
                    <a:moveTo>
                      <a:pt x="9148" y="1"/>
                    </a:moveTo>
                    <a:cubicBezTo>
                      <a:pt x="9060" y="1"/>
                      <a:pt x="8975" y="39"/>
                      <a:pt x="8916" y="110"/>
                    </a:cubicBezTo>
                    <a:lnTo>
                      <a:pt x="116" y="10702"/>
                    </a:lnTo>
                    <a:cubicBezTo>
                      <a:pt x="1" y="10841"/>
                      <a:pt x="33" y="11050"/>
                      <a:pt x="186" y="11147"/>
                    </a:cubicBezTo>
                    <a:lnTo>
                      <a:pt x="5564" y="14570"/>
                    </a:lnTo>
                    <a:cubicBezTo>
                      <a:pt x="5611" y="14601"/>
                      <a:pt x="5668" y="14616"/>
                      <a:pt x="5725" y="14616"/>
                    </a:cubicBezTo>
                    <a:cubicBezTo>
                      <a:pt x="5804" y="14616"/>
                      <a:pt x="5880" y="14585"/>
                      <a:pt x="5937" y="14528"/>
                    </a:cubicBezTo>
                    <a:lnTo>
                      <a:pt x="16367" y="4099"/>
                    </a:lnTo>
                    <a:cubicBezTo>
                      <a:pt x="16511" y="3955"/>
                      <a:pt x="16473" y="3712"/>
                      <a:pt x="16292" y="3619"/>
                    </a:cubicBezTo>
                    <a:lnTo>
                      <a:pt x="9284" y="34"/>
                    </a:lnTo>
                    <a:cubicBezTo>
                      <a:pt x="9241" y="12"/>
                      <a:pt x="9194" y="1"/>
                      <a:pt x="914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397;p32">
                <a:extLst>
                  <a:ext uri="{FF2B5EF4-FFF2-40B4-BE49-F238E27FC236}">
                    <a16:creationId xmlns:a16="http://schemas.microsoft.com/office/drawing/2014/main" id="{ABD17FDC-DA96-90A6-ACE3-A8994BD70989}"/>
                  </a:ext>
                </a:extLst>
              </p:cNvPr>
              <p:cNvSpPr/>
              <p:nvPr/>
            </p:nvSpPr>
            <p:spPr>
              <a:xfrm>
                <a:off x="6364874" y="3776968"/>
                <a:ext cx="201094" cy="184003"/>
              </a:xfrm>
              <a:custGeom>
                <a:avLst/>
                <a:gdLst/>
                <a:ahLst/>
                <a:cxnLst/>
                <a:rect l="l" t="t" r="r" b="b"/>
                <a:pathLst>
                  <a:path w="10213" h="9345" extrusionOk="0">
                    <a:moveTo>
                      <a:pt x="6628" y="1"/>
                    </a:moveTo>
                    <a:lnTo>
                      <a:pt x="1" y="7824"/>
                    </a:lnTo>
                    <a:lnTo>
                      <a:pt x="2608" y="9345"/>
                    </a:lnTo>
                    <a:lnTo>
                      <a:pt x="10213" y="1631"/>
                    </a:lnTo>
                    <a:lnTo>
                      <a:pt x="66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398;p32">
                <a:extLst>
                  <a:ext uri="{FF2B5EF4-FFF2-40B4-BE49-F238E27FC236}">
                    <a16:creationId xmlns:a16="http://schemas.microsoft.com/office/drawing/2014/main" id="{410C4D9B-C8D4-6D95-508D-3EEE2757362F}"/>
                  </a:ext>
                </a:extLst>
              </p:cNvPr>
              <p:cNvSpPr/>
              <p:nvPr/>
            </p:nvSpPr>
            <p:spPr>
              <a:xfrm>
                <a:off x="6357982" y="3771061"/>
                <a:ext cx="215094" cy="195817"/>
              </a:xfrm>
              <a:custGeom>
                <a:avLst/>
                <a:gdLst/>
                <a:ahLst/>
                <a:cxnLst/>
                <a:rect l="l" t="t" r="r" b="b"/>
                <a:pathLst>
                  <a:path w="10924" h="9945" extrusionOk="0">
                    <a:moveTo>
                      <a:pt x="7060" y="670"/>
                    </a:moveTo>
                    <a:lnTo>
                      <a:pt x="10047" y="2027"/>
                    </a:lnTo>
                    <a:lnTo>
                      <a:pt x="2908" y="9267"/>
                    </a:lnTo>
                    <a:lnTo>
                      <a:pt x="812" y="8044"/>
                    </a:lnTo>
                    <a:lnTo>
                      <a:pt x="7060" y="670"/>
                    </a:lnTo>
                    <a:close/>
                    <a:moveTo>
                      <a:pt x="6977" y="0"/>
                    </a:moveTo>
                    <a:cubicBezTo>
                      <a:pt x="6891" y="0"/>
                      <a:pt x="6807" y="38"/>
                      <a:pt x="6748" y="108"/>
                    </a:cubicBezTo>
                    <a:lnTo>
                      <a:pt x="122" y="7929"/>
                    </a:lnTo>
                    <a:cubicBezTo>
                      <a:pt x="1" y="8072"/>
                      <a:pt x="38" y="8289"/>
                      <a:pt x="199" y="8382"/>
                    </a:cubicBezTo>
                    <a:lnTo>
                      <a:pt x="2806" y="9903"/>
                    </a:lnTo>
                    <a:cubicBezTo>
                      <a:pt x="2852" y="9931"/>
                      <a:pt x="2905" y="9945"/>
                      <a:pt x="2958" y="9945"/>
                    </a:cubicBezTo>
                    <a:cubicBezTo>
                      <a:pt x="3039" y="9945"/>
                      <a:pt x="3116" y="9913"/>
                      <a:pt x="3173" y="9855"/>
                    </a:cubicBezTo>
                    <a:lnTo>
                      <a:pt x="10777" y="2141"/>
                    </a:lnTo>
                    <a:cubicBezTo>
                      <a:pt x="10923" y="1993"/>
                      <a:pt x="10877" y="1744"/>
                      <a:pt x="10687" y="1657"/>
                    </a:cubicBezTo>
                    <a:lnTo>
                      <a:pt x="7102" y="28"/>
                    </a:lnTo>
                    <a:cubicBezTo>
                      <a:pt x="7062" y="9"/>
                      <a:pt x="7019" y="0"/>
                      <a:pt x="69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399;p32">
                <a:extLst>
                  <a:ext uri="{FF2B5EF4-FFF2-40B4-BE49-F238E27FC236}">
                    <a16:creationId xmlns:a16="http://schemas.microsoft.com/office/drawing/2014/main" id="{43EF1EFA-A6BF-8DF7-1DB3-C3FF3A0021D5}"/>
                  </a:ext>
                </a:extLst>
              </p:cNvPr>
              <p:cNvSpPr/>
              <p:nvPr/>
            </p:nvSpPr>
            <p:spPr>
              <a:xfrm>
                <a:off x="5227441" y="3795477"/>
                <a:ext cx="119361" cy="251422"/>
              </a:xfrm>
              <a:custGeom>
                <a:avLst/>
                <a:gdLst/>
                <a:ahLst/>
                <a:cxnLst/>
                <a:rect l="l" t="t" r="r" b="b"/>
                <a:pathLst>
                  <a:path w="6062" h="12769" extrusionOk="0">
                    <a:moveTo>
                      <a:pt x="2135" y="0"/>
                    </a:moveTo>
                    <a:cubicBezTo>
                      <a:pt x="1745" y="0"/>
                      <a:pt x="1353" y="156"/>
                      <a:pt x="989" y="487"/>
                    </a:cubicBezTo>
                    <a:cubicBezTo>
                      <a:pt x="0" y="1389"/>
                      <a:pt x="598" y="3432"/>
                      <a:pt x="829" y="4525"/>
                    </a:cubicBezTo>
                    <a:cubicBezTo>
                      <a:pt x="1241" y="6471"/>
                      <a:pt x="1544" y="8442"/>
                      <a:pt x="2225" y="10320"/>
                    </a:cubicBezTo>
                    <a:cubicBezTo>
                      <a:pt x="2497" y="11071"/>
                      <a:pt x="2820" y="12512"/>
                      <a:pt x="3758" y="12710"/>
                    </a:cubicBezTo>
                    <a:cubicBezTo>
                      <a:pt x="3946" y="12750"/>
                      <a:pt x="4121" y="12769"/>
                      <a:pt x="4282" y="12769"/>
                    </a:cubicBezTo>
                    <a:cubicBezTo>
                      <a:pt x="5523" y="12769"/>
                      <a:pt x="5965" y="11636"/>
                      <a:pt x="6000" y="10113"/>
                    </a:cubicBezTo>
                    <a:cubicBezTo>
                      <a:pt x="6061" y="7350"/>
                      <a:pt x="4780" y="3301"/>
                      <a:pt x="4493" y="2424"/>
                    </a:cubicBezTo>
                    <a:cubicBezTo>
                      <a:pt x="3994" y="895"/>
                      <a:pt x="3070" y="0"/>
                      <a:pt x="2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00;p32">
                <a:extLst>
                  <a:ext uri="{FF2B5EF4-FFF2-40B4-BE49-F238E27FC236}">
                    <a16:creationId xmlns:a16="http://schemas.microsoft.com/office/drawing/2014/main" id="{D64277C7-7E01-DEF2-2208-95050DE4D1F6}"/>
                  </a:ext>
                </a:extLst>
              </p:cNvPr>
              <p:cNvSpPr/>
              <p:nvPr/>
            </p:nvSpPr>
            <p:spPr>
              <a:xfrm>
                <a:off x="5222913" y="3789550"/>
                <a:ext cx="129777" cy="263275"/>
              </a:xfrm>
              <a:custGeom>
                <a:avLst/>
                <a:gdLst/>
                <a:ahLst/>
                <a:cxnLst/>
                <a:rect l="l" t="t" r="r" b="b"/>
                <a:pathLst>
                  <a:path w="6591" h="13371" extrusionOk="0">
                    <a:moveTo>
                      <a:pt x="2368" y="602"/>
                    </a:moveTo>
                    <a:cubicBezTo>
                      <a:pt x="2472" y="602"/>
                      <a:pt x="2576" y="616"/>
                      <a:pt x="2676" y="642"/>
                    </a:cubicBezTo>
                    <a:cubicBezTo>
                      <a:pt x="3397" y="832"/>
                      <a:pt x="4055" y="1647"/>
                      <a:pt x="4438" y="2818"/>
                    </a:cubicBezTo>
                    <a:cubicBezTo>
                      <a:pt x="4802" y="3937"/>
                      <a:pt x="5988" y="7789"/>
                      <a:pt x="5929" y="10407"/>
                    </a:cubicBezTo>
                    <a:cubicBezTo>
                      <a:pt x="5905" y="11484"/>
                      <a:pt x="5677" y="12200"/>
                      <a:pt x="5253" y="12537"/>
                    </a:cubicBezTo>
                    <a:cubicBezTo>
                      <a:pt x="5055" y="12692"/>
                      <a:pt x="4811" y="12769"/>
                      <a:pt x="4514" y="12769"/>
                    </a:cubicBezTo>
                    <a:cubicBezTo>
                      <a:pt x="4372" y="12769"/>
                      <a:pt x="4218" y="12752"/>
                      <a:pt x="4051" y="12717"/>
                    </a:cubicBezTo>
                    <a:cubicBezTo>
                      <a:pt x="3419" y="12583"/>
                      <a:pt x="3099" y="11607"/>
                      <a:pt x="2865" y="10895"/>
                    </a:cubicBezTo>
                    <a:cubicBezTo>
                      <a:pt x="2820" y="10758"/>
                      <a:pt x="2778" y="10631"/>
                      <a:pt x="2738" y="10519"/>
                    </a:cubicBezTo>
                    <a:cubicBezTo>
                      <a:pt x="2215" y="9077"/>
                      <a:pt x="1910" y="7543"/>
                      <a:pt x="1616" y="6061"/>
                    </a:cubicBezTo>
                    <a:cubicBezTo>
                      <a:pt x="1530" y="5628"/>
                      <a:pt x="1445" y="5196"/>
                      <a:pt x="1353" y="4765"/>
                    </a:cubicBezTo>
                    <a:lnTo>
                      <a:pt x="1271" y="4395"/>
                    </a:lnTo>
                    <a:cubicBezTo>
                      <a:pt x="1030" y="3322"/>
                      <a:pt x="663" y="1702"/>
                      <a:pt x="1422" y="1010"/>
                    </a:cubicBezTo>
                    <a:cubicBezTo>
                      <a:pt x="1718" y="739"/>
                      <a:pt x="2041" y="602"/>
                      <a:pt x="2368" y="602"/>
                    </a:cubicBezTo>
                    <a:close/>
                    <a:moveTo>
                      <a:pt x="2370" y="0"/>
                    </a:moveTo>
                    <a:cubicBezTo>
                      <a:pt x="1894" y="0"/>
                      <a:pt x="1425" y="193"/>
                      <a:pt x="1017" y="565"/>
                    </a:cubicBezTo>
                    <a:cubicBezTo>
                      <a:pt x="0" y="1492"/>
                      <a:pt x="413" y="3318"/>
                      <a:pt x="685" y="4526"/>
                    </a:cubicBezTo>
                    <a:lnTo>
                      <a:pt x="765" y="4888"/>
                    </a:lnTo>
                    <a:cubicBezTo>
                      <a:pt x="855" y="5317"/>
                      <a:pt x="941" y="5748"/>
                      <a:pt x="1027" y="6177"/>
                    </a:cubicBezTo>
                    <a:cubicBezTo>
                      <a:pt x="1326" y="7683"/>
                      <a:pt x="1634" y="9238"/>
                      <a:pt x="2173" y="10723"/>
                    </a:cubicBezTo>
                    <a:cubicBezTo>
                      <a:pt x="2212" y="10829"/>
                      <a:pt x="2251" y="10952"/>
                      <a:pt x="2293" y="11082"/>
                    </a:cubicBezTo>
                    <a:cubicBezTo>
                      <a:pt x="2573" y="11933"/>
                      <a:pt x="2956" y="13100"/>
                      <a:pt x="3926" y="13305"/>
                    </a:cubicBezTo>
                    <a:cubicBezTo>
                      <a:pt x="4119" y="13347"/>
                      <a:pt x="4316" y="13369"/>
                      <a:pt x="4513" y="13370"/>
                    </a:cubicBezTo>
                    <a:cubicBezTo>
                      <a:pt x="4948" y="13370"/>
                      <a:pt x="5322" y="13249"/>
                      <a:pt x="5625" y="13006"/>
                    </a:cubicBezTo>
                    <a:cubicBezTo>
                      <a:pt x="6197" y="12555"/>
                      <a:pt x="6500" y="11684"/>
                      <a:pt x="6530" y="10420"/>
                    </a:cubicBezTo>
                    <a:cubicBezTo>
                      <a:pt x="6590" y="7706"/>
                      <a:pt x="5381" y="3772"/>
                      <a:pt x="5009" y="2631"/>
                    </a:cubicBezTo>
                    <a:cubicBezTo>
                      <a:pt x="4557" y="1243"/>
                      <a:pt x="3762" y="307"/>
                      <a:pt x="2829" y="60"/>
                    </a:cubicBezTo>
                    <a:cubicBezTo>
                      <a:pt x="2677" y="20"/>
                      <a:pt x="2523" y="0"/>
                      <a:pt x="237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01;p32">
                <a:extLst>
                  <a:ext uri="{FF2B5EF4-FFF2-40B4-BE49-F238E27FC236}">
                    <a16:creationId xmlns:a16="http://schemas.microsoft.com/office/drawing/2014/main" id="{AC4C626E-46EB-0A39-2D29-E15B3C23245B}"/>
                  </a:ext>
                </a:extLst>
              </p:cNvPr>
              <p:cNvSpPr/>
              <p:nvPr/>
            </p:nvSpPr>
            <p:spPr>
              <a:xfrm>
                <a:off x="5189046" y="3890461"/>
                <a:ext cx="89629" cy="188827"/>
              </a:xfrm>
              <a:custGeom>
                <a:avLst/>
                <a:gdLst/>
                <a:ahLst/>
                <a:cxnLst/>
                <a:rect l="l" t="t" r="r" b="b"/>
                <a:pathLst>
                  <a:path w="4552" h="9590" extrusionOk="0">
                    <a:moveTo>
                      <a:pt x="1603" y="0"/>
                    </a:moveTo>
                    <a:cubicBezTo>
                      <a:pt x="1310" y="0"/>
                      <a:pt x="1015" y="118"/>
                      <a:pt x="742" y="367"/>
                    </a:cubicBezTo>
                    <a:cubicBezTo>
                      <a:pt x="0" y="1044"/>
                      <a:pt x="448" y="2578"/>
                      <a:pt x="621" y="3398"/>
                    </a:cubicBezTo>
                    <a:cubicBezTo>
                      <a:pt x="931" y="4859"/>
                      <a:pt x="1160" y="6339"/>
                      <a:pt x="1671" y="7750"/>
                    </a:cubicBezTo>
                    <a:cubicBezTo>
                      <a:pt x="1875" y="8314"/>
                      <a:pt x="2118" y="9397"/>
                      <a:pt x="2822" y="9545"/>
                    </a:cubicBezTo>
                    <a:cubicBezTo>
                      <a:pt x="2964" y="9575"/>
                      <a:pt x="3095" y="9589"/>
                      <a:pt x="3216" y="9589"/>
                    </a:cubicBezTo>
                    <a:cubicBezTo>
                      <a:pt x="4147" y="9589"/>
                      <a:pt x="4479" y="8738"/>
                      <a:pt x="4504" y="7596"/>
                    </a:cubicBezTo>
                    <a:cubicBezTo>
                      <a:pt x="4552" y="5519"/>
                      <a:pt x="3588" y="2479"/>
                      <a:pt x="3373" y="1820"/>
                    </a:cubicBezTo>
                    <a:cubicBezTo>
                      <a:pt x="2999" y="673"/>
                      <a:pt x="2305" y="0"/>
                      <a:pt x="16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02;p32">
                <a:extLst>
                  <a:ext uri="{FF2B5EF4-FFF2-40B4-BE49-F238E27FC236}">
                    <a16:creationId xmlns:a16="http://schemas.microsoft.com/office/drawing/2014/main" id="{C77C9C81-60D6-E545-33AE-29C11A9CEAC7}"/>
                  </a:ext>
                </a:extLst>
              </p:cNvPr>
              <p:cNvSpPr/>
              <p:nvPr/>
            </p:nvSpPr>
            <p:spPr>
              <a:xfrm>
                <a:off x="5184025" y="3884554"/>
                <a:ext cx="100557" cy="200641"/>
              </a:xfrm>
              <a:custGeom>
                <a:avLst/>
                <a:gdLst/>
                <a:ahLst/>
                <a:cxnLst/>
                <a:rect l="l" t="t" r="r" b="b"/>
                <a:pathLst>
                  <a:path w="5107" h="10190" extrusionOk="0">
                    <a:moveTo>
                      <a:pt x="1856" y="600"/>
                    </a:moveTo>
                    <a:cubicBezTo>
                      <a:pt x="1929" y="600"/>
                      <a:pt x="2001" y="611"/>
                      <a:pt x="2073" y="630"/>
                    </a:cubicBezTo>
                    <a:cubicBezTo>
                      <a:pt x="2588" y="766"/>
                      <a:pt x="3064" y="1359"/>
                      <a:pt x="3342" y="2215"/>
                    </a:cubicBezTo>
                    <a:cubicBezTo>
                      <a:pt x="3615" y="3052"/>
                      <a:pt x="4503" y="5934"/>
                      <a:pt x="4459" y="7888"/>
                    </a:cubicBezTo>
                    <a:cubicBezTo>
                      <a:pt x="4442" y="8661"/>
                      <a:pt x="4276" y="9195"/>
                      <a:pt x="3979" y="9430"/>
                    </a:cubicBezTo>
                    <a:cubicBezTo>
                      <a:pt x="3846" y="9536"/>
                      <a:pt x="3678" y="9588"/>
                      <a:pt x="3472" y="9588"/>
                    </a:cubicBezTo>
                    <a:cubicBezTo>
                      <a:pt x="3370" y="9588"/>
                      <a:pt x="3259" y="9576"/>
                      <a:pt x="3139" y="9551"/>
                    </a:cubicBezTo>
                    <a:cubicBezTo>
                      <a:pt x="2707" y="9459"/>
                      <a:pt x="2473" y="8750"/>
                      <a:pt x="2304" y="8232"/>
                    </a:cubicBezTo>
                    <a:cubicBezTo>
                      <a:pt x="2269" y="8128"/>
                      <a:pt x="2239" y="8032"/>
                      <a:pt x="2208" y="7948"/>
                    </a:cubicBezTo>
                    <a:cubicBezTo>
                      <a:pt x="1818" y="6870"/>
                      <a:pt x="1589" y="5722"/>
                      <a:pt x="1368" y="4610"/>
                    </a:cubicBezTo>
                    <a:cubicBezTo>
                      <a:pt x="1304" y="4285"/>
                      <a:pt x="1239" y="3960"/>
                      <a:pt x="1170" y="3637"/>
                    </a:cubicBezTo>
                    <a:lnTo>
                      <a:pt x="1110" y="3359"/>
                    </a:lnTo>
                    <a:cubicBezTo>
                      <a:pt x="931" y="2571"/>
                      <a:pt x="663" y="1379"/>
                      <a:pt x="1200" y="888"/>
                    </a:cubicBezTo>
                    <a:cubicBezTo>
                      <a:pt x="1410" y="697"/>
                      <a:pt x="1629" y="600"/>
                      <a:pt x="1856" y="600"/>
                    </a:cubicBezTo>
                    <a:close/>
                    <a:moveTo>
                      <a:pt x="1860" y="1"/>
                    </a:moveTo>
                    <a:cubicBezTo>
                      <a:pt x="1484" y="1"/>
                      <a:pt x="1116" y="153"/>
                      <a:pt x="796" y="445"/>
                    </a:cubicBezTo>
                    <a:cubicBezTo>
                      <a:pt x="0" y="1170"/>
                      <a:pt x="316" y="2568"/>
                      <a:pt x="524" y="3492"/>
                    </a:cubicBezTo>
                    <a:lnTo>
                      <a:pt x="583" y="3762"/>
                    </a:lnTo>
                    <a:cubicBezTo>
                      <a:pt x="651" y="4084"/>
                      <a:pt x="715" y="4406"/>
                      <a:pt x="779" y="4727"/>
                    </a:cubicBezTo>
                    <a:cubicBezTo>
                      <a:pt x="1004" y="5861"/>
                      <a:pt x="1237" y="7032"/>
                      <a:pt x="1642" y="8153"/>
                    </a:cubicBezTo>
                    <a:cubicBezTo>
                      <a:pt x="1672" y="8232"/>
                      <a:pt x="1700" y="8322"/>
                      <a:pt x="1732" y="8420"/>
                    </a:cubicBezTo>
                    <a:cubicBezTo>
                      <a:pt x="1936" y="9038"/>
                      <a:pt x="2243" y="9975"/>
                      <a:pt x="3014" y="10139"/>
                    </a:cubicBezTo>
                    <a:cubicBezTo>
                      <a:pt x="3165" y="10171"/>
                      <a:pt x="3318" y="10189"/>
                      <a:pt x="3472" y="10190"/>
                    </a:cubicBezTo>
                    <a:cubicBezTo>
                      <a:pt x="3816" y="10190"/>
                      <a:pt x="4111" y="10093"/>
                      <a:pt x="4353" y="9902"/>
                    </a:cubicBezTo>
                    <a:cubicBezTo>
                      <a:pt x="4807" y="9542"/>
                      <a:pt x="5038" y="8889"/>
                      <a:pt x="5060" y="7903"/>
                    </a:cubicBezTo>
                    <a:cubicBezTo>
                      <a:pt x="5107" y="5853"/>
                      <a:pt x="4195" y="2887"/>
                      <a:pt x="3915" y="2028"/>
                    </a:cubicBezTo>
                    <a:cubicBezTo>
                      <a:pt x="3567" y="962"/>
                      <a:pt x="2951" y="240"/>
                      <a:pt x="2226" y="49"/>
                    </a:cubicBezTo>
                    <a:cubicBezTo>
                      <a:pt x="2104" y="17"/>
                      <a:pt x="1981" y="1"/>
                      <a:pt x="18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03;p32">
                <a:extLst>
                  <a:ext uri="{FF2B5EF4-FFF2-40B4-BE49-F238E27FC236}">
                    <a16:creationId xmlns:a16="http://schemas.microsoft.com/office/drawing/2014/main" id="{96F2DD6D-095E-B29F-C1A2-72C4F09A2F99}"/>
                  </a:ext>
                </a:extLst>
              </p:cNvPr>
              <p:cNvSpPr/>
              <p:nvPr/>
            </p:nvSpPr>
            <p:spPr>
              <a:xfrm>
                <a:off x="5473803" y="3860276"/>
                <a:ext cx="189142" cy="256600"/>
              </a:xfrm>
              <a:custGeom>
                <a:avLst/>
                <a:gdLst/>
                <a:ahLst/>
                <a:cxnLst/>
                <a:rect l="l" t="t" r="r" b="b"/>
                <a:pathLst>
                  <a:path w="9606" h="13032" extrusionOk="0">
                    <a:moveTo>
                      <a:pt x="295" y="0"/>
                    </a:moveTo>
                    <a:lnTo>
                      <a:pt x="295" y="0"/>
                    </a:lnTo>
                    <a:cubicBezTo>
                      <a:pt x="295" y="0"/>
                      <a:pt x="1" y="5292"/>
                      <a:pt x="687" y="5684"/>
                    </a:cubicBezTo>
                    <a:cubicBezTo>
                      <a:pt x="1374" y="6075"/>
                      <a:pt x="3922" y="6762"/>
                      <a:pt x="4216" y="6860"/>
                    </a:cubicBezTo>
                    <a:cubicBezTo>
                      <a:pt x="4510" y="6959"/>
                      <a:pt x="4313" y="7350"/>
                      <a:pt x="3922" y="8722"/>
                    </a:cubicBezTo>
                    <a:cubicBezTo>
                      <a:pt x="3529" y="10094"/>
                      <a:pt x="3922" y="11956"/>
                      <a:pt x="5098" y="12643"/>
                    </a:cubicBezTo>
                    <a:cubicBezTo>
                      <a:pt x="5537" y="12899"/>
                      <a:pt x="5935" y="13032"/>
                      <a:pt x="6266" y="13032"/>
                    </a:cubicBezTo>
                    <a:cubicBezTo>
                      <a:pt x="6823" y="13032"/>
                      <a:pt x="7192" y="12657"/>
                      <a:pt x="7253" y="11858"/>
                    </a:cubicBezTo>
                    <a:cubicBezTo>
                      <a:pt x="7352" y="10585"/>
                      <a:pt x="9606" y="6958"/>
                      <a:pt x="8919" y="5880"/>
                    </a:cubicBezTo>
                    <a:cubicBezTo>
                      <a:pt x="8234" y="4802"/>
                      <a:pt x="7155" y="3724"/>
                      <a:pt x="4999" y="3430"/>
                    </a:cubicBezTo>
                    <a:cubicBezTo>
                      <a:pt x="2843" y="3136"/>
                      <a:pt x="295" y="0"/>
                      <a:pt x="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04;p32">
                <a:extLst>
                  <a:ext uri="{FF2B5EF4-FFF2-40B4-BE49-F238E27FC236}">
                    <a16:creationId xmlns:a16="http://schemas.microsoft.com/office/drawing/2014/main" id="{F8FBA5E0-DD60-45DE-E75E-FBA1C3AEE89A}"/>
                  </a:ext>
                </a:extLst>
              </p:cNvPr>
              <p:cNvSpPr/>
              <p:nvPr/>
            </p:nvSpPr>
            <p:spPr>
              <a:xfrm>
                <a:off x="5469865" y="3854330"/>
                <a:ext cx="194557" cy="268473"/>
              </a:xfrm>
              <a:custGeom>
                <a:avLst/>
                <a:gdLst/>
                <a:ahLst/>
                <a:cxnLst/>
                <a:rect l="l" t="t" r="r" b="b"/>
                <a:pathLst>
                  <a:path w="9881" h="13635" extrusionOk="0">
                    <a:moveTo>
                      <a:pt x="761" y="1063"/>
                    </a:moveTo>
                    <a:cubicBezTo>
                      <a:pt x="1630" y="2006"/>
                      <a:pt x="3476" y="3801"/>
                      <a:pt x="5160" y="4029"/>
                    </a:cubicBezTo>
                    <a:cubicBezTo>
                      <a:pt x="7354" y="4327"/>
                      <a:pt x="8326" y="5493"/>
                      <a:pt x="8867" y="6342"/>
                    </a:cubicBezTo>
                    <a:cubicBezTo>
                      <a:pt x="9206" y="6873"/>
                      <a:pt x="8482" y="8572"/>
                      <a:pt x="7955" y="9813"/>
                    </a:cubicBezTo>
                    <a:cubicBezTo>
                      <a:pt x="7548" y="10771"/>
                      <a:pt x="7196" y="11598"/>
                      <a:pt x="7154" y="12136"/>
                    </a:cubicBezTo>
                    <a:cubicBezTo>
                      <a:pt x="7132" y="12436"/>
                      <a:pt x="7047" y="12821"/>
                      <a:pt x="6771" y="12966"/>
                    </a:cubicBezTo>
                    <a:cubicBezTo>
                      <a:pt x="6687" y="13010"/>
                      <a:pt x="6585" y="13032"/>
                      <a:pt x="6468" y="13032"/>
                    </a:cubicBezTo>
                    <a:cubicBezTo>
                      <a:pt x="6194" y="13032"/>
                      <a:pt x="5841" y="12913"/>
                      <a:pt x="5449" y="12685"/>
                    </a:cubicBezTo>
                    <a:cubicBezTo>
                      <a:pt x="4393" y="12069"/>
                      <a:pt x="4060" y="10338"/>
                      <a:pt x="4411" y="9107"/>
                    </a:cubicBezTo>
                    <a:cubicBezTo>
                      <a:pt x="4488" y="8840"/>
                      <a:pt x="4555" y="8610"/>
                      <a:pt x="4615" y="8413"/>
                    </a:cubicBezTo>
                    <a:cubicBezTo>
                      <a:pt x="4879" y="7532"/>
                      <a:pt x="5025" y="7049"/>
                      <a:pt x="4512" y="6877"/>
                    </a:cubicBezTo>
                    <a:cubicBezTo>
                      <a:pt x="4449" y="6856"/>
                      <a:pt x="4289" y="6810"/>
                      <a:pt x="4067" y="6746"/>
                    </a:cubicBezTo>
                    <a:cubicBezTo>
                      <a:pt x="3314" y="6528"/>
                      <a:pt x="1551" y="6018"/>
                      <a:pt x="1050" y="5734"/>
                    </a:cubicBezTo>
                    <a:cubicBezTo>
                      <a:pt x="759" y="5449"/>
                      <a:pt x="681" y="3220"/>
                      <a:pt x="761" y="1063"/>
                    </a:cubicBezTo>
                    <a:close/>
                    <a:moveTo>
                      <a:pt x="497" y="0"/>
                    </a:moveTo>
                    <a:cubicBezTo>
                      <a:pt x="349" y="0"/>
                      <a:pt x="204" y="110"/>
                      <a:pt x="195" y="286"/>
                    </a:cubicBezTo>
                    <a:cubicBezTo>
                      <a:pt x="81" y="2331"/>
                      <a:pt x="0" y="5826"/>
                      <a:pt x="738" y="6246"/>
                    </a:cubicBezTo>
                    <a:cubicBezTo>
                      <a:pt x="1244" y="6535"/>
                      <a:pt x="2556" y="6935"/>
                      <a:pt x="3899" y="7322"/>
                    </a:cubicBezTo>
                    <a:cubicBezTo>
                      <a:pt x="4054" y="7367"/>
                      <a:pt x="4176" y="7403"/>
                      <a:pt x="4254" y="7427"/>
                    </a:cubicBezTo>
                    <a:cubicBezTo>
                      <a:pt x="4239" y="7574"/>
                      <a:pt x="4141" y="7900"/>
                      <a:pt x="4039" y="8240"/>
                    </a:cubicBezTo>
                    <a:cubicBezTo>
                      <a:pt x="3979" y="8441"/>
                      <a:pt x="3909" y="8672"/>
                      <a:pt x="3832" y="8941"/>
                    </a:cubicBezTo>
                    <a:cubicBezTo>
                      <a:pt x="3421" y="10383"/>
                      <a:pt x="3806" y="12422"/>
                      <a:pt x="5146" y="13203"/>
                    </a:cubicBezTo>
                    <a:cubicBezTo>
                      <a:pt x="5636" y="13489"/>
                      <a:pt x="6081" y="13635"/>
                      <a:pt x="6467" y="13635"/>
                    </a:cubicBezTo>
                    <a:cubicBezTo>
                      <a:pt x="6681" y="13635"/>
                      <a:pt x="6878" y="13590"/>
                      <a:pt x="7050" y="13500"/>
                    </a:cubicBezTo>
                    <a:cubicBezTo>
                      <a:pt x="7336" y="13349"/>
                      <a:pt x="7690" y="12999"/>
                      <a:pt x="7753" y="12184"/>
                    </a:cubicBezTo>
                    <a:cubicBezTo>
                      <a:pt x="7786" y="11744"/>
                      <a:pt x="8136" y="10921"/>
                      <a:pt x="8507" y="10049"/>
                    </a:cubicBezTo>
                    <a:cubicBezTo>
                      <a:pt x="9182" y="8461"/>
                      <a:pt x="9880" y="6819"/>
                      <a:pt x="9373" y="6021"/>
                    </a:cubicBezTo>
                    <a:cubicBezTo>
                      <a:pt x="8768" y="5070"/>
                      <a:pt x="7681" y="3767"/>
                      <a:pt x="5240" y="3435"/>
                    </a:cubicBezTo>
                    <a:cubicBezTo>
                      <a:pt x="3228" y="3160"/>
                      <a:pt x="753" y="143"/>
                      <a:pt x="728" y="112"/>
                    </a:cubicBezTo>
                    <a:cubicBezTo>
                      <a:pt x="666" y="35"/>
                      <a:pt x="581" y="0"/>
                      <a:pt x="49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05;p32">
                <a:extLst>
                  <a:ext uri="{FF2B5EF4-FFF2-40B4-BE49-F238E27FC236}">
                    <a16:creationId xmlns:a16="http://schemas.microsoft.com/office/drawing/2014/main" id="{2FBE886D-7220-1051-2ED5-4F1840F868DE}"/>
                  </a:ext>
                </a:extLst>
              </p:cNvPr>
              <p:cNvSpPr/>
              <p:nvPr/>
            </p:nvSpPr>
            <p:spPr>
              <a:xfrm>
                <a:off x="5305296" y="3778425"/>
                <a:ext cx="119361" cy="251441"/>
              </a:xfrm>
              <a:custGeom>
                <a:avLst/>
                <a:gdLst/>
                <a:ahLst/>
                <a:cxnLst/>
                <a:rect l="l" t="t" r="r" b="b"/>
                <a:pathLst>
                  <a:path w="6062" h="12770" extrusionOk="0">
                    <a:moveTo>
                      <a:pt x="2135" y="0"/>
                    </a:moveTo>
                    <a:cubicBezTo>
                      <a:pt x="1744" y="0"/>
                      <a:pt x="1353" y="156"/>
                      <a:pt x="989" y="488"/>
                    </a:cubicBezTo>
                    <a:cubicBezTo>
                      <a:pt x="1" y="1390"/>
                      <a:pt x="598" y="3433"/>
                      <a:pt x="829" y="4526"/>
                    </a:cubicBezTo>
                    <a:cubicBezTo>
                      <a:pt x="1240" y="6472"/>
                      <a:pt x="1544" y="8442"/>
                      <a:pt x="2225" y="10320"/>
                    </a:cubicBezTo>
                    <a:cubicBezTo>
                      <a:pt x="2498" y="11072"/>
                      <a:pt x="2820" y="12512"/>
                      <a:pt x="3758" y="12710"/>
                    </a:cubicBezTo>
                    <a:cubicBezTo>
                      <a:pt x="3947" y="12750"/>
                      <a:pt x="4121" y="12769"/>
                      <a:pt x="4282" y="12769"/>
                    </a:cubicBezTo>
                    <a:cubicBezTo>
                      <a:pt x="5523" y="12769"/>
                      <a:pt x="5964" y="11637"/>
                      <a:pt x="5999" y="10114"/>
                    </a:cubicBezTo>
                    <a:cubicBezTo>
                      <a:pt x="6062" y="7350"/>
                      <a:pt x="4779" y="3301"/>
                      <a:pt x="4493" y="2425"/>
                    </a:cubicBezTo>
                    <a:cubicBezTo>
                      <a:pt x="3994" y="896"/>
                      <a:pt x="3069" y="0"/>
                      <a:pt x="2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06;p32">
                <a:extLst>
                  <a:ext uri="{FF2B5EF4-FFF2-40B4-BE49-F238E27FC236}">
                    <a16:creationId xmlns:a16="http://schemas.microsoft.com/office/drawing/2014/main" id="{5ACD1430-BA41-F362-3D86-ACA76AE243B3}"/>
                  </a:ext>
                </a:extLst>
              </p:cNvPr>
              <p:cNvSpPr/>
              <p:nvPr/>
            </p:nvSpPr>
            <p:spPr>
              <a:xfrm>
                <a:off x="5300767" y="3772518"/>
                <a:ext cx="129777" cy="263255"/>
              </a:xfrm>
              <a:custGeom>
                <a:avLst/>
                <a:gdLst/>
                <a:ahLst/>
                <a:cxnLst/>
                <a:rect l="l" t="t" r="r" b="b"/>
                <a:pathLst>
                  <a:path w="6591" h="13370" extrusionOk="0">
                    <a:moveTo>
                      <a:pt x="2368" y="601"/>
                    </a:moveTo>
                    <a:cubicBezTo>
                      <a:pt x="2473" y="601"/>
                      <a:pt x="2576" y="616"/>
                      <a:pt x="2677" y="643"/>
                    </a:cubicBezTo>
                    <a:cubicBezTo>
                      <a:pt x="3397" y="833"/>
                      <a:pt x="4055" y="1646"/>
                      <a:pt x="4438" y="2819"/>
                    </a:cubicBezTo>
                    <a:cubicBezTo>
                      <a:pt x="4802" y="3935"/>
                      <a:pt x="5988" y="7788"/>
                      <a:pt x="5929" y="10407"/>
                    </a:cubicBezTo>
                    <a:cubicBezTo>
                      <a:pt x="5905" y="11483"/>
                      <a:pt x="5677" y="12199"/>
                      <a:pt x="5253" y="12536"/>
                    </a:cubicBezTo>
                    <a:cubicBezTo>
                      <a:pt x="5056" y="12692"/>
                      <a:pt x="4813" y="12770"/>
                      <a:pt x="4516" y="12770"/>
                    </a:cubicBezTo>
                    <a:cubicBezTo>
                      <a:pt x="4373" y="12770"/>
                      <a:pt x="4218" y="12752"/>
                      <a:pt x="4050" y="12716"/>
                    </a:cubicBezTo>
                    <a:cubicBezTo>
                      <a:pt x="3420" y="12582"/>
                      <a:pt x="3099" y="11607"/>
                      <a:pt x="2865" y="10894"/>
                    </a:cubicBezTo>
                    <a:cubicBezTo>
                      <a:pt x="2820" y="10758"/>
                      <a:pt x="2779" y="10630"/>
                      <a:pt x="2738" y="10518"/>
                    </a:cubicBezTo>
                    <a:cubicBezTo>
                      <a:pt x="2217" y="9078"/>
                      <a:pt x="1912" y="7545"/>
                      <a:pt x="1617" y="6063"/>
                    </a:cubicBezTo>
                    <a:cubicBezTo>
                      <a:pt x="1531" y="5630"/>
                      <a:pt x="1445" y="5196"/>
                      <a:pt x="1353" y="4764"/>
                    </a:cubicBezTo>
                    <a:lnTo>
                      <a:pt x="1272" y="4394"/>
                    </a:lnTo>
                    <a:cubicBezTo>
                      <a:pt x="1030" y="3321"/>
                      <a:pt x="663" y="1702"/>
                      <a:pt x="1422" y="1009"/>
                    </a:cubicBezTo>
                    <a:cubicBezTo>
                      <a:pt x="1719" y="739"/>
                      <a:pt x="2041" y="601"/>
                      <a:pt x="2368" y="601"/>
                    </a:cubicBezTo>
                    <a:close/>
                    <a:moveTo>
                      <a:pt x="2370" y="0"/>
                    </a:moveTo>
                    <a:cubicBezTo>
                      <a:pt x="1894" y="0"/>
                      <a:pt x="1426" y="193"/>
                      <a:pt x="1017" y="565"/>
                    </a:cubicBezTo>
                    <a:cubicBezTo>
                      <a:pt x="1" y="1493"/>
                      <a:pt x="413" y="3318"/>
                      <a:pt x="685" y="4526"/>
                    </a:cubicBezTo>
                    <a:lnTo>
                      <a:pt x="765" y="4888"/>
                    </a:lnTo>
                    <a:cubicBezTo>
                      <a:pt x="857" y="5318"/>
                      <a:pt x="942" y="5748"/>
                      <a:pt x="1027" y="6180"/>
                    </a:cubicBezTo>
                    <a:cubicBezTo>
                      <a:pt x="1326" y="7683"/>
                      <a:pt x="1636" y="9239"/>
                      <a:pt x="2173" y="10722"/>
                    </a:cubicBezTo>
                    <a:cubicBezTo>
                      <a:pt x="2212" y="10829"/>
                      <a:pt x="2251" y="10951"/>
                      <a:pt x="2294" y="11081"/>
                    </a:cubicBezTo>
                    <a:cubicBezTo>
                      <a:pt x="2573" y="11933"/>
                      <a:pt x="2956" y="13099"/>
                      <a:pt x="3926" y="13305"/>
                    </a:cubicBezTo>
                    <a:cubicBezTo>
                      <a:pt x="4120" y="13346"/>
                      <a:pt x="4316" y="13367"/>
                      <a:pt x="4513" y="13370"/>
                    </a:cubicBezTo>
                    <a:cubicBezTo>
                      <a:pt x="4948" y="13370"/>
                      <a:pt x="5321" y="13249"/>
                      <a:pt x="5625" y="13007"/>
                    </a:cubicBezTo>
                    <a:cubicBezTo>
                      <a:pt x="6197" y="12554"/>
                      <a:pt x="6500" y="11684"/>
                      <a:pt x="6530" y="10421"/>
                    </a:cubicBezTo>
                    <a:cubicBezTo>
                      <a:pt x="6590" y="7705"/>
                      <a:pt x="5381" y="3772"/>
                      <a:pt x="5009" y="2631"/>
                    </a:cubicBezTo>
                    <a:cubicBezTo>
                      <a:pt x="4557" y="1244"/>
                      <a:pt x="3763" y="307"/>
                      <a:pt x="2831" y="61"/>
                    </a:cubicBezTo>
                    <a:cubicBezTo>
                      <a:pt x="2677" y="20"/>
                      <a:pt x="2523" y="0"/>
                      <a:pt x="237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07;p32">
                <a:extLst>
                  <a:ext uri="{FF2B5EF4-FFF2-40B4-BE49-F238E27FC236}">
                    <a16:creationId xmlns:a16="http://schemas.microsoft.com/office/drawing/2014/main" id="{095875EC-7542-A2A9-C58C-9319680EE22D}"/>
                  </a:ext>
                </a:extLst>
              </p:cNvPr>
              <p:cNvSpPr/>
              <p:nvPr/>
            </p:nvSpPr>
            <p:spPr>
              <a:xfrm>
                <a:off x="5397819" y="3800183"/>
                <a:ext cx="119361" cy="251441"/>
              </a:xfrm>
              <a:custGeom>
                <a:avLst/>
                <a:gdLst/>
                <a:ahLst/>
                <a:cxnLst/>
                <a:rect l="l" t="t" r="r" b="b"/>
                <a:pathLst>
                  <a:path w="6062" h="12770" extrusionOk="0">
                    <a:moveTo>
                      <a:pt x="2134" y="0"/>
                    </a:moveTo>
                    <a:cubicBezTo>
                      <a:pt x="1744" y="0"/>
                      <a:pt x="1352" y="156"/>
                      <a:pt x="989" y="488"/>
                    </a:cubicBezTo>
                    <a:cubicBezTo>
                      <a:pt x="0" y="1390"/>
                      <a:pt x="598" y="3432"/>
                      <a:pt x="829" y="4526"/>
                    </a:cubicBezTo>
                    <a:cubicBezTo>
                      <a:pt x="1240" y="6470"/>
                      <a:pt x="1544" y="8441"/>
                      <a:pt x="2225" y="10320"/>
                    </a:cubicBezTo>
                    <a:cubicBezTo>
                      <a:pt x="2497" y="11072"/>
                      <a:pt x="2820" y="12513"/>
                      <a:pt x="3758" y="12711"/>
                    </a:cubicBezTo>
                    <a:cubicBezTo>
                      <a:pt x="3946" y="12750"/>
                      <a:pt x="4121" y="12769"/>
                      <a:pt x="4281" y="12769"/>
                    </a:cubicBezTo>
                    <a:cubicBezTo>
                      <a:pt x="5523" y="12769"/>
                      <a:pt x="5965" y="11636"/>
                      <a:pt x="5999" y="10114"/>
                    </a:cubicBezTo>
                    <a:cubicBezTo>
                      <a:pt x="6061" y="7349"/>
                      <a:pt x="4780" y="3301"/>
                      <a:pt x="4493" y="2424"/>
                    </a:cubicBezTo>
                    <a:cubicBezTo>
                      <a:pt x="3994" y="896"/>
                      <a:pt x="3069" y="0"/>
                      <a:pt x="21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08;p32">
                <a:extLst>
                  <a:ext uri="{FF2B5EF4-FFF2-40B4-BE49-F238E27FC236}">
                    <a16:creationId xmlns:a16="http://schemas.microsoft.com/office/drawing/2014/main" id="{6F7B4570-EEBE-E4F8-CE5C-8CD66852ECB2}"/>
                  </a:ext>
                </a:extLst>
              </p:cNvPr>
              <p:cNvSpPr/>
              <p:nvPr/>
            </p:nvSpPr>
            <p:spPr>
              <a:xfrm>
                <a:off x="5393270" y="3794256"/>
                <a:ext cx="129796" cy="263255"/>
              </a:xfrm>
              <a:custGeom>
                <a:avLst/>
                <a:gdLst/>
                <a:ahLst/>
                <a:cxnLst/>
                <a:rect l="l" t="t" r="r" b="b"/>
                <a:pathLst>
                  <a:path w="6592" h="13370" extrusionOk="0">
                    <a:moveTo>
                      <a:pt x="2369" y="602"/>
                    </a:moveTo>
                    <a:cubicBezTo>
                      <a:pt x="2472" y="602"/>
                      <a:pt x="2577" y="616"/>
                      <a:pt x="2676" y="643"/>
                    </a:cubicBezTo>
                    <a:cubicBezTo>
                      <a:pt x="3397" y="832"/>
                      <a:pt x="4056" y="1646"/>
                      <a:pt x="4438" y="2818"/>
                    </a:cubicBezTo>
                    <a:cubicBezTo>
                      <a:pt x="4803" y="3938"/>
                      <a:pt x="5989" y="7792"/>
                      <a:pt x="5930" y="10408"/>
                    </a:cubicBezTo>
                    <a:cubicBezTo>
                      <a:pt x="5905" y="11484"/>
                      <a:pt x="5678" y="12201"/>
                      <a:pt x="5253" y="12536"/>
                    </a:cubicBezTo>
                    <a:cubicBezTo>
                      <a:pt x="5056" y="12692"/>
                      <a:pt x="4814" y="12770"/>
                      <a:pt x="4517" y="12770"/>
                    </a:cubicBezTo>
                    <a:cubicBezTo>
                      <a:pt x="4374" y="12770"/>
                      <a:pt x="4219" y="12752"/>
                      <a:pt x="4050" y="12716"/>
                    </a:cubicBezTo>
                    <a:cubicBezTo>
                      <a:pt x="3420" y="12583"/>
                      <a:pt x="3099" y="11608"/>
                      <a:pt x="2865" y="10895"/>
                    </a:cubicBezTo>
                    <a:cubicBezTo>
                      <a:pt x="2820" y="10758"/>
                      <a:pt x="2778" y="10631"/>
                      <a:pt x="2738" y="10518"/>
                    </a:cubicBezTo>
                    <a:cubicBezTo>
                      <a:pt x="2216" y="9078"/>
                      <a:pt x="1911" y="7543"/>
                      <a:pt x="1616" y="6061"/>
                    </a:cubicBezTo>
                    <a:cubicBezTo>
                      <a:pt x="1531" y="5628"/>
                      <a:pt x="1444" y="5196"/>
                      <a:pt x="1353" y="4764"/>
                    </a:cubicBezTo>
                    <a:lnTo>
                      <a:pt x="1272" y="4397"/>
                    </a:lnTo>
                    <a:cubicBezTo>
                      <a:pt x="1029" y="3324"/>
                      <a:pt x="664" y="1703"/>
                      <a:pt x="1423" y="1010"/>
                    </a:cubicBezTo>
                    <a:cubicBezTo>
                      <a:pt x="1718" y="740"/>
                      <a:pt x="2041" y="602"/>
                      <a:pt x="2368" y="602"/>
                    </a:cubicBezTo>
                    <a:close/>
                    <a:moveTo>
                      <a:pt x="2369" y="0"/>
                    </a:moveTo>
                    <a:cubicBezTo>
                      <a:pt x="1893" y="0"/>
                      <a:pt x="1425" y="193"/>
                      <a:pt x="1017" y="566"/>
                    </a:cubicBezTo>
                    <a:cubicBezTo>
                      <a:pt x="0" y="1493"/>
                      <a:pt x="413" y="3319"/>
                      <a:pt x="685" y="4528"/>
                    </a:cubicBezTo>
                    <a:lnTo>
                      <a:pt x="765" y="4887"/>
                    </a:lnTo>
                    <a:cubicBezTo>
                      <a:pt x="856" y="5318"/>
                      <a:pt x="942" y="5747"/>
                      <a:pt x="1027" y="6177"/>
                    </a:cubicBezTo>
                    <a:cubicBezTo>
                      <a:pt x="1326" y="7682"/>
                      <a:pt x="1635" y="9238"/>
                      <a:pt x="2172" y="10722"/>
                    </a:cubicBezTo>
                    <a:cubicBezTo>
                      <a:pt x="2211" y="10830"/>
                      <a:pt x="2250" y="10951"/>
                      <a:pt x="2294" y="11081"/>
                    </a:cubicBezTo>
                    <a:cubicBezTo>
                      <a:pt x="2573" y="11934"/>
                      <a:pt x="2956" y="13100"/>
                      <a:pt x="3926" y="13304"/>
                    </a:cubicBezTo>
                    <a:cubicBezTo>
                      <a:pt x="4119" y="13347"/>
                      <a:pt x="4316" y="13368"/>
                      <a:pt x="4514" y="13370"/>
                    </a:cubicBezTo>
                    <a:cubicBezTo>
                      <a:pt x="4949" y="13370"/>
                      <a:pt x="5321" y="13249"/>
                      <a:pt x="5626" y="13007"/>
                    </a:cubicBezTo>
                    <a:cubicBezTo>
                      <a:pt x="6197" y="12554"/>
                      <a:pt x="6501" y="11684"/>
                      <a:pt x="6529" y="10421"/>
                    </a:cubicBezTo>
                    <a:cubicBezTo>
                      <a:pt x="6591" y="7709"/>
                      <a:pt x="5382" y="3773"/>
                      <a:pt x="5009" y="2631"/>
                    </a:cubicBezTo>
                    <a:cubicBezTo>
                      <a:pt x="4557" y="1244"/>
                      <a:pt x="3762" y="307"/>
                      <a:pt x="2830" y="61"/>
                    </a:cubicBezTo>
                    <a:cubicBezTo>
                      <a:pt x="2677" y="20"/>
                      <a:pt x="2522" y="0"/>
                      <a:pt x="236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09;p32">
                <a:extLst>
                  <a:ext uri="{FF2B5EF4-FFF2-40B4-BE49-F238E27FC236}">
                    <a16:creationId xmlns:a16="http://schemas.microsoft.com/office/drawing/2014/main" id="{681BCA27-9D8A-3806-D7BD-2D8D31ACA262}"/>
                  </a:ext>
                </a:extLst>
              </p:cNvPr>
              <p:cNvSpPr/>
              <p:nvPr/>
            </p:nvSpPr>
            <p:spPr>
              <a:xfrm>
                <a:off x="6234664" y="4064659"/>
                <a:ext cx="190245" cy="261877"/>
              </a:xfrm>
              <a:custGeom>
                <a:avLst/>
                <a:gdLst/>
                <a:ahLst/>
                <a:cxnLst/>
                <a:rect l="l" t="t" r="r" b="b"/>
                <a:pathLst>
                  <a:path w="9662" h="13300" extrusionOk="0">
                    <a:moveTo>
                      <a:pt x="7147" y="0"/>
                    </a:moveTo>
                    <a:cubicBezTo>
                      <a:pt x="6326" y="0"/>
                      <a:pt x="5413" y="557"/>
                      <a:pt x="4636" y="1636"/>
                    </a:cubicBezTo>
                    <a:cubicBezTo>
                      <a:pt x="4048" y="2451"/>
                      <a:pt x="1375" y="6237"/>
                      <a:pt x="528" y="9296"/>
                    </a:cubicBezTo>
                    <a:cubicBezTo>
                      <a:pt x="0" y="11199"/>
                      <a:pt x="179" y="12820"/>
                      <a:pt x="2006" y="13269"/>
                    </a:cubicBezTo>
                    <a:cubicBezTo>
                      <a:pt x="2091" y="13290"/>
                      <a:pt x="2175" y="13300"/>
                      <a:pt x="2257" y="13300"/>
                    </a:cubicBezTo>
                    <a:cubicBezTo>
                      <a:pt x="3180" y="13300"/>
                      <a:pt x="3905" y="12056"/>
                      <a:pt x="4394" y="11426"/>
                    </a:cubicBezTo>
                    <a:cubicBezTo>
                      <a:pt x="5723" y="9712"/>
                      <a:pt x="6691" y="7707"/>
                      <a:pt x="7763" y="5785"/>
                    </a:cubicBezTo>
                    <a:cubicBezTo>
                      <a:pt x="8364" y="4704"/>
                      <a:pt x="9662" y="2769"/>
                      <a:pt x="8928" y="1282"/>
                    </a:cubicBezTo>
                    <a:cubicBezTo>
                      <a:pt x="8503" y="420"/>
                      <a:pt x="7860" y="0"/>
                      <a:pt x="7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10;p32">
                <a:extLst>
                  <a:ext uri="{FF2B5EF4-FFF2-40B4-BE49-F238E27FC236}">
                    <a16:creationId xmlns:a16="http://schemas.microsoft.com/office/drawing/2014/main" id="{D783BE48-A3DF-476B-BBD8-CC903B91A6A6}"/>
                  </a:ext>
                </a:extLst>
              </p:cNvPr>
              <p:cNvSpPr/>
              <p:nvPr/>
            </p:nvSpPr>
            <p:spPr>
              <a:xfrm>
                <a:off x="6231769" y="4058732"/>
                <a:ext cx="198357" cy="273750"/>
              </a:xfrm>
              <a:custGeom>
                <a:avLst/>
                <a:gdLst/>
                <a:ahLst/>
                <a:cxnLst/>
                <a:rect l="l" t="t" r="r" b="b"/>
                <a:pathLst>
                  <a:path w="10074" h="13903" extrusionOk="0">
                    <a:moveTo>
                      <a:pt x="7290" y="602"/>
                    </a:moveTo>
                    <a:cubicBezTo>
                      <a:pt x="7333" y="602"/>
                      <a:pt x="7375" y="604"/>
                      <a:pt x="7416" y="607"/>
                    </a:cubicBezTo>
                    <a:cubicBezTo>
                      <a:pt x="7991" y="655"/>
                      <a:pt x="8472" y="1039"/>
                      <a:pt x="8806" y="1716"/>
                    </a:cubicBezTo>
                    <a:cubicBezTo>
                      <a:pt x="9394" y="2906"/>
                      <a:pt x="8467" y="4514"/>
                      <a:pt x="7854" y="5578"/>
                    </a:cubicBezTo>
                    <a:cubicBezTo>
                      <a:pt x="7779" y="5707"/>
                      <a:pt x="7709" y="5829"/>
                      <a:pt x="7646" y="5941"/>
                    </a:cubicBezTo>
                    <a:cubicBezTo>
                      <a:pt x="7409" y="6367"/>
                      <a:pt x="7176" y="6798"/>
                      <a:pt x="6943" y="7228"/>
                    </a:cubicBezTo>
                    <a:cubicBezTo>
                      <a:pt x="6148" y="8703"/>
                      <a:pt x="5324" y="10228"/>
                      <a:pt x="4304" y="11543"/>
                    </a:cubicBezTo>
                    <a:cubicBezTo>
                      <a:pt x="4225" y="11646"/>
                      <a:pt x="4138" y="11764"/>
                      <a:pt x="4047" y="11891"/>
                    </a:cubicBezTo>
                    <a:cubicBezTo>
                      <a:pt x="3610" y="12495"/>
                      <a:pt x="3025" y="13299"/>
                      <a:pt x="2398" y="13299"/>
                    </a:cubicBezTo>
                    <a:cubicBezTo>
                      <a:pt x="2341" y="13299"/>
                      <a:pt x="2283" y="13293"/>
                      <a:pt x="2226" y="13279"/>
                    </a:cubicBezTo>
                    <a:cubicBezTo>
                      <a:pt x="1639" y="13135"/>
                      <a:pt x="1234" y="12862"/>
                      <a:pt x="991" y="12446"/>
                    </a:cubicBezTo>
                    <a:cubicBezTo>
                      <a:pt x="633" y="11836"/>
                      <a:pt x="624" y="10904"/>
                      <a:pt x="964" y="9678"/>
                    </a:cubicBezTo>
                    <a:cubicBezTo>
                      <a:pt x="1770" y="6773"/>
                      <a:pt x="4278" y="3153"/>
                      <a:pt x="5027" y="2112"/>
                    </a:cubicBezTo>
                    <a:cubicBezTo>
                      <a:pt x="5724" y="1145"/>
                      <a:pt x="6544" y="602"/>
                      <a:pt x="7290" y="602"/>
                    </a:cubicBezTo>
                    <a:close/>
                    <a:moveTo>
                      <a:pt x="7294" y="1"/>
                    </a:moveTo>
                    <a:cubicBezTo>
                      <a:pt x="6344" y="1"/>
                      <a:pt x="5353" y="632"/>
                      <a:pt x="4539" y="1761"/>
                    </a:cubicBezTo>
                    <a:cubicBezTo>
                      <a:pt x="3775" y="2821"/>
                      <a:pt x="1217" y="6516"/>
                      <a:pt x="384" y="9516"/>
                    </a:cubicBezTo>
                    <a:cubicBezTo>
                      <a:pt x="0" y="10905"/>
                      <a:pt x="30" y="11993"/>
                      <a:pt x="472" y="12749"/>
                    </a:cubicBezTo>
                    <a:cubicBezTo>
                      <a:pt x="798" y="13305"/>
                      <a:pt x="1339" y="13679"/>
                      <a:pt x="2082" y="13862"/>
                    </a:cubicBezTo>
                    <a:cubicBezTo>
                      <a:pt x="2188" y="13888"/>
                      <a:pt x="2297" y="13902"/>
                      <a:pt x="2406" y="13902"/>
                    </a:cubicBezTo>
                    <a:cubicBezTo>
                      <a:pt x="3333" y="13902"/>
                      <a:pt x="4046" y="12918"/>
                      <a:pt x="4534" y="12243"/>
                    </a:cubicBezTo>
                    <a:cubicBezTo>
                      <a:pt x="4621" y="12123"/>
                      <a:pt x="4702" y="12010"/>
                      <a:pt x="4778" y="11911"/>
                    </a:cubicBezTo>
                    <a:cubicBezTo>
                      <a:pt x="5829" y="10557"/>
                      <a:pt x="6665" y="9011"/>
                      <a:pt x="7472" y="7514"/>
                    </a:cubicBezTo>
                    <a:cubicBezTo>
                      <a:pt x="7704" y="7086"/>
                      <a:pt x="7934" y="6657"/>
                      <a:pt x="8172" y="6232"/>
                    </a:cubicBezTo>
                    <a:lnTo>
                      <a:pt x="8374" y="5877"/>
                    </a:lnTo>
                    <a:cubicBezTo>
                      <a:pt x="9051" y="4703"/>
                      <a:pt x="10073" y="2928"/>
                      <a:pt x="9344" y="1450"/>
                    </a:cubicBezTo>
                    <a:cubicBezTo>
                      <a:pt x="8919" y="585"/>
                      <a:pt x="8252" y="73"/>
                      <a:pt x="7466" y="8"/>
                    </a:cubicBezTo>
                    <a:cubicBezTo>
                      <a:pt x="7409" y="3"/>
                      <a:pt x="7351" y="1"/>
                      <a:pt x="729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11;p32">
                <a:extLst>
                  <a:ext uri="{FF2B5EF4-FFF2-40B4-BE49-F238E27FC236}">
                    <a16:creationId xmlns:a16="http://schemas.microsoft.com/office/drawing/2014/main" id="{C3F24C1B-E683-E8BE-6DD7-331E0B90315B}"/>
                  </a:ext>
                </a:extLst>
              </p:cNvPr>
              <p:cNvSpPr/>
              <p:nvPr/>
            </p:nvSpPr>
            <p:spPr>
              <a:xfrm>
                <a:off x="6327029" y="4148006"/>
                <a:ext cx="142871" cy="196683"/>
              </a:xfrm>
              <a:custGeom>
                <a:avLst/>
                <a:gdLst/>
                <a:ahLst/>
                <a:cxnLst/>
                <a:rect l="l" t="t" r="r" b="b"/>
                <a:pathLst>
                  <a:path w="7256" h="9989" extrusionOk="0">
                    <a:moveTo>
                      <a:pt x="5368" y="1"/>
                    </a:moveTo>
                    <a:cubicBezTo>
                      <a:pt x="4751" y="1"/>
                      <a:pt x="4066" y="418"/>
                      <a:pt x="3482" y="1229"/>
                    </a:cubicBezTo>
                    <a:cubicBezTo>
                      <a:pt x="3041" y="1842"/>
                      <a:pt x="1033" y="4685"/>
                      <a:pt x="397" y="6981"/>
                    </a:cubicBezTo>
                    <a:cubicBezTo>
                      <a:pt x="1" y="8410"/>
                      <a:pt x="136" y="9628"/>
                      <a:pt x="1508" y="9966"/>
                    </a:cubicBezTo>
                    <a:cubicBezTo>
                      <a:pt x="1571" y="9981"/>
                      <a:pt x="1634" y="9989"/>
                      <a:pt x="1695" y="9989"/>
                    </a:cubicBezTo>
                    <a:cubicBezTo>
                      <a:pt x="2388" y="9989"/>
                      <a:pt x="2933" y="9055"/>
                      <a:pt x="3300" y="8581"/>
                    </a:cubicBezTo>
                    <a:cubicBezTo>
                      <a:pt x="4299" y="7294"/>
                      <a:pt x="5026" y="5789"/>
                      <a:pt x="5829" y="4346"/>
                    </a:cubicBezTo>
                    <a:cubicBezTo>
                      <a:pt x="6282" y="3534"/>
                      <a:pt x="7256" y="2080"/>
                      <a:pt x="6706" y="963"/>
                    </a:cubicBezTo>
                    <a:cubicBezTo>
                      <a:pt x="6386" y="316"/>
                      <a:pt x="5903" y="1"/>
                      <a:pt x="53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12;p32">
                <a:extLst>
                  <a:ext uri="{FF2B5EF4-FFF2-40B4-BE49-F238E27FC236}">
                    <a16:creationId xmlns:a16="http://schemas.microsoft.com/office/drawing/2014/main" id="{6170DA5B-C3B2-D4CB-C853-AD0DA99A5B64}"/>
                  </a:ext>
                </a:extLst>
              </p:cNvPr>
              <p:cNvSpPr/>
              <p:nvPr/>
            </p:nvSpPr>
            <p:spPr>
              <a:xfrm>
                <a:off x="6323347" y="4142099"/>
                <a:ext cx="152145" cy="208517"/>
              </a:xfrm>
              <a:custGeom>
                <a:avLst/>
                <a:gdLst/>
                <a:ahLst/>
                <a:cxnLst/>
                <a:rect l="l" t="t" r="r" b="b"/>
                <a:pathLst>
                  <a:path w="7727" h="10590" extrusionOk="0">
                    <a:moveTo>
                      <a:pt x="5548" y="601"/>
                    </a:moveTo>
                    <a:cubicBezTo>
                      <a:pt x="5579" y="601"/>
                      <a:pt x="5610" y="602"/>
                      <a:pt x="5641" y="605"/>
                    </a:cubicBezTo>
                    <a:cubicBezTo>
                      <a:pt x="6045" y="638"/>
                      <a:pt x="6385" y="912"/>
                      <a:pt x="6623" y="1396"/>
                    </a:cubicBezTo>
                    <a:cubicBezTo>
                      <a:pt x="7047" y="2253"/>
                      <a:pt x="6363" y="3440"/>
                      <a:pt x="5911" y="4225"/>
                    </a:cubicBezTo>
                    <a:lnTo>
                      <a:pt x="5754" y="4499"/>
                    </a:lnTo>
                    <a:cubicBezTo>
                      <a:pt x="5575" y="4820"/>
                      <a:pt x="5400" y="5145"/>
                      <a:pt x="5224" y="5469"/>
                    </a:cubicBezTo>
                    <a:cubicBezTo>
                      <a:pt x="4629" y="6574"/>
                      <a:pt x="4011" y="7714"/>
                      <a:pt x="3250" y="8696"/>
                    </a:cubicBezTo>
                    <a:cubicBezTo>
                      <a:pt x="3190" y="8773"/>
                      <a:pt x="3126" y="8863"/>
                      <a:pt x="3056" y="8959"/>
                    </a:cubicBezTo>
                    <a:cubicBezTo>
                      <a:pt x="2737" y="9400"/>
                      <a:pt x="2307" y="9985"/>
                      <a:pt x="1873" y="9985"/>
                    </a:cubicBezTo>
                    <a:cubicBezTo>
                      <a:pt x="1838" y="9985"/>
                      <a:pt x="1802" y="9981"/>
                      <a:pt x="1767" y="9973"/>
                    </a:cubicBezTo>
                    <a:cubicBezTo>
                      <a:pt x="1346" y="9870"/>
                      <a:pt x="1058" y="9677"/>
                      <a:pt x="886" y="9382"/>
                    </a:cubicBezTo>
                    <a:cubicBezTo>
                      <a:pt x="628" y="8941"/>
                      <a:pt x="624" y="8262"/>
                      <a:pt x="873" y="7361"/>
                    </a:cubicBezTo>
                    <a:lnTo>
                      <a:pt x="874" y="7361"/>
                    </a:lnTo>
                    <a:cubicBezTo>
                      <a:pt x="1474" y="5194"/>
                      <a:pt x="3352" y="2483"/>
                      <a:pt x="3913" y="1704"/>
                    </a:cubicBezTo>
                    <a:cubicBezTo>
                      <a:pt x="4413" y="1010"/>
                      <a:pt x="5017" y="601"/>
                      <a:pt x="5548" y="601"/>
                    </a:cubicBezTo>
                    <a:close/>
                    <a:moveTo>
                      <a:pt x="5561" y="0"/>
                    </a:moveTo>
                    <a:cubicBezTo>
                      <a:pt x="4827" y="0"/>
                      <a:pt x="4052" y="483"/>
                      <a:pt x="3425" y="1353"/>
                    </a:cubicBezTo>
                    <a:cubicBezTo>
                      <a:pt x="2850" y="2152"/>
                      <a:pt x="922" y="4937"/>
                      <a:pt x="293" y="7201"/>
                    </a:cubicBezTo>
                    <a:cubicBezTo>
                      <a:pt x="0" y="8264"/>
                      <a:pt x="24" y="9100"/>
                      <a:pt x="368" y="9687"/>
                    </a:cubicBezTo>
                    <a:cubicBezTo>
                      <a:pt x="623" y="10121"/>
                      <a:pt x="1045" y="10414"/>
                      <a:pt x="1624" y="10556"/>
                    </a:cubicBezTo>
                    <a:cubicBezTo>
                      <a:pt x="1709" y="10578"/>
                      <a:pt x="1798" y="10589"/>
                      <a:pt x="1887" y="10589"/>
                    </a:cubicBezTo>
                    <a:cubicBezTo>
                      <a:pt x="2618" y="10589"/>
                      <a:pt x="3166" y="9831"/>
                      <a:pt x="3542" y="9311"/>
                    </a:cubicBezTo>
                    <a:cubicBezTo>
                      <a:pt x="3607" y="9221"/>
                      <a:pt x="3669" y="9137"/>
                      <a:pt x="3725" y="9065"/>
                    </a:cubicBezTo>
                    <a:cubicBezTo>
                      <a:pt x="4517" y="8044"/>
                      <a:pt x="5145" y="6880"/>
                      <a:pt x="5753" y="5754"/>
                    </a:cubicBezTo>
                    <a:cubicBezTo>
                      <a:pt x="5927" y="5433"/>
                      <a:pt x="6102" y="5111"/>
                      <a:pt x="6280" y="4792"/>
                    </a:cubicBezTo>
                    <a:lnTo>
                      <a:pt x="6431" y="4525"/>
                    </a:lnTo>
                    <a:cubicBezTo>
                      <a:pt x="6947" y="3630"/>
                      <a:pt x="7726" y="2277"/>
                      <a:pt x="7162" y="1130"/>
                    </a:cubicBezTo>
                    <a:cubicBezTo>
                      <a:pt x="6830" y="456"/>
                      <a:pt x="6307" y="57"/>
                      <a:pt x="5690" y="5"/>
                    </a:cubicBezTo>
                    <a:cubicBezTo>
                      <a:pt x="5647" y="2"/>
                      <a:pt x="5604" y="0"/>
                      <a:pt x="556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13;p32">
                <a:extLst>
                  <a:ext uri="{FF2B5EF4-FFF2-40B4-BE49-F238E27FC236}">
                    <a16:creationId xmlns:a16="http://schemas.microsoft.com/office/drawing/2014/main" id="{F8783948-23A5-02F2-B29F-03FB07D20FA8}"/>
                  </a:ext>
                </a:extLst>
              </p:cNvPr>
              <p:cNvSpPr/>
              <p:nvPr/>
            </p:nvSpPr>
            <p:spPr>
              <a:xfrm>
                <a:off x="5947386" y="3986785"/>
                <a:ext cx="236378" cy="225352"/>
              </a:xfrm>
              <a:custGeom>
                <a:avLst/>
                <a:gdLst/>
                <a:ahLst/>
                <a:cxnLst/>
                <a:rect l="l" t="t" r="r" b="b"/>
                <a:pathLst>
                  <a:path w="12005" h="11445" extrusionOk="0">
                    <a:moveTo>
                      <a:pt x="12004" y="0"/>
                    </a:moveTo>
                    <a:cubicBezTo>
                      <a:pt x="12004" y="0"/>
                      <a:pt x="9345" y="1548"/>
                      <a:pt x="7107" y="1548"/>
                    </a:cubicBezTo>
                    <a:cubicBezTo>
                      <a:pt x="6708" y="1548"/>
                      <a:pt x="6323" y="1499"/>
                      <a:pt x="5968" y="1383"/>
                    </a:cubicBezTo>
                    <a:cubicBezTo>
                      <a:pt x="5227" y="1141"/>
                      <a:pt x="4573" y="1039"/>
                      <a:pt x="3990" y="1039"/>
                    </a:cubicBezTo>
                    <a:cubicBezTo>
                      <a:pt x="2729" y="1039"/>
                      <a:pt x="1805" y="1517"/>
                      <a:pt x="1071" y="2088"/>
                    </a:cubicBezTo>
                    <a:cubicBezTo>
                      <a:pt x="1" y="2922"/>
                      <a:pt x="1153" y="8031"/>
                      <a:pt x="834" y="9475"/>
                    </a:cubicBezTo>
                    <a:cubicBezTo>
                      <a:pt x="547" y="10779"/>
                      <a:pt x="1217" y="11444"/>
                      <a:pt x="2420" y="11444"/>
                    </a:cubicBezTo>
                    <a:cubicBezTo>
                      <a:pt x="2549" y="11444"/>
                      <a:pt x="2683" y="11437"/>
                      <a:pt x="2824" y="11422"/>
                    </a:cubicBezTo>
                    <a:cubicBezTo>
                      <a:pt x="4276" y="11263"/>
                      <a:pt x="5299" y="9423"/>
                      <a:pt x="5344" y="7722"/>
                    </a:cubicBezTo>
                    <a:cubicBezTo>
                      <a:pt x="5387" y="6082"/>
                      <a:pt x="5319" y="5533"/>
                      <a:pt x="5618" y="5533"/>
                    </a:cubicBezTo>
                    <a:cubicBezTo>
                      <a:pt x="5629" y="5533"/>
                      <a:pt x="5641" y="5533"/>
                      <a:pt x="5653" y="5535"/>
                    </a:cubicBezTo>
                    <a:cubicBezTo>
                      <a:pt x="5966" y="5572"/>
                      <a:pt x="8473" y="6036"/>
                      <a:pt x="9507" y="6036"/>
                    </a:cubicBezTo>
                    <a:cubicBezTo>
                      <a:pt x="9586" y="6036"/>
                      <a:pt x="9658" y="6033"/>
                      <a:pt x="9718" y="6027"/>
                    </a:cubicBezTo>
                    <a:cubicBezTo>
                      <a:pt x="10564" y="5943"/>
                      <a:pt x="12004" y="1"/>
                      <a:pt x="120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14;p32">
                <a:extLst>
                  <a:ext uri="{FF2B5EF4-FFF2-40B4-BE49-F238E27FC236}">
                    <a16:creationId xmlns:a16="http://schemas.microsoft.com/office/drawing/2014/main" id="{239F710B-A078-502A-EC94-A57790947AB8}"/>
                  </a:ext>
                </a:extLst>
              </p:cNvPr>
              <p:cNvSpPr/>
              <p:nvPr/>
            </p:nvSpPr>
            <p:spPr>
              <a:xfrm>
                <a:off x="5950379" y="3980858"/>
                <a:ext cx="240080" cy="237205"/>
              </a:xfrm>
              <a:custGeom>
                <a:avLst/>
                <a:gdLst/>
                <a:ahLst/>
                <a:cxnLst/>
                <a:rect l="l" t="t" r="r" b="b"/>
                <a:pathLst>
                  <a:path w="12193" h="12047" extrusionOk="0">
                    <a:moveTo>
                      <a:pt x="11397" y="882"/>
                    </a:moveTo>
                    <a:lnTo>
                      <a:pt x="11397" y="882"/>
                    </a:lnTo>
                    <a:cubicBezTo>
                      <a:pt x="10769" y="3323"/>
                      <a:pt x="9926" y="5837"/>
                      <a:pt x="9538" y="6028"/>
                    </a:cubicBezTo>
                    <a:cubicBezTo>
                      <a:pt x="9485" y="6033"/>
                      <a:pt x="9421" y="6036"/>
                      <a:pt x="9350" y="6036"/>
                    </a:cubicBezTo>
                    <a:cubicBezTo>
                      <a:pt x="8576" y="6036"/>
                      <a:pt x="6826" y="5746"/>
                      <a:pt x="6043" y="5617"/>
                    </a:cubicBezTo>
                    <a:cubicBezTo>
                      <a:pt x="5790" y="5575"/>
                      <a:pt x="5609" y="5545"/>
                      <a:pt x="5536" y="5537"/>
                    </a:cubicBezTo>
                    <a:cubicBezTo>
                      <a:pt x="5513" y="5534"/>
                      <a:pt x="5490" y="5533"/>
                      <a:pt x="5469" y="5533"/>
                    </a:cubicBezTo>
                    <a:cubicBezTo>
                      <a:pt x="5322" y="5533"/>
                      <a:pt x="5220" y="5591"/>
                      <a:pt x="5158" y="5645"/>
                    </a:cubicBezTo>
                    <a:cubicBezTo>
                      <a:pt x="4927" y="5847"/>
                      <a:pt x="4922" y="6201"/>
                      <a:pt x="4908" y="7150"/>
                    </a:cubicBezTo>
                    <a:cubicBezTo>
                      <a:pt x="4904" y="7395"/>
                      <a:pt x="4901" y="7682"/>
                      <a:pt x="4891" y="8015"/>
                    </a:cubicBezTo>
                    <a:cubicBezTo>
                      <a:pt x="4851" y="9547"/>
                      <a:pt x="3937" y="11283"/>
                      <a:pt x="2639" y="11424"/>
                    </a:cubicBezTo>
                    <a:cubicBezTo>
                      <a:pt x="2511" y="11438"/>
                      <a:pt x="2389" y="11444"/>
                      <a:pt x="2273" y="11444"/>
                    </a:cubicBezTo>
                    <a:cubicBezTo>
                      <a:pt x="1768" y="11444"/>
                      <a:pt x="1378" y="11315"/>
                      <a:pt x="1156" y="11069"/>
                    </a:cubicBezTo>
                    <a:cubicBezTo>
                      <a:pt x="916" y="10801"/>
                      <a:pt x="855" y="10388"/>
                      <a:pt x="975" y="9840"/>
                    </a:cubicBezTo>
                    <a:cubicBezTo>
                      <a:pt x="1108" y="9241"/>
                      <a:pt x="1015" y="8164"/>
                      <a:pt x="907" y="6917"/>
                    </a:cubicBezTo>
                    <a:cubicBezTo>
                      <a:pt x="766" y="5281"/>
                      <a:pt x="573" y="3040"/>
                      <a:pt x="1104" y="2626"/>
                    </a:cubicBezTo>
                    <a:cubicBezTo>
                      <a:pt x="1695" y="2165"/>
                      <a:pt x="2558" y="1643"/>
                      <a:pt x="3846" y="1643"/>
                    </a:cubicBezTo>
                    <a:cubicBezTo>
                      <a:pt x="4391" y="1643"/>
                      <a:pt x="5012" y="1738"/>
                      <a:pt x="5722" y="1968"/>
                    </a:cubicBezTo>
                    <a:cubicBezTo>
                      <a:pt x="6109" y="2094"/>
                      <a:pt x="6526" y="2148"/>
                      <a:pt x="6956" y="2148"/>
                    </a:cubicBezTo>
                    <a:cubicBezTo>
                      <a:pt x="8619" y="2148"/>
                      <a:pt x="10464" y="1349"/>
                      <a:pt x="11397" y="882"/>
                    </a:cubicBezTo>
                    <a:close/>
                    <a:moveTo>
                      <a:pt x="11851" y="0"/>
                    </a:moveTo>
                    <a:cubicBezTo>
                      <a:pt x="11801" y="0"/>
                      <a:pt x="11750" y="13"/>
                      <a:pt x="11700" y="42"/>
                    </a:cubicBezTo>
                    <a:cubicBezTo>
                      <a:pt x="11670" y="60"/>
                      <a:pt x="9080" y="1550"/>
                      <a:pt x="6960" y="1550"/>
                    </a:cubicBezTo>
                    <a:cubicBezTo>
                      <a:pt x="6590" y="1550"/>
                      <a:pt x="6234" y="1505"/>
                      <a:pt x="5909" y="1398"/>
                    </a:cubicBezTo>
                    <a:cubicBezTo>
                      <a:pt x="5126" y="1142"/>
                      <a:pt x="4437" y="1039"/>
                      <a:pt x="3831" y="1039"/>
                    </a:cubicBezTo>
                    <a:cubicBezTo>
                      <a:pt x="2382" y="1039"/>
                      <a:pt x="1404" y="1631"/>
                      <a:pt x="736" y="2152"/>
                    </a:cubicBezTo>
                    <a:cubicBezTo>
                      <a:pt x="0" y="2724"/>
                      <a:pt x="89" y="4431"/>
                      <a:pt x="309" y="6969"/>
                    </a:cubicBezTo>
                    <a:cubicBezTo>
                      <a:pt x="408" y="8117"/>
                      <a:pt x="501" y="9202"/>
                      <a:pt x="389" y="9711"/>
                    </a:cubicBezTo>
                    <a:cubicBezTo>
                      <a:pt x="184" y="10640"/>
                      <a:pt x="451" y="11181"/>
                      <a:pt x="709" y="11470"/>
                    </a:cubicBezTo>
                    <a:cubicBezTo>
                      <a:pt x="1051" y="11851"/>
                      <a:pt x="1583" y="12046"/>
                      <a:pt x="2266" y="12046"/>
                    </a:cubicBezTo>
                    <a:cubicBezTo>
                      <a:pt x="2412" y="12045"/>
                      <a:pt x="2558" y="12037"/>
                      <a:pt x="2704" y="12021"/>
                    </a:cubicBezTo>
                    <a:cubicBezTo>
                      <a:pt x="4366" y="11840"/>
                      <a:pt x="5446" y="9809"/>
                      <a:pt x="5492" y="8031"/>
                    </a:cubicBezTo>
                    <a:cubicBezTo>
                      <a:pt x="5501" y="7697"/>
                      <a:pt x="5505" y="7408"/>
                      <a:pt x="5509" y="7159"/>
                    </a:cubicBezTo>
                    <a:cubicBezTo>
                      <a:pt x="5515" y="6714"/>
                      <a:pt x="5521" y="6321"/>
                      <a:pt x="5553" y="6147"/>
                    </a:cubicBezTo>
                    <a:cubicBezTo>
                      <a:pt x="5642" y="6161"/>
                      <a:pt x="5777" y="6183"/>
                      <a:pt x="5944" y="6211"/>
                    </a:cubicBezTo>
                    <a:cubicBezTo>
                      <a:pt x="7309" y="6437"/>
                      <a:pt x="8650" y="6637"/>
                      <a:pt x="9368" y="6637"/>
                    </a:cubicBezTo>
                    <a:cubicBezTo>
                      <a:pt x="9453" y="6637"/>
                      <a:pt x="9529" y="6634"/>
                      <a:pt x="9596" y="6628"/>
                    </a:cubicBezTo>
                    <a:cubicBezTo>
                      <a:pt x="10470" y="6541"/>
                      <a:pt x="11463" y="3179"/>
                      <a:pt x="12144" y="372"/>
                    </a:cubicBezTo>
                    <a:cubicBezTo>
                      <a:pt x="12192" y="171"/>
                      <a:pt x="12033" y="0"/>
                      <a:pt x="1185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15;p32">
                <a:extLst>
                  <a:ext uri="{FF2B5EF4-FFF2-40B4-BE49-F238E27FC236}">
                    <a16:creationId xmlns:a16="http://schemas.microsoft.com/office/drawing/2014/main" id="{A1E38955-91D1-AB4D-C363-26D722E5AA83}"/>
                  </a:ext>
                </a:extLst>
              </p:cNvPr>
              <p:cNvSpPr/>
              <p:nvPr/>
            </p:nvSpPr>
            <p:spPr>
              <a:xfrm>
                <a:off x="6193196" y="3960558"/>
                <a:ext cx="190264" cy="261897"/>
              </a:xfrm>
              <a:custGeom>
                <a:avLst/>
                <a:gdLst/>
                <a:ahLst/>
                <a:cxnLst/>
                <a:rect l="l" t="t" r="r" b="b"/>
                <a:pathLst>
                  <a:path w="9663" h="13301" extrusionOk="0">
                    <a:moveTo>
                      <a:pt x="7148" y="1"/>
                    </a:moveTo>
                    <a:cubicBezTo>
                      <a:pt x="6327" y="1"/>
                      <a:pt x="5415" y="557"/>
                      <a:pt x="4637" y="1636"/>
                    </a:cubicBezTo>
                    <a:cubicBezTo>
                      <a:pt x="4049" y="2451"/>
                      <a:pt x="1376" y="6237"/>
                      <a:pt x="528" y="9296"/>
                    </a:cubicBezTo>
                    <a:cubicBezTo>
                      <a:pt x="0" y="11198"/>
                      <a:pt x="179" y="12820"/>
                      <a:pt x="2008" y="13269"/>
                    </a:cubicBezTo>
                    <a:cubicBezTo>
                      <a:pt x="2093" y="13290"/>
                      <a:pt x="2176" y="13300"/>
                      <a:pt x="2258" y="13300"/>
                    </a:cubicBezTo>
                    <a:cubicBezTo>
                      <a:pt x="3180" y="13300"/>
                      <a:pt x="3905" y="12056"/>
                      <a:pt x="4394" y="11426"/>
                    </a:cubicBezTo>
                    <a:cubicBezTo>
                      <a:pt x="5724" y="9712"/>
                      <a:pt x="6692" y="7707"/>
                      <a:pt x="7763" y="5786"/>
                    </a:cubicBezTo>
                    <a:cubicBezTo>
                      <a:pt x="8365" y="4704"/>
                      <a:pt x="9662" y="2769"/>
                      <a:pt x="8930" y="1282"/>
                    </a:cubicBezTo>
                    <a:cubicBezTo>
                      <a:pt x="8504" y="420"/>
                      <a:pt x="7861" y="1"/>
                      <a:pt x="71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16;p32">
                <a:extLst>
                  <a:ext uri="{FF2B5EF4-FFF2-40B4-BE49-F238E27FC236}">
                    <a16:creationId xmlns:a16="http://schemas.microsoft.com/office/drawing/2014/main" id="{F6A6FB50-9CC5-1F65-C642-D2D3384F9722}"/>
                  </a:ext>
                </a:extLst>
              </p:cNvPr>
              <p:cNvSpPr/>
              <p:nvPr/>
            </p:nvSpPr>
            <p:spPr>
              <a:xfrm>
                <a:off x="6190302" y="3954631"/>
                <a:ext cx="198377" cy="273750"/>
              </a:xfrm>
              <a:custGeom>
                <a:avLst/>
                <a:gdLst/>
                <a:ahLst/>
                <a:cxnLst/>
                <a:rect l="l" t="t" r="r" b="b"/>
                <a:pathLst>
                  <a:path w="10075" h="13903" extrusionOk="0">
                    <a:moveTo>
                      <a:pt x="7286" y="601"/>
                    </a:moveTo>
                    <a:cubicBezTo>
                      <a:pt x="7330" y="601"/>
                      <a:pt x="7373" y="603"/>
                      <a:pt x="7417" y="606"/>
                    </a:cubicBezTo>
                    <a:cubicBezTo>
                      <a:pt x="7992" y="655"/>
                      <a:pt x="8472" y="1038"/>
                      <a:pt x="8806" y="1716"/>
                    </a:cubicBezTo>
                    <a:cubicBezTo>
                      <a:pt x="9393" y="2907"/>
                      <a:pt x="8467" y="4514"/>
                      <a:pt x="7854" y="5578"/>
                    </a:cubicBezTo>
                    <a:cubicBezTo>
                      <a:pt x="7779" y="5707"/>
                      <a:pt x="7709" y="5828"/>
                      <a:pt x="7647" y="5940"/>
                    </a:cubicBezTo>
                    <a:cubicBezTo>
                      <a:pt x="7410" y="6366"/>
                      <a:pt x="7178" y="6796"/>
                      <a:pt x="6946" y="7226"/>
                    </a:cubicBezTo>
                    <a:cubicBezTo>
                      <a:pt x="6149" y="8701"/>
                      <a:pt x="5325" y="10227"/>
                      <a:pt x="4304" y="11543"/>
                    </a:cubicBezTo>
                    <a:cubicBezTo>
                      <a:pt x="4225" y="11645"/>
                      <a:pt x="4138" y="11763"/>
                      <a:pt x="4047" y="11890"/>
                    </a:cubicBezTo>
                    <a:cubicBezTo>
                      <a:pt x="3610" y="12494"/>
                      <a:pt x="3025" y="13299"/>
                      <a:pt x="2397" y="13299"/>
                    </a:cubicBezTo>
                    <a:cubicBezTo>
                      <a:pt x="2340" y="13299"/>
                      <a:pt x="2283" y="13293"/>
                      <a:pt x="2226" y="13279"/>
                    </a:cubicBezTo>
                    <a:cubicBezTo>
                      <a:pt x="1639" y="13134"/>
                      <a:pt x="1236" y="12861"/>
                      <a:pt x="992" y="12446"/>
                    </a:cubicBezTo>
                    <a:cubicBezTo>
                      <a:pt x="634" y="11835"/>
                      <a:pt x="625" y="10904"/>
                      <a:pt x="964" y="9677"/>
                    </a:cubicBezTo>
                    <a:cubicBezTo>
                      <a:pt x="1769" y="6773"/>
                      <a:pt x="4278" y="3152"/>
                      <a:pt x="5028" y="2112"/>
                    </a:cubicBezTo>
                    <a:cubicBezTo>
                      <a:pt x="5723" y="1146"/>
                      <a:pt x="6537" y="601"/>
                      <a:pt x="7286" y="601"/>
                    </a:cubicBezTo>
                    <a:close/>
                    <a:moveTo>
                      <a:pt x="7294" y="1"/>
                    </a:moveTo>
                    <a:cubicBezTo>
                      <a:pt x="6346" y="1"/>
                      <a:pt x="5353" y="632"/>
                      <a:pt x="4540" y="1761"/>
                    </a:cubicBezTo>
                    <a:cubicBezTo>
                      <a:pt x="3775" y="2821"/>
                      <a:pt x="1218" y="6516"/>
                      <a:pt x="386" y="9517"/>
                    </a:cubicBezTo>
                    <a:cubicBezTo>
                      <a:pt x="0" y="10905"/>
                      <a:pt x="30" y="11992"/>
                      <a:pt x="473" y="12749"/>
                    </a:cubicBezTo>
                    <a:cubicBezTo>
                      <a:pt x="798" y="13305"/>
                      <a:pt x="1340" y="13679"/>
                      <a:pt x="2082" y="13862"/>
                    </a:cubicBezTo>
                    <a:cubicBezTo>
                      <a:pt x="2188" y="13888"/>
                      <a:pt x="2297" y="13902"/>
                      <a:pt x="2406" y="13902"/>
                    </a:cubicBezTo>
                    <a:cubicBezTo>
                      <a:pt x="3334" y="13902"/>
                      <a:pt x="4046" y="12917"/>
                      <a:pt x="4534" y="12242"/>
                    </a:cubicBezTo>
                    <a:cubicBezTo>
                      <a:pt x="4622" y="12122"/>
                      <a:pt x="4703" y="12009"/>
                      <a:pt x="4779" y="11912"/>
                    </a:cubicBezTo>
                    <a:cubicBezTo>
                      <a:pt x="5830" y="10556"/>
                      <a:pt x="6666" y="9008"/>
                      <a:pt x="7475" y="7512"/>
                    </a:cubicBezTo>
                    <a:cubicBezTo>
                      <a:pt x="7705" y="7084"/>
                      <a:pt x="7936" y="6656"/>
                      <a:pt x="8172" y="6232"/>
                    </a:cubicBezTo>
                    <a:lnTo>
                      <a:pt x="8375" y="5878"/>
                    </a:lnTo>
                    <a:cubicBezTo>
                      <a:pt x="9052" y="4704"/>
                      <a:pt x="10075" y="2929"/>
                      <a:pt x="9346" y="1451"/>
                    </a:cubicBezTo>
                    <a:cubicBezTo>
                      <a:pt x="8919" y="586"/>
                      <a:pt x="8253" y="73"/>
                      <a:pt x="7466" y="8"/>
                    </a:cubicBezTo>
                    <a:cubicBezTo>
                      <a:pt x="7409" y="3"/>
                      <a:pt x="7352" y="1"/>
                      <a:pt x="729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17;p32">
                <a:extLst>
                  <a:ext uri="{FF2B5EF4-FFF2-40B4-BE49-F238E27FC236}">
                    <a16:creationId xmlns:a16="http://schemas.microsoft.com/office/drawing/2014/main" id="{F7C81A91-20CD-B455-02D8-6CDAD7495F17}"/>
                  </a:ext>
                </a:extLst>
              </p:cNvPr>
              <p:cNvSpPr/>
              <p:nvPr/>
            </p:nvSpPr>
            <p:spPr>
              <a:xfrm>
                <a:off x="6089568" y="3937697"/>
                <a:ext cx="190264" cy="261897"/>
              </a:xfrm>
              <a:custGeom>
                <a:avLst/>
                <a:gdLst/>
                <a:ahLst/>
                <a:cxnLst/>
                <a:rect l="l" t="t" r="r" b="b"/>
                <a:pathLst>
                  <a:path w="9663" h="13301" extrusionOk="0">
                    <a:moveTo>
                      <a:pt x="7147" y="0"/>
                    </a:moveTo>
                    <a:cubicBezTo>
                      <a:pt x="6326" y="0"/>
                      <a:pt x="5413" y="556"/>
                      <a:pt x="4636" y="1635"/>
                    </a:cubicBezTo>
                    <a:cubicBezTo>
                      <a:pt x="4049" y="2451"/>
                      <a:pt x="1376" y="6238"/>
                      <a:pt x="528" y="9295"/>
                    </a:cubicBezTo>
                    <a:cubicBezTo>
                      <a:pt x="0" y="11198"/>
                      <a:pt x="179" y="12819"/>
                      <a:pt x="2006" y="13270"/>
                    </a:cubicBezTo>
                    <a:cubicBezTo>
                      <a:pt x="2091" y="13290"/>
                      <a:pt x="2175" y="13300"/>
                      <a:pt x="2257" y="13300"/>
                    </a:cubicBezTo>
                    <a:cubicBezTo>
                      <a:pt x="3180" y="13300"/>
                      <a:pt x="3905" y="12055"/>
                      <a:pt x="4394" y="11425"/>
                    </a:cubicBezTo>
                    <a:cubicBezTo>
                      <a:pt x="5723" y="9713"/>
                      <a:pt x="6691" y="7708"/>
                      <a:pt x="7763" y="5785"/>
                    </a:cubicBezTo>
                    <a:cubicBezTo>
                      <a:pt x="8365" y="4704"/>
                      <a:pt x="9662" y="2769"/>
                      <a:pt x="8928" y="1281"/>
                    </a:cubicBezTo>
                    <a:cubicBezTo>
                      <a:pt x="8503" y="420"/>
                      <a:pt x="7860" y="0"/>
                      <a:pt x="7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18;p32">
                <a:extLst>
                  <a:ext uri="{FF2B5EF4-FFF2-40B4-BE49-F238E27FC236}">
                    <a16:creationId xmlns:a16="http://schemas.microsoft.com/office/drawing/2014/main" id="{D2487987-AEB2-338E-6412-11500E80ABB6}"/>
                  </a:ext>
                </a:extLst>
              </p:cNvPr>
              <p:cNvSpPr/>
              <p:nvPr/>
            </p:nvSpPr>
            <p:spPr>
              <a:xfrm>
                <a:off x="6086674" y="3931790"/>
                <a:ext cx="198357" cy="273730"/>
              </a:xfrm>
              <a:custGeom>
                <a:avLst/>
                <a:gdLst/>
                <a:ahLst/>
                <a:cxnLst/>
                <a:rect l="l" t="t" r="r" b="b"/>
                <a:pathLst>
                  <a:path w="10074" h="13902" extrusionOk="0">
                    <a:moveTo>
                      <a:pt x="7284" y="600"/>
                    </a:moveTo>
                    <a:cubicBezTo>
                      <a:pt x="7328" y="600"/>
                      <a:pt x="7373" y="602"/>
                      <a:pt x="7417" y="606"/>
                    </a:cubicBezTo>
                    <a:cubicBezTo>
                      <a:pt x="7992" y="654"/>
                      <a:pt x="8472" y="1037"/>
                      <a:pt x="8806" y="1715"/>
                    </a:cubicBezTo>
                    <a:cubicBezTo>
                      <a:pt x="9393" y="2906"/>
                      <a:pt x="8467" y="4514"/>
                      <a:pt x="7854" y="5577"/>
                    </a:cubicBezTo>
                    <a:cubicBezTo>
                      <a:pt x="7779" y="5706"/>
                      <a:pt x="7709" y="5827"/>
                      <a:pt x="7647" y="5940"/>
                    </a:cubicBezTo>
                    <a:cubicBezTo>
                      <a:pt x="7409" y="6366"/>
                      <a:pt x="7177" y="6796"/>
                      <a:pt x="6945" y="7226"/>
                    </a:cubicBezTo>
                    <a:cubicBezTo>
                      <a:pt x="6148" y="8701"/>
                      <a:pt x="5324" y="10226"/>
                      <a:pt x="4304" y="11542"/>
                    </a:cubicBezTo>
                    <a:cubicBezTo>
                      <a:pt x="4225" y="11644"/>
                      <a:pt x="4138" y="11763"/>
                      <a:pt x="4047" y="11890"/>
                    </a:cubicBezTo>
                    <a:cubicBezTo>
                      <a:pt x="3611" y="12493"/>
                      <a:pt x="3028" y="13299"/>
                      <a:pt x="2398" y="13299"/>
                    </a:cubicBezTo>
                    <a:cubicBezTo>
                      <a:pt x="2341" y="13299"/>
                      <a:pt x="2283" y="13292"/>
                      <a:pt x="2226" y="13278"/>
                    </a:cubicBezTo>
                    <a:cubicBezTo>
                      <a:pt x="1639" y="13135"/>
                      <a:pt x="1235" y="12862"/>
                      <a:pt x="991" y="12446"/>
                    </a:cubicBezTo>
                    <a:cubicBezTo>
                      <a:pt x="633" y="11834"/>
                      <a:pt x="624" y="10903"/>
                      <a:pt x="964" y="9676"/>
                    </a:cubicBezTo>
                    <a:cubicBezTo>
                      <a:pt x="1769" y="6772"/>
                      <a:pt x="4278" y="3151"/>
                      <a:pt x="5027" y="2111"/>
                    </a:cubicBezTo>
                    <a:cubicBezTo>
                      <a:pt x="5722" y="1147"/>
                      <a:pt x="6531" y="600"/>
                      <a:pt x="7284" y="600"/>
                    </a:cubicBezTo>
                    <a:close/>
                    <a:moveTo>
                      <a:pt x="7283" y="0"/>
                    </a:moveTo>
                    <a:cubicBezTo>
                      <a:pt x="6342" y="0"/>
                      <a:pt x="5349" y="636"/>
                      <a:pt x="4540" y="1761"/>
                    </a:cubicBezTo>
                    <a:cubicBezTo>
                      <a:pt x="3775" y="2821"/>
                      <a:pt x="1217" y="6516"/>
                      <a:pt x="386" y="9516"/>
                    </a:cubicBezTo>
                    <a:cubicBezTo>
                      <a:pt x="0" y="10904"/>
                      <a:pt x="30" y="11992"/>
                      <a:pt x="473" y="12749"/>
                    </a:cubicBezTo>
                    <a:cubicBezTo>
                      <a:pt x="798" y="13305"/>
                      <a:pt x="1340" y="13680"/>
                      <a:pt x="2082" y="13861"/>
                    </a:cubicBezTo>
                    <a:cubicBezTo>
                      <a:pt x="2188" y="13887"/>
                      <a:pt x="2297" y="13902"/>
                      <a:pt x="2406" y="13902"/>
                    </a:cubicBezTo>
                    <a:cubicBezTo>
                      <a:pt x="3333" y="13902"/>
                      <a:pt x="4046" y="12916"/>
                      <a:pt x="4534" y="12243"/>
                    </a:cubicBezTo>
                    <a:cubicBezTo>
                      <a:pt x="4622" y="12122"/>
                      <a:pt x="4703" y="12009"/>
                      <a:pt x="4778" y="11911"/>
                    </a:cubicBezTo>
                    <a:cubicBezTo>
                      <a:pt x="5829" y="10557"/>
                      <a:pt x="6665" y="9010"/>
                      <a:pt x="7473" y="7512"/>
                    </a:cubicBezTo>
                    <a:cubicBezTo>
                      <a:pt x="7705" y="7084"/>
                      <a:pt x="7935" y="6657"/>
                      <a:pt x="8172" y="6233"/>
                    </a:cubicBezTo>
                    <a:lnTo>
                      <a:pt x="8375" y="5877"/>
                    </a:lnTo>
                    <a:cubicBezTo>
                      <a:pt x="9052" y="4702"/>
                      <a:pt x="10074" y="2928"/>
                      <a:pt x="9346" y="1449"/>
                    </a:cubicBezTo>
                    <a:cubicBezTo>
                      <a:pt x="8919" y="584"/>
                      <a:pt x="8251" y="72"/>
                      <a:pt x="7466" y="8"/>
                    </a:cubicBezTo>
                    <a:cubicBezTo>
                      <a:pt x="7405" y="3"/>
                      <a:pt x="7344" y="0"/>
                      <a:pt x="728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19;p32">
                <a:extLst>
                  <a:ext uri="{FF2B5EF4-FFF2-40B4-BE49-F238E27FC236}">
                    <a16:creationId xmlns:a16="http://schemas.microsoft.com/office/drawing/2014/main" id="{B7CF5F72-23CB-CD07-6A97-9DCDEAEB24B5}"/>
                  </a:ext>
                </a:extLst>
              </p:cNvPr>
              <p:cNvSpPr/>
              <p:nvPr/>
            </p:nvSpPr>
            <p:spPr>
              <a:xfrm>
                <a:off x="4933785" y="3759444"/>
                <a:ext cx="1341007" cy="970638"/>
              </a:xfrm>
              <a:custGeom>
                <a:avLst/>
                <a:gdLst/>
                <a:ahLst/>
                <a:cxnLst/>
                <a:rect l="l" t="t" r="r" b="b"/>
                <a:pathLst>
                  <a:path w="68106" h="49296" extrusionOk="0">
                    <a:moveTo>
                      <a:pt x="0" y="0"/>
                    </a:moveTo>
                    <a:lnTo>
                      <a:pt x="10704" y="29265"/>
                    </a:lnTo>
                    <a:lnTo>
                      <a:pt x="68105" y="49295"/>
                    </a:lnTo>
                    <a:lnTo>
                      <a:pt x="64816" y="21342"/>
                    </a:lnTo>
                    <a:lnTo>
                      <a:pt x="0"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20;p32">
                <a:extLst>
                  <a:ext uri="{FF2B5EF4-FFF2-40B4-BE49-F238E27FC236}">
                    <a16:creationId xmlns:a16="http://schemas.microsoft.com/office/drawing/2014/main" id="{E6818520-2A04-5717-70B1-250276AE5CF7}"/>
                  </a:ext>
                </a:extLst>
              </p:cNvPr>
              <p:cNvSpPr/>
              <p:nvPr/>
            </p:nvSpPr>
            <p:spPr>
              <a:xfrm>
                <a:off x="4927444" y="3753517"/>
                <a:ext cx="1353609" cy="982492"/>
              </a:xfrm>
              <a:custGeom>
                <a:avLst/>
                <a:gdLst/>
                <a:ahLst/>
                <a:cxnLst/>
                <a:rect l="l" t="t" r="r" b="b"/>
                <a:pathLst>
                  <a:path w="68746" h="49898" extrusionOk="0">
                    <a:moveTo>
                      <a:pt x="818" y="780"/>
                    </a:moveTo>
                    <a:lnTo>
                      <a:pt x="64862" y="21868"/>
                    </a:lnTo>
                    <a:lnTo>
                      <a:pt x="68073" y="49154"/>
                    </a:lnTo>
                    <a:lnTo>
                      <a:pt x="11260" y="29329"/>
                    </a:lnTo>
                    <a:lnTo>
                      <a:pt x="818" y="780"/>
                    </a:lnTo>
                    <a:close/>
                    <a:moveTo>
                      <a:pt x="320" y="1"/>
                    </a:moveTo>
                    <a:cubicBezTo>
                      <a:pt x="240" y="1"/>
                      <a:pt x="163" y="33"/>
                      <a:pt x="106" y="93"/>
                    </a:cubicBezTo>
                    <a:cubicBezTo>
                      <a:pt x="27" y="176"/>
                      <a:pt x="1" y="297"/>
                      <a:pt x="40" y="404"/>
                    </a:cubicBezTo>
                    <a:lnTo>
                      <a:pt x="10744" y="29670"/>
                    </a:lnTo>
                    <a:cubicBezTo>
                      <a:pt x="10775" y="29754"/>
                      <a:pt x="10842" y="29821"/>
                      <a:pt x="10928" y="29849"/>
                    </a:cubicBezTo>
                    <a:lnTo>
                      <a:pt x="68327" y="49881"/>
                    </a:lnTo>
                    <a:cubicBezTo>
                      <a:pt x="68359" y="49891"/>
                      <a:pt x="68393" y="49897"/>
                      <a:pt x="68427" y="49897"/>
                    </a:cubicBezTo>
                    <a:cubicBezTo>
                      <a:pt x="68607" y="49897"/>
                      <a:pt x="68746" y="49740"/>
                      <a:pt x="68726" y="49562"/>
                    </a:cubicBezTo>
                    <a:lnTo>
                      <a:pt x="65437" y="21609"/>
                    </a:lnTo>
                    <a:cubicBezTo>
                      <a:pt x="65424" y="21493"/>
                      <a:pt x="65343" y="21394"/>
                      <a:pt x="65233" y="21359"/>
                    </a:cubicBezTo>
                    <a:lnTo>
                      <a:pt x="417" y="17"/>
                    </a:lnTo>
                    <a:cubicBezTo>
                      <a:pt x="385" y="6"/>
                      <a:pt x="352" y="1"/>
                      <a:pt x="32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421;p32">
              <a:extLst>
                <a:ext uri="{FF2B5EF4-FFF2-40B4-BE49-F238E27FC236}">
                  <a16:creationId xmlns:a16="http://schemas.microsoft.com/office/drawing/2014/main" id="{00EE0F70-6CD5-D872-DB22-89CC5830AC21}"/>
                </a:ext>
              </a:extLst>
            </p:cNvPr>
            <p:cNvGrpSpPr/>
            <p:nvPr/>
          </p:nvGrpSpPr>
          <p:grpSpPr>
            <a:xfrm>
              <a:off x="4866130" y="1140950"/>
              <a:ext cx="3577378" cy="3177375"/>
              <a:chOff x="4866130" y="1140950"/>
              <a:chExt cx="3577378" cy="3177375"/>
            </a:xfrm>
          </p:grpSpPr>
          <p:grpSp>
            <p:nvGrpSpPr>
              <p:cNvPr id="7" name="Google Shape;422;p32">
                <a:extLst>
                  <a:ext uri="{FF2B5EF4-FFF2-40B4-BE49-F238E27FC236}">
                    <a16:creationId xmlns:a16="http://schemas.microsoft.com/office/drawing/2014/main" id="{A6420550-214C-8023-1000-B37FFD19D203}"/>
                  </a:ext>
                </a:extLst>
              </p:cNvPr>
              <p:cNvGrpSpPr/>
              <p:nvPr/>
            </p:nvGrpSpPr>
            <p:grpSpPr>
              <a:xfrm>
                <a:off x="7218455" y="3425403"/>
                <a:ext cx="627776" cy="773482"/>
                <a:chOff x="7218455" y="3425403"/>
                <a:chExt cx="627776" cy="773482"/>
              </a:xfrm>
            </p:grpSpPr>
            <p:sp>
              <p:nvSpPr>
                <p:cNvPr id="327" name="Google Shape;423;p32">
                  <a:extLst>
                    <a:ext uri="{FF2B5EF4-FFF2-40B4-BE49-F238E27FC236}">
                      <a16:creationId xmlns:a16="http://schemas.microsoft.com/office/drawing/2014/main" id="{C41432F2-2C61-4E56-2213-D493C9368B32}"/>
                    </a:ext>
                  </a:extLst>
                </p:cNvPr>
                <p:cNvSpPr/>
                <p:nvPr/>
              </p:nvSpPr>
              <p:spPr>
                <a:xfrm>
                  <a:off x="7474976" y="3425403"/>
                  <a:ext cx="371255" cy="11873"/>
                </a:xfrm>
                <a:custGeom>
                  <a:avLst/>
                  <a:gdLst/>
                  <a:ahLst/>
                  <a:cxnLst/>
                  <a:rect l="l" t="t" r="r" b="b"/>
                  <a:pathLst>
                    <a:path w="18855" h="603" extrusionOk="0">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424;p32">
                  <a:extLst>
                    <a:ext uri="{FF2B5EF4-FFF2-40B4-BE49-F238E27FC236}">
                      <a16:creationId xmlns:a16="http://schemas.microsoft.com/office/drawing/2014/main" id="{90ADD81A-65CC-FD86-915B-17D5C2D59598}"/>
                    </a:ext>
                  </a:extLst>
                </p:cNvPr>
                <p:cNvSpPr/>
                <p:nvPr/>
              </p:nvSpPr>
              <p:spPr>
                <a:xfrm>
                  <a:off x="7218455" y="3425403"/>
                  <a:ext cx="137279" cy="11873"/>
                </a:xfrm>
                <a:custGeom>
                  <a:avLst/>
                  <a:gdLst/>
                  <a:ahLst/>
                  <a:cxnLst/>
                  <a:rect l="l" t="t" r="r" b="b"/>
                  <a:pathLst>
                    <a:path w="6972" h="603" extrusionOk="0">
                      <a:moveTo>
                        <a:pt x="301" y="1"/>
                      </a:moveTo>
                      <a:cubicBezTo>
                        <a:pt x="136" y="1"/>
                        <a:pt x="1" y="135"/>
                        <a:pt x="1" y="302"/>
                      </a:cubicBezTo>
                      <a:cubicBezTo>
                        <a:pt x="1" y="468"/>
                        <a:pt x="136" y="602"/>
                        <a:pt x="301" y="602"/>
                      </a:cubicBezTo>
                      <a:cubicBezTo>
                        <a:pt x="303" y="602"/>
                        <a:pt x="306" y="602"/>
                        <a:pt x="308" y="602"/>
                      </a:cubicBezTo>
                      <a:lnTo>
                        <a:pt x="6677" y="602"/>
                      </a:lnTo>
                      <a:cubicBezTo>
                        <a:pt x="6841" y="599"/>
                        <a:pt x="6971" y="465"/>
                        <a:pt x="6971" y="302"/>
                      </a:cubicBezTo>
                      <a:cubicBezTo>
                        <a:pt x="6971" y="139"/>
                        <a:pt x="6841" y="5"/>
                        <a:pt x="6677"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425;p32">
                  <a:extLst>
                    <a:ext uri="{FF2B5EF4-FFF2-40B4-BE49-F238E27FC236}">
                      <a16:creationId xmlns:a16="http://schemas.microsoft.com/office/drawing/2014/main" id="{997E3483-E6F8-1DC5-8F64-B3E663C37A87}"/>
                    </a:ext>
                  </a:extLst>
                </p:cNvPr>
                <p:cNvSpPr/>
                <p:nvPr/>
              </p:nvSpPr>
              <p:spPr>
                <a:xfrm>
                  <a:off x="7771389" y="3490912"/>
                  <a:ext cx="74842" cy="11873"/>
                </a:xfrm>
                <a:custGeom>
                  <a:avLst/>
                  <a:gdLst/>
                  <a:ahLst/>
                  <a:cxnLst/>
                  <a:rect l="l" t="t" r="r" b="b"/>
                  <a:pathLst>
                    <a:path w="3801" h="603" extrusionOk="0">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426;p32">
                  <a:extLst>
                    <a:ext uri="{FF2B5EF4-FFF2-40B4-BE49-F238E27FC236}">
                      <a16:creationId xmlns:a16="http://schemas.microsoft.com/office/drawing/2014/main" id="{DD0BC16D-5E52-F1E4-E19D-4215FF2DCEB4}"/>
                    </a:ext>
                  </a:extLst>
                </p:cNvPr>
                <p:cNvSpPr/>
                <p:nvPr/>
              </p:nvSpPr>
              <p:spPr>
                <a:xfrm>
                  <a:off x="7594672" y="3490912"/>
                  <a:ext cx="137535" cy="11873"/>
                </a:xfrm>
                <a:custGeom>
                  <a:avLst/>
                  <a:gdLst/>
                  <a:ahLst/>
                  <a:cxnLst/>
                  <a:rect l="l" t="t" r="r" b="b"/>
                  <a:pathLst>
                    <a:path w="6985" h="603" extrusionOk="0">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427;p32">
                  <a:extLst>
                    <a:ext uri="{FF2B5EF4-FFF2-40B4-BE49-F238E27FC236}">
                      <a16:creationId xmlns:a16="http://schemas.microsoft.com/office/drawing/2014/main" id="{90D460C9-CBFE-DBE9-D379-1B44F1159BAF}"/>
                    </a:ext>
                  </a:extLst>
                </p:cNvPr>
                <p:cNvSpPr/>
                <p:nvPr/>
              </p:nvSpPr>
              <p:spPr>
                <a:xfrm>
                  <a:off x="7218455" y="3490912"/>
                  <a:ext cx="302576" cy="11873"/>
                </a:xfrm>
                <a:custGeom>
                  <a:avLst/>
                  <a:gdLst/>
                  <a:ahLst/>
                  <a:cxnLst/>
                  <a:rect l="l" t="t" r="r" b="b"/>
                  <a:pathLst>
                    <a:path w="15367" h="603" extrusionOk="0">
                      <a:moveTo>
                        <a:pt x="301" y="1"/>
                      </a:moveTo>
                      <a:cubicBezTo>
                        <a:pt x="136" y="1"/>
                        <a:pt x="1" y="135"/>
                        <a:pt x="1" y="301"/>
                      </a:cubicBezTo>
                      <a:cubicBezTo>
                        <a:pt x="1" y="468"/>
                        <a:pt x="136" y="602"/>
                        <a:pt x="301" y="602"/>
                      </a:cubicBezTo>
                      <a:cubicBezTo>
                        <a:pt x="303" y="602"/>
                        <a:pt x="306" y="602"/>
                        <a:pt x="308" y="602"/>
                      </a:cubicBezTo>
                      <a:lnTo>
                        <a:pt x="15073" y="602"/>
                      </a:lnTo>
                      <a:cubicBezTo>
                        <a:pt x="15236" y="599"/>
                        <a:pt x="15367" y="465"/>
                        <a:pt x="15367" y="301"/>
                      </a:cubicBezTo>
                      <a:cubicBezTo>
                        <a:pt x="15367" y="138"/>
                        <a:pt x="15236" y="5"/>
                        <a:pt x="15073"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428;p32">
                  <a:extLst>
                    <a:ext uri="{FF2B5EF4-FFF2-40B4-BE49-F238E27FC236}">
                      <a16:creationId xmlns:a16="http://schemas.microsoft.com/office/drawing/2014/main" id="{C752EA1B-8D77-D5BC-6359-BCA62109F478}"/>
                    </a:ext>
                  </a:extLst>
                </p:cNvPr>
                <p:cNvSpPr/>
                <p:nvPr/>
              </p:nvSpPr>
              <p:spPr>
                <a:xfrm>
                  <a:off x="7514868" y="3556420"/>
                  <a:ext cx="331363" cy="11873"/>
                </a:xfrm>
                <a:custGeom>
                  <a:avLst/>
                  <a:gdLst/>
                  <a:ahLst/>
                  <a:cxnLst/>
                  <a:rect l="l" t="t" r="r" b="b"/>
                  <a:pathLst>
                    <a:path w="16829" h="603" extrusionOk="0">
                      <a:moveTo>
                        <a:pt x="300" y="1"/>
                      </a:moveTo>
                      <a:cubicBezTo>
                        <a:pt x="135" y="1"/>
                        <a:pt x="1" y="135"/>
                        <a:pt x="1" y="301"/>
                      </a:cubicBezTo>
                      <a:cubicBezTo>
                        <a:pt x="1" y="467"/>
                        <a:pt x="136" y="602"/>
                        <a:pt x="303" y="602"/>
                      </a:cubicBezTo>
                      <a:cubicBezTo>
                        <a:pt x="305" y="602"/>
                        <a:pt x="307" y="602"/>
                        <a:pt x="309" y="602"/>
                      </a:cubicBezTo>
                      <a:lnTo>
                        <a:pt x="16522" y="602"/>
                      </a:lnTo>
                      <a:cubicBezTo>
                        <a:pt x="16524" y="602"/>
                        <a:pt x="16526" y="602"/>
                        <a:pt x="16528" y="602"/>
                      </a:cubicBezTo>
                      <a:cubicBezTo>
                        <a:pt x="16694" y="602"/>
                        <a:pt x="16829" y="467"/>
                        <a:pt x="16829" y="301"/>
                      </a:cubicBezTo>
                      <a:cubicBezTo>
                        <a:pt x="16829" y="135"/>
                        <a:pt x="16695" y="1"/>
                        <a:pt x="16530" y="1"/>
                      </a:cubicBezTo>
                      <a:cubicBezTo>
                        <a:pt x="16527" y="1"/>
                        <a:pt x="16524" y="1"/>
                        <a:pt x="16522" y="1"/>
                      </a:cubicBezTo>
                      <a:lnTo>
                        <a:pt x="309" y="1"/>
                      </a:lnTo>
                      <a:cubicBezTo>
                        <a:pt x="306" y="1"/>
                        <a:pt x="303" y="1"/>
                        <a:pt x="30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429;p32">
                  <a:extLst>
                    <a:ext uri="{FF2B5EF4-FFF2-40B4-BE49-F238E27FC236}">
                      <a16:creationId xmlns:a16="http://schemas.microsoft.com/office/drawing/2014/main" id="{E29A4AC2-08C4-EC46-3829-29D383647DD7}"/>
                    </a:ext>
                  </a:extLst>
                </p:cNvPr>
                <p:cNvSpPr/>
                <p:nvPr/>
              </p:nvSpPr>
              <p:spPr>
                <a:xfrm>
                  <a:off x="7218455" y="3556420"/>
                  <a:ext cx="239864" cy="11873"/>
                </a:xfrm>
                <a:custGeom>
                  <a:avLst/>
                  <a:gdLst/>
                  <a:ahLst/>
                  <a:cxnLst/>
                  <a:rect l="l" t="t" r="r" b="b"/>
                  <a:pathLst>
                    <a:path w="12182" h="603" extrusionOk="0">
                      <a:moveTo>
                        <a:pt x="299" y="1"/>
                      </a:moveTo>
                      <a:cubicBezTo>
                        <a:pt x="135" y="1"/>
                        <a:pt x="1" y="135"/>
                        <a:pt x="1" y="301"/>
                      </a:cubicBezTo>
                      <a:cubicBezTo>
                        <a:pt x="1" y="467"/>
                        <a:pt x="136" y="602"/>
                        <a:pt x="301" y="602"/>
                      </a:cubicBezTo>
                      <a:cubicBezTo>
                        <a:pt x="303" y="602"/>
                        <a:pt x="306" y="602"/>
                        <a:pt x="308" y="602"/>
                      </a:cubicBezTo>
                      <a:lnTo>
                        <a:pt x="11888" y="602"/>
                      </a:lnTo>
                      <a:cubicBezTo>
                        <a:pt x="12052" y="597"/>
                        <a:pt x="12182" y="464"/>
                        <a:pt x="12182" y="301"/>
                      </a:cubicBezTo>
                      <a:cubicBezTo>
                        <a:pt x="12182" y="137"/>
                        <a:pt x="12052" y="4"/>
                        <a:pt x="11888" y="1"/>
                      </a:cubicBezTo>
                      <a:lnTo>
                        <a:pt x="308"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430;p32">
                  <a:extLst>
                    <a:ext uri="{FF2B5EF4-FFF2-40B4-BE49-F238E27FC236}">
                      <a16:creationId xmlns:a16="http://schemas.microsoft.com/office/drawing/2014/main" id="{49A4CB9D-4EF1-D687-A04B-F9A25C441846}"/>
                    </a:ext>
                  </a:extLst>
                </p:cNvPr>
                <p:cNvSpPr/>
                <p:nvPr/>
              </p:nvSpPr>
              <p:spPr>
                <a:xfrm>
                  <a:off x="7697434" y="3621909"/>
                  <a:ext cx="148660" cy="11853"/>
                </a:xfrm>
                <a:custGeom>
                  <a:avLst/>
                  <a:gdLst/>
                  <a:ahLst/>
                  <a:cxnLst/>
                  <a:rect l="l" t="t" r="r" b="b"/>
                  <a:pathLst>
                    <a:path w="7550" h="602" extrusionOk="0">
                      <a:moveTo>
                        <a:pt x="301" y="1"/>
                      </a:moveTo>
                      <a:cubicBezTo>
                        <a:pt x="135" y="1"/>
                        <a:pt x="1" y="135"/>
                        <a:pt x="1" y="301"/>
                      </a:cubicBezTo>
                      <a:cubicBezTo>
                        <a:pt x="1" y="467"/>
                        <a:pt x="135" y="602"/>
                        <a:pt x="301" y="602"/>
                      </a:cubicBezTo>
                      <a:lnTo>
                        <a:pt x="7250" y="602"/>
                      </a:lnTo>
                      <a:cubicBezTo>
                        <a:pt x="7416" y="602"/>
                        <a:pt x="7550" y="467"/>
                        <a:pt x="7550" y="301"/>
                      </a:cubicBezTo>
                      <a:cubicBezTo>
                        <a:pt x="7550" y="135"/>
                        <a:pt x="7416" y="1"/>
                        <a:pt x="725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431;p32">
                  <a:extLst>
                    <a:ext uri="{FF2B5EF4-FFF2-40B4-BE49-F238E27FC236}">
                      <a16:creationId xmlns:a16="http://schemas.microsoft.com/office/drawing/2014/main" id="{A1C5EE3B-F1E1-63AB-A805-8DF756931E75}"/>
                    </a:ext>
                  </a:extLst>
                </p:cNvPr>
                <p:cNvSpPr/>
                <p:nvPr/>
              </p:nvSpPr>
              <p:spPr>
                <a:xfrm>
                  <a:off x="7355399" y="3621909"/>
                  <a:ext cx="296886" cy="11853"/>
                </a:xfrm>
                <a:custGeom>
                  <a:avLst/>
                  <a:gdLst/>
                  <a:ahLst/>
                  <a:cxnLst/>
                  <a:rect l="l" t="t" r="r" b="b"/>
                  <a:pathLst>
                    <a:path w="15078" h="602" extrusionOk="0">
                      <a:moveTo>
                        <a:pt x="301" y="1"/>
                      </a:moveTo>
                      <a:cubicBezTo>
                        <a:pt x="135" y="1"/>
                        <a:pt x="1" y="135"/>
                        <a:pt x="1" y="301"/>
                      </a:cubicBezTo>
                      <a:cubicBezTo>
                        <a:pt x="1" y="467"/>
                        <a:pt x="135" y="602"/>
                        <a:pt x="301" y="602"/>
                      </a:cubicBezTo>
                      <a:lnTo>
                        <a:pt x="14777" y="602"/>
                      </a:lnTo>
                      <a:cubicBezTo>
                        <a:pt x="14943" y="602"/>
                        <a:pt x="15077" y="467"/>
                        <a:pt x="15077" y="301"/>
                      </a:cubicBezTo>
                      <a:cubicBezTo>
                        <a:pt x="15077" y="135"/>
                        <a:pt x="14943" y="1"/>
                        <a:pt x="1477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432;p32">
                  <a:extLst>
                    <a:ext uri="{FF2B5EF4-FFF2-40B4-BE49-F238E27FC236}">
                      <a16:creationId xmlns:a16="http://schemas.microsoft.com/office/drawing/2014/main" id="{A578BF98-5D96-4FA3-DD5A-912B30338C97}"/>
                    </a:ext>
                  </a:extLst>
                </p:cNvPr>
                <p:cNvSpPr/>
                <p:nvPr/>
              </p:nvSpPr>
              <p:spPr>
                <a:xfrm>
                  <a:off x="7218593" y="3621909"/>
                  <a:ext cx="85967" cy="11853"/>
                </a:xfrm>
                <a:custGeom>
                  <a:avLst/>
                  <a:gdLst/>
                  <a:ahLst/>
                  <a:cxnLst/>
                  <a:rect l="l" t="t" r="r" b="b"/>
                  <a:pathLst>
                    <a:path w="4366" h="602" extrusionOk="0">
                      <a:moveTo>
                        <a:pt x="301" y="1"/>
                      </a:moveTo>
                      <a:cubicBezTo>
                        <a:pt x="135" y="1"/>
                        <a:pt x="1" y="135"/>
                        <a:pt x="1" y="301"/>
                      </a:cubicBezTo>
                      <a:cubicBezTo>
                        <a:pt x="1" y="467"/>
                        <a:pt x="135" y="602"/>
                        <a:pt x="301" y="602"/>
                      </a:cubicBezTo>
                      <a:lnTo>
                        <a:pt x="4064" y="602"/>
                      </a:lnTo>
                      <a:cubicBezTo>
                        <a:pt x="4230" y="602"/>
                        <a:pt x="4365" y="467"/>
                        <a:pt x="4365" y="301"/>
                      </a:cubicBezTo>
                      <a:cubicBezTo>
                        <a:pt x="4365" y="135"/>
                        <a:pt x="4230" y="1"/>
                        <a:pt x="40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433;p32">
                  <a:extLst>
                    <a:ext uri="{FF2B5EF4-FFF2-40B4-BE49-F238E27FC236}">
                      <a16:creationId xmlns:a16="http://schemas.microsoft.com/office/drawing/2014/main" id="{0070EFBE-0467-DBFE-5861-00ECD84E7696}"/>
                    </a:ext>
                  </a:extLst>
                </p:cNvPr>
                <p:cNvSpPr/>
                <p:nvPr/>
              </p:nvSpPr>
              <p:spPr>
                <a:xfrm>
                  <a:off x="7474976" y="3679227"/>
                  <a:ext cx="371255" cy="11853"/>
                </a:xfrm>
                <a:custGeom>
                  <a:avLst/>
                  <a:gdLst/>
                  <a:ahLst/>
                  <a:cxnLst/>
                  <a:rect l="l" t="t" r="r" b="b"/>
                  <a:pathLst>
                    <a:path w="18855" h="602" extrusionOk="0">
                      <a:moveTo>
                        <a:pt x="301" y="0"/>
                      </a:moveTo>
                      <a:cubicBezTo>
                        <a:pt x="136" y="0"/>
                        <a:pt x="1" y="134"/>
                        <a:pt x="1" y="300"/>
                      </a:cubicBezTo>
                      <a:cubicBezTo>
                        <a:pt x="1" y="467"/>
                        <a:pt x="136" y="602"/>
                        <a:pt x="301" y="602"/>
                      </a:cubicBezTo>
                      <a:cubicBezTo>
                        <a:pt x="303" y="602"/>
                        <a:pt x="305" y="602"/>
                        <a:pt x="308" y="602"/>
                      </a:cubicBezTo>
                      <a:lnTo>
                        <a:pt x="18548" y="602"/>
                      </a:lnTo>
                      <a:cubicBezTo>
                        <a:pt x="18550" y="602"/>
                        <a:pt x="18552" y="602"/>
                        <a:pt x="18554" y="602"/>
                      </a:cubicBezTo>
                      <a:cubicBezTo>
                        <a:pt x="18720" y="602"/>
                        <a:pt x="18855" y="467"/>
                        <a:pt x="18855" y="300"/>
                      </a:cubicBezTo>
                      <a:cubicBezTo>
                        <a:pt x="18855" y="134"/>
                        <a:pt x="18720" y="0"/>
                        <a:pt x="18554" y="0"/>
                      </a:cubicBezTo>
                      <a:cubicBezTo>
                        <a:pt x="18552" y="0"/>
                        <a:pt x="18550" y="0"/>
                        <a:pt x="18548" y="0"/>
                      </a:cubicBezTo>
                      <a:lnTo>
                        <a:pt x="308"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434;p32">
                  <a:extLst>
                    <a:ext uri="{FF2B5EF4-FFF2-40B4-BE49-F238E27FC236}">
                      <a16:creationId xmlns:a16="http://schemas.microsoft.com/office/drawing/2014/main" id="{64523BDB-074F-D37E-BD4F-3F84A5ABF1EA}"/>
                    </a:ext>
                  </a:extLst>
                </p:cNvPr>
                <p:cNvSpPr/>
                <p:nvPr/>
              </p:nvSpPr>
              <p:spPr>
                <a:xfrm>
                  <a:off x="7218455" y="3679227"/>
                  <a:ext cx="137279" cy="11853"/>
                </a:xfrm>
                <a:custGeom>
                  <a:avLst/>
                  <a:gdLst/>
                  <a:ahLst/>
                  <a:cxnLst/>
                  <a:rect l="l" t="t" r="r" b="b"/>
                  <a:pathLst>
                    <a:path w="6972" h="602" extrusionOk="0">
                      <a:moveTo>
                        <a:pt x="301" y="0"/>
                      </a:moveTo>
                      <a:cubicBezTo>
                        <a:pt x="136" y="0"/>
                        <a:pt x="1" y="134"/>
                        <a:pt x="1" y="300"/>
                      </a:cubicBezTo>
                      <a:cubicBezTo>
                        <a:pt x="1" y="467"/>
                        <a:pt x="136" y="602"/>
                        <a:pt x="301" y="602"/>
                      </a:cubicBezTo>
                      <a:cubicBezTo>
                        <a:pt x="303" y="602"/>
                        <a:pt x="306" y="602"/>
                        <a:pt x="308" y="602"/>
                      </a:cubicBezTo>
                      <a:lnTo>
                        <a:pt x="6677" y="602"/>
                      </a:lnTo>
                      <a:cubicBezTo>
                        <a:pt x="6841" y="598"/>
                        <a:pt x="6971" y="464"/>
                        <a:pt x="6971" y="300"/>
                      </a:cubicBezTo>
                      <a:cubicBezTo>
                        <a:pt x="6971" y="137"/>
                        <a:pt x="6841" y="4"/>
                        <a:pt x="6677"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435;p32">
                  <a:extLst>
                    <a:ext uri="{FF2B5EF4-FFF2-40B4-BE49-F238E27FC236}">
                      <a16:creationId xmlns:a16="http://schemas.microsoft.com/office/drawing/2014/main" id="{AAB13093-FF5D-8663-CE9B-AB81050C7D21}"/>
                    </a:ext>
                  </a:extLst>
                </p:cNvPr>
                <p:cNvSpPr/>
                <p:nvPr/>
              </p:nvSpPr>
              <p:spPr>
                <a:xfrm>
                  <a:off x="7771389" y="3744735"/>
                  <a:ext cx="74842" cy="11834"/>
                </a:xfrm>
                <a:custGeom>
                  <a:avLst/>
                  <a:gdLst/>
                  <a:ahLst/>
                  <a:cxnLst/>
                  <a:rect l="l" t="t" r="r" b="b"/>
                  <a:pathLst>
                    <a:path w="3801" h="601" extrusionOk="0">
                      <a:moveTo>
                        <a:pt x="300" y="0"/>
                      </a:moveTo>
                      <a:cubicBezTo>
                        <a:pt x="135" y="0"/>
                        <a:pt x="1" y="135"/>
                        <a:pt x="1" y="300"/>
                      </a:cubicBezTo>
                      <a:cubicBezTo>
                        <a:pt x="1" y="466"/>
                        <a:pt x="135" y="600"/>
                        <a:pt x="300" y="600"/>
                      </a:cubicBezTo>
                      <a:cubicBezTo>
                        <a:pt x="303" y="600"/>
                        <a:pt x="306" y="600"/>
                        <a:pt x="309" y="600"/>
                      </a:cubicBezTo>
                      <a:lnTo>
                        <a:pt x="3494" y="600"/>
                      </a:lnTo>
                      <a:cubicBezTo>
                        <a:pt x="3496" y="600"/>
                        <a:pt x="3499" y="600"/>
                        <a:pt x="3502" y="600"/>
                      </a:cubicBezTo>
                      <a:cubicBezTo>
                        <a:pt x="3667" y="600"/>
                        <a:pt x="3801" y="466"/>
                        <a:pt x="3801" y="300"/>
                      </a:cubicBezTo>
                      <a:cubicBezTo>
                        <a:pt x="3801" y="135"/>
                        <a:pt x="3667" y="0"/>
                        <a:pt x="3502" y="0"/>
                      </a:cubicBezTo>
                      <a:cubicBezTo>
                        <a:pt x="3499" y="0"/>
                        <a:pt x="3496" y="0"/>
                        <a:pt x="3494" y="0"/>
                      </a:cubicBezTo>
                      <a:lnTo>
                        <a:pt x="309" y="0"/>
                      </a:lnTo>
                      <a:cubicBezTo>
                        <a:pt x="306" y="0"/>
                        <a:pt x="303"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436;p32">
                  <a:extLst>
                    <a:ext uri="{FF2B5EF4-FFF2-40B4-BE49-F238E27FC236}">
                      <a16:creationId xmlns:a16="http://schemas.microsoft.com/office/drawing/2014/main" id="{9A755D3E-BD05-03D5-139B-630FC12CD8D6}"/>
                    </a:ext>
                  </a:extLst>
                </p:cNvPr>
                <p:cNvSpPr/>
                <p:nvPr/>
              </p:nvSpPr>
              <p:spPr>
                <a:xfrm>
                  <a:off x="7594672" y="3744735"/>
                  <a:ext cx="137535" cy="11834"/>
                </a:xfrm>
                <a:custGeom>
                  <a:avLst/>
                  <a:gdLst/>
                  <a:ahLst/>
                  <a:cxnLst/>
                  <a:rect l="l" t="t" r="r" b="b"/>
                  <a:pathLst>
                    <a:path w="6985" h="601" extrusionOk="0">
                      <a:moveTo>
                        <a:pt x="300" y="0"/>
                      </a:moveTo>
                      <a:cubicBezTo>
                        <a:pt x="134" y="0"/>
                        <a:pt x="0" y="135"/>
                        <a:pt x="0" y="300"/>
                      </a:cubicBezTo>
                      <a:cubicBezTo>
                        <a:pt x="0" y="466"/>
                        <a:pt x="134" y="600"/>
                        <a:pt x="300" y="600"/>
                      </a:cubicBezTo>
                      <a:cubicBezTo>
                        <a:pt x="303" y="600"/>
                        <a:pt x="306" y="600"/>
                        <a:pt x="309" y="600"/>
                      </a:cubicBezTo>
                      <a:lnTo>
                        <a:pt x="6678" y="600"/>
                      </a:lnTo>
                      <a:cubicBezTo>
                        <a:pt x="6681" y="600"/>
                        <a:pt x="6684" y="600"/>
                        <a:pt x="6686" y="600"/>
                      </a:cubicBezTo>
                      <a:cubicBezTo>
                        <a:pt x="6851" y="600"/>
                        <a:pt x="6985" y="466"/>
                        <a:pt x="6985" y="300"/>
                      </a:cubicBezTo>
                      <a:cubicBezTo>
                        <a:pt x="6985" y="135"/>
                        <a:pt x="6851" y="0"/>
                        <a:pt x="6686" y="0"/>
                      </a:cubicBezTo>
                      <a:cubicBezTo>
                        <a:pt x="6684" y="0"/>
                        <a:pt x="6681" y="0"/>
                        <a:pt x="6678" y="0"/>
                      </a:cubicBezTo>
                      <a:lnTo>
                        <a:pt x="309" y="0"/>
                      </a:lnTo>
                      <a:cubicBezTo>
                        <a:pt x="306" y="0"/>
                        <a:pt x="303"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437;p32">
                  <a:extLst>
                    <a:ext uri="{FF2B5EF4-FFF2-40B4-BE49-F238E27FC236}">
                      <a16:creationId xmlns:a16="http://schemas.microsoft.com/office/drawing/2014/main" id="{BE1E2AF9-3B98-C319-376D-289713FFB865}"/>
                    </a:ext>
                  </a:extLst>
                </p:cNvPr>
                <p:cNvSpPr/>
                <p:nvPr/>
              </p:nvSpPr>
              <p:spPr>
                <a:xfrm>
                  <a:off x="7218455" y="3744735"/>
                  <a:ext cx="302576" cy="11834"/>
                </a:xfrm>
                <a:custGeom>
                  <a:avLst/>
                  <a:gdLst/>
                  <a:ahLst/>
                  <a:cxnLst/>
                  <a:rect l="l" t="t" r="r" b="b"/>
                  <a:pathLst>
                    <a:path w="15367" h="601" extrusionOk="0">
                      <a:moveTo>
                        <a:pt x="299" y="0"/>
                      </a:moveTo>
                      <a:cubicBezTo>
                        <a:pt x="135" y="0"/>
                        <a:pt x="1" y="135"/>
                        <a:pt x="1" y="300"/>
                      </a:cubicBezTo>
                      <a:cubicBezTo>
                        <a:pt x="1" y="466"/>
                        <a:pt x="135" y="600"/>
                        <a:pt x="299" y="600"/>
                      </a:cubicBezTo>
                      <a:cubicBezTo>
                        <a:pt x="302" y="600"/>
                        <a:pt x="305" y="600"/>
                        <a:pt x="308" y="600"/>
                      </a:cubicBezTo>
                      <a:lnTo>
                        <a:pt x="15073" y="600"/>
                      </a:lnTo>
                      <a:cubicBezTo>
                        <a:pt x="15236" y="597"/>
                        <a:pt x="15367" y="464"/>
                        <a:pt x="15367" y="300"/>
                      </a:cubicBezTo>
                      <a:cubicBezTo>
                        <a:pt x="15367" y="137"/>
                        <a:pt x="15236" y="4"/>
                        <a:pt x="15073" y="0"/>
                      </a:cubicBezTo>
                      <a:lnTo>
                        <a:pt x="308" y="0"/>
                      </a:lnTo>
                      <a:cubicBezTo>
                        <a:pt x="305" y="0"/>
                        <a:pt x="302" y="0"/>
                        <a:pt x="29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438;p32">
                  <a:extLst>
                    <a:ext uri="{FF2B5EF4-FFF2-40B4-BE49-F238E27FC236}">
                      <a16:creationId xmlns:a16="http://schemas.microsoft.com/office/drawing/2014/main" id="{DA179951-479F-728D-2D32-B35ED7BF04A7}"/>
                    </a:ext>
                  </a:extLst>
                </p:cNvPr>
                <p:cNvSpPr/>
                <p:nvPr/>
              </p:nvSpPr>
              <p:spPr>
                <a:xfrm>
                  <a:off x="7514868" y="3810224"/>
                  <a:ext cx="331363" cy="11853"/>
                </a:xfrm>
                <a:custGeom>
                  <a:avLst/>
                  <a:gdLst/>
                  <a:ahLst/>
                  <a:cxnLst/>
                  <a:rect l="l" t="t" r="r" b="b"/>
                  <a:pathLst>
                    <a:path w="16829" h="602" extrusionOk="0">
                      <a:moveTo>
                        <a:pt x="303" y="0"/>
                      </a:moveTo>
                      <a:cubicBezTo>
                        <a:pt x="136" y="0"/>
                        <a:pt x="1" y="134"/>
                        <a:pt x="1" y="301"/>
                      </a:cubicBezTo>
                      <a:cubicBezTo>
                        <a:pt x="1" y="467"/>
                        <a:pt x="136" y="601"/>
                        <a:pt x="303" y="601"/>
                      </a:cubicBezTo>
                      <a:cubicBezTo>
                        <a:pt x="305" y="601"/>
                        <a:pt x="307" y="601"/>
                        <a:pt x="309" y="601"/>
                      </a:cubicBezTo>
                      <a:lnTo>
                        <a:pt x="16522" y="601"/>
                      </a:lnTo>
                      <a:cubicBezTo>
                        <a:pt x="16524" y="601"/>
                        <a:pt x="16526" y="601"/>
                        <a:pt x="16528" y="601"/>
                      </a:cubicBezTo>
                      <a:cubicBezTo>
                        <a:pt x="16694" y="601"/>
                        <a:pt x="16829" y="467"/>
                        <a:pt x="16829" y="301"/>
                      </a:cubicBezTo>
                      <a:cubicBezTo>
                        <a:pt x="16829" y="134"/>
                        <a:pt x="16694" y="0"/>
                        <a:pt x="16528" y="0"/>
                      </a:cubicBezTo>
                      <a:cubicBezTo>
                        <a:pt x="16526" y="0"/>
                        <a:pt x="16524" y="0"/>
                        <a:pt x="16522" y="0"/>
                      </a:cubicBezTo>
                      <a:lnTo>
                        <a:pt x="309" y="0"/>
                      </a:lnTo>
                      <a:cubicBezTo>
                        <a:pt x="307" y="0"/>
                        <a:pt x="305" y="0"/>
                        <a:pt x="30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439;p32">
                  <a:extLst>
                    <a:ext uri="{FF2B5EF4-FFF2-40B4-BE49-F238E27FC236}">
                      <a16:creationId xmlns:a16="http://schemas.microsoft.com/office/drawing/2014/main" id="{1671F63F-CC24-5289-72DC-8BAEBC264E80}"/>
                    </a:ext>
                  </a:extLst>
                </p:cNvPr>
                <p:cNvSpPr/>
                <p:nvPr/>
              </p:nvSpPr>
              <p:spPr>
                <a:xfrm>
                  <a:off x="7218455" y="3810224"/>
                  <a:ext cx="239864" cy="11853"/>
                </a:xfrm>
                <a:custGeom>
                  <a:avLst/>
                  <a:gdLst/>
                  <a:ahLst/>
                  <a:cxnLst/>
                  <a:rect l="l" t="t" r="r" b="b"/>
                  <a:pathLst>
                    <a:path w="12182" h="602" extrusionOk="0">
                      <a:moveTo>
                        <a:pt x="301" y="0"/>
                      </a:moveTo>
                      <a:cubicBezTo>
                        <a:pt x="136" y="0"/>
                        <a:pt x="1" y="134"/>
                        <a:pt x="1" y="301"/>
                      </a:cubicBezTo>
                      <a:cubicBezTo>
                        <a:pt x="1" y="467"/>
                        <a:pt x="136" y="601"/>
                        <a:pt x="301" y="601"/>
                      </a:cubicBezTo>
                      <a:cubicBezTo>
                        <a:pt x="303" y="601"/>
                        <a:pt x="306" y="601"/>
                        <a:pt x="308" y="601"/>
                      </a:cubicBezTo>
                      <a:lnTo>
                        <a:pt x="11888" y="601"/>
                      </a:lnTo>
                      <a:cubicBezTo>
                        <a:pt x="12052" y="598"/>
                        <a:pt x="12182" y="464"/>
                        <a:pt x="12182" y="301"/>
                      </a:cubicBezTo>
                      <a:cubicBezTo>
                        <a:pt x="12182" y="138"/>
                        <a:pt x="12052" y="4"/>
                        <a:pt x="11888"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440;p32">
                  <a:extLst>
                    <a:ext uri="{FF2B5EF4-FFF2-40B4-BE49-F238E27FC236}">
                      <a16:creationId xmlns:a16="http://schemas.microsoft.com/office/drawing/2014/main" id="{73404492-A2BC-677A-5293-2D7293D58391}"/>
                    </a:ext>
                  </a:extLst>
                </p:cNvPr>
                <p:cNvSpPr/>
                <p:nvPr/>
              </p:nvSpPr>
              <p:spPr>
                <a:xfrm>
                  <a:off x="7771389" y="3933228"/>
                  <a:ext cx="74842" cy="11853"/>
                </a:xfrm>
                <a:custGeom>
                  <a:avLst/>
                  <a:gdLst/>
                  <a:ahLst/>
                  <a:cxnLst/>
                  <a:rect l="l" t="t" r="r" b="b"/>
                  <a:pathLst>
                    <a:path w="3801" h="602" extrusionOk="0">
                      <a:moveTo>
                        <a:pt x="302" y="0"/>
                      </a:moveTo>
                      <a:cubicBezTo>
                        <a:pt x="136" y="0"/>
                        <a:pt x="1" y="134"/>
                        <a:pt x="1" y="302"/>
                      </a:cubicBezTo>
                      <a:cubicBezTo>
                        <a:pt x="1" y="468"/>
                        <a:pt x="136" y="602"/>
                        <a:pt x="302" y="602"/>
                      </a:cubicBezTo>
                      <a:cubicBezTo>
                        <a:pt x="305" y="602"/>
                        <a:pt x="307" y="602"/>
                        <a:pt x="309" y="601"/>
                      </a:cubicBezTo>
                      <a:lnTo>
                        <a:pt x="3494" y="601"/>
                      </a:lnTo>
                      <a:cubicBezTo>
                        <a:pt x="3496" y="602"/>
                        <a:pt x="3498" y="602"/>
                        <a:pt x="3500" y="602"/>
                      </a:cubicBezTo>
                      <a:cubicBezTo>
                        <a:pt x="3666" y="602"/>
                        <a:pt x="3801" y="468"/>
                        <a:pt x="3801" y="302"/>
                      </a:cubicBezTo>
                      <a:cubicBezTo>
                        <a:pt x="3801" y="134"/>
                        <a:pt x="3666" y="0"/>
                        <a:pt x="3500" y="0"/>
                      </a:cubicBezTo>
                      <a:cubicBezTo>
                        <a:pt x="3498" y="0"/>
                        <a:pt x="3496" y="0"/>
                        <a:pt x="3494" y="0"/>
                      </a:cubicBezTo>
                      <a:lnTo>
                        <a:pt x="309" y="0"/>
                      </a:lnTo>
                      <a:cubicBezTo>
                        <a:pt x="307" y="0"/>
                        <a:pt x="305" y="0"/>
                        <a:pt x="3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441;p32">
                  <a:extLst>
                    <a:ext uri="{FF2B5EF4-FFF2-40B4-BE49-F238E27FC236}">
                      <a16:creationId xmlns:a16="http://schemas.microsoft.com/office/drawing/2014/main" id="{A94F5AE6-69CF-0C27-08C3-95CFA5B298C6}"/>
                    </a:ext>
                  </a:extLst>
                </p:cNvPr>
                <p:cNvSpPr/>
                <p:nvPr/>
              </p:nvSpPr>
              <p:spPr>
                <a:xfrm>
                  <a:off x="7594672" y="3933228"/>
                  <a:ext cx="137535" cy="11853"/>
                </a:xfrm>
                <a:custGeom>
                  <a:avLst/>
                  <a:gdLst/>
                  <a:ahLst/>
                  <a:cxnLst/>
                  <a:rect l="l" t="t" r="r" b="b"/>
                  <a:pathLst>
                    <a:path w="6985" h="602" extrusionOk="0">
                      <a:moveTo>
                        <a:pt x="302" y="0"/>
                      </a:moveTo>
                      <a:cubicBezTo>
                        <a:pt x="136" y="0"/>
                        <a:pt x="0" y="134"/>
                        <a:pt x="0" y="302"/>
                      </a:cubicBezTo>
                      <a:cubicBezTo>
                        <a:pt x="0" y="468"/>
                        <a:pt x="136" y="602"/>
                        <a:pt x="302" y="602"/>
                      </a:cubicBezTo>
                      <a:cubicBezTo>
                        <a:pt x="304" y="602"/>
                        <a:pt x="306" y="602"/>
                        <a:pt x="309" y="601"/>
                      </a:cubicBezTo>
                      <a:lnTo>
                        <a:pt x="6678" y="601"/>
                      </a:lnTo>
                      <a:cubicBezTo>
                        <a:pt x="6680" y="602"/>
                        <a:pt x="6682" y="602"/>
                        <a:pt x="6684" y="602"/>
                      </a:cubicBezTo>
                      <a:cubicBezTo>
                        <a:pt x="6850" y="602"/>
                        <a:pt x="6985" y="468"/>
                        <a:pt x="6985" y="302"/>
                      </a:cubicBezTo>
                      <a:cubicBezTo>
                        <a:pt x="6985" y="134"/>
                        <a:pt x="6850" y="0"/>
                        <a:pt x="6684" y="0"/>
                      </a:cubicBezTo>
                      <a:cubicBezTo>
                        <a:pt x="6682" y="0"/>
                        <a:pt x="6680" y="0"/>
                        <a:pt x="6678" y="0"/>
                      </a:cubicBezTo>
                      <a:lnTo>
                        <a:pt x="309" y="0"/>
                      </a:lnTo>
                      <a:cubicBezTo>
                        <a:pt x="306" y="0"/>
                        <a:pt x="304" y="0"/>
                        <a:pt x="3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442;p32">
                  <a:extLst>
                    <a:ext uri="{FF2B5EF4-FFF2-40B4-BE49-F238E27FC236}">
                      <a16:creationId xmlns:a16="http://schemas.microsoft.com/office/drawing/2014/main" id="{B1C00004-B7AE-3057-8789-E577DFEBF96B}"/>
                    </a:ext>
                  </a:extLst>
                </p:cNvPr>
                <p:cNvSpPr/>
                <p:nvPr/>
              </p:nvSpPr>
              <p:spPr>
                <a:xfrm>
                  <a:off x="7218455" y="3933228"/>
                  <a:ext cx="302576" cy="11853"/>
                </a:xfrm>
                <a:custGeom>
                  <a:avLst/>
                  <a:gdLst/>
                  <a:ahLst/>
                  <a:cxnLst/>
                  <a:rect l="l" t="t" r="r" b="b"/>
                  <a:pathLst>
                    <a:path w="15367" h="602" extrusionOk="0">
                      <a:moveTo>
                        <a:pt x="301" y="0"/>
                      </a:moveTo>
                      <a:cubicBezTo>
                        <a:pt x="136" y="0"/>
                        <a:pt x="1" y="134"/>
                        <a:pt x="1" y="302"/>
                      </a:cubicBezTo>
                      <a:cubicBezTo>
                        <a:pt x="1" y="468"/>
                        <a:pt x="136" y="602"/>
                        <a:pt x="301" y="602"/>
                      </a:cubicBezTo>
                      <a:cubicBezTo>
                        <a:pt x="303" y="602"/>
                        <a:pt x="306" y="602"/>
                        <a:pt x="308" y="601"/>
                      </a:cubicBezTo>
                      <a:lnTo>
                        <a:pt x="15073" y="601"/>
                      </a:lnTo>
                      <a:cubicBezTo>
                        <a:pt x="15236" y="598"/>
                        <a:pt x="15367" y="464"/>
                        <a:pt x="15367" y="302"/>
                      </a:cubicBezTo>
                      <a:cubicBezTo>
                        <a:pt x="15367" y="138"/>
                        <a:pt x="15236" y="4"/>
                        <a:pt x="15073"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443;p32">
                  <a:extLst>
                    <a:ext uri="{FF2B5EF4-FFF2-40B4-BE49-F238E27FC236}">
                      <a16:creationId xmlns:a16="http://schemas.microsoft.com/office/drawing/2014/main" id="{FC09A24D-0740-F62F-05E0-C867A9ADE320}"/>
                    </a:ext>
                  </a:extLst>
                </p:cNvPr>
                <p:cNvSpPr/>
                <p:nvPr/>
              </p:nvSpPr>
              <p:spPr>
                <a:xfrm>
                  <a:off x="7515006" y="3998736"/>
                  <a:ext cx="331087" cy="11853"/>
                </a:xfrm>
                <a:custGeom>
                  <a:avLst/>
                  <a:gdLst/>
                  <a:ahLst/>
                  <a:cxnLst/>
                  <a:rect l="l" t="t" r="r" b="b"/>
                  <a:pathLst>
                    <a:path w="16815" h="602" extrusionOk="0">
                      <a:moveTo>
                        <a:pt x="302" y="0"/>
                      </a:moveTo>
                      <a:cubicBezTo>
                        <a:pt x="136" y="0"/>
                        <a:pt x="1" y="134"/>
                        <a:pt x="1" y="301"/>
                      </a:cubicBezTo>
                      <a:cubicBezTo>
                        <a:pt x="1" y="467"/>
                        <a:pt x="136" y="601"/>
                        <a:pt x="302" y="601"/>
                      </a:cubicBezTo>
                      <a:lnTo>
                        <a:pt x="16515" y="601"/>
                      </a:lnTo>
                      <a:cubicBezTo>
                        <a:pt x="16681" y="601"/>
                        <a:pt x="16815" y="467"/>
                        <a:pt x="16815" y="301"/>
                      </a:cubicBezTo>
                      <a:cubicBezTo>
                        <a:pt x="16815" y="134"/>
                        <a:pt x="16681" y="0"/>
                        <a:pt x="1651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444;p32">
                  <a:extLst>
                    <a:ext uri="{FF2B5EF4-FFF2-40B4-BE49-F238E27FC236}">
                      <a16:creationId xmlns:a16="http://schemas.microsoft.com/office/drawing/2014/main" id="{E1AA0864-F1C1-0932-DFB7-94BA77922FB1}"/>
                    </a:ext>
                  </a:extLst>
                </p:cNvPr>
                <p:cNvSpPr/>
                <p:nvPr/>
              </p:nvSpPr>
              <p:spPr>
                <a:xfrm>
                  <a:off x="7218593" y="3998736"/>
                  <a:ext cx="239883" cy="11853"/>
                </a:xfrm>
                <a:custGeom>
                  <a:avLst/>
                  <a:gdLst/>
                  <a:ahLst/>
                  <a:cxnLst/>
                  <a:rect l="l" t="t" r="r" b="b"/>
                  <a:pathLst>
                    <a:path w="12183" h="602" extrusionOk="0">
                      <a:moveTo>
                        <a:pt x="301" y="0"/>
                      </a:moveTo>
                      <a:cubicBezTo>
                        <a:pt x="135" y="0"/>
                        <a:pt x="1" y="134"/>
                        <a:pt x="1" y="301"/>
                      </a:cubicBezTo>
                      <a:cubicBezTo>
                        <a:pt x="1" y="467"/>
                        <a:pt x="135" y="601"/>
                        <a:pt x="301" y="601"/>
                      </a:cubicBezTo>
                      <a:lnTo>
                        <a:pt x="11881" y="601"/>
                      </a:lnTo>
                      <a:cubicBezTo>
                        <a:pt x="12047" y="601"/>
                        <a:pt x="12182" y="467"/>
                        <a:pt x="12182" y="301"/>
                      </a:cubicBezTo>
                      <a:cubicBezTo>
                        <a:pt x="12182" y="134"/>
                        <a:pt x="12047" y="0"/>
                        <a:pt x="118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445;p32">
                  <a:extLst>
                    <a:ext uri="{FF2B5EF4-FFF2-40B4-BE49-F238E27FC236}">
                      <a16:creationId xmlns:a16="http://schemas.microsoft.com/office/drawing/2014/main" id="{ADD51BC1-DD4A-3225-AF18-8283EA13D42B}"/>
                    </a:ext>
                  </a:extLst>
                </p:cNvPr>
                <p:cNvSpPr/>
                <p:nvPr/>
              </p:nvSpPr>
              <p:spPr>
                <a:xfrm>
                  <a:off x="7697434" y="4064225"/>
                  <a:ext cx="148660" cy="11853"/>
                </a:xfrm>
                <a:custGeom>
                  <a:avLst/>
                  <a:gdLst/>
                  <a:ahLst/>
                  <a:cxnLst/>
                  <a:rect l="l" t="t" r="r" b="b"/>
                  <a:pathLst>
                    <a:path w="7550" h="602" extrusionOk="0">
                      <a:moveTo>
                        <a:pt x="301" y="0"/>
                      </a:moveTo>
                      <a:cubicBezTo>
                        <a:pt x="135" y="0"/>
                        <a:pt x="1" y="135"/>
                        <a:pt x="1" y="301"/>
                      </a:cubicBezTo>
                      <a:cubicBezTo>
                        <a:pt x="1" y="467"/>
                        <a:pt x="135" y="601"/>
                        <a:pt x="301" y="601"/>
                      </a:cubicBezTo>
                      <a:lnTo>
                        <a:pt x="7250" y="601"/>
                      </a:lnTo>
                      <a:cubicBezTo>
                        <a:pt x="7416" y="601"/>
                        <a:pt x="7550" y="467"/>
                        <a:pt x="7550" y="301"/>
                      </a:cubicBezTo>
                      <a:cubicBezTo>
                        <a:pt x="7550" y="135"/>
                        <a:pt x="7416" y="0"/>
                        <a:pt x="725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446;p32">
                  <a:extLst>
                    <a:ext uri="{FF2B5EF4-FFF2-40B4-BE49-F238E27FC236}">
                      <a16:creationId xmlns:a16="http://schemas.microsoft.com/office/drawing/2014/main" id="{818CA861-1BA9-012F-EEF0-7D1055322D92}"/>
                    </a:ext>
                  </a:extLst>
                </p:cNvPr>
                <p:cNvSpPr/>
                <p:nvPr/>
              </p:nvSpPr>
              <p:spPr>
                <a:xfrm>
                  <a:off x="7355399" y="4064225"/>
                  <a:ext cx="296886" cy="11853"/>
                </a:xfrm>
                <a:custGeom>
                  <a:avLst/>
                  <a:gdLst/>
                  <a:ahLst/>
                  <a:cxnLst/>
                  <a:rect l="l" t="t" r="r" b="b"/>
                  <a:pathLst>
                    <a:path w="15078" h="602" extrusionOk="0">
                      <a:moveTo>
                        <a:pt x="301" y="0"/>
                      </a:moveTo>
                      <a:cubicBezTo>
                        <a:pt x="135" y="0"/>
                        <a:pt x="1" y="135"/>
                        <a:pt x="1" y="301"/>
                      </a:cubicBezTo>
                      <a:cubicBezTo>
                        <a:pt x="1" y="467"/>
                        <a:pt x="135" y="601"/>
                        <a:pt x="301" y="601"/>
                      </a:cubicBezTo>
                      <a:lnTo>
                        <a:pt x="14777" y="601"/>
                      </a:lnTo>
                      <a:cubicBezTo>
                        <a:pt x="14943" y="601"/>
                        <a:pt x="15077" y="467"/>
                        <a:pt x="15077" y="301"/>
                      </a:cubicBezTo>
                      <a:cubicBezTo>
                        <a:pt x="15077" y="135"/>
                        <a:pt x="14943" y="0"/>
                        <a:pt x="147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447;p32">
                  <a:extLst>
                    <a:ext uri="{FF2B5EF4-FFF2-40B4-BE49-F238E27FC236}">
                      <a16:creationId xmlns:a16="http://schemas.microsoft.com/office/drawing/2014/main" id="{35989C40-64E4-C480-19DF-AB926A7EBC84}"/>
                    </a:ext>
                  </a:extLst>
                </p:cNvPr>
                <p:cNvSpPr/>
                <p:nvPr/>
              </p:nvSpPr>
              <p:spPr>
                <a:xfrm>
                  <a:off x="7218593" y="4064225"/>
                  <a:ext cx="85967" cy="11853"/>
                </a:xfrm>
                <a:custGeom>
                  <a:avLst/>
                  <a:gdLst/>
                  <a:ahLst/>
                  <a:cxnLst/>
                  <a:rect l="l" t="t" r="r" b="b"/>
                  <a:pathLst>
                    <a:path w="4366" h="602" extrusionOk="0">
                      <a:moveTo>
                        <a:pt x="301" y="0"/>
                      </a:moveTo>
                      <a:cubicBezTo>
                        <a:pt x="135" y="0"/>
                        <a:pt x="1" y="135"/>
                        <a:pt x="1" y="301"/>
                      </a:cubicBezTo>
                      <a:cubicBezTo>
                        <a:pt x="1" y="467"/>
                        <a:pt x="135" y="601"/>
                        <a:pt x="301" y="601"/>
                      </a:cubicBezTo>
                      <a:lnTo>
                        <a:pt x="4064" y="601"/>
                      </a:lnTo>
                      <a:cubicBezTo>
                        <a:pt x="4230" y="601"/>
                        <a:pt x="4365" y="467"/>
                        <a:pt x="4365" y="301"/>
                      </a:cubicBezTo>
                      <a:cubicBezTo>
                        <a:pt x="4365" y="135"/>
                        <a:pt x="4230" y="0"/>
                        <a:pt x="40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448;p32">
                  <a:extLst>
                    <a:ext uri="{FF2B5EF4-FFF2-40B4-BE49-F238E27FC236}">
                      <a16:creationId xmlns:a16="http://schemas.microsoft.com/office/drawing/2014/main" id="{68E4F329-2C4F-B4FE-9F6A-3C9FA5F3C659}"/>
                    </a:ext>
                  </a:extLst>
                </p:cNvPr>
                <p:cNvSpPr/>
                <p:nvPr/>
              </p:nvSpPr>
              <p:spPr>
                <a:xfrm>
                  <a:off x="7474976" y="4121523"/>
                  <a:ext cx="371255" cy="11873"/>
                </a:xfrm>
                <a:custGeom>
                  <a:avLst/>
                  <a:gdLst/>
                  <a:ahLst/>
                  <a:cxnLst/>
                  <a:rect l="l" t="t" r="r" b="b"/>
                  <a:pathLst>
                    <a:path w="18855" h="603" extrusionOk="0">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449;p32">
                  <a:extLst>
                    <a:ext uri="{FF2B5EF4-FFF2-40B4-BE49-F238E27FC236}">
                      <a16:creationId xmlns:a16="http://schemas.microsoft.com/office/drawing/2014/main" id="{F9042407-DC60-031D-B947-47286A5A7512}"/>
                    </a:ext>
                  </a:extLst>
                </p:cNvPr>
                <p:cNvSpPr/>
                <p:nvPr/>
              </p:nvSpPr>
              <p:spPr>
                <a:xfrm>
                  <a:off x="7218455" y="4121523"/>
                  <a:ext cx="137279" cy="11873"/>
                </a:xfrm>
                <a:custGeom>
                  <a:avLst/>
                  <a:gdLst/>
                  <a:ahLst/>
                  <a:cxnLst/>
                  <a:rect l="l" t="t" r="r" b="b"/>
                  <a:pathLst>
                    <a:path w="6972" h="603" extrusionOk="0">
                      <a:moveTo>
                        <a:pt x="301" y="1"/>
                      </a:moveTo>
                      <a:cubicBezTo>
                        <a:pt x="136" y="1"/>
                        <a:pt x="1" y="135"/>
                        <a:pt x="1" y="302"/>
                      </a:cubicBezTo>
                      <a:cubicBezTo>
                        <a:pt x="1" y="468"/>
                        <a:pt x="136" y="602"/>
                        <a:pt x="301" y="602"/>
                      </a:cubicBezTo>
                      <a:cubicBezTo>
                        <a:pt x="303" y="602"/>
                        <a:pt x="306" y="602"/>
                        <a:pt x="308" y="602"/>
                      </a:cubicBezTo>
                      <a:lnTo>
                        <a:pt x="6677" y="602"/>
                      </a:lnTo>
                      <a:cubicBezTo>
                        <a:pt x="6841" y="598"/>
                        <a:pt x="6971" y="464"/>
                        <a:pt x="6971" y="302"/>
                      </a:cubicBezTo>
                      <a:cubicBezTo>
                        <a:pt x="6971" y="138"/>
                        <a:pt x="6841" y="4"/>
                        <a:pt x="6677"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450;p32">
                  <a:extLst>
                    <a:ext uri="{FF2B5EF4-FFF2-40B4-BE49-F238E27FC236}">
                      <a16:creationId xmlns:a16="http://schemas.microsoft.com/office/drawing/2014/main" id="{CD38304A-BCE2-D268-93F8-68456431AB09}"/>
                    </a:ext>
                  </a:extLst>
                </p:cNvPr>
                <p:cNvSpPr/>
                <p:nvPr/>
              </p:nvSpPr>
              <p:spPr>
                <a:xfrm>
                  <a:off x="7771389" y="4187032"/>
                  <a:ext cx="74842" cy="11853"/>
                </a:xfrm>
                <a:custGeom>
                  <a:avLst/>
                  <a:gdLst/>
                  <a:ahLst/>
                  <a:cxnLst/>
                  <a:rect l="l" t="t" r="r" b="b"/>
                  <a:pathLst>
                    <a:path w="3801" h="602" extrusionOk="0">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451;p32">
                  <a:extLst>
                    <a:ext uri="{FF2B5EF4-FFF2-40B4-BE49-F238E27FC236}">
                      <a16:creationId xmlns:a16="http://schemas.microsoft.com/office/drawing/2014/main" id="{17CF365E-4C1B-8CFC-DBEA-59B705836AE3}"/>
                    </a:ext>
                  </a:extLst>
                </p:cNvPr>
                <p:cNvSpPr/>
                <p:nvPr/>
              </p:nvSpPr>
              <p:spPr>
                <a:xfrm>
                  <a:off x="7594672" y="4187032"/>
                  <a:ext cx="137535" cy="11853"/>
                </a:xfrm>
                <a:custGeom>
                  <a:avLst/>
                  <a:gdLst/>
                  <a:ahLst/>
                  <a:cxnLst/>
                  <a:rect l="l" t="t" r="r" b="b"/>
                  <a:pathLst>
                    <a:path w="6985" h="602" extrusionOk="0">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452;p32">
                  <a:extLst>
                    <a:ext uri="{FF2B5EF4-FFF2-40B4-BE49-F238E27FC236}">
                      <a16:creationId xmlns:a16="http://schemas.microsoft.com/office/drawing/2014/main" id="{E3452F95-1185-E100-2605-5D17BE63E36C}"/>
                    </a:ext>
                  </a:extLst>
                </p:cNvPr>
                <p:cNvSpPr/>
                <p:nvPr/>
              </p:nvSpPr>
              <p:spPr>
                <a:xfrm>
                  <a:off x="7218455" y="4187032"/>
                  <a:ext cx="302576" cy="11853"/>
                </a:xfrm>
                <a:custGeom>
                  <a:avLst/>
                  <a:gdLst/>
                  <a:ahLst/>
                  <a:cxnLst/>
                  <a:rect l="l" t="t" r="r" b="b"/>
                  <a:pathLst>
                    <a:path w="15367" h="602" extrusionOk="0">
                      <a:moveTo>
                        <a:pt x="301" y="1"/>
                      </a:moveTo>
                      <a:cubicBezTo>
                        <a:pt x="136" y="1"/>
                        <a:pt x="1" y="135"/>
                        <a:pt x="1" y="301"/>
                      </a:cubicBezTo>
                      <a:cubicBezTo>
                        <a:pt x="1" y="468"/>
                        <a:pt x="136" y="602"/>
                        <a:pt x="301" y="602"/>
                      </a:cubicBezTo>
                      <a:cubicBezTo>
                        <a:pt x="303" y="602"/>
                        <a:pt x="306" y="602"/>
                        <a:pt x="308" y="602"/>
                      </a:cubicBezTo>
                      <a:lnTo>
                        <a:pt x="15073" y="602"/>
                      </a:lnTo>
                      <a:cubicBezTo>
                        <a:pt x="15236" y="598"/>
                        <a:pt x="15367" y="464"/>
                        <a:pt x="15367" y="301"/>
                      </a:cubicBezTo>
                      <a:cubicBezTo>
                        <a:pt x="15367" y="138"/>
                        <a:pt x="15236" y="4"/>
                        <a:pt x="15073"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453;p32">
                <a:extLst>
                  <a:ext uri="{FF2B5EF4-FFF2-40B4-BE49-F238E27FC236}">
                    <a16:creationId xmlns:a16="http://schemas.microsoft.com/office/drawing/2014/main" id="{A8FBBB49-A900-273B-3DE0-4FCE1A605138}"/>
                  </a:ext>
                </a:extLst>
              </p:cNvPr>
              <p:cNvSpPr/>
              <p:nvPr/>
            </p:nvSpPr>
            <p:spPr>
              <a:xfrm>
                <a:off x="7908530" y="3351251"/>
                <a:ext cx="528952" cy="967074"/>
              </a:xfrm>
              <a:custGeom>
                <a:avLst/>
                <a:gdLst/>
                <a:ahLst/>
                <a:cxnLst/>
                <a:rect l="l" t="t" r="r" b="b"/>
                <a:pathLst>
                  <a:path w="26864" h="49115" extrusionOk="0">
                    <a:moveTo>
                      <a:pt x="17545" y="0"/>
                    </a:moveTo>
                    <a:cubicBezTo>
                      <a:pt x="17395" y="0"/>
                      <a:pt x="17268" y="112"/>
                      <a:pt x="17248" y="261"/>
                    </a:cubicBezTo>
                    <a:lnTo>
                      <a:pt x="12403" y="36407"/>
                    </a:lnTo>
                    <a:lnTo>
                      <a:pt x="8449" y="16283"/>
                    </a:lnTo>
                    <a:cubicBezTo>
                      <a:pt x="8421" y="16140"/>
                      <a:pt x="8309" y="16041"/>
                      <a:pt x="8153" y="16041"/>
                    </a:cubicBezTo>
                    <a:cubicBezTo>
                      <a:pt x="8149" y="16041"/>
                      <a:pt x="8146" y="16041"/>
                      <a:pt x="8142" y="16041"/>
                    </a:cubicBezTo>
                    <a:cubicBezTo>
                      <a:pt x="7994" y="16047"/>
                      <a:pt x="7873" y="16161"/>
                      <a:pt x="7856" y="16309"/>
                    </a:cubicBezTo>
                    <a:lnTo>
                      <a:pt x="4871" y="43560"/>
                    </a:lnTo>
                    <a:lnTo>
                      <a:pt x="2961" y="38151"/>
                    </a:lnTo>
                    <a:cubicBezTo>
                      <a:pt x="2920" y="38034"/>
                      <a:pt x="2825" y="37949"/>
                      <a:pt x="2691" y="37949"/>
                    </a:cubicBezTo>
                    <a:cubicBezTo>
                      <a:pt x="2681" y="37949"/>
                      <a:pt x="2670" y="37950"/>
                      <a:pt x="2660" y="37951"/>
                    </a:cubicBezTo>
                    <a:cubicBezTo>
                      <a:pt x="2526" y="37959"/>
                      <a:pt x="2413" y="38055"/>
                      <a:pt x="2385" y="38185"/>
                    </a:cubicBezTo>
                    <a:lnTo>
                      <a:pt x="37" y="48750"/>
                    </a:lnTo>
                    <a:cubicBezTo>
                      <a:pt x="0" y="48912"/>
                      <a:pt x="103" y="49072"/>
                      <a:pt x="265" y="49108"/>
                    </a:cubicBezTo>
                    <a:cubicBezTo>
                      <a:pt x="286" y="49112"/>
                      <a:pt x="308" y="49115"/>
                      <a:pt x="330" y="49115"/>
                    </a:cubicBezTo>
                    <a:cubicBezTo>
                      <a:pt x="331" y="49115"/>
                      <a:pt x="332" y="49115"/>
                      <a:pt x="332" y="49115"/>
                    </a:cubicBezTo>
                    <a:cubicBezTo>
                      <a:pt x="472" y="49115"/>
                      <a:pt x="593" y="49017"/>
                      <a:pt x="624" y="48880"/>
                    </a:cubicBezTo>
                    <a:lnTo>
                      <a:pt x="2744" y="39340"/>
                    </a:lnTo>
                    <a:lnTo>
                      <a:pt x="4743" y="45002"/>
                    </a:lnTo>
                    <a:cubicBezTo>
                      <a:pt x="4785" y="45123"/>
                      <a:pt x="4899" y="45203"/>
                      <a:pt x="5025" y="45203"/>
                    </a:cubicBezTo>
                    <a:cubicBezTo>
                      <a:pt x="5037" y="45203"/>
                      <a:pt x="5049" y="45202"/>
                      <a:pt x="5061" y="45201"/>
                    </a:cubicBezTo>
                    <a:cubicBezTo>
                      <a:pt x="5199" y="45185"/>
                      <a:pt x="5310" y="45074"/>
                      <a:pt x="5325" y="44935"/>
                    </a:cubicBezTo>
                    <a:lnTo>
                      <a:pt x="8239" y="18330"/>
                    </a:lnTo>
                    <a:lnTo>
                      <a:pt x="12164" y="38310"/>
                    </a:lnTo>
                    <a:cubicBezTo>
                      <a:pt x="12192" y="38453"/>
                      <a:pt x="12297" y="38547"/>
                      <a:pt x="12467" y="38552"/>
                    </a:cubicBezTo>
                    <a:cubicBezTo>
                      <a:pt x="12614" y="38547"/>
                      <a:pt x="12736" y="38437"/>
                      <a:pt x="12757" y="38291"/>
                    </a:cubicBezTo>
                    <a:lnTo>
                      <a:pt x="17534" y="2641"/>
                    </a:lnTo>
                    <a:lnTo>
                      <a:pt x="22723" y="44157"/>
                    </a:lnTo>
                    <a:cubicBezTo>
                      <a:pt x="22740" y="44287"/>
                      <a:pt x="22838" y="44391"/>
                      <a:pt x="22966" y="44416"/>
                    </a:cubicBezTo>
                    <a:cubicBezTo>
                      <a:pt x="22985" y="44419"/>
                      <a:pt x="23003" y="44421"/>
                      <a:pt x="23021" y="44421"/>
                    </a:cubicBezTo>
                    <a:cubicBezTo>
                      <a:pt x="23130" y="44421"/>
                      <a:pt x="23232" y="44362"/>
                      <a:pt x="23285" y="44264"/>
                    </a:cubicBezTo>
                    <a:lnTo>
                      <a:pt x="25195" y="40763"/>
                    </a:lnTo>
                    <a:lnTo>
                      <a:pt x="26246" y="48465"/>
                    </a:lnTo>
                    <a:cubicBezTo>
                      <a:pt x="26266" y="48613"/>
                      <a:pt x="26393" y="48725"/>
                      <a:pt x="26537" y="48725"/>
                    </a:cubicBezTo>
                    <a:cubicBezTo>
                      <a:pt x="26553" y="48725"/>
                      <a:pt x="26568" y="48724"/>
                      <a:pt x="26584" y="48721"/>
                    </a:cubicBezTo>
                    <a:cubicBezTo>
                      <a:pt x="26748" y="48700"/>
                      <a:pt x="26863" y="48548"/>
                      <a:pt x="26841" y="48383"/>
                    </a:cubicBezTo>
                    <a:lnTo>
                      <a:pt x="25667" y="39776"/>
                    </a:lnTo>
                    <a:cubicBezTo>
                      <a:pt x="25651" y="39647"/>
                      <a:pt x="25552" y="39544"/>
                      <a:pt x="25424" y="39520"/>
                    </a:cubicBezTo>
                    <a:cubicBezTo>
                      <a:pt x="25406" y="39517"/>
                      <a:pt x="25388" y="39515"/>
                      <a:pt x="25369" y="39515"/>
                    </a:cubicBezTo>
                    <a:cubicBezTo>
                      <a:pt x="25261" y="39515"/>
                      <a:pt x="25159" y="39575"/>
                      <a:pt x="25106" y="39672"/>
                    </a:cubicBezTo>
                    <a:lnTo>
                      <a:pt x="23205" y="43158"/>
                    </a:lnTo>
                    <a:lnTo>
                      <a:pt x="17843" y="263"/>
                    </a:lnTo>
                    <a:cubicBezTo>
                      <a:pt x="17824" y="113"/>
                      <a:pt x="17697" y="0"/>
                      <a:pt x="1754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 name="Google Shape;454;p32">
                <a:extLst>
                  <a:ext uri="{FF2B5EF4-FFF2-40B4-BE49-F238E27FC236}">
                    <a16:creationId xmlns:a16="http://schemas.microsoft.com/office/drawing/2014/main" id="{8209BC10-9094-7A1C-17FD-387E2EB8B366}"/>
                  </a:ext>
                </a:extLst>
              </p:cNvPr>
              <p:cNvGrpSpPr/>
              <p:nvPr/>
            </p:nvGrpSpPr>
            <p:grpSpPr>
              <a:xfrm>
                <a:off x="7232021" y="2929018"/>
                <a:ext cx="1211486" cy="416719"/>
                <a:chOff x="7232021" y="2929018"/>
                <a:chExt cx="1211486" cy="416719"/>
              </a:xfrm>
            </p:grpSpPr>
            <p:sp>
              <p:nvSpPr>
                <p:cNvPr id="58" name="Google Shape;455;p32">
                  <a:extLst>
                    <a:ext uri="{FF2B5EF4-FFF2-40B4-BE49-F238E27FC236}">
                      <a16:creationId xmlns:a16="http://schemas.microsoft.com/office/drawing/2014/main" id="{086D26D1-79F7-6BEA-92AF-AC0CBEC40CD8}"/>
                    </a:ext>
                  </a:extLst>
                </p:cNvPr>
                <p:cNvSpPr/>
                <p:nvPr/>
              </p:nvSpPr>
              <p:spPr>
                <a:xfrm>
                  <a:off x="7265022" y="2964007"/>
                  <a:ext cx="1149108" cy="346721"/>
                </a:xfrm>
                <a:custGeom>
                  <a:avLst/>
                  <a:gdLst/>
                  <a:ahLst/>
                  <a:cxnLst/>
                  <a:rect l="l" t="t" r="r" b="b"/>
                  <a:pathLst>
                    <a:path w="58360" h="17609" extrusionOk="0">
                      <a:moveTo>
                        <a:pt x="58027" y="0"/>
                      </a:moveTo>
                      <a:cubicBezTo>
                        <a:pt x="57948" y="0"/>
                        <a:pt x="57868" y="32"/>
                        <a:pt x="57809" y="94"/>
                      </a:cubicBezTo>
                      <a:lnTo>
                        <a:pt x="44540" y="14115"/>
                      </a:lnTo>
                      <a:lnTo>
                        <a:pt x="32316" y="4883"/>
                      </a:lnTo>
                      <a:cubicBezTo>
                        <a:pt x="32262" y="4843"/>
                        <a:pt x="32198" y="4823"/>
                        <a:pt x="32135" y="4823"/>
                      </a:cubicBezTo>
                      <a:cubicBezTo>
                        <a:pt x="32062" y="4823"/>
                        <a:pt x="31989" y="4850"/>
                        <a:pt x="31932" y="4901"/>
                      </a:cubicBezTo>
                      <a:lnTo>
                        <a:pt x="23755" y="12335"/>
                      </a:lnTo>
                      <a:lnTo>
                        <a:pt x="14058" y="3631"/>
                      </a:lnTo>
                      <a:cubicBezTo>
                        <a:pt x="14001" y="3579"/>
                        <a:pt x="13929" y="3553"/>
                        <a:pt x="13857" y="3553"/>
                      </a:cubicBezTo>
                      <a:cubicBezTo>
                        <a:pt x="13780" y="3553"/>
                        <a:pt x="13703" y="3583"/>
                        <a:pt x="13644" y="3642"/>
                      </a:cubicBezTo>
                      <a:lnTo>
                        <a:pt x="189" y="17097"/>
                      </a:lnTo>
                      <a:cubicBezTo>
                        <a:pt x="1" y="17286"/>
                        <a:pt x="135" y="17609"/>
                        <a:pt x="402" y="17609"/>
                      </a:cubicBezTo>
                      <a:cubicBezTo>
                        <a:pt x="403" y="17609"/>
                        <a:pt x="405" y="17609"/>
                        <a:pt x="406" y="17609"/>
                      </a:cubicBezTo>
                      <a:cubicBezTo>
                        <a:pt x="485" y="17609"/>
                        <a:pt x="560" y="17577"/>
                        <a:pt x="615" y="17521"/>
                      </a:cubicBezTo>
                      <a:lnTo>
                        <a:pt x="13868" y="4268"/>
                      </a:lnTo>
                      <a:lnTo>
                        <a:pt x="23556" y="12964"/>
                      </a:lnTo>
                      <a:cubicBezTo>
                        <a:pt x="23613" y="13015"/>
                        <a:pt x="23685" y="13040"/>
                        <a:pt x="23757" y="13040"/>
                      </a:cubicBezTo>
                      <a:cubicBezTo>
                        <a:pt x="23830" y="13040"/>
                        <a:pt x="23902" y="13014"/>
                        <a:pt x="23959" y="12962"/>
                      </a:cubicBezTo>
                      <a:lnTo>
                        <a:pt x="32152" y="5514"/>
                      </a:lnTo>
                      <a:lnTo>
                        <a:pt x="44392" y="14756"/>
                      </a:lnTo>
                      <a:cubicBezTo>
                        <a:pt x="44446" y="14797"/>
                        <a:pt x="44510" y="14817"/>
                        <a:pt x="44573" y="14817"/>
                      </a:cubicBezTo>
                      <a:cubicBezTo>
                        <a:pt x="44653" y="14817"/>
                        <a:pt x="44733" y="14785"/>
                        <a:pt x="44791" y="14723"/>
                      </a:cubicBezTo>
                      <a:lnTo>
                        <a:pt x="58246" y="508"/>
                      </a:lnTo>
                      <a:cubicBezTo>
                        <a:pt x="58360" y="387"/>
                        <a:pt x="58354" y="196"/>
                        <a:pt x="58234" y="83"/>
                      </a:cubicBezTo>
                      <a:cubicBezTo>
                        <a:pt x="58176" y="28"/>
                        <a:pt x="58101" y="0"/>
                        <a:pt x="5802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56;p32">
                  <a:extLst>
                    <a:ext uri="{FF2B5EF4-FFF2-40B4-BE49-F238E27FC236}">
                      <a16:creationId xmlns:a16="http://schemas.microsoft.com/office/drawing/2014/main" id="{FB488BB6-B1F3-EA2F-F229-7415FB04AE6F}"/>
                    </a:ext>
                  </a:extLst>
                </p:cNvPr>
                <p:cNvSpPr/>
                <p:nvPr/>
              </p:nvSpPr>
              <p:spPr>
                <a:xfrm>
                  <a:off x="7500120" y="3004903"/>
                  <a:ext cx="72735" cy="69998"/>
                </a:xfrm>
                <a:custGeom>
                  <a:avLst/>
                  <a:gdLst/>
                  <a:ahLst/>
                  <a:cxnLst/>
                  <a:rect l="l" t="t" r="r" b="b"/>
                  <a:pathLst>
                    <a:path w="3694" h="3555" extrusionOk="0">
                      <a:moveTo>
                        <a:pt x="1917" y="1"/>
                      </a:moveTo>
                      <a:cubicBezTo>
                        <a:pt x="1455" y="1"/>
                        <a:pt x="1000" y="181"/>
                        <a:pt x="660" y="522"/>
                      </a:cubicBezTo>
                      <a:cubicBezTo>
                        <a:pt x="152" y="1029"/>
                        <a:pt x="0" y="1794"/>
                        <a:pt x="274" y="2458"/>
                      </a:cubicBezTo>
                      <a:cubicBezTo>
                        <a:pt x="549" y="3122"/>
                        <a:pt x="1198" y="3554"/>
                        <a:pt x="1916" y="3554"/>
                      </a:cubicBezTo>
                      <a:cubicBezTo>
                        <a:pt x="2898" y="3554"/>
                        <a:pt x="3694" y="2759"/>
                        <a:pt x="3694" y="1777"/>
                      </a:cubicBezTo>
                      <a:cubicBezTo>
                        <a:pt x="3694" y="1059"/>
                        <a:pt x="3261" y="411"/>
                        <a:pt x="2597" y="136"/>
                      </a:cubicBezTo>
                      <a:cubicBezTo>
                        <a:pt x="2377" y="45"/>
                        <a:pt x="2146" y="1"/>
                        <a:pt x="191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57;p32">
                  <a:extLst>
                    <a:ext uri="{FF2B5EF4-FFF2-40B4-BE49-F238E27FC236}">
                      <a16:creationId xmlns:a16="http://schemas.microsoft.com/office/drawing/2014/main" id="{3FD80596-7677-B898-0CE8-303BD7A4A412}"/>
                    </a:ext>
                  </a:extLst>
                </p:cNvPr>
                <p:cNvSpPr/>
                <p:nvPr/>
              </p:nvSpPr>
              <p:spPr>
                <a:xfrm>
                  <a:off x="7496950" y="2998977"/>
                  <a:ext cx="81812" cy="81851"/>
                </a:xfrm>
                <a:custGeom>
                  <a:avLst/>
                  <a:gdLst/>
                  <a:ahLst/>
                  <a:cxnLst/>
                  <a:rect l="l" t="t" r="r" b="b"/>
                  <a:pathLst>
                    <a:path w="4155" h="4157" extrusionOk="0">
                      <a:moveTo>
                        <a:pt x="2077" y="602"/>
                      </a:moveTo>
                      <a:cubicBezTo>
                        <a:pt x="2893" y="603"/>
                        <a:pt x="3552" y="1264"/>
                        <a:pt x="3554" y="2078"/>
                      </a:cubicBezTo>
                      <a:cubicBezTo>
                        <a:pt x="3554" y="2676"/>
                        <a:pt x="3194" y="3214"/>
                        <a:pt x="2643" y="3443"/>
                      </a:cubicBezTo>
                      <a:cubicBezTo>
                        <a:pt x="2460" y="3519"/>
                        <a:pt x="2268" y="3555"/>
                        <a:pt x="2078" y="3555"/>
                      </a:cubicBezTo>
                      <a:cubicBezTo>
                        <a:pt x="1694" y="3555"/>
                        <a:pt x="1316" y="3405"/>
                        <a:pt x="1033" y="3123"/>
                      </a:cubicBezTo>
                      <a:cubicBezTo>
                        <a:pt x="611" y="2701"/>
                        <a:pt x="485" y="2065"/>
                        <a:pt x="714" y="1514"/>
                      </a:cubicBezTo>
                      <a:cubicBezTo>
                        <a:pt x="942" y="961"/>
                        <a:pt x="1481" y="602"/>
                        <a:pt x="2077" y="602"/>
                      </a:cubicBezTo>
                      <a:close/>
                      <a:moveTo>
                        <a:pt x="2077" y="1"/>
                      </a:moveTo>
                      <a:cubicBezTo>
                        <a:pt x="932" y="1"/>
                        <a:pt x="0" y="933"/>
                        <a:pt x="0" y="2078"/>
                      </a:cubicBezTo>
                      <a:cubicBezTo>
                        <a:pt x="0" y="3225"/>
                        <a:pt x="932" y="4157"/>
                        <a:pt x="2077" y="4157"/>
                      </a:cubicBezTo>
                      <a:cubicBezTo>
                        <a:pt x="3223" y="4157"/>
                        <a:pt x="4155" y="3223"/>
                        <a:pt x="4155" y="2078"/>
                      </a:cubicBezTo>
                      <a:cubicBezTo>
                        <a:pt x="4155" y="933"/>
                        <a:pt x="3224" y="1"/>
                        <a:pt x="207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58;p32">
                  <a:extLst>
                    <a:ext uri="{FF2B5EF4-FFF2-40B4-BE49-F238E27FC236}">
                      <a16:creationId xmlns:a16="http://schemas.microsoft.com/office/drawing/2014/main" id="{BBD6079A-01C0-CB85-946D-C19B71AE57A7}"/>
                    </a:ext>
                  </a:extLst>
                </p:cNvPr>
                <p:cNvSpPr/>
                <p:nvPr/>
              </p:nvSpPr>
              <p:spPr>
                <a:xfrm>
                  <a:off x="7859994" y="3029890"/>
                  <a:ext cx="72755" cy="70018"/>
                </a:xfrm>
                <a:custGeom>
                  <a:avLst/>
                  <a:gdLst/>
                  <a:ahLst/>
                  <a:cxnLst/>
                  <a:rect l="l" t="t" r="r" b="b"/>
                  <a:pathLst>
                    <a:path w="3695" h="3556" extrusionOk="0">
                      <a:moveTo>
                        <a:pt x="1918" y="1"/>
                      </a:moveTo>
                      <a:cubicBezTo>
                        <a:pt x="1456" y="1"/>
                        <a:pt x="1001" y="182"/>
                        <a:pt x="661" y="521"/>
                      </a:cubicBezTo>
                      <a:cubicBezTo>
                        <a:pt x="152" y="1030"/>
                        <a:pt x="0" y="1793"/>
                        <a:pt x="275" y="2457"/>
                      </a:cubicBezTo>
                      <a:cubicBezTo>
                        <a:pt x="550" y="3121"/>
                        <a:pt x="1199" y="3555"/>
                        <a:pt x="1917" y="3555"/>
                      </a:cubicBezTo>
                      <a:cubicBezTo>
                        <a:pt x="2898" y="3555"/>
                        <a:pt x="3694" y="2760"/>
                        <a:pt x="3695" y="1778"/>
                      </a:cubicBezTo>
                      <a:cubicBezTo>
                        <a:pt x="3695" y="1059"/>
                        <a:pt x="3261" y="411"/>
                        <a:pt x="2597" y="136"/>
                      </a:cubicBezTo>
                      <a:cubicBezTo>
                        <a:pt x="2377" y="45"/>
                        <a:pt x="2147" y="1"/>
                        <a:pt x="1918"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59;p32">
                  <a:extLst>
                    <a:ext uri="{FF2B5EF4-FFF2-40B4-BE49-F238E27FC236}">
                      <a16:creationId xmlns:a16="http://schemas.microsoft.com/office/drawing/2014/main" id="{89248607-2995-372F-25B7-FB793F27ADAF}"/>
                    </a:ext>
                  </a:extLst>
                </p:cNvPr>
                <p:cNvSpPr/>
                <p:nvPr/>
              </p:nvSpPr>
              <p:spPr>
                <a:xfrm>
                  <a:off x="7856805" y="3023983"/>
                  <a:ext cx="81851" cy="81832"/>
                </a:xfrm>
                <a:custGeom>
                  <a:avLst/>
                  <a:gdLst/>
                  <a:ahLst/>
                  <a:cxnLst/>
                  <a:rect l="l" t="t" r="r" b="b"/>
                  <a:pathLst>
                    <a:path w="4157" h="4156" extrusionOk="0">
                      <a:moveTo>
                        <a:pt x="2079" y="601"/>
                      </a:moveTo>
                      <a:cubicBezTo>
                        <a:pt x="2894" y="602"/>
                        <a:pt x="3554" y="1263"/>
                        <a:pt x="3556" y="2078"/>
                      </a:cubicBezTo>
                      <a:cubicBezTo>
                        <a:pt x="3556" y="2676"/>
                        <a:pt x="3196" y="3214"/>
                        <a:pt x="2644" y="3443"/>
                      </a:cubicBezTo>
                      <a:cubicBezTo>
                        <a:pt x="2461" y="3518"/>
                        <a:pt x="2270" y="3555"/>
                        <a:pt x="2080" y="3555"/>
                      </a:cubicBezTo>
                      <a:cubicBezTo>
                        <a:pt x="1695" y="3555"/>
                        <a:pt x="1317" y="3405"/>
                        <a:pt x="1035" y="3123"/>
                      </a:cubicBezTo>
                      <a:cubicBezTo>
                        <a:pt x="613" y="2699"/>
                        <a:pt x="486" y="2065"/>
                        <a:pt x="715" y="1512"/>
                      </a:cubicBezTo>
                      <a:cubicBezTo>
                        <a:pt x="944" y="961"/>
                        <a:pt x="1482" y="601"/>
                        <a:pt x="2079" y="601"/>
                      </a:cubicBezTo>
                      <a:close/>
                      <a:moveTo>
                        <a:pt x="2079" y="1"/>
                      </a:moveTo>
                      <a:cubicBezTo>
                        <a:pt x="934" y="1"/>
                        <a:pt x="1" y="933"/>
                        <a:pt x="1" y="2078"/>
                      </a:cubicBezTo>
                      <a:cubicBezTo>
                        <a:pt x="1" y="3223"/>
                        <a:pt x="934" y="4155"/>
                        <a:pt x="2079" y="4155"/>
                      </a:cubicBezTo>
                      <a:cubicBezTo>
                        <a:pt x="3225" y="4155"/>
                        <a:pt x="4157" y="3223"/>
                        <a:pt x="4157" y="2078"/>
                      </a:cubicBezTo>
                      <a:cubicBezTo>
                        <a:pt x="4157" y="933"/>
                        <a:pt x="3225" y="1"/>
                        <a:pt x="207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60;p32">
                  <a:extLst>
                    <a:ext uri="{FF2B5EF4-FFF2-40B4-BE49-F238E27FC236}">
                      <a16:creationId xmlns:a16="http://schemas.microsoft.com/office/drawing/2014/main" id="{8E1A98DA-F23A-BE4B-F33B-686F94C05ECE}"/>
                    </a:ext>
                  </a:extLst>
                </p:cNvPr>
                <p:cNvSpPr/>
                <p:nvPr/>
              </p:nvSpPr>
              <p:spPr>
                <a:xfrm>
                  <a:off x="8107655" y="3214838"/>
                  <a:ext cx="70018" cy="69998"/>
                </a:xfrm>
                <a:custGeom>
                  <a:avLst/>
                  <a:gdLst/>
                  <a:ahLst/>
                  <a:cxnLst/>
                  <a:rect l="l" t="t" r="r" b="b"/>
                  <a:pathLst>
                    <a:path w="3556" h="3555" extrusionOk="0">
                      <a:moveTo>
                        <a:pt x="1778" y="0"/>
                      </a:moveTo>
                      <a:cubicBezTo>
                        <a:pt x="796" y="0"/>
                        <a:pt x="1" y="796"/>
                        <a:pt x="1" y="1778"/>
                      </a:cubicBezTo>
                      <a:cubicBezTo>
                        <a:pt x="1" y="2759"/>
                        <a:pt x="796" y="3555"/>
                        <a:pt x="1778" y="3555"/>
                      </a:cubicBezTo>
                      <a:cubicBezTo>
                        <a:pt x="2760" y="3555"/>
                        <a:pt x="3555" y="2759"/>
                        <a:pt x="3555" y="1778"/>
                      </a:cubicBezTo>
                      <a:cubicBezTo>
                        <a:pt x="3555" y="796"/>
                        <a:pt x="2760" y="0"/>
                        <a:pt x="1778"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461;p32">
                  <a:extLst>
                    <a:ext uri="{FF2B5EF4-FFF2-40B4-BE49-F238E27FC236}">
                      <a16:creationId xmlns:a16="http://schemas.microsoft.com/office/drawing/2014/main" id="{E3A12C3B-5E78-1359-DD5E-8A97CEE625F0}"/>
                    </a:ext>
                  </a:extLst>
                </p:cNvPr>
                <p:cNvSpPr/>
                <p:nvPr/>
              </p:nvSpPr>
              <p:spPr>
                <a:xfrm>
                  <a:off x="8101748" y="3208951"/>
                  <a:ext cx="81832" cy="81792"/>
                </a:xfrm>
                <a:custGeom>
                  <a:avLst/>
                  <a:gdLst/>
                  <a:ahLst/>
                  <a:cxnLst/>
                  <a:rect l="l" t="t" r="r" b="b"/>
                  <a:pathLst>
                    <a:path w="4156" h="4154" extrusionOk="0">
                      <a:moveTo>
                        <a:pt x="2078" y="601"/>
                      </a:moveTo>
                      <a:cubicBezTo>
                        <a:pt x="2893" y="602"/>
                        <a:pt x="3553" y="1262"/>
                        <a:pt x="3554" y="2077"/>
                      </a:cubicBezTo>
                      <a:cubicBezTo>
                        <a:pt x="3554" y="2673"/>
                        <a:pt x="3195" y="3213"/>
                        <a:pt x="2644" y="3440"/>
                      </a:cubicBezTo>
                      <a:cubicBezTo>
                        <a:pt x="2460" y="3516"/>
                        <a:pt x="2268" y="3553"/>
                        <a:pt x="2078" y="3553"/>
                      </a:cubicBezTo>
                      <a:cubicBezTo>
                        <a:pt x="1694" y="3553"/>
                        <a:pt x="1316" y="3403"/>
                        <a:pt x="1034" y="3120"/>
                      </a:cubicBezTo>
                      <a:cubicBezTo>
                        <a:pt x="611" y="2698"/>
                        <a:pt x="486" y="2064"/>
                        <a:pt x="715" y="1511"/>
                      </a:cubicBezTo>
                      <a:cubicBezTo>
                        <a:pt x="942" y="960"/>
                        <a:pt x="1482" y="601"/>
                        <a:pt x="2078" y="601"/>
                      </a:cubicBezTo>
                      <a:close/>
                      <a:moveTo>
                        <a:pt x="2078" y="1"/>
                      </a:moveTo>
                      <a:cubicBezTo>
                        <a:pt x="933" y="1"/>
                        <a:pt x="1" y="930"/>
                        <a:pt x="1" y="2077"/>
                      </a:cubicBezTo>
                      <a:cubicBezTo>
                        <a:pt x="1" y="3222"/>
                        <a:pt x="933" y="4154"/>
                        <a:pt x="2078" y="4154"/>
                      </a:cubicBezTo>
                      <a:cubicBezTo>
                        <a:pt x="3223" y="4154"/>
                        <a:pt x="4155" y="3222"/>
                        <a:pt x="4155" y="2077"/>
                      </a:cubicBezTo>
                      <a:cubicBezTo>
                        <a:pt x="4155" y="933"/>
                        <a:pt x="3225"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462;p32">
                  <a:extLst>
                    <a:ext uri="{FF2B5EF4-FFF2-40B4-BE49-F238E27FC236}">
                      <a16:creationId xmlns:a16="http://schemas.microsoft.com/office/drawing/2014/main" id="{8AFE9652-5A9C-32BC-28E0-08451A16E504}"/>
                    </a:ext>
                  </a:extLst>
                </p:cNvPr>
                <p:cNvSpPr/>
                <p:nvPr/>
              </p:nvSpPr>
              <p:spPr>
                <a:xfrm>
                  <a:off x="8364826" y="2934925"/>
                  <a:ext cx="72755" cy="70018"/>
                </a:xfrm>
                <a:custGeom>
                  <a:avLst/>
                  <a:gdLst/>
                  <a:ahLst/>
                  <a:cxnLst/>
                  <a:rect l="l" t="t" r="r" b="b"/>
                  <a:pathLst>
                    <a:path w="3695" h="3556" extrusionOk="0">
                      <a:moveTo>
                        <a:pt x="1919" y="0"/>
                      </a:moveTo>
                      <a:cubicBezTo>
                        <a:pt x="1456" y="0"/>
                        <a:pt x="1001" y="181"/>
                        <a:pt x="661" y="521"/>
                      </a:cubicBezTo>
                      <a:cubicBezTo>
                        <a:pt x="153" y="1030"/>
                        <a:pt x="1" y="1793"/>
                        <a:pt x="276" y="2457"/>
                      </a:cubicBezTo>
                      <a:cubicBezTo>
                        <a:pt x="551" y="3121"/>
                        <a:pt x="1198" y="3555"/>
                        <a:pt x="1918" y="3555"/>
                      </a:cubicBezTo>
                      <a:cubicBezTo>
                        <a:pt x="2899" y="3555"/>
                        <a:pt x="3694" y="2759"/>
                        <a:pt x="3694" y="1778"/>
                      </a:cubicBezTo>
                      <a:cubicBezTo>
                        <a:pt x="3694" y="1059"/>
                        <a:pt x="3261" y="411"/>
                        <a:pt x="2598" y="136"/>
                      </a:cubicBezTo>
                      <a:cubicBezTo>
                        <a:pt x="2378" y="45"/>
                        <a:pt x="2147" y="0"/>
                        <a:pt x="191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463;p32">
                  <a:extLst>
                    <a:ext uri="{FF2B5EF4-FFF2-40B4-BE49-F238E27FC236}">
                      <a16:creationId xmlns:a16="http://schemas.microsoft.com/office/drawing/2014/main" id="{33CE40E4-D395-D984-2347-80CBDF5381FA}"/>
                    </a:ext>
                  </a:extLst>
                </p:cNvPr>
                <p:cNvSpPr/>
                <p:nvPr/>
              </p:nvSpPr>
              <p:spPr>
                <a:xfrm>
                  <a:off x="8361656" y="2929018"/>
                  <a:ext cx="81851" cy="81812"/>
                </a:xfrm>
                <a:custGeom>
                  <a:avLst/>
                  <a:gdLst/>
                  <a:ahLst/>
                  <a:cxnLst/>
                  <a:rect l="l" t="t" r="r" b="b"/>
                  <a:pathLst>
                    <a:path w="4157" h="4155" extrusionOk="0">
                      <a:moveTo>
                        <a:pt x="2079" y="600"/>
                      </a:moveTo>
                      <a:cubicBezTo>
                        <a:pt x="2894" y="603"/>
                        <a:pt x="3554" y="1263"/>
                        <a:pt x="3555" y="2078"/>
                      </a:cubicBezTo>
                      <a:cubicBezTo>
                        <a:pt x="3555" y="2675"/>
                        <a:pt x="3195" y="3214"/>
                        <a:pt x="2643" y="3442"/>
                      </a:cubicBezTo>
                      <a:cubicBezTo>
                        <a:pt x="2461" y="3518"/>
                        <a:pt x="2269" y="3554"/>
                        <a:pt x="2079" y="3554"/>
                      </a:cubicBezTo>
                      <a:cubicBezTo>
                        <a:pt x="1694" y="3554"/>
                        <a:pt x="1316" y="3404"/>
                        <a:pt x="1033" y="3121"/>
                      </a:cubicBezTo>
                      <a:cubicBezTo>
                        <a:pt x="611" y="2699"/>
                        <a:pt x="486" y="2064"/>
                        <a:pt x="714" y="1512"/>
                      </a:cubicBezTo>
                      <a:cubicBezTo>
                        <a:pt x="943" y="961"/>
                        <a:pt x="1482" y="600"/>
                        <a:pt x="2079" y="600"/>
                      </a:cubicBezTo>
                      <a:close/>
                      <a:moveTo>
                        <a:pt x="2079" y="0"/>
                      </a:moveTo>
                      <a:cubicBezTo>
                        <a:pt x="933" y="0"/>
                        <a:pt x="1" y="932"/>
                        <a:pt x="1" y="2078"/>
                      </a:cubicBezTo>
                      <a:cubicBezTo>
                        <a:pt x="1" y="3223"/>
                        <a:pt x="933" y="4155"/>
                        <a:pt x="2079" y="4155"/>
                      </a:cubicBezTo>
                      <a:cubicBezTo>
                        <a:pt x="3223" y="4155"/>
                        <a:pt x="4156" y="3223"/>
                        <a:pt x="4156" y="2078"/>
                      </a:cubicBezTo>
                      <a:cubicBezTo>
                        <a:pt x="4156" y="932"/>
                        <a:pt x="3224" y="0"/>
                        <a:pt x="207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464;p32">
                  <a:extLst>
                    <a:ext uri="{FF2B5EF4-FFF2-40B4-BE49-F238E27FC236}">
                      <a16:creationId xmlns:a16="http://schemas.microsoft.com/office/drawing/2014/main" id="{F6E5D569-7C07-9EBB-45F5-9480328216B5}"/>
                    </a:ext>
                  </a:extLst>
                </p:cNvPr>
                <p:cNvSpPr/>
                <p:nvPr/>
              </p:nvSpPr>
              <p:spPr>
                <a:xfrm>
                  <a:off x="7237948" y="3269813"/>
                  <a:ext cx="69978" cy="70018"/>
                </a:xfrm>
                <a:custGeom>
                  <a:avLst/>
                  <a:gdLst/>
                  <a:ahLst/>
                  <a:cxnLst/>
                  <a:rect l="l" t="t" r="r" b="b"/>
                  <a:pathLst>
                    <a:path w="3554" h="3556" extrusionOk="0">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465;p32">
                  <a:extLst>
                    <a:ext uri="{FF2B5EF4-FFF2-40B4-BE49-F238E27FC236}">
                      <a16:creationId xmlns:a16="http://schemas.microsoft.com/office/drawing/2014/main" id="{89C22D4D-75B6-02C8-C1DB-3D430CFCECF0}"/>
                    </a:ext>
                  </a:extLst>
                </p:cNvPr>
                <p:cNvSpPr/>
                <p:nvPr/>
              </p:nvSpPr>
              <p:spPr>
                <a:xfrm>
                  <a:off x="7232021" y="3263906"/>
                  <a:ext cx="81851" cy="81832"/>
                </a:xfrm>
                <a:custGeom>
                  <a:avLst/>
                  <a:gdLst/>
                  <a:ahLst/>
                  <a:cxnLst/>
                  <a:rect l="l" t="t" r="r" b="b"/>
                  <a:pathLst>
                    <a:path w="4157" h="4156" extrusionOk="0">
                      <a:moveTo>
                        <a:pt x="2078" y="602"/>
                      </a:moveTo>
                      <a:cubicBezTo>
                        <a:pt x="2893" y="603"/>
                        <a:pt x="3554" y="1263"/>
                        <a:pt x="3555" y="2078"/>
                      </a:cubicBezTo>
                      <a:cubicBezTo>
                        <a:pt x="3555" y="2675"/>
                        <a:pt x="3196" y="3214"/>
                        <a:pt x="2643" y="3443"/>
                      </a:cubicBezTo>
                      <a:cubicBezTo>
                        <a:pt x="2461" y="3518"/>
                        <a:pt x="2269" y="3555"/>
                        <a:pt x="2079" y="3555"/>
                      </a:cubicBezTo>
                      <a:cubicBezTo>
                        <a:pt x="1695" y="3555"/>
                        <a:pt x="1317" y="3405"/>
                        <a:pt x="1034" y="3122"/>
                      </a:cubicBezTo>
                      <a:cubicBezTo>
                        <a:pt x="612" y="2700"/>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4"/>
                        <a:pt x="4156" y="2078"/>
                      </a:cubicBezTo>
                      <a:cubicBezTo>
                        <a:pt x="4156" y="933"/>
                        <a:pt x="3224"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466;p32">
                  <a:extLst>
                    <a:ext uri="{FF2B5EF4-FFF2-40B4-BE49-F238E27FC236}">
                      <a16:creationId xmlns:a16="http://schemas.microsoft.com/office/drawing/2014/main" id="{D7D21E03-25C6-B6B8-FC4D-47DB9E2D8E7C}"/>
                    </a:ext>
                  </a:extLst>
                </p:cNvPr>
                <p:cNvSpPr/>
                <p:nvPr/>
              </p:nvSpPr>
              <p:spPr>
                <a:xfrm>
                  <a:off x="7697808" y="3169847"/>
                  <a:ext cx="69978" cy="70018"/>
                </a:xfrm>
                <a:custGeom>
                  <a:avLst/>
                  <a:gdLst/>
                  <a:ahLst/>
                  <a:cxnLst/>
                  <a:rect l="l" t="t" r="r" b="b"/>
                  <a:pathLst>
                    <a:path w="3554" h="3556" extrusionOk="0">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467;p32">
                  <a:extLst>
                    <a:ext uri="{FF2B5EF4-FFF2-40B4-BE49-F238E27FC236}">
                      <a16:creationId xmlns:a16="http://schemas.microsoft.com/office/drawing/2014/main" id="{D453C06B-64B9-2938-C701-05F9CA486D19}"/>
                    </a:ext>
                  </a:extLst>
                </p:cNvPr>
                <p:cNvSpPr/>
                <p:nvPr/>
              </p:nvSpPr>
              <p:spPr>
                <a:xfrm>
                  <a:off x="7691881" y="3163940"/>
                  <a:ext cx="81851" cy="81832"/>
                </a:xfrm>
                <a:custGeom>
                  <a:avLst/>
                  <a:gdLst/>
                  <a:ahLst/>
                  <a:cxnLst/>
                  <a:rect l="l" t="t" r="r" b="b"/>
                  <a:pathLst>
                    <a:path w="4157" h="4156" extrusionOk="0">
                      <a:moveTo>
                        <a:pt x="2078" y="602"/>
                      </a:moveTo>
                      <a:cubicBezTo>
                        <a:pt x="2893" y="603"/>
                        <a:pt x="3554" y="1263"/>
                        <a:pt x="3555" y="2078"/>
                      </a:cubicBezTo>
                      <a:cubicBezTo>
                        <a:pt x="3555" y="2676"/>
                        <a:pt x="3195" y="3214"/>
                        <a:pt x="2643" y="3441"/>
                      </a:cubicBezTo>
                      <a:cubicBezTo>
                        <a:pt x="2461" y="3517"/>
                        <a:pt x="2269" y="3554"/>
                        <a:pt x="2079" y="3554"/>
                      </a:cubicBezTo>
                      <a:cubicBezTo>
                        <a:pt x="1695" y="3554"/>
                        <a:pt x="1317" y="3404"/>
                        <a:pt x="1034" y="3121"/>
                      </a:cubicBezTo>
                      <a:cubicBezTo>
                        <a:pt x="612" y="2699"/>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3"/>
                        <a:pt x="4156" y="2078"/>
                      </a:cubicBezTo>
                      <a:cubicBezTo>
                        <a:pt x="4156" y="933"/>
                        <a:pt x="3224"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468;p32">
                <a:extLst>
                  <a:ext uri="{FF2B5EF4-FFF2-40B4-BE49-F238E27FC236}">
                    <a16:creationId xmlns:a16="http://schemas.microsoft.com/office/drawing/2014/main" id="{B348B3AC-7608-74EB-23A4-63D7D45A2ECB}"/>
                  </a:ext>
                </a:extLst>
              </p:cNvPr>
              <p:cNvGrpSpPr/>
              <p:nvPr/>
            </p:nvGrpSpPr>
            <p:grpSpPr>
              <a:xfrm>
                <a:off x="4866130" y="1597718"/>
                <a:ext cx="618424" cy="1349710"/>
                <a:chOff x="4866130" y="1597718"/>
                <a:chExt cx="618424" cy="1349710"/>
              </a:xfrm>
            </p:grpSpPr>
            <p:sp>
              <p:nvSpPr>
                <p:cNvPr id="46" name="Google Shape;469;p32">
                  <a:extLst>
                    <a:ext uri="{FF2B5EF4-FFF2-40B4-BE49-F238E27FC236}">
                      <a16:creationId xmlns:a16="http://schemas.microsoft.com/office/drawing/2014/main" id="{97702D99-B5AE-0A1D-C138-A53BDAD7165D}"/>
                    </a:ext>
                  </a:extLst>
                </p:cNvPr>
                <p:cNvSpPr/>
                <p:nvPr/>
              </p:nvSpPr>
              <p:spPr>
                <a:xfrm>
                  <a:off x="5368540" y="2095718"/>
                  <a:ext cx="116013" cy="71238"/>
                </a:xfrm>
                <a:custGeom>
                  <a:avLst/>
                  <a:gdLst/>
                  <a:ahLst/>
                  <a:cxnLst/>
                  <a:rect l="l" t="t" r="r" b="b"/>
                  <a:pathLst>
                    <a:path w="5892" h="3618" extrusionOk="0">
                      <a:moveTo>
                        <a:pt x="5549" y="1"/>
                      </a:moveTo>
                      <a:cubicBezTo>
                        <a:pt x="5499" y="1"/>
                        <a:pt x="5448" y="13"/>
                        <a:pt x="5401" y="40"/>
                      </a:cubicBezTo>
                      <a:lnTo>
                        <a:pt x="176" y="3057"/>
                      </a:lnTo>
                      <a:cubicBezTo>
                        <a:pt x="57" y="3125"/>
                        <a:pt x="0" y="3264"/>
                        <a:pt x="36" y="3395"/>
                      </a:cubicBezTo>
                      <a:cubicBezTo>
                        <a:pt x="70" y="3526"/>
                        <a:pt x="189" y="3617"/>
                        <a:pt x="324" y="3617"/>
                      </a:cubicBezTo>
                      <a:cubicBezTo>
                        <a:pt x="325" y="3617"/>
                        <a:pt x="326" y="3617"/>
                        <a:pt x="327" y="3617"/>
                      </a:cubicBezTo>
                      <a:cubicBezTo>
                        <a:pt x="379" y="3617"/>
                        <a:pt x="431" y="3604"/>
                        <a:pt x="476" y="3578"/>
                      </a:cubicBezTo>
                      <a:lnTo>
                        <a:pt x="5702" y="560"/>
                      </a:lnTo>
                      <a:cubicBezTo>
                        <a:pt x="5845" y="476"/>
                        <a:pt x="5892" y="294"/>
                        <a:pt x="5810" y="151"/>
                      </a:cubicBezTo>
                      <a:cubicBezTo>
                        <a:pt x="5754" y="55"/>
                        <a:pt x="5653" y="1"/>
                        <a:pt x="554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0;p32">
                  <a:extLst>
                    <a:ext uri="{FF2B5EF4-FFF2-40B4-BE49-F238E27FC236}">
                      <a16:creationId xmlns:a16="http://schemas.microsoft.com/office/drawing/2014/main" id="{4FFA0218-62B5-3DFE-7B11-48DD49ECA770}"/>
                    </a:ext>
                  </a:extLst>
                </p:cNvPr>
                <p:cNvSpPr/>
                <p:nvPr/>
              </p:nvSpPr>
              <p:spPr>
                <a:xfrm>
                  <a:off x="4866957" y="1921048"/>
                  <a:ext cx="616829" cy="710396"/>
                </a:xfrm>
                <a:custGeom>
                  <a:avLst/>
                  <a:gdLst/>
                  <a:ahLst/>
                  <a:cxnLst/>
                  <a:rect l="l" t="t" r="r" b="b"/>
                  <a:pathLst>
                    <a:path w="31327" h="36079" extrusionOk="0">
                      <a:moveTo>
                        <a:pt x="15663" y="648"/>
                      </a:moveTo>
                      <a:lnTo>
                        <a:pt x="30726" y="9345"/>
                      </a:lnTo>
                      <a:lnTo>
                        <a:pt x="30726" y="26736"/>
                      </a:lnTo>
                      <a:lnTo>
                        <a:pt x="15663" y="35433"/>
                      </a:lnTo>
                      <a:lnTo>
                        <a:pt x="602" y="26736"/>
                      </a:lnTo>
                      <a:lnTo>
                        <a:pt x="602" y="9345"/>
                      </a:lnTo>
                      <a:lnTo>
                        <a:pt x="15663" y="648"/>
                      </a:lnTo>
                      <a:close/>
                      <a:moveTo>
                        <a:pt x="15663" y="1"/>
                      </a:moveTo>
                      <a:cubicBezTo>
                        <a:pt x="15612" y="1"/>
                        <a:pt x="15560" y="14"/>
                        <a:pt x="15514" y="41"/>
                      </a:cubicBezTo>
                      <a:lnTo>
                        <a:pt x="151" y="8911"/>
                      </a:lnTo>
                      <a:cubicBezTo>
                        <a:pt x="58" y="8964"/>
                        <a:pt x="1" y="9064"/>
                        <a:pt x="1" y="9171"/>
                      </a:cubicBezTo>
                      <a:lnTo>
                        <a:pt x="1" y="26910"/>
                      </a:lnTo>
                      <a:cubicBezTo>
                        <a:pt x="1" y="27017"/>
                        <a:pt x="58" y="27117"/>
                        <a:pt x="151" y="27170"/>
                      </a:cubicBezTo>
                      <a:lnTo>
                        <a:pt x="15514" y="36039"/>
                      </a:lnTo>
                      <a:cubicBezTo>
                        <a:pt x="15559" y="36065"/>
                        <a:pt x="15611" y="36079"/>
                        <a:pt x="15663" y="36079"/>
                      </a:cubicBezTo>
                      <a:cubicBezTo>
                        <a:pt x="15717" y="36079"/>
                        <a:pt x="15768" y="36066"/>
                        <a:pt x="15814" y="36040"/>
                      </a:cubicBezTo>
                      <a:lnTo>
                        <a:pt x="31176" y="27170"/>
                      </a:lnTo>
                      <a:cubicBezTo>
                        <a:pt x="31269" y="27117"/>
                        <a:pt x="31327" y="27017"/>
                        <a:pt x="31327" y="26910"/>
                      </a:cubicBezTo>
                      <a:lnTo>
                        <a:pt x="31327" y="9171"/>
                      </a:lnTo>
                      <a:cubicBezTo>
                        <a:pt x="31327" y="9064"/>
                        <a:pt x="31269" y="8964"/>
                        <a:pt x="31176" y="8911"/>
                      </a:cubicBezTo>
                      <a:lnTo>
                        <a:pt x="15814" y="41"/>
                      </a:lnTo>
                      <a:cubicBezTo>
                        <a:pt x="15767" y="14"/>
                        <a:pt x="15715" y="1"/>
                        <a:pt x="15663"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71;p32">
                  <a:extLst>
                    <a:ext uri="{FF2B5EF4-FFF2-40B4-BE49-F238E27FC236}">
                      <a16:creationId xmlns:a16="http://schemas.microsoft.com/office/drawing/2014/main" id="{F1B1A554-91F0-86B8-4CC1-B795A85341D1}"/>
                    </a:ext>
                  </a:extLst>
                </p:cNvPr>
                <p:cNvSpPr/>
                <p:nvPr/>
              </p:nvSpPr>
              <p:spPr>
                <a:xfrm>
                  <a:off x="4969837" y="2039877"/>
                  <a:ext cx="411048" cy="472777"/>
                </a:xfrm>
                <a:custGeom>
                  <a:avLst/>
                  <a:gdLst/>
                  <a:ahLst/>
                  <a:cxnLst/>
                  <a:rect l="l" t="t" r="r" b="b"/>
                  <a:pathLst>
                    <a:path w="20876" h="24011" extrusionOk="0">
                      <a:moveTo>
                        <a:pt x="10438" y="648"/>
                      </a:moveTo>
                      <a:lnTo>
                        <a:pt x="20274" y="6326"/>
                      </a:lnTo>
                      <a:lnTo>
                        <a:pt x="20274" y="17684"/>
                      </a:lnTo>
                      <a:lnTo>
                        <a:pt x="10438" y="23363"/>
                      </a:lnTo>
                      <a:lnTo>
                        <a:pt x="602" y="17684"/>
                      </a:lnTo>
                      <a:lnTo>
                        <a:pt x="602" y="6326"/>
                      </a:lnTo>
                      <a:lnTo>
                        <a:pt x="10438" y="648"/>
                      </a:lnTo>
                      <a:close/>
                      <a:moveTo>
                        <a:pt x="10438" y="0"/>
                      </a:moveTo>
                      <a:cubicBezTo>
                        <a:pt x="10387" y="0"/>
                        <a:pt x="10335" y="14"/>
                        <a:pt x="10289" y="41"/>
                      </a:cubicBezTo>
                      <a:lnTo>
                        <a:pt x="152" y="5893"/>
                      </a:lnTo>
                      <a:cubicBezTo>
                        <a:pt x="59" y="5947"/>
                        <a:pt x="1" y="6045"/>
                        <a:pt x="2" y="6153"/>
                      </a:cubicBezTo>
                      <a:lnTo>
                        <a:pt x="2" y="17858"/>
                      </a:lnTo>
                      <a:cubicBezTo>
                        <a:pt x="1" y="17965"/>
                        <a:pt x="59" y="18064"/>
                        <a:pt x="152" y="18117"/>
                      </a:cubicBezTo>
                      <a:lnTo>
                        <a:pt x="10289" y="23970"/>
                      </a:lnTo>
                      <a:cubicBezTo>
                        <a:pt x="10334" y="23997"/>
                        <a:pt x="10386" y="24010"/>
                        <a:pt x="10438" y="24010"/>
                      </a:cubicBezTo>
                      <a:cubicBezTo>
                        <a:pt x="10492" y="24010"/>
                        <a:pt x="10543" y="23997"/>
                        <a:pt x="10589" y="23970"/>
                      </a:cubicBezTo>
                      <a:lnTo>
                        <a:pt x="20725" y="18117"/>
                      </a:lnTo>
                      <a:cubicBezTo>
                        <a:pt x="20819" y="18064"/>
                        <a:pt x="20876" y="17965"/>
                        <a:pt x="20876" y="17858"/>
                      </a:cubicBezTo>
                      <a:lnTo>
                        <a:pt x="20876" y="6153"/>
                      </a:lnTo>
                      <a:cubicBezTo>
                        <a:pt x="20876" y="6045"/>
                        <a:pt x="20819" y="5947"/>
                        <a:pt x="20725" y="5893"/>
                      </a:cubicBezTo>
                      <a:lnTo>
                        <a:pt x="10589" y="41"/>
                      </a:lnTo>
                      <a:cubicBezTo>
                        <a:pt x="10542" y="14"/>
                        <a:pt x="10490" y="0"/>
                        <a:pt x="1043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72;p32">
                  <a:extLst>
                    <a:ext uri="{FF2B5EF4-FFF2-40B4-BE49-F238E27FC236}">
                      <a16:creationId xmlns:a16="http://schemas.microsoft.com/office/drawing/2014/main" id="{815E4570-4BBE-2A4F-E97D-A64B654BAA8A}"/>
                    </a:ext>
                  </a:extLst>
                </p:cNvPr>
                <p:cNvSpPr/>
                <p:nvPr/>
              </p:nvSpPr>
              <p:spPr>
                <a:xfrm>
                  <a:off x="5169454" y="1661730"/>
                  <a:ext cx="11853" cy="271171"/>
                </a:xfrm>
                <a:custGeom>
                  <a:avLst/>
                  <a:gdLst/>
                  <a:ahLst/>
                  <a:cxnLst/>
                  <a:rect l="l" t="t" r="r" b="b"/>
                  <a:pathLst>
                    <a:path w="602" h="13772" extrusionOk="0">
                      <a:moveTo>
                        <a:pt x="300" y="0"/>
                      </a:moveTo>
                      <a:cubicBezTo>
                        <a:pt x="137" y="0"/>
                        <a:pt x="4" y="131"/>
                        <a:pt x="0" y="294"/>
                      </a:cubicBezTo>
                      <a:lnTo>
                        <a:pt x="0" y="13472"/>
                      </a:lnTo>
                      <a:cubicBezTo>
                        <a:pt x="0" y="13638"/>
                        <a:pt x="134" y="13772"/>
                        <a:pt x="300" y="13772"/>
                      </a:cubicBezTo>
                      <a:cubicBezTo>
                        <a:pt x="466" y="13772"/>
                        <a:pt x="600" y="13638"/>
                        <a:pt x="601" y="13472"/>
                      </a:cubicBezTo>
                      <a:lnTo>
                        <a:pt x="601" y="294"/>
                      </a:lnTo>
                      <a:cubicBezTo>
                        <a:pt x="598" y="131"/>
                        <a:pt x="464"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73;p32">
                  <a:extLst>
                    <a:ext uri="{FF2B5EF4-FFF2-40B4-BE49-F238E27FC236}">
                      <a16:creationId xmlns:a16="http://schemas.microsoft.com/office/drawing/2014/main" id="{F8B0CDF3-9AEE-E93A-01C1-93F16AF37B34}"/>
                    </a:ext>
                  </a:extLst>
                </p:cNvPr>
                <p:cNvSpPr/>
                <p:nvPr/>
              </p:nvSpPr>
              <p:spPr>
                <a:xfrm>
                  <a:off x="5124325" y="1603625"/>
                  <a:ext cx="102093" cy="102093"/>
                </a:xfrm>
                <a:custGeom>
                  <a:avLst/>
                  <a:gdLst/>
                  <a:ahLst/>
                  <a:cxnLst/>
                  <a:rect l="l" t="t" r="r" b="b"/>
                  <a:pathLst>
                    <a:path w="5185" h="5185" extrusionOk="0">
                      <a:moveTo>
                        <a:pt x="2592" y="0"/>
                      </a:moveTo>
                      <a:cubicBezTo>
                        <a:pt x="1161" y="0"/>
                        <a:pt x="0" y="1161"/>
                        <a:pt x="0" y="2592"/>
                      </a:cubicBezTo>
                      <a:cubicBezTo>
                        <a:pt x="0" y="4023"/>
                        <a:pt x="1161" y="5184"/>
                        <a:pt x="2592" y="5184"/>
                      </a:cubicBezTo>
                      <a:cubicBezTo>
                        <a:pt x="4023" y="5184"/>
                        <a:pt x="5184" y="4023"/>
                        <a:pt x="5184" y="2592"/>
                      </a:cubicBezTo>
                      <a:cubicBezTo>
                        <a:pt x="5184" y="1161"/>
                        <a:pt x="4023" y="0"/>
                        <a:pt x="259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74;p32">
                  <a:extLst>
                    <a:ext uri="{FF2B5EF4-FFF2-40B4-BE49-F238E27FC236}">
                      <a16:creationId xmlns:a16="http://schemas.microsoft.com/office/drawing/2014/main" id="{A931CAC3-323A-2DD2-919C-FA8E548AC5B1}"/>
                    </a:ext>
                  </a:extLst>
                </p:cNvPr>
                <p:cNvSpPr/>
                <p:nvPr/>
              </p:nvSpPr>
              <p:spPr>
                <a:xfrm>
                  <a:off x="5118418" y="1597718"/>
                  <a:ext cx="113926" cy="113926"/>
                </a:xfrm>
                <a:custGeom>
                  <a:avLst/>
                  <a:gdLst/>
                  <a:ahLst/>
                  <a:cxnLst/>
                  <a:rect l="l" t="t" r="r" b="b"/>
                  <a:pathLst>
                    <a:path w="5786" h="5786" extrusionOk="0">
                      <a:moveTo>
                        <a:pt x="2892" y="602"/>
                      </a:moveTo>
                      <a:cubicBezTo>
                        <a:pt x="4156" y="602"/>
                        <a:pt x="5184" y="1629"/>
                        <a:pt x="5184" y="2893"/>
                      </a:cubicBezTo>
                      <a:cubicBezTo>
                        <a:pt x="5184" y="4156"/>
                        <a:pt x="4156" y="5184"/>
                        <a:pt x="2892" y="5184"/>
                      </a:cubicBezTo>
                      <a:cubicBezTo>
                        <a:pt x="1630" y="5184"/>
                        <a:pt x="602" y="4156"/>
                        <a:pt x="602" y="2893"/>
                      </a:cubicBezTo>
                      <a:cubicBezTo>
                        <a:pt x="602" y="1629"/>
                        <a:pt x="1630" y="602"/>
                        <a:pt x="2892" y="602"/>
                      </a:cubicBezTo>
                      <a:close/>
                      <a:moveTo>
                        <a:pt x="2892" y="0"/>
                      </a:moveTo>
                      <a:cubicBezTo>
                        <a:pt x="1298" y="0"/>
                        <a:pt x="0" y="1299"/>
                        <a:pt x="0" y="2893"/>
                      </a:cubicBezTo>
                      <a:cubicBezTo>
                        <a:pt x="0" y="4488"/>
                        <a:pt x="1298" y="5785"/>
                        <a:pt x="2892" y="5785"/>
                      </a:cubicBezTo>
                      <a:cubicBezTo>
                        <a:pt x="4487" y="5785"/>
                        <a:pt x="5785" y="4488"/>
                        <a:pt x="5785" y="2893"/>
                      </a:cubicBezTo>
                      <a:cubicBezTo>
                        <a:pt x="5785" y="1298"/>
                        <a:pt x="4487" y="0"/>
                        <a:pt x="289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75;p32">
                  <a:extLst>
                    <a:ext uri="{FF2B5EF4-FFF2-40B4-BE49-F238E27FC236}">
                      <a16:creationId xmlns:a16="http://schemas.microsoft.com/office/drawing/2014/main" id="{8645CB61-5D11-0C3D-D230-BD73AE74E160}"/>
                    </a:ext>
                  </a:extLst>
                </p:cNvPr>
                <p:cNvSpPr/>
                <p:nvPr/>
              </p:nvSpPr>
              <p:spPr>
                <a:xfrm>
                  <a:off x="5169375" y="2612108"/>
                  <a:ext cx="11991" cy="271427"/>
                </a:xfrm>
                <a:custGeom>
                  <a:avLst/>
                  <a:gdLst/>
                  <a:ahLst/>
                  <a:cxnLst/>
                  <a:rect l="l" t="t" r="r" b="b"/>
                  <a:pathLst>
                    <a:path w="609" h="13785" extrusionOk="0">
                      <a:moveTo>
                        <a:pt x="304" y="0"/>
                      </a:moveTo>
                      <a:cubicBezTo>
                        <a:pt x="136" y="0"/>
                        <a:pt x="1" y="139"/>
                        <a:pt x="4" y="307"/>
                      </a:cubicBezTo>
                      <a:lnTo>
                        <a:pt x="4" y="13485"/>
                      </a:lnTo>
                      <a:cubicBezTo>
                        <a:pt x="4" y="13651"/>
                        <a:pt x="138" y="13785"/>
                        <a:pt x="304" y="13785"/>
                      </a:cubicBezTo>
                      <a:cubicBezTo>
                        <a:pt x="470" y="13785"/>
                        <a:pt x="605" y="13651"/>
                        <a:pt x="605" y="13485"/>
                      </a:cubicBezTo>
                      <a:lnTo>
                        <a:pt x="605" y="307"/>
                      </a:lnTo>
                      <a:cubicBezTo>
                        <a:pt x="609" y="139"/>
                        <a:pt x="473" y="0"/>
                        <a:pt x="30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76;p32">
                  <a:extLst>
                    <a:ext uri="{FF2B5EF4-FFF2-40B4-BE49-F238E27FC236}">
                      <a16:creationId xmlns:a16="http://schemas.microsoft.com/office/drawing/2014/main" id="{6E3C19A5-A9CE-C4B9-3121-3BEA80E062BC}"/>
                    </a:ext>
                  </a:extLst>
                </p:cNvPr>
                <p:cNvSpPr/>
                <p:nvPr/>
              </p:nvSpPr>
              <p:spPr>
                <a:xfrm>
                  <a:off x="5124325" y="2839409"/>
                  <a:ext cx="106090" cy="102093"/>
                </a:xfrm>
                <a:custGeom>
                  <a:avLst/>
                  <a:gdLst/>
                  <a:ahLst/>
                  <a:cxnLst/>
                  <a:rect l="l" t="t" r="r" b="b"/>
                  <a:pathLst>
                    <a:path w="5388" h="5185" extrusionOk="0">
                      <a:moveTo>
                        <a:pt x="2592" y="1"/>
                      </a:moveTo>
                      <a:cubicBezTo>
                        <a:pt x="1161" y="1"/>
                        <a:pt x="0" y="1162"/>
                        <a:pt x="0" y="2593"/>
                      </a:cubicBezTo>
                      <a:cubicBezTo>
                        <a:pt x="0" y="3641"/>
                        <a:pt x="632" y="4586"/>
                        <a:pt x="1601" y="4988"/>
                      </a:cubicBezTo>
                      <a:cubicBezTo>
                        <a:pt x="1921" y="5120"/>
                        <a:pt x="2258" y="5185"/>
                        <a:pt x="2591" y="5185"/>
                      </a:cubicBezTo>
                      <a:cubicBezTo>
                        <a:pt x="3266" y="5185"/>
                        <a:pt x="3929" y="4922"/>
                        <a:pt x="4425" y="4426"/>
                      </a:cubicBezTo>
                      <a:cubicBezTo>
                        <a:pt x="5166" y="3685"/>
                        <a:pt x="5388" y="2569"/>
                        <a:pt x="4987" y="1602"/>
                      </a:cubicBezTo>
                      <a:cubicBezTo>
                        <a:pt x="4585" y="633"/>
                        <a:pt x="3640" y="1"/>
                        <a:pt x="259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77;p32">
                  <a:extLst>
                    <a:ext uri="{FF2B5EF4-FFF2-40B4-BE49-F238E27FC236}">
                      <a16:creationId xmlns:a16="http://schemas.microsoft.com/office/drawing/2014/main" id="{99014DAC-9152-3610-9CA2-F5326F47E34A}"/>
                    </a:ext>
                  </a:extLst>
                </p:cNvPr>
                <p:cNvSpPr/>
                <p:nvPr/>
              </p:nvSpPr>
              <p:spPr>
                <a:xfrm>
                  <a:off x="5118418" y="2833502"/>
                  <a:ext cx="113926" cy="113926"/>
                </a:xfrm>
                <a:custGeom>
                  <a:avLst/>
                  <a:gdLst/>
                  <a:ahLst/>
                  <a:cxnLst/>
                  <a:rect l="l" t="t" r="r" b="b"/>
                  <a:pathLst>
                    <a:path w="5786" h="5786" extrusionOk="0">
                      <a:moveTo>
                        <a:pt x="2892" y="602"/>
                      </a:moveTo>
                      <a:cubicBezTo>
                        <a:pt x="4156" y="602"/>
                        <a:pt x="5184" y="1629"/>
                        <a:pt x="5184" y="2893"/>
                      </a:cubicBezTo>
                      <a:cubicBezTo>
                        <a:pt x="5184" y="4157"/>
                        <a:pt x="4156" y="5185"/>
                        <a:pt x="2892" y="5185"/>
                      </a:cubicBezTo>
                      <a:cubicBezTo>
                        <a:pt x="1630" y="5185"/>
                        <a:pt x="602" y="4157"/>
                        <a:pt x="602" y="2893"/>
                      </a:cubicBezTo>
                      <a:cubicBezTo>
                        <a:pt x="602" y="1629"/>
                        <a:pt x="1630" y="602"/>
                        <a:pt x="2892" y="602"/>
                      </a:cubicBezTo>
                      <a:close/>
                      <a:moveTo>
                        <a:pt x="2892" y="1"/>
                      </a:moveTo>
                      <a:cubicBezTo>
                        <a:pt x="1298" y="1"/>
                        <a:pt x="0" y="1298"/>
                        <a:pt x="0" y="2893"/>
                      </a:cubicBezTo>
                      <a:cubicBezTo>
                        <a:pt x="0" y="4487"/>
                        <a:pt x="1298" y="5786"/>
                        <a:pt x="2892" y="5786"/>
                      </a:cubicBezTo>
                      <a:cubicBezTo>
                        <a:pt x="4487" y="5786"/>
                        <a:pt x="5785" y="4487"/>
                        <a:pt x="5785" y="2893"/>
                      </a:cubicBezTo>
                      <a:cubicBezTo>
                        <a:pt x="5785" y="1298"/>
                        <a:pt x="4487" y="1"/>
                        <a:pt x="289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78;p32">
                  <a:extLst>
                    <a:ext uri="{FF2B5EF4-FFF2-40B4-BE49-F238E27FC236}">
                      <a16:creationId xmlns:a16="http://schemas.microsoft.com/office/drawing/2014/main" id="{0DF1DB86-0ABF-6E45-68A8-DB8391ED8967}"/>
                    </a:ext>
                  </a:extLst>
                </p:cNvPr>
                <p:cNvSpPr/>
                <p:nvPr/>
              </p:nvSpPr>
              <p:spPr>
                <a:xfrm>
                  <a:off x="4866130" y="2095698"/>
                  <a:ext cx="116092" cy="71258"/>
                </a:xfrm>
                <a:custGeom>
                  <a:avLst/>
                  <a:gdLst/>
                  <a:ahLst/>
                  <a:cxnLst/>
                  <a:rect l="l" t="t" r="r" b="b"/>
                  <a:pathLst>
                    <a:path w="5896" h="3619" extrusionOk="0">
                      <a:moveTo>
                        <a:pt x="343" y="0"/>
                      </a:moveTo>
                      <a:cubicBezTo>
                        <a:pt x="240" y="0"/>
                        <a:pt x="139" y="54"/>
                        <a:pt x="83" y="151"/>
                      </a:cubicBezTo>
                      <a:cubicBezTo>
                        <a:pt x="0" y="295"/>
                        <a:pt x="49" y="478"/>
                        <a:pt x="193" y="561"/>
                      </a:cubicBezTo>
                      <a:lnTo>
                        <a:pt x="5419" y="3579"/>
                      </a:lnTo>
                      <a:cubicBezTo>
                        <a:pt x="5465" y="3605"/>
                        <a:pt x="5516" y="3618"/>
                        <a:pt x="5569" y="3618"/>
                      </a:cubicBezTo>
                      <a:cubicBezTo>
                        <a:pt x="5570" y="3618"/>
                        <a:pt x="5571" y="3618"/>
                        <a:pt x="5572" y="3618"/>
                      </a:cubicBezTo>
                      <a:cubicBezTo>
                        <a:pt x="5707" y="3618"/>
                        <a:pt x="5824" y="3527"/>
                        <a:pt x="5860" y="3396"/>
                      </a:cubicBezTo>
                      <a:cubicBezTo>
                        <a:pt x="5895" y="3265"/>
                        <a:pt x="5837" y="3126"/>
                        <a:pt x="5720" y="3058"/>
                      </a:cubicBezTo>
                      <a:lnTo>
                        <a:pt x="493" y="41"/>
                      </a:lnTo>
                      <a:cubicBezTo>
                        <a:pt x="446" y="13"/>
                        <a:pt x="394" y="0"/>
                        <a:pt x="34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79;p32">
                  <a:extLst>
                    <a:ext uri="{FF2B5EF4-FFF2-40B4-BE49-F238E27FC236}">
                      <a16:creationId xmlns:a16="http://schemas.microsoft.com/office/drawing/2014/main" id="{02AD6B31-21FE-15BD-58D8-168ACA0387C7}"/>
                    </a:ext>
                  </a:extLst>
                </p:cNvPr>
                <p:cNvSpPr/>
                <p:nvPr/>
              </p:nvSpPr>
              <p:spPr>
                <a:xfrm>
                  <a:off x="4978048" y="2272061"/>
                  <a:ext cx="403704" cy="127079"/>
                </a:xfrm>
                <a:custGeom>
                  <a:avLst/>
                  <a:gdLst/>
                  <a:ahLst/>
                  <a:cxnLst/>
                  <a:rect l="l" t="t" r="r" b="b"/>
                  <a:pathLst>
                    <a:path w="20503" h="6454" extrusionOk="0">
                      <a:moveTo>
                        <a:pt x="10462" y="0"/>
                      </a:moveTo>
                      <a:cubicBezTo>
                        <a:pt x="10411" y="0"/>
                        <a:pt x="10359" y="13"/>
                        <a:pt x="10313" y="40"/>
                      </a:cubicBezTo>
                      <a:lnTo>
                        <a:pt x="176" y="5893"/>
                      </a:lnTo>
                      <a:cubicBezTo>
                        <a:pt x="58" y="5961"/>
                        <a:pt x="0" y="6100"/>
                        <a:pt x="36" y="6231"/>
                      </a:cubicBezTo>
                      <a:cubicBezTo>
                        <a:pt x="71" y="6362"/>
                        <a:pt x="190" y="6454"/>
                        <a:pt x="326" y="6454"/>
                      </a:cubicBezTo>
                      <a:cubicBezTo>
                        <a:pt x="380" y="6454"/>
                        <a:pt x="431" y="6440"/>
                        <a:pt x="476" y="6414"/>
                      </a:cubicBezTo>
                      <a:lnTo>
                        <a:pt x="10460" y="650"/>
                      </a:lnTo>
                      <a:lnTo>
                        <a:pt x="20004" y="6324"/>
                      </a:lnTo>
                      <a:cubicBezTo>
                        <a:pt x="20053" y="6353"/>
                        <a:pt x="20106" y="6367"/>
                        <a:pt x="20159" y="6367"/>
                      </a:cubicBezTo>
                      <a:cubicBezTo>
                        <a:pt x="20261" y="6367"/>
                        <a:pt x="20362" y="6315"/>
                        <a:pt x="20418" y="6220"/>
                      </a:cubicBezTo>
                      <a:cubicBezTo>
                        <a:pt x="20502" y="6076"/>
                        <a:pt x="20455" y="5892"/>
                        <a:pt x="20311" y="5807"/>
                      </a:cubicBezTo>
                      <a:lnTo>
                        <a:pt x="10616" y="43"/>
                      </a:lnTo>
                      <a:cubicBezTo>
                        <a:pt x="10569" y="14"/>
                        <a:pt x="10515" y="0"/>
                        <a:pt x="1046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80;p32">
                  <a:extLst>
                    <a:ext uri="{FF2B5EF4-FFF2-40B4-BE49-F238E27FC236}">
                      <a16:creationId xmlns:a16="http://schemas.microsoft.com/office/drawing/2014/main" id="{732CF97C-1D2B-D6D2-E86D-609E883AC364}"/>
                    </a:ext>
                  </a:extLst>
                </p:cNvPr>
                <p:cNvSpPr/>
                <p:nvPr/>
              </p:nvSpPr>
              <p:spPr>
                <a:xfrm>
                  <a:off x="5178059" y="2039739"/>
                  <a:ext cx="12011" cy="244176"/>
                </a:xfrm>
                <a:custGeom>
                  <a:avLst/>
                  <a:gdLst/>
                  <a:ahLst/>
                  <a:cxnLst/>
                  <a:rect l="l" t="t" r="r" b="b"/>
                  <a:pathLst>
                    <a:path w="610" h="12401" extrusionOk="0">
                      <a:moveTo>
                        <a:pt x="304" y="1"/>
                      </a:moveTo>
                      <a:cubicBezTo>
                        <a:pt x="136" y="1"/>
                        <a:pt x="1" y="139"/>
                        <a:pt x="4" y="308"/>
                      </a:cubicBezTo>
                      <a:lnTo>
                        <a:pt x="4" y="12099"/>
                      </a:lnTo>
                      <a:cubicBezTo>
                        <a:pt x="4" y="12265"/>
                        <a:pt x="138" y="12400"/>
                        <a:pt x="304" y="12400"/>
                      </a:cubicBezTo>
                      <a:cubicBezTo>
                        <a:pt x="470" y="12400"/>
                        <a:pt x="604" y="12265"/>
                        <a:pt x="605" y="12100"/>
                      </a:cubicBezTo>
                      <a:lnTo>
                        <a:pt x="605" y="308"/>
                      </a:lnTo>
                      <a:cubicBezTo>
                        <a:pt x="609" y="139"/>
                        <a:pt x="473" y="1"/>
                        <a:pt x="30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481;p32">
                <a:extLst>
                  <a:ext uri="{FF2B5EF4-FFF2-40B4-BE49-F238E27FC236}">
                    <a16:creationId xmlns:a16="http://schemas.microsoft.com/office/drawing/2014/main" id="{4F7B9BBC-3A6D-092C-7F08-7DB9B6ADF1A3}"/>
                  </a:ext>
                </a:extLst>
              </p:cNvPr>
              <p:cNvGrpSpPr/>
              <p:nvPr/>
            </p:nvGrpSpPr>
            <p:grpSpPr>
              <a:xfrm>
                <a:off x="5312187" y="1140950"/>
                <a:ext cx="627501" cy="773285"/>
                <a:chOff x="5312187" y="1140950"/>
                <a:chExt cx="627501" cy="773285"/>
              </a:xfrm>
            </p:grpSpPr>
            <p:sp>
              <p:nvSpPr>
                <p:cNvPr id="13" name="Google Shape;482;p32">
                  <a:extLst>
                    <a:ext uri="{FF2B5EF4-FFF2-40B4-BE49-F238E27FC236}">
                      <a16:creationId xmlns:a16="http://schemas.microsoft.com/office/drawing/2014/main" id="{673E5426-BEFF-D8D6-E31B-5ABE46A65853}"/>
                    </a:ext>
                  </a:extLst>
                </p:cNvPr>
                <p:cNvSpPr/>
                <p:nvPr/>
              </p:nvSpPr>
              <p:spPr>
                <a:xfrm>
                  <a:off x="5791166" y="1140969"/>
                  <a:ext cx="148404" cy="11853"/>
                </a:xfrm>
                <a:custGeom>
                  <a:avLst/>
                  <a:gdLst/>
                  <a:ahLst/>
                  <a:cxnLst/>
                  <a:rect l="l" t="t" r="r" b="b"/>
                  <a:pathLst>
                    <a:path w="7537" h="602" extrusionOk="0">
                      <a:moveTo>
                        <a:pt x="294" y="0"/>
                      </a:moveTo>
                      <a:cubicBezTo>
                        <a:pt x="131" y="4"/>
                        <a:pt x="0" y="136"/>
                        <a:pt x="0" y="300"/>
                      </a:cubicBezTo>
                      <a:cubicBezTo>
                        <a:pt x="0" y="464"/>
                        <a:pt x="131" y="596"/>
                        <a:pt x="294" y="601"/>
                      </a:cubicBezTo>
                      <a:lnTo>
                        <a:pt x="7242" y="601"/>
                      </a:lnTo>
                      <a:cubicBezTo>
                        <a:pt x="7406" y="596"/>
                        <a:pt x="7536" y="464"/>
                        <a:pt x="7536" y="300"/>
                      </a:cubicBezTo>
                      <a:cubicBezTo>
                        <a:pt x="7536" y="136"/>
                        <a:pt x="7406" y="4"/>
                        <a:pt x="724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83;p32">
                  <a:extLst>
                    <a:ext uri="{FF2B5EF4-FFF2-40B4-BE49-F238E27FC236}">
                      <a16:creationId xmlns:a16="http://schemas.microsoft.com/office/drawing/2014/main" id="{580A212F-5CE4-5F32-49EC-F4686F4C162C}"/>
                    </a:ext>
                  </a:extLst>
                </p:cNvPr>
                <p:cNvSpPr/>
                <p:nvPr/>
              </p:nvSpPr>
              <p:spPr>
                <a:xfrm>
                  <a:off x="5448875" y="1140950"/>
                  <a:ext cx="297142" cy="11873"/>
                </a:xfrm>
                <a:custGeom>
                  <a:avLst/>
                  <a:gdLst/>
                  <a:ahLst/>
                  <a:cxnLst/>
                  <a:rect l="l" t="t" r="r" b="b"/>
                  <a:pathLst>
                    <a:path w="15091" h="603" extrusionOk="0">
                      <a:moveTo>
                        <a:pt x="299" y="1"/>
                      </a:moveTo>
                      <a:cubicBezTo>
                        <a:pt x="134" y="1"/>
                        <a:pt x="0" y="136"/>
                        <a:pt x="0" y="301"/>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1"/>
                      </a:cubicBezTo>
                      <a:cubicBezTo>
                        <a:pt x="15090" y="136"/>
                        <a:pt x="14956" y="1"/>
                        <a:pt x="14792" y="1"/>
                      </a:cubicBezTo>
                      <a:cubicBezTo>
                        <a:pt x="14789" y="1"/>
                        <a:pt x="14786" y="1"/>
                        <a:pt x="14783" y="1"/>
                      </a:cubicBezTo>
                      <a:lnTo>
                        <a:pt x="307"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84;p32">
                  <a:extLst>
                    <a:ext uri="{FF2B5EF4-FFF2-40B4-BE49-F238E27FC236}">
                      <a16:creationId xmlns:a16="http://schemas.microsoft.com/office/drawing/2014/main" id="{E279FF69-9BB4-7F9C-3DC5-B0A3BF2FE998}"/>
                    </a:ext>
                  </a:extLst>
                </p:cNvPr>
                <p:cNvSpPr/>
                <p:nvPr/>
              </p:nvSpPr>
              <p:spPr>
                <a:xfrm>
                  <a:off x="5312305" y="1140969"/>
                  <a:ext cx="85711" cy="11853"/>
                </a:xfrm>
                <a:custGeom>
                  <a:avLst/>
                  <a:gdLst/>
                  <a:ahLst/>
                  <a:cxnLst/>
                  <a:rect l="l" t="t" r="r" b="b"/>
                  <a:pathLst>
                    <a:path w="4353" h="602" extrusionOk="0">
                      <a:moveTo>
                        <a:pt x="294" y="0"/>
                      </a:moveTo>
                      <a:cubicBezTo>
                        <a:pt x="131" y="4"/>
                        <a:pt x="0" y="136"/>
                        <a:pt x="0" y="300"/>
                      </a:cubicBezTo>
                      <a:cubicBezTo>
                        <a:pt x="0" y="464"/>
                        <a:pt x="131" y="596"/>
                        <a:pt x="294" y="601"/>
                      </a:cubicBezTo>
                      <a:lnTo>
                        <a:pt x="4059" y="601"/>
                      </a:lnTo>
                      <a:cubicBezTo>
                        <a:pt x="4222" y="596"/>
                        <a:pt x="4353" y="464"/>
                        <a:pt x="4353" y="300"/>
                      </a:cubicBezTo>
                      <a:cubicBezTo>
                        <a:pt x="4353" y="136"/>
                        <a:pt x="4222" y="4"/>
                        <a:pt x="40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85;p32">
                  <a:extLst>
                    <a:ext uri="{FF2B5EF4-FFF2-40B4-BE49-F238E27FC236}">
                      <a16:creationId xmlns:a16="http://schemas.microsoft.com/office/drawing/2014/main" id="{920C3D84-65C1-5FA8-BF2D-C40890DF1576}"/>
                    </a:ext>
                  </a:extLst>
                </p:cNvPr>
                <p:cNvSpPr/>
                <p:nvPr/>
              </p:nvSpPr>
              <p:spPr>
                <a:xfrm>
                  <a:off x="5568590" y="1198267"/>
                  <a:ext cx="370979" cy="11873"/>
                </a:xfrm>
                <a:custGeom>
                  <a:avLst/>
                  <a:gdLst/>
                  <a:ahLst/>
                  <a:cxnLst/>
                  <a:rect l="l" t="t" r="r" b="b"/>
                  <a:pathLst>
                    <a:path w="18841" h="603" extrusionOk="0">
                      <a:moveTo>
                        <a:pt x="301" y="1"/>
                      </a:moveTo>
                      <a:cubicBezTo>
                        <a:pt x="135" y="1"/>
                        <a:pt x="0" y="135"/>
                        <a:pt x="0" y="301"/>
                      </a:cubicBezTo>
                      <a:cubicBezTo>
                        <a:pt x="0" y="468"/>
                        <a:pt x="135" y="602"/>
                        <a:pt x="301" y="602"/>
                      </a:cubicBezTo>
                      <a:cubicBezTo>
                        <a:pt x="303" y="602"/>
                        <a:pt x="305" y="602"/>
                        <a:pt x="307" y="602"/>
                      </a:cubicBezTo>
                      <a:lnTo>
                        <a:pt x="18546" y="602"/>
                      </a:lnTo>
                      <a:cubicBezTo>
                        <a:pt x="18710" y="598"/>
                        <a:pt x="18840" y="464"/>
                        <a:pt x="18840" y="301"/>
                      </a:cubicBezTo>
                      <a:cubicBezTo>
                        <a:pt x="18840" y="138"/>
                        <a:pt x="18710" y="4"/>
                        <a:pt x="18546" y="1"/>
                      </a:cubicBezTo>
                      <a:lnTo>
                        <a:pt x="307"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86;p32">
                  <a:extLst>
                    <a:ext uri="{FF2B5EF4-FFF2-40B4-BE49-F238E27FC236}">
                      <a16:creationId xmlns:a16="http://schemas.microsoft.com/office/drawing/2014/main" id="{AB480298-B2FB-D422-988F-70889E079060}"/>
                    </a:ext>
                  </a:extLst>
                </p:cNvPr>
                <p:cNvSpPr/>
                <p:nvPr/>
              </p:nvSpPr>
              <p:spPr>
                <a:xfrm>
                  <a:off x="5312325" y="1198267"/>
                  <a:ext cx="137259" cy="11873"/>
                </a:xfrm>
                <a:custGeom>
                  <a:avLst/>
                  <a:gdLst/>
                  <a:ahLst/>
                  <a:cxnLst/>
                  <a:rect l="l" t="t" r="r" b="b"/>
                  <a:pathLst>
                    <a:path w="6971" h="603" extrusionOk="0">
                      <a:moveTo>
                        <a:pt x="6669" y="1"/>
                      </a:moveTo>
                      <a:cubicBezTo>
                        <a:pt x="6667" y="1"/>
                        <a:pt x="6665" y="1"/>
                        <a:pt x="6663" y="1"/>
                      </a:cubicBezTo>
                      <a:lnTo>
                        <a:pt x="293" y="1"/>
                      </a:lnTo>
                      <a:cubicBezTo>
                        <a:pt x="131" y="4"/>
                        <a:pt x="0" y="138"/>
                        <a:pt x="0" y="301"/>
                      </a:cubicBezTo>
                      <a:cubicBezTo>
                        <a:pt x="0" y="464"/>
                        <a:pt x="131" y="598"/>
                        <a:pt x="293" y="602"/>
                      </a:cubicBezTo>
                      <a:lnTo>
                        <a:pt x="6663" y="602"/>
                      </a:lnTo>
                      <a:cubicBezTo>
                        <a:pt x="6665" y="602"/>
                        <a:pt x="6667" y="602"/>
                        <a:pt x="6669" y="602"/>
                      </a:cubicBezTo>
                      <a:cubicBezTo>
                        <a:pt x="6836" y="602"/>
                        <a:pt x="6971" y="468"/>
                        <a:pt x="6971" y="301"/>
                      </a:cubicBezTo>
                      <a:cubicBezTo>
                        <a:pt x="6971" y="135"/>
                        <a:pt x="6836" y="1"/>
                        <a:pt x="66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87;p32">
                  <a:extLst>
                    <a:ext uri="{FF2B5EF4-FFF2-40B4-BE49-F238E27FC236}">
                      <a16:creationId xmlns:a16="http://schemas.microsoft.com/office/drawing/2014/main" id="{A58CA4BB-7AAA-D043-F173-8D8351919FE4}"/>
                    </a:ext>
                  </a:extLst>
                </p:cNvPr>
                <p:cNvSpPr/>
                <p:nvPr/>
              </p:nvSpPr>
              <p:spPr>
                <a:xfrm>
                  <a:off x="5865003" y="1263776"/>
                  <a:ext cx="74566" cy="11873"/>
                </a:xfrm>
                <a:custGeom>
                  <a:avLst/>
                  <a:gdLst/>
                  <a:ahLst/>
                  <a:cxnLst/>
                  <a:rect l="l" t="t" r="r" b="b"/>
                  <a:pathLst>
                    <a:path w="3787" h="603" extrusionOk="0">
                      <a:moveTo>
                        <a:pt x="299" y="1"/>
                      </a:moveTo>
                      <a:cubicBezTo>
                        <a:pt x="135" y="1"/>
                        <a:pt x="1" y="135"/>
                        <a:pt x="1" y="301"/>
                      </a:cubicBezTo>
                      <a:cubicBezTo>
                        <a:pt x="1" y="467"/>
                        <a:pt x="136" y="602"/>
                        <a:pt x="301" y="602"/>
                      </a:cubicBezTo>
                      <a:cubicBezTo>
                        <a:pt x="303" y="602"/>
                        <a:pt x="305" y="602"/>
                        <a:pt x="308" y="602"/>
                      </a:cubicBezTo>
                      <a:lnTo>
                        <a:pt x="3492" y="602"/>
                      </a:lnTo>
                      <a:cubicBezTo>
                        <a:pt x="3656" y="597"/>
                        <a:pt x="3786" y="464"/>
                        <a:pt x="3786" y="301"/>
                      </a:cubicBezTo>
                      <a:cubicBezTo>
                        <a:pt x="3786" y="137"/>
                        <a:pt x="3656" y="4"/>
                        <a:pt x="3492" y="1"/>
                      </a:cubicBezTo>
                      <a:lnTo>
                        <a:pt x="308"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88;p32">
                  <a:extLst>
                    <a:ext uri="{FF2B5EF4-FFF2-40B4-BE49-F238E27FC236}">
                      <a16:creationId xmlns:a16="http://schemas.microsoft.com/office/drawing/2014/main" id="{2AAF4F28-D136-62AB-EF93-3550CD56C7B7}"/>
                    </a:ext>
                  </a:extLst>
                </p:cNvPr>
                <p:cNvSpPr/>
                <p:nvPr/>
              </p:nvSpPr>
              <p:spPr>
                <a:xfrm>
                  <a:off x="5688542" y="1263776"/>
                  <a:ext cx="137003" cy="11853"/>
                </a:xfrm>
                <a:custGeom>
                  <a:avLst/>
                  <a:gdLst/>
                  <a:ahLst/>
                  <a:cxnLst/>
                  <a:rect l="l" t="t" r="r" b="b"/>
                  <a:pathLst>
                    <a:path w="6958" h="602" extrusionOk="0">
                      <a:moveTo>
                        <a:pt x="294" y="1"/>
                      </a:moveTo>
                      <a:cubicBezTo>
                        <a:pt x="131" y="4"/>
                        <a:pt x="0" y="137"/>
                        <a:pt x="0" y="301"/>
                      </a:cubicBezTo>
                      <a:cubicBezTo>
                        <a:pt x="0" y="464"/>
                        <a:pt x="131" y="597"/>
                        <a:pt x="294" y="602"/>
                      </a:cubicBezTo>
                      <a:lnTo>
                        <a:pt x="6664" y="602"/>
                      </a:lnTo>
                      <a:cubicBezTo>
                        <a:pt x="6827" y="597"/>
                        <a:pt x="6958" y="464"/>
                        <a:pt x="6958" y="301"/>
                      </a:cubicBezTo>
                      <a:cubicBezTo>
                        <a:pt x="6958" y="137"/>
                        <a:pt x="6827" y="4"/>
                        <a:pt x="66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89;p32">
                  <a:extLst>
                    <a:ext uri="{FF2B5EF4-FFF2-40B4-BE49-F238E27FC236}">
                      <a16:creationId xmlns:a16="http://schemas.microsoft.com/office/drawing/2014/main" id="{2906D8A8-E917-8D9E-0B38-2B2A9CFA9018}"/>
                    </a:ext>
                  </a:extLst>
                </p:cNvPr>
                <p:cNvSpPr/>
                <p:nvPr/>
              </p:nvSpPr>
              <p:spPr>
                <a:xfrm>
                  <a:off x="5312325" y="1263776"/>
                  <a:ext cx="302576" cy="11873"/>
                </a:xfrm>
                <a:custGeom>
                  <a:avLst/>
                  <a:gdLst/>
                  <a:ahLst/>
                  <a:cxnLst/>
                  <a:rect l="l" t="t" r="r" b="b"/>
                  <a:pathLst>
                    <a:path w="15367" h="603" extrusionOk="0">
                      <a:moveTo>
                        <a:pt x="15068" y="1"/>
                      </a:moveTo>
                      <a:cubicBezTo>
                        <a:pt x="15065" y="1"/>
                        <a:pt x="15062" y="1"/>
                        <a:pt x="15059" y="1"/>
                      </a:cubicBezTo>
                      <a:lnTo>
                        <a:pt x="293" y="1"/>
                      </a:lnTo>
                      <a:cubicBezTo>
                        <a:pt x="131" y="4"/>
                        <a:pt x="0" y="137"/>
                        <a:pt x="0" y="301"/>
                      </a:cubicBezTo>
                      <a:cubicBezTo>
                        <a:pt x="0" y="464"/>
                        <a:pt x="131" y="597"/>
                        <a:pt x="293" y="602"/>
                      </a:cubicBezTo>
                      <a:lnTo>
                        <a:pt x="15059" y="602"/>
                      </a:lnTo>
                      <a:cubicBezTo>
                        <a:pt x="15062" y="602"/>
                        <a:pt x="15064" y="602"/>
                        <a:pt x="15066" y="602"/>
                      </a:cubicBezTo>
                      <a:cubicBezTo>
                        <a:pt x="15231" y="602"/>
                        <a:pt x="15366" y="467"/>
                        <a:pt x="15366" y="301"/>
                      </a:cubicBezTo>
                      <a:cubicBezTo>
                        <a:pt x="15366" y="135"/>
                        <a:pt x="15232" y="1"/>
                        <a:pt x="150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90;p32">
                  <a:extLst>
                    <a:ext uri="{FF2B5EF4-FFF2-40B4-BE49-F238E27FC236}">
                      <a16:creationId xmlns:a16="http://schemas.microsoft.com/office/drawing/2014/main" id="{FB428650-C55C-BB76-16BD-E92E8755BCDF}"/>
                    </a:ext>
                  </a:extLst>
                </p:cNvPr>
                <p:cNvSpPr/>
                <p:nvPr/>
              </p:nvSpPr>
              <p:spPr>
                <a:xfrm>
                  <a:off x="5608600" y="1329265"/>
                  <a:ext cx="331087" cy="11853"/>
                </a:xfrm>
                <a:custGeom>
                  <a:avLst/>
                  <a:gdLst/>
                  <a:ahLst/>
                  <a:cxnLst/>
                  <a:rect l="l" t="t" r="r" b="b"/>
                  <a:pathLst>
                    <a:path w="16815" h="602" extrusionOk="0">
                      <a:moveTo>
                        <a:pt x="302" y="1"/>
                      </a:moveTo>
                      <a:cubicBezTo>
                        <a:pt x="136" y="1"/>
                        <a:pt x="1" y="136"/>
                        <a:pt x="1" y="302"/>
                      </a:cubicBezTo>
                      <a:cubicBezTo>
                        <a:pt x="1" y="468"/>
                        <a:pt x="136" y="602"/>
                        <a:pt x="302" y="602"/>
                      </a:cubicBezTo>
                      <a:lnTo>
                        <a:pt x="16514" y="602"/>
                      </a:lnTo>
                      <a:cubicBezTo>
                        <a:pt x="16680" y="602"/>
                        <a:pt x="16814" y="468"/>
                        <a:pt x="16814" y="302"/>
                      </a:cubicBezTo>
                      <a:cubicBezTo>
                        <a:pt x="16814" y="136"/>
                        <a:pt x="16680" y="1"/>
                        <a:pt x="165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91;p32">
                  <a:extLst>
                    <a:ext uri="{FF2B5EF4-FFF2-40B4-BE49-F238E27FC236}">
                      <a16:creationId xmlns:a16="http://schemas.microsoft.com/office/drawing/2014/main" id="{6DC46A89-DEDB-9ADE-A9B7-6F19A0A69A3A}"/>
                    </a:ext>
                  </a:extLst>
                </p:cNvPr>
                <p:cNvSpPr/>
                <p:nvPr/>
              </p:nvSpPr>
              <p:spPr>
                <a:xfrm>
                  <a:off x="5312187" y="1329265"/>
                  <a:ext cx="239864" cy="11853"/>
                </a:xfrm>
                <a:custGeom>
                  <a:avLst/>
                  <a:gdLst/>
                  <a:ahLst/>
                  <a:cxnLst/>
                  <a:rect l="l" t="t" r="r" b="b"/>
                  <a:pathLst>
                    <a:path w="12182" h="602" extrusionOk="0">
                      <a:moveTo>
                        <a:pt x="300" y="1"/>
                      </a:moveTo>
                      <a:cubicBezTo>
                        <a:pt x="134" y="1"/>
                        <a:pt x="0" y="136"/>
                        <a:pt x="0" y="302"/>
                      </a:cubicBezTo>
                      <a:cubicBezTo>
                        <a:pt x="0" y="468"/>
                        <a:pt x="134" y="602"/>
                        <a:pt x="300" y="602"/>
                      </a:cubicBezTo>
                      <a:lnTo>
                        <a:pt x="11882" y="602"/>
                      </a:lnTo>
                      <a:cubicBezTo>
                        <a:pt x="12048" y="602"/>
                        <a:pt x="12182" y="468"/>
                        <a:pt x="12182" y="302"/>
                      </a:cubicBezTo>
                      <a:cubicBezTo>
                        <a:pt x="12182" y="136"/>
                        <a:pt x="12048" y="1"/>
                        <a:pt x="1188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92;p32">
                  <a:extLst>
                    <a:ext uri="{FF2B5EF4-FFF2-40B4-BE49-F238E27FC236}">
                      <a16:creationId xmlns:a16="http://schemas.microsoft.com/office/drawing/2014/main" id="{3F6974E9-A210-ED4D-230C-F5B8659F8AE9}"/>
                    </a:ext>
                  </a:extLst>
                </p:cNvPr>
                <p:cNvSpPr/>
                <p:nvPr/>
              </p:nvSpPr>
              <p:spPr>
                <a:xfrm>
                  <a:off x="5791166" y="1394773"/>
                  <a:ext cx="148404" cy="11853"/>
                </a:xfrm>
                <a:custGeom>
                  <a:avLst/>
                  <a:gdLst/>
                  <a:ahLst/>
                  <a:cxnLst/>
                  <a:rect l="l" t="t" r="r" b="b"/>
                  <a:pathLst>
                    <a:path w="7537" h="602" extrusionOk="0">
                      <a:moveTo>
                        <a:pt x="294" y="1"/>
                      </a:moveTo>
                      <a:cubicBezTo>
                        <a:pt x="131" y="4"/>
                        <a:pt x="0" y="137"/>
                        <a:pt x="0" y="300"/>
                      </a:cubicBezTo>
                      <a:cubicBezTo>
                        <a:pt x="0" y="464"/>
                        <a:pt x="131" y="598"/>
                        <a:pt x="294" y="602"/>
                      </a:cubicBezTo>
                      <a:lnTo>
                        <a:pt x="7242" y="602"/>
                      </a:lnTo>
                      <a:cubicBezTo>
                        <a:pt x="7406" y="598"/>
                        <a:pt x="7536" y="464"/>
                        <a:pt x="7536" y="300"/>
                      </a:cubicBezTo>
                      <a:cubicBezTo>
                        <a:pt x="7536" y="137"/>
                        <a:pt x="7406" y="4"/>
                        <a:pt x="72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93;p32">
                  <a:extLst>
                    <a:ext uri="{FF2B5EF4-FFF2-40B4-BE49-F238E27FC236}">
                      <a16:creationId xmlns:a16="http://schemas.microsoft.com/office/drawing/2014/main" id="{4328E14A-1BDE-4EA0-FA54-A1ECAFBEAACD}"/>
                    </a:ext>
                  </a:extLst>
                </p:cNvPr>
                <p:cNvSpPr/>
                <p:nvPr/>
              </p:nvSpPr>
              <p:spPr>
                <a:xfrm>
                  <a:off x="5448875" y="1394773"/>
                  <a:ext cx="297142" cy="11853"/>
                </a:xfrm>
                <a:custGeom>
                  <a:avLst/>
                  <a:gdLst/>
                  <a:ahLst/>
                  <a:cxnLst/>
                  <a:rect l="l" t="t" r="r" b="b"/>
                  <a:pathLst>
                    <a:path w="15091" h="602" extrusionOk="0">
                      <a:moveTo>
                        <a:pt x="301" y="0"/>
                      </a:moveTo>
                      <a:cubicBezTo>
                        <a:pt x="135" y="0"/>
                        <a:pt x="0" y="134"/>
                        <a:pt x="0" y="300"/>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0"/>
                      </a:cubicBezTo>
                      <a:cubicBezTo>
                        <a:pt x="15090" y="134"/>
                        <a:pt x="14955" y="0"/>
                        <a:pt x="14789" y="0"/>
                      </a:cubicBezTo>
                      <a:cubicBezTo>
                        <a:pt x="14787" y="0"/>
                        <a:pt x="14785" y="0"/>
                        <a:pt x="14783" y="1"/>
                      </a:cubicBezTo>
                      <a:lnTo>
                        <a:pt x="307" y="1"/>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94;p32">
                  <a:extLst>
                    <a:ext uri="{FF2B5EF4-FFF2-40B4-BE49-F238E27FC236}">
                      <a16:creationId xmlns:a16="http://schemas.microsoft.com/office/drawing/2014/main" id="{FB38E685-784B-9A5C-A1B7-F25E998C3384}"/>
                    </a:ext>
                  </a:extLst>
                </p:cNvPr>
                <p:cNvSpPr/>
                <p:nvPr/>
              </p:nvSpPr>
              <p:spPr>
                <a:xfrm>
                  <a:off x="5312305" y="1394773"/>
                  <a:ext cx="85711" cy="11853"/>
                </a:xfrm>
                <a:custGeom>
                  <a:avLst/>
                  <a:gdLst/>
                  <a:ahLst/>
                  <a:cxnLst/>
                  <a:rect l="l" t="t" r="r" b="b"/>
                  <a:pathLst>
                    <a:path w="4353" h="602" extrusionOk="0">
                      <a:moveTo>
                        <a:pt x="294" y="1"/>
                      </a:moveTo>
                      <a:cubicBezTo>
                        <a:pt x="131" y="4"/>
                        <a:pt x="0" y="137"/>
                        <a:pt x="0" y="300"/>
                      </a:cubicBezTo>
                      <a:cubicBezTo>
                        <a:pt x="0" y="464"/>
                        <a:pt x="131" y="598"/>
                        <a:pt x="294" y="602"/>
                      </a:cubicBezTo>
                      <a:lnTo>
                        <a:pt x="4059" y="602"/>
                      </a:lnTo>
                      <a:cubicBezTo>
                        <a:pt x="4222" y="598"/>
                        <a:pt x="4353" y="464"/>
                        <a:pt x="4353" y="300"/>
                      </a:cubicBezTo>
                      <a:cubicBezTo>
                        <a:pt x="4353" y="137"/>
                        <a:pt x="4222" y="4"/>
                        <a:pt x="40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95;p32">
                  <a:extLst>
                    <a:ext uri="{FF2B5EF4-FFF2-40B4-BE49-F238E27FC236}">
                      <a16:creationId xmlns:a16="http://schemas.microsoft.com/office/drawing/2014/main" id="{EE75DDB8-322A-86BA-3C4F-2845E40744F1}"/>
                    </a:ext>
                  </a:extLst>
                </p:cNvPr>
                <p:cNvSpPr/>
                <p:nvPr/>
              </p:nvSpPr>
              <p:spPr>
                <a:xfrm>
                  <a:off x="5568590" y="1452091"/>
                  <a:ext cx="370979" cy="11834"/>
                </a:xfrm>
                <a:custGeom>
                  <a:avLst/>
                  <a:gdLst/>
                  <a:ahLst/>
                  <a:cxnLst/>
                  <a:rect l="l" t="t" r="r" b="b"/>
                  <a:pathLst>
                    <a:path w="18841" h="601" extrusionOk="0">
                      <a:moveTo>
                        <a:pt x="299" y="0"/>
                      </a:moveTo>
                      <a:cubicBezTo>
                        <a:pt x="134" y="0"/>
                        <a:pt x="0" y="135"/>
                        <a:pt x="0" y="300"/>
                      </a:cubicBezTo>
                      <a:cubicBezTo>
                        <a:pt x="0" y="466"/>
                        <a:pt x="134" y="600"/>
                        <a:pt x="299" y="600"/>
                      </a:cubicBezTo>
                      <a:cubicBezTo>
                        <a:pt x="302" y="600"/>
                        <a:pt x="305" y="600"/>
                        <a:pt x="307" y="600"/>
                      </a:cubicBezTo>
                      <a:lnTo>
                        <a:pt x="18546" y="600"/>
                      </a:lnTo>
                      <a:cubicBezTo>
                        <a:pt x="18710" y="597"/>
                        <a:pt x="18840" y="464"/>
                        <a:pt x="18840" y="300"/>
                      </a:cubicBezTo>
                      <a:cubicBezTo>
                        <a:pt x="18840" y="137"/>
                        <a:pt x="18710" y="4"/>
                        <a:pt x="18546" y="0"/>
                      </a:cubicBezTo>
                      <a:lnTo>
                        <a:pt x="307" y="0"/>
                      </a:lnTo>
                      <a:cubicBezTo>
                        <a:pt x="305" y="0"/>
                        <a:pt x="302" y="0"/>
                        <a:pt x="29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96;p32">
                  <a:extLst>
                    <a:ext uri="{FF2B5EF4-FFF2-40B4-BE49-F238E27FC236}">
                      <a16:creationId xmlns:a16="http://schemas.microsoft.com/office/drawing/2014/main" id="{C660950E-BD46-C809-D66B-0D605B00B858}"/>
                    </a:ext>
                  </a:extLst>
                </p:cNvPr>
                <p:cNvSpPr/>
                <p:nvPr/>
              </p:nvSpPr>
              <p:spPr>
                <a:xfrm>
                  <a:off x="5312325" y="1452091"/>
                  <a:ext cx="137259" cy="11834"/>
                </a:xfrm>
                <a:custGeom>
                  <a:avLst/>
                  <a:gdLst/>
                  <a:ahLst/>
                  <a:cxnLst/>
                  <a:rect l="l" t="t" r="r" b="b"/>
                  <a:pathLst>
                    <a:path w="6971" h="601" extrusionOk="0">
                      <a:moveTo>
                        <a:pt x="6671" y="0"/>
                      </a:moveTo>
                      <a:cubicBezTo>
                        <a:pt x="6668" y="0"/>
                        <a:pt x="6665" y="0"/>
                        <a:pt x="6663" y="0"/>
                      </a:cubicBezTo>
                      <a:lnTo>
                        <a:pt x="293" y="0"/>
                      </a:lnTo>
                      <a:cubicBezTo>
                        <a:pt x="131" y="4"/>
                        <a:pt x="0" y="137"/>
                        <a:pt x="0" y="300"/>
                      </a:cubicBezTo>
                      <a:cubicBezTo>
                        <a:pt x="0" y="464"/>
                        <a:pt x="131" y="597"/>
                        <a:pt x="293" y="600"/>
                      </a:cubicBezTo>
                      <a:lnTo>
                        <a:pt x="6663" y="600"/>
                      </a:lnTo>
                      <a:cubicBezTo>
                        <a:pt x="6665" y="600"/>
                        <a:pt x="6668" y="600"/>
                        <a:pt x="6671" y="600"/>
                      </a:cubicBezTo>
                      <a:cubicBezTo>
                        <a:pt x="6837" y="600"/>
                        <a:pt x="6971" y="466"/>
                        <a:pt x="6971" y="300"/>
                      </a:cubicBezTo>
                      <a:cubicBezTo>
                        <a:pt x="6971" y="135"/>
                        <a:pt x="6837" y="0"/>
                        <a:pt x="667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97;p32">
                  <a:extLst>
                    <a:ext uri="{FF2B5EF4-FFF2-40B4-BE49-F238E27FC236}">
                      <a16:creationId xmlns:a16="http://schemas.microsoft.com/office/drawing/2014/main" id="{F7639D48-BBD9-5B44-0995-ECC450C56628}"/>
                    </a:ext>
                  </a:extLst>
                </p:cNvPr>
                <p:cNvSpPr/>
                <p:nvPr/>
              </p:nvSpPr>
              <p:spPr>
                <a:xfrm>
                  <a:off x="5865003" y="1517560"/>
                  <a:ext cx="74566" cy="11873"/>
                </a:xfrm>
                <a:custGeom>
                  <a:avLst/>
                  <a:gdLst/>
                  <a:ahLst/>
                  <a:cxnLst/>
                  <a:rect l="l" t="t" r="r" b="b"/>
                  <a:pathLst>
                    <a:path w="3787" h="603" extrusionOk="0">
                      <a:moveTo>
                        <a:pt x="301" y="1"/>
                      </a:moveTo>
                      <a:cubicBezTo>
                        <a:pt x="136" y="1"/>
                        <a:pt x="1" y="135"/>
                        <a:pt x="1" y="301"/>
                      </a:cubicBezTo>
                      <a:cubicBezTo>
                        <a:pt x="1" y="468"/>
                        <a:pt x="136" y="602"/>
                        <a:pt x="301" y="602"/>
                      </a:cubicBezTo>
                      <a:cubicBezTo>
                        <a:pt x="303" y="602"/>
                        <a:pt x="305" y="602"/>
                        <a:pt x="308" y="602"/>
                      </a:cubicBezTo>
                      <a:lnTo>
                        <a:pt x="3492" y="602"/>
                      </a:lnTo>
                      <a:cubicBezTo>
                        <a:pt x="3656" y="599"/>
                        <a:pt x="3786" y="465"/>
                        <a:pt x="3786" y="301"/>
                      </a:cubicBezTo>
                      <a:cubicBezTo>
                        <a:pt x="3786" y="139"/>
                        <a:pt x="3656" y="5"/>
                        <a:pt x="3492"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98;p32">
                  <a:extLst>
                    <a:ext uri="{FF2B5EF4-FFF2-40B4-BE49-F238E27FC236}">
                      <a16:creationId xmlns:a16="http://schemas.microsoft.com/office/drawing/2014/main" id="{61306CDE-CE15-A6FC-6049-6948BEE61706}"/>
                    </a:ext>
                  </a:extLst>
                </p:cNvPr>
                <p:cNvSpPr/>
                <p:nvPr/>
              </p:nvSpPr>
              <p:spPr>
                <a:xfrm>
                  <a:off x="5688542" y="1517580"/>
                  <a:ext cx="137003" cy="11853"/>
                </a:xfrm>
                <a:custGeom>
                  <a:avLst/>
                  <a:gdLst/>
                  <a:ahLst/>
                  <a:cxnLst/>
                  <a:rect l="l" t="t" r="r" b="b"/>
                  <a:pathLst>
                    <a:path w="6958" h="602" extrusionOk="0">
                      <a:moveTo>
                        <a:pt x="294" y="0"/>
                      </a:moveTo>
                      <a:cubicBezTo>
                        <a:pt x="131" y="4"/>
                        <a:pt x="0" y="138"/>
                        <a:pt x="0" y="300"/>
                      </a:cubicBezTo>
                      <a:cubicBezTo>
                        <a:pt x="0" y="464"/>
                        <a:pt x="131" y="598"/>
                        <a:pt x="294" y="601"/>
                      </a:cubicBezTo>
                      <a:lnTo>
                        <a:pt x="6664" y="601"/>
                      </a:lnTo>
                      <a:cubicBezTo>
                        <a:pt x="6827" y="598"/>
                        <a:pt x="6958" y="464"/>
                        <a:pt x="6958" y="300"/>
                      </a:cubicBezTo>
                      <a:cubicBezTo>
                        <a:pt x="6958" y="138"/>
                        <a:pt x="6827" y="4"/>
                        <a:pt x="66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99;p32">
                  <a:extLst>
                    <a:ext uri="{FF2B5EF4-FFF2-40B4-BE49-F238E27FC236}">
                      <a16:creationId xmlns:a16="http://schemas.microsoft.com/office/drawing/2014/main" id="{3D0EE771-EE44-4CC9-4016-2456AB01DC81}"/>
                    </a:ext>
                  </a:extLst>
                </p:cNvPr>
                <p:cNvSpPr/>
                <p:nvPr/>
              </p:nvSpPr>
              <p:spPr>
                <a:xfrm>
                  <a:off x="5312325" y="1517560"/>
                  <a:ext cx="302576" cy="11873"/>
                </a:xfrm>
                <a:custGeom>
                  <a:avLst/>
                  <a:gdLst/>
                  <a:ahLst/>
                  <a:cxnLst/>
                  <a:rect l="l" t="t" r="r" b="b"/>
                  <a:pathLst>
                    <a:path w="15367" h="603" extrusionOk="0">
                      <a:moveTo>
                        <a:pt x="15066" y="1"/>
                      </a:moveTo>
                      <a:cubicBezTo>
                        <a:pt x="15064" y="1"/>
                        <a:pt x="15062" y="1"/>
                        <a:pt x="15059" y="1"/>
                      </a:cubicBezTo>
                      <a:lnTo>
                        <a:pt x="293" y="1"/>
                      </a:lnTo>
                      <a:cubicBezTo>
                        <a:pt x="131" y="5"/>
                        <a:pt x="0" y="139"/>
                        <a:pt x="0" y="301"/>
                      </a:cubicBezTo>
                      <a:cubicBezTo>
                        <a:pt x="0" y="465"/>
                        <a:pt x="131" y="599"/>
                        <a:pt x="293" y="602"/>
                      </a:cubicBezTo>
                      <a:lnTo>
                        <a:pt x="15059" y="602"/>
                      </a:lnTo>
                      <a:cubicBezTo>
                        <a:pt x="15062" y="602"/>
                        <a:pt x="15064" y="602"/>
                        <a:pt x="15066" y="602"/>
                      </a:cubicBezTo>
                      <a:cubicBezTo>
                        <a:pt x="15231" y="602"/>
                        <a:pt x="15366" y="468"/>
                        <a:pt x="15366" y="301"/>
                      </a:cubicBezTo>
                      <a:cubicBezTo>
                        <a:pt x="15366" y="135"/>
                        <a:pt x="15231" y="1"/>
                        <a:pt x="1506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00;p32">
                  <a:extLst>
                    <a:ext uri="{FF2B5EF4-FFF2-40B4-BE49-F238E27FC236}">
                      <a16:creationId xmlns:a16="http://schemas.microsoft.com/office/drawing/2014/main" id="{73C86417-D3E0-EB33-1B6A-1CFDC40CCCEB}"/>
                    </a:ext>
                  </a:extLst>
                </p:cNvPr>
                <p:cNvSpPr/>
                <p:nvPr/>
              </p:nvSpPr>
              <p:spPr>
                <a:xfrm>
                  <a:off x="5608600" y="1583049"/>
                  <a:ext cx="331087" cy="11853"/>
                </a:xfrm>
                <a:custGeom>
                  <a:avLst/>
                  <a:gdLst/>
                  <a:ahLst/>
                  <a:cxnLst/>
                  <a:rect l="l" t="t" r="r" b="b"/>
                  <a:pathLst>
                    <a:path w="16815" h="602" extrusionOk="0">
                      <a:moveTo>
                        <a:pt x="302" y="1"/>
                      </a:moveTo>
                      <a:cubicBezTo>
                        <a:pt x="136" y="1"/>
                        <a:pt x="1" y="135"/>
                        <a:pt x="1" y="302"/>
                      </a:cubicBezTo>
                      <a:cubicBezTo>
                        <a:pt x="1" y="468"/>
                        <a:pt x="136" y="602"/>
                        <a:pt x="302" y="602"/>
                      </a:cubicBezTo>
                      <a:lnTo>
                        <a:pt x="16514" y="602"/>
                      </a:lnTo>
                      <a:cubicBezTo>
                        <a:pt x="16680" y="602"/>
                        <a:pt x="16814" y="468"/>
                        <a:pt x="16814" y="302"/>
                      </a:cubicBezTo>
                      <a:cubicBezTo>
                        <a:pt x="16814" y="135"/>
                        <a:pt x="16680" y="1"/>
                        <a:pt x="165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01;p32">
                  <a:extLst>
                    <a:ext uri="{FF2B5EF4-FFF2-40B4-BE49-F238E27FC236}">
                      <a16:creationId xmlns:a16="http://schemas.microsoft.com/office/drawing/2014/main" id="{83AB8EE4-19B7-AAB4-070C-0563268A1312}"/>
                    </a:ext>
                  </a:extLst>
                </p:cNvPr>
                <p:cNvSpPr/>
                <p:nvPr/>
              </p:nvSpPr>
              <p:spPr>
                <a:xfrm>
                  <a:off x="5312187" y="1583049"/>
                  <a:ext cx="239864" cy="11853"/>
                </a:xfrm>
                <a:custGeom>
                  <a:avLst/>
                  <a:gdLst/>
                  <a:ahLst/>
                  <a:cxnLst/>
                  <a:rect l="l" t="t" r="r" b="b"/>
                  <a:pathLst>
                    <a:path w="12182" h="602" extrusionOk="0">
                      <a:moveTo>
                        <a:pt x="300" y="1"/>
                      </a:moveTo>
                      <a:cubicBezTo>
                        <a:pt x="134" y="1"/>
                        <a:pt x="0" y="135"/>
                        <a:pt x="0" y="302"/>
                      </a:cubicBezTo>
                      <a:cubicBezTo>
                        <a:pt x="0" y="468"/>
                        <a:pt x="134" y="602"/>
                        <a:pt x="300" y="602"/>
                      </a:cubicBezTo>
                      <a:lnTo>
                        <a:pt x="11882" y="602"/>
                      </a:lnTo>
                      <a:cubicBezTo>
                        <a:pt x="12048" y="602"/>
                        <a:pt x="12182" y="468"/>
                        <a:pt x="12182" y="302"/>
                      </a:cubicBezTo>
                      <a:cubicBezTo>
                        <a:pt x="12182" y="135"/>
                        <a:pt x="12048" y="1"/>
                        <a:pt x="1188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02;p32">
                  <a:extLst>
                    <a:ext uri="{FF2B5EF4-FFF2-40B4-BE49-F238E27FC236}">
                      <a16:creationId xmlns:a16="http://schemas.microsoft.com/office/drawing/2014/main" id="{37387AF6-4632-BA07-25AB-DA51EE44327A}"/>
                    </a:ext>
                  </a:extLst>
                </p:cNvPr>
                <p:cNvSpPr/>
                <p:nvPr/>
              </p:nvSpPr>
              <p:spPr>
                <a:xfrm>
                  <a:off x="5791166" y="1648558"/>
                  <a:ext cx="148404" cy="11853"/>
                </a:xfrm>
                <a:custGeom>
                  <a:avLst/>
                  <a:gdLst/>
                  <a:ahLst/>
                  <a:cxnLst/>
                  <a:rect l="l" t="t" r="r" b="b"/>
                  <a:pathLst>
                    <a:path w="7537" h="602" extrusionOk="0">
                      <a:moveTo>
                        <a:pt x="294" y="1"/>
                      </a:moveTo>
                      <a:cubicBezTo>
                        <a:pt x="131" y="4"/>
                        <a:pt x="0" y="138"/>
                        <a:pt x="0" y="302"/>
                      </a:cubicBezTo>
                      <a:cubicBezTo>
                        <a:pt x="0" y="464"/>
                        <a:pt x="131" y="598"/>
                        <a:pt x="294" y="602"/>
                      </a:cubicBezTo>
                      <a:lnTo>
                        <a:pt x="7242" y="602"/>
                      </a:lnTo>
                      <a:cubicBezTo>
                        <a:pt x="7406" y="598"/>
                        <a:pt x="7536" y="464"/>
                        <a:pt x="7536" y="302"/>
                      </a:cubicBezTo>
                      <a:cubicBezTo>
                        <a:pt x="7536" y="138"/>
                        <a:pt x="7406" y="4"/>
                        <a:pt x="72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03;p32">
                  <a:extLst>
                    <a:ext uri="{FF2B5EF4-FFF2-40B4-BE49-F238E27FC236}">
                      <a16:creationId xmlns:a16="http://schemas.microsoft.com/office/drawing/2014/main" id="{08CBF42C-8242-7CBE-8D92-EAE0B0B6BB11}"/>
                    </a:ext>
                  </a:extLst>
                </p:cNvPr>
                <p:cNvSpPr/>
                <p:nvPr/>
              </p:nvSpPr>
              <p:spPr>
                <a:xfrm>
                  <a:off x="5448875" y="1648558"/>
                  <a:ext cx="297142" cy="11853"/>
                </a:xfrm>
                <a:custGeom>
                  <a:avLst/>
                  <a:gdLst/>
                  <a:ahLst/>
                  <a:cxnLst/>
                  <a:rect l="l" t="t" r="r" b="b"/>
                  <a:pathLst>
                    <a:path w="15091" h="602" extrusionOk="0">
                      <a:moveTo>
                        <a:pt x="301" y="1"/>
                      </a:moveTo>
                      <a:cubicBezTo>
                        <a:pt x="135" y="1"/>
                        <a:pt x="0" y="135"/>
                        <a:pt x="0" y="302"/>
                      </a:cubicBezTo>
                      <a:cubicBezTo>
                        <a:pt x="0" y="468"/>
                        <a:pt x="135" y="602"/>
                        <a:pt x="301" y="602"/>
                      </a:cubicBezTo>
                      <a:cubicBezTo>
                        <a:pt x="303" y="602"/>
                        <a:pt x="305" y="602"/>
                        <a:pt x="307" y="602"/>
                      </a:cubicBezTo>
                      <a:lnTo>
                        <a:pt x="14783" y="602"/>
                      </a:lnTo>
                      <a:cubicBezTo>
                        <a:pt x="14785" y="602"/>
                        <a:pt x="14787" y="602"/>
                        <a:pt x="14789" y="602"/>
                      </a:cubicBezTo>
                      <a:cubicBezTo>
                        <a:pt x="14955" y="602"/>
                        <a:pt x="15090" y="468"/>
                        <a:pt x="15090" y="302"/>
                      </a:cubicBezTo>
                      <a:cubicBezTo>
                        <a:pt x="15090" y="135"/>
                        <a:pt x="14955" y="1"/>
                        <a:pt x="14789" y="1"/>
                      </a:cubicBezTo>
                      <a:cubicBezTo>
                        <a:pt x="14787" y="1"/>
                        <a:pt x="14785" y="1"/>
                        <a:pt x="14783" y="1"/>
                      </a:cubicBezTo>
                      <a:lnTo>
                        <a:pt x="307"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04;p32">
                  <a:extLst>
                    <a:ext uri="{FF2B5EF4-FFF2-40B4-BE49-F238E27FC236}">
                      <a16:creationId xmlns:a16="http://schemas.microsoft.com/office/drawing/2014/main" id="{428226A5-5A19-EA39-EA8C-42BD43967F75}"/>
                    </a:ext>
                  </a:extLst>
                </p:cNvPr>
                <p:cNvSpPr/>
                <p:nvPr/>
              </p:nvSpPr>
              <p:spPr>
                <a:xfrm>
                  <a:off x="5312305" y="1648558"/>
                  <a:ext cx="85711" cy="11853"/>
                </a:xfrm>
                <a:custGeom>
                  <a:avLst/>
                  <a:gdLst/>
                  <a:ahLst/>
                  <a:cxnLst/>
                  <a:rect l="l" t="t" r="r" b="b"/>
                  <a:pathLst>
                    <a:path w="4353" h="602" extrusionOk="0">
                      <a:moveTo>
                        <a:pt x="294" y="1"/>
                      </a:moveTo>
                      <a:cubicBezTo>
                        <a:pt x="131" y="4"/>
                        <a:pt x="0" y="138"/>
                        <a:pt x="0" y="302"/>
                      </a:cubicBezTo>
                      <a:cubicBezTo>
                        <a:pt x="0" y="464"/>
                        <a:pt x="131" y="598"/>
                        <a:pt x="294" y="602"/>
                      </a:cubicBezTo>
                      <a:lnTo>
                        <a:pt x="4059" y="602"/>
                      </a:lnTo>
                      <a:cubicBezTo>
                        <a:pt x="4222" y="598"/>
                        <a:pt x="4353" y="464"/>
                        <a:pt x="4353" y="302"/>
                      </a:cubicBezTo>
                      <a:cubicBezTo>
                        <a:pt x="4353" y="138"/>
                        <a:pt x="4222" y="4"/>
                        <a:pt x="40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05;p32">
                  <a:extLst>
                    <a:ext uri="{FF2B5EF4-FFF2-40B4-BE49-F238E27FC236}">
                      <a16:creationId xmlns:a16="http://schemas.microsoft.com/office/drawing/2014/main" id="{4105FE83-1EE9-7F4E-CB12-E62BEE3F0122}"/>
                    </a:ext>
                  </a:extLst>
                </p:cNvPr>
                <p:cNvSpPr/>
                <p:nvPr/>
              </p:nvSpPr>
              <p:spPr>
                <a:xfrm>
                  <a:off x="5568590" y="1705875"/>
                  <a:ext cx="370979" cy="11853"/>
                </a:xfrm>
                <a:custGeom>
                  <a:avLst/>
                  <a:gdLst/>
                  <a:ahLst/>
                  <a:cxnLst/>
                  <a:rect l="l" t="t" r="r" b="b"/>
                  <a:pathLst>
                    <a:path w="18841" h="602" extrusionOk="0">
                      <a:moveTo>
                        <a:pt x="301" y="0"/>
                      </a:moveTo>
                      <a:cubicBezTo>
                        <a:pt x="135" y="0"/>
                        <a:pt x="0" y="134"/>
                        <a:pt x="0" y="300"/>
                      </a:cubicBezTo>
                      <a:cubicBezTo>
                        <a:pt x="0" y="468"/>
                        <a:pt x="135" y="602"/>
                        <a:pt x="301" y="602"/>
                      </a:cubicBezTo>
                      <a:cubicBezTo>
                        <a:pt x="303" y="602"/>
                        <a:pt x="305" y="602"/>
                        <a:pt x="307" y="602"/>
                      </a:cubicBezTo>
                      <a:lnTo>
                        <a:pt x="18546" y="602"/>
                      </a:lnTo>
                      <a:cubicBezTo>
                        <a:pt x="18710" y="598"/>
                        <a:pt x="18840" y="464"/>
                        <a:pt x="18840" y="300"/>
                      </a:cubicBezTo>
                      <a:cubicBezTo>
                        <a:pt x="18840" y="138"/>
                        <a:pt x="18710" y="4"/>
                        <a:pt x="18546" y="1"/>
                      </a:cubicBezTo>
                      <a:lnTo>
                        <a:pt x="307" y="1"/>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06;p32">
                  <a:extLst>
                    <a:ext uri="{FF2B5EF4-FFF2-40B4-BE49-F238E27FC236}">
                      <a16:creationId xmlns:a16="http://schemas.microsoft.com/office/drawing/2014/main" id="{BB52418E-3E9C-84DF-A85B-56110BBA7C2B}"/>
                    </a:ext>
                  </a:extLst>
                </p:cNvPr>
                <p:cNvSpPr/>
                <p:nvPr/>
              </p:nvSpPr>
              <p:spPr>
                <a:xfrm>
                  <a:off x="5312325" y="1705875"/>
                  <a:ext cx="137259" cy="11853"/>
                </a:xfrm>
                <a:custGeom>
                  <a:avLst/>
                  <a:gdLst/>
                  <a:ahLst/>
                  <a:cxnLst/>
                  <a:rect l="l" t="t" r="r" b="b"/>
                  <a:pathLst>
                    <a:path w="6971" h="602" extrusionOk="0">
                      <a:moveTo>
                        <a:pt x="6669" y="0"/>
                      </a:moveTo>
                      <a:cubicBezTo>
                        <a:pt x="6667" y="0"/>
                        <a:pt x="6665" y="0"/>
                        <a:pt x="6663" y="1"/>
                      </a:cubicBezTo>
                      <a:lnTo>
                        <a:pt x="293" y="1"/>
                      </a:lnTo>
                      <a:cubicBezTo>
                        <a:pt x="131" y="4"/>
                        <a:pt x="0" y="138"/>
                        <a:pt x="0" y="300"/>
                      </a:cubicBezTo>
                      <a:cubicBezTo>
                        <a:pt x="0" y="464"/>
                        <a:pt x="131" y="598"/>
                        <a:pt x="293" y="602"/>
                      </a:cubicBezTo>
                      <a:lnTo>
                        <a:pt x="6663" y="602"/>
                      </a:lnTo>
                      <a:cubicBezTo>
                        <a:pt x="6665" y="602"/>
                        <a:pt x="6667" y="602"/>
                        <a:pt x="6669" y="602"/>
                      </a:cubicBezTo>
                      <a:cubicBezTo>
                        <a:pt x="6836" y="602"/>
                        <a:pt x="6971" y="468"/>
                        <a:pt x="6971" y="300"/>
                      </a:cubicBezTo>
                      <a:cubicBezTo>
                        <a:pt x="6971" y="134"/>
                        <a:pt x="6836" y="0"/>
                        <a:pt x="666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07;p32">
                  <a:extLst>
                    <a:ext uri="{FF2B5EF4-FFF2-40B4-BE49-F238E27FC236}">
                      <a16:creationId xmlns:a16="http://schemas.microsoft.com/office/drawing/2014/main" id="{5A024AE8-6AC4-F0F8-D529-D9363F7C8034}"/>
                    </a:ext>
                  </a:extLst>
                </p:cNvPr>
                <p:cNvSpPr/>
                <p:nvPr/>
              </p:nvSpPr>
              <p:spPr>
                <a:xfrm>
                  <a:off x="5865003" y="1771364"/>
                  <a:ext cx="74566" cy="11853"/>
                </a:xfrm>
                <a:custGeom>
                  <a:avLst/>
                  <a:gdLst/>
                  <a:ahLst/>
                  <a:cxnLst/>
                  <a:rect l="l" t="t" r="r" b="b"/>
                  <a:pathLst>
                    <a:path w="3787" h="602" extrusionOk="0">
                      <a:moveTo>
                        <a:pt x="301" y="0"/>
                      </a:moveTo>
                      <a:cubicBezTo>
                        <a:pt x="136" y="0"/>
                        <a:pt x="1" y="135"/>
                        <a:pt x="1" y="301"/>
                      </a:cubicBezTo>
                      <a:cubicBezTo>
                        <a:pt x="1" y="468"/>
                        <a:pt x="136" y="601"/>
                        <a:pt x="301" y="601"/>
                      </a:cubicBezTo>
                      <a:cubicBezTo>
                        <a:pt x="303" y="601"/>
                        <a:pt x="305" y="601"/>
                        <a:pt x="308" y="601"/>
                      </a:cubicBezTo>
                      <a:lnTo>
                        <a:pt x="3492" y="601"/>
                      </a:lnTo>
                      <a:cubicBezTo>
                        <a:pt x="3656" y="598"/>
                        <a:pt x="3786" y="465"/>
                        <a:pt x="3786" y="301"/>
                      </a:cubicBezTo>
                      <a:cubicBezTo>
                        <a:pt x="3786" y="138"/>
                        <a:pt x="3656" y="4"/>
                        <a:pt x="3492" y="0"/>
                      </a:cubicBezTo>
                      <a:lnTo>
                        <a:pt x="308"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08;p32">
                  <a:extLst>
                    <a:ext uri="{FF2B5EF4-FFF2-40B4-BE49-F238E27FC236}">
                      <a16:creationId xmlns:a16="http://schemas.microsoft.com/office/drawing/2014/main" id="{547F3EEC-5438-B5FE-B589-61C12C1D4DEA}"/>
                    </a:ext>
                  </a:extLst>
                </p:cNvPr>
                <p:cNvSpPr/>
                <p:nvPr/>
              </p:nvSpPr>
              <p:spPr>
                <a:xfrm>
                  <a:off x="5688542" y="1771364"/>
                  <a:ext cx="137003" cy="11853"/>
                </a:xfrm>
                <a:custGeom>
                  <a:avLst/>
                  <a:gdLst/>
                  <a:ahLst/>
                  <a:cxnLst/>
                  <a:rect l="l" t="t" r="r" b="b"/>
                  <a:pathLst>
                    <a:path w="6958" h="602" extrusionOk="0">
                      <a:moveTo>
                        <a:pt x="294" y="0"/>
                      </a:moveTo>
                      <a:cubicBezTo>
                        <a:pt x="131" y="4"/>
                        <a:pt x="0" y="138"/>
                        <a:pt x="0" y="301"/>
                      </a:cubicBezTo>
                      <a:cubicBezTo>
                        <a:pt x="0" y="465"/>
                        <a:pt x="131" y="598"/>
                        <a:pt x="294" y="601"/>
                      </a:cubicBezTo>
                      <a:lnTo>
                        <a:pt x="6664" y="601"/>
                      </a:lnTo>
                      <a:cubicBezTo>
                        <a:pt x="6827" y="598"/>
                        <a:pt x="6958" y="465"/>
                        <a:pt x="6958" y="301"/>
                      </a:cubicBezTo>
                      <a:cubicBezTo>
                        <a:pt x="6958" y="138"/>
                        <a:pt x="6827" y="4"/>
                        <a:pt x="66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09;p32">
                  <a:extLst>
                    <a:ext uri="{FF2B5EF4-FFF2-40B4-BE49-F238E27FC236}">
                      <a16:creationId xmlns:a16="http://schemas.microsoft.com/office/drawing/2014/main" id="{575FBE3D-E1CB-22A8-5DBB-81CEF4AF61EE}"/>
                    </a:ext>
                  </a:extLst>
                </p:cNvPr>
                <p:cNvSpPr/>
                <p:nvPr/>
              </p:nvSpPr>
              <p:spPr>
                <a:xfrm>
                  <a:off x="5312325" y="1771364"/>
                  <a:ext cx="302576" cy="11853"/>
                </a:xfrm>
                <a:custGeom>
                  <a:avLst/>
                  <a:gdLst/>
                  <a:ahLst/>
                  <a:cxnLst/>
                  <a:rect l="l" t="t" r="r" b="b"/>
                  <a:pathLst>
                    <a:path w="15367" h="602" extrusionOk="0">
                      <a:moveTo>
                        <a:pt x="15066" y="0"/>
                      </a:moveTo>
                      <a:cubicBezTo>
                        <a:pt x="15064" y="0"/>
                        <a:pt x="15062" y="0"/>
                        <a:pt x="15059" y="0"/>
                      </a:cubicBezTo>
                      <a:lnTo>
                        <a:pt x="293" y="0"/>
                      </a:lnTo>
                      <a:cubicBezTo>
                        <a:pt x="131" y="4"/>
                        <a:pt x="0" y="138"/>
                        <a:pt x="0" y="301"/>
                      </a:cubicBezTo>
                      <a:cubicBezTo>
                        <a:pt x="0" y="465"/>
                        <a:pt x="131" y="598"/>
                        <a:pt x="293" y="601"/>
                      </a:cubicBezTo>
                      <a:lnTo>
                        <a:pt x="15059" y="601"/>
                      </a:lnTo>
                      <a:cubicBezTo>
                        <a:pt x="15062" y="601"/>
                        <a:pt x="15064" y="601"/>
                        <a:pt x="15066" y="601"/>
                      </a:cubicBezTo>
                      <a:cubicBezTo>
                        <a:pt x="15231" y="601"/>
                        <a:pt x="15366" y="468"/>
                        <a:pt x="15366" y="301"/>
                      </a:cubicBezTo>
                      <a:cubicBezTo>
                        <a:pt x="15366" y="135"/>
                        <a:pt x="15231" y="0"/>
                        <a:pt x="1506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10;p32">
                  <a:extLst>
                    <a:ext uri="{FF2B5EF4-FFF2-40B4-BE49-F238E27FC236}">
                      <a16:creationId xmlns:a16="http://schemas.microsoft.com/office/drawing/2014/main" id="{F4C42F12-34DE-3963-583E-FBDAD6FC2C54}"/>
                    </a:ext>
                  </a:extLst>
                </p:cNvPr>
                <p:cNvSpPr/>
                <p:nvPr/>
              </p:nvSpPr>
              <p:spPr>
                <a:xfrm>
                  <a:off x="5608600" y="1836873"/>
                  <a:ext cx="331087" cy="11853"/>
                </a:xfrm>
                <a:custGeom>
                  <a:avLst/>
                  <a:gdLst/>
                  <a:ahLst/>
                  <a:cxnLst/>
                  <a:rect l="l" t="t" r="r" b="b"/>
                  <a:pathLst>
                    <a:path w="16815" h="602" extrusionOk="0">
                      <a:moveTo>
                        <a:pt x="302" y="0"/>
                      </a:moveTo>
                      <a:cubicBezTo>
                        <a:pt x="136" y="0"/>
                        <a:pt x="1" y="135"/>
                        <a:pt x="1" y="301"/>
                      </a:cubicBezTo>
                      <a:cubicBezTo>
                        <a:pt x="1" y="467"/>
                        <a:pt x="136" y="601"/>
                        <a:pt x="302" y="601"/>
                      </a:cubicBezTo>
                      <a:lnTo>
                        <a:pt x="16514" y="601"/>
                      </a:lnTo>
                      <a:cubicBezTo>
                        <a:pt x="16680" y="601"/>
                        <a:pt x="16814" y="467"/>
                        <a:pt x="16814" y="301"/>
                      </a:cubicBezTo>
                      <a:cubicBezTo>
                        <a:pt x="16814" y="135"/>
                        <a:pt x="16680" y="0"/>
                        <a:pt x="165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11;p32">
                  <a:extLst>
                    <a:ext uri="{FF2B5EF4-FFF2-40B4-BE49-F238E27FC236}">
                      <a16:creationId xmlns:a16="http://schemas.microsoft.com/office/drawing/2014/main" id="{AE8F9E09-0DE3-CBD6-1239-57D78F01500D}"/>
                    </a:ext>
                  </a:extLst>
                </p:cNvPr>
                <p:cNvSpPr/>
                <p:nvPr/>
              </p:nvSpPr>
              <p:spPr>
                <a:xfrm>
                  <a:off x="5312187" y="1836873"/>
                  <a:ext cx="239864" cy="11853"/>
                </a:xfrm>
                <a:custGeom>
                  <a:avLst/>
                  <a:gdLst/>
                  <a:ahLst/>
                  <a:cxnLst/>
                  <a:rect l="l" t="t" r="r" b="b"/>
                  <a:pathLst>
                    <a:path w="12182" h="602" extrusionOk="0">
                      <a:moveTo>
                        <a:pt x="300" y="0"/>
                      </a:moveTo>
                      <a:cubicBezTo>
                        <a:pt x="134" y="0"/>
                        <a:pt x="0" y="135"/>
                        <a:pt x="0" y="301"/>
                      </a:cubicBezTo>
                      <a:cubicBezTo>
                        <a:pt x="0" y="467"/>
                        <a:pt x="134" y="601"/>
                        <a:pt x="300" y="601"/>
                      </a:cubicBezTo>
                      <a:lnTo>
                        <a:pt x="11882" y="601"/>
                      </a:lnTo>
                      <a:cubicBezTo>
                        <a:pt x="12048" y="601"/>
                        <a:pt x="12182" y="467"/>
                        <a:pt x="12182" y="301"/>
                      </a:cubicBezTo>
                      <a:cubicBezTo>
                        <a:pt x="12182" y="135"/>
                        <a:pt x="12048" y="0"/>
                        <a:pt x="1188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12;p32">
                  <a:extLst>
                    <a:ext uri="{FF2B5EF4-FFF2-40B4-BE49-F238E27FC236}">
                      <a16:creationId xmlns:a16="http://schemas.microsoft.com/office/drawing/2014/main" id="{9CB60306-084C-85B4-1D9E-1CA0D3933842}"/>
                    </a:ext>
                  </a:extLst>
                </p:cNvPr>
                <p:cNvSpPr/>
                <p:nvPr/>
              </p:nvSpPr>
              <p:spPr>
                <a:xfrm>
                  <a:off x="5791166" y="1902382"/>
                  <a:ext cx="148404" cy="11853"/>
                </a:xfrm>
                <a:custGeom>
                  <a:avLst/>
                  <a:gdLst/>
                  <a:ahLst/>
                  <a:cxnLst/>
                  <a:rect l="l" t="t" r="r" b="b"/>
                  <a:pathLst>
                    <a:path w="7537" h="602" extrusionOk="0">
                      <a:moveTo>
                        <a:pt x="294" y="0"/>
                      </a:moveTo>
                      <a:cubicBezTo>
                        <a:pt x="131" y="4"/>
                        <a:pt x="0" y="137"/>
                        <a:pt x="0" y="300"/>
                      </a:cubicBezTo>
                      <a:cubicBezTo>
                        <a:pt x="0" y="464"/>
                        <a:pt x="131" y="598"/>
                        <a:pt x="294" y="601"/>
                      </a:cubicBezTo>
                      <a:lnTo>
                        <a:pt x="7242" y="601"/>
                      </a:lnTo>
                      <a:cubicBezTo>
                        <a:pt x="7406" y="598"/>
                        <a:pt x="7536" y="464"/>
                        <a:pt x="7536" y="300"/>
                      </a:cubicBezTo>
                      <a:cubicBezTo>
                        <a:pt x="7536" y="137"/>
                        <a:pt x="7406" y="4"/>
                        <a:pt x="724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13;p32">
                  <a:extLst>
                    <a:ext uri="{FF2B5EF4-FFF2-40B4-BE49-F238E27FC236}">
                      <a16:creationId xmlns:a16="http://schemas.microsoft.com/office/drawing/2014/main" id="{4E395066-EB52-A7B7-7082-A974976896F0}"/>
                    </a:ext>
                  </a:extLst>
                </p:cNvPr>
                <p:cNvSpPr/>
                <p:nvPr/>
              </p:nvSpPr>
              <p:spPr>
                <a:xfrm>
                  <a:off x="5448875" y="1902382"/>
                  <a:ext cx="297142" cy="11853"/>
                </a:xfrm>
                <a:custGeom>
                  <a:avLst/>
                  <a:gdLst/>
                  <a:ahLst/>
                  <a:cxnLst/>
                  <a:rect l="l" t="t" r="r" b="b"/>
                  <a:pathLst>
                    <a:path w="15091" h="602" extrusionOk="0">
                      <a:moveTo>
                        <a:pt x="301" y="0"/>
                      </a:moveTo>
                      <a:cubicBezTo>
                        <a:pt x="135" y="0"/>
                        <a:pt x="0" y="134"/>
                        <a:pt x="0" y="300"/>
                      </a:cubicBezTo>
                      <a:cubicBezTo>
                        <a:pt x="0" y="466"/>
                        <a:pt x="136" y="601"/>
                        <a:pt x="301" y="601"/>
                      </a:cubicBezTo>
                      <a:cubicBezTo>
                        <a:pt x="303" y="601"/>
                        <a:pt x="305" y="601"/>
                        <a:pt x="307" y="601"/>
                      </a:cubicBezTo>
                      <a:lnTo>
                        <a:pt x="14783" y="601"/>
                      </a:lnTo>
                      <a:cubicBezTo>
                        <a:pt x="14785" y="601"/>
                        <a:pt x="14787" y="601"/>
                        <a:pt x="14789" y="601"/>
                      </a:cubicBezTo>
                      <a:cubicBezTo>
                        <a:pt x="14955" y="601"/>
                        <a:pt x="15090" y="466"/>
                        <a:pt x="15090" y="300"/>
                      </a:cubicBezTo>
                      <a:cubicBezTo>
                        <a:pt x="15090" y="134"/>
                        <a:pt x="14955" y="0"/>
                        <a:pt x="14789" y="0"/>
                      </a:cubicBezTo>
                      <a:cubicBezTo>
                        <a:pt x="14787" y="0"/>
                        <a:pt x="14785" y="0"/>
                        <a:pt x="14783" y="0"/>
                      </a:cubicBezTo>
                      <a:lnTo>
                        <a:pt x="307"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14;p32">
                  <a:extLst>
                    <a:ext uri="{FF2B5EF4-FFF2-40B4-BE49-F238E27FC236}">
                      <a16:creationId xmlns:a16="http://schemas.microsoft.com/office/drawing/2014/main" id="{0247883E-B370-C0A9-5B3B-4313DFEE93ED}"/>
                    </a:ext>
                  </a:extLst>
                </p:cNvPr>
                <p:cNvSpPr/>
                <p:nvPr/>
              </p:nvSpPr>
              <p:spPr>
                <a:xfrm>
                  <a:off x="5312305" y="1902382"/>
                  <a:ext cx="85711" cy="11853"/>
                </a:xfrm>
                <a:custGeom>
                  <a:avLst/>
                  <a:gdLst/>
                  <a:ahLst/>
                  <a:cxnLst/>
                  <a:rect l="l" t="t" r="r" b="b"/>
                  <a:pathLst>
                    <a:path w="4353" h="602" extrusionOk="0">
                      <a:moveTo>
                        <a:pt x="294" y="0"/>
                      </a:moveTo>
                      <a:cubicBezTo>
                        <a:pt x="131" y="4"/>
                        <a:pt x="0" y="137"/>
                        <a:pt x="0" y="300"/>
                      </a:cubicBezTo>
                      <a:cubicBezTo>
                        <a:pt x="0" y="464"/>
                        <a:pt x="131" y="598"/>
                        <a:pt x="294" y="601"/>
                      </a:cubicBezTo>
                      <a:lnTo>
                        <a:pt x="4059" y="601"/>
                      </a:lnTo>
                      <a:cubicBezTo>
                        <a:pt x="4222" y="598"/>
                        <a:pt x="4353" y="464"/>
                        <a:pt x="4353" y="300"/>
                      </a:cubicBezTo>
                      <a:cubicBezTo>
                        <a:pt x="4353" y="137"/>
                        <a:pt x="4222" y="4"/>
                        <a:pt x="40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0" name="TextBox 9">
            <a:extLst>
              <a:ext uri="{FF2B5EF4-FFF2-40B4-BE49-F238E27FC236}">
                <a16:creationId xmlns:a16="http://schemas.microsoft.com/office/drawing/2014/main" id="{3EF39FCC-765D-D427-A6C9-05BC5F40E97C}"/>
              </a:ext>
            </a:extLst>
          </p:cNvPr>
          <p:cNvSpPr txBox="1"/>
          <p:nvPr/>
        </p:nvSpPr>
        <p:spPr>
          <a:xfrm>
            <a:off x="8477250" y="4570699"/>
            <a:ext cx="474616" cy="307777"/>
          </a:xfrm>
          <a:prstGeom prst="rect">
            <a:avLst/>
          </a:prstGeom>
          <a:noFill/>
        </p:spPr>
        <p:txBody>
          <a:bodyPr wrap="square" rtlCol="0">
            <a:spAutoFit/>
          </a:bodyPr>
          <a:lstStyle/>
          <a:p>
            <a:r>
              <a:rPr lang="en-US" dirty="0"/>
              <a:t>20</a:t>
            </a:r>
          </a:p>
        </p:txBody>
      </p:sp>
    </p:spTree>
    <p:extLst>
      <p:ext uri="{BB962C8B-B14F-4D97-AF65-F5344CB8AC3E}">
        <p14:creationId xmlns:p14="http://schemas.microsoft.com/office/powerpoint/2010/main" val="37990335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11"/>
        <p:cNvGrpSpPr/>
        <p:nvPr/>
      </p:nvGrpSpPr>
      <p:grpSpPr>
        <a:xfrm>
          <a:off x="0" y="0"/>
          <a:ext cx="0" cy="0"/>
          <a:chOff x="0" y="0"/>
          <a:chExt cx="0" cy="0"/>
        </a:xfrm>
      </p:grpSpPr>
      <p:sp>
        <p:nvSpPr>
          <p:cNvPr id="3012" name="Google Shape;3012;p63"/>
          <p:cNvSpPr txBox="1">
            <a:spLocks noGrp="1"/>
          </p:cNvSpPr>
          <p:nvPr>
            <p:ph type="title"/>
          </p:nvPr>
        </p:nvSpPr>
        <p:spPr>
          <a:xfrm>
            <a:off x="671150" y="-101475"/>
            <a:ext cx="3967500" cy="1671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THANKS!</a:t>
            </a:r>
            <a:endParaRPr/>
          </a:p>
        </p:txBody>
      </p:sp>
      <p:sp>
        <p:nvSpPr>
          <p:cNvPr id="3013" name="Google Shape;3013;p63"/>
          <p:cNvSpPr txBox="1">
            <a:spLocks noGrp="1"/>
          </p:cNvSpPr>
          <p:nvPr>
            <p:ph type="subTitle" idx="1"/>
          </p:nvPr>
        </p:nvSpPr>
        <p:spPr>
          <a:xfrm>
            <a:off x="671150" y="1450900"/>
            <a:ext cx="3742800" cy="155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latin typeface="DM Sans" pitchFamily="2" charset="0"/>
              </a:rPr>
              <a:t>Do you have any questions?</a:t>
            </a:r>
            <a:endParaRPr dirty="0">
              <a:latin typeface="DM Sans" pitchFamily="2" charset="0"/>
            </a:endParaRPr>
          </a:p>
          <a:p>
            <a:pPr marL="0" lvl="0" indent="0" algn="l" rtl="0">
              <a:spcBef>
                <a:spcPts val="0"/>
              </a:spcBef>
              <a:spcAft>
                <a:spcPts val="0"/>
              </a:spcAft>
              <a:buClr>
                <a:schemeClr val="dk1"/>
              </a:buClr>
              <a:buSzPts val="1100"/>
              <a:buFont typeface="Arial"/>
              <a:buNone/>
            </a:pPr>
            <a:r>
              <a:rPr lang="en" dirty="0">
                <a:latin typeface="DM Sans" pitchFamily="2" charset="0"/>
                <a:hlinkClick r:id="rId3"/>
              </a:rPr>
              <a:t>YH0U66@inf.elte.hu</a:t>
            </a:r>
            <a:endParaRPr lang="en" dirty="0">
              <a:latin typeface="DM Sans" pitchFamily="2" charset="0"/>
            </a:endParaRPr>
          </a:p>
          <a:p>
            <a:pPr marL="0" lvl="0" indent="0" algn="l" rtl="0">
              <a:spcBef>
                <a:spcPts val="0"/>
              </a:spcBef>
              <a:spcAft>
                <a:spcPts val="0"/>
              </a:spcAft>
              <a:buClr>
                <a:schemeClr val="dk1"/>
              </a:buClr>
              <a:buSzPts val="1100"/>
              <a:buFont typeface="Arial"/>
              <a:buNone/>
            </a:pPr>
            <a:endParaRPr dirty="0">
              <a:latin typeface="DM Sans" pitchFamily="2" charset="0"/>
            </a:endParaRPr>
          </a:p>
          <a:p>
            <a:pPr marL="0" lvl="0" indent="0" algn="l" rtl="0">
              <a:spcBef>
                <a:spcPts val="0"/>
              </a:spcBef>
              <a:spcAft>
                <a:spcPts val="0"/>
              </a:spcAft>
              <a:buNone/>
            </a:pPr>
            <a:endParaRPr dirty="0">
              <a:latin typeface="DM Sans" pitchFamily="2" charset="0"/>
            </a:endParaRPr>
          </a:p>
        </p:txBody>
      </p:sp>
      <p:grpSp>
        <p:nvGrpSpPr>
          <p:cNvPr id="3014" name="Google Shape;3014;p63"/>
          <p:cNvGrpSpPr/>
          <p:nvPr/>
        </p:nvGrpSpPr>
        <p:grpSpPr>
          <a:xfrm>
            <a:off x="4145472" y="469010"/>
            <a:ext cx="4817241" cy="4537480"/>
            <a:chOff x="1029100" y="238125"/>
            <a:chExt cx="5561350" cy="5238375"/>
          </a:xfrm>
        </p:grpSpPr>
        <p:sp>
          <p:nvSpPr>
            <p:cNvPr id="3015" name="Google Shape;3015;p63"/>
            <p:cNvSpPr/>
            <p:nvPr/>
          </p:nvSpPr>
          <p:spPr>
            <a:xfrm>
              <a:off x="1203150" y="238125"/>
              <a:ext cx="5105375" cy="4600950"/>
            </a:xfrm>
            <a:custGeom>
              <a:avLst/>
              <a:gdLst/>
              <a:ahLst/>
              <a:cxnLst/>
              <a:rect l="l" t="t" r="r" b="b"/>
              <a:pathLst>
                <a:path w="204215" h="184038" extrusionOk="0">
                  <a:moveTo>
                    <a:pt x="127773" y="0"/>
                  </a:moveTo>
                  <a:cubicBezTo>
                    <a:pt x="115838" y="0"/>
                    <a:pt x="104035" y="4096"/>
                    <a:pt x="94139" y="11670"/>
                  </a:cubicBezTo>
                  <a:cubicBezTo>
                    <a:pt x="71799" y="28768"/>
                    <a:pt x="55542" y="52089"/>
                    <a:pt x="31096" y="66905"/>
                  </a:cubicBezTo>
                  <a:cubicBezTo>
                    <a:pt x="10686" y="79276"/>
                    <a:pt x="0" y="99258"/>
                    <a:pt x="6866" y="127499"/>
                  </a:cubicBezTo>
                  <a:cubicBezTo>
                    <a:pt x="13351" y="154179"/>
                    <a:pt x="34162" y="170340"/>
                    <a:pt x="57584" y="170340"/>
                  </a:cubicBezTo>
                  <a:cubicBezTo>
                    <a:pt x="58955" y="170340"/>
                    <a:pt x="60334" y="170284"/>
                    <a:pt x="61720" y="170172"/>
                  </a:cubicBezTo>
                  <a:cubicBezTo>
                    <a:pt x="66115" y="169818"/>
                    <a:pt x="70552" y="169618"/>
                    <a:pt x="74987" y="169618"/>
                  </a:cubicBezTo>
                  <a:cubicBezTo>
                    <a:pt x="91592" y="169618"/>
                    <a:pt x="108166" y="172420"/>
                    <a:pt x="122391" y="180407"/>
                  </a:cubicBezTo>
                  <a:cubicBezTo>
                    <a:pt x="126702" y="182827"/>
                    <a:pt x="131899" y="184038"/>
                    <a:pt x="137650" y="184038"/>
                  </a:cubicBezTo>
                  <a:cubicBezTo>
                    <a:pt x="153382" y="184038"/>
                    <a:pt x="173260" y="174983"/>
                    <a:pt x="190501" y="156881"/>
                  </a:cubicBezTo>
                  <a:cubicBezTo>
                    <a:pt x="204215" y="142485"/>
                    <a:pt x="202887" y="124179"/>
                    <a:pt x="198418" y="107062"/>
                  </a:cubicBezTo>
                  <a:cubicBezTo>
                    <a:pt x="195664" y="96511"/>
                    <a:pt x="193866" y="85702"/>
                    <a:pt x="191728" y="74983"/>
                  </a:cubicBezTo>
                  <a:cubicBezTo>
                    <a:pt x="190221" y="67429"/>
                    <a:pt x="188545" y="59919"/>
                    <a:pt x="186244" y="52574"/>
                  </a:cubicBezTo>
                  <a:cubicBezTo>
                    <a:pt x="179565" y="31252"/>
                    <a:pt x="166268" y="9678"/>
                    <a:pt x="143434" y="2426"/>
                  </a:cubicBezTo>
                  <a:cubicBezTo>
                    <a:pt x="138288" y="791"/>
                    <a:pt x="133018" y="0"/>
                    <a:pt x="127773"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63"/>
            <p:cNvSpPr/>
            <p:nvPr/>
          </p:nvSpPr>
          <p:spPr>
            <a:xfrm>
              <a:off x="1029100" y="5310750"/>
              <a:ext cx="5561350" cy="165750"/>
            </a:xfrm>
            <a:custGeom>
              <a:avLst/>
              <a:gdLst/>
              <a:ahLst/>
              <a:cxnLst/>
              <a:rect l="l" t="t" r="r" b="b"/>
              <a:pathLst>
                <a:path w="222454" h="6630" extrusionOk="0">
                  <a:moveTo>
                    <a:pt x="111226" y="1"/>
                  </a:moveTo>
                  <a:cubicBezTo>
                    <a:pt x="49798" y="1"/>
                    <a:pt x="0" y="1485"/>
                    <a:pt x="0" y="3315"/>
                  </a:cubicBezTo>
                  <a:cubicBezTo>
                    <a:pt x="0" y="5145"/>
                    <a:pt x="49798" y="6629"/>
                    <a:pt x="111226" y="6629"/>
                  </a:cubicBezTo>
                  <a:cubicBezTo>
                    <a:pt x="172655" y="6629"/>
                    <a:pt x="222453" y="5145"/>
                    <a:pt x="222453" y="3315"/>
                  </a:cubicBezTo>
                  <a:cubicBezTo>
                    <a:pt x="222453" y="1485"/>
                    <a:pt x="172655" y="1"/>
                    <a:pt x="1112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63"/>
            <p:cNvSpPr/>
            <p:nvPr/>
          </p:nvSpPr>
          <p:spPr>
            <a:xfrm>
              <a:off x="2571825" y="970075"/>
              <a:ext cx="2459525" cy="4432625"/>
            </a:xfrm>
            <a:custGeom>
              <a:avLst/>
              <a:gdLst/>
              <a:ahLst/>
              <a:cxnLst/>
              <a:rect l="l" t="t" r="r" b="b"/>
              <a:pathLst>
                <a:path w="98381" h="177305" extrusionOk="0">
                  <a:moveTo>
                    <a:pt x="4182" y="1"/>
                  </a:moveTo>
                  <a:cubicBezTo>
                    <a:pt x="1873" y="1"/>
                    <a:pt x="1" y="1873"/>
                    <a:pt x="1" y="4183"/>
                  </a:cubicBezTo>
                  <a:lnTo>
                    <a:pt x="1" y="172763"/>
                  </a:lnTo>
                  <a:cubicBezTo>
                    <a:pt x="1" y="175271"/>
                    <a:pt x="2034" y="177304"/>
                    <a:pt x="4542" y="177304"/>
                  </a:cubicBezTo>
                  <a:lnTo>
                    <a:pt x="93800" y="177304"/>
                  </a:lnTo>
                  <a:cubicBezTo>
                    <a:pt x="96330" y="177304"/>
                    <a:pt x="98380" y="175253"/>
                    <a:pt x="98380" y="172723"/>
                  </a:cubicBezTo>
                  <a:lnTo>
                    <a:pt x="98380" y="4607"/>
                  </a:lnTo>
                  <a:cubicBezTo>
                    <a:pt x="98380" y="2063"/>
                    <a:pt x="96318" y="1"/>
                    <a:pt x="93775"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63"/>
            <p:cNvSpPr/>
            <p:nvPr/>
          </p:nvSpPr>
          <p:spPr>
            <a:xfrm>
              <a:off x="2564500" y="962775"/>
              <a:ext cx="2474175" cy="4447250"/>
            </a:xfrm>
            <a:custGeom>
              <a:avLst/>
              <a:gdLst/>
              <a:ahLst/>
              <a:cxnLst/>
              <a:rect l="l" t="t" r="r" b="b"/>
              <a:pathLst>
                <a:path w="98967" h="177890" extrusionOk="0">
                  <a:moveTo>
                    <a:pt x="94720" y="586"/>
                  </a:moveTo>
                  <a:cubicBezTo>
                    <a:pt x="96739" y="586"/>
                    <a:pt x="98381" y="2228"/>
                    <a:pt x="98381" y="4246"/>
                  </a:cubicBezTo>
                  <a:lnTo>
                    <a:pt x="98381" y="173643"/>
                  </a:lnTo>
                  <a:cubicBezTo>
                    <a:pt x="98381" y="175662"/>
                    <a:pt x="96739" y="177304"/>
                    <a:pt x="94720" y="177304"/>
                  </a:cubicBezTo>
                  <a:lnTo>
                    <a:pt x="4247" y="177304"/>
                  </a:lnTo>
                  <a:cubicBezTo>
                    <a:pt x="2228" y="177304"/>
                    <a:pt x="586" y="175662"/>
                    <a:pt x="586" y="173643"/>
                  </a:cubicBezTo>
                  <a:lnTo>
                    <a:pt x="586" y="4246"/>
                  </a:lnTo>
                  <a:cubicBezTo>
                    <a:pt x="586" y="2228"/>
                    <a:pt x="2228" y="586"/>
                    <a:pt x="4247" y="586"/>
                  </a:cubicBezTo>
                  <a:close/>
                  <a:moveTo>
                    <a:pt x="4246" y="1"/>
                  </a:moveTo>
                  <a:cubicBezTo>
                    <a:pt x="1905" y="1"/>
                    <a:pt x="0" y="1905"/>
                    <a:pt x="0" y="4246"/>
                  </a:cubicBezTo>
                  <a:lnTo>
                    <a:pt x="0" y="173643"/>
                  </a:lnTo>
                  <a:cubicBezTo>
                    <a:pt x="0" y="175985"/>
                    <a:pt x="1905" y="177890"/>
                    <a:pt x="4247" y="177890"/>
                  </a:cubicBezTo>
                  <a:lnTo>
                    <a:pt x="94720" y="177890"/>
                  </a:lnTo>
                  <a:cubicBezTo>
                    <a:pt x="97062" y="177890"/>
                    <a:pt x="98966" y="175985"/>
                    <a:pt x="98966" y="173643"/>
                  </a:cubicBezTo>
                  <a:lnTo>
                    <a:pt x="98966" y="4246"/>
                  </a:lnTo>
                  <a:cubicBezTo>
                    <a:pt x="98966" y="1905"/>
                    <a:pt x="97061" y="1"/>
                    <a:pt x="9472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63"/>
            <p:cNvSpPr/>
            <p:nvPr/>
          </p:nvSpPr>
          <p:spPr>
            <a:xfrm>
              <a:off x="3634025" y="1172050"/>
              <a:ext cx="369025" cy="62825"/>
            </a:xfrm>
            <a:custGeom>
              <a:avLst/>
              <a:gdLst/>
              <a:ahLst/>
              <a:cxnLst/>
              <a:rect l="l" t="t" r="r" b="b"/>
              <a:pathLst>
                <a:path w="14761" h="2513" extrusionOk="0">
                  <a:moveTo>
                    <a:pt x="1256" y="1"/>
                  </a:moveTo>
                  <a:cubicBezTo>
                    <a:pt x="562" y="1"/>
                    <a:pt x="0" y="563"/>
                    <a:pt x="0" y="1257"/>
                  </a:cubicBezTo>
                  <a:cubicBezTo>
                    <a:pt x="0" y="1951"/>
                    <a:pt x="562" y="2513"/>
                    <a:pt x="1256" y="2513"/>
                  </a:cubicBezTo>
                  <a:lnTo>
                    <a:pt x="13503" y="2513"/>
                  </a:lnTo>
                  <a:cubicBezTo>
                    <a:pt x="14197" y="2513"/>
                    <a:pt x="14760" y="1951"/>
                    <a:pt x="14760" y="1257"/>
                  </a:cubicBezTo>
                  <a:cubicBezTo>
                    <a:pt x="14760" y="563"/>
                    <a:pt x="14197" y="1"/>
                    <a:pt x="135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63"/>
            <p:cNvSpPr/>
            <p:nvPr/>
          </p:nvSpPr>
          <p:spPr>
            <a:xfrm>
              <a:off x="2727250" y="1238500"/>
              <a:ext cx="2148675" cy="3767975"/>
            </a:xfrm>
            <a:custGeom>
              <a:avLst/>
              <a:gdLst/>
              <a:ahLst/>
              <a:cxnLst/>
              <a:rect l="l" t="t" r="r" b="b"/>
              <a:pathLst>
                <a:path w="85947" h="150719" extrusionOk="0">
                  <a:moveTo>
                    <a:pt x="0" y="0"/>
                  </a:moveTo>
                  <a:lnTo>
                    <a:pt x="0" y="150718"/>
                  </a:lnTo>
                  <a:lnTo>
                    <a:pt x="85946" y="150718"/>
                  </a:lnTo>
                  <a:lnTo>
                    <a:pt x="85946" y="0"/>
                  </a:lnTo>
                  <a:lnTo>
                    <a:pt x="66471" y="0"/>
                  </a:lnTo>
                  <a:lnTo>
                    <a:pt x="64400" y="1819"/>
                  </a:lnTo>
                  <a:cubicBezTo>
                    <a:pt x="63586" y="2535"/>
                    <a:pt x="62539" y="2929"/>
                    <a:pt x="61456" y="2929"/>
                  </a:cubicBezTo>
                  <a:lnTo>
                    <a:pt x="25512" y="2929"/>
                  </a:lnTo>
                  <a:cubicBezTo>
                    <a:pt x="24472" y="2929"/>
                    <a:pt x="23465" y="2566"/>
                    <a:pt x="22664" y="1901"/>
                  </a:cubicBezTo>
                  <a:lnTo>
                    <a:pt x="203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63"/>
            <p:cNvSpPr/>
            <p:nvPr/>
          </p:nvSpPr>
          <p:spPr>
            <a:xfrm>
              <a:off x="2720350" y="1231600"/>
              <a:ext cx="2162475" cy="3781750"/>
            </a:xfrm>
            <a:custGeom>
              <a:avLst/>
              <a:gdLst/>
              <a:ahLst/>
              <a:cxnLst/>
              <a:rect l="l" t="t" r="r" b="b"/>
              <a:pathLst>
                <a:path w="86499" h="151270" extrusionOk="0">
                  <a:moveTo>
                    <a:pt x="85947" y="551"/>
                  </a:moveTo>
                  <a:lnTo>
                    <a:pt x="85947" y="150720"/>
                  </a:lnTo>
                  <a:lnTo>
                    <a:pt x="552" y="150720"/>
                  </a:lnTo>
                  <a:lnTo>
                    <a:pt x="552" y="551"/>
                  </a:lnTo>
                  <a:lnTo>
                    <a:pt x="20548" y="551"/>
                  </a:lnTo>
                  <a:lnTo>
                    <a:pt x="22764" y="2390"/>
                  </a:lnTo>
                  <a:cubicBezTo>
                    <a:pt x="23615" y="3094"/>
                    <a:pt x="24684" y="3480"/>
                    <a:pt x="25789" y="3481"/>
                  </a:cubicBezTo>
                  <a:lnTo>
                    <a:pt x="61732" y="3481"/>
                  </a:lnTo>
                  <a:cubicBezTo>
                    <a:pt x="62883" y="3481"/>
                    <a:pt x="63994" y="3062"/>
                    <a:pt x="64858" y="2303"/>
                  </a:cubicBezTo>
                  <a:lnTo>
                    <a:pt x="66851" y="551"/>
                  </a:lnTo>
                  <a:close/>
                  <a:moveTo>
                    <a:pt x="276" y="1"/>
                  </a:moveTo>
                  <a:cubicBezTo>
                    <a:pt x="124" y="1"/>
                    <a:pt x="1" y="124"/>
                    <a:pt x="2" y="276"/>
                  </a:cubicBezTo>
                  <a:lnTo>
                    <a:pt x="2" y="150996"/>
                  </a:lnTo>
                  <a:cubicBezTo>
                    <a:pt x="2" y="151147"/>
                    <a:pt x="124" y="151270"/>
                    <a:pt x="276" y="151270"/>
                  </a:cubicBezTo>
                  <a:lnTo>
                    <a:pt x="86222" y="151270"/>
                  </a:lnTo>
                  <a:cubicBezTo>
                    <a:pt x="86375" y="151270"/>
                    <a:pt x="86497" y="151147"/>
                    <a:pt x="86498" y="150996"/>
                  </a:cubicBezTo>
                  <a:lnTo>
                    <a:pt x="86498" y="276"/>
                  </a:lnTo>
                  <a:cubicBezTo>
                    <a:pt x="86497" y="124"/>
                    <a:pt x="86375" y="1"/>
                    <a:pt x="86222" y="1"/>
                  </a:cubicBezTo>
                  <a:lnTo>
                    <a:pt x="66748" y="1"/>
                  </a:lnTo>
                  <a:cubicBezTo>
                    <a:pt x="66681" y="1"/>
                    <a:pt x="66617" y="25"/>
                    <a:pt x="66567" y="70"/>
                  </a:cubicBezTo>
                  <a:lnTo>
                    <a:pt x="64495" y="1890"/>
                  </a:lnTo>
                  <a:cubicBezTo>
                    <a:pt x="63730" y="2561"/>
                    <a:pt x="62748" y="2931"/>
                    <a:pt x="61732" y="2931"/>
                  </a:cubicBezTo>
                  <a:lnTo>
                    <a:pt x="25788" y="2931"/>
                  </a:lnTo>
                  <a:cubicBezTo>
                    <a:pt x="24812" y="2930"/>
                    <a:pt x="23866" y="2589"/>
                    <a:pt x="23115" y="1965"/>
                  </a:cubicBezTo>
                  <a:lnTo>
                    <a:pt x="20823" y="64"/>
                  </a:lnTo>
                  <a:cubicBezTo>
                    <a:pt x="20774" y="23"/>
                    <a:pt x="20712" y="1"/>
                    <a:pt x="2064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63"/>
            <p:cNvSpPr/>
            <p:nvPr/>
          </p:nvSpPr>
          <p:spPr>
            <a:xfrm>
              <a:off x="2824775" y="1417800"/>
              <a:ext cx="1960250" cy="3487125"/>
            </a:xfrm>
            <a:custGeom>
              <a:avLst/>
              <a:gdLst/>
              <a:ahLst/>
              <a:cxnLst/>
              <a:rect l="l" t="t" r="r" b="b"/>
              <a:pathLst>
                <a:path w="78410" h="139485" extrusionOk="0">
                  <a:moveTo>
                    <a:pt x="0" y="1"/>
                  </a:moveTo>
                  <a:lnTo>
                    <a:pt x="0" y="3942"/>
                  </a:lnTo>
                  <a:lnTo>
                    <a:pt x="0" y="135543"/>
                  </a:lnTo>
                  <a:lnTo>
                    <a:pt x="0" y="139484"/>
                  </a:lnTo>
                  <a:lnTo>
                    <a:pt x="78410" y="139484"/>
                  </a:lnTo>
                  <a:lnTo>
                    <a:pt x="78410" y="3942"/>
                  </a:lnTo>
                  <a:lnTo>
                    <a:pt x="30421" y="3942"/>
                  </a:lnTo>
                  <a:lnTo>
                    <a:pt x="292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63"/>
            <p:cNvSpPr/>
            <p:nvPr/>
          </p:nvSpPr>
          <p:spPr>
            <a:xfrm>
              <a:off x="2893725" y="1693625"/>
              <a:ext cx="1822375" cy="3102925"/>
            </a:xfrm>
            <a:custGeom>
              <a:avLst/>
              <a:gdLst/>
              <a:ahLst/>
              <a:cxnLst/>
              <a:rect l="l" t="t" r="r" b="b"/>
              <a:pathLst>
                <a:path w="72895" h="124117" extrusionOk="0">
                  <a:moveTo>
                    <a:pt x="0" y="1"/>
                  </a:moveTo>
                  <a:lnTo>
                    <a:pt x="0" y="124117"/>
                  </a:lnTo>
                  <a:lnTo>
                    <a:pt x="72894" y="124117"/>
                  </a:lnTo>
                  <a:lnTo>
                    <a:pt x="728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63"/>
            <p:cNvSpPr/>
            <p:nvPr/>
          </p:nvSpPr>
          <p:spPr>
            <a:xfrm>
              <a:off x="3768700" y="5073775"/>
              <a:ext cx="101525" cy="97675"/>
            </a:xfrm>
            <a:custGeom>
              <a:avLst/>
              <a:gdLst/>
              <a:ahLst/>
              <a:cxnLst/>
              <a:rect l="l" t="t" r="r" b="b"/>
              <a:pathLst>
                <a:path w="4061" h="3907" extrusionOk="0">
                  <a:moveTo>
                    <a:pt x="2109" y="0"/>
                  </a:moveTo>
                  <a:cubicBezTo>
                    <a:pt x="1600" y="0"/>
                    <a:pt x="1101" y="199"/>
                    <a:pt x="727" y="572"/>
                  </a:cubicBezTo>
                  <a:cubicBezTo>
                    <a:pt x="168" y="1131"/>
                    <a:pt x="1" y="1971"/>
                    <a:pt x="303" y="2701"/>
                  </a:cubicBezTo>
                  <a:cubicBezTo>
                    <a:pt x="605" y="3431"/>
                    <a:pt x="1318" y="3906"/>
                    <a:pt x="2108" y="3906"/>
                  </a:cubicBezTo>
                  <a:cubicBezTo>
                    <a:pt x="3186" y="3906"/>
                    <a:pt x="4061" y="3032"/>
                    <a:pt x="4061" y="1953"/>
                  </a:cubicBezTo>
                  <a:cubicBezTo>
                    <a:pt x="4061" y="1163"/>
                    <a:pt x="3584" y="451"/>
                    <a:pt x="2854" y="149"/>
                  </a:cubicBezTo>
                  <a:cubicBezTo>
                    <a:pt x="2613" y="49"/>
                    <a:pt x="2360" y="0"/>
                    <a:pt x="21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63"/>
            <p:cNvSpPr/>
            <p:nvPr/>
          </p:nvSpPr>
          <p:spPr>
            <a:xfrm>
              <a:off x="3067975" y="2953475"/>
              <a:ext cx="1200175" cy="1707575"/>
            </a:xfrm>
            <a:custGeom>
              <a:avLst/>
              <a:gdLst/>
              <a:ahLst/>
              <a:cxnLst/>
              <a:rect l="l" t="t" r="r" b="b"/>
              <a:pathLst>
                <a:path w="48007" h="68303" extrusionOk="0">
                  <a:moveTo>
                    <a:pt x="24003" y="1"/>
                  </a:moveTo>
                  <a:cubicBezTo>
                    <a:pt x="17638" y="1"/>
                    <a:pt x="11532" y="3600"/>
                    <a:pt x="7031" y="10004"/>
                  </a:cubicBezTo>
                  <a:cubicBezTo>
                    <a:pt x="2529" y="16409"/>
                    <a:pt x="0" y="25095"/>
                    <a:pt x="0" y="34152"/>
                  </a:cubicBezTo>
                  <a:cubicBezTo>
                    <a:pt x="0" y="43210"/>
                    <a:pt x="2529" y="51895"/>
                    <a:pt x="7031" y="58300"/>
                  </a:cubicBezTo>
                  <a:cubicBezTo>
                    <a:pt x="11532" y="64705"/>
                    <a:pt x="17638" y="68303"/>
                    <a:pt x="24003" y="68303"/>
                  </a:cubicBezTo>
                  <a:cubicBezTo>
                    <a:pt x="30369" y="68303"/>
                    <a:pt x="36474" y="64705"/>
                    <a:pt x="40975" y="58300"/>
                  </a:cubicBezTo>
                  <a:cubicBezTo>
                    <a:pt x="45478" y="51895"/>
                    <a:pt x="48007" y="43210"/>
                    <a:pt x="48007" y="34152"/>
                  </a:cubicBezTo>
                  <a:cubicBezTo>
                    <a:pt x="48007" y="25095"/>
                    <a:pt x="45478" y="16409"/>
                    <a:pt x="40975" y="10004"/>
                  </a:cubicBezTo>
                  <a:cubicBezTo>
                    <a:pt x="36474" y="3600"/>
                    <a:pt x="30369" y="1"/>
                    <a:pt x="24003"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63"/>
            <p:cNvSpPr/>
            <p:nvPr/>
          </p:nvSpPr>
          <p:spPr>
            <a:xfrm>
              <a:off x="3067975" y="2953475"/>
              <a:ext cx="1200175" cy="1707575"/>
            </a:xfrm>
            <a:custGeom>
              <a:avLst/>
              <a:gdLst/>
              <a:ahLst/>
              <a:cxnLst/>
              <a:rect l="l" t="t" r="r" b="b"/>
              <a:pathLst>
                <a:path w="48007" h="68303" extrusionOk="0">
                  <a:moveTo>
                    <a:pt x="24003" y="1"/>
                  </a:moveTo>
                  <a:cubicBezTo>
                    <a:pt x="17638" y="1"/>
                    <a:pt x="11532" y="3600"/>
                    <a:pt x="7031" y="10004"/>
                  </a:cubicBezTo>
                  <a:cubicBezTo>
                    <a:pt x="2529" y="16409"/>
                    <a:pt x="0" y="25095"/>
                    <a:pt x="0" y="34152"/>
                  </a:cubicBezTo>
                  <a:cubicBezTo>
                    <a:pt x="0" y="43210"/>
                    <a:pt x="2529" y="51895"/>
                    <a:pt x="7031" y="58300"/>
                  </a:cubicBezTo>
                  <a:cubicBezTo>
                    <a:pt x="11532" y="64705"/>
                    <a:pt x="17638" y="68303"/>
                    <a:pt x="24003" y="68303"/>
                  </a:cubicBezTo>
                  <a:cubicBezTo>
                    <a:pt x="30369" y="68303"/>
                    <a:pt x="36474" y="64705"/>
                    <a:pt x="40975" y="58300"/>
                  </a:cubicBezTo>
                  <a:cubicBezTo>
                    <a:pt x="45478" y="51895"/>
                    <a:pt x="48007" y="43210"/>
                    <a:pt x="48007" y="34152"/>
                  </a:cubicBezTo>
                  <a:cubicBezTo>
                    <a:pt x="48007" y="25095"/>
                    <a:pt x="45478" y="16409"/>
                    <a:pt x="40975" y="10004"/>
                  </a:cubicBezTo>
                  <a:cubicBezTo>
                    <a:pt x="36474" y="3600"/>
                    <a:pt x="30369" y="1"/>
                    <a:pt x="240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63"/>
            <p:cNvSpPr/>
            <p:nvPr/>
          </p:nvSpPr>
          <p:spPr>
            <a:xfrm>
              <a:off x="3052200" y="2788650"/>
              <a:ext cx="1357750" cy="1284775"/>
            </a:xfrm>
            <a:custGeom>
              <a:avLst/>
              <a:gdLst/>
              <a:ahLst/>
              <a:cxnLst/>
              <a:rect l="l" t="t" r="r" b="b"/>
              <a:pathLst>
                <a:path w="54310" h="51391" extrusionOk="0">
                  <a:moveTo>
                    <a:pt x="25132" y="1"/>
                  </a:moveTo>
                  <a:cubicBezTo>
                    <a:pt x="23584" y="1"/>
                    <a:pt x="7370" y="10172"/>
                    <a:pt x="4882" y="15522"/>
                  </a:cubicBezTo>
                  <a:cubicBezTo>
                    <a:pt x="2379" y="20903"/>
                    <a:pt x="0" y="31626"/>
                    <a:pt x="6656" y="41966"/>
                  </a:cubicBezTo>
                  <a:cubicBezTo>
                    <a:pt x="11800" y="49958"/>
                    <a:pt x="19262" y="51391"/>
                    <a:pt x="24748" y="51391"/>
                  </a:cubicBezTo>
                  <a:cubicBezTo>
                    <a:pt x="26168" y="51391"/>
                    <a:pt x="27456" y="51295"/>
                    <a:pt x="28538" y="51192"/>
                  </a:cubicBezTo>
                  <a:cubicBezTo>
                    <a:pt x="33795" y="50692"/>
                    <a:pt x="37315" y="48977"/>
                    <a:pt x="42664" y="44699"/>
                  </a:cubicBezTo>
                  <a:cubicBezTo>
                    <a:pt x="48012" y="40420"/>
                    <a:pt x="52884" y="34122"/>
                    <a:pt x="53597" y="29844"/>
                  </a:cubicBezTo>
                  <a:cubicBezTo>
                    <a:pt x="54310" y="25566"/>
                    <a:pt x="51695" y="23188"/>
                    <a:pt x="50032" y="22595"/>
                  </a:cubicBezTo>
                  <a:cubicBezTo>
                    <a:pt x="48368" y="22001"/>
                    <a:pt x="38742" y="22119"/>
                    <a:pt x="31731" y="14988"/>
                  </a:cubicBezTo>
                  <a:cubicBezTo>
                    <a:pt x="24719" y="7858"/>
                    <a:pt x="28037" y="2630"/>
                    <a:pt x="28037" y="2630"/>
                  </a:cubicBezTo>
                  <a:cubicBezTo>
                    <a:pt x="28037" y="2630"/>
                    <a:pt x="26535" y="126"/>
                    <a:pt x="25159" y="2"/>
                  </a:cubicBezTo>
                  <a:cubicBezTo>
                    <a:pt x="25150" y="1"/>
                    <a:pt x="25141" y="1"/>
                    <a:pt x="2513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63"/>
            <p:cNvSpPr/>
            <p:nvPr/>
          </p:nvSpPr>
          <p:spPr>
            <a:xfrm>
              <a:off x="3060225" y="2781350"/>
              <a:ext cx="1357125" cy="1298675"/>
            </a:xfrm>
            <a:custGeom>
              <a:avLst/>
              <a:gdLst/>
              <a:ahLst/>
              <a:cxnLst/>
              <a:rect l="l" t="t" r="r" b="b"/>
              <a:pathLst>
                <a:path w="54285" h="51947" extrusionOk="0">
                  <a:moveTo>
                    <a:pt x="24811" y="585"/>
                  </a:moveTo>
                  <a:cubicBezTo>
                    <a:pt x="25751" y="670"/>
                    <a:pt x="26904" y="2190"/>
                    <a:pt x="27376" y="2929"/>
                  </a:cubicBezTo>
                  <a:cubicBezTo>
                    <a:pt x="27150" y="3357"/>
                    <a:pt x="26601" y="4595"/>
                    <a:pt x="26641" y="6434"/>
                  </a:cubicBezTo>
                  <a:cubicBezTo>
                    <a:pt x="26686" y="8493"/>
                    <a:pt x="27511" y="11735"/>
                    <a:pt x="31201" y="15486"/>
                  </a:cubicBezTo>
                  <a:cubicBezTo>
                    <a:pt x="36918" y="21299"/>
                    <a:pt x="44317" y="22348"/>
                    <a:pt x="47872" y="22851"/>
                  </a:cubicBezTo>
                  <a:cubicBezTo>
                    <a:pt x="48679" y="22966"/>
                    <a:pt x="49317" y="23056"/>
                    <a:pt x="49612" y="23161"/>
                  </a:cubicBezTo>
                  <a:cubicBezTo>
                    <a:pt x="51331" y="23776"/>
                    <a:pt x="53648" y="26127"/>
                    <a:pt x="52988" y="30087"/>
                  </a:cubicBezTo>
                  <a:cubicBezTo>
                    <a:pt x="52316" y="34107"/>
                    <a:pt x="47763" y="40278"/>
                    <a:pt x="42160" y="44761"/>
                  </a:cubicBezTo>
                  <a:cubicBezTo>
                    <a:pt x="36682" y="49145"/>
                    <a:pt x="33287" y="50707"/>
                    <a:pt x="28189" y="51192"/>
                  </a:cubicBezTo>
                  <a:cubicBezTo>
                    <a:pt x="27014" y="51305"/>
                    <a:pt x="25745" y="51386"/>
                    <a:pt x="24418" y="51386"/>
                  </a:cubicBezTo>
                  <a:cubicBezTo>
                    <a:pt x="18541" y="51386"/>
                    <a:pt x="11526" y="49782"/>
                    <a:pt x="6581" y="42099"/>
                  </a:cubicBezTo>
                  <a:cubicBezTo>
                    <a:pt x="622" y="32841"/>
                    <a:pt x="1769" y="22514"/>
                    <a:pt x="4827" y="15937"/>
                  </a:cubicBezTo>
                  <a:cubicBezTo>
                    <a:pt x="7350" y="10513"/>
                    <a:pt x="23538" y="585"/>
                    <a:pt x="24801" y="585"/>
                  </a:cubicBezTo>
                  <a:close/>
                  <a:moveTo>
                    <a:pt x="24828" y="0"/>
                  </a:moveTo>
                  <a:cubicBezTo>
                    <a:pt x="23027" y="0"/>
                    <a:pt x="6798" y="10313"/>
                    <a:pt x="4297" y="15689"/>
                  </a:cubicBezTo>
                  <a:cubicBezTo>
                    <a:pt x="1170" y="22408"/>
                    <a:pt x="0" y="32958"/>
                    <a:pt x="6088" y="42416"/>
                  </a:cubicBezTo>
                  <a:cubicBezTo>
                    <a:pt x="7670" y="44874"/>
                    <a:pt x="12222" y="51947"/>
                    <a:pt x="24758" y="51947"/>
                  </a:cubicBezTo>
                  <a:cubicBezTo>
                    <a:pt x="25857" y="51947"/>
                    <a:pt x="27019" y="51892"/>
                    <a:pt x="28244" y="51776"/>
                  </a:cubicBezTo>
                  <a:cubicBezTo>
                    <a:pt x="33410" y="51284"/>
                    <a:pt x="37013" y="49629"/>
                    <a:pt x="42527" y="45220"/>
                  </a:cubicBezTo>
                  <a:cubicBezTo>
                    <a:pt x="48231" y="40656"/>
                    <a:pt x="52873" y="34331"/>
                    <a:pt x="53565" y="30184"/>
                  </a:cubicBezTo>
                  <a:cubicBezTo>
                    <a:pt x="54284" y="25869"/>
                    <a:pt x="51713" y="23291"/>
                    <a:pt x="49809" y="22610"/>
                  </a:cubicBezTo>
                  <a:cubicBezTo>
                    <a:pt x="49458" y="22485"/>
                    <a:pt x="48827" y="22396"/>
                    <a:pt x="47954" y="22271"/>
                  </a:cubicBezTo>
                  <a:cubicBezTo>
                    <a:pt x="44462" y="21777"/>
                    <a:pt x="37195" y="20748"/>
                    <a:pt x="31619" y="15076"/>
                  </a:cubicBezTo>
                  <a:cubicBezTo>
                    <a:pt x="24869" y="8213"/>
                    <a:pt x="27932" y="3128"/>
                    <a:pt x="27964" y="3078"/>
                  </a:cubicBezTo>
                  <a:cubicBezTo>
                    <a:pt x="28022" y="2985"/>
                    <a:pt x="28024" y="2866"/>
                    <a:pt x="27968" y="2770"/>
                  </a:cubicBezTo>
                  <a:cubicBezTo>
                    <a:pt x="27806" y="2502"/>
                    <a:pt x="26346" y="136"/>
                    <a:pt x="24864" y="2"/>
                  </a:cubicBezTo>
                  <a:cubicBezTo>
                    <a:pt x="24852" y="0"/>
                    <a:pt x="24841" y="0"/>
                    <a:pt x="248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63"/>
            <p:cNvSpPr/>
            <p:nvPr/>
          </p:nvSpPr>
          <p:spPr>
            <a:xfrm>
              <a:off x="3521575" y="2773025"/>
              <a:ext cx="841725" cy="937025"/>
            </a:xfrm>
            <a:custGeom>
              <a:avLst/>
              <a:gdLst/>
              <a:ahLst/>
              <a:cxnLst/>
              <a:rect l="l" t="t" r="r" b="b"/>
              <a:pathLst>
                <a:path w="33669" h="37481" extrusionOk="0">
                  <a:moveTo>
                    <a:pt x="11389" y="0"/>
                  </a:moveTo>
                  <a:lnTo>
                    <a:pt x="11389" y="0"/>
                  </a:lnTo>
                  <a:cubicBezTo>
                    <a:pt x="11389" y="0"/>
                    <a:pt x="7134" y="1628"/>
                    <a:pt x="4506" y="4507"/>
                  </a:cubicBezTo>
                  <a:cubicBezTo>
                    <a:pt x="1878" y="7385"/>
                    <a:pt x="250" y="11891"/>
                    <a:pt x="125" y="18524"/>
                  </a:cubicBezTo>
                  <a:cubicBezTo>
                    <a:pt x="0" y="25158"/>
                    <a:pt x="2128" y="32668"/>
                    <a:pt x="10388" y="35921"/>
                  </a:cubicBezTo>
                  <a:cubicBezTo>
                    <a:pt x="13235" y="37043"/>
                    <a:pt x="15978" y="37480"/>
                    <a:pt x="18447" y="37480"/>
                  </a:cubicBezTo>
                  <a:cubicBezTo>
                    <a:pt x="23144" y="37480"/>
                    <a:pt x="26853" y="35897"/>
                    <a:pt x="28411" y="34420"/>
                  </a:cubicBezTo>
                  <a:cubicBezTo>
                    <a:pt x="30789" y="32167"/>
                    <a:pt x="33668" y="25785"/>
                    <a:pt x="33668" y="25784"/>
                  </a:cubicBezTo>
                  <a:lnTo>
                    <a:pt x="33668" y="25784"/>
                  </a:lnTo>
                  <a:cubicBezTo>
                    <a:pt x="33668" y="25785"/>
                    <a:pt x="30552" y="26615"/>
                    <a:pt x="26632" y="26615"/>
                  </a:cubicBezTo>
                  <a:cubicBezTo>
                    <a:pt x="22501" y="26615"/>
                    <a:pt x="17479" y="25693"/>
                    <a:pt x="14268" y="21904"/>
                  </a:cubicBezTo>
                  <a:cubicBezTo>
                    <a:pt x="8010" y="14519"/>
                    <a:pt x="11389" y="0"/>
                    <a:pt x="113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63"/>
            <p:cNvSpPr/>
            <p:nvPr/>
          </p:nvSpPr>
          <p:spPr>
            <a:xfrm>
              <a:off x="3512125" y="2765700"/>
              <a:ext cx="860075" cy="951250"/>
            </a:xfrm>
            <a:custGeom>
              <a:avLst/>
              <a:gdLst/>
              <a:ahLst/>
              <a:cxnLst/>
              <a:rect l="l" t="t" r="r" b="b"/>
              <a:pathLst>
                <a:path w="34403" h="38050" extrusionOk="0">
                  <a:moveTo>
                    <a:pt x="11367" y="779"/>
                  </a:moveTo>
                  <a:cubicBezTo>
                    <a:pt x="11132" y="1972"/>
                    <a:pt x="10615" y="4966"/>
                    <a:pt x="10567" y="8472"/>
                  </a:cubicBezTo>
                  <a:cubicBezTo>
                    <a:pt x="10510" y="12676"/>
                    <a:pt x="11131" y="18502"/>
                    <a:pt x="14423" y="22386"/>
                  </a:cubicBezTo>
                  <a:cubicBezTo>
                    <a:pt x="17038" y="25472"/>
                    <a:pt x="21281" y="27136"/>
                    <a:pt x="26689" y="27199"/>
                  </a:cubicBezTo>
                  <a:cubicBezTo>
                    <a:pt x="26795" y="27200"/>
                    <a:pt x="26901" y="27200"/>
                    <a:pt x="27006" y="27200"/>
                  </a:cubicBezTo>
                  <a:cubicBezTo>
                    <a:pt x="29910" y="27200"/>
                    <a:pt x="32427" y="26738"/>
                    <a:pt x="33526" y="26500"/>
                  </a:cubicBezTo>
                  <a:lnTo>
                    <a:pt x="33526" y="26500"/>
                  </a:lnTo>
                  <a:cubicBezTo>
                    <a:pt x="32775" y="28082"/>
                    <a:pt x="30496" y="32692"/>
                    <a:pt x="28588" y="34500"/>
                  </a:cubicBezTo>
                  <a:cubicBezTo>
                    <a:pt x="26958" y="36044"/>
                    <a:pt x="23317" y="37473"/>
                    <a:pt x="18847" y="37473"/>
                  </a:cubicBezTo>
                  <a:cubicBezTo>
                    <a:pt x="16376" y="37473"/>
                    <a:pt x="13652" y="37036"/>
                    <a:pt x="10874" y="35942"/>
                  </a:cubicBezTo>
                  <a:cubicBezTo>
                    <a:pt x="2341" y="32581"/>
                    <a:pt x="684" y="24777"/>
                    <a:pt x="796" y="18823"/>
                  </a:cubicBezTo>
                  <a:cubicBezTo>
                    <a:pt x="913" y="12650"/>
                    <a:pt x="2361" y="7998"/>
                    <a:pt x="5101" y="4996"/>
                  </a:cubicBezTo>
                  <a:cubicBezTo>
                    <a:pt x="7123" y="2782"/>
                    <a:pt x="10173" y="1303"/>
                    <a:pt x="11367" y="779"/>
                  </a:cubicBezTo>
                  <a:close/>
                  <a:moveTo>
                    <a:pt x="11768" y="0"/>
                  </a:moveTo>
                  <a:cubicBezTo>
                    <a:pt x="11732" y="0"/>
                    <a:pt x="11697" y="7"/>
                    <a:pt x="11663" y="20"/>
                  </a:cubicBezTo>
                  <a:cubicBezTo>
                    <a:pt x="11487" y="88"/>
                    <a:pt x="7313" y="1705"/>
                    <a:pt x="4667" y="4602"/>
                  </a:cubicBezTo>
                  <a:cubicBezTo>
                    <a:pt x="1830" y="7711"/>
                    <a:pt x="330" y="12492"/>
                    <a:pt x="211" y="18812"/>
                  </a:cubicBezTo>
                  <a:cubicBezTo>
                    <a:pt x="1" y="29935"/>
                    <a:pt x="5776" y="34563"/>
                    <a:pt x="10660" y="36486"/>
                  </a:cubicBezTo>
                  <a:cubicBezTo>
                    <a:pt x="13494" y="37603"/>
                    <a:pt x="16279" y="38050"/>
                    <a:pt x="18815" y="38050"/>
                  </a:cubicBezTo>
                  <a:cubicBezTo>
                    <a:pt x="23471" y="38050"/>
                    <a:pt x="27282" y="36545"/>
                    <a:pt x="28991" y="34925"/>
                  </a:cubicBezTo>
                  <a:cubicBezTo>
                    <a:pt x="31383" y="32659"/>
                    <a:pt x="34195" y="26460"/>
                    <a:pt x="34314" y="26197"/>
                  </a:cubicBezTo>
                  <a:cubicBezTo>
                    <a:pt x="34403" y="25997"/>
                    <a:pt x="34251" y="25783"/>
                    <a:pt x="34048" y="25783"/>
                  </a:cubicBezTo>
                  <a:cubicBezTo>
                    <a:pt x="34023" y="25783"/>
                    <a:pt x="33997" y="25786"/>
                    <a:pt x="33970" y="25793"/>
                  </a:cubicBezTo>
                  <a:cubicBezTo>
                    <a:pt x="33908" y="25810"/>
                    <a:pt x="30852" y="26602"/>
                    <a:pt x="27028" y="26602"/>
                  </a:cubicBezTo>
                  <a:cubicBezTo>
                    <a:pt x="22951" y="26602"/>
                    <a:pt x="18001" y="25702"/>
                    <a:pt x="14871" y="22007"/>
                  </a:cubicBezTo>
                  <a:cubicBezTo>
                    <a:pt x="8781" y="14821"/>
                    <a:pt x="12020" y="504"/>
                    <a:pt x="12053" y="360"/>
                  </a:cubicBezTo>
                  <a:cubicBezTo>
                    <a:pt x="12077" y="254"/>
                    <a:pt x="12042" y="143"/>
                    <a:pt x="11960" y="73"/>
                  </a:cubicBezTo>
                  <a:cubicBezTo>
                    <a:pt x="11906" y="25"/>
                    <a:pt x="11837" y="0"/>
                    <a:pt x="117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63"/>
            <p:cNvSpPr/>
            <p:nvPr/>
          </p:nvSpPr>
          <p:spPr>
            <a:xfrm>
              <a:off x="3643425" y="1155050"/>
              <a:ext cx="2081200" cy="2431225"/>
            </a:xfrm>
            <a:custGeom>
              <a:avLst/>
              <a:gdLst/>
              <a:ahLst/>
              <a:cxnLst/>
              <a:rect l="l" t="t" r="r" b="b"/>
              <a:pathLst>
                <a:path w="83248" h="97249" extrusionOk="0">
                  <a:moveTo>
                    <a:pt x="30073" y="0"/>
                  </a:moveTo>
                  <a:cubicBezTo>
                    <a:pt x="29131" y="0"/>
                    <a:pt x="28244" y="546"/>
                    <a:pt x="27915" y="1296"/>
                  </a:cubicBezTo>
                  <a:cubicBezTo>
                    <a:pt x="27090" y="3184"/>
                    <a:pt x="22252" y="9674"/>
                    <a:pt x="20835" y="11443"/>
                  </a:cubicBezTo>
                  <a:cubicBezTo>
                    <a:pt x="19420" y="13213"/>
                    <a:pt x="16470" y="18050"/>
                    <a:pt x="16470" y="18050"/>
                  </a:cubicBezTo>
                  <a:lnTo>
                    <a:pt x="13192" y="29409"/>
                  </a:lnTo>
                  <a:cubicBezTo>
                    <a:pt x="13192" y="29409"/>
                    <a:pt x="12480" y="32797"/>
                    <a:pt x="8380" y="45631"/>
                  </a:cubicBezTo>
                  <a:cubicBezTo>
                    <a:pt x="4280" y="58467"/>
                    <a:pt x="6062" y="64349"/>
                    <a:pt x="6062" y="64349"/>
                  </a:cubicBezTo>
                  <a:cubicBezTo>
                    <a:pt x="6062" y="64349"/>
                    <a:pt x="6046" y="64341"/>
                    <a:pt x="6013" y="64341"/>
                  </a:cubicBezTo>
                  <a:cubicBezTo>
                    <a:pt x="5779" y="64341"/>
                    <a:pt x="4687" y="64753"/>
                    <a:pt x="2496" y="71479"/>
                  </a:cubicBezTo>
                  <a:cubicBezTo>
                    <a:pt x="1" y="79145"/>
                    <a:pt x="1070" y="88949"/>
                    <a:pt x="5526" y="93583"/>
                  </a:cubicBezTo>
                  <a:cubicBezTo>
                    <a:pt x="8004" y="96160"/>
                    <a:pt x="10921" y="97249"/>
                    <a:pt x="14157" y="97249"/>
                  </a:cubicBezTo>
                  <a:cubicBezTo>
                    <a:pt x="16743" y="97249"/>
                    <a:pt x="19531" y="96553"/>
                    <a:pt x="22461" y="95366"/>
                  </a:cubicBezTo>
                  <a:cubicBezTo>
                    <a:pt x="29056" y="92692"/>
                    <a:pt x="32087" y="86810"/>
                    <a:pt x="32087" y="86810"/>
                  </a:cubicBezTo>
                  <a:cubicBezTo>
                    <a:pt x="32087" y="86810"/>
                    <a:pt x="39040" y="85027"/>
                    <a:pt x="44208" y="81106"/>
                  </a:cubicBezTo>
                  <a:cubicBezTo>
                    <a:pt x="49167" y="77344"/>
                    <a:pt x="52977" y="73418"/>
                    <a:pt x="59886" y="73418"/>
                  </a:cubicBezTo>
                  <a:cubicBezTo>
                    <a:pt x="60181" y="73418"/>
                    <a:pt x="60481" y="73426"/>
                    <a:pt x="60787" y="73440"/>
                  </a:cubicBezTo>
                  <a:cubicBezTo>
                    <a:pt x="68122" y="73790"/>
                    <a:pt x="76483" y="77902"/>
                    <a:pt x="79502" y="77902"/>
                  </a:cubicBezTo>
                  <a:cubicBezTo>
                    <a:pt x="79564" y="77902"/>
                    <a:pt x="79625" y="77900"/>
                    <a:pt x="79683" y="77897"/>
                  </a:cubicBezTo>
                  <a:cubicBezTo>
                    <a:pt x="82535" y="77719"/>
                    <a:pt x="83247" y="74154"/>
                    <a:pt x="80039" y="69340"/>
                  </a:cubicBezTo>
                  <a:cubicBezTo>
                    <a:pt x="76830" y="64527"/>
                    <a:pt x="69165" y="63101"/>
                    <a:pt x="63104" y="61140"/>
                  </a:cubicBezTo>
                  <a:cubicBezTo>
                    <a:pt x="57044" y="59179"/>
                    <a:pt x="53478" y="55258"/>
                    <a:pt x="55083" y="45631"/>
                  </a:cubicBezTo>
                  <a:cubicBezTo>
                    <a:pt x="56687" y="36006"/>
                    <a:pt x="65065" y="20319"/>
                    <a:pt x="64887" y="17467"/>
                  </a:cubicBezTo>
                  <a:cubicBezTo>
                    <a:pt x="64777" y="15712"/>
                    <a:pt x="53863" y="15104"/>
                    <a:pt x="44862" y="15104"/>
                  </a:cubicBezTo>
                  <a:cubicBezTo>
                    <a:pt x="39239" y="15104"/>
                    <a:pt x="34363" y="15341"/>
                    <a:pt x="33335" y="15684"/>
                  </a:cubicBezTo>
                  <a:cubicBezTo>
                    <a:pt x="30661" y="16575"/>
                    <a:pt x="30126" y="16397"/>
                    <a:pt x="27631" y="19606"/>
                  </a:cubicBezTo>
                  <a:cubicBezTo>
                    <a:pt x="25135" y="22814"/>
                    <a:pt x="23887" y="25132"/>
                    <a:pt x="23887" y="25132"/>
                  </a:cubicBezTo>
                  <a:lnTo>
                    <a:pt x="26984" y="18628"/>
                  </a:lnTo>
                  <a:lnTo>
                    <a:pt x="27207" y="18640"/>
                  </a:lnTo>
                  <a:cubicBezTo>
                    <a:pt x="27207" y="18640"/>
                    <a:pt x="27444" y="17815"/>
                    <a:pt x="28623" y="16282"/>
                  </a:cubicBezTo>
                  <a:cubicBezTo>
                    <a:pt x="29803" y="14747"/>
                    <a:pt x="32872" y="11089"/>
                    <a:pt x="32990" y="4954"/>
                  </a:cubicBezTo>
                  <a:cubicBezTo>
                    <a:pt x="33061" y="1255"/>
                    <a:pt x="31503" y="0"/>
                    <a:pt x="30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63"/>
            <p:cNvSpPr/>
            <p:nvPr/>
          </p:nvSpPr>
          <p:spPr>
            <a:xfrm>
              <a:off x="3633450" y="1147700"/>
              <a:ext cx="2083350" cy="2445725"/>
            </a:xfrm>
            <a:custGeom>
              <a:avLst/>
              <a:gdLst/>
              <a:ahLst/>
              <a:cxnLst/>
              <a:rect l="l" t="t" r="r" b="b"/>
              <a:pathLst>
                <a:path w="83334" h="97829" extrusionOk="0">
                  <a:moveTo>
                    <a:pt x="30473" y="588"/>
                  </a:moveTo>
                  <a:cubicBezTo>
                    <a:pt x="30623" y="588"/>
                    <a:pt x="30773" y="604"/>
                    <a:pt x="30921" y="636"/>
                  </a:cubicBezTo>
                  <a:cubicBezTo>
                    <a:pt x="31599" y="783"/>
                    <a:pt x="33166" y="1531"/>
                    <a:pt x="33094" y="5242"/>
                  </a:cubicBezTo>
                  <a:cubicBezTo>
                    <a:pt x="32984" y="10995"/>
                    <a:pt x="30271" y="14488"/>
                    <a:pt x="28967" y="16167"/>
                  </a:cubicBezTo>
                  <a:lnTo>
                    <a:pt x="28790" y="16397"/>
                  </a:lnTo>
                  <a:cubicBezTo>
                    <a:pt x="27928" y="17518"/>
                    <a:pt x="27553" y="18278"/>
                    <a:pt x="27406" y="18631"/>
                  </a:cubicBezTo>
                  <a:lnTo>
                    <a:pt x="27399" y="18631"/>
                  </a:lnTo>
                  <a:cubicBezTo>
                    <a:pt x="27392" y="18631"/>
                    <a:pt x="27386" y="18631"/>
                    <a:pt x="27380" y="18631"/>
                  </a:cubicBezTo>
                  <a:cubicBezTo>
                    <a:pt x="27268" y="18631"/>
                    <a:pt x="27166" y="18696"/>
                    <a:pt x="27119" y="18798"/>
                  </a:cubicBezTo>
                  <a:lnTo>
                    <a:pt x="24022" y="25300"/>
                  </a:lnTo>
                  <a:cubicBezTo>
                    <a:pt x="23952" y="25443"/>
                    <a:pt x="24011" y="25617"/>
                    <a:pt x="24153" y="25689"/>
                  </a:cubicBezTo>
                  <a:cubicBezTo>
                    <a:pt x="24195" y="25710"/>
                    <a:pt x="24240" y="25721"/>
                    <a:pt x="24285" y="25721"/>
                  </a:cubicBezTo>
                  <a:cubicBezTo>
                    <a:pt x="24390" y="25721"/>
                    <a:pt x="24492" y="25664"/>
                    <a:pt x="24544" y="25564"/>
                  </a:cubicBezTo>
                  <a:cubicBezTo>
                    <a:pt x="24556" y="25542"/>
                    <a:pt x="25811" y="23229"/>
                    <a:pt x="28261" y="20080"/>
                  </a:cubicBezTo>
                  <a:cubicBezTo>
                    <a:pt x="30387" y="17344"/>
                    <a:pt x="31023" y="17144"/>
                    <a:pt x="32911" y="16550"/>
                  </a:cubicBezTo>
                  <a:cubicBezTo>
                    <a:pt x="33189" y="16463"/>
                    <a:pt x="33491" y="16368"/>
                    <a:pt x="33827" y="16256"/>
                  </a:cubicBezTo>
                  <a:cubicBezTo>
                    <a:pt x="34865" y="15910"/>
                    <a:pt x="39575" y="15686"/>
                    <a:pt x="45038" y="15686"/>
                  </a:cubicBezTo>
                  <a:cubicBezTo>
                    <a:pt x="53099" y="15686"/>
                    <a:pt x="62797" y="16174"/>
                    <a:pt x="64741" y="17484"/>
                  </a:cubicBezTo>
                  <a:cubicBezTo>
                    <a:pt x="64898" y="17591"/>
                    <a:pt x="64988" y="17696"/>
                    <a:pt x="64994" y="17779"/>
                  </a:cubicBezTo>
                  <a:cubicBezTo>
                    <a:pt x="65066" y="18936"/>
                    <a:pt x="63518" y="22638"/>
                    <a:pt x="61726" y="26924"/>
                  </a:cubicBezTo>
                  <a:cubicBezTo>
                    <a:pt x="59226" y="32907"/>
                    <a:pt x="56114" y="40351"/>
                    <a:pt x="55193" y="45878"/>
                  </a:cubicBezTo>
                  <a:cubicBezTo>
                    <a:pt x="53346" y="56959"/>
                    <a:pt x="58616" y="60161"/>
                    <a:pt x="63413" y="61713"/>
                  </a:cubicBezTo>
                  <a:cubicBezTo>
                    <a:pt x="64486" y="62060"/>
                    <a:pt x="65584" y="62383"/>
                    <a:pt x="66746" y="62725"/>
                  </a:cubicBezTo>
                  <a:cubicBezTo>
                    <a:pt x="72087" y="64296"/>
                    <a:pt x="77611" y="65922"/>
                    <a:pt x="80194" y="69796"/>
                  </a:cubicBezTo>
                  <a:cubicBezTo>
                    <a:pt x="82057" y="72592"/>
                    <a:pt x="82715" y="75180"/>
                    <a:pt x="81952" y="76719"/>
                  </a:cubicBezTo>
                  <a:cubicBezTo>
                    <a:pt x="81597" y="77436"/>
                    <a:pt x="80944" y="77843"/>
                    <a:pt x="80063" y="77899"/>
                  </a:cubicBezTo>
                  <a:cubicBezTo>
                    <a:pt x="80009" y="77902"/>
                    <a:pt x="79952" y="77904"/>
                    <a:pt x="79893" y="77904"/>
                  </a:cubicBezTo>
                  <a:cubicBezTo>
                    <a:pt x="78706" y="77904"/>
                    <a:pt x="76524" y="77197"/>
                    <a:pt x="74023" y="76388"/>
                  </a:cubicBezTo>
                  <a:cubicBezTo>
                    <a:pt x="70256" y="75168"/>
                    <a:pt x="65567" y="73650"/>
                    <a:pt x="61201" y="73443"/>
                  </a:cubicBezTo>
                  <a:cubicBezTo>
                    <a:pt x="60889" y="73428"/>
                    <a:pt x="60584" y="73421"/>
                    <a:pt x="60285" y="73421"/>
                  </a:cubicBezTo>
                  <a:cubicBezTo>
                    <a:pt x="54257" y="73421"/>
                    <a:pt x="50488" y="76405"/>
                    <a:pt x="46506" y="79550"/>
                  </a:cubicBezTo>
                  <a:cubicBezTo>
                    <a:pt x="45830" y="80083"/>
                    <a:pt x="45143" y="80627"/>
                    <a:pt x="44431" y="81166"/>
                  </a:cubicBezTo>
                  <a:cubicBezTo>
                    <a:pt x="39370" y="85005"/>
                    <a:pt x="32482" y="86802"/>
                    <a:pt x="32413" y="86820"/>
                  </a:cubicBezTo>
                  <a:cubicBezTo>
                    <a:pt x="32332" y="86841"/>
                    <a:pt x="32264" y="86895"/>
                    <a:pt x="32226" y="86970"/>
                  </a:cubicBezTo>
                  <a:cubicBezTo>
                    <a:pt x="32196" y="87029"/>
                    <a:pt x="29171" y="92785"/>
                    <a:pt x="22750" y="95390"/>
                  </a:cubicBezTo>
                  <a:cubicBezTo>
                    <a:pt x="19714" y="96620"/>
                    <a:pt x="16997" y="97237"/>
                    <a:pt x="14574" y="97237"/>
                  </a:cubicBezTo>
                  <a:cubicBezTo>
                    <a:pt x="11215" y="97237"/>
                    <a:pt x="8423" y="96051"/>
                    <a:pt x="6137" y="93674"/>
                  </a:cubicBezTo>
                  <a:cubicBezTo>
                    <a:pt x="1921" y="89290"/>
                    <a:pt x="619" y="79710"/>
                    <a:pt x="3174" y="71864"/>
                  </a:cubicBezTo>
                  <a:cubicBezTo>
                    <a:pt x="5240" y="65518"/>
                    <a:pt x="6274" y="64975"/>
                    <a:pt x="6407" y="64931"/>
                  </a:cubicBezTo>
                  <a:cubicBezTo>
                    <a:pt x="6424" y="64934"/>
                    <a:pt x="6442" y="64936"/>
                    <a:pt x="6459" y="64936"/>
                  </a:cubicBezTo>
                  <a:cubicBezTo>
                    <a:pt x="6528" y="64936"/>
                    <a:pt x="6596" y="64912"/>
                    <a:pt x="6649" y="64866"/>
                  </a:cubicBezTo>
                  <a:cubicBezTo>
                    <a:pt x="6739" y="64791"/>
                    <a:pt x="6774" y="64670"/>
                    <a:pt x="6741" y="64558"/>
                  </a:cubicBezTo>
                  <a:cubicBezTo>
                    <a:pt x="6723" y="64500"/>
                    <a:pt x="5031" y="58617"/>
                    <a:pt x="9056" y="46014"/>
                  </a:cubicBezTo>
                  <a:cubicBezTo>
                    <a:pt x="13114" y="33312"/>
                    <a:pt x="13870" y="29799"/>
                    <a:pt x="13872" y="29784"/>
                  </a:cubicBezTo>
                  <a:lnTo>
                    <a:pt x="17139" y="18464"/>
                  </a:lnTo>
                  <a:cubicBezTo>
                    <a:pt x="17403" y="18033"/>
                    <a:pt x="20136" y="13579"/>
                    <a:pt x="21463" y="11920"/>
                  </a:cubicBezTo>
                  <a:cubicBezTo>
                    <a:pt x="22966" y="10040"/>
                    <a:pt x="27751" y="3608"/>
                    <a:pt x="28582" y="1707"/>
                  </a:cubicBezTo>
                  <a:cubicBezTo>
                    <a:pt x="28876" y="1035"/>
                    <a:pt x="29666" y="588"/>
                    <a:pt x="30473" y="588"/>
                  </a:cubicBezTo>
                  <a:close/>
                  <a:moveTo>
                    <a:pt x="30467" y="1"/>
                  </a:moveTo>
                  <a:cubicBezTo>
                    <a:pt x="29433" y="1"/>
                    <a:pt x="28436" y="581"/>
                    <a:pt x="28046" y="1472"/>
                  </a:cubicBezTo>
                  <a:cubicBezTo>
                    <a:pt x="27249" y="3296"/>
                    <a:pt x="22451" y="9748"/>
                    <a:pt x="21006" y="11555"/>
                  </a:cubicBezTo>
                  <a:cubicBezTo>
                    <a:pt x="19594" y="13319"/>
                    <a:pt x="16740" y="17994"/>
                    <a:pt x="16619" y="18193"/>
                  </a:cubicBezTo>
                  <a:cubicBezTo>
                    <a:pt x="16605" y="18216"/>
                    <a:pt x="16595" y="18239"/>
                    <a:pt x="16588" y="18264"/>
                  </a:cubicBezTo>
                  <a:lnTo>
                    <a:pt x="13304" y="29644"/>
                  </a:lnTo>
                  <a:cubicBezTo>
                    <a:pt x="13298" y="29678"/>
                    <a:pt x="12542" y="33180"/>
                    <a:pt x="8499" y="45837"/>
                  </a:cubicBezTo>
                  <a:cubicBezTo>
                    <a:pt x="4880" y="57167"/>
                    <a:pt x="5799" y="63068"/>
                    <a:pt x="6104" y="64428"/>
                  </a:cubicBezTo>
                  <a:cubicBezTo>
                    <a:pt x="5213" y="64903"/>
                    <a:pt x="4010" y="67405"/>
                    <a:pt x="2618" y="71683"/>
                  </a:cubicBezTo>
                  <a:cubicBezTo>
                    <a:pt x="1" y="79716"/>
                    <a:pt x="1362" y="89554"/>
                    <a:pt x="5714" y="94081"/>
                  </a:cubicBezTo>
                  <a:cubicBezTo>
                    <a:pt x="8120" y="96582"/>
                    <a:pt x="11044" y="97829"/>
                    <a:pt x="14554" y="97829"/>
                  </a:cubicBezTo>
                  <a:cubicBezTo>
                    <a:pt x="17055" y="97829"/>
                    <a:pt x="19853" y="97195"/>
                    <a:pt x="22969" y="95932"/>
                  </a:cubicBezTo>
                  <a:cubicBezTo>
                    <a:pt x="29075" y="93457"/>
                    <a:pt x="32209" y="88202"/>
                    <a:pt x="32682" y="87354"/>
                  </a:cubicBezTo>
                  <a:cubicBezTo>
                    <a:pt x="33647" y="87090"/>
                    <a:pt x="40006" y="85259"/>
                    <a:pt x="44784" y="81633"/>
                  </a:cubicBezTo>
                  <a:cubicBezTo>
                    <a:pt x="45499" y="81091"/>
                    <a:pt x="46190" y="80546"/>
                    <a:pt x="46869" y="80010"/>
                  </a:cubicBezTo>
                  <a:cubicBezTo>
                    <a:pt x="50934" y="76800"/>
                    <a:pt x="54470" y="74006"/>
                    <a:pt x="60276" y="74006"/>
                  </a:cubicBezTo>
                  <a:cubicBezTo>
                    <a:pt x="60569" y="74006"/>
                    <a:pt x="60867" y="74013"/>
                    <a:pt x="61172" y="74028"/>
                  </a:cubicBezTo>
                  <a:cubicBezTo>
                    <a:pt x="65460" y="74231"/>
                    <a:pt x="70107" y="75735"/>
                    <a:pt x="73842" y="76944"/>
                  </a:cubicBezTo>
                  <a:cubicBezTo>
                    <a:pt x="76496" y="77803"/>
                    <a:pt x="78617" y="78489"/>
                    <a:pt x="79904" y="78489"/>
                  </a:cubicBezTo>
                  <a:cubicBezTo>
                    <a:pt x="79971" y="78489"/>
                    <a:pt x="80036" y="78487"/>
                    <a:pt x="80098" y="78483"/>
                  </a:cubicBezTo>
                  <a:cubicBezTo>
                    <a:pt x="81185" y="78415"/>
                    <a:pt x="82029" y="77881"/>
                    <a:pt x="82476" y="76979"/>
                  </a:cubicBezTo>
                  <a:cubicBezTo>
                    <a:pt x="83334" y="75250"/>
                    <a:pt x="82663" y="72443"/>
                    <a:pt x="80681" y="69472"/>
                  </a:cubicBezTo>
                  <a:cubicBezTo>
                    <a:pt x="77981" y="65420"/>
                    <a:pt x="72353" y="63764"/>
                    <a:pt x="66911" y="62163"/>
                  </a:cubicBezTo>
                  <a:cubicBezTo>
                    <a:pt x="65753" y="61822"/>
                    <a:pt x="64658" y="61500"/>
                    <a:pt x="63593" y="61155"/>
                  </a:cubicBezTo>
                  <a:cubicBezTo>
                    <a:pt x="56707" y="58928"/>
                    <a:pt x="54367" y="54388"/>
                    <a:pt x="55770" y="45973"/>
                  </a:cubicBezTo>
                  <a:cubicBezTo>
                    <a:pt x="56680" y="40514"/>
                    <a:pt x="59777" y="33104"/>
                    <a:pt x="62266" y="27150"/>
                  </a:cubicBezTo>
                  <a:cubicBezTo>
                    <a:pt x="64161" y="22618"/>
                    <a:pt x="65658" y="19036"/>
                    <a:pt x="65577" y="17742"/>
                  </a:cubicBezTo>
                  <a:cubicBezTo>
                    <a:pt x="65561" y="17466"/>
                    <a:pt x="65388" y="17216"/>
                    <a:pt x="65066" y="16999"/>
                  </a:cubicBezTo>
                  <a:cubicBezTo>
                    <a:pt x="63002" y="15607"/>
                    <a:pt x="53280" y="15093"/>
                    <a:pt x="45148" y="15093"/>
                  </a:cubicBezTo>
                  <a:cubicBezTo>
                    <a:pt x="39569" y="15093"/>
                    <a:pt x="34738" y="15335"/>
                    <a:pt x="33641" y="15700"/>
                  </a:cubicBezTo>
                  <a:cubicBezTo>
                    <a:pt x="33307" y="15811"/>
                    <a:pt x="33009" y="15906"/>
                    <a:pt x="32734" y="15992"/>
                  </a:cubicBezTo>
                  <a:cubicBezTo>
                    <a:pt x="30772" y="16610"/>
                    <a:pt x="30037" y="16841"/>
                    <a:pt x="27798" y="19720"/>
                  </a:cubicBezTo>
                  <a:cubicBezTo>
                    <a:pt x="27321" y="20333"/>
                    <a:pt x="26888" y="20917"/>
                    <a:pt x="26499" y="21459"/>
                  </a:cubicBezTo>
                  <a:lnTo>
                    <a:pt x="27562" y="19227"/>
                  </a:lnTo>
                  <a:lnTo>
                    <a:pt x="27590" y="19228"/>
                  </a:lnTo>
                  <a:cubicBezTo>
                    <a:pt x="27595" y="19228"/>
                    <a:pt x="27599" y="19228"/>
                    <a:pt x="27604" y="19228"/>
                  </a:cubicBezTo>
                  <a:cubicBezTo>
                    <a:pt x="27734" y="19228"/>
                    <a:pt x="27849" y="19143"/>
                    <a:pt x="27888" y="19018"/>
                  </a:cubicBezTo>
                  <a:cubicBezTo>
                    <a:pt x="27890" y="19009"/>
                    <a:pt x="28134" y="18209"/>
                    <a:pt x="29254" y="16753"/>
                  </a:cubicBezTo>
                  <a:lnTo>
                    <a:pt x="29431" y="16527"/>
                  </a:lnTo>
                  <a:cubicBezTo>
                    <a:pt x="30773" y="14798"/>
                    <a:pt x="33566" y="11200"/>
                    <a:pt x="33681" y="5253"/>
                  </a:cubicBezTo>
                  <a:cubicBezTo>
                    <a:pt x="33761" y="1108"/>
                    <a:pt x="31865" y="243"/>
                    <a:pt x="31046" y="63"/>
                  </a:cubicBezTo>
                  <a:cubicBezTo>
                    <a:pt x="30854" y="21"/>
                    <a:pt x="30660" y="1"/>
                    <a:pt x="30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63"/>
            <p:cNvSpPr/>
            <p:nvPr/>
          </p:nvSpPr>
          <p:spPr>
            <a:xfrm>
              <a:off x="5398975" y="2988325"/>
              <a:ext cx="256575" cy="113275"/>
            </a:xfrm>
            <a:custGeom>
              <a:avLst/>
              <a:gdLst/>
              <a:ahLst/>
              <a:cxnLst/>
              <a:rect l="l" t="t" r="r" b="b"/>
              <a:pathLst>
                <a:path w="10263" h="4531" extrusionOk="0">
                  <a:moveTo>
                    <a:pt x="2245" y="1"/>
                  </a:moveTo>
                  <a:cubicBezTo>
                    <a:pt x="687" y="1"/>
                    <a:pt x="1" y="775"/>
                    <a:pt x="1" y="1401"/>
                  </a:cubicBezTo>
                  <a:cubicBezTo>
                    <a:pt x="1" y="2401"/>
                    <a:pt x="9262" y="4530"/>
                    <a:pt x="9887" y="4530"/>
                  </a:cubicBezTo>
                  <a:cubicBezTo>
                    <a:pt x="9887" y="4530"/>
                    <a:pt x="10263" y="3028"/>
                    <a:pt x="6008" y="1026"/>
                  </a:cubicBezTo>
                  <a:cubicBezTo>
                    <a:pt x="4417" y="277"/>
                    <a:pt x="3176" y="1"/>
                    <a:pt x="22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63"/>
            <p:cNvSpPr/>
            <p:nvPr/>
          </p:nvSpPr>
          <p:spPr>
            <a:xfrm>
              <a:off x="5391650" y="2980900"/>
              <a:ext cx="269350" cy="128000"/>
            </a:xfrm>
            <a:custGeom>
              <a:avLst/>
              <a:gdLst/>
              <a:ahLst/>
              <a:cxnLst/>
              <a:rect l="l" t="t" r="r" b="b"/>
              <a:pathLst>
                <a:path w="10774" h="5120" extrusionOk="0">
                  <a:moveTo>
                    <a:pt x="2547" y="590"/>
                  </a:moveTo>
                  <a:cubicBezTo>
                    <a:pt x="3367" y="590"/>
                    <a:pt x="4541" y="818"/>
                    <a:pt x="6176" y="1588"/>
                  </a:cubicBezTo>
                  <a:cubicBezTo>
                    <a:pt x="9026" y="2930"/>
                    <a:pt x="9697" y="4003"/>
                    <a:pt x="9851" y="4487"/>
                  </a:cubicBezTo>
                  <a:cubicBezTo>
                    <a:pt x="9089" y="4352"/>
                    <a:pt x="7206" y="3932"/>
                    <a:pt x="5290" y="3413"/>
                  </a:cubicBezTo>
                  <a:cubicBezTo>
                    <a:pt x="984" y="2246"/>
                    <a:pt x="608" y="1715"/>
                    <a:pt x="586" y="1698"/>
                  </a:cubicBezTo>
                  <a:cubicBezTo>
                    <a:pt x="586" y="1424"/>
                    <a:pt x="778" y="1138"/>
                    <a:pt x="1097" y="935"/>
                  </a:cubicBezTo>
                  <a:cubicBezTo>
                    <a:pt x="1326" y="791"/>
                    <a:pt x="1781" y="590"/>
                    <a:pt x="2547" y="590"/>
                  </a:cubicBezTo>
                  <a:close/>
                  <a:moveTo>
                    <a:pt x="2543" y="1"/>
                  </a:moveTo>
                  <a:cubicBezTo>
                    <a:pt x="1678" y="1"/>
                    <a:pt x="1118" y="228"/>
                    <a:pt x="784" y="441"/>
                  </a:cubicBezTo>
                  <a:cubicBezTo>
                    <a:pt x="294" y="752"/>
                    <a:pt x="0" y="1222"/>
                    <a:pt x="0" y="1698"/>
                  </a:cubicBezTo>
                  <a:cubicBezTo>
                    <a:pt x="0" y="3138"/>
                    <a:pt x="10079" y="5120"/>
                    <a:pt x="10181" y="5120"/>
                  </a:cubicBezTo>
                  <a:cubicBezTo>
                    <a:pt x="10182" y="5120"/>
                    <a:pt x="10183" y="5120"/>
                    <a:pt x="10184" y="5120"/>
                  </a:cubicBezTo>
                  <a:cubicBezTo>
                    <a:pt x="10317" y="5120"/>
                    <a:pt x="10433" y="5028"/>
                    <a:pt x="10466" y="4898"/>
                  </a:cubicBezTo>
                  <a:cubicBezTo>
                    <a:pt x="10509" y="4721"/>
                    <a:pt x="10774" y="3104"/>
                    <a:pt x="6426" y="1058"/>
                  </a:cubicBezTo>
                  <a:cubicBezTo>
                    <a:pt x="4724" y="257"/>
                    <a:pt x="3462" y="1"/>
                    <a:pt x="25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63"/>
            <p:cNvSpPr/>
            <p:nvPr/>
          </p:nvSpPr>
          <p:spPr>
            <a:xfrm>
              <a:off x="4370800" y="1379225"/>
              <a:ext cx="359900" cy="212375"/>
            </a:xfrm>
            <a:custGeom>
              <a:avLst/>
              <a:gdLst/>
              <a:ahLst/>
              <a:cxnLst/>
              <a:rect l="l" t="t" r="r" b="b"/>
              <a:pathLst>
                <a:path w="14396" h="8495" extrusionOk="0">
                  <a:moveTo>
                    <a:pt x="11594" y="1"/>
                  </a:moveTo>
                  <a:cubicBezTo>
                    <a:pt x="11334" y="1"/>
                    <a:pt x="11049" y="74"/>
                    <a:pt x="10738" y="235"/>
                  </a:cubicBezTo>
                  <a:lnTo>
                    <a:pt x="0" y="8495"/>
                  </a:lnTo>
                  <a:lnTo>
                    <a:pt x="14396" y="8495"/>
                  </a:lnTo>
                  <a:cubicBezTo>
                    <a:pt x="14396" y="8495"/>
                    <a:pt x="14396" y="1"/>
                    <a:pt x="115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63"/>
            <p:cNvSpPr/>
            <p:nvPr/>
          </p:nvSpPr>
          <p:spPr>
            <a:xfrm>
              <a:off x="4360775" y="1371875"/>
              <a:ext cx="377225" cy="227025"/>
            </a:xfrm>
            <a:custGeom>
              <a:avLst/>
              <a:gdLst/>
              <a:ahLst/>
              <a:cxnLst/>
              <a:rect l="l" t="t" r="r" b="b"/>
              <a:pathLst>
                <a:path w="15089" h="9081" extrusionOk="0">
                  <a:moveTo>
                    <a:pt x="11994" y="588"/>
                  </a:moveTo>
                  <a:cubicBezTo>
                    <a:pt x="12190" y="588"/>
                    <a:pt x="12372" y="640"/>
                    <a:pt x="12542" y="744"/>
                  </a:cubicBezTo>
                  <a:cubicBezTo>
                    <a:pt x="14073" y="1676"/>
                    <a:pt x="14467" y="6402"/>
                    <a:pt x="14501" y="8495"/>
                  </a:cubicBezTo>
                  <a:lnTo>
                    <a:pt x="1262" y="8495"/>
                  </a:lnTo>
                  <a:lnTo>
                    <a:pt x="11296" y="778"/>
                  </a:lnTo>
                  <a:cubicBezTo>
                    <a:pt x="11547" y="651"/>
                    <a:pt x="11779" y="588"/>
                    <a:pt x="11994" y="588"/>
                  </a:cubicBezTo>
                  <a:close/>
                  <a:moveTo>
                    <a:pt x="11996" y="0"/>
                  </a:moveTo>
                  <a:cubicBezTo>
                    <a:pt x="11682" y="0"/>
                    <a:pt x="11351" y="90"/>
                    <a:pt x="11004" y="269"/>
                  </a:cubicBezTo>
                  <a:cubicBezTo>
                    <a:pt x="10989" y="276"/>
                    <a:pt x="10974" y="285"/>
                    <a:pt x="10960" y="296"/>
                  </a:cubicBezTo>
                  <a:lnTo>
                    <a:pt x="222" y="8556"/>
                  </a:lnTo>
                  <a:cubicBezTo>
                    <a:pt x="0" y="8726"/>
                    <a:pt x="120" y="9081"/>
                    <a:pt x="400" y="9081"/>
                  </a:cubicBezTo>
                  <a:lnTo>
                    <a:pt x="14797" y="9081"/>
                  </a:lnTo>
                  <a:cubicBezTo>
                    <a:pt x="14797" y="9081"/>
                    <a:pt x="14798" y="9081"/>
                    <a:pt x="14799" y="9081"/>
                  </a:cubicBezTo>
                  <a:cubicBezTo>
                    <a:pt x="14959" y="9081"/>
                    <a:pt x="15089" y="8950"/>
                    <a:pt x="15089" y="8789"/>
                  </a:cubicBezTo>
                  <a:cubicBezTo>
                    <a:pt x="15089" y="8495"/>
                    <a:pt x="15063" y="1594"/>
                    <a:pt x="12847" y="244"/>
                  </a:cubicBezTo>
                  <a:cubicBezTo>
                    <a:pt x="12580" y="81"/>
                    <a:pt x="12296" y="0"/>
                    <a:pt x="119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63"/>
            <p:cNvSpPr/>
            <p:nvPr/>
          </p:nvSpPr>
          <p:spPr>
            <a:xfrm>
              <a:off x="4292850" y="2768775"/>
              <a:ext cx="157150" cy="113325"/>
            </a:xfrm>
            <a:custGeom>
              <a:avLst/>
              <a:gdLst/>
              <a:ahLst/>
              <a:cxnLst/>
              <a:rect l="l" t="t" r="r" b="b"/>
              <a:pathLst>
                <a:path w="6286" h="4533" extrusionOk="0">
                  <a:moveTo>
                    <a:pt x="5952" y="0"/>
                  </a:moveTo>
                  <a:cubicBezTo>
                    <a:pt x="5911" y="0"/>
                    <a:pt x="5870" y="9"/>
                    <a:pt x="5830" y="27"/>
                  </a:cubicBezTo>
                  <a:cubicBezTo>
                    <a:pt x="3533" y="1011"/>
                    <a:pt x="1627" y="2365"/>
                    <a:pt x="166" y="4047"/>
                  </a:cubicBezTo>
                  <a:cubicBezTo>
                    <a:pt x="0" y="4237"/>
                    <a:pt x="136" y="4532"/>
                    <a:pt x="387" y="4532"/>
                  </a:cubicBezTo>
                  <a:cubicBezTo>
                    <a:pt x="473" y="4532"/>
                    <a:pt x="553" y="4496"/>
                    <a:pt x="609" y="4431"/>
                  </a:cubicBezTo>
                  <a:cubicBezTo>
                    <a:pt x="2010" y="2815"/>
                    <a:pt x="3845" y="1515"/>
                    <a:pt x="6061" y="565"/>
                  </a:cubicBezTo>
                  <a:cubicBezTo>
                    <a:pt x="6214" y="503"/>
                    <a:pt x="6286" y="329"/>
                    <a:pt x="6221" y="178"/>
                  </a:cubicBezTo>
                  <a:cubicBezTo>
                    <a:pt x="6173" y="67"/>
                    <a:pt x="6065" y="0"/>
                    <a:pt x="59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63"/>
            <p:cNvSpPr/>
            <p:nvPr/>
          </p:nvSpPr>
          <p:spPr>
            <a:xfrm>
              <a:off x="4245575" y="2913000"/>
              <a:ext cx="32625" cy="48850"/>
            </a:xfrm>
            <a:custGeom>
              <a:avLst/>
              <a:gdLst/>
              <a:ahLst/>
              <a:cxnLst/>
              <a:rect l="l" t="t" r="r" b="b"/>
              <a:pathLst>
                <a:path w="1305" h="1954" extrusionOk="0">
                  <a:moveTo>
                    <a:pt x="970" y="1"/>
                  </a:moveTo>
                  <a:cubicBezTo>
                    <a:pt x="869" y="1"/>
                    <a:pt x="771" y="54"/>
                    <a:pt x="717" y="148"/>
                  </a:cubicBezTo>
                  <a:cubicBezTo>
                    <a:pt x="229" y="988"/>
                    <a:pt x="55" y="1551"/>
                    <a:pt x="48" y="1576"/>
                  </a:cubicBezTo>
                  <a:cubicBezTo>
                    <a:pt x="0" y="1730"/>
                    <a:pt x="87" y="1893"/>
                    <a:pt x="243" y="1941"/>
                  </a:cubicBezTo>
                  <a:cubicBezTo>
                    <a:pt x="270" y="1949"/>
                    <a:pt x="299" y="1953"/>
                    <a:pt x="328" y="1953"/>
                  </a:cubicBezTo>
                  <a:cubicBezTo>
                    <a:pt x="457" y="1953"/>
                    <a:pt x="570" y="1870"/>
                    <a:pt x="608" y="1747"/>
                  </a:cubicBezTo>
                  <a:cubicBezTo>
                    <a:pt x="609" y="1741"/>
                    <a:pt x="774" y="1218"/>
                    <a:pt x="1224" y="440"/>
                  </a:cubicBezTo>
                  <a:cubicBezTo>
                    <a:pt x="1305" y="300"/>
                    <a:pt x="1257" y="121"/>
                    <a:pt x="1116" y="40"/>
                  </a:cubicBezTo>
                  <a:cubicBezTo>
                    <a:pt x="1070" y="13"/>
                    <a:pt x="1020" y="1"/>
                    <a:pt x="9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63"/>
            <p:cNvSpPr/>
            <p:nvPr/>
          </p:nvSpPr>
          <p:spPr>
            <a:xfrm>
              <a:off x="4098475" y="3185000"/>
              <a:ext cx="58325" cy="55600"/>
            </a:xfrm>
            <a:custGeom>
              <a:avLst/>
              <a:gdLst/>
              <a:ahLst/>
              <a:cxnLst/>
              <a:rect l="l" t="t" r="r" b="b"/>
              <a:pathLst>
                <a:path w="2333" h="2224" extrusionOk="0">
                  <a:moveTo>
                    <a:pt x="328" y="1"/>
                  </a:moveTo>
                  <a:cubicBezTo>
                    <a:pt x="261" y="1"/>
                    <a:pt x="194" y="23"/>
                    <a:pt x="140" y="70"/>
                  </a:cubicBezTo>
                  <a:cubicBezTo>
                    <a:pt x="17" y="174"/>
                    <a:pt x="1" y="360"/>
                    <a:pt x="105" y="483"/>
                  </a:cubicBezTo>
                  <a:cubicBezTo>
                    <a:pt x="610" y="1078"/>
                    <a:pt x="1157" y="1634"/>
                    <a:pt x="1741" y="2150"/>
                  </a:cubicBezTo>
                  <a:cubicBezTo>
                    <a:pt x="1794" y="2197"/>
                    <a:pt x="1863" y="2223"/>
                    <a:pt x="1934" y="2223"/>
                  </a:cubicBezTo>
                  <a:cubicBezTo>
                    <a:pt x="1935" y="2223"/>
                    <a:pt x="1935" y="2223"/>
                    <a:pt x="1936" y="2223"/>
                  </a:cubicBezTo>
                  <a:cubicBezTo>
                    <a:pt x="2206" y="2223"/>
                    <a:pt x="2333" y="1887"/>
                    <a:pt x="2128" y="1710"/>
                  </a:cubicBezTo>
                  <a:cubicBezTo>
                    <a:pt x="1564" y="1213"/>
                    <a:pt x="1038" y="677"/>
                    <a:pt x="552" y="104"/>
                  </a:cubicBezTo>
                  <a:cubicBezTo>
                    <a:pt x="494" y="36"/>
                    <a:pt x="411" y="1"/>
                    <a:pt x="3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63"/>
            <p:cNvSpPr/>
            <p:nvPr/>
          </p:nvSpPr>
          <p:spPr>
            <a:xfrm>
              <a:off x="4198225" y="3268875"/>
              <a:ext cx="255275" cy="66550"/>
            </a:xfrm>
            <a:custGeom>
              <a:avLst/>
              <a:gdLst/>
              <a:ahLst/>
              <a:cxnLst/>
              <a:rect l="l" t="t" r="r" b="b"/>
              <a:pathLst>
                <a:path w="10211" h="2662" extrusionOk="0">
                  <a:moveTo>
                    <a:pt x="337" y="0"/>
                  </a:moveTo>
                  <a:cubicBezTo>
                    <a:pt x="236" y="0"/>
                    <a:pt x="137" y="53"/>
                    <a:pt x="83" y="147"/>
                  </a:cubicBezTo>
                  <a:cubicBezTo>
                    <a:pt x="1" y="288"/>
                    <a:pt x="51" y="469"/>
                    <a:pt x="194" y="549"/>
                  </a:cubicBezTo>
                  <a:cubicBezTo>
                    <a:pt x="3280" y="2329"/>
                    <a:pt x="6336" y="2662"/>
                    <a:pt x="8184" y="2662"/>
                  </a:cubicBezTo>
                  <a:cubicBezTo>
                    <a:pt x="9216" y="2662"/>
                    <a:pt x="9872" y="2557"/>
                    <a:pt x="9943" y="2545"/>
                  </a:cubicBezTo>
                  <a:cubicBezTo>
                    <a:pt x="10103" y="2518"/>
                    <a:pt x="10211" y="2368"/>
                    <a:pt x="10184" y="2208"/>
                  </a:cubicBezTo>
                  <a:cubicBezTo>
                    <a:pt x="10160" y="2065"/>
                    <a:pt x="10036" y="1963"/>
                    <a:pt x="9896" y="1963"/>
                  </a:cubicBezTo>
                  <a:cubicBezTo>
                    <a:pt x="9880" y="1963"/>
                    <a:pt x="9864" y="1964"/>
                    <a:pt x="9848" y="1967"/>
                  </a:cubicBezTo>
                  <a:cubicBezTo>
                    <a:pt x="9831" y="1970"/>
                    <a:pt x="9220" y="2066"/>
                    <a:pt x="8229" y="2066"/>
                  </a:cubicBezTo>
                  <a:cubicBezTo>
                    <a:pt x="6453" y="2066"/>
                    <a:pt x="3458" y="1756"/>
                    <a:pt x="487" y="42"/>
                  </a:cubicBezTo>
                  <a:cubicBezTo>
                    <a:pt x="440" y="14"/>
                    <a:pt x="388" y="0"/>
                    <a:pt x="3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63"/>
            <p:cNvSpPr/>
            <p:nvPr/>
          </p:nvSpPr>
          <p:spPr>
            <a:xfrm>
              <a:off x="3758625" y="1573875"/>
              <a:ext cx="2028525" cy="1486775"/>
            </a:xfrm>
            <a:custGeom>
              <a:avLst/>
              <a:gdLst/>
              <a:ahLst/>
              <a:cxnLst/>
              <a:rect l="l" t="t" r="r" b="b"/>
              <a:pathLst>
                <a:path w="81141" h="59471" extrusionOk="0">
                  <a:moveTo>
                    <a:pt x="13524" y="1"/>
                  </a:moveTo>
                  <a:cubicBezTo>
                    <a:pt x="6055" y="1"/>
                    <a:pt x="1" y="5782"/>
                    <a:pt x="1" y="12914"/>
                  </a:cubicBezTo>
                  <a:lnTo>
                    <a:pt x="1" y="38402"/>
                  </a:lnTo>
                  <a:cubicBezTo>
                    <a:pt x="1" y="44603"/>
                    <a:pt x="4578" y="49781"/>
                    <a:pt x="10682" y="51026"/>
                  </a:cubicBezTo>
                  <a:lnTo>
                    <a:pt x="7829" y="59471"/>
                  </a:lnTo>
                  <a:lnTo>
                    <a:pt x="21055" y="51315"/>
                  </a:lnTo>
                  <a:lnTo>
                    <a:pt x="67617" y="51315"/>
                  </a:lnTo>
                  <a:cubicBezTo>
                    <a:pt x="75086" y="51315"/>
                    <a:pt x="81140" y="45533"/>
                    <a:pt x="81140" y="38402"/>
                  </a:cubicBezTo>
                  <a:lnTo>
                    <a:pt x="81140" y="12914"/>
                  </a:lnTo>
                  <a:cubicBezTo>
                    <a:pt x="81140" y="5782"/>
                    <a:pt x="75086" y="1"/>
                    <a:pt x="67617"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63"/>
            <p:cNvSpPr/>
            <p:nvPr/>
          </p:nvSpPr>
          <p:spPr>
            <a:xfrm>
              <a:off x="3743950" y="1559225"/>
              <a:ext cx="2057850" cy="1535225"/>
            </a:xfrm>
            <a:custGeom>
              <a:avLst/>
              <a:gdLst/>
              <a:ahLst/>
              <a:cxnLst/>
              <a:rect l="l" t="t" r="r" b="b"/>
              <a:pathLst>
                <a:path w="82314" h="61409" extrusionOk="0">
                  <a:moveTo>
                    <a:pt x="68204" y="1172"/>
                  </a:moveTo>
                  <a:cubicBezTo>
                    <a:pt x="75338" y="1172"/>
                    <a:pt x="81142" y="6702"/>
                    <a:pt x="81142" y="13500"/>
                  </a:cubicBezTo>
                  <a:lnTo>
                    <a:pt x="81142" y="38988"/>
                  </a:lnTo>
                  <a:cubicBezTo>
                    <a:pt x="81142" y="45784"/>
                    <a:pt x="75337" y="51314"/>
                    <a:pt x="68204" y="51314"/>
                  </a:cubicBezTo>
                  <a:lnTo>
                    <a:pt x="21475" y="51314"/>
                  </a:lnTo>
                  <a:lnTo>
                    <a:pt x="9492" y="58705"/>
                  </a:lnTo>
                  <a:lnTo>
                    <a:pt x="9492" y="58705"/>
                  </a:lnTo>
                  <a:lnTo>
                    <a:pt x="12036" y="51172"/>
                  </a:lnTo>
                  <a:lnTo>
                    <a:pt x="11386" y="51039"/>
                  </a:lnTo>
                  <a:cubicBezTo>
                    <a:pt x="5469" y="49830"/>
                    <a:pt x="1173" y="44761"/>
                    <a:pt x="1173" y="38988"/>
                  </a:cubicBezTo>
                  <a:lnTo>
                    <a:pt x="1173" y="13500"/>
                  </a:lnTo>
                  <a:cubicBezTo>
                    <a:pt x="1173" y="6702"/>
                    <a:pt x="6976" y="1172"/>
                    <a:pt x="14111" y="1172"/>
                  </a:cubicBezTo>
                  <a:close/>
                  <a:moveTo>
                    <a:pt x="14111" y="0"/>
                  </a:moveTo>
                  <a:cubicBezTo>
                    <a:pt x="6331" y="0"/>
                    <a:pt x="1" y="6057"/>
                    <a:pt x="1" y="13500"/>
                  </a:cubicBezTo>
                  <a:lnTo>
                    <a:pt x="1" y="38988"/>
                  </a:lnTo>
                  <a:cubicBezTo>
                    <a:pt x="1" y="45103"/>
                    <a:pt x="4381" y="50493"/>
                    <a:pt x="10506" y="52040"/>
                  </a:cubicBezTo>
                  <a:lnTo>
                    <a:pt x="7341" y="61409"/>
                  </a:lnTo>
                  <a:lnTo>
                    <a:pt x="7341" y="61409"/>
                  </a:lnTo>
                  <a:lnTo>
                    <a:pt x="21808" y="52488"/>
                  </a:lnTo>
                  <a:lnTo>
                    <a:pt x="68204" y="52488"/>
                  </a:lnTo>
                  <a:cubicBezTo>
                    <a:pt x="75984" y="52488"/>
                    <a:pt x="82314" y="46431"/>
                    <a:pt x="82314" y="38988"/>
                  </a:cubicBezTo>
                  <a:lnTo>
                    <a:pt x="82314" y="13500"/>
                  </a:lnTo>
                  <a:cubicBezTo>
                    <a:pt x="82314" y="6056"/>
                    <a:pt x="75984" y="0"/>
                    <a:pt x="682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63"/>
            <p:cNvSpPr/>
            <p:nvPr/>
          </p:nvSpPr>
          <p:spPr>
            <a:xfrm>
              <a:off x="3963675" y="1987825"/>
              <a:ext cx="1550575" cy="30275"/>
            </a:xfrm>
            <a:custGeom>
              <a:avLst/>
              <a:gdLst/>
              <a:ahLst/>
              <a:cxnLst/>
              <a:rect l="l" t="t" r="r" b="b"/>
              <a:pathLst>
                <a:path w="62023" h="1211" extrusionOk="0">
                  <a:moveTo>
                    <a:pt x="606" y="1"/>
                  </a:moveTo>
                  <a:cubicBezTo>
                    <a:pt x="272" y="1"/>
                    <a:pt x="1" y="272"/>
                    <a:pt x="1" y="606"/>
                  </a:cubicBezTo>
                  <a:cubicBezTo>
                    <a:pt x="1" y="939"/>
                    <a:pt x="272" y="1211"/>
                    <a:pt x="606" y="1211"/>
                  </a:cubicBezTo>
                  <a:lnTo>
                    <a:pt x="61418" y="1211"/>
                  </a:lnTo>
                  <a:cubicBezTo>
                    <a:pt x="61753" y="1211"/>
                    <a:pt x="62023" y="939"/>
                    <a:pt x="62023" y="606"/>
                  </a:cubicBezTo>
                  <a:cubicBezTo>
                    <a:pt x="62023" y="272"/>
                    <a:pt x="61753" y="1"/>
                    <a:pt x="614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63"/>
            <p:cNvSpPr/>
            <p:nvPr/>
          </p:nvSpPr>
          <p:spPr>
            <a:xfrm>
              <a:off x="3963675" y="2144325"/>
              <a:ext cx="1550575" cy="30275"/>
            </a:xfrm>
            <a:custGeom>
              <a:avLst/>
              <a:gdLst/>
              <a:ahLst/>
              <a:cxnLst/>
              <a:rect l="l" t="t" r="r" b="b"/>
              <a:pathLst>
                <a:path w="62023" h="1211" extrusionOk="0">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63"/>
            <p:cNvSpPr/>
            <p:nvPr/>
          </p:nvSpPr>
          <p:spPr>
            <a:xfrm>
              <a:off x="3963675" y="2300800"/>
              <a:ext cx="1550575" cy="30275"/>
            </a:xfrm>
            <a:custGeom>
              <a:avLst/>
              <a:gdLst/>
              <a:ahLst/>
              <a:cxnLst/>
              <a:rect l="l" t="t" r="r" b="b"/>
              <a:pathLst>
                <a:path w="62023" h="1211" extrusionOk="0">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63"/>
            <p:cNvSpPr/>
            <p:nvPr/>
          </p:nvSpPr>
          <p:spPr>
            <a:xfrm>
              <a:off x="3963675" y="2457275"/>
              <a:ext cx="1550575" cy="30275"/>
            </a:xfrm>
            <a:custGeom>
              <a:avLst/>
              <a:gdLst/>
              <a:ahLst/>
              <a:cxnLst/>
              <a:rect l="l" t="t" r="r" b="b"/>
              <a:pathLst>
                <a:path w="62023" h="1211" extrusionOk="0">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63"/>
            <p:cNvSpPr/>
            <p:nvPr/>
          </p:nvSpPr>
          <p:spPr>
            <a:xfrm>
              <a:off x="5586250" y="1772325"/>
              <a:ext cx="377175" cy="360175"/>
            </a:xfrm>
            <a:custGeom>
              <a:avLst/>
              <a:gdLst/>
              <a:ahLst/>
              <a:cxnLst/>
              <a:rect l="l" t="t" r="r" b="b"/>
              <a:pathLst>
                <a:path w="15087" h="14407" extrusionOk="0">
                  <a:moveTo>
                    <a:pt x="7543" y="1"/>
                  </a:moveTo>
                  <a:cubicBezTo>
                    <a:pt x="5543" y="1"/>
                    <a:pt x="3624" y="759"/>
                    <a:pt x="2210" y="2111"/>
                  </a:cubicBezTo>
                  <a:cubicBezTo>
                    <a:pt x="795" y="3462"/>
                    <a:pt x="1" y="5294"/>
                    <a:pt x="1" y="7204"/>
                  </a:cubicBezTo>
                  <a:cubicBezTo>
                    <a:pt x="1" y="9114"/>
                    <a:pt x="795" y="10946"/>
                    <a:pt x="2210" y="12297"/>
                  </a:cubicBezTo>
                  <a:cubicBezTo>
                    <a:pt x="3624" y="13647"/>
                    <a:pt x="5543" y="14406"/>
                    <a:pt x="7543" y="14406"/>
                  </a:cubicBezTo>
                  <a:cubicBezTo>
                    <a:pt x="9544" y="14406"/>
                    <a:pt x="11463" y="13647"/>
                    <a:pt x="12877" y="12297"/>
                  </a:cubicBezTo>
                  <a:cubicBezTo>
                    <a:pt x="14292" y="10946"/>
                    <a:pt x="15086" y="9114"/>
                    <a:pt x="15086" y="7204"/>
                  </a:cubicBezTo>
                  <a:cubicBezTo>
                    <a:pt x="15086" y="5294"/>
                    <a:pt x="14292" y="3462"/>
                    <a:pt x="12877" y="2111"/>
                  </a:cubicBezTo>
                  <a:cubicBezTo>
                    <a:pt x="11463" y="759"/>
                    <a:pt x="9544" y="1"/>
                    <a:pt x="75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63"/>
            <p:cNvSpPr/>
            <p:nvPr/>
          </p:nvSpPr>
          <p:spPr>
            <a:xfrm>
              <a:off x="5684425" y="1826600"/>
              <a:ext cx="136100" cy="266175"/>
            </a:xfrm>
            <a:custGeom>
              <a:avLst/>
              <a:gdLst/>
              <a:ahLst/>
              <a:cxnLst/>
              <a:rect l="l" t="t" r="r" b="b"/>
              <a:pathLst>
                <a:path w="5444" h="10647" extrusionOk="0">
                  <a:moveTo>
                    <a:pt x="4122" y="1"/>
                  </a:moveTo>
                  <a:cubicBezTo>
                    <a:pt x="3883" y="1"/>
                    <a:pt x="3563" y="122"/>
                    <a:pt x="3163" y="366"/>
                  </a:cubicBezTo>
                  <a:lnTo>
                    <a:pt x="620" y="1704"/>
                  </a:lnTo>
                  <a:cubicBezTo>
                    <a:pt x="396" y="1851"/>
                    <a:pt x="237" y="1990"/>
                    <a:pt x="143" y="2121"/>
                  </a:cubicBezTo>
                  <a:cubicBezTo>
                    <a:pt x="48" y="2253"/>
                    <a:pt x="0" y="2411"/>
                    <a:pt x="0" y="2596"/>
                  </a:cubicBezTo>
                  <a:cubicBezTo>
                    <a:pt x="0" y="2850"/>
                    <a:pt x="89" y="3072"/>
                    <a:pt x="265" y="3262"/>
                  </a:cubicBezTo>
                  <a:cubicBezTo>
                    <a:pt x="440" y="3452"/>
                    <a:pt x="658" y="3547"/>
                    <a:pt x="919" y="3547"/>
                  </a:cubicBezTo>
                  <a:cubicBezTo>
                    <a:pt x="1073" y="3547"/>
                    <a:pt x="1228" y="3506"/>
                    <a:pt x="1386" y="3423"/>
                  </a:cubicBezTo>
                  <a:lnTo>
                    <a:pt x="2710" y="2684"/>
                  </a:lnTo>
                  <a:lnTo>
                    <a:pt x="2710" y="8518"/>
                  </a:lnTo>
                  <a:cubicBezTo>
                    <a:pt x="2710" y="9235"/>
                    <a:pt x="2819" y="9768"/>
                    <a:pt x="3036" y="10120"/>
                  </a:cubicBezTo>
                  <a:cubicBezTo>
                    <a:pt x="3253" y="10471"/>
                    <a:pt x="3596" y="10646"/>
                    <a:pt x="4066" y="10646"/>
                  </a:cubicBezTo>
                  <a:cubicBezTo>
                    <a:pt x="4985" y="10646"/>
                    <a:pt x="5444" y="10005"/>
                    <a:pt x="5444" y="8723"/>
                  </a:cubicBezTo>
                  <a:lnTo>
                    <a:pt x="5444" y="1967"/>
                  </a:lnTo>
                  <a:cubicBezTo>
                    <a:pt x="5444" y="656"/>
                    <a:pt x="5007" y="1"/>
                    <a:pt x="4135" y="1"/>
                  </a:cubicBezTo>
                  <a:cubicBezTo>
                    <a:pt x="4131" y="1"/>
                    <a:pt x="4126" y="1"/>
                    <a:pt x="4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63"/>
            <p:cNvSpPr/>
            <p:nvPr/>
          </p:nvSpPr>
          <p:spPr>
            <a:xfrm>
              <a:off x="5039800" y="1336850"/>
              <a:ext cx="371700" cy="352075"/>
            </a:xfrm>
            <a:custGeom>
              <a:avLst/>
              <a:gdLst/>
              <a:ahLst/>
              <a:cxnLst/>
              <a:rect l="l" t="t" r="r" b="b"/>
              <a:pathLst>
                <a:path w="14868" h="14083" extrusionOk="0">
                  <a:moveTo>
                    <a:pt x="5791" y="0"/>
                  </a:moveTo>
                  <a:cubicBezTo>
                    <a:pt x="3646" y="0"/>
                    <a:pt x="1296" y="1408"/>
                    <a:pt x="0" y="2992"/>
                  </a:cubicBezTo>
                  <a:lnTo>
                    <a:pt x="472" y="5705"/>
                  </a:lnTo>
                  <a:cubicBezTo>
                    <a:pt x="472" y="5705"/>
                    <a:pt x="709" y="10425"/>
                    <a:pt x="4957" y="12667"/>
                  </a:cubicBezTo>
                  <a:cubicBezTo>
                    <a:pt x="6761" y="13620"/>
                    <a:pt x="8778" y="14083"/>
                    <a:pt x="10511" y="14083"/>
                  </a:cubicBezTo>
                  <a:cubicBezTo>
                    <a:pt x="12858" y="14083"/>
                    <a:pt x="14682" y="13234"/>
                    <a:pt x="14750" y="11605"/>
                  </a:cubicBezTo>
                  <a:cubicBezTo>
                    <a:pt x="14868" y="8774"/>
                    <a:pt x="11564" y="5824"/>
                    <a:pt x="9322" y="2047"/>
                  </a:cubicBezTo>
                  <a:cubicBezTo>
                    <a:pt x="8448" y="575"/>
                    <a:pt x="7161" y="0"/>
                    <a:pt x="57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63"/>
            <p:cNvSpPr/>
            <p:nvPr/>
          </p:nvSpPr>
          <p:spPr>
            <a:xfrm>
              <a:off x="5031575" y="1329525"/>
              <a:ext cx="386375" cy="366750"/>
            </a:xfrm>
            <a:custGeom>
              <a:avLst/>
              <a:gdLst/>
              <a:ahLst/>
              <a:cxnLst/>
              <a:rect l="l" t="t" r="r" b="b"/>
              <a:pathLst>
                <a:path w="15455" h="14670" extrusionOk="0">
                  <a:moveTo>
                    <a:pt x="6114" y="0"/>
                  </a:moveTo>
                  <a:cubicBezTo>
                    <a:pt x="3827" y="0"/>
                    <a:pt x="1397" y="1519"/>
                    <a:pt x="102" y="3100"/>
                  </a:cubicBezTo>
                  <a:cubicBezTo>
                    <a:pt x="0" y="3225"/>
                    <a:pt x="19" y="3409"/>
                    <a:pt x="143" y="3512"/>
                  </a:cubicBezTo>
                  <a:cubicBezTo>
                    <a:pt x="198" y="3556"/>
                    <a:pt x="264" y="3578"/>
                    <a:pt x="329" y="3578"/>
                  </a:cubicBezTo>
                  <a:cubicBezTo>
                    <a:pt x="414" y="3578"/>
                    <a:pt x="498" y="3541"/>
                    <a:pt x="556" y="3470"/>
                  </a:cubicBezTo>
                  <a:cubicBezTo>
                    <a:pt x="1761" y="1999"/>
                    <a:pt x="4013" y="587"/>
                    <a:pt x="6111" y="587"/>
                  </a:cubicBezTo>
                  <a:cubicBezTo>
                    <a:pt x="6224" y="587"/>
                    <a:pt x="6338" y="591"/>
                    <a:pt x="6450" y="599"/>
                  </a:cubicBezTo>
                  <a:cubicBezTo>
                    <a:pt x="7719" y="694"/>
                    <a:pt x="8710" y="1330"/>
                    <a:pt x="9399" y="2490"/>
                  </a:cubicBezTo>
                  <a:cubicBezTo>
                    <a:pt x="10157" y="3766"/>
                    <a:pt x="11019" y="4928"/>
                    <a:pt x="11853" y="6053"/>
                  </a:cubicBezTo>
                  <a:cubicBezTo>
                    <a:pt x="13467" y="8227"/>
                    <a:pt x="14861" y="10105"/>
                    <a:pt x="14787" y="11886"/>
                  </a:cubicBezTo>
                  <a:cubicBezTo>
                    <a:pt x="14759" y="12543"/>
                    <a:pt x="14403" y="13071"/>
                    <a:pt x="13729" y="13459"/>
                  </a:cubicBezTo>
                  <a:cubicBezTo>
                    <a:pt x="13002" y="13877"/>
                    <a:pt x="11996" y="14078"/>
                    <a:pt x="10871" y="14078"/>
                  </a:cubicBezTo>
                  <a:cubicBezTo>
                    <a:pt x="9140" y="14078"/>
                    <a:pt x="7128" y="13601"/>
                    <a:pt x="5422" y="12701"/>
                  </a:cubicBezTo>
                  <a:cubicBezTo>
                    <a:pt x="1378" y="10567"/>
                    <a:pt x="1096" y="6029"/>
                    <a:pt x="1093" y="5984"/>
                  </a:cubicBezTo>
                  <a:cubicBezTo>
                    <a:pt x="1086" y="5830"/>
                    <a:pt x="973" y="5705"/>
                    <a:pt x="811" y="5705"/>
                  </a:cubicBezTo>
                  <a:cubicBezTo>
                    <a:pt x="803" y="5705"/>
                    <a:pt x="795" y="5705"/>
                    <a:pt x="787" y="5706"/>
                  </a:cubicBezTo>
                  <a:cubicBezTo>
                    <a:pt x="625" y="5715"/>
                    <a:pt x="501" y="5852"/>
                    <a:pt x="509" y="6014"/>
                  </a:cubicBezTo>
                  <a:cubicBezTo>
                    <a:pt x="519" y="6213"/>
                    <a:pt x="803" y="10926"/>
                    <a:pt x="5148" y="13219"/>
                  </a:cubicBezTo>
                  <a:cubicBezTo>
                    <a:pt x="6950" y="14170"/>
                    <a:pt x="9033" y="14669"/>
                    <a:pt x="10853" y="14669"/>
                  </a:cubicBezTo>
                  <a:cubicBezTo>
                    <a:pt x="12087" y="14669"/>
                    <a:pt x="13199" y="14439"/>
                    <a:pt x="14021" y="13968"/>
                  </a:cubicBezTo>
                  <a:cubicBezTo>
                    <a:pt x="14869" y="13480"/>
                    <a:pt x="15337" y="12769"/>
                    <a:pt x="15372" y="11911"/>
                  </a:cubicBezTo>
                  <a:cubicBezTo>
                    <a:pt x="15454" y="9923"/>
                    <a:pt x="14004" y="7968"/>
                    <a:pt x="12325" y="5704"/>
                  </a:cubicBezTo>
                  <a:cubicBezTo>
                    <a:pt x="11499" y="4592"/>
                    <a:pt x="10646" y="3442"/>
                    <a:pt x="9903" y="2192"/>
                  </a:cubicBezTo>
                  <a:cubicBezTo>
                    <a:pt x="9122" y="876"/>
                    <a:pt x="7943" y="124"/>
                    <a:pt x="6495" y="15"/>
                  </a:cubicBezTo>
                  <a:cubicBezTo>
                    <a:pt x="6368" y="5"/>
                    <a:pt x="6241" y="0"/>
                    <a:pt x="61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63"/>
            <p:cNvSpPr/>
            <p:nvPr/>
          </p:nvSpPr>
          <p:spPr>
            <a:xfrm>
              <a:off x="5225650" y="1519400"/>
              <a:ext cx="184350" cy="149675"/>
            </a:xfrm>
            <a:custGeom>
              <a:avLst/>
              <a:gdLst/>
              <a:ahLst/>
              <a:cxnLst/>
              <a:rect l="l" t="t" r="r" b="b"/>
              <a:pathLst>
                <a:path w="7374" h="5987" extrusionOk="0">
                  <a:moveTo>
                    <a:pt x="5570" y="1"/>
                  </a:moveTo>
                  <a:cubicBezTo>
                    <a:pt x="4082" y="165"/>
                    <a:pt x="632" y="701"/>
                    <a:pt x="354" y="2180"/>
                  </a:cubicBezTo>
                  <a:cubicBezTo>
                    <a:pt x="0" y="4068"/>
                    <a:pt x="1298" y="5130"/>
                    <a:pt x="2478" y="5720"/>
                  </a:cubicBezTo>
                  <a:cubicBezTo>
                    <a:pt x="2827" y="5894"/>
                    <a:pt x="3280" y="5986"/>
                    <a:pt x="3777" y="5986"/>
                  </a:cubicBezTo>
                  <a:cubicBezTo>
                    <a:pt x="4962" y="5986"/>
                    <a:pt x="6402" y="5466"/>
                    <a:pt x="7316" y="4303"/>
                  </a:cubicBezTo>
                  <a:cubicBezTo>
                    <a:pt x="7374" y="2924"/>
                    <a:pt x="6617" y="1516"/>
                    <a:pt x="55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63"/>
            <p:cNvSpPr/>
            <p:nvPr/>
          </p:nvSpPr>
          <p:spPr>
            <a:xfrm>
              <a:off x="5219700" y="1512100"/>
              <a:ext cx="197825" cy="164250"/>
            </a:xfrm>
            <a:custGeom>
              <a:avLst/>
              <a:gdLst/>
              <a:ahLst/>
              <a:cxnLst/>
              <a:rect l="l" t="t" r="r" b="b"/>
              <a:pathLst>
                <a:path w="7913" h="6570" extrusionOk="0">
                  <a:moveTo>
                    <a:pt x="5667" y="604"/>
                  </a:moveTo>
                  <a:cubicBezTo>
                    <a:pt x="6484" y="1803"/>
                    <a:pt x="7278" y="3181"/>
                    <a:pt x="7264" y="4488"/>
                  </a:cubicBezTo>
                  <a:cubicBezTo>
                    <a:pt x="6389" y="5548"/>
                    <a:pt x="5084" y="5989"/>
                    <a:pt x="4031" y="5989"/>
                  </a:cubicBezTo>
                  <a:cubicBezTo>
                    <a:pt x="3569" y="5989"/>
                    <a:pt x="3155" y="5904"/>
                    <a:pt x="2847" y="5750"/>
                  </a:cubicBezTo>
                  <a:cubicBezTo>
                    <a:pt x="1287" y="4970"/>
                    <a:pt x="626" y="3885"/>
                    <a:pt x="881" y="2525"/>
                  </a:cubicBezTo>
                  <a:cubicBezTo>
                    <a:pt x="1042" y="1665"/>
                    <a:pt x="2871" y="933"/>
                    <a:pt x="5667" y="604"/>
                  </a:cubicBezTo>
                  <a:close/>
                  <a:moveTo>
                    <a:pt x="5808" y="0"/>
                  </a:moveTo>
                  <a:cubicBezTo>
                    <a:pt x="5798" y="0"/>
                    <a:pt x="5787" y="1"/>
                    <a:pt x="5777" y="2"/>
                  </a:cubicBezTo>
                  <a:cubicBezTo>
                    <a:pt x="3863" y="213"/>
                    <a:pt x="607" y="806"/>
                    <a:pt x="305" y="2417"/>
                  </a:cubicBezTo>
                  <a:cubicBezTo>
                    <a:pt x="1" y="4042"/>
                    <a:pt x="790" y="5375"/>
                    <a:pt x="2585" y="6274"/>
                  </a:cubicBezTo>
                  <a:cubicBezTo>
                    <a:pt x="2980" y="6471"/>
                    <a:pt x="3471" y="6570"/>
                    <a:pt x="4001" y="6570"/>
                  </a:cubicBezTo>
                  <a:cubicBezTo>
                    <a:pt x="5303" y="6570"/>
                    <a:pt x="6844" y="5973"/>
                    <a:pt x="7785" y="4777"/>
                  </a:cubicBezTo>
                  <a:cubicBezTo>
                    <a:pt x="7823" y="4728"/>
                    <a:pt x="7845" y="4670"/>
                    <a:pt x="7847" y="4607"/>
                  </a:cubicBezTo>
                  <a:cubicBezTo>
                    <a:pt x="7913" y="3051"/>
                    <a:pt x="7022" y="1534"/>
                    <a:pt x="6049" y="127"/>
                  </a:cubicBezTo>
                  <a:cubicBezTo>
                    <a:pt x="5994" y="47"/>
                    <a:pt x="5904" y="0"/>
                    <a:pt x="5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63"/>
            <p:cNvSpPr/>
            <p:nvPr/>
          </p:nvSpPr>
          <p:spPr>
            <a:xfrm>
              <a:off x="4818575" y="1336850"/>
              <a:ext cx="371675" cy="352075"/>
            </a:xfrm>
            <a:custGeom>
              <a:avLst/>
              <a:gdLst/>
              <a:ahLst/>
              <a:cxnLst/>
              <a:rect l="l" t="t" r="r" b="b"/>
              <a:pathLst>
                <a:path w="14867" h="14083" extrusionOk="0">
                  <a:moveTo>
                    <a:pt x="5790" y="0"/>
                  </a:moveTo>
                  <a:cubicBezTo>
                    <a:pt x="3645" y="0"/>
                    <a:pt x="1296" y="1408"/>
                    <a:pt x="0" y="2992"/>
                  </a:cubicBezTo>
                  <a:lnTo>
                    <a:pt x="471" y="5705"/>
                  </a:lnTo>
                  <a:cubicBezTo>
                    <a:pt x="471" y="5705"/>
                    <a:pt x="708" y="10425"/>
                    <a:pt x="4956" y="12667"/>
                  </a:cubicBezTo>
                  <a:cubicBezTo>
                    <a:pt x="6760" y="13620"/>
                    <a:pt x="8778" y="14083"/>
                    <a:pt x="10510" y="14083"/>
                  </a:cubicBezTo>
                  <a:cubicBezTo>
                    <a:pt x="12857" y="14083"/>
                    <a:pt x="14681" y="13234"/>
                    <a:pt x="14749" y="11605"/>
                  </a:cubicBezTo>
                  <a:cubicBezTo>
                    <a:pt x="14867" y="8774"/>
                    <a:pt x="11563" y="5824"/>
                    <a:pt x="9321" y="2047"/>
                  </a:cubicBezTo>
                  <a:cubicBezTo>
                    <a:pt x="8447" y="575"/>
                    <a:pt x="7160" y="0"/>
                    <a:pt x="57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63"/>
            <p:cNvSpPr/>
            <p:nvPr/>
          </p:nvSpPr>
          <p:spPr>
            <a:xfrm>
              <a:off x="4810350" y="1329550"/>
              <a:ext cx="386350" cy="366725"/>
            </a:xfrm>
            <a:custGeom>
              <a:avLst/>
              <a:gdLst/>
              <a:ahLst/>
              <a:cxnLst/>
              <a:rect l="l" t="t" r="r" b="b"/>
              <a:pathLst>
                <a:path w="15454" h="14669" extrusionOk="0">
                  <a:moveTo>
                    <a:pt x="6121" y="0"/>
                  </a:moveTo>
                  <a:cubicBezTo>
                    <a:pt x="3834" y="0"/>
                    <a:pt x="1397" y="1516"/>
                    <a:pt x="103" y="3099"/>
                  </a:cubicBezTo>
                  <a:cubicBezTo>
                    <a:pt x="0" y="3224"/>
                    <a:pt x="18" y="3408"/>
                    <a:pt x="144" y="3511"/>
                  </a:cubicBezTo>
                  <a:cubicBezTo>
                    <a:pt x="198" y="3555"/>
                    <a:pt x="264" y="3577"/>
                    <a:pt x="329" y="3577"/>
                  </a:cubicBezTo>
                  <a:cubicBezTo>
                    <a:pt x="414" y="3577"/>
                    <a:pt x="498" y="3540"/>
                    <a:pt x="556" y="3469"/>
                  </a:cubicBezTo>
                  <a:cubicBezTo>
                    <a:pt x="1762" y="1995"/>
                    <a:pt x="4019" y="586"/>
                    <a:pt x="6117" y="586"/>
                  </a:cubicBezTo>
                  <a:cubicBezTo>
                    <a:pt x="6228" y="586"/>
                    <a:pt x="6339" y="590"/>
                    <a:pt x="6449" y="598"/>
                  </a:cubicBezTo>
                  <a:cubicBezTo>
                    <a:pt x="7718" y="693"/>
                    <a:pt x="8710" y="1329"/>
                    <a:pt x="9399" y="2489"/>
                  </a:cubicBezTo>
                  <a:cubicBezTo>
                    <a:pt x="10156" y="3765"/>
                    <a:pt x="11019" y="4927"/>
                    <a:pt x="11852" y="6052"/>
                  </a:cubicBezTo>
                  <a:cubicBezTo>
                    <a:pt x="13466" y="8226"/>
                    <a:pt x="14860" y="10104"/>
                    <a:pt x="14786" y="11885"/>
                  </a:cubicBezTo>
                  <a:cubicBezTo>
                    <a:pt x="14759" y="12542"/>
                    <a:pt x="14402" y="13070"/>
                    <a:pt x="13729" y="13458"/>
                  </a:cubicBezTo>
                  <a:cubicBezTo>
                    <a:pt x="13002" y="13876"/>
                    <a:pt x="11996" y="14078"/>
                    <a:pt x="10871" y="14078"/>
                  </a:cubicBezTo>
                  <a:cubicBezTo>
                    <a:pt x="9140" y="14078"/>
                    <a:pt x="7127" y="13600"/>
                    <a:pt x="5421" y="12700"/>
                  </a:cubicBezTo>
                  <a:cubicBezTo>
                    <a:pt x="1378" y="10566"/>
                    <a:pt x="1096" y="6028"/>
                    <a:pt x="1094" y="5983"/>
                  </a:cubicBezTo>
                  <a:cubicBezTo>
                    <a:pt x="1086" y="5829"/>
                    <a:pt x="980" y="5704"/>
                    <a:pt x="812" y="5704"/>
                  </a:cubicBezTo>
                  <a:cubicBezTo>
                    <a:pt x="804" y="5704"/>
                    <a:pt x="796" y="5704"/>
                    <a:pt x="787" y="5705"/>
                  </a:cubicBezTo>
                  <a:cubicBezTo>
                    <a:pt x="625" y="5714"/>
                    <a:pt x="500" y="5851"/>
                    <a:pt x="509" y="6013"/>
                  </a:cubicBezTo>
                  <a:cubicBezTo>
                    <a:pt x="518" y="6212"/>
                    <a:pt x="803" y="10925"/>
                    <a:pt x="5148" y="13218"/>
                  </a:cubicBezTo>
                  <a:cubicBezTo>
                    <a:pt x="6950" y="14169"/>
                    <a:pt x="9034" y="14668"/>
                    <a:pt x="10852" y="14668"/>
                  </a:cubicBezTo>
                  <a:cubicBezTo>
                    <a:pt x="12086" y="14668"/>
                    <a:pt x="13199" y="14438"/>
                    <a:pt x="14021" y="13967"/>
                  </a:cubicBezTo>
                  <a:cubicBezTo>
                    <a:pt x="14869" y="13479"/>
                    <a:pt x="15336" y="12768"/>
                    <a:pt x="15371" y="11910"/>
                  </a:cubicBezTo>
                  <a:cubicBezTo>
                    <a:pt x="15454" y="9922"/>
                    <a:pt x="14004" y="7967"/>
                    <a:pt x="12324" y="5703"/>
                  </a:cubicBezTo>
                  <a:cubicBezTo>
                    <a:pt x="11498" y="4591"/>
                    <a:pt x="10645" y="3441"/>
                    <a:pt x="9902" y="2191"/>
                  </a:cubicBezTo>
                  <a:cubicBezTo>
                    <a:pt x="9121" y="875"/>
                    <a:pt x="7942" y="123"/>
                    <a:pt x="6494" y="14"/>
                  </a:cubicBezTo>
                  <a:cubicBezTo>
                    <a:pt x="6370" y="5"/>
                    <a:pt x="6246" y="0"/>
                    <a:pt x="6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63"/>
            <p:cNvSpPr/>
            <p:nvPr/>
          </p:nvSpPr>
          <p:spPr>
            <a:xfrm>
              <a:off x="5004400" y="1519400"/>
              <a:ext cx="184350" cy="149675"/>
            </a:xfrm>
            <a:custGeom>
              <a:avLst/>
              <a:gdLst/>
              <a:ahLst/>
              <a:cxnLst/>
              <a:rect l="l" t="t" r="r" b="b"/>
              <a:pathLst>
                <a:path w="7374" h="5987" extrusionOk="0">
                  <a:moveTo>
                    <a:pt x="5570" y="1"/>
                  </a:moveTo>
                  <a:cubicBezTo>
                    <a:pt x="4082" y="165"/>
                    <a:pt x="632" y="701"/>
                    <a:pt x="355" y="2180"/>
                  </a:cubicBezTo>
                  <a:cubicBezTo>
                    <a:pt x="0" y="4068"/>
                    <a:pt x="1299" y="5130"/>
                    <a:pt x="2478" y="5720"/>
                  </a:cubicBezTo>
                  <a:cubicBezTo>
                    <a:pt x="2827" y="5894"/>
                    <a:pt x="3280" y="5986"/>
                    <a:pt x="3778" y="5986"/>
                  </a:cubicBezTo>
                  <a:cubicBezTo>
                    <a:pt x="4962" y="5986"/>
                    <a:pt x="6402" y="5466"/>
                    <a:pt x="7316" y="4303"/>
                  </a:cubicBezTo>
                  <a:cubicBezTo>
                    <a:pt x="7374" y="2924"/>
                    <a:pt x="6618" y="1516"/>
                    <a:pt x="55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63"/>
            <p:cNvSpPr/>
            <p:nvPr/>
          </p:nvSpPr>
          <p:spPr>
            <a:xfrm>
              <a:off x="4998425" y="1512100"/>
              <a:ext cx="197800" cy="164250"/>
            </a:xfrm>
            <a:custGeom>
              <a:avLst/>
              <a:gdLst/>
              <a:ahLst/>
              <a:cxnLst/>
              <a:rect l="l" t="t" r="r" b="b"/>
              <a:pathLst>
                <a:path w="7912" h="6570" extrusionOk="0">
                  <a:moveTo>
                    <a:pt x="5668" y="604"/>
                  </a:moveTo>
                  <a:cubicBezTo>
                    <a:pt x="6485" y="1803"/>
                    <a:pt x="7279" y="3182"/>
                    <a:pt x="7265" y="4488"/>
                  </a:cubicBezTo>
                  <a:cubicBezTo>
                    <a:pt x="6396" y="5539"/>
                    <a:pt x="5063" y="5978"/>
                    <a:pt x="4003" y="5978"/>
                  </a:cubicBezTo>
                  <a:cubicBezTo>
                    <a:pt x="3549" y="5978"/>
                    <a:pt x="3145" y="5898"/>
                    <a:pt x="2848" y="5750"/>
                  </a:cubicBezTo>
                  <a:cubicBezTo>
                    <a:pt x="1288" y="4970"/>
                    <a:pt x="627" y="3885"/>
                    <a:pt x="882" y="2525"/>
                  </a:cubicBezTo>
                  <a:cubicBezTo>
                    <a:pt x="1043" y="1665"/>
                    <a:pt x="2871" y="933"/>
                    <a:pt x="5668" y="604"/>
                  </a:cubicBezTo>
                  <a:close/>
                  <a:moveTo>
                    <a:pt x="5809" y="0"/>
                  </a:moveTo>
                  <a:cubicBezTo>
                    <a:pt x="5799" y="0"/>
                    <a:pt x="5789" y="1"/>
                    <a:pt x="5778" y="2"/>
                  </a:cubicBezTo>
                  <a:cubicBezTo>
                    <a:pt x="3864" y="213"/>
                    <a:pt x="607" y="806"/>
                    <a:pt x="306" y="2417"/>
                  </a:cubicBezTo>
                  <a:cubicBezTo>
                    <a:pt x="1" y="4042"/>
                    <a:pt x="789" y="5375"/>
                    <a:pt x="2586" y="6274"/>
                  </a:cubicBezTo>
                  <a:cubicBezTo>
                    <a:pt x="2981" y="6471"/>
                    <a:pt x="3471" y="6570"/>
                    <a:pt x="4002" y="6570"/>
                  </a:cubicBezTo>
                  <a:cubicBezTo>
                    <a:pt x="5304" y="6570"/>
                    <a:pt x="6846" y="5973"/>
                    <a:pt x="7786" y="4777"/>
                  </a:cubicBezTo>
                  <a:cubicBezTo>
                    <a:pt x="7824" y="4728"/>
                    <a:pt x="7845" y="4670"/>
                    <a:pt x="7848" y="4607"/>
                  </a:cubicBezTo>
                  <a:cubicBezTo>
                    <a:pt x="7912" y="3051"/>
                    <a:pt x="7023" y="1534"/>
                    <a:pt x="6051" y="127"/>
                  </a:cubicBezTo>
                  <a:cubicBezTo>
                    <a:pt x="5995" y="47"/>
                    <a:pt x="5905" y="0"/>
                    <a:pt x="58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63"/>
            <p:cNvSpPr/>
            <p:nvPr/>
          </p:nvSpPr>
          <p:spPr>
            <a:xfrm>
              <a:off x="4612675" y="1336850"/>
              <a:ext cx="371725" cy="352075"/>
            </a:xfrm>
            <a:custGeom>
              <a:avLst/>
              <a:gdLst/>
              <a:ahLst/>
              <a:cxnLst/>
              <a:rect l="l" t="t" r="r" b="b"/>
              <a:pathLst>
                <a:path w="14869" h="14083" extrusionOk="0">
                  <a:moveTo>
                    <a:pt x="5791" y="0"/>
                  </a:moveTo>
                  <a:cubicBezTo>
                    <a:pt x="3646" y="0"/>
                    <a:pt x="1296" y="1408"/>
                    <a:pt x="1" y="2992"/>
                  </a:cubicBezTo>
                  <a:lnTo>
                    <a:pt x="473" y="5705"/>
                  </a:lnTo>
                  <a:cubicBezTo>
                    <a:pt x="473" y="5705"/>
                    <a:pt x="708" y="10425"/>
                    <a:pt x="4956" y="12667"/>
                  </a:cubicBezTo>
                  <a:cubicBezTo>
                    <a:pt x="6761" y="13620"/>
                    <a:pt x="8778" y="14083"/>
                    <a:pt x="10511" y="14083"/>
                  </a:cubicBezTo>
                  <a:cubicBezTo>
                    <a:pt x="12857" y="14083"/>
                    <a:pt x="14682" y="13234"/>
                    <a:pt x="14749" y="11605"/>
                  </a:cubicBezTo>
                  <a:cubicBezTo>
                    <a:pt x="14868" y="8774"/>
                    <a:pt x="11564" y="5824"/>
                    <a:pt x="9322" y="2047"/>
                  </a:cubicBezTo>
                  <a:cubicBezTo>
                    <a:pt x="8448" y="575"/>
                    <a:pt x="7161" y="0"/>
                    <a:pt x="57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63"/>
            <p:cNvSpPr/>
            <p:nvPr/>
          </p:nvSpPr>
          <p:spPr>
            <a:xfrm>
              <a:off x="4604450" y="1329525"/>
              <a:ext cx="386375" cy="366750"/>
            </a:xfrm>
            <a:custGeom>
              <a:avLst/>
              <a:gdLst/>
              <a:ahLst/>
              <a:cxnLst/>
              <a:rect l="l" t="t" r="r" b="b"/>
              <a:pathLst>
                <a:path w="15455" h="14670" extrusionOk="0">
                  <a:moveTo>
                    <a:pt x="6114" y="0"/>
                  </a:moveTo>
                  <a:cubicBezTo>
                    <a:pt x="3827" y="0"/>
                    <a:pt x="1396" y="1519"/>
                    <a:pt x="103" y="3100"/>
                  </a:cubicBezTo>
                  <a:cubicBezTo>
                    <a:pt x="1" y="3225"/>
                    <a:pt x="20" y="3409"/>
                    <a:pt x="144" y="3512"/>
                  </a:cubicBezTo>
                  <a:cubicBezTo>
                    <a:pt x="199" y="3556"/>
                    <a:pt x="264" y="3578"/>
                    <a:pt x="330" y="3578"/>
                  </a:cubicBezTo>
                  <a:cubicBezTo>
                    <a:pt x="414" y="3578"/>
                    <a:pt x="499" y="3541"/>
                    <a:pt x="556" y="3470"/>
                  </a:cubicBezTo>
                  <a:cubicBezTo>
                    <a:pt x="1760" y="1999"/>
                    <a:pt x="4012" y="587"/>
                    <a:pt x="6110" y="587"/>
                  </a:cubicBezTo>
                  <a:cubicBezTo>
                    <a:pt x="6224" y="587"/>
                    <a:pt x="6337" y="591"/>
                    <a:pt x="6450" y="599"/>
                  </a:cubicBezTo>
                  <a:cubicBezTo>
                    <a:pt x="7719" y="694"/>
                    <a:pt x="8711" y="1330"/>
                    <a:pt x="9400" y="2490"/>
                  </a:cubicBezTo>
                  <a:cubicBezTo>
                    <a:pt x="10156" y="3766"/>
                    <a:pt x="11020" y="4928"/>
                    <a:pt x="11854" y="6053"/>
                  </a:cubicBezTo>
                  <a:cubicBezTo>
                    <a:pt x="13466" y="8227"/>
                    <a:pt x="14861" y="10105"/>
                    <a:pt x="14786" y="11886"/>
                  </a:cubicBezTo>
                  <a:cubicBezTo>
                    <a:pt x="14760" y="12543"/>
                    <a:pt x="14404" y="13071"/>
                    <a:pt x="13730" y="13459"/>
                  </a:cubicBezTo>
                  <a:cubicBezTo>
                    <a:pt x="13003" y="13877"/>
                    <a:pt x="11997" y="14079"/>
                    <a:pt x="10872" y="14079"/>
                  </a:cubicBezTo>
                  <a:cubicBezTo>
                    <a:pt x="9141" y="14079"/>
                    <a:pt x="7128" y="13601"/>
                    <a:pt x="5423" y="12701"/>
                  </a:cubicBezTo>
                  <a:cubicBezTo>
                    <a:pt x="1379" y="10567"/>
                    <a:pt x="1096" y="6029"/>
                    <a:pt x="1094" y="5984"/>
                  </a:cubicBezTo>
                  <a:cubicBezTo>
                    <a:pt x="1087" y="5830"/>
                    <a:pt x="975" y="5705"/>
                    <a:pt x="812" y="5705"/>
                  </a:cubicBezTo>
                  <a:cubicBezTo>
                    <a:pt x="804" y="5705"/>
                    <a:pt x="796" y="5705"/>
                    <a:pt x="787" y="5706"/>
                  </a:cubicBezTo>
                  <a:cubicBezTo>
                    <a:pt x="625" y="5715"/>
                    <a:pt x="501" y="5852"/>
                    <a:pt x="510" y="6014"/>
                  </a:cubicBezTo>
                  <a:cubicBezTo>
                    <a:pt x="519" y="6213"/>
                    <a:pt x="803" y="10926"/>
                    <a:pt x="5149" y="13219"/>
                  </a:cubicBezTo>
                  <a:cubicBezTo>
                    <a:pt x="6952" y="14170"/>
                    <a:pt x="9034" y="14669"/>
                    <a:pt x="10853" y="14669"/>
                  </a:cubicBezTo>
                  <a:cubicBezTo>
                    <a:pt x="12087" y="14669"/>
                    <a:pt x="13200" y="14439"/>
                    <a:pt x="14022" y="13968"/>
                  </a:cubicBezTo>
                  <a:cubicBezTo>
                    <a:pt x="14870" y="13480"/>
                    <a:pt x="15336" y="12769"/>
                    <a:pt x="15372" y="11911"/>
                  </a:cubicBezTo>
                  <a:cubicBezTo>
                    <a:pt x="15454" y="9923"/>
                    <a:pt x="14004" y="7968"/>
                    <a:pt x="12324" y="5704"/>
                  </a:cubicBezTo>
                  <a:cubicBezTo>
                    <a:pt x="11498" y="4592"/>
                    <a:pt x="10645" y="3442"/>
                    <a:pt x="9903" y="2192"/>
                  </a:cubicBezTo>
                  <a:cubicBezTo>
                    <a:pt x="9122" y="876"/>
                    <a:pt x="7943" y="124"/>
                    <a:pt x="6494" y="15"/>
                  </a:cubicBezTo>
                  <a:cubicBezTo>
                    <a:pt x="6368" y="5"/>
                    <a:pt x="6241" y="0"/>
                    <a:pt x="61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63"/>
            <p:cNvSpPr/>
            <p:nvPr/>
          </p:nvSpPr>
          <p:spPr>
            <a:xfrm>
              <a:off x="4798500" y="1519400"/>
              <a:ext cx="184375" cy="149675"/>
            </a:xfrm>
            <a:custGeom>
              <a:avLst/>
              <a:gdLst/>
              <a:ahLst/>
              <a:cxnLst/>
              <a:rect l="l" t="t" r="r" b="b"/>
              <a:pathLst>
                <a:path w="7375" h="5987" extrusionOk="0">
                  <a:moveTo>
                    <a:pt x="5572" y="1"/>
                  </a:moveTo>
                  <a:cubicBezTo>
                    <a:pt x="4082" y="165"/>
                    <a:pt x="632" y="701"/>
                    <a:pt x="355" y="2180"/>
                  </a:cubicBezTo>
                  <a:cubicBezTo>
                    <a:pt x="1" y="4068"/>
                    <a:pt x="1300" y="5130"/>
                    <a:pt x="2479" y="5720"/>
                  </a:cubicBezTo>
                  <a:cubicBezTo>
                    <a:pt x="2828" y="5894"/>
                    <a:pt x="3281" y="5986"/>
                    <a:pt x="3778" y="5986"/>
                  </a:cubicBezTo>
                  <a:cubicBezTo>
                    <a:pt x="4963" y="5986"/>
                    <a:pt x="6403" y="5466"/>
                    <a:pt x="7316" y="4303"/>
                  </a:cubicBezTo>
                  <a:cubicBezTo>
                    <a:pt x="7374" y="2924"/>
                    <a:pt x="6619" y="1516"/>
                    <a:pt x="55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63"/>
            <p:cNvSpPr/>
            <p:nvPr/>
          </p:nvSpPr>
          <p:spPr>
            <a:xfrm>
              <a:off x="4792575" y="1512100"/>
              <a:ext cx="197800" cy="164250"/>
            </a:xfrm>
            <a:custGeom>
              <a:avLst/>
              <a:gdLst/>
              <a:ahLst/>
              <a:cxnLst/>
              <a:rect l="l" t="t" r="r" b="b"/>
              <a:pathLst>
                <a:path w="7912" h="6570" extrusionOk="0">
                  <a:moveTo>
                    <a:pt x="5667" y="604"/>
                  </a:moveTo>
                  <a:cubicBezTo>
                    <a:pt x="6483" y="1803"/>
                    <a:pt x="7278" y="3182"/>
                    <a:pt x="7263" y="4488"/>
                  </a:cubicBezTo>
                  <a:cubicBezTo>
                    <a:pt x="6389" y="5548"/>
                    <a:pt x="5084" y="5988"/>
                    <a:pt x="4030" y="5988"/>
                  </a:cubicBezTo>
                  <a:cubicBezTo>
                    <a:pt x="3569" y="5988"/>
                    <a:pt x="3155" y="5903"/>
                    <a:pt x="2847" y="5750"/>
                  </a:cubicBezTo>
                  <a:cubicBezTo>
                    <a:pt x="1287" y="4970"/>
                    <a:pt x="626" y="3885"/>
                    <a:pt x="880" y="2525"/>
                  </a:cubicBezTo>
                  <a:cubicBezTo>
                    <a:pt x="1041" y="1665"/>
                    <a:pt x="2869" y="933"/>
                    <a:pt x="5667" y="604"/>
                  </a:cubicBezTo>
                  <a:close/>
                  <a:moveTo>
                    <a:pt x="5807" y="0"/>
                  </a:moveTo>
                  <a:cubicBezTo>
                    <a:pt x="5797" y="0"/>
                    <a:pt x="5787" y="1"/>
                    <a:pt x="5777" y="2"/>
                  </a:cubicBezTo>
                  <a:cubicBezTo>
                    <a:pt x="3862" y="213"/>
                    <a:pt x="606" y="806"/>
                    <a:pt x="305" y="2417"/>
                  </a:cubicBezTo>
                  <a:cubicBezTo>
                    <a:pt x="0" y="4042"/>
                    <a:pt x="788" y="5375"/>
                    <a:pt x="2585" y="6274"/>
                  </a:cubicBezTo>
                  <a:cubicBezTo>
                    <a:pt x="2979" y="6471"/>
                    <a:pt x="3469" y="6570"/>
                    <a:pt x="4000" y="6570"/>
                  </a:cubicBezTo>
                  <a:cubicBezTo>
                    <a:pt x="5302" y="6570"/>
                    <a:pt x="6845" y="5973"/>
                    <a:pt x="7785" y="4777"/>
                  </a:cubicBezTo>
                  <a:cubicBezTo>
                    <a:pt x="7822" y="4728"/>
                    <a:pt x="7845" y="4670"/>
                    <a:pt x="7847" y="4607"/>
                  </a:cubicBezTo>
                  <a:cubicBezTo>
                    <a:pt x="7911" y="3051"/>
                    <a:pt x="7022" y="1534"/>
                    <a:pt x="6050" y="127"/>
                  </a:cubicBezTo>
                  <a:cubicBezTo>
                    <a:pt x="5995" y="47"/>
                    <a:pt x="5903" y="0"/>
                    <a:pt x="58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63"/>
            <p:cNvSpPr/>
            <p:nvPr/>
          </p:nvSpPr>
          <p:spPr>
            <a:xfrm>
              <a:off x="3787450" y="2756425"/>
              <a:ext cx="125475" cy="318075"/>
            </a:xfrm>
            <a:custGeom>
              <a:avLst/>
              <a:gdLst/>
              <a:ahLst/>
              <a:cxnLst/>
              <a:rect l="l" t="t" r="r" b="b"/>
              <a:pathLst>
                <a:path w="5019" h="12723" extrusionOk="0">
                  <a:moveTo>
                    <a:pt x="309" y="1"/>
                  </a:moveTo>
                  <a:cubicBezTo>
                    <a:pt x="302" y="1"/>
                    <a:pt x="294" y="1"/>
                    <a:pt x="287" y="2"/>
                  </a:cubicBezTo>
                  <a:cubicBezTo>
                    <a:pt x="125" y="9"/>
                    <a:pt x="1" y="145"/>
                    <a:pt x="8" y="307"/>
                  </a:cubicBezTo>
                  <a:cubicBezTo>
                    <a:pt x="21" y="607"/>
                    <a:pt x="388" y="7715"/>
                    <a:pt x="4409" y="12615"/>
                  </a:cubicBezTo>
                  <a:cubicBezTo>
                    <a:pt x="4464" y="12683"/>
                    <a:pt x="4546" y="12723"/>
                    <a:pt x="4634" y="12723"/>
                  </a:cubicBezTo>
                  <a:cubicBezTo>
                    <a:pt x="4882" y="12723"/>
                    <a:pt x="5019" y="12435"/>
                    <a:pt x="4861" y="12244"/>
                  </a:cubicBezTo>
                  <a:cubicBezTo>
                    <a:pt x="967" y="7497"/>
                    <a:pt x="595" y="353"/>
                    <a:pt x="592" y="281"/>
                  </a:cubicBezTo>
                  <a:cubicBezTo>
                    <a:pt x="586" y="127"/>
                    <a:pt x="460" y="1"/>
                    <a:pt x="3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63"/>
            <p:cNvSpPr/>
            <p:nvPr/>
          </p:nvSpPr>
          <p:spPr>
            <a:xfrm>
              <a:off x="3393850" y="3454500"/>
              <a:ext cx="109975" cy="133725"/>
            </a:xfrm>
            <a:custGeom>
              <a:avLst/>
              <a:gdLst/>
              <a:ahLst/>
              <a:cxnLst/>
              <a:rect l="l" t="t" r="r" b="b"/>
              <a:pathLst>
                <a:path w="4399" h="5349" extrusionOk="0">
                  <a:moveTo>
                    <a:pt x="2199" y="1"/>
                  </a:moveTo>
                  <a:cubicBezTo>
                    <a:pt x="985" y="1"/>
                    <a:pt x="1" y="1199"/>
                    <a:pt x="1" y="2675"/>
                  </a:cubicBezTo>
                  <a:cubicBezTo>
                    <a:pt x="1" y="4152"/>
                    <a:pt x="985" y="5349"/>
                    <a:pt x="2199" y="5349"/>
                  </a:cubicBezTo>
                  <a:cubicBezTo>
                    <a:pt x="3414" y="5349"/>
                    <a:pt x="4398" y="4152"/>
                    <a:pt x="4398" y="2675"/>
                  </a:cubicBezTo>
                  <a:cubicBezTo>
                    <a:pt x="4398" y="1199"/>
                    <a:pt x="3414" y="1"/>
                    <a:pt x="21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63"/>
            <p:cNvSpPr/>
            <p:nvPr/>
          </p:nvSpPr>
          <p:spPr>
            <a:xfrm>
              <a:off x="3249875" y="3530375"/>
              <a:ext cx="124575" cy="148375"/>
            </a:xfrm>
            <a:custGeom>
              <a:avLst/>
              <a:gdLst/>
              <a:ahLst/>
              <a:cxnLst/>
              <a:rect l="l" t="t" r="r" b="b"/>
              <a:pathLst>
                <a:path w="4983" h="5935" extrusionOk="0">
                  <a:moveTo>
                    <a:pt x="2492" y="586"/>
                  </a:moveTo>
                  <a:lnTo>
                    <a:pt x="2492" y="587"/>
                  </a:lnTo>
                  <a:cubicBezTo>
                    <a:pt x="3543" y="587"/>
                    <a:pt x="4397" y="1655"/>
                    <a:pt x="4397" y="2967"/>
                  </a:cubicBezTo>
                  <a:cubicBezTo>
                    <a:pt x="4397" y="4280"/>
                    <a:pt x="3543" y="5348"/>
                    <a:pt x="2492" y="5348"/>
                  </a:cubicBezTo>
                  <a:cubicBezTo>
                    <a:pt x="1441" y="5348"/>
                    <a:pt x="586" y="4280"/>
                    <a:pt x="586" y="2967"/>
                  </a:cubicBezTo>
                  <a:cubicBezTo>
                    <a:pt x="586" y="1655"/>
                    <a:pt x="1441" y="586"/>
                    <a:pt x="2492" y="586"/>
                  </a:cubicBezTo>
                  <a:close/>
                  <a:moveTo>
                    <a:pt x="2492" y="0"/>
                  </a:moveTo>
                  <a:cubicBezTo>
                    <a:pt x="1119" y="0"/>
                    <a:pt x="1" y="1332"/>
                    <a:pt x="1" y="2967"/>
                  </a:cubicBezTo>
                  <a:cubicBezTo>
                    <a:pt x="1" y="4604"/>
                    <a:pt x="1119" y="5935"/>
                    <a:pt x="2492" y="5935"/>
                  </a:cubicBezTo>
                  <a:cubicBezTo>
                    <a:pt x="3866" y="5935"/>
                    <a:pt x="4983" y="4604"/>
                    <a:pt x="4983" y="2967"/>
                  </a:cubicBezTo>
                  <a:cubicBezTo>
                    <a:pt x="4983" y="1332"/>
                    <a:pt x="3866" y="0"/>
                    <a:pt x="24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75" name="Google Shape;3075;p63"/>
          <p:cNvSpPr txBox="1"/>
          <p:nvPr/>
        </p:nvSpPr>
        <p:spPr>
          <a:xfrm>
            <a:off x="671150" y="4050500"/>
            <a:ext cx="3000000" cy="352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000">
                <a:solidFill>
                  <a:schemeClr val="lt2"/>
                </a:solidFill>
                <a:latin typeface="Viga"/>
                <a:ea typeface="Viga"/>
                <a:cs typeface="Viga"/>
                <a:sym typeface="Viga"/>
              </a:rPr>
              <a:t>Please keep this slide for attribution.</a:t>
            </a:r>
            <a:endParaRPr sz="1000">
              <a:solidFill>
                <a:schemeClr val="lt2"/>
              </a:solidFill>
              <a:latin typeface="Viga"/>
              <a:ea typeface="Viga"/>
              <a:cs typeface="Viga"/>
              <a:sym typeface="Viga"/>
            </a:endParaRPr>
          </a:p>
        </p:txBody>
      </p:sp>
      <p:sp>
        <p:nvSpPr>
          <p:cNvPr id="2" name="Rectangle 1">
            <a:extLst>
              <a:ext uri="{FF2B5EF4-FFF2-40B4-BE49-F238E27FC236}">
                <a16:creationId xmlns:a16="http://schemas.microsoft.com/office/drawing/2014/main" id="{0F0E9C20-0ADC-C4CC-0013-3CD25CB24878}"/>
              </a:ext>
            </a:extLst>
          </p:cNvPr>
          <p:cNvSpPr/>
          <p:nvPr/>
        </p:nvSpPr>
        <p:spPr>
          <a:xfrm>
            <a:off x="671150" y="3255034"/>
            <a:ext cx="3366307" cy="140261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0428FB4-DBD9-526D-8309-C11E5030D597}"/>
              </a:ext>
            </a:extLst>
          </p:cNvPr>
          <p:cNvSpPr txBox="1"/>
          <p:nvPr/>
        </p:nvSpPr>
        <p:spPr>
          <a:xfrm>
            <a:off x="8477250" y="4570699"/>
            <a:ext cx="474616" cy="307777"/>
          </a:xfrm>
          <a:prstGeom prst="rect">
            <a:avLst/>
          </a:prstGeom>
          <a:noFill/>
        </p:spPr>
        <p:txBody>
          <a:bodyPr wrap="square" rtlCol="0">
            <a:spAutoFit/>
          </a:bodyPr>
          <a:lstStyle/>
          <a:p>
            <a:r>
              <a:rPr lang="en-US" dirty="0"/>
              <a:t>21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2.Background – </a:t>
            </a:r>
            <a:r>
              <a:rPr lang="en-US" dirty="0" err="1"/>
              <a:t>PortScan</a:t>
            </a:r>
            <a:endParaRPr dirty="0"/>
          </a:p>
        </p:txBody>
      </p:sp>
      <p:sp>
        <p:nvSpPr>
          <p:cNvPr id="330" name="Google Shape;330;p32"/>
          <p:cNvSpPr/>
          <p:nvPr/>
        </p:nvSpPr>
        <p:spPr>
          <a:xfrm>
            <a:off x="3650822" y="2633495"/>
            <a:ext cx="12710" cy="35957"/>
          </a:xfrm>
          <a:custGeom>
            <a:avLst/>
            <a:gdLst/>
            <a:ahLst/>
            <a:cxnLst/>
            <a:rect l="l" t="t" r="r" b="b"/>
            <a:pathLst>
              <a:path w="667" h="1887" extrusionOk="0">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2"/>
          <p:cNvSpPr/>
          <p:nvPr/>
        </p:nvSpPr>
        <p:spPr>
          <a:xfrm>
            <a:off x="6640749" y="1114970"/>
            <a:ext cx="2432897" cy="2913559"/>
          </a:xfrm>
          <a:custGeom>
            <a:avLst/>
            <a:gdLst/>
            <a:ahLst/>
            <a:cxnLst/>
            <a:rect l="l" t="t" r="r" b="b"/>
            <a:pathLst>
              <a:path w="205138" h="197626" extrusionOk="0">
                <a:moveTo>
                  <a:pt x="118317" y="1"/>
                </a:moveTo>
                <a:cubicBezTo>
                  <a:pt x="118225" y="1"/>
                  <a:pt x="118134" y="2"/>
                  <a:pt x="118043" y="3"/>
                </a:cubicBezTo>
                <a:cubicBezTo>
                  <a:pt x="89747" y="445"/>
                  <a:pt x="90632" y="18129"/>
                  <a:pt x="82233" y="42446"/>
                </a:cubicBezTo>
                <a:cubicBezTo>
                  <a:pt x="73832" y="66761"/>
                  <a:pt x="45537" y="55707"/>
                  <a:pt x="26527" y="64550"/>
                </a:cubicBezTo>
                <a:cubicBezTo>
                  <a:pt x="7517" y="73393"/>
                  <a:pt x="13706" y="109645"/>
                  <a:pt x="14590" y="117603"/>
                </a:cubicBezTo>
                <a:cubicBezTo>
                  <a:pt x="15475" y="125561"/>
                  <a:pt x="6190" y="119371"/>
                  <a:pt x="3095" y="125119"/>
                </a:cubicBezTo>
                <a:cubicBezTo>
                  <a:pt x="1" y="130866"/>
                  <a:pt x="2158" y="141743"/>
                  <a:pt x="2158" y="141743"/>
                </a:cubicBezTo>
                <a:lnTo>
                  <a:pt x="178611" y="197625"/>
                </a:lnTo>
                <a:cubicBezTo>
                  <a:pt x="178611" y="197625"/>
                  <a:pt x="179937" y="195414"/>
                  <a:pt x="185684" y="186131"/>
                </a:cubicBezTo>
                <a:cubicBezTo>
                  <a:pt x="191432" y="176846"/>
                  <a:pt x="172864" y="151204"/>
                  <a:pt x="173684" y="140144"/>
                </a:cubicBezTo>
                <a:cubicBezTo>
                  <a:pt x="174505" y="129084"/>
                  <a:pt x="205137" y="110530"/>
                  <a:pt x="202043" y="89309"/>
                </a:cubicBezTo>
                <a:cubicBezTo>
                  <a:pt x="198958" y="68156"/>
                  <a:pt x="146675" y="1"/>
                  <a:pt x="118317"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2" name="Google Shape;332;p32"/>
          <p:cNvGrpSpPr/>
          <p:nvPr/>
        </p:nvGrpSpPr>
        <p:grpSpPr>
          <a:xfrm>
            <a:off x="6483973" y="810639"/>
            <a:ext cx="2418845" cy="2951534"/>
            <a:chOff x="4749388" y="610304"/>
            <a:chExt cx="3694120" cy="4125705"/>
          </a:xfrm>
        </p:grpSpPr>
        <p:grpSp>
          <p:nvGrpSpPr>
            <p:cNvPr id="333" name="Google Shape;333;p32"/>
            <p:cNvGrpSpPr/>
            <p:nvPr/>
          </p:nvGrpSpPr>
          <p:grpSpPr>
            <a:xfrm>
              <a:off x="4749388" y="610304"/>
              <a:ext cx="3414364" cy="4125705"/>
              <a:chOff x="4749388" y="610304"/>
              <a:chExt cx="3414364" cy="4125705"/>
            </a:xfrm>
          </p:grpSpPr>
          <p:sp>
            <p:nvSpPr>
              <p:cNvPr id="334" name="Google Shape;334;p32"/>
              <p:cNvSpPr/>
              <p:nvPr/>
            </p:nvSpPr>
            <p:spPr>
              <a:xfrm>
                <a:off x="7913197" y="4599163"/>
                <a:ext cx="177072" cy="63421"/>
              </a:xfrm>
              <a:custGeom>
                <a:avLst/>
                <a:gdLst/>
                <a:ahLst/>
                <a:cxnLst/>
                <a:rect l="l" t="t" r="r" b="b"/>
                <a:pathLst>
                  <a:path w="8993" h="3221" extrusionOk="0">
                    <a:moveTo>
                      <a:pt x="337" y="0"/>
                    </a:moveTo>
                    <a:cubicBezTo>
                      <a:pt x="209" y="0"/>
                      <a:pt x="90" y="82"/>
                      <a:pt x="50" y="211"/>
                    </a:cubicBezTo>
                    <a:cubicBezTo>
                      <a:pt x="0" y="369"/>
                      <a:pt x="89" y="537"/>
                      <a:pt x="247" y="587"/>
                    </a:cubicBezTo>
                    <a:lnTo>
                      <a:pt x="8583" y="3205"/>
                    </a:lnTo>
                    <a:cubicBezTo>
                      <a:pt x="8612" y="3214"/>
                      <a:pt x="8643" y="3219"/>
                      <a:pt x="8673" y="3220"/>
                    </a:cubicBezTo>
                    <a:cubicBezTo>
                      <a:pt x="8822" y="3219"/>
                      <a:pt x="8947" y="3111"/>
                      <a:pt x="8970" y="2964"/>
                    </a:cubicBezTo>
                    <a:cubicBezTo>
                      <a:pt x="8992" y="2818"/>
                      <a:pt x="8905" y="2677"/>
                      <a:pt x="8763" y="2633"/>
                    </a:cubicBezTo>
                    <a:lnTo>
                      <a:pt x="427" y="14"/>
                    </a:lnTo>
                    <a:cubicBezTo>
                      <a:pt x="397" y="5"/>
                      <a:pt x="367" y="0"/>
                      <a:pt x="33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2"/>
              <p:cNvSpPr/>
              <p:nvPr/>
            </p:nvSpPr>
            <p:spPr>
              <a:xfrm>
                <a:off x="4749388" y="3605665"/>
                <a:ext cx="3058015" cy="968079"/>
              </a:xfrm>
              <a:custGeom>
                <a:avLst/>
                <a:gdLst/>
                <a:ahLst/>
                <a:cxnLst/>
                <a:rect l="l" t="t" r="r" b="b"/>
                <a:pathLst>
                  <a:path w="155308" h="49166" extrusionOk="0">
                    <a:moveTo>
                      <a:pt x="335" y="1"/>
                    </a:moveTo>
                    <a:cubicBezTo>
                      <a:pt x="207" y="1"/>
                      <a:pt x="89" y="84"/>
                      <a:pt x="51" y="213"/>
                    </a:cubicBezTo>
                    <a:cubicBezTo>
                      <a:pt x="1" y="370"/>
                      <a:pt x="89" y="539"/>
                      <a:pt x="247" y="589"/>
                    </a:cubicBezTo>
                    <a:lnTo>
                      <a:pt x="154899" y="49152"/>
                    </a:lnTo>
                    <a:cubicBezTo>
                      <a:pt x="154929" y="49161"/>
                      <a:pt x="154958" y="49166"/>
                      <a:pt x="154989" y="49166"/>
                    </a:cubicBezTo>
                    <a:cubicBezTo>
                      <a:pt x="155137" y="49165"/>
                      <a:pt x="155263" y="49057"/>
                      <a:pt x="155285" y="48911"/>
                    </a:cubicBezTo>
                    <a:cubicBezTo>
                      <a:pt x="155308" y="48764"/>
                      <a:pt x="155220" y="48623"/>
                      <a:pt x="155079" y="48579"/>
                    </a:cubicBezTo>
                    <a:lnTo>
                      <a:pt x="428" y="16"/>
                    </a:lnTo>
                    <a:cubicBezTo>
                      <a:pt x="397" y="6"/>
                      <a:pt x="366" y="1"/>
                      <a:pt x="33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2"/>
              <p:cNvSpPr/>
              <p:nvPr/>
            </p:nvSpPr>
            <p:spPr>
              <a:xfrm>
                <a:off x="5144546" y="3926553"/>
                <a:ext cx="1499787" cy="803529"/>
              </a:xfrm>
              <a:custGeom>
                <a:avLst/>
                <a:gdLst/>
                <a:ahLst/>
                <a:cxnLst/>
                <a:rect l="l" t="t" r="r" b="b"/>
                <a:pathLst>
                  <a:path w="76170" h="40809" extrusionOk="0">
                    <a:moveTo>
                      <a:pt x="16891" y="0"/>
                    </a:moveTo>
                    <a:lnTo>
                      <a:pt x="0" y="20778"/>
                    </a:lnTo>
                    <a:lnTo>
                      <a:pt x="57401" y="40808"/>
                    </a:lnTo>
                    <a:lnTo>
                      <a:pt x="76170" y="20029"/>
                    </a:lnTo>
                    <a:lnTo>
                      <a:pt x="16891"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2"/>
              <p:cNvSpPr/>
              <p:nvPr/>
            </p:nvSpPr>
            <p:spPr>
              <a:xfrm>
                <a:off x="5137379" y="3920626"/>
                <a:ext cx="1514200" cy="815383"/>
              </a:xfrm>
              <a:custGeom>
                <a:avLst/>
                <a:gdLst/>
                <a:ahLst/>
                <a:cxnLst/>
                <a:rect l="l" t="t" r="r" b="b"/>
                <a:pathLst>
                  <a:path w="76902" h="41411" extrusionOk="0">
                    <a:moveTo>
                      <a:pt x="17357" y="653"/>
                    </a:moveTo>
                    <a:lnTo>
                      <a:pt x="76004" y="20468"/>
                    </a:lnTo>
                    <a:lnTo>
                      <a:pt x="57675" y="40760"/>
                    </a:lnTo>
                    <a:lnTo>
                      <a:pt x="867" y="20936"/>
                    </a:lnTo>
                    <a:lnTo>
                      <a:pt x="17357" y="653"/>
                    </a:lnTo>
                    <a:close/>
                    <a:moveTo>
                      <a:pt x="17258" y="0"/>
                    </a:moveTo>
                    <a:cubicBezTo>
                      <a:pt x="17168" y="0"/>
                      <a:pt x="17081" y="40"/>
                      <a:pt x="17023" y="112"/>
                    </a:cubicBezTo>
                    <a:lnTo>
                      <a:pt x="131" y="20890"/>
                    </a:lnTo>
                    <a:cubicBezTo>
                      <a:pt x="0" y="21051"/>
                      <a:pt x="69" y="21294"/>
                      <a:pt x="266" y="21362"/>
                    </a:cubicBezTo>
                    <a:lnTo>
                      <a:pt x="57665" y="41394"/>
                    </a:lnTo>
                    <a:cubicBezTo>
                      <a:pt x="57697" y="41404"/>
                      <a:pt x="57731" y="41410"/>
                      <a:pt x="57765" y="41410"/>
                    </a:cubicBezTo>
                    <a:cubicBezTo>
                      <a:pt x="57850" y="41410"/>
                      <a:pt x="57931" y="41373"/>
                      <a:pt x="57988" y="41309"/>
                    </a:cubicBezTo>
                    <a:lnTo>
                      <a:pt x="76757" y="20531"/>
                    </a:lnTo>
                    <a:cubicBezTo>
                      <a:pt x="76901" y="20371"/>
                      <a:pt x="76835" y="20115"/>
                      <a:pt x="76630" y="20045"/>
                    </a:cubicBezTo>
                    <a:lnTo>
                      <a:pt x="17352" y="16"/>
                    </a:lnTo>
                    <a:cubicBezTo>
                      <a:pt x="17321" y="5"/>
                      <a:pt x="17289" y="0"/>
                      <a:pt x="1725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2"/>
              <p:cNvSpPr/>
              <p:nvPr/>
            </p:nvSpPr>
            <p:spPr>
              <a:xfrm>
                <a:off x="5351606" y="4040164"/>
                <a:ext cx="1136034" cy="581091"/>
              </a:xfrm>
              <a:custGeom>
                <a:avLst/>
                <a:gdLst/>
                <a:ahLst/>
                <a:cxnLst/>
                <a:rect l="l" t="t" r="r" b="b"/>
                <a:pathLst>
                  <a:path w="57696" h="29512" extrusionOk="0">
                    <a:moveTo>
                      <a:pt x="12601" y="1"/>
                    </a:moveTo>
                    <a:lnTo>
                      <a:pt x="1" y="14591"/>
                    </a:lnTo>
                    <a:lnTo>
                      <a:pt x="45096" y="29512"/>
                    </a:lnTo>
                    <a:lnTo>
                      <a:pt x="57696" y="15917"/>
                    </a:lnTo>
                    <a:lnTo>
                      <a:pt x="12601"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2"/>
              <p:cNvSpPr/>
              <p:nvPr/>
            </p:nvSpPr>
            <p:spPr>
              <a:xfrm>
                <a:off x="5344380" y="4034257"/>
                <a:ext cx="1150506" cy="592925"/>
              </a:xfrm>
              <a:custGeom>
                <a:avLst/>
                <a:gdLst/>
                <a:ahLst/>
                <a:cxnLst/>
                <a:rect l="l" t="t" r="r" b="b"/>
                <a:pathLst>
                  <a:path w="58431" h="30113" extrusionOk="0">
                    <a:moveTo>
                      <a:pt x="13063" y="653"/>
                    </a:moveTo>
                    <a:lnTo>
                      <a:pt x="57533" y="16349"/>
                    </a:lnTo>
                    <a:lnTo>
                      <a:pt x="45374" y="29466"/>
                    </a:lnTo>
                    <a:lnTo>
                      <a:pt x="891" y="14747"/>
                    </a:lnTo>
                    <a:lnTo>
                      <a:pt x="13063" y="653"/>
                    </a:lnTo>
                    <a:close/>
                    <a:moveTo>
                      <a:pt x="12969" y="1"/>
                    </a:moveTo>
                    <a:cubicBezTo>
                      <a:pt x="12883" y="1"/>
                      <a:pt x="12799" y="37"/>
                      <a:pt x="12740" y="104"/>
                    </a:cubicBezTo>
                    <a:lnTo>
                      <a:pt x="140" y="14695"/>
                    </a:lnTo>
                    <a:cubicBezTo>
                      <a:pt x="0" y="14856"/>
                      <a:pt x="70" y="15108"/>
                      <a:pt x="274" y="15176"/>
                    </a:cubicBezTo>
                    <a:lnTo>
                      <a:pt x="45368" y="30097"/>
                    </a:lnTo>
                    <a:cubicBezTo>
                      <a:pt x="45399" y="30108"/>
                      <a:pt x="45431" y="30113"/>
                      <a:pt x="45463" y="30113"/>
                    </a:cubicBezTo>
                    <a:cubicBezTo>
                      <a:pt x="45546" y="30113"/>
                      <a:pt x="45625" y="30077"/>
                      <a:pt x="45682" y="30016"/>
                    </a:cubicBezTo>
                    <a:lnTo>
                      <a:pt x="58283" y="16421"/>
                    </a:lnTo>
                    <a:cubicBezTo>
                      <a:pt x="58430" y="16263"/>
                      <a:pt x="58366" y="16006"/>
                      <a:pt x="58162" y="15934"/>
                    </a:cubicBezTo>
                    <a:lnTo>
                      <a:pt x="13067" y="17"/>
                    </a:lnTo>
                    <a:cubicBezTo>
                      <a:pt x="13035" y="6"/>
                      <a:pt x="13002" y="1"/>
                      <a:pt x="129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2"/>
              <p:cNvSpPr/>
              <p:nvPr/>
            </p:nvSpPr>
            <p:spPr>
              <a:xfrm>
                <a:off x="5327762" y="1230441"/>
                <a:ext cx="2829965" cy="2851368"/>
              </a:xfrm>
              <a:custGeom>
                <a:avLst/>
                <a:gdLst/>
                <a:ahLst/>
                <a:cxnLst/>
                <a:rect l="l" t="t" r="r" b="b"/>
                <a:pathLst>
                  <a:path w="143726" h="144813" extrusionOk="0">
                    <a:moveTo>
                      <a:pt x="90746" y="0"/>
                    </a:moveTo>
                    <a:cubicBezTo>
                      <a:pt x="89662" y="0"/>
                      <a:pt x="88308" y="521"/>
                      <a:pt x="86998" y="974"/>
                    </a:cubicBezTo>
                    <a:cubicBezTo>
                      <a:pt x="84084" y="1983"/>
                      <a:pt x="76236" y="9607"/>
                      <a:pt x="74442" y="14428"/>
                    </a:cubicBezTo>
                    <a:cubicBezTo>
                      <a:pt x="72648" y="19249"/>
                      <a:pt x="74218" y="20818"/>
                      <a:pt x="77357" y="23733"/>
                    </a:cubicBezTo>
                    <a:cubicBezTo>
                      <a:pt x="80496" y="26647"/>
                      <a:pt x="84308" y="32590"/>
                      <a:pt x="86326" y="38195"/>
                    </a:cubicBezTo>
                    <a:cubicBezTo>
                      <a:pt x="88344" y="43801"/>
                      <a:pt x="90922" y="49182"/>
                      <a:pt x="95070" y="50640"/>
                    </a:cubicBezTo>
                    <a:cubicBezTo>
                      <a:pt x="95070" y="50640"/>
                      <a:pt x="88456" y="53778"/>
                      <a:pt x="84083" y="56918"/>
                    </a:cubicBezTo>
                    <a:cubicBezTo>
                      <a:pt x="79711" y="60056"/>
                      <a:pt x="77581" y="61515"/>
                      <a:pt x="77581" y="61515"/>
                    </a:cubicBezTo>
                    <a:cubicBezTo>
                      <a:pt x="77581" y="61515"/>
                      <a:pt x="71638" y="63196"/>
                      <a:pt x="69396" y="66110"/>
                    </a:cubicBezTo>
                    <a:cubicBezTo>
                      <a:pt x="67154" y="69026"/>
                      <a:pt x="66258" y="70931"/>
                      <a:pt x="66258" y="70931"/>
                    </a:cubicBezTo>
                    <a:cubicBezTo>
                      <a:pt x="66258" y="70931"/>
                      <a:pt x="45965" y="74408"/>
                      <a:pt x="39687" y="79788"/>
                    </a:cubicBezTo>
                    <a:cubicBezTo>
                      <a:pt x="39687" y="79788"/>
                      <a:pt x="30382" y="82255"/>
                      <a:pt x="26458" y="85955"/>
                    </a:cubicBezTo>
                    <a:cubicBezTo>
                      <a:pt x="22535" y="89654"/>
                      <a:pt x="20741" y="96493"/>
                      <a:pt x="20741" y="96493"/>
                    </a:cubicBezTo>
                    <a:cubicBezTo>
                      <a:pt x="20741" y="96493"/>
                      <a:pt x="15472" y="100978"/>
                      <a:pt x="13004" y="102323"/>
                    </a:cubicBezTo>
                    <a:cubicBezTo>
                      <a:pt x="10537" y="103668"/>
                      <a:pt x="6502" y="106247"/>
                      <a:pt x="4484" y="112301"/>
                    </a:cubicBezTo>
                    <a:cubicBezTo>
                      <a:pt x="2466" y="118355"/>
                      <a:pt x="0" y="132033"/>
                      <a:pt x="0" y="132033"/>
                    </a:cubicBezTo>
                    <a:lnTo>
                      <a:pt x="6278" y="134947"/>
                    </a:lnTo>
                    <a:cubicBezTo>
                      <a:pt x="6278" y="134947"/>
                      <a:pt x="6391" y="131359"/>
                      <a:pt x="11997" y="125866"/>
                    </a:cubicBezTo>
                    <a:cubicBezTo>
                      <a:pt x="17602" y="120373"/>
                      <a:pt x="21077" y="111068"/>
                      <a:pt x="21526" y="110844"/>
                    </a:cubicBezTo>
                    <a:cubicBezTo>
                      <a:pt x="21975" y="110619"/>
                      <a:pt x="31840" y="104116"/>
                      <a:pt x="31840" y="104116"/>
                    </a:cubicBezTo>
                    <a:cubicBezTo>
                      <a:pt x="31840" y="104116"/>
                      <a:pt x="39463" y="109386"/>
                      <a:pt x="48096" y="110843"/>
                    </a:cubicBezTo>
                    <a:cubicBezTo>
                      <a:pt x="50834" y="111305"/>
                      <a:pt x="53662" y="111463"/>
                      <a:pt x="56248" y="111463"/>
                    </a:cubicBezTo>
                    <a:cubicBezTo>
                      <a:pt x="61815" y="111463"/>
                      <a:pt x="66258" y="110731"/>
                      <a:pt x="66258" y="110731"/>
                    </a:cubicBezTo>
                    <a:lnTo>
                      <a:pt x="66258" y="110731"/>
                    </a:lnTo>
                    <a:lnTo>
                      <a:pt x="63568" y="119027"/>
                    </a:lnTo>
                    <a:cubicBezTo>
                      <a:pt x="63568" y="119027"/>
                      <a:pt x="57401" y="121718"/>
                      <a:pt x="55831" y="124969"/>
                    </a:cubicBezTo>
                    <a:cubicBezTo>
                      <a:pt x="54261" y="128220"/>
                      <a:pt x="46863" y="140553"/>
                      <a:pt x="46863" y="140553"/>
                    </a:cubicBezTo>
                    <a:lnTo>
                      <a:pt x="52132" y="144813"/>
                    </a:lnTo>
                    <a:cubicBezTo>
                      <a:pt x="52132" y="144813"/>
                      <a:pt x="57625" y="140553"/>
                      <a:pt x="65361" y="136629"/>
                    </a:cubicBezTo>
                    <a:cubicBezTo>
                      <a:pt x="73097" y="132705"/>
                      <a:pt x="75003" y="129902"/>
                      <a:pt x="77245" y="125306"/>
                    </a:cubicBezTo>
                    <a:cubicBezTo>
                      <a:pt x="79487" y="120710"/>
                      <a:pt x="82290" y="111964"/>
                      <a:pt x="82403" y="111179"/>
                    </a:cubicBezTo>
                    <a:cubicBezTo>
                      <a:pt x="82515" y="110395"/>
                      <a:pt x="84756" y="108378"/>
                      <a:pt x="85093" y="103557"/>
                    </a:cubicBezTo>
                    <a:lnTo>
                      <a:pt x="85430" y="98736"/>
                    </a:lnTo>
                    <a:lnTo>
                      <a:pt x="97200" y="88197"/>
                    </a:lnTo>
                    <a:cubicBezTo>
                      <a:pt x="97200" y="88197"/>
                      <a:pt x="106506" y="84497"/>
                      <a:pt x="114241" y="75976"/>
                    </a:cubicBezTo>
                    <a:cubicBezTo>
                      <a:pt x="121976" y="67456"/>
                      <a:pt x="123211" y="63309"/>
                      <a:pt x="123994" y="55685"/>
                    </a:cubicBezTo>
                    <a:cubicBezTo>
                      <a:pt x="124779" y="48061"/>
                      <a:pt x="127919" y="17903"/>
                      <a:pt x="128030" y="17455"/>
                    </a:cubicBezTo>
                    <a:cubicBezTo>
                      <a:pt x="128143" y="17007"/>
                      <a:pt x="129152" y="14764"/>
                      <a:pt x="130498" y="14540"/>
                    </a:cubicBezTo>
                    <a:cubicBezTo>
                      <a:pt x="130520" y="14537"/>
                      <a:pt x="130545" y="14535"/>
                      <a:pt x="130571" y="14535"/>
                    </a:cubicBezTo>
                    <a:cubicBezTo>
                      <a:pt x="132093" y="14535"/>
                      <a:pt x="139259" y="20830"/>
                      <a:pt x="140251" y="21491"/>
                    </a:cubicBezTo>
                    <a:cubicBezTo>
                      <a:pt x="140681" y="21777"/>
                      <a:pt x="141293" y="22002"/>
                      <a:pt x="141873" y="22002"/>
                    </a:cubicBezTo>
                    <a:cubicBezTo>
                      <a:pt x="142653" y="22002"/>
                      <a:pt x="143373" y="21592"/>
                      <a:pt x="143502" y="20369"/>
                    </a:cubicBezTo>
                    <a:cubicBezTo>
                      <a:pt x="143726" y="18240"/>
                      <a:pt x="141933" y="12971"/>
                      <a:pt x="136215" y="7252"/>
                    </a:cubicBezTo>
                    <a:cubicBezTo>
                      <a:pt x="132047" y="3084"/>
                      <a:pt x="128712" y="1478"/>
                      <a:pt x="126690" y="1478"/>
                    </a:cubicBezTo>
                    <a:cubicBezTo>
                      <a:pt x="125938" y="1478"/>
                      <a:pt x="125368" y="1700"/>
                      <a:pt x="125003" y="2095"/>
                    </a:cubicBezTo>
                    <a:cubicBezTo>
                      <a:pt x="123659" y="3552"/>
                      <a:pt x="124555" y="6691"/>
                      <a:pt x="123659" y="11288"/>
                    </a:cubicBezTo>
                    <a:cubicBezTo>
                      <a:pt x="122761" y="15885"/>
                      <a:pt x="117157" y="32478"/>
                      <a:pt x="114354" y="40326"/>
                    </a:cubicBezTo>
                    <a:cubicBezTo>
                      <a:pt x="111550" y="48174"/>
                      <a:pt x="112447" y="58825"/>
                      <a:pt x="112447" y="58825"/>
                    </a:cubicBezTo>
                    <a:cubicBezTo>
                      <a:pt x="112447" y="58825"/>
                      <a:pt x="108635" y="60169"/>
                      <a:pt x="105945" y="62187"/>
                    </a:cubicBezTo>
                    <a:cubicBezTo>
                      <a:pt x="103254" y="64204"/>
                      <a:pt x="99106" y="67008"/>
                      <a:pt x="99106" y="67008"/>
                    </a:cubicBezTo>
                    <a:lnTo>
                      <a:pt x="97985" y="66447"/>
                    </a:lnTo>
                    <a:cubicBezTo>
                      <a:pt x="97985" y="66447"/>
                      <a:pt x="104263" y="60169"/>
                      <a:pt x="106169" y="56581"/>
                    </a:cubicBezTo>
                    <a:cubicBezTo>
                      <a:pt x="108075" y="52993"/>
                      <a:pt x="108635" y="52769"/>
                      <a:pt x="107626" y="50640"/>
                    </a:cubicBezTo>
                    <a:cubicBezTo>
                      <a:pt x="106617" y="48509"/>
                      <a:pt x="98433" y="38195"/>
                      <a:pt x="94845" y="33599"/>
                    </a:cubicBezTo>
                    <a:cubicBezTo>
                      <a:pt x="91258" y="29002"/>
                      <a:pt x="86886" y="21267"/>
                      <a:pt x="85989" y="19025"/>
                    </a:cubicBezTo>
                    <a:cubicBezTo>
                      <a:pt x="85093" y="16782"/>
                      <a:pt x="85205" y="14540"/>
                      <a:pt x="85878" y="12971"/>
                    </a:cubicBezTo>
                    <a:cubicBezTo>
                      <a:pt x="86550" y="11401"/>
                      <a:pt x="92828" y="8261"/>
                      <a:pt x="92941" y="3440"/>
                    </a:cubicBezTo>
                    <a:cubicBezTo>
                      <a:pt x="93002" y="784"/>
                      <a:pt x="92077" y="0"/>
                      <a:pt x="907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2"/>
              <p:cNvSpPr/>
              <p:nvPr/>
            </p:nvSpPr>
            <p:spPr>
              <a:xfrm>
                <a:off x="5321461" y="1224534"/>
                <a:ext cx="2842291" cy="2863221"/>
              </a:xfrm>
              <a:custGeom>
                <a:avLst/>
                <a:gdLst/>
                <a:ahLst/>
                <a:cxnLst/>
                <a:rect l="l" t="t" r="r" b="b"/>
                <a:pathLst>
                  <a:path w="144352" h="145415" extrusionOk="0">
                    <a:moveTo>
                      <a:pt x="91065" y="603"/>
                    </a:moveTo>
                    <a:cubicBezTo>
                      <a:pt x="91483" y="603"/>
                      <a:pt x="91848" y="687"/>
                      <a:pt x="92136" y="896"/>
                    </a:cubicBezTo>
                    <a:cubicBezTo>
                      <a:pt x="92717" y="1318"/>
                      <a:pt x="92993" y="2272"/>
                      <a:pt x="92959" y="3734"/>
                    </a:cubicBezTo>
                    <a:cubicBezTo>
                      <a:pt x="92886" y="6901"/>
                      <a:pt x="90026" y="9320"/>
                      <a:pt x="87940" y="11087"/>
                    </a:cubicBezTo>
                    <a:cubicBezTo>
                      <a:pt x="86946" y="11928"/>
                      <a:pt x="86160" y="12592"/>
                      <a:pt x="85921" y="13152"/>
                    </a:cubicBezTo>
                    <a:cubicBezTo>
                      <a:pt x="85142" y="14970"/>
                      <a:pt x="85182" y="17318"/>
                      <a:pt x="86030" y="19436"/>
                    </a:cubicBezTo>
                    <a:cubicBezTo>
                      <a:pt x="86941" y="21716"/>
                      <a:pt x="91326" y="29468"/>
                      <a:pt x="94929" y="34085"/>
                    </a:cubicBezTo>
                    <a:lnTo>
                      <a:pt x="96559" y="36168"/>
                    </a:lnTo>
                    <a:cubicBezTo>
                      <a:pt x="100394" y="41060"/>
                      <a:pt x="106812" y="49249"/>
                      <a:pt x="107674" y="51069"/>
                    </a:cubicBezTo>
                    <a:cubicBezTo>
                      <a:pt x="108449" y="52705"/>
                      <a:pt x="108264" y="53039"/>
                      <a:pt x="107063" y="55204"/>
                    </a:cubicBezTo>
                    <a:cubicBezTo>
                      <a:pt x="106820" y="55639"/>
                      <a:pt x="106540" y="56144"/>
                      <a:pt x="106222" y="56741"/>
                    </a:cubicBezTo>
                    <a:cubicBezTo>
                      <a:pt x="104361" y="60247"/>
                      <a:pt x="98154" y="66473"/>
                      <a:pt x="98091" y="66536"/>
                    </a:cubicBezTo>
                    <a:cubicBezTo>
                      <a:pt x="97947" y="66681"/>
                      <a:pt x="97987" y="66925"/>
                      <a:pt x="98169" y="67016"/>
                    </a:cubicBezTo>
                    <a:lnTo>
                      <a:pt x="99291" y="67577"/>
                    </a:lnTo>
                    <a:cubicBezTo>
                      <a:pt x="99334" y="67598"/>
                      <a:pt x="99380" y="67609"/>
                      <a:pt x="99426" y="67609"/>
                    </a:cubicBezTo>
                    <a:cubicBezTo>
                      <a:pt x="99484" y="67609"/>
                      <a:pt x="99543" y="67592"/>
                      <a:pt x="99593" y="67557"/>
                    </a:cubicBezTo>
                    <a:cubicBezTo>
                      <a:pt x="99635" y="67530"/>
                      <a:pt x="103779" y="64728"/>
                      <a:pt x="106444" y="62728"/>
                    </a:cubicBezTo>
                    <a:cubicBezTo>
                      <a:pt x="109066" y="60762"/>
                      <a:pt x="112829" y="59421"/>
                      <a:pt x="112866" y="59408"/>
                    </a:cubicBezTo>
                    <a:cubicBezTo>
                      <a:pt x="112995" y="59363"/>
                      <a:pt x="113077" y="59236"/>
                      <a:pt x="113066" y="59100"/>
                    </a:cubicBezTo>
                    <a:cubicBezTo>
                      <a:pt x="113057" y="58994"/>
                      <a:pt x="112206" y="48425"/>
                      <a:pt x="114955" y="40727"/>
                    </a:cubicBezTo>
                    <a:cubicBezTo>
                      <a:pt x="117754" y="32890"/>
                      <a:pt x="123361" y="16314"/>
                      <a:pt x="124273" y="11647"/>
                    </a:cubicBezTo>
                    <a:cubicBezTo>
                      <a:pt x="124665" y="9634"/>
                      <a:pt x="124720" y="7878"/>
                      <a:pt x="124762" y="6468"/>
                    </a:cubicBezTo>
                    <a:cubicBezTo>
                      <a:pt x="124818" y="4654"/>
                      <a:pt x="124857" y="3344"/>
                      <a:pt x="125544" y="2600"/>
                    </a:cubicBezTo>
                    <a:cubicBezTo>
                      <a:pt x="125846" y="2272"/>
                      <a:pt x="126330" y="2092"/>
                      <a:pt x="126942" y="2080"/>
                    </a:cubicBezTo>
                    <a:cubicBezTo>
                      <a:pt x="126966" y="2080"/>
                      <a:pt x="126991" y="2080"/>
                      <a:pt x="127015" y="2080"/>
                    </a:cubicBezTo>
                    <a:cubicBezTo>
                      <a:pt x="129303" y="2080"/>
                      <a:pt x="132754" y="4198"/>
                      <a:pt x="136321" y="7766"/>
                    </a:cubicBezTo>
                    <a:cubicBezTo>
                      <a:pt x="142001" y="13445"/>
                      <a:pt x="143740" y="18576"/>
                      <a:pt x="143522" y="20638"/>
                    </a:cubicBezTo>
                    <a:cubicBezTo>
                      <a:pt x="143457" y="21270"/>
                      <a:pt x="143216" y="21688"/>
                      <a:pt x="142808" y="21878"/>
                    </a:cubicBezTo>
                    <a:cubicBezTo>
                      <a:pt x="142624" y="21965"/>
                      <a:pt x="142412" y="22003"/>
                      <a:pt x="142191" y="22003"/>
                    </a:cubicBezTo>
                    <a:cubicBezTo>
                      <a:pt x="141688" y="22003"/>
                      <a:pt x="141134" y="21807"/>
                      <a:pt x="140737" y="21542"/>
                    </a:cubicBezTo>
                    <a:cubicBezTo>
                      <a:pt x="140494" y="21379"/>
                      <a:pt x="139819" y="20828"/>
                      <a:pt x="138967" y="20130"/>
                    </a:cubicBezTo>
                    <a:cubicBezTo>
                      <a:pt x="134653" y="16602"/>
                      <a:pt x="131916" y="14535"/>
                      <a:pt x="130876" y="14535"/>
                    </a:cubicBezTo>
                    <a:cubicBezTo>
                      <a:pt x="130837" y="14535"/>
                      <a:pt x="130801" y="14538"/>
                      <a:pt x="130767" y="14544"/>
                    </a:cubicBezTo>
                    <a:cubicBezTo>
                      <a:pt x="129283" y="14792"/>
                      <a:pt x="128201" y="17112"/>
                      <a:pt x="128059" y="17682"/>
                    </a:cubicBezTo>
                    <a:cubicBezTo>
                      <a:pt x="127933" y="18184"/>
                      <a:pt x="124567" y="50600"/>
                      <a:pt x="124015" y="55954"/>
                    </a:cubicBezTo>
                    <a:cubicBezTo>
                      <a:pt x="123251" y="63375"/>
                      <a:pt x="122104" y="67520"/>
                      <a:pt x="114337" y="76076"/>
                    </a:cubicBezTo>
                    <a:cubicBezTo>
                      <a:pt x="106742" y="84442"/>
                      <a:pt x="97501" y="88181"/>
                      <a:pt x="97408" y="88218"/>
                    </a:cubicBezTo>
                    <a:cubicBezTo>
                      <a:pt x="97375" y="88231"/>
                      <a:pt x="97345" y="88250"/>
                      <a:pt x="97319" y="88274"/>
                    </a:cubicBezTo>
                    <a:lnTo>
                      <a:pt x="85547" y="98812"/>
                    </a:lnTo>
                    <a:cubicBezTo>
                      <a:pt x="85489" y="98864"/>
                      <a:pt x="85453" y="98936"/>
                      <a:pt x="85447" y="99013"/>
                    </a:cubicBezTo>
                    <a:lnTo>
                      <a:pt x="85112" y="103836"/>
                    </a:lnTo>
                    <a:cubicBezTo>
                      <a:pt x="84872" y="107266"/>
                      <a:pt x="83670" y="109209"/>
                      <a:pt x="82952" y="110371"/>
                    </a:cubicBezTo>
                    <a:cubicBezTo>
                      <a:pt x="82658" y="110847"/>
                      <a:pt x="82463" y="111162"/>
                      <a:pt x="82424" y="111438"/>
                    </a:cubicBezTo>
                    <a:cubicBezTo>
                      <a:pt x="82326" y="112124"/>
                      <a:pt x="79536" y="120879"/>
                      <a:pt x="77294" y="125475"/>
                    </a:cubicBezTo>
                    <a:cubicBezTo>
                      <a:pt x="74991" y="130196"/>
                      <a:pt x="73081" y="132838"/>
                      <a:pt x="65544" y="136662"/>
                    </a:cubicBezTo>
                    <a:cubicBezTo>
                      <a:pt x="58667" y="140150"/>
                      <a:pt x="53494" y="143952"/>
                      <a:pt x="52458" y="144732"/>
                    </a:cubicBezTo>
                    <a:lnTo>
                      <a:pt x="47574" y="140784"/>
                    </a:lnTo>
                    <a:cubicBezTo>
                      <a:pt x="48586" y="139094"/>
                      <a:pt x="54981" y="128383"/>
                      <a:pt x="56422" y="125400"/>
                    </a:cubicBezTo>
                    <a:cubicBezTo>
                      <a:pt x="57925" y="122287"/>
                      <a:pt x="63947" y="119628"/>
                      <a:pt x="64007" y="119602"/>
                    </a:cubicBezTo>
                    <a:cubicBezTo>
                      <a:pt x="64086" y="119568"/>
                      <a:pt x="64146" y="119502"/>
                      <a:pt x="64173" y="119420"/>
                    </a:cubicBezTo>
                    <a:lnTo>
                      <a:pt x="66864" y="111124"/>
                    </a:lnTo>
                    <a:cubicBezTo>
                      <a:pt x="66928" y="110926"/>
                      <a:pt x="66778" y="110731"/>
                      <a:pt x="66580" y="110731"/>
                    </a:cubicBezTo>
                    <a:cubicBezTo>
                      <a:pt x="66563" y="110731"/>
                      <a:pt x="66546" y="110732"/>
                      <a:pt x="66529" y="110735"/>
                    </a:cubicBezTo>
                    <a:cubicBezTo>
                      <a:pt x="66465" y="110745"/>
                      <a:pt x="62037" y="111458"/>
                      <a:pt x="56539" y="111458"/>
                    </a:cubicBezTo>
                    <a:cubicBezTo>
                      <a:pt x="53970" y="111458"/>
                      <a:pt x="51167" y="111302"/>
                      <a:pt x="48466" y="110846"/>
                    </a:cubicBezTo>
                    <a:cubicBezTo>
                      <a:pt x="40002" y="109419"/>
                      <a:pt x="32407" y="104222"/>
                      <a:pt x="32332" y="104169"/>
                    </a:cubicBezTo>
                    <a:cubicBezTo>
                      <a:pt x="32280" y="104133"/>
                      <a:pt x="32221" y="104115"/>
                      <a:pt x="32161" y="104115"/>
                    </a:cubicBezTo>
                    <a:cubicBezTo>
                      <a:pt x="32103" y="104115"/>
                      <a:pt x="32045" y="104132"/>
                      <a:pt x="31995" y="104165"/>
                    </a:cubicBezTo>
                    <a:cubicBezTo>
                      <a:pt x="28042" y="106771"/>
                      <a:pt x="22041" y="110708"/>
                      <a:pt x="21712" y="110874"/>
                    </a:cubicBezTo>
                    <a:cubicBezTo>
                      <a:pt x="21521" y="110970"/>
                      <a:pt x="21390" y="111219"/>
                      <a:pt x="20667" y="112721"/>
                    </a:cubicBezTo>
                    <a:cubicBezTo>
                      <a:pt x="19235" y="115696"/>
                      <a:pt x="16255" y="121886"/>
                      <a:pt x="12107" y="125952"/>
                    </a:cubicBezTo>
                    <a:cubicBezTo>
                      <a:pt x="7529" y="130438"/>
                      <a:pt x="6559" y="133671"/>
                      <a:pt x="6354" y="134801"/>
                    </a:cubicBezTo>
                    <a:lnTo>
                      <a:pt x="659" y="132157"/>
                    </a:lnTo>
                    <a:cubicBezTo>
                      <a:pt x="991" y="130343"/>
                      <a:pt x="3245" y="118233"/>
                      <a:pt x="5090" y="112695"/>
                    </a:cubicBezTo>
                    <a:cubicBezTo>
                      <a:pt x="7004" y="106956"/>
                      <a:pt x="10788" y="104349"/>
                      <a:pt x="13469" y="102886"/>
                    </a:cubicBezTo>
                    <a:cubicBezTo>
                      <a:pt x="15935" y="101541"/>
                      <a:pt x="21041" y="97205"/>
                      <a:pt x="21256" y="97022"/>
                    </a:cubicBezTo>
                    <a:cubicBezTo>
                      <a:pt x="21303" y="96981"/>
                      <a:pt x="21336" y="96928"/>
                      <a:pt x="21352" y="96869"/>
                    </a:cubicBezTo>
                    <a:cubicBezTo>
                      <a:pt x="21370" y="96801"/>
                      <a:pt x="23168" y="90071"/>
                      <a:pt x="26985" y="86473"/>
                    </a:cubicBezTo>
                    <a:cubicBezTo>
                      <a:pt x="30807" y="82868"/>
                      <a:pt x="39993" y="80403"/>
                      <a:pt x="40084" y="80379"/>
                    </a:cubicBezTo>
                    <a:cubicBezTo>
                      <a:pt x="40128" y="80367"/>
                      <a:pt x="40169" y="80345"/>
                      <a:pt x="40203" y="80317"/>
                    </a:cubicBezTo>
                    <a:cubicBezTo>
                      <a:pt x="46347" y="75051"/>
                      <a:pt x="66427" y="71562"/>
                      <a:pt x="66629" y="71528"/>
                    </a:cubicBezTo>
                    <a:cubicBezTo>
                      <a:pt x="66726" y="71511"/>
                      <a:pt x="66808" y="71448"/>
                      <a:pt x="66851" y="71359"/>
                    </a:cubicBezTo>
                    <a:cubicBezTo>
                      <a:pt x="66859" y="71341"/>
                      <a:pt x="67763" y="69444"/>
                      <a:pt x="69956" y="66594"/>
                    </a:cubicBezTo>
                    <a:cubicBezTo>
                      <a:pt x="72110" y="63792"/>
                      <a:pt x="77925" y="62121"/>
                      <a:pt x="77983" y="62104"/>
                    </a:cubicBezTo>
                    <a:cubicBezTo>
                      <a:pt x="78013" y="62095"/>
                      <a:pt x="78044" y="62082"/>
                      <a:pt x="78070" y="62063"/>
                    </a:cubicBezTo>
                    <a:cubicBezTo>
                      <a:pt x="78092" y="62048"/>
                      <a:pt x="80253" y="60567"/>
                      <a:pt x="84580" y="57462"/>
                    </a:cubicBezTo>
                    <a:cubicBezTo>
                      <a:pt x="88879" y="54375"/>
                      <a:pt x="95453" y="51242"/>
                      <a:pt x="95520" y="51211"/>
                    </a:cubicBezTo>
                    <a:cubicBezTo>
                      <a:pt x="95761" y="51095"/>
                      <a:pt x="95742" y="50746"/>
                      <a:pt x="95490" y="50657"/>
                    </a:cubicBezTo>
                    <a:cubicBezTo>
                      <a:pt x="91282" y="49178"/>
                      <a:pt x="88704" y="43326"/>
                      <a:pt x="86928" y="38393"/>
                    </a:cubicBezTo>
                    <a:cubicBezTo>
                      <a:pt x="84991" y="33014"/>
                      <a:pt x="81187" y="26882"/>
                      <a:pt x="77881" y="23813"/>
                    </a:cubicBezTo>
                    <a:cubicBezTo>
                      <a:pt x="74824" y="20974"/>
                      <a:pt x="73289" y="19549"/>
                      <a:pt x="75043" y="14833"/>
                    </a:cubicBezTo>
                    <a:cubicBezTo>
                      <a:pt x="76810" y="10084"/>
                      <a:pt x="84523" y="2561"/>
                      <a:pt x="87416" y="1559"/>
                    </a:cubicBezTo>
                    <a:lnTo>
                      <a:pt x="87845" y="1409"/>
                    </a:lnTo>
                    <a:cubicBezTo>
                      <a:pt x="88984" y="1010"/>
                      <a:pt x="90150" y="603"/>
                      <a:pt x="91065" y="603"/>
                    </a:cubicBezTo>
                    <a:close/>
                    <a:moveTo>
                      <a:pt x="91069" y="1"/>
                    </a:moveTo>
                    <a:cubicBezTo>
                      <a:pt x="90044" y="1"/>
                      <a:pt x="88832" y="425"/>
                      <a:pt x="87647" y="840"/>
                    </a:cubicBezTo>
                    <a:lnTo>
                      <a:pt x="87220" y="990"/>
                    </a:lnTo>
                    <a:cubicBezTo>
                      <a:pt x="84236" y="2022"/>
                      <a:pt x="76293" y="9750"/>
                      <a:pt x="74480" y="14622"/>
                    </a:cubicBezTo>
                    <a:cubicBezTo>
                      <a:pt x="72586" y="19715"/>
                      <a:pt x="74426" y="21422"/>
                      <a:pt x="77473" y="24252"/>
                    </a:cubicBezTo>
                    <a:cubicBezTo>
                      <a:pt x="80716" y="27264"/>
                      <a:pt x="84455" y="33296"/>
                      <a:pt x="86363" y="38596"/>
                    </a:cubicBezTo>
                    <a:cubicBezTo>
                      <a:pt x="88202" y="43704"/>
                      <a:pt x="90619" y="49109"/>
                      <a:pt x="94652" y="50964"/>
                    </a:cubicBezTo>
                    <a:cubicBezTo>
                      <a:pt x="92909" y="51822"/>
                      <a:pt x="87799" y="54409"/>
                      <a:pt x="84227" y="56973"/>
                    </a:cubicBezTo>
                    <a:cubicBezTo>
                      <a:pt x="80229" y="59844"/>
                      <a:pt x="78083" y="61323"/>
                      <a:pt x="77770" y="61539"/>
                    </a:cubicBezTo>
                    <a:cubicBezTo>
                      <a:pt x="77157" y="61716"/>
                      <a:pt x="71673" y="63374"/>
                      <a:pt x="69478" y="66227"/>
                    </a:cubicBezTo>
                    <a:cubicBezTo>
                      <a:pt x="67562" y="68720"/>
                      <a:pt x="66626" y="70464"/>
                      <a:pt x="66376" y="70961"/>
                    </a:cubicBezTo>
                    <a:cubicBezTo>
                      <a:pt x="64367" y="71313"/>
                      <a:pt x="45970" y="74652"/>
                      <a:pt x="39864" y="79814"/>
                    </a:cubicBezTo>
                    <a:cubicBezTo>
                      <a:pt x="38952" y="80061"/>
                      <a:pt x="30375" y="82449"/>
                      <a:pt x="26572" y="86035"/>
                    </a:cubicBezTo>
                    <a:cubicBezTo>
                      <a:pt x="22832" y="89560"/>
                      <a:pt x="21032" y="95756"/>
                      <a:pt x="20795" y="96623"/>
                    </a:cubicBezTo>
                    <a:cubicBezTo>
                      <a:pt x="20158" y="97161"/>
                      <a:pt x="15438" y="101127"/>
                      <a:pt x="13181" y="102359"/>
                    </a:cubicBezTo>
                    <a:cubicBezTo>
                      <a:pt x="10411" y="103870"/>
                      <a:pt x="6500" y="106565"/>
                      <a:pt x="4520" y="112505"/>
                    </a:cubicBezTo>
                    <a:cubicBezTo>
                      <a:pt x="2518" y="118510"/>
                      <a:pt x="49" y="132142"/>
                      <a:pt x="24" y="132278"/>
                    </a:cubicBezTo>
                    <a:cubicBezTo>
                      <a:pt x="0" y="132413"/>
                      <a:pt x="70" y="132547"/>
                      <a:pt x="193" y="132604"/>
                    </a:cubicBezTo>
                    <a:lnTo>
                      <a:pt x="6471" y="135520"/>
                    </a:lnTo>
                    <a:cubicBezTo>
                      <a:pt x="6513" y="135539"/>
                      <a:pt x="6556" y="135548"/>
                      <a:pt x="6598" y="135548"/>
                    </a:cubicBezTo>
                    <a:cubicBezTo>
                      <a:pt x="6753" y="135548"/>
                      <a:pt x="6893" y="135427"/>
                      <a:pt x="6898" y="135258"/>
                    </a:cubicBezTo>
                    <a:cubicBezTo>
                      <a:pt x="6901" y="135222"/>
                      <a:pt x="7099" y="131700"/>
                      <a:pt x="12526" y="126381"/>
                    </a:cubicBezTo>
                    <a:cubicBezTo>
                      <a:pt x="16750" y="122242"/>
                      <a:pt x="19761" y="115987"/>
                      <a:pt x="21208" y="112982"/>
                    </a:cubicBezTo>
                    <a:cubicBezTo>
                      <a:pt x="21565" y="112241"/>
                      <a:pt x="21901" y="111540"/>
                      <a:pt x="22019" y="111390"/>
                    </a:cubicBezTo>
                    <a:cubicBezTo>
                      <a:pt x="22763" y="110965"/>
                      <a:pt x="30619" y="105791"/>
                      <a:pt x="32158" y="104778"/>
                    </a:cubicBezTo>
                    <a:cubicBezTo>
                      <a:pt x="33336" y="105556"/>
                      <a:pt x="40472" y="110108"/>
                      <a:pt x="48366" y="111440"/>
                    </a:cubicBezTo>
                    <a:cubicBezTo>
                      <a:pt x="51101" y="111902"/>
                      <a:pt x="53937" y="112060"/>
                      <a:pt x="56536" y="112060"/>
                    </a:cubicBezTo>
                    <a:cubicBezTo>
                      <a:pt x="61045" y="112060"/>
                      <a:pt x="64838" y="111585"/>
                      <a:pt x="66143" y="111400"/>
                    </a:cubicBezTo>
                    <a:lnTo>
                      <a:pt x="66143" y="111400"/>
                    </a:lnTo>
                    <a:lnTo>
                      <a:pt x="63642" y="119107"/>
                    </a:lnTo>
                    <a:cubicBezTo>
                      <a:pt x="62729" y="119519"/>
                      <a:pt x="57374" y="122046"/>
                      <a:pt x="55881" y="125138"/>
                    </a:cubicBezTo>
                    <a:cubicBezTo>
                      <a:pt x="54335" y="128341"/>
                      <a:pt x="46999" y="140575"/>
                      <a:pt x="46925" y="140699"/>
                    </a:cubicBezTo>
                    <a:cubicBezTo>
                      <a:pt x="46847" y="140827"/>
                      <a:pt x="46877" y="140993"/>
                      <a:pt x="46993" y="141086"/>
                    </a:cubicBezTo>
                    <a:lnTo>
                      <a:pt x="52262" y="145346"/>
                    </a:lnTo>
                    <a:cubicBezTo>
                      <a:pt x="52316" y="145390"/>
                      <a:pt x="52383" y="145414"/>
                      <a:pt x="52452" y="145414"/>
                    </a:cubicBezTo>
                    <a:cubicBezTo>
                      <a:pt x="52518" y="145414"/>
                      <a:pt x="52582" y="145391"/>
                      <a:pt x="52636" y="145351"/>
                    </a:cubicBezTo>
                    <a:cubicBezTo>
                      <a:pt x="52690" y="145308"/>
                      <a:pt x="58194" y="141063"/>
                      <a:pt x="65817" y="137197"/>
                    </a:cubicBezTo>
                    <a:cubicBezTo>
                      <a:pt x="73783" y="133156"/>
                      <a:pt x="75672" y="130172"/>
                      <a:pt x="77834" y="125738"/>
                    </a:cubicBezTo>
                    <a:cubicBezTo>
                      <a:pt x="80067" y="121160"/>
                      <a:pt x="82892" y="112403"/>
                      <a:pt x="83019" y="111522"/>
                    </a:cubicBezTo>
                    <a:cubicBezTo>
                      <a:pt x="83041" y="111369"/>
                      <a:pt x="83236" y="111054"/>
                      <a:pt x="83464" y="110687"/>
                    </a:cubicBezTo>
                    <a:cubicBezTo>
                      <a:pt x="84162" y="109557"/>
                      <a:pt x="85462" y="107455"/>
                      <a:pt x="85712" y="103877"/>
                    </a:cubicBezTo>
                    <a:lnTo>
                      <a:pt x="86039" y="99178"/>
                    </a:lnTo>
                    <a:lnTo>
                      <a:pt x="97682" y="88755"/>
                    </a:lnTo>
                    <a:cubicBezTo>
                      <a:pt x="98439" y="88443"/>
                      <a:pt x="107384" y="84629"/>
                      <a:pt x="114785" y="76479"/>
                    </a:cubicBezTo>
                    <a:cubicBezTo>
                      <a:pt x="122672" y="67792"/>
                      <a:pt x="123838" y="63573"/>
                      <a:pt x="124615" y="56016"/>
                    </a:cubicBezTo>
                    <a:cubicBezTo>
                      <a:pt x="125434" y="48068"/>
                      <a:pt x="128513" y="18505"/>
                      <a:pt x="128644" y="17828"/>
                    </a:cubicBezTo>
                    <a:cubicBezTo>
                      <a:pt x="128768" y="17331"/>
                      <a:pt x="129750" y="15323"/>
                      <a:pt x="130867" y="15137"/>
                    </a:cubicBezTo>
                    <a:cubicBezTo>
                      <a:pt x="130883" y="15134"/>
                      <a:pt x="130899" y="15133"/>
                      <a:pt x="130917" y="15133"/>
                    </a:cubicBezTo>
                    <a:cubicBezTo>
                      <a:pt x="131917" y="15133"/>
                      <a:pt x="136575" y="18947"/>
                      <a:pt x="138588" y="20594"/>
                    </a:cubicBezTo>
                    <a:cubicBezTo>
                      <a:pt x="139488" y="21331"/>
                      <a:pt x="140138" y="21863"/>
                      <a:pt x="140406" y="22041"/>
                    </a:cubicBezTo>
                    <a:cubicBezTo>
                      <a:pt x="140877" y="22355"/>
                      <a:pt x="141550" y="22602"/>
                      <a:pt x="142198" y="22602"/>
                    </a:cubicBezTo>
                    <a:cubicBezTo>
                      <a:pt x="142500" y="22602"/>
                      <a:pt x="142797" y="22548"/>
                      <a:pt x="143065" y="22421"/>
                    </a:cubicBezTo>
                    <a:cubicBezTo>
                      <a:pt x="143485" y="22225"/>
                      <a:pt x="144010" y="21766"/>
                      <a:pt x="144122" y="20701"/>
                    </a:cubicBezTo>
                    <a:cubicBezTo>
                      <a:pt x="144352" y="18524"/>
                      <a:pt x="142577" y="13169"/>
                      <a:pt x="136748" y="7340"/>
                    </a:cubicBezTo>
                    <a:cubicBezTo>
                      <a:pt x="133014" y="3607"/>
                      <a:pt x="129473" y="1479"/>
                      <a:pt x="127011" y="1479"/>
                    </a:cubicBezTo>
                    <a:cubicBezTo>
                      <a:pt x="126985" y="1479"/>
                      <a:pt x="126958" y="1479"/>
                      <a:pt x="126932" y="1479"/>
                    </a:cubicBezTo>
                    <a:cubicBezTo>
                      <a:pt x="126152" y="1495"/>
                      <a:pt x="125521" y="1741"/>
                      <a:pt x="125105" y="2192"/>
                    </a:cubicBezTo>
                    <a:cubicBezTo>
                      <a:pt x="124266" y="3101"/>
                      <a:pt x="124223" y="4506"/>
                      <a:pt x="124164" y="6449"/>
                    </a:cubicBezTo>
                    <a:cubicBezTo>
                      <a:pt x="124121" y="7838"/>
                      <a:pt x="124069" y="9567"/>
                      <a:pt x="123685" y="11531"/>
                    </a:cubicBezTo>
                    <a:cubicBezTo>
                      <a:pt x="122791" y="16110"/>
                      <a:pt x="117098" y="32946"/>
                      <a:pt x="114392" y="40525"/>
                    </a:cubicBezTo>
                    <a:cubicBezTo>
                      <a:pt x="111827" y="47707"/>
                      <a:pt x="112344" y="57319"/>
                      <a:pt x="112452" y="58919"/>
                    </a:cubicBezTo>
                    <a:cubicBezTo>
                      <a:pt x="111598" y="59238"/>
                      <a:pt x="108447" y="60476"/>
                      <a:pt x="106086" y="62248"/>
                    </a:cubicBezTo>
                    <a:cubicBezTo>
                      <a:pt x="103715" y="64026"/>
                      <a:pt x="100163" y="66445"/>
                      <a:pt x="99405" y="66961"/>
                    </a:cubicBezTo>
                    <a:lnTo>
                      <a:pt x="98812" y="66664"/>
                    </a:lnTo>
                    <a:cubicBezTo>
                      <a:pt x="100088" y="65365"/>
                      <a:pt x="105065" y="60206"/>
                      <a:pt x="106756" y="57022"/>
                    </a:cubicBezTo>
                    <a:cubicBezTo>
                      <a:pt x="107071" y="56428"/>
                      <a:pt x="107350" y="55927"/>
                      <a:pt x="107589" y="55494"/>
                    </a:cubicBezTo>
                    <a:cubicBezTo>
                      <a:pt x="108801" y="53312"/>
                      <a:pt x="109127" y="52727"/>
                      <a:pt x="108219" y="50811"/>
                    </a:cubicBezTo>
                    <a:cubicBezTo>
                      <a:pt x="107329" y="48930"/>
                      <a:pt x="101134" y="41026"/>
                      <a:pt x="97035" y="35796"/>
                    </a:cubicBezTo>
                    <a:lnTo>
                      <a:pt x="95405" y="33714"/>
                    </a:lnTo>
                    <a:cubicBezTo>
                      <a:pt x="91831" y="29137"/>
                      <a:pt x="87489" y="21465"/>
                      <a:pt x="86588" y="19212"/>
                    </a:cubicBezTo>
                    <a:cubicBezTo>
                      <a:pt x="85800" y="17239"/>
                      <a:pt x="85757" y="15061"/>
                      <a:pt x="86474" y="13388"/>
                    </a:cubicBezTo>
                    <a:cubicBezTo>
                      <a:pt x="86658" y="12959"/>
                      <a:pt x="87432" y="12303"/>
                      <a:pt x="88329" y="11544"/>
                    </a:cubicBezTo>
                    <a:cubicBezTo>
                      <a:pt x="90380" y="9808"/>
                      <a:pt x="93480" y="7183"/>
                      <a:pt x="93561" y="3747"/>
                    </a:cubicBezTo>
                    <a:cubicBezTo>
                      <a:pt x="93600" y="2053"/>
                      <a:pt x="93249" y="961"/>
                      <a:pt x="92490" y="409"/>
                    </a:cubicBezTo>
                    <a:cubicBezTo>
                      <a:pt x="92087" y="116"/>
                      <a:pt x="91603" y="1"/>
                      <a:pt x="910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2"/>
              <p:cNvSpPr/>
              <p:nvPr/>
            </p:nvSpPr>
            <p:spPr>
              <a:xfrm>
                <a:off x="6330180" y="3010870"/>
                <a:ext cx="849171" cy="1070939"/>
              </a:xfrm>
              <a:custGeom>
                <a:avLst/>
                <a:gdLst/>
                <a:ahLst/>
                <a:cxnLst/>
                <a:rect l="l" t="t" r="r" b="b"/>
                <a:pathLst>
                  <a:path w="43127" h="54390" extrusionOk="0">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2"/>
              <p:cNvSpPr/>
              <p:nvPr/>
            </p:nvSpPr>
            <p:spPr>
              <a:xfrm>
                <a:off x="5401225" y="3171855"/>
                <a:ext cx="1242341" cy="715712"/>
              </a:xfrm>
              <a:custGeom>
                <a:avLst/>
                <a:gdLst/>
                <a:ahLst/>
                <a:cxnLst/>
                <a:rect l="l" t="t" r="r" b="b"/>
                <a:pathLst>
                  <a:path w="63095" h="36349" extrusionOk="0">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2"/>
              <p:cNvSpPr/>
              <p:nvPr/>
            </p:nvSpPr>
            <p:spPr>
              <a:xfrm>
                <a:off x="5632504" y="2549808"/>
                <a:ext cx="1576815" cy="967015"/>
              </a:xfrm>
              <a:custGeom>
                <a:avLst/>
                <a:gdLst/>
                <a:ahLst/>
                <a:cxnLst/>
                <a:rect l="l" t="t" r="r" b="b"/>
                <a:pathLst>
                  <a:path w="80082" h="49112" extrusionOk="0">
                    <a:moveTo>
                      <a:pt x="57844" y="1"/>
                    </a:moveTo>
                    <a:cubicBezTo>
                      <a:pt x="56428" y="1"/>
                      <a:pt x="54679" y="131"/>
                      <a:pt x="53034" y="301"/>
                    </a:cubicBezTo>
                    <a:cubicBezTo>
                      <a:pt x="51444" y="2525"/>
                      <a:pt x="50781" y="3924"/>
                      <a:pt x="50781" y="3924"/>
                    </a:cubicBezTo>
                    <a:cubicBezTo>
                      <a:pt x="50781" y="3924"/>
                      <a:pt x="30488" y="7401"/>
                      <a:pt x="24210" y="12781"/>
                    </a:cubicBezTo>
                    <a:cubicBezTo>
                      <a:pt x="24210" y="12781"/>
                      <a:pt x="14905" y="15248"/>
                      <a:pt x="10982" y="18948"/>
                    </a:cubicBezTo>
                    <a:cubicBezTo>
                      <a:pt x="7058" y="22647"/>
                      <a:pt x="5264" y="29486"/>
                      <a:pt x="5264" y="29486"/>
                    </a:cubicBezTo>
                    <a:cubicBezTo>
                      <a:pt x="5264" y="29486"/>
                      <a:pt x="2472" y="31861"/>
                      <a:pt x="1" y="33673"/>
                    </a:cubicBezTo>
                    <a:cubicBezTo>
                      <a:pt x="373" y="33647"/>
                      <a:pt x="794" y="33628"/>
                      <a:pt x="1242" y="33628"/>
                    </a:cubicBezTo>
                    <a:cubicBezTo>
                      <a:pt x="3138" y="33628"/>
                      <a:pt x="5540" y="33961"/>
                      <a:pt x="6945" y="35428"/>
                    </a:cubicBezTo>
                    <a:cubicBezTo>
                      <a:pt x="8703" y="37262"/>
                      <a:pt x="8585" y="40499"/>
                      <a:pt x="8332" y="42377"/>
                    </a:cubicBezTo>
                    <a:cubicBezTo>
                      <a:pt x="11376" y="40396"/>
                      <a:pt x="16363" y="37109"/>
                      <a:pt x="16363" y="37109"/>
                    </a:cubicBezTo>
                    <a:cubicBezTo>
                      <a:pt x="16363" y="37109"/>
                      <a:pt x="23986" y="42379"/>
                      <a:pt x="32619" y="43836"/>
                    </a:cubicBezTo>
                    <a:cubicBezTo>
                      <a:pt x="35357" y="44298"/>
                      <a:pt x="38185" y="44456"/>
                      <a:pt x="40771" y="44456"/>
                    </a:cubicBezTo>
                    <a:cubicBezTo>
                      <a:pt x="46338" y="44456"/>
                      <a:pt x="50781" y="43724"/>
                      <a:pt x="50781" y="43724"/>
                    </a:cubicBezTo>
                    <a:lnTo>
                      <a:pt x="50781" y="43724"/>
                    </a:lnTo>
                    <a:lnTo>
                      <a:pt x="50348" y="45059"/>
                    </a:lnTo>
                    <a:cubicBezTo>
                      <a:pt x="51440" y="44242"/>
                      <a:pt x="53389" y="43169"/>
                      <a:pt x="56103" y="43169"/>
                    </a:cubicBezTo>
                    <a:cubicBezTo>
                      <a:pt x="57407" y="43169"/>
                      <a:pt x="58887" y="43416"/>
                      <a:pt x="60534" y="44060"/>
                    </a:cubicBezTo>
                    <a:cubicBezTo>
                      <a:pt x="63325" y="45151"/>
                      <a:pt x="64722" y="47073"/>
                      <a:pt x="65384" y="49112"/>
                    </a:cubicBezTo>
                    <a:cubicBezTo>
                      <a:pt x="66254" y="46572"/>
                      <a:pt x="66874" y="44533"/>
                      <a:pt x="66926" y="44172"/>
                    </a:cubicBezTo>
                    <a:cubicBezTo>
                      <a:pt x="67038" y="43388"/>
                      <a:pt x="69281" y="41371"/>
                      <a:pt x="69616" y="36550"/>
                    </a:cubicBezTo>
                    <a:lnTo>
                      <a:pt x="69953" y="31729"/>
                    </a:lnTo>
                    <a:lnTo>
                      <a:pt x="79872" y="22850"/>
                    </a:lnTo>
                    <a:cubicBezTo>
                      <a:pt x="80082" y="20694"/>
                      <a:pt x="79809" y="17374"/>
                      <a:pt x="77801" y="12782"/>
                    </a:cubicBezTo>
                    <a:cubicBezTo>
                      <a:pt x="73876" y="3813"/>
                      <a:pt x="61319" y="1"/>
                      <a:pt x="57844"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2"/>
              <p:cNvSpPr/>
              <p:nvPr/>
            </p:nvSpPr>
            <p:spPr>
              <a:xfrm>
                <a:off x="5626046" y="2543901"/>
                <a:ext cx="1588885" cy="978829"/>
              </a:xfrm>
              <a:custGeom>
                <a:avLst/>
                <a:gdLst/>
                <a:ahLst/>
                <a:cxnLst/>
                <a:rect l="l" t="t" r="r" b="b"/>
                <a:pathLst>
                  <a:path w="80695" h="49712" extrusionOk="0">
                    <a:moveTo>
                      <a:pt x="58173" y="601"/>
                    </a:moveTo>
                    <a:cubicBezTo>
                      <a:pt x="61588" y="601"/>
                      <a:pt x="73999" y="4393"/>
                      <a:pt x="77852" y="13202"/>
                    </a:cubicBezTo>
                    <a:cubicBezTo>
                      <a:pt x="79850" y="17768"/>
                      <a:pt x="80081" y="21037"/>
                      <a:pt x="79911" y="23004"/>
                    </a:cubicBezTo>
                    <a:lnTo>
                      <a:pt x="70079" y="31805"/>
                    </a:lnTo>
                    <a:cubicBezTo>
                      <a:pt x="70021" y="31857"/>
                      <a:pt x="69986" y="31929"/>
                      <a:pt x="69980" y="32006"/>
                    </a:cubicBezTo>
                    <a:lnTo>
                      <a:pt x="69643" y="36829"/>
                    </a:lnTo>
                    <a:cubicBezTo>
                      <a:pt x="69405" y="40259"/>
                      <a:pt x="68201" y="42202"/>
                      <a:pt x="67484" y="43364"/>
                    </a:cubicBezTo>
                    <a:cubicBezTo>
                      <a:pt x="67190" y="43839"/>
                      <a:pt x="66994" y="44153"/>
                      <a:pt x="66955" y="44430"/>
                    </a:cubicBezTo>
                    <a:cubicBezTo>
                      <a:pt x="66917" y="44697"/>
                      <a:pt x="66455" y="46264"/>
                      <a:pt x="65697" y="48519"/>
                    </a:cubicBezTo>
                    <a:cubicBezTo>
                      <a:pt x="64805" y="46449"/>
                      <a:pt x="63219" y="44959"/>
                      <a:pt x="60971" y="44081"/>
                    </a:cubicBezTo>
                    <a:cubicBezTo>
                      <a:pt x="59285" y="43422"/>
                      <a:pt x="57767" y="43168"/>
                      <a:pt x="56429" y="43168"/>
                    </a:cubicBezTo>
                    <a:cubicBezTo>
                      <a:pt x="54169" y="43168"/>
                      <a:pt x="52419" y="43893"/>
                      <a:pt x="51232" y="44619"/>
                    </a:cubicBezTo>
                    <a:lnTo>
                      <a:pt x="51395" y="44117"/>
                    </a:lnTo>
                    <a:cubicBezTo>
                      <a:pt x="51459" y="43919"/>
                      <a:pt x="51309" y="43724"/>
                      <a:pt x="51111" y="43724"/>
                    </a:cubicBezTo>
                    <a:cubicBezTo>
                      <a:pt x="51094" y="43724"/>
                      <a:pt x="51077" y="43725"/>
                      <a:pt x="51060" y="43728"/>
                    </a:cubicBezTo>
                    <a:cubicBezTo>
                      <a:pt x="50996" y="43738"/>
                      <a:pt x="46568" y="44451"/>
                      <a:pt x="41070" y="44451"/>
                    </a:cubicBezTo>
                    <a:cubicBezTo>
                      <a:pt x="38501" y="44451"/>
                      <a:pt x="35698" y="44295"/>
                      <a:pt x="32997" y="43839"/>
                    </a:cubicBezTo>
                    <a:cubicBezTo>
                      <a:pt x="24533" y="42412"/>
                      <a:pt x="16938" y="37215"/>
                      <a:pt x="16861" y="37163"/>
                    </a:cubicBezTo>
                    <a:cubicBezTo>
                      <a:pt x="16810" y="37127"/>
                      <a:pt x="16751" y="37109"/>
                      <a:pt x="16691" y="37109"/>
                    </a:cubicBezTo>
                    <a:cubicBezTo>
                      <a:pt x="16633" y="37109"/>
                      <a:pt x="16576" y="37126"/>
                      <a:pt x="16526" y="37159"/>
                    </a:cubicBezTo>
                    <a:cubicBezTo>
                      <a:pt x="16526" y="37159"/>
                      <a:pt x="12089" y="40083"/>
                      <a:pt x="9032" y="42076"/>
                    </a:cubicBezTo>
                    <a:cubicBezTo>
                      <a:pt x="9216" y="40155"/>
                      <a:pt x="9152" y="37254"/>
                      <a:pt x="7491" y="35521"/>
                    </a:cubicBezTo>
                    <a:cubicBezTo>
                      <a:pt x="5997" y="33961"/>
                      <a:pt x="3443" y="33629"/>
                      <a:pt x="1527" y="33629"/>
                    </a:cubicBezTo>
                    <a:cubicBezTo>
                      <a:pt x="1447" y="33629"/>
                      <a:pt x="1368" y="33630"/>
                      <a:pt x="1290" y="33631"/>
                    </a:cubicBezTo>
                    <a:cubicBezTo>
                      <a:pt x="3518" y="31941"/>
                      <a:pt x="5762" y="30036"/>
                      <a:pt x="5787" y="30015"/>
                    </a:cubicBezTo>
                    <a:cubicBezTo>
                      <a:pt x="5834" y="29974"/>
                      <a:pt x="5867" y="29921"/>
                      <a:pt x="5883" y="29862"/>
                    </a:cubicBezTo>
                    <a:cubicBezTo>
                      <a:pt x="5901" y="29794"/>
                      <a:pt x="7699" y="23064"/>
                      <a:pt x="11516" y="19466"/>
                    </a:cubicBezTo>
                    <a:cubicBezTo>
                      <a:pt x="15339" y="15861"/>
                      <a:pt x="24524" y="13396"/>
                      <a:pt x="24617" y="13372"/>
                    </a:cubicBezTo>
                    <a:cubicBezTo>
                      <a:pt x="24659" y="13360"/>
                      <a:pt x="24700" y="13338"/>
                      <a:pt x="24735" y="13310"/>
                    </a:cubicBezTo>
                    <a:cubicBezTo>
                      <a:pt x="30878" y="8044"/>
                      <a:pt x="50958" y="4555"/>
                      <a:pt x="51160" y="4521"/>
                    </a:cubicBezTo>
                    <a:cubicBezTo>
                      <a:pt x="51256" y="4504"/>
                      <a:pt x="51339" y="4442"/>
                      <a:pt x="51382" y="4353"/>
                    </a:cubicBezTo>
                    <a:cubicBezTo>
                      <a:pt x="51387" y="4340"/>
                      <a:pt x="52032" y="2995"/>
                      <a:pt x="53528" y="887"/>
                    </a:cubicBezTo>
                    <a:cubicBezTo>
                      <a:pt x="55394" y="697"/>
                      <a:pt x="56955" y="601"/>
                      <a:pt x="58173" y="601"/>
                    </a:cubicBezTo>
                    <a:close/>
                    <a:moveTo>
                      <a:pt x="58172" y="1"/>
                    </a:moveTo>
                    <a:cubicBezTo>
                      <a:pt x="56905" y="1"/>
                      <a:pt x="55276" y="102"/>
                      <a:pt x="53331" y="303"/>
                    </a:cubicBezTo>
                    <a:cubicBezTo>
                      <a:pt x="53245" y="312"/>
                      <a:pt x="53167" y="357"/>
                      <a:pt x="53117" y="427"/>
                    </a:cubicBezTo>
                    <a:cubicBezTo>
                      <a:pt x="51799" y="2271"/>
                      <a:pt x="51116" y="3544"/>
                      <a:pt x="50907" y="3954"/>
                    </a:cubicBezTo>
                    <a:cubicBezTo>
                      <a:pt x="48902" y="4306"/>
                      <a:pt x="30502" y="7645"/>
                      <a:pt x="24395" y="12808"/>
                    </a:cubicBezTo>
                    <a:cubicBezTo>
                      <a:pt x="23484" y="13055"/>
                      <a:pt x="14906" y="15442"/>
                      <a:pt x="11104" y="19028"/>
                    </a:cubicBezTo>
                    <a:cubicBezTo>
                      <a:pt x="7364" y="22554"/>
                      <a:pt x="5564" y="28751"/>
                      <a:pt x="5326" y="29616"/>
                    </a:cubicBezTo>
                    <a:cubicBezTo>
                      <a:pt x="4876" y="29998"/>
                      <a:pt x="2368" y="32105"/>
                      <a:pt x="151" y="33730"/>
                    </a:cubicBezTo>
                    <a:cubicBezTo>
                      <a:pt x="43" y="33810"/>
                      <a:pt x="0" y="33951"/>
                      <a:pt x="46" y="34077"/>
                    </a:cubicBezTo>
                    <a:cubicBezTo>
                      <a:pt x="90" y="34195"/>
                      <a:pt x="203" y="34273"/>
                      <a:pt x="328" y="34273"/>
                    </a:cubicBezTo>
                    <a:cubicBezTo>
                      <a:pt x="336" y="34273"/>
                      <a:pt x="343" y="34273"/>
                      <a:pt x="350" y="34272"/>
                    </a:cubicBezTo>
                    <a:cubicBezTo>
                      <a:pt x="704" y="34246"/>
                      <a:pt x="1116" y="34227"/>
                      <a:pt x="1561" y="34227"/>
                    </a:cubicBezTo>
                    <a:cubicBezTo>
                      <a:pt x="3362" y="34227"/>
                      <a:pt x="5715" y="34536"/>
                      <a:pt x="7056" y="35936"/>
                    </a:cubicBezTo>
                    <a:cubicBezTo>
                      <a:pt x="8742" y="37695"/>
                      <a:pt x="8599" y="40889"/>
                      <a:pt x="8363" y="42637"/>
                    </a:cubicBezTo>
                    <a:cubicBezTo>
                      <a:pt x="8337" y="42830"/>
                      <a:pt x="8490" y="42978"/>
                      <a:pt x="8660" y="42978"/>
                    </a:cubicBezTo>
                    <a:cubicBezTo>
                      <a:pt x="8715" y="42978"/>
                      <a:pt x="8771" y="42963"/>
                      <a:pt x="8824" y="42929"/>
                    </a:cubicBezTo>
                    <a:cubicBezTo>
                      <a:pt x="11539" y="41162"/>
                      <a:pt x="15798" y="38357"/>
                      <a:pt x="16689" y="37770"/>
                    </a:cubicBezTo>
                    <a:cubicBezTo>
                      <a:pt x="17867" y="38549"/>
                      <a:pt x="25003" y="43101"/>
                      <a:pt x="32897" y="44432"/>
                    </a:cubicBezTo>
                    <a:cubicBezTo>
                      <a:pt x="35633" y="44894"/>
                      <a:pt x="38471" y="45052"/>
                      <a:pt x="41071" y="45052"/>
                    </a:cubicBezTo>
                    <a:cubicBezTo>
                      <a:pt x="45578" y="45052"/>
                      <a:pt x="49369" y="44578"/>
                      <a:pt x="50674" y="44393"/>
                    </a:cubicBezTo>
                    <a:lnTo>
                      <a:pt x="50674" y="44393"/>
                    </a:lnTo>
                    <a:lnTo>
                      <a:pt x="50390" y="45267"/>
                    </a:lnTo>
                    <a:cubicBezTo>
                      <a:pt x="50350" y="45391"/>
                      <a:pt x="50394" y="45528"/>
                      <a:pt x="50501" y="45604"/>
                    </a:cubicBezTo>
                    <a:cubicBezTo>
                      <a:pt x="50553" y="45641"/>
                      <a:pt x="50614" y="45660"/>
                      <a:pt x="50675" y="45660"/>
                    </a:cubicBezTo>
                    <a:cubicBezTo>
                      <a:pt x="50739" y="45660"/>
                      <a:pt x="50803" y="45640"/>
                      <a:pt x="50856" y="45600"/>
                    </a:cubicBezTo>
                    <a:cubicBezTo>
                      <a:pt x="51923" y="44803"/>
                      <a:pt x="53809" y="43771"/>
                      <a:pt x="56432" y="43771"/>
                    </a:cubicBezTo>
                    <a:cubicBezTo>
                      <a:pt x="57703" y="43771"/>
                      <a:pt x="59146" y="44013"/>
                      <a:pt x="60753" y="44641"/>
                    </a:cubicBezTo>
                    <a:cubicBezTo>
                      <a:pt x="63104" y="45560"/>
                      <a:pt x="64676" y="47196"/>
                      <a:pt x="65426" y="49504"/>
                    </a:cubicBezTo>
                    <a:cubicBezTo>
                      <a:pt x="65466" y="49628"/>
                      <a:pt x="65580" y="49711"/>
                      <a:pt x="65709" y="49712"/>
                    </a:cubicBezTo>
                    <a:lnTo>
                      <a:pt x="65711" y="49712"/>
                    </a:lnTo>
                    <a:cubicBezTo>
                      <a:pt x="65839" y="49712"/>
                      <a:pt x="65954" y="49631"/>
                      <a:pt x="65996" y="49509"/>
                    </a:cubicBezTo>
                    <a:cubicBezTo>
                      <a:pt x="66791" y="47188"/>
                      <a:pt x="67489" y="44948"/>
                      <a:pt x="67550" y="44515"/>
                    </a:cubicBezTo>
                    <a:cubicBezTo>
                      <a:pt x="67573" y="44362"/>
                      <a:pt x="67768" y="44047"/>
                      <a:pt x="67995" y="43680"/>
                    </a:cubicBezTo>
                    <a:cubicBezTo>
                      <a:pt x="68693" y="42550"/>
                      <a:pt x="69994" y="40448"/>
                      <a:pt x="70244" y="36870"/>
                    </a:cubicBezTo>
                    <a:lnTo>
                      <a:pt x="70571" y="32170"/>
                    </a:lnTo>
                    <a:lnTo>
                      <a:pt x="80400" y="23373"/>
                    </a:lnTo>
                    <a:cubicBezTo>
                      <a:pt x="80455" y="23322"/>
                      <a:pt x="80489" y="23253"/>
                      <a:pt x="80498" y="23178"/>
                    </a:cubicBezTo>
                    <a:cubicBezTo>
                      <a:pt x="80694" y="21153"/>
                      <a:pt x="80492" y="17737"/>
                      <a:pt x="78403" y="12961"/>
                    </a:cubicBezTo>
                    <a:cubicBezTo>
                      <a:pt x="74439" y="3901"/>
                      <a:pt x="61681" y="1"/>
                      <a:pt x="5817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2"/>
              <p:cNvSpPr/>
              <p:nvPr/>
            </p:nvSpPr>
            <p:spPr>
              <a:xfrm>
                <a:off x="5401225" y="3171855"/>
                <a:ext cx="1242341" cy="715712"/>
              </a:xfrm>
              <a:custGeom>
                <a:avLst/>
                <a:gdLst/>
                <a:ahLst/>
                <a:cxnLst/>
                <a:rect l="l" t="t" r="r" b="b"/>
                <a:pathLst>
                  <a:path w="63095" h="36349" extrusionOk="0">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2"/>
              <p:cNvSpPr/>
              <p:nvPr/>
            </p:nvSpPr>
            <p:spPr>
              <a:xfrm>
                <a:off x="6330180" y="3010870"/>
                <a:ext cx="849171" cy="1070939"/>
              </a:xfrm>
              <a:custGeom>
                <a:avLst/>
                <a:gdLst/>
                <a:ahLst/>
                <a:cxnLst/>
                <a:rect l="l" t="t" r="r" b="b"/>
                <a:pathLst>
                  <a:path w="43127" h="54390" extrusionOk="0">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2"/>
              <p:cNvSpPr/>
              <p:nvPr/>
            </p:nvSpPr>
            <p:spPr>
              <a:xfrm>
                <a:off x="6591033" y="3117885"/>
                <a:ext cx="123043" cy="274498"/>
              </a:xfrm>
              <a:custGeom>
                <a:avLst/>
                <a:gdLst/>
                <a:ahLst/>
                <a:cxnLst/>
                <a:rect l="l" t="t" r="r" b="b"/>
                <a:pathLst>
                  <a:path w="6249" h="13941" extrusionOk="0">
                    <a:moveTo>
                      <a:pt x="5906" y="1"/>
                    </a:moveTo>
                    <a:cubicBezTo>
                      <a:pt x="5856" y="1"/>
                      <a:pt x="5804" y="14"/>
                      <a:pt x="5758" y="41"/>
                    </a:cubicBezTo>
                    <a:cubicBezTo>
                      <a:pt x="5615" y="126"/>
                      <a:pt x="2275" y="2174"/>
                      <a:pt x="1136" y="6614"/>
                    </a:cubicBezTo>
                    <a:cubicBezTo>
                      <a:pt x="0" y="11041"/>
                      <a:pt x="1217" y="13660"/>
                      <a:pt x="1269" y="13769"/>
                    </a:cubicBezTo>
                    <a:cubicBezTo>
                      <a:pt x="1319" y="13874"/>
                      <a:pt x="1424" y="13940"/>
                      <a:pt x="1539" y="13940"/>
                    </a:cubicBezTo>
                    <a:cubicBezTo>
                      <a:pt x="1761" y="13940"/>
                      <a:pt x="1905" y="13710"/>
                      <a:pt x="1811" y="13511"/>
                    </a:cubicBezTo>
                    <a:cubicBezTo>
                      <a:pt x="1799" y="13486"/>
                      <a:pt x="641" y="10963"/>
                      <a:pt x="1718" y="6763"/>
                    </a:cubicBezTo>
                    <a:cubicBezTo>
                      <a:pt x="2793" y="2570"/>
                      <a:pt x="6034" y="575"/>
                      <a:pt x="6066" y="556"/>
                    </a:cubicBezTo>
                    <a:cubicBezTo>
                      <a:pt x="6205" y="470"/>
                      <a:pt x="6248" y="287"/>
                      <a:pt x="6164" y="147"/>
                    </a:cubicBezTo>
                    <a:cubicBezTo>
                      <a:pt x="6108" y="53"/>
                      <a:pt x="6008" y="1"/>
                      <a:pt x="590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2"/>
              <p:cNvSpPr/>
              <p:nvPr/>
            </p:nvSpPr>
            <p:spPr>
              <a:xfrm>
                <a:off x="5854607" y="2454292"/>
                <a:ext cx="782796" cy="448558"/>
              </a:xfrm>
              <a:custGeom>
                <a:avLst/>
                <a:gdLst/>
                <a:ahLst/>
                <a:cxnLst/>
                <a:rect l="l" t="t" r="r" b="b"/>
                <a:pathLst>
                  <a:path w="39756" h="22781" extrusionOk="0">
                    <a:moveTo>
                      <a:pt x="18196" y="0"/>
                    </a:moveTo>
                    <a:cubicBezTo>
                      <a:pt x="13076" y="0"/>
                      <a:pt x="8222" y="1483"/>
                      <a:pt x="6165" y="3092"/>
                    </a:cubicBezTo>
                    <a:cubicBezTo>
                      <a:pt x="3272" y="5357"/>
                      <a:pt x="5914" y="6112"/>
                      <a:pt x="7297" y="6489"/>
                    </a:cubicBezTo>
                    <a:cubicBezTo>
                      <a:pt x="8682" y="6866"/>
                      <a:pt x="4530" y="7118"/>
                      <a:pt x="2391" y="9508"/>
                    </a:cubicBezTo>
                    <a:cubicBezTo>
                      <a:pt x="252" y="11898"/>
                      <a:pt x="1" y="16176"/>
                      <a:pt x="1763" y="17183"/>
                    </a:cubicBezTo>
                    <a:cubicBezTo>
                      <a:pt x="2083" y="17366"/>
                      <a:pt x="2511" y="17441"/>
                      <a:pt x="2998" y="17441"/>
                    </a:cubicBezTo>
                    <a:cubicBezTo>
                      <a:pt x="5187" y="17441"/>
                      <a:pt x="8555" y="15925"/>
                      <a:pt x="8555" y="15925"/>
                    </a:cubicBezTo>
                    <a:lnTo>
                      <a:pt x="9815" y="16804"/>
                    </a:lnTo>
                    <a:lnTo>
                      <a:pt x="22646" y="13534"/>
                    </a:lnTo>
                    <a:lnTo>
                      <a:pt x="22771" y="14415"/>
                    </a:lnTo>
                    <a:cubicBezTo>
                      <a:pt x="22851" y="14975"/>
                      <a:pt x="24812" y="15077"/>
                      <a:pt x="26521" y="15077"/>
                    </a:cubicBezTo>
                    <a:cubicBezTo>
                      <a:pt x="27501" y="15077"/>
                      <a:pt x="28398" y="15044"/>
                      <a:pt x="28811" y="15044"/>
                    </a:cubicBezTo>
                    <a:cubicBezTo>
                      <a:pt x="29942" y="15044"/>
                      <a:pt x="30949" y="20201"/>
                      <a:pt x="32711" y="21711"/>
                    </a:cubicBezTo>
                    <a:cubicBezTo>
                      <a:pt x="33591" y="22466"/>
                      <a:pt x="34408" y="22780"/>
                      <a:pt x="35132" y="22780"/>
                    </a:cubicBezTo>
                    <a:cubicBezTo>
                      <a:pt x="35855" y="22780"/>
                      <a:pt x="36484" y="22466"/>
                      <a:pt x="36987" y="21963"/>
                    </a:cubicBezTo>
                    <a:cubicBezTo>
                      <a:pt x="37995" y="20958"/>
                      <a:pt x="39756" y="18566"/>
                      <a:pt x="39503" y="15925"/>
                    </a:cubicBezTo>
                    <a:cubicBezTo>
                      <a:pt x="39252" y="13282"/>
                      <a:pt x="38120" y="12150"/>
                      <a:pt x="38120" y="12150"/>
                    </a:cubicBezTo>
                    <a:cubicBezTo>
                      <a:pt x="38120" y="12150"/>
                      <a:pt x="38875" y="11521"/>
                      <a:pt x="38372" y="10515"/>
                    </a:cubicBezTo>
                    <a:cubicBezTo>
                      <a:pt x="38228" y="10227"/>
                      <a:pt x="37879" y="10124"/>
                      <a:pt x="37454" y="10124"/>
                    </a:cubicBezTo>
                    <a:cubicBezTo>
                      <a:pt x="36390" y="10124"/>
                      <a:pt x="34850" y="10767"/>
                      <a:pt x="34850" y="10767"/>
                    </a:cubicBezTo>
                    <a:cubicBezTo>
                      <a:pt x="34850" y="10767"/>
                      <a:pt x="34850" y="10138"/>
                      <a:pt x="34346" y="8376"/>
                    </a:cubicBezTo>
                    <a:cubicBezTo>
                      <a:pt x="33843" y="6615"/>
                      <a:pt x="31326" y="2841"/>
                      <a:pt x="24408" y="828"/>
                    </a:cubicBezTo>
                    <a:cubicBezTo>
                      <a:pt x="22406" y="246"/>
                      <a:pt x="20279" y="0"/>
                      <a:pt x="1819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2"/>
              <p:cNvSpPr/>
              <p:nvPr/>
            </p:nvSpPr>
            <p:spPr>
              <a:xfrm>
                <a:off x="5855474" y="2448267"/>
                <a:ext cx="787521" cy="460608"/>
              </a:xfrm>
              <a:custGeom>
                <a:avLst/>
                <a:gdLst/>
                <a:ahLst/>
                <a:cxnLst/>
                <a:rect l="l" t="t" r="r" b="b"/>
                <a:pathLst>
                  <a:path w="39996" h="23393" extrusionOk="0">
                    <a:moveTo>
                      <a:pt x="18192" y="616"/>
                    </a:moveTo>
                    <a:cubicBezTo>
                      <a:pt x="20244" y="616"/>
                      <a:pt x="22331" y="855"/>
                      <a:pt x="24279" y="1422"/>
                    </a:cubicBezTo>
                    <a:cubicBezTo>
                      <a:pt x="30853" y="3334"/>
                      <a:pt x="33491" y="6938"/>
                      <a:pt x="34014" y="8765"/>
                    </a:cubicBezTo>
                    <a:cubicBezTo>
                      <a:pt x="34491" y="10440"/>
                      <a:pt x="34504" y="11067"/>
                      <a:pt x="34504" y="11072"/>
                    </a:cubicBezTo>
                    <a:cubicBezTo>
                      <a:pt x="34504" y="11173"/>
                      <a:pt x="34554" y="11266"/>
                      <a:pt x="34637" y="11322"/>
                    </a:cubicBezTo>
                    <a:cubicBezTo>
                      <a:pt x="34688" y="11356"/>
                      <a:pt x="34746" y="11373"/>
                      <a:pt x="34804" y="11373"/>
                    </a:cubicBezTo>
                    <a:cubicBezTo>
                      <a:pt x="34843" y="11373"/>
                      <a:pt x="34882" y="11365"/>
                      <a:pt x="34919" y="11349"/>
                    </a:cubicBezTo>
                    <a:cubicBezTo>
                      <a:pt x="35705" y="11022"/>
                      <a:pt x="36755" y="10730"/>
                      <a:pt x="37427" y="10730"/>
                    </a:cubicBezTo>
                    <a:cubicBezTo>
                      <a:pt x="37745" y="10730"/>
                      <a:pt x="37978" y="10796"/>
                      <a:pt x="38058" y="10955"/>
                    </a:cubicBezTo>
                    <a:cubicBezTo>
                      <a:pt x="38438" y="11715"/>
                      <a:pt x="37939" y="12177"/>
                      <a:pt x="37882" y="12224"/>
                    </a:cubicBezTo>
                    <a:cubicBezTo>
                      <a:pt x="37747" y="12338"/>
                      <a:pt x="37738" y="12542"/>
                      <a:pt x="37862" y="12668"/>
                    </a:cubicBezTo>
                    <a:cubicBezTo>
                      <a:pt x="37872" y="12678"/>
                      <a:pt x="38922" y="13774"/>
                      <a:pt x="39159" y="16259"/>
                    </a:cubicBezTo>
                    <a:cubicBezTo>
                      <a:pt x="39376" y="18529"/>
                      <a:pt x="37987" y="20800"/>
                      <a:pt x="36731" y="22056"/>
                    </a:cubicBezTo>
                    <a:cubicBezTo>
                      <a:pt x="36243" y="22544"/>
                      <a:pt x="35688" y="22787"/>
                      <a:pt x="35091" y="22787"/>
                    </a:cubicBezTo>
                    <a:cubicBezTo>
                      <a:pt x="34392" y="22787"/>
                      <a:pt x="33635" y="22454"/>
                      <a:pt x="32861" y="21789"/>
                    </a:cubicBezTo>
                    <a:cubicBezTo>
                      <a:pt x="32035" y="21081"/>
                      <a:pt x="31356" y="19444"/>
                      <a:pt x="30757" y="18000"/>
                    </a:cubicBezTo>
                    <a:cubicBezTo>
                      <a:pt x="30046" y="16288"/>
                      <a:pt x="29533" y="15049"/>
                      <a:pt x="28766" y="15049"/>
                    </a:cubicBezTo>
                    <a:lnTo>
                      <a:pt x="28767" y="15050"/>
                    </a:lnTo>
                    <a:cubicBezTo>
                      <a:pt x="28602" y="15050"/>
                      <a:pt x="28364" y="15055"/>
                      <a:pt x="28073" y="15060"/>
                    </a:cubicBezTo>
                    <a:cubicBezTo>
                      <a:pt x="27534" y="15072"/>
                      <a:pt x="27050" y="15078"/>
                      <a:pt x="26616" y="15078"/>
                    </a:cubicBezTo>
                    <a:cubicBezTo>
                      <a:pt x="23890" y="15078"/>
                      <a:pt x="23138" y="14863"/>
                      <a:pt x="23025" y="14679"/>
                    </a:cubicBezTo>
                    <a:lnTo>
                      <a:pt x="22899" y="13798"/>
                    </a:lnTo>
                    <a:cubicBezTo>
                      <a:pt x="22887" y="13714"/>
                      <a:pt x="22840" y="13638"/>
                      <a:pt x="22769" y="13590"/>
                    </a:cubicBezTo>
                    <a:cubicBezTo>
                      <a:pt x="22719" y="13556"/>
                      <a:pt x="22661" y="13539"/>
                      <a:pt x="22603" y="13539"/>
                    </a:cubicBezTo>
                    <a:cubicBezTo>
                      <a:pt x="22577" y="13539"/>
                      <a:pt x="22552" y="13542"/>
                      <a:pt x="22527" y="13549"/>
                    </a:cubicBezTo>
                    <a:lnTo>
                      <a:pt x="9829" y="16786"/>
                    </a:lnTo>
                    <a:lnTo>
                      <a:pt x="8683" y="15984"/>
                    </a:lnTo>
                    <a:cubicBezTo>
                      <a:pt x="8632" y="15948"/>
                      <a:pt x="8572" y="15930"/>
                      <a:pt x="8511" y="15930"/>
                    </a:cubicBezTo>
                    <a:cubicBezTo>
                      <a:pt x="8469" y="15930"/>
                      <a:pt x="8427" y="15938"/>
                      <a:pt x="8388" y="15956"/>
                    </a:cubicBezTo>
                    <a:cubicBezTo>
                      <a:pt x="7303" y="16444"/>
                      <a:pt x="4652" y="17447"/>
                      <a:pt x="2945" y="17447"/>
                    </a:cubicBezTo>
                    <a:cubicBezTo>
                      <a:pt x="2511" y="17447"/>
                      <a:pt x="2138" y="17382"/>
                      <a:pt x="1867" y="17227"/>
                    </a:cubicBezTo>
                    <a:cubicBezTo>
                      <a:pt x="1389" y="16954"/>
                      <a:pt x="1051" y="16347"/>
                      <a:pt x="917" y="15518"/>
                    </a:cubicBezTo>
                    <a:cubicBezTo>
                      <a:pt x="667" y="13980"/>
                      <a:pt x="1156" y="11596"/>
                      <a:pt x="2571" y="10014"/>
                    </a:cubicBezTo>
                    <a:cubicBezTo>
                      <a:pt x="3762" y="8684"/>
                      <a:pt x="5621" y="8039"/>
                      <a:pt x="6731" y="7654"/>
                    </a:cubicBezTo>
                    <a:cubicBezTo>
                      <a:pt x="7517" y="7381"/>
                      <a:pt x="7841" y="7268"/>
                      <a:pt x="7831" y="6938"/>
                    </a:cubicBezTo>
                    <a:cubicBezTo>
                      <a:pt x="7820" y="6638"/>
                      <a:pt x="7479" y="6545"/>
                      <a:pt x="7333" y="6505"/>
                    </a:cubicBezTo>
                    <a:cubicBezTo>
                      <a:pt x="6662" y="6321"/>
                      <a:pt x="5265" y="5940"/>
                      <a:pt x="5132" y="5284"/>
                    </a:cubicBezTo>
                    <a:cubicBezTo>
                      <a:pt x="5049" y="4871"/>
                      <a:pt x="5455" y="4302"/>
                      <a:pt x="6306" y="3634"/>
                    </a:cubicBezTo>
                    <a:cubicBezTo>
                      <a:pt x="8316" y="2062"/>
                      <a:pt x="13145" y="616"/>
                      <a:pt x="18192" y="616"/>
                    </a:cubicBezTo>
                    <a:close/>
                    <a:moveTo>
                      <a:pt x="18124" y="1"/>
                    </a:moveTo>
                    <a:cubicBezTo>
                      <a:pt x="12953" y="1"/>
                      <a:pt x="8061" y="1499"/>
                      <a:pt x="5936" y="3162"/>
                    </a:cubicBezTo>
                    <a:cubicBezTo>
                      <a:pt x="4864" y="4001"/>
                      <a:pt x="4408" y="4733"/>
                      <a:pt x="4543" y="5402"/>
                    </a:cubicBezTo>
                    <a:cubicBezTo>
                      <a:pt x="4723" y="6298"/>
                      <a:pt x="5916" y="6728"/>
                      <a:pt x="6819" y="6986"/>
                    </a:cubicBezTo>
                    <a:cubicBezTo>
                      <a:pt x="6727" y="7019"/>
                      <a:pt x="6629" y="7054"/>
                      <a:pt x="6534" y="7086"/>
                    </a:cubicBezTo>
                    <a:cubicBezTo>
                      <a:pt x="5368" y="7490"/>
                      <a:pt x="3418" y="8167"/>
                      <a:pt x="2123" y="9614"/>
                    </a:cubicBezTo>
                    <a:cubicBezTo>
                      <a:pt x="742" y="11158"/>
                      <a:pt x="1" y="13626"/>
                      <a:pt x="324" y="15614"/>
                    </a:cubicBezTo>
                    <a:cubicBezTo>
                      <a:pt x="490" y="16641"/>
                      <a:pt x="921" y="17380"/>
                      <a:pt x="1569" y="17750"/>
                    </a:cubicBezTo>
                    <a:cubicBezTo>
                      <a:pt x="1939" y="17961"/>
                      <a:pt x="2424" y="18046"/>
                      <a:pt x="2968" y="18046"/>
                    </a:cubicBezTo>
                    <a:cubicBezTo>
                      <a:pt x="4950" y="18046"/>
                      <a:pt x="7710" y="16908"/>
                      <a:pt x="8478" y="16573"/>
                    </a:cubicBezTo>
                    <a:lnTo>
                      <a:pt x="9597" y="17357"/>
                    </a:lnTo>
                    <a:cubicBezTo>
                      <a:pt x="9648" y="17392"/>
                      <a:pt x="9707" y="17411"/>
                      <a:pt x="9768" y="17411"/>
                    </a:cubicBezTo>
                    <a:cubicBezTo>
                      <a:pt x="9793" y="17411"/>
                      <a:pt x="9819" y="17408"/>
                      <a:pt x="9844" y="17401"/>
                    </a:cubicBezTo>
                    <a:lnTo>
                      <a:pt x="22351" y="14213"/>
                    </a:lnTo>
                    <a:lnTo>
                      <a:pt x="22430" y="14763"/>
                    </a:lnTo>
                    <a:cubicBezTo>
                      <a:pt x="22532" y="15479"/>
                      <a:pt x="23923" y="15681"/>
                      <a:pt x="26474" y="15681"/>
                    </a:cubicBezTo>
                    <a:cubicBezTo>
                      <a:pt x="26968" y="15681"/>
                      <a:pt x="27506" y="15673"/>
                      <a:pt x="28086" y="15660"/>
                    </a:cubicBezTo>
                    <a:cubicBezTo>
                      <a:pt x="28371" y="15654"/>
                      <a:pt x="28606" y="15650"/>
                      <a:pt x="28766" y="15650"/>
                    </a:cubicBezTo>
                    <a:cubicBezTo>
                      <a:pt x="29131" y="15650"/>
                      <a:pt x="29750" y="17141"/>
                      <a:pt x="30202" y="18230"/>
                    </a:cubicBezTo>
                    <a:cubicBezTo>
                      <a:pt x="30826" y="19737"/>
                      <a:pt x="31536" y="21444"/>
                      <a:pt x="32471" y="22246"/>
                    </a:cubicBezTo>
                    <a:cubicBezTo>
                      <a:pt x="33472" y="23104"/>
                      <a:pt x="34349" y="23392"/>
                      <a:pt x="35076" y="23392"/>
                    </a:cubicBezTo>
                    <a:cubicBezTo>
                      <a:pt x="36084" y="23392"/>
                      <a:pt x="36801" y="22837"/>
                      <a:pt x="37155" y="22481"/>
                    </a:cubicBezTo>
                    <a:cubicBezTo>
                      <a:pt x="38505" y="21133"/>
                      <a:pt x="39995" y="18681"/>
                      <a:pt x="39759" y="16202"/>
                    </a:cubicBezTo>
                    <a:cubicBezTo>
                      <a:pt x="39560" y="14111"/>
                      <a:pt x="38826" y="12924"/>
                      <a:pt x="38475" y="12465"/>
                    </a:cubicBezTo>
                    <a:cubicBezTo>
                      <a:pt x="38749" y="12099"/>
                      <a:pt x="38981" y="11456"/>
                      <a:pt x="38596" y="10687"/>
                    </a:cubicBezTo>
                    <a:cubicBezTo>
                      <a:pt x="38390" y="10274"/>
                      <a:pt x="37926" y="10131"/>
                      <a:pt x="37385" y="10131"/>
                    </a:cubicBezTo>
                    <a:cubicBezTo>
                      <a:pt x="36589" y="10131"/>
                      <a:pt x="35624" y="10440"/>
                      <a:pt x="35063" y="10649"/>
                    </a:cubicBezTo>
                    <a:cubicBezTo>
                      <a:pt x="35008" y="10270"/>
                      <a:pt x="34881" y="9617"/>
                      <a:pt x="34591" y="8600"/>
                    </a:cubicBezTo>
                    <a:cubicBezTo>
                      <a:pt x="34438" y="8063"/>
                      <a:pt x="32850" y="3289"/>
                      <a:pt x="24448" y="846"/>
                    </a:cubicBezTo>
                    <a:cubicBezTo>
                      <a:pt x="22407" y="252"/>
                      <a:pt x="20242" y="1"/>
                      <a:pt x="1812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2"/>
              <p:cNvSpPr/>
              <p:nvPr/>
            </p:nvSpPr>
            <p:spPr>
              <a:xfrm>
                <a:off x="6281368" y="2972494"/>
                <a:ext cx="275955" cy="385215"/>
              </a:xfrm>
              <a:custGeom>
                <a:avLst/>
                <a:gdLst/>
                <a:ahLst/>
                <a:cxnLst/>
                <a:rect l="l" t="t" r="r" b="b"/>
                <a:pathLst>
                  <a:path w="14015" h="19564" extrusionOk="0">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2"/>
              <p:cNvSpPr/>
              <p:nvPr/>
            </p:nvSpPr>
            <p:spPr>
              <a:xfrm>
                <a:off x="6285011" y="2966547"/>
                <a:ext cx="277688" cy="397069"/>
              </a:xfrm>
              <a:custGeom>
                <a:avLst/>
                <a:gdLst/>
                <a:ahLst/>
                <a:cxnLst/>
                <a:rect l="l" t="t" r="r" b="b"/>
                <a:pathLst>
                  <a:path w="14103" h="20166" extrusionOk="0">
                    <a:moveTo>
                      <a:pt x="12429" y="602"/>
                    </a:moveTo>
                    <a:cubicBezTo>
                      <a:pt x="12484" y="606"/>
                      <a:pt x="12570" y="722"/>
                      <a:pt x="12636" y="971"/>
                    </a:cubicBezTo>
                    <a:cubicBezTo>
                      <a:pt x="12680" y="1547"/>
                      <a:pt x="13420" y="11801"/>
                      <a:pt x="10541" y="16918"/>
                    </a:cubicBezTo>
                    <a:cubicBezTo>
                      <a:pt x="9675" y="18456"/>
                      <a:pt x="8531" y="19333"/>
                      <a:pt x="7138" y="19524"/>
                    </a:cubicBezTo>
                    <a:cubicBezTo>
                      <a:pt x="6933" y="19552"/>
                      <a:pt x="6728" y="19565"/>
                      <a:pt x="6523" y="19565"/>
                    </a:cubicBezTo>
                    <a:cubicBezTo>
                      <a:pt x="4188" y="19565"/>
                      <a:pt x="1922" y="17848"/>
                      <a:pt x="1262" y="17189"/>
                    </a:cubicBezTo>
                    <a:cubicBezTo>
                      <a:pt x="832" y="16759"/>
                      <a:pt x="2594" y="14832"/>
                      <a:pt x="4008" y="13284"/>
                    </a:cubicBezTo>
                    <a:cubicBezTo>
                      <a:pt x="5801" y="11324"/>
                      <a:pt x="7833" y="9101"/>
                      <a:pt x="8617" y="7085"/>
                    </a:cubicBezTo>
                    <a:cubicBezTo>
                      <a:pt x="10109" y="3245"/>
                      <a:pt x="11808" y="602"/>
                      <a:pt x="12414" y="602"/>
                    </a:cubicBezTo>
                    <a:lnTo>
                      <a:pt x="12415" y="602"/>
                    </a:lnTo>
                    <a:cubicBezTo>
                      <a:pt x="12418" y="602"/>
                      <a:pt x="12421" y="603"/>
                      <a:pt x="12424" y="603"/>
                    </a:cubicBezTo>
                    <a:cubicBezTo>
                      <a:pt x="12425" y="603"/>
                      <a:pt x="12427" y="603"/>
                      <a:pt x="12429" y="602"/>
                    </a:cubicBezTo>
                    <a:close/>
                    <a:moveTo>
                      <a:pt x="12425" y="1"/>
                    </a:moveTo>
                    <a:cubicBezTo>
                      <a:pt x="10746" y="1"/>
                      <a:pt x="8166" y="6585"/>
                      <a:pt x="8057" y="6867"/>
                    </a:cubicBezTo>
                    <a:cubicBezTo>
                      <a:pt x="7314" y="8778"/>
                      <a:pt x="5322" y="10956"/>
                      <a:pt x="3565" y="12880"/>
                    </a:cubicBezTo>
                    <a:cubicBezTo>
                      <a:pt x="1496" y="15142"/>
                      <a:pt x="1" y="16778"/>
                      <a:pt x="836" y="17614"/>
                    </a:cubicBezTo>
                    <a:cubicBezTo>
                      <a:pt x="1545" y="18323"/>
                      <a:pt x="3989" y="20165"/>
                      <a:pt x="6538" y="20165"/>
                    </a:cubicBezTo>
                    <a:cubicBezTo>
                      <a:pt x="6766" y="20165"/>
                      <a:pt x="6995" y="20150"/>
                      <a:pt x="7220" y="20119"/>
                    </a:cubicBezTo>
                    <a:cubicBezTo>
                      <a:pt x="8809" y="19902"/>
                      <a:pt x="10102" y="18923"/>
                      <a:pt x="11065" y="17213"/>
                    </a:cubicBezTo>
                    <a:cubicBezTo>
                      <a:pt x="14103" y="11814"/>
                      <a:pt x="13269" y="1340"/>
                      <a:pt x="13232" y="896"/>
                    </a:cubicBezTo>
                    <a:cubicBezTo>
                      <a:pt x="13231" y="881"/>
                      <a:pt x="13229" y="864"/>
                      <a:pt x="13225" y="849"/>
                    </a:cubicBezTo>
                    <a:cubicBezTo>
                      <a:pt x="13057" y="179"/>
                      <a:pt x="12719" y="19"/>
                      <a:pt x="12465" y="2"/>
                    </a:cubicBezTo>
                    <a:cubicBezTo>
                      <a:pt x="12452" y="1"/>
                      <a:pt x="12439" y="1"/>
                      <a:pt x="1242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2"/>
              <p:cNvSpPr/>
              <p:nvPr/>
            </p:nvSpPr>
            <p:spPr>
              <a:xfrm>
                <a:off x="6281368" y="2972494"/>
                <a:ext cx="275955" cy="385215"/>
              </a:xfrm>
              <a:custGeom>
                <a:avLst/>
                <a:gdLst/>
                <a:ahLst/>
                <a:cxnLst/>
                <a:rect l="l" t="t" r="r" b="b"/>
                <a:pathLst>
                  <a:path w="14015" h="19564" extrusionOk="0">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2"/>
              <p:cNvSpPr/>
              <p:nvPr/>
            </p:nvSpPr>
            <p:spPr>
              <a:xfrm>
                <a:off x="6023055" y="2656371"/>
                <a:ext cx="619310" cy="693659"/>
              </a:xfrm>
              <a:custGeom>
                <a:avLst/>
                <a:gdLst/>
                <a:ahLst/>
                <a:cxnLst/>
                <a:rect l="l" t="t" r="r" b="b"/>
                <a:pathLst>
                  <a:path w="31453" h="35229" extrusionOk="0">
                    <a:moveTo>
                      <a:pt x="19501" y="0"/>
                    </a:moveTo>
                    <a:cubicBezTo>
                      <a:pt x="19500" y="0"/>
                      <a:pt x="3146" y="4278"/>
                      <a:pt x="0" y="5662"/>
                    </a:cubicBezTo>
                    <a:cubicBezTo>
                      <a:pt x="0" y="5662"/>
                      <a:pt x="253" y="14216"/>
                      <a:pt x="3523" y="23149"/>
                    </a:cubicBezTo>
                    <a:cubicBezTo>
                      <a:pt x="6794" y="32080"/>
                      <a:pt x="12330" y="35100"/>
                      <a:pt x="14720" y="35226"/>
                    </a:cubicBezTo>
                    <a:cubicBezTo>
                      <a:pt x="14753" y="35228"/>
                      <a:pt x="14786" y="35229"/>
                      <a:pt x="14819" y="35229"/>
                    </a:cubicBezTo>
                    <a:cubicBezTo>
                      <a:pt x="17233" y="35229"/>
                      <a:pt x="21667" y="30764"/>
                      <a:pt x="23652" y="26545"/>
                    </a:cubicBezTo>
                    <a:cubicBezTo>
                      <a:pt x="25665" y="22268"/>
                      <a:pt x="27049" y="17362"/>
                      <a:pt x="27049" y="17362"/>
                    </a:cubicBezTo>
                    <a:cubicBezTo>
                      <a:pt x="27049" y="17362"/>
                      <a:pt x="29943" y="16355"/>
                      <a:pt x="30697" y="13713"/>
                    </a:cubicBezTo>
                    <a:cubicBezTo>
                      <a:pt x="31452" y="11071"/>
                      <a:pt x="31326" y="8680"/>
                      <a:pt x="29313" y="8429"/>
                    </a:cubicBezTo>
                    <a:cubicBezTo>
                      <a:pt x="29229" y="8419"/>
                      <a:pt x="29148" y="8414"/>
                      <a:pt x="29068" y="8414"/>
                    </a:cubicBezTo>
                    <a:cubicBezTo>
                      <a:pt x="27228" y="8414"/>
                      <a:pt x="26420" y="11071"/>
                      <a:pt x="26420" y="11071"/>
                    </a:cubicBezTo>
                    <a:cubicBezTo>
                      <a:pt x="26420" y="11071"/>
                      <a:pt x="23904" y="9436"/>
                      <a:pt x="22898" y="6164"/>
                    </a:cubicBezTo>
                    <a:cubicBezTo>
                      <a:pt x="21996" y="3234"/>
                      <a:pt x="23517" y="910"/>
                      <a:pt x="23121" y="910"/>
                    </a:cubicBezTo>
                    <a:cubicBezTo>
                      <a:pt x="23075" y="910"/>
                      <a:pt x="23003" y="941"/>
                      <a:pt x="22898" y="1007"/>
                    </a:cubicBezTo>
                    <a:cubicBezTo>
                      <a:pt x="21976" y="1583"/>
                      <a:pt x="20211" y="3318"/>
                      <a:pt x="19147" y="3318"/>
                    </a:cubicBezTo>
                    <a:cubicBezTo>
                      <a:pt x="19049" y="3318"/>
                      <a:pt x="18956" y="3303"/>
                      <a:pt x="18871" y="3271"/>
                    </a:cubicBezTo>
                    <a:cubicBezTo>
                      <a:pt x="17865" y="2894"/>
                      <a:pt x="19501" y="0"/>
                      <a:pt x="195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2"/>
              <p:cNvSpPr/>
              <p:nvPr/>
            </p:nvSpPr>
            <p:spPr>
              <a:xfrm>
                <a:off x="6017069" y="2650444"/>
                <a:ext cx="630986" cy="705493"/>
              </a:xfrm>
              <a:custGeom>
                <a:avLst/>
                <a:gdLst/>
                <a:ahLst/>
                <a:cxnLst/>
                <a:rect l="l" t="t" r="r" b="b"/>
                <a:pathLst>
                  <a:path w="32046" h="35830" extrusionOk="0">
                    <a:moveTo>
                      <a:pt x="19223" y="765"/>
                    </a:moveTo>
                    <a:lnTo>
                      <a:pt x="19223" y="765"/>
                    </a:lnTo>
                    <a:cubicBezTo>
                      <a:pt x="18856" y="1519"/>
                      <a:pt x="18371" y="2719"/>
                      <a:pt x="18614" y="3386"/>
                    </a:cubicBezTo>
                    <a:cubicBezTo>
                      <a:pt x="18696" y="3612"/>
                      <a:pt x="18854" y="3773"/>
                      <a:pt x="19070" y="3853"/>
                    </a:cubicBezTo>
                    <a:cubicBezTo>
                      <a:pt x="19190" y="3899"/>
                      <a:pt x="19317" y="3920"/>
                      <a:pt x="19451" y="3920"/>
                    </a:cubicBezTo>
                    <a:cubicBezTo>
                      <a:pt x="20305" y="3920"/>
                      <a:pt x="21404" y="3057"/>
                      <a:pt x="22388" y="2285"/>
                    </a:cubicBezTo>
                    <a:cubicBezTo>
                      <a:pt x="22634" y="2092"/>
                      <a:pt x="22871" y="1905"/>
                      <a:pt x="23078" y="1756"/>
                    </a:cubicBezTo>
                    <a:lnTo>
                      <a:pt x="23078" y="1756"/>
                    </a:lnTo>
                    <a:cubicBezTo>
                      <a:pt x="23075" y="1768"/>
                      <a:pt x="23071" y="1780"/>
                      <a:pt x="23068" y="1790"/>
                    </a:cubicBezTo>
                    <a:cubicBezTo>
                      <a:pt x="22791" y="2731"/>
                      <a:pt x="22276" y="4479"/>
                      <a:pt x="22914" y="6554"/>
                    </a:cubicBezTo>
                    <a:cubicBezTo>
                      <a:pt x="23940" y="9892"/>
                      <a:pt x="26453" y="11555"/>
                      <a:pt x="26559" y="11624"/>
                    </a:cubicBezTo>
                    <a:cubicBezTo>
                      <a:pt x="26609" y="11657"/>
                      <a:pt x="26666" y="11674"/>
                      <a:pt x="26723" y="11674"/>
                    </a:cubicBezTo>
                    <a:cubicBezTo>
                      <a:pt x="26758" y="11674"/>
                      <a:pt x="26793" y="11668"/>
                      <a:pt x="26826" y="11655"/>
                    </a:cubicBezTo>
                    <a:cubicBezTo>
                      <a:pt x="26915" y="11623"/>
                      <a:pt x="26984" y="11551"/>
                      <a:pt x="27011" y="11461"/>
                    </a:cubicBezTo>
                    <a:cubicBezTo>
                      <a:pt x="27019" y="11434"/>
                      <a:pt x="27777" y="9016"/>
                      <a:pt x="29373" y="9016"/>
                    </a:cubicBezTo>
                    <a:cubicBezTo>
                      <a:pt x="29440" y="9016"/>
                      <a:pt x="29509" y="9020"/>
                      <a:pt x="29579" y="9029"/>
                    </a:cubicBezTo>
                    <a:cubicBezTo>
                      <a:pt x="30099" y="9094"/>
                      <a:pt x="30476" y="9315"/>
                      <a:pt x="30733" y="9705"/>
                    </a:cubicBezTo>
                    <a:cubicBezTo>
                      <a:pt x="31268" y="10512"/>
                      <a:pt x="31261" y="12013"/>
                      <a:pt x="30713" y="13931"/>
                    </a:cubicBezTo>
                    <a:cubicBezTo>
                      <a:pt x="30011" y="16387"/>
                      <a:pt x="27281" y="17370"/>
                      <a:pt x="27254" y="17379"/>
                    </a:cubicBezTo>
                    <a:cubicBezTo>
                      <a:pt x="27162" y="17411"/>
                      <a:pt x="27091" y="17487"/>
                      <a:pt x="27063" y="17581"/>
                    </a:cubicBezTo>
                    <a:cubicBezTo>
                      <a:pt x="27050" y="17630"/>
                      <a:pt x="25664" y="22512"/>
                      <a:pt x="23684" y="26719"/>
                    </a:cubicBezTo>
                    <a:cubicBezTo>
                      <a:pt x="21708" y="30919"/>
                      <a:pt x="17349" y="35229"/>
                      <a:pt x="15119" y="35229"/>
                    </a:cubicBezTo>
                    <a:cubicBezTo>
                      <a:pt x="15092" y="35229"/>
                      <a:pt x="15066" y="35228"/>
                      <a:pt x="15040" y="35227"/>
                    </a:cubicBezTo>
                    <a:cubicBezTo>
                      <a:pt x="12445" y="35089"/>
                      <a:pt x="7185" y="31745"/>
                      <a:pt x="4110" y="23347"/>
                    </a:cubicBezTo>
                    <a:cubicBezTo>
                      <a:pt x="1171" y="15321"/>
                      <a:pt x="679" y="7508"/>
                      <a:pt x="614" y="6158"/>
                    </a:cubicBezTo>
                    <a:cubicBezTo>
                      <a:pt x="3704" y="4891"/>
                      <a:pt x="16205" y="1563"/>
                      <a:pt x="19223" y="765"/>
                    </a:cubicBezTo>
                    <a:close/>
                    <a:moveTo>
                      <a:pt x="19808" y="0"/>
                    </a:moveTo>
                    <a:cubicBezTo>
                      <a:pt x="19782" y="0"/>
                      <a:pt x="19756" y="4"/>
                      <a:pt x="19729" y="11"/>
                    </a:cubicBezTo>
                    <a:cubicBezTo>
                      <a:pt x="19060" y="185"/>
                      <a:pt x="3315" y="4310"/>
                      <a:pt x="183" y="5686"/>
                    </a:cubicBezTo>
                    <a:cubicBezTo>
                      <a:pt x="72" y="5736"/>
                      <a:pt x="1" y="5849"/>
                      <a:pt x="4" y="5971"/>
                    </a:cubicBezTo>
                    <a:cubicBezTo>
                      <a:pt x="7" y="6058"/>
                      <a:pt x="295" y="14677"/>
                      <a:pt x="3545" y="23553"/>
                    </a:cubicBezTo>
                    <a:cubicBezTo>
                      <a:pt x="5371" y="28538"/>
                      <a:pt x="7820" y="31450"/>
                      <a:pt x="9554" y="33013"/>
                    </a:cubicBezTo>
                    <a:cubicBezTo>
                      <a:pt x="11747" y="34992"/>
                      <a:pt x="13809" y="35764"/>
                      <a:pt x="15008" y="35827"/>
                    </a:cubicBezTo>
                    <a:cubicBezTo>
                      <a:pt x="15046" y="35829"/>
                      <a:pt x="15084" y="35829"/>
                      <a:pt x="15121" y="35829"/>
                    </a:cubicBezTo>
                    <a:cubicBezTo>
                      <a:pt x="17794" y="35829"/>
                      <a:pt x="22325" y="31018"/>
                      <a:pt x="24228" y="26975"/>
                    </a:cubicBezTo>
                    <a:cubicBezTo>
                      <a:pt x="26034" y="23133"/>
                      <a:pt x="27351" y="18738"/>
                      <a:pt x="27599" y="17889"/>
                    </a:cubicBezTo>
                    <a:cubicBezTo>
                      <a:pt x="28225" y="17637"/>
                      <a:pt x="30593" y="16536"/>
                      <a:pt x="31290" y="14096"/>
                    </a:cubicBezTo>
                    <a:cubicBezTo>
                      <a:pt x="31712" y="12618"/>
                      <a:pt x="32045" y="10599"/>
                      <a:pt x="31234" y="9371"/>
                    </a:cubicBezTo>
                    <a:cubicBezTo>
                      <a:pt x="30880" y="8836"/>
                      <a:pt x="30348" y="8519"/>
                      <a:pt x="29654" y="8431"/>
                    </a:cubicBezTo>
                    <a:cubicBezTo>
                      <a:pt x="29557" y="8419"/>
                      <a:pt x="29463" y="8414"/>
                      <a:pt x="29371" y="8414"/>
                    </a:cubicBezTo>
                    <a:cubicBezTo>
                      <a:pt x="27782" y="8414"/>
                      <a:pt x="26901" y="10100"/>
                      <a:pt x="26580" y="10891"/>
                    </a:cubicBezTo>
                    <a:cubicBezTo>
                      <a:pt x="25894" y="10345"/>
                      <a:pt x="24243" y="8828"/>
                      <a:pt x="23489" y="6378"/>
                    </a:cubicBezTo>
                    <a:cubicBezTo>
                      <a:pt x="22904" y="4476"/>
                      <a:pt x="23385" y="2840"/>
                      <a:pt x="23645" y="1961"/>
                    </a:cubicBezTo>
                    <a:cubicBezTo>
                      <a:pt x="23797" y="1445"/>
                      <a:pt x="23880" y="1161"/>
                      <a:pt x="23645" y="983"/>
                    </a:cubicBezTo>
                    <a:cubicBezTo>
                      <a:pt x="23575" y="930"/>
                      <a:pt x="23501" y="910"/>
                      <a:pt x="23428" y="910"/>
                    </a:cubicBezTo>
                    <a:cubicBezTo>
                      <a:pt x="23270" y="910"/>
                      <a:pt x="23120" y="1004"/>
                      <a:pt x="23042" y="1053"/>
                    </a:cubicBezTo>
                    <a:cubicBezTo>
                      <a:pt x="22756" y="1232"/>
                      <a:pt x="22397" y="1513"/>
                      <a:pt x="22017" y="1812"/>
                    </a:cubicBezTo>
                    <a:cubicBezTo>
                      <a:pt x="21236" y="2424"/>
                      <a:pt x="20093" y="3321"/>
                      <a:pt x="19459" y="3321"/>
                    </a:cubicBezTo>
                    <a:cubicBezTo>
                      <a:pt x="19394" y="3321"/>
                      <a:pt x="19334" y="3311"/>
                      <a:pt x="19281" y="3291"/>
                    </a:cubicBezTo>
                    <a:cubicBezTo>
                      <a:pt x="19239" y="3275"/>
                      <a:pt x="19205" y="3250"/>
                      <a:pt x="19180" y="3181"/>
                    </a:cubicBezTo>
                    <a:cubicBezTo>
                      <a:pt x="19003" y="2694"/>
                      <a:pt x="19593" y="1290"/>
                      <a:pt x="20067" y="449"/>
                    </a:cubicBezTo>
                    <a:cubicBezTo>
                      <a:pt x="20184" y="242"/>
                      <a:pt x="20026" y="0"/>
                      <a:pt x="1980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 name="Google Shape;356;p32"/>
              <p:cNvSpPr/>
              <p:nvPr/>
            </p:nvSpPr>
            <p:spPr>
              <a:xfrm>
                <a:off x="6437825" y="2851125"/>
                <a:ext cx="121960" cy="53931"/>
              </a:xfrm>
              <a:custGeom>
                <a:avLst/>
                <a:gdLst/>
                <a:ahLst/>
                <a:cxnLst/>
                <a:rect l="l" t="t" r="r" b="b"/>
                <a:pathLst>
                  <a:path w="6194" h="2739" extrusionOk="0">
                    <a:moveTo>
                      <a:pt x="5854" y="0"/>
                    </a:moveTo>
                    <a:cubicBezTo>
                      <a:pt x="5820" y="0"/>
                      <a:pt x="5784" y="6"/>
                      <a:pt x="5750" y="19"/>
                    </a:cubicBezTo>
                    <a:lnTo>
                      <a:pt x="214" y="2158"/>
                    </a:lnTo>
                    <a:cubicBezTo>
                      <a:pt x="79" y="2210"/>
                      <a:pt x="1" y="2351"/>
                      <a:pt x="27" y="2493"/>
                    </a:cubicBezTo>
                    <a:cubicBezTo>
                      <a:pt x="54" y="2636"/>
                      <a:pt x="177" y="2739"/>
                      <a:pt x="322" y="2739"/>
                    </a:cubicBezTo>
                    <a:cubicBezTo>
                      <a:pt x="360" y="2739"/>
                      <a:pt x="396" y="2732"/>
                      <a:pt x="431" y="2719"/>
                    </a:cubicBezTo>
                    <a:lnTo>
                      <a:pt x="5967" y="580"/>
                    </a:lnTo>
                    <a:cubicBezTo>
                      <a:pt x="6119" y="518"/>
                      <a:pt x="6193" y="346"/>
                      <a:pt x="6134" y="192"/>
                    </a:cubicBezTo>
                    <a:cubicBezTo>
                      <a:pt x="6088" y="73"/>
                      <a:pt x="5975" y="0"/>
                      <a:pt x="585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2"/>
              <p:cNvSpPr/>
              <p:nvPr/>
            </p:nvSpPr>
            <p:spPr>
              <a:xfrm>
                <a:off x="5968573" y="2871858"/>
                <a:ext cx="495420" cy="171598"/>
              </a:xfrm>
              <a:custGeom>
                <a:avLst/>
                <a:gdLst/>
                <a:ahLst/>
                <a:cxnLst/>
                <a:rect l="l" t="t" r="r" b="b"/>
                <a:pathLst>
                  <a:path w="25161" h="8715" extrusionOk="0">
                    <a:moveTo>
                      <a:pt x="0" y="1"/>
                    </a:moveTo>
                    <a:lnTo>
                      <a:pt x="0" y="1"/>
                    </a:lnTo>
                    <a:cubicBezTo>
                      <a:pt x="0" y="1"/>
                      <a:pt x="126" y="3524"/>
                      <a:pt x="1888" y="5537"/>
                    </a:cubicBezTo>
                    <a:cubicBezTo>
                      <a:pt x="3154" y="6985"/>
                      <a:pt x="5397" y="7521"/>
                      <a:pt x="7072" y="7521"/>
                    </a:cubicBezTo>
                    <a:cubicBezTo>
                      <a:pt x="7725" y="7521"/>
                      <a:pt x="8292" y="7440"/>
                      <a:pt x="8680" y="7299"/>
                    </a:cubicBezTo>
                    <a:cubicBezTo>
                      <a:pt x="10001" y="6818"/>
                      <a:pt x="9832" y="3247"/>
                      <a:pt x="11126" y="3247"/>
                    </a:cubicBezTo>
                    <a:cubicBezTo>
                      <a:pt x="11188" y="3247"/>
                      <a:pt x="11254" y="3255"/>
                      <a:pt x="11323" y="3272"/>
                    </a:cubicBezTo>
                    <a:cubicBezTo>
                      <a:pt x="12832" y="3649"/>
                      <a:pt x="12581" y="5285"/>
                      <a:pt x="13209" y="6795"/>
                    </a:cubicBezTo>
                    <a:cubicBezTo>
                      <a:pt x="13839" y="8304"/>
                      <a:pt x="14467" y="8178"/>
                      <a:pt x="17236" y="8557"/>
                    </a:cubicBezTo>
                    <a:cubicBezTo>
                      <a:pt x="17985" y="8659"/>
                      <a:pt x="18725" y="8715"/>
                      <a:pt x="19425" y="8715"/>
                    </a:cubicBezTo>
                    <a:cubicBezTo>
                      <a:pt x="21313" y="8715"/>
                      <a:pt x="22917" y="8308"/>
                      <a:pt x="23651" y="7299"/>
                    </a:cubicBezTo>
                    <a:cubicBezTo>
                      <a:pt x="24658" y="5914"/>
                      <a:pt x="25161" y="1637"/>
                      <a:pt x="24154" y="1385"/>
                    </a:cubicBezTo>
                    <a:cubicBezTo>
                      <a:pt x="23958" y="1336"/>
                      <a:pt x="23671" y="1315"/>
                      <a:pt x="23309" y="1315"/>
                    </a:cubicBezTo>
                    <a:cubicBezTo>
                      <a:pt x="21814" y="1315"/>
                      <a:pt x="19041" y="1661"/>
                      <a:pt x="16104" y="1762"/>
                    </a:cubicBezTo>
                    <a:cubicBezTo>
                      <a:pt x="12454" y="1887"/>
                      <a:pt x="11070" y="2014"/>
                      <a:pt x="11070" y="2014"/>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2"/>
              <p:cNvSpPr/>
              <p:nvPr/>
            </p:nvSpPr>
            <p:spPr>
              <a:xfrm>
                <a:off x="5962607" y="2865971"/>
                <a:ext cx="504162" cy="183393"/>
              </a:xfrm>
              <a:custGeom>
                <a:avLst/>
                <a:gdLst/>
                <a:ahLst/>
                <a:cxnLst/>
                <a:rect l="l" t="t" r="r" b="b"/>
                <a:pathLst>
                  <a:path w="25605" h="9314" extrusionOk="0">
                    <a:moveTo>
                      <a:pt x="631" y="665"/>
                    </a:moveTo>
                    <a:lnTo>
                      <a:pt x="11320" y="2610"/>
                    </a:lnTo>
                    <a:cubicBezTo>
                      <a:pt x="11341" y="2612"/>
                      <a:pt x="11361" y="2614"/>
                      <a:pt x="11381" y="2614"/>
                    </a:cubicBezTo>
                    <a:cubicBezTo>
                      <a:pt x="11388" y="2614"/>
                      <a:pt x="11394" y="2613"/>
                      <a:pt x="11401" y="2613"/>
                    </a:cubicBezTo>
                    <a:cubicBezTo>
                      <a:pt x="11415" y="2612"/>
                      <a:pt x="12824" y="2486"/>
                      <a:pt x="16417" y="2362"/>
                    </a:cubicBezTo>
                    <a:cubicBezTo>
                      <a:pt x="17930" y="2310"/>
                      <a:pt x="19387" y="2195"/>
                      <a:pt x="20673" y="2093"/>
                    </a:cubicBezTo>
                    <a:cubicBezTo>
                      <a:pt x="21841" y="2000"/>
                      <a:pt x="22900" y="1916"/>
                      <a:pt x="23625" y="1916"/>
                    </a:cubicBezTo>
                    <a:cubicBezTo>
                      <a:pt x="23955" y="1916"/>
                      <a:pt x="24215" y="1933"/>
                      <a:pt x="24385" y="1975"/>
                    </a:cubicBezTo>
                    <a:cubicBezTo>
                      <a:pt x="24430" y="1987"/>
                      <a:pt x="24501" y="2062"/>
                      <a:pt x="24565" y="2236"/>
                    </a:cubicBezTo>
                    <a:cubicBezTo>
                      <a:pt x="24974" y="3361"/>
                      <a:pt x="24478" y="6366"/>
                      <a:pt x="23711" y="7420"/>
                    </a:cubicBezTo>
                    <a:cubicBezTo>
                      <a:pt x="23099" y="8262"/>
                      <a:pt x="21659" y="8712"/>
                      <a:pt x="19705" y="8712"/>
                    </a:cubicBezTo>
                    <a:cubicBezTo>
                      <a:pt x="19050" y="8712"/>
                      <a:pt x="18337" y="8661"/>
                      <a:pt x="17579" y="8558"/>
                    </a:cubicBezTo>
                    <a:cubicBezTo>
                      <a:pt x="17232" y="8511"/>
                      <a:pt x="16918" y="8470"/>
                      <a:pt x="16633" y="8435"/>
                    </a:cubicBezTo>
                    <a:cubicBezTo>
                      <a:pt x="14679" y="8189"/>
                      <a:pt x="14274" y="8138"/>
                      <a:pt x="13790" y="6979"/>
                    </a:cubicBezTo>
                    <a:cubicBezTo>
                      <a:pt x="13606" y="6538"/>
                      <a:pt x="13501" y="6081"/>
                      <a:pt x="13399" y="5639"/>
                    </a:cubicBezTo>
                    <a:cubicBezTo>
                      <a:pt x="13165" y="4630"/>
                      <a:pt x="12923" y="3585"/>
                      <a:pt x="11698" y="3280"/>
                    </a:cubicBezTo>
                    <a:cubicBezTo>
                      <a:pt x="11605" y="3256"/>
                      <a:pt x="11509" y="3243"/>
                      <a:pt x="11413" y="3243"/>
                    </a:cubicBezTo>
                    <a:lnTo>
                      <a:pt x="11411" y="3243"/>
                    </a:lnTo>
                    <a:cubicBezTo>
                      <a:pt x="10544" y="3243"/>
                      <a:pt x="10208" y="4368"/>
                      <a:pt x="9908" y="5373"/>
                    </a:cubicBezTo>
                    <a:cubicBezTo>
                      <a:pt x="9663" y="6197"/>
                      <a:pt x="9384" y="7132"/>
                      <a:pt x="8881" y="7314"/>
                    </a:cubicBezTo>
                    <a:cubicBezTo>
                      <a:pt x="8510" y="7449"/>
                      <a:pt x="7974" y="7526"/>
                      <a:pt x="7358" y="7526"/>
                    </a:cubicBezTo>
                    <a:cubicBezTo>
                      <a:pt x="5757" y="7526"/>
                      <a:pt x="3616" y="7007"/>
                      <a:pt x="2417" y="5638"/>
                    </a:cubicBezTo>
                    <a:cubicBezTo>
                      <a:pt x="1077" y="4107"/>
                      <a:pt x="720" y="1609"/>
                      <a:pt x="631" y="665"/>
                    </a:cubicBezTo>
                    <a:close/>
                    <a:moveTo>
                      <a:pt x="306" y="0"/>
                    </a:moveTo>
                    <a:cubicBezTo>
                      <a:pt x="234" y="0"/>
                      <a:pt x="163" y="26"/>
                      <a:pt x="107" y="74"/>
                    </a:cubicBezTo>
                    <a:cubicBezTo>
                      <a:pt x="39" y="133"/>
                      <a:pt x="1" y="221"/>
                      <a:pt x="3" y="311"/>
                    </a:cubicBezTo>
                    <a:cubicBezTo>
                      <a:pt x="9" y="460"/>
                      <a:pt x="154" y="3965"/>
                      <a:pt x="1964" y="6034"/>
                    </a:cubicBezTo>
                    <a:cubicBezTo>
                      <a:pt x="3317" y="7579"/>
                      <a:pt x="5621" y="8121"/>
                      <a:pt x="7353" y="8121"/>
                    </a:cubicBezTo>
                    <a:cubicBezTo>
                      <a:pt x="8062" y="8121"/>
                      <a:pt x="8675" y="8030"/>
                      <a:pt x="9088" y="7880"/>
                    </a:cubicBezTo>
                    <a:cubicBezTo>
                      <a:pt x="9874" y="7594"/>
                      <a:pt x="10184" y="6552"/>
                      <a:pt x="10484" y="5544"/>
                    </a:cubicBezTo>
                    <a:cubicBezTo>
                      <a:pt x="10794" y="4506"/>
                      <a:pt x="11020" y="3848"/>
                      <a:pt x="11440" y="3848"/>
                    </a:cubicBezTo>
                    <a:cubicBezTo>
                      <a:pt x="11477" y="3848"/>
                      <a:pt x="11514" y="3853"/>
                      <a:pt x="11554" y="3863"/>
                    </a:cubicBezTo>
                    <a:cubicBezTo>
                      <a:pt x="12380" y="4069"/>
                      <a:pt x="12563" y="4692"/>
                      <a:pt x="12813" y="5775"/>
                    </a:cubicBezTo>
                    <a:cubicBezTo>
                      <a:pt x="12916" y="6219"/>
                      <a:pt x="13032" y="6723"/>
                      <a:pt x="13235" y="7209"/>
                    </a:cubicBezTo>
                    <a:cubicBezTo>
                      <a:pt x="13853" y="8690"/>
                      <a:pt x="14534" y="8776"/>
                      <a:pt x="16557" y="9031"/>
                    </a:cubicBezTo>
                    <a:cubicBezTo>
                      <a:pt x="16841" y="9067"/>
                      <a:pt x="17152" y="9106"/>
                      <a:pt x="17499" y="9153"/>
                    </a:cubicBezTo>
                    <a:cubicBezTo>
                      <a:pt x="18288" y="9261"/>
                      <a:pt x="19028" y="9313"/>
                      <a:pt x="19712" y="9313"/>
                    </a:cubicBezTo>
                    <a:cubicBezTo>
                      <a:pt x="21877" y="9313"/>
                      <a:pt x="23465" y="8781"/>
                      <a:pt x="24197" y="7774"/>
                    </a:cubicBezTo>
                    <a:cubicBezTo>
                      <a:pt x="25082" y="6559"/>
                      <a:pt x="25605" y="3339"/>
                      <a:pt x="25131" y="2032"/>
                    </a:cubicBezTo>
                    <a:cubicBezTo>
                      <a:pt x="25001" y="1675"/>
                      <a:pt x="24799" y="1461"/>
                      <a:pt x="24531" y="1393"/>
                    </a:cubicBezTo>
                    <a:cubicBezTo>
                      <a:pt x="24308" y="1337"/>
                      <a:pt x="23997" y="1314"/>
                      <a:pt x="23606" y="1314"/>
                    </a:cubicBezTo>
                    <a:cubicBezTo>
                      <a:pt x="22874" y="1314"/>
                      <a:pt x="21861" y="1395"/>
                      <a:pt x="20625" y="1494"/>
                    </a:cubicBezTo>
                    <a:cubicBezTo>
                      <a:pt x="19346" y="1595"/>
                      <a:pt x="17897" y="1710"/>
                      <a:pt x="16396" y="1762"/>
                    </a:cubicBezTo>
                    <a:cubicBezTo>
                      <a:pt x="13120" y="1876"/>
                      <a:pt x="11646" y="1990"/>
                      <a:pt x="11389" y="2011"/>
                    </a:cubicBezTo>
                    <a:lnTo>
                      <a:pt x="358" y="5"/>
                    </a:lnTo>
                    <a:cubicBezTo>
                      <a:pt x="341" y="2"/>
                      <a:pt x="323" y="0"/>
                      <a:pt x="30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2"/>
              <p:cNvSpPr/>
              <p:nvPr/>
            </p:nvSpPr>
            <p:spPr>
              <a:xfrm>
                <a:off x="6240184" y="2917874"/>
                <a:ext cx="212278" cy="118027"/>
              </a:xfrm>
              <a:custGeom>
                <a:avLst/>
                <a:gdLst/>
                <a:ahLst/>
                <a:cxnLst/>
                <a:rect l="l" t="t" r="r" b="b"/>
                <a:pathLst>
                  <a:path w="11026" h="6343" extrusionOk="0">
                    <a:moveTo>
                      <a:pt x="10844" y="0"/>
                    </a:moveTo>
                    <a:lnTo>
                      <a:pt x="0" y="5378"/>
                    </a:lnTo>
                    <a:cubicBezTo>
                      <a:pt x="577" y="5900"/>
                      <a:pt x="1461" y="5917"/>
                      <a:pt x="3420" y="6185"/>
                    </a:cubicBezTo>
                    <a:cubicBezTo>
                      <a:pt x="4169" y="6287"/>
                      <a:pt x="4909" y="6343"/>
                      <a:pt x="5609" y="6343"/>
                    </a:cubicBezTo>
                    <a:cubicBezTo>
                      <a:pt x="7497" y="6343"/>
                      <a:pt x="9101" y="5936"/>
                      <a:pt x="9835" y="4927"/>
                    </a:cubicBezTo>
                    <a:cubicBezTo>
                      <a:pt x="10565" y="3924"/>
                      <a:pt x="11026" y="1410"/>
                      <a:pt x="10844"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2"/>
              <p:cNvSpPr/>
              <p:nvPr/>
            </p:nvSpPr>
            <p:spPr>
              <a:xfrm>
                <a:off x="6021965" y="2906225"/>
                <a:ext cx="270247" cy="107458"/>
              </a:xfrm>
              <a:custGeom>
                <a:avLst/>
                <a:gdLst/>
                <a:ahLst/>
                <a:cxnLst/>
                <a:rect l="l" t="t" r="r" b="b"/>
                <a:pathLst>
                  <a:path w="14037" h="5775" extrusionOk="0">
                    <a:moveTo>
                      <a:pt x="14037" y="0"/>
                    </a:moveTo>
                    <a:lnTo>
                      <a:pt x="14037" y="0"/>
                    </a:lnTo>
                    <a:cubicBezTo>
                      <a:pt x="13899" y="5"/>
                      <a:pt x="13760" y="12"/>
                      <a:pt x="13622" y="17"/>
                    </a:cubicBezTo>
                    <a:cubicBezTo>
                      <a:pt x="12538" y="54"/>
                      <a:pt x="11658" y="90"/>
                      <a:pt x="10951" y="125"/>
                    </a:cubicBezTo>
                    <a:lnTo>
                      <a:pt x="1" y="4348"/>
                    </a:lnTo>
                    <a:cubicBezTo>
                      <a:pt x="1302" y="5377"/>
                      <a:pt x="3161" y="5774"/>
                      <a:pt x="4599" y="5774"/>
                    </a:cubicBezTo>
                    <a:cubicBezTo>
                      <a:pt x="5248" y="5774"/>
                      <a:pt x="5812" y="5693"/>
                      <a:pt x="6198" y="5553"/>
                    </a:cubicBezTo>
                    <a:cubicBezTo>
                      <a:pt x="7519" y="5072"/>
                      <a:pt x="7350" y="1501"/>
                      <a:pt x="8644" y="1501"/>
                    </a:cubicBezTo>
                    <a:cubicBezTo>
                      <a:pt x="8706" y="1501"/>
                      <a:pt x="8772" y="1509"/>
                      <a:pt x="8841" y="1526"/>
                    </a:cubicBezTo>
                    <a:cubicBezTo>
                      <a:pt x="9742" y="1751"/>
                      <a:pt x="10015" y="2427"/>
                      <a:pt x="10222" y="3255"/>
                    </a:cubicBezTo>
                    <a:lnTo>
                      <a:pt x="14037"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2"/>
              <p:cNvSpPr/>
              <p:nvPr/>
            </p:nvSpPr>
            <p:spPr>
              <a:xfrm>
                <a:off x="6163287" y="2984859"/>
                <a:ext cx="96816" cy="153956"/>
              </a:xfrm>
              <a:custGeom>
                <a:avLst/>
                <a:gdLst/>
                <a:ahLst/>
                <a:cxnLst/>
                <a:rect l="l" t="t" r="r" b="b"/>
                <a:pathLst>
                  <a:path w="4917" h="7819" extrusionOk="0">
                    <a:moveTo>
                      <a:pt x="438" y="1"/>
                    </a:moveTo>
                    <a:cubicBezTo>
                      <a:pt x="288" y="4"/>
                      <a:pt x="133" y="123"/>
                      <a:pt x="127" y="289"/>
                    </a:cubicBezTo>
                    <a:cubicBezTo>
                      <a:pt x="125" y="322"/>
                      <a:pt x="1" y="3588"/>
                      <a:pt x="1" y="5584"/>
                    </a:cubicBezTo>
                    <a:cubicBezTo>
                      <a:pt x="1" y="6547"/>
                      <a:pt x="167" y="7128"/>
                      <a:pt x="539" y="7467"/>
                    </a:cubicBezTo>
                    <a:cubicBezTo>
                      <a:pt x="844" y="7744"/>
                      <a:pt x="1254" y="7819"/>
                      <a:pt x="1696" y="7819"/>
                    </a:cubicBezTo>
                    <a:cubicBezTo>
                      <a:pt x="1947" y="7819"/>
                      <a:pt x="2209" y="7795"/>
                      <a:pt x="2467" y="7770"/>
                    </a:cubicBezTo>
                    <a:cubicBezTo>
                      <a:pt x="3927" y="7637"/>
                      <a:pt x="4737" y="6975"/>
                      <a:pt x="4770" y="6947"/>
                    </a:cubicBezTo>
                    <a:cubicBezTo>
                      <a:pt x="4899" y="6841"/>
                      <a:pt x="4916" y="6652"/>
                      <a:pt x="4810" y="6524"/>
                    </a:cubicBezTo>
                    <a:cubicBezTo>
                      <a:pt x="4750" y="6452"/>
                      <a:pt x="4665" y="6415"/>
                      <a:pt x="4579" y="6415"/>
                    </a:cubicBezTo>
                    <a:cubicBezTo>
                      <a:pt x="4511" y="6415"/>
                      <a:pt x="4443" y="6438"/>
                      <a:pt x="4387" y="6485"/>
                    </a:cubicBezTo>
                    <a:cubicBezTo>
                      <a:pt x="4380" y="6490"/>
                      <a:pt x="3675" y="7056"/>
                      <a:pt x="2412" y="7171"/>
                    </a:cubicBezTo>
                    <a:cubicBezTo>
                      <a:pt x="2133" y="7197"/>
                      <a:pt x="1888" y="7217"/>
                      <a:pt x="1678" y="7217"/>
                    </a:cubicBezTo>
                    <a:cubicBezTo>
                      <a:pt x="1349" y="7217"/>
                      <a:pt x="1104" y="7169"/>
                      <a:pt x="943" y="7022"/>
                    </a:cubicBezTo>
                    <a:cubicBezTo>
                      <a:pt x="713" y="6812"/>
                      <a:pt x="602" y="6341"/>
                      <a:pt x="602" y="5584"/>
                    </a:cubicBezTo>
                    <a:cubicBezTo>
                      <a:pt x="602" y="3600"/>
                      <a:pt x="726" y="344"/>
                      <a:pt x="727" y="312"/>
                    </a:cubicBezTo>
                    <a:cubicBezTo>
                      <a:pt x="733" y="146"/>
                      <a:pt x="604" y="6"/>
                      <a:pt x="43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2"/>
              <p:cNvSpPr/>
              <p:nvPr/>
            </p:nvSpPr>
            <p:spPr>
              <a:xfrm>
                <a:off x="6246852" y="3132928"/>
                <a:ext cx="167227" cy="107803"/>
              </a:xfrm>
              <a:custGeom>
                <a:avLst/>
                <a:gdLst/>
                <a:ahLst/>
                <a:cxnLst/>
                <a:rect l="l" t="t" r="r" b="b"/>
                <a:pathLst>
                  <a:path w="8493" h="5475" extrusionOk="0">
                    <a:moveTo>
                      <a:pt x="5466" y="602"/>
                    </a:moveTo>
                    <a:cubicBezTo>
                      <a:pt x="5587" y="602"/>
                      <a:pt x="5708" y="611"/>
                      <a:pt x="5827" y="627"/>
                    </a:cubicBezTo>
                    <a:cubicBezTo>
                      <a:pt x="6867" y="775"/>
                      <a:pt x="7554" y="1282"/>
                      <a:pt x="7713" y="2016"/>
                    </a:cubicBezTo>
                    <a:cubicBezTo>
                      <a:pt x="7853" y="2665"/>
                      <a:pt x="7553" y="3352"/>
                      <a:pt x="6967" y="3724"/>
                    </a:cubicBezTo>
                    <a:cubicBezTo>
                      <a:pt x="5837" y="4442"/>
                      <a:pt x="3276" y="4874"/>
                      <a:pt x="2009" y="4874"/>
                    </a:cubicBezTo>
                    <a:cubicBezTo>
                      <a:pt x="1754" y="4874"/>
                      <a:pt x="1552" y="4857"/>
                      <a:pt x="1424" y="4821"/>
                    </a:cubicBezTo>
                    <a:cubicBezTo>
                      <a:pt x="1049" y="4714"/>
                      <a:pt x="758" y="4452"/>
                      <a:pt x="681" y="4154"/>
                    </a:cubicBezTo>
                    <a:cubicBezTo>
                      <a:pt x="647" y="4028"/>
                      <a:pt x="641" y="3844"/>
                      <a:pt x="799" y="3687"/>
                    </a:cubicBezTo>
                    <a:cubicBezTo>
                      <a:pt x="809" y="3677"/>
                      <a:pt x="818" y="3666"/>
                      <a:pt x="826" y="3655"/>
                    </a:cubicBezTo>
                    <a:cubicBezTo>
                      <a:pt x="851" y="3622"/>
                      <a:pt x="3149" y="602"/>
                      <a:pt x="5466" y="602"/>
                    </a:cubicBezTo>
                    <a:close/>
                    <a:moveTo>
                      <a:pt x="5469" y="1"/>
                    </a:moveTo>
                    <a:cubicBezTo>
                      <a:pt x="2918" y="1"/>
                      <a:pt x="573" y="2996"/>
                      <a:pt x="358" y="3277"/>
                    </a:cubicBezTo>
                    <a:cubicBezTo>
                      <a:pt x="95" y="3552"/>
                      <a:pt x="0" y="3924"/>
                      <a:pt x="98" y="4305"/>
                    </a:cubicBezTo>
                    <a:cubicBezTo>
                      <a:pt x="230" y="4813"/>
                      <a:pt x="675" y="5232"/>
                      <a:pt x="1259" y="5398"/>
                    </a:cubicBezTo>
                    <a:cubicBezTo>
                      <a:pt x="1437" y="5449"/>
                      <a:pt x="1701" y="5474"/>
                      <a:pt x="2025" y="5474"/>
                    </a:cubicBezTo>
                    <a:cubicBezTo>
                      <a:pt x="3479" y="5474"/>
                      <a:pt x="6108" y="4982"/>
                      <a:pt x="7289" y="4230"/>
                    </a:cubicBezTo>
                    <a:cubicBezTo>
                      <a:pt x="8086" y="3724"/>
                      <a:pt x="8493" y="2783"/>
                      <a:pt x="8300" y="1889"/>
                    </a:cubicBezTo>
                    <a:cubicBezTo>
                      <a:pt x="8085" y="895"/>
                      <a:pt x="7215" y="218"/>
                      <a:pt x="5913" y="32"/>
                    </a:cubicBezTo>
                    <a:cubicBezTo>
                      <a:pt x="5764" y="11"/>
                      <a:pt x="5616" y="1"/>
                      <a:pt x="54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2"/>
              <p:cNvSpPr/>
              <p:nvPr/>
            </p:nvSpPr>
            <p:spPr>
              <a:xfrm>
                <a:off x="6254846" y="3150826"/>
                <a:ext cx="141473" cy="68817"/>
              </a:xfrm>
              <a:custGeom>
                <a:avLst/>
                <a:gdLst/>
                <a:ahLst/>
                <a:cxnLst/>
                <a:rect l="l" t="t" r="r" b="b"/>
                <a:pathLst>
                  <a:path w="7185" h="3495" extrusionOk="0">
                    <a:moveTo>
                      <a:pt x="6849" y="1"/>
                    </a:moveTo>
                    <a:cubicBezTo>
                      <a:pt x="6780" y="1"/>
                      <a:pt x="6711" y="24"/>
                      <a:pt x="6655" y="72"/>
                    </a:cubicBezTo>
                    <a:cubicBezTo>
                      <a:pt x="6623" y="99"/>
                      <a:pt x="3422" y="2774"/>
                      <a:pt x="295" y="2893"/>
                    </a:cubicBezTo>
                    <a:cubicBezTo>
                      <a:pt x="130" y="2899"/>
                      <a:pt x="1" y="3036"/>
                      <a:pt x="3" y="3199"/>
                    </a:cubicBezTo>
                    <a:cubicBezTo>
                      <a:pt x="7" y="3363"/>
                      <a:pt x="141" y="3494"/>
                      <a:pt x="303" y="3494"/>
                    </a:cubicBezTo>
                    <a:cubicBezTo>
                      <a:pt x="304" y="3494"/>
                      <a:pt x="305" y="3494"/>
                      <a:pt x="305" y="3494"/>
                    </a:cubicBezTo>
                    <a:lnTo>
                      <a:pt x="317" y="3494"/>
                    </a:lnTo>
                    <a:cubicBezTo>
                      <a:pt x="3654" y="3366"/>
                      <a:pt x="6905" y="647"/>
                      <a:pt x="7042" y="530"/>
                    </a:cubicBezTo>
                    <a:cubicBezTo>
                      <a:pt x="7169" y="424"/>
                      <a:pt x="7185" y="234"/>
                      <a:pt x="7078" y="107"/>
                    </a:cubicBezTo>
                    <a:cubicBezTo>
                      <a:pt x="7019" y="37"/>
                      <a:pt x="6934" y="1"/>
                      <a:pt x="684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2"/>
              <p:cNvSpPr/>
              <p:nvPr/>
            </p:nvSpPr>
            <p:spPr>
              <a:xfrm>
                <a:off x="6198946" y="2791739"/>
                <a:ext cx="209068" cy="89373"/>
              </a:xfrm>
              <a:custGeom>
                <a:avLst/>
                <a:gdLst/>
                <a:ahLst/>
                <a:cxnLst/>
                <a:rect l="l" t="t" r="r" b="b"/>
                <a:pathLst>
                  <a:path w="10618" h="4539" extrusionOk="0">
                    <a:moveTo>
                      <a:pt x="6923" y="0"/>
                    </a:moveTo>
                    <a:cubicBezTo>
                      <a:pt x="6677" y="0"/>
                      <a:pt x="6423" y="14"/>
                      <a:pt x="6164" y="45"/>
                    </a:cubicBezTo>
                    <a:cubicBezTo>
                      <a:pt x="4025" y="296"/>
                      <a:pt x="2516" y="2435"/>
                      <a:pt x="1761" y="2812"/>
                    </a:cubicBezTo>
                    <a:cubicBezTo>
                      <a:pt x="1007" y="3189"/>
                      <a:pt x="0" y="3190"/>
                      <a:pt x="0" y="3190"/>
                    </a:cubicBezTo>
                    <a:cubicBezTo>
                      <a:pt x="0" y="3190"/>
                      <a:pt x="1252" y="4538"/>
                      <a:pt x="1987" y="4538"/>
                    </a:cubicBezTo>
                    <a:cubicBezTo>
                      <a:pt x="2092" y="4538"/>
                      <a:pt x="2186" y="4511"/>
                      <a:pt x="2265" y="4448"/>
                    </a:cubicBezTo>
                    <a:cubicBezTo>
                      <a:pt x="2894" y="3944"/>
                      <a:pt x="5158" y="1680"/>
                      <a:pt x="7800" y="1428"/>
                    </a:cubicBezTo>
                    <a:cubicBezTo>
                      <a:pt x="8398" y="1372"/>
                      <a:pt x="8879" y="1353"/>
                      <a:pt x="9262" y="1353"/>
                    </a:cubicBezTo>
                    <a:cubicBezTo>
                      <a:pt x="9948" y="1353"/>
                      <a:pt x="10319" y="1412"/>
                      <a:pt x="10475" y="1412"/>
                    </a:cubicBezTo>
                    <a:cubicBezTo>
                      <a:pt x="10618" y="1412"/>
                      <a:pt x="10581" y="1363"/>
                      <a:pt x="10442" y="1177"/>
                    </a:cubicBezTo>
                    <a:cubicBezTo>
                      <a:pt x="10111" y="734"/>
                      <a:pt x="8710" y="0"/>
                      <a:pt x="692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2"/>
              <p:cNvSpPr/>
              <p:nvPr/>
            </p:nvSpPr>
            <p:spPr>
              <a:xfrm>
                <a:off x="6191090" y="2785773"/>
                <a:ext cx="223206" cy="101226"/>
              </a:xfrm>
              <a:custGeom>
                <a:avLst/>
                <a:gdLst/>
                <a:ahLst/>
                <a:cxnLst/>
                <a:rect l="l" t="t" r="r" b="b"/>
                <a:pathLst>
                  <a:path w="11336" h="5141" extrusionOk="0">
                    <a:moveTo>
                      <a:pt x="7328" y="603"/>
                    </a:moveTo>
                    <a:cubicBezTo>
                      <a:pt x="8652" y="603"/>
                      <a:pt x="9715" y="1022"/>
                      <a:pt x="10257" y="1371"/>
                    </a:cubicBezTo>
                    <a:cubicBezTo>
                      <a:pt x="10092" y="1362"/>
                      <a:pt x="9896" y="1356"/>
                      <a:pt x="9665" y="1356"/>
                    </a:cubicBezTo>
                    <a:cubicBezTo>
                      <a:pt x="9272" y="1356"/>
                      <a:pt x="8779" y="1374"/>
                      <a:pt x="8171" y="1433"/>
                    </a:cubicBezTo>
                    <a:cubicBezTo>
                      <a:pt x="5769" y="1661"/>
                      <a:pt x="3676" y="3479"/>
                      <a:pt x="2782" y="4254"/>
                    </a:cubicBezTo>
                    <a:cubicBezTo>
                      <a:pt x="2657" y="4365"/>
                      <a:pt x="2553" y="4454"/>
                      <a:pt x="2476" y="4515"/>
                    </a:cubicBezTo>
                    <a:cubicBezTo>
                      <a:pt x="2451" y="4535"/>
                      <a:pt x="2418" y="4544"/>
                      <a:pt x="2376" y="4544"/>
                    </a:cubicBezTo>
                    <a:cubicBezTo>
                      <a:pt x="2128" y="4544"/>
                      <a:pt x="1605" y="4215"/>
                      <a:pt x="1076" y="3739"/>
                    </a:cubicBezTo>
                    <a:cubicBezTo>
                      <a:pt x="1441" y="3686"/>
                      <a:pt x="1897" y="3583"/>
                      <a:pt x="2295" y="3384"/>
                    </a:cubicBezTo>
                    <a:cubicBezTo>
                      <a:pt x="2561" y="3251"/>
                      <a:pt x="2864" y="2972"/>
                      <a:pt x="3248" y="2616"/>
                    </a:cubicBezTo>
                    <a:cubicBezTo>
                      <a:pt x="4072" y="1853"/>
                      <a:pt x="5201" y="810"/>
                      <a:pt x="6599" y="645"/>
                    </a:cubicBezTo>
                    <a:cubicBezTo>
                      <a:pt x="6849" y="616"/>
                      <a:pt x="7092" y="603"/>
                      <a:pt x="7328" y="603"/>
                    </a:cubicBezTo>
                    <a:close/>
                    <a:moveTo>
                      <a:pt x="7341" y="1"/>
                    </a:moveTo>
                    <a:cubicBezTo>
                      <a:pt x="7078" y="1"/>
                      <a:pt x="6806" y="16"/>
                      <a:pt x="6528" y="49"/>
                    </a:cubicBezTo>
                    <a:cubicBezTo>
                      <a:pt x="4937" y="236"/>
                      <a:pt x="3675" y="1403"/>
                      <a:pt x="2840" y="2174"/>
                    </a:cubicBezTo>
                    <a:cubicBezTo>
                      <a:pt x="2505" y="2484"/>
                      <a:pt x="2214" y="2752"/>
                      <a:pt x="2026" y="2847"/>
                    </a:cubicBezTo>
                    <a:cubicBezTo>
                      <a:pt x="1346" y="3186"/>
                      <a:pt x="409" y="3192"/>
                      <a:pt x="399" y="3192"/>
                    </a:cubicBezTo>
                    <a:cubicBezTo>
                      <a:pt x="136" y="3192"/>
                      <a:pt x="1" y="3505"/>
                      <a:pt x="179" y="3697"/>
                    </a:cubicBezTo>
                    <a:cubicBezTo>
                      <a:pt x="533" y="4079"/>
                      <a:pt x="1592" y="5140"/>
                      <a:pt x="2392" y="5140"/>
                    </a:cubicBezTo>
                    <a:cubicBezTo>
                      <a:pt x="2559" y="5140"/>
                      <a:pt x="2715" y="5094"/>
                      <a:pt x="2851" y="4986"/>
                    </a:cubicBezTo>
                    <a:cubicBezTo>
                      <a:pt x="2934" y="4920"/>
                      <a:pt x="3043" y="4825"/>
                      <a:pt x="3177" y="4709"/>
                    </a:cubicBezTo>
                    <a:cubicBezTo>
                      <a:pt x="4027" y="3970"/>
                      <a:pt x="6017" y="2241"/>
                      <a:pt x="8228" y="2031"/>
                    </a:cubicBezTo>
                    <a:cubicBezTo>
                      <a:pt x="8816" y="1975"/>
                      <a:pt x="9291" y="1957"/>
                      <a:pt x="9668" y="1957"/>
                    </a:cubicBezTo>
                    <a:cubicBezTo>
                      <a:pt x="10121" y="1957"/>
                      <a:pt x="10432" y="1983"/>
                      <a:pt x="10628" y="1999"/>
                    </a:cubicBezTo>
                    <a:cubicBezTo>
                      <a:pt x="10714" y="2007"/>
                      <a:pt x="10792" y="2013"/>
                      <a:pt x="10863" y="2013"/>
                    </a:cubicBezTo>
                    <a:cubicBezTo>
                      <a:pt x="11025" y="2013"/>
                      <a:pt x="11147" y="1979"/>
                      <a:pt x="11224" y="1838"/>
                    </a:cubicBezTo>
                    <a:cubicBezTo>
                      <a:pt x="11336" y="1638"/>
                      <a:pt x="11212" y="1474"/>
                      <a:pt x="11081" y="1300"/>
                    </a:cubicBezTo>
                    <a:cubicBezTo>
                      <a:pt x="10716" y="812"/>
                      <a:pt x="9262" y="1"/>
                      <a:pt x="73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2"/>
              <p:cNvSpPr/>
              <p:nvPr/>
            </p:nvSpPr>
            <p:spPr>
              <a:xfrm>
                <a:off x="6020574" y="2819660"/>
                <a:ext cx="121428" cy="48575"/>
              </a:xfrm>
              <a:custGeom>
                <a:avLst/>
                <a:gdLst/>
                <a:ahLst/>
                <a:cxnLst/>
                <a:rect l="l" t="t" r="r" b="b"/>
                <a:pathLst>
                  <a:path w="6167" h="2467" extrusionOk="0">
                    <a:moveTo>
                      <a:pt x="1754" y="0"/>
                    </a:moveTo>
                    <a:cubicBezTo>
                      <a:pt x="1672" y="0"/>
                      <a:pt x="1591" y="4"/>
                      <a:pt x="1511" y="10"/>
                    </a:cubicBezTo>
                    <a:cubicBezTo>
                      <a:pt x="1" y="136"/>
                      <a:pt x="126" y="1141"/>
                      <a:pt x="126" y="1141"/>
                    </a:cubicBezTo>
                    <a:cubicBezTo>
                      <a:pt x="126" y="1141"/>
                      <a:pt x="757" y="1267"/>
                      <a:pt x="2895" y="1897"/>
                    </a:cubicBezTo>
                    <a:cubicBezTo>
                      <a:pt x="4372" y="2332"/>
                      <a:pt x="4889" y="2466"/>
                      <a:pt x="5192" y="2466"/>
                    </a:cubicBezTo>
                    <a:cubicBezTo>
                      <a:pt x="5327" y="2466"/>
                      <a:pt x="5420" y="2439"/>
                      <a:pt x="5537" y="2401"/>
                    </a:cubicBezTo>
                    <a:cubicBezTo>
                      <a:pt x="5914" y="2275"/>
                      <a:pt x="6166" y="1268"/>
                      <a:pt x="6166" y="1268"/>
                    </a:cubicBezTo>
                    <a:lnTo>
                      <a:pt x="6166" y="1268"/>
                    </a:lnTo>
                    <a:cubicBezTo>
                      <a:pt x="6079" y="1355"/>
                      <a:pt x="5965" y="1389"/>
                      <a:pt x="5841" y="1389"/>
                    </a:cubicBezTo>
                    <a:cubicBezTo>
                      <a:pt x="5429" y="1389"/>
                      <a:pt x="4907" y="1016"/>
                      <a:pt x="4907" y="1016"/>
                    </a:cubicBezTo>
                    <a:cubicBezTo>
                      <a:pt x="4907" y="1016"/>
                      <a:pt x="3215" y="0"/>
                      <a:pt x="1754"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2"/>
              <p:cNvSpPr/>
              <p:nvPr/>
            </p:nvSpPr>
            <p:spPr>
              <a:xfrm>
                <a:off x="6016262" y="2813753"/>
                <a:ext cx="132100" cy="60429"/>
              </a:xfrm>
              <a:custGeom>
                <a:avLst/>
                <a:gdLst/>
                <a:ahLst/>
                <a:cxnLst/>
                <a:rect l="l" t="t" r="r" b="b"/>
                <a:pathLst>
                  <a:path w="6709" h="3069" extrusionOk="0">
                    <a:moveTo>
                      <a:pt x="1972" y="602"/>
                    </a:moveTo>
                    <a:cubicBezTo>
                      <a:pt x="3327" y="602"/>
                      <a:pt x="4951" y="1562"/>
                      <a:pt x="4952" y="1562"/>
                    </a:cubicBezTo>
                    <a:cubicBezTo>
                      <a:pt x="5025" y="1615"/>
                      <a:pt x="5477" y="1924"/>
                      <a:pt x="5932" y="1980"/>
                    </a:cubicBezTo>
                    <a:cubicBezTo>
                      <a:pt x="5836" y="2209"/>
                      <a:pt x="5731" y="2385"/>
                      <a:pt x="5661" y="2416"/>
                    </a:cubicBezTo>
                    <a:cubicBezTo>
                      <a:pt x="5577" y="2444"/>
                      <a:pt x="5512" y="2466"/>
                      <a:pt x="5406" y="2466"/>
                    </a:cubicBezTo>
                    <a:cubicBezTo>
                      <a:pt x="5157" y="2466"/>
                      <a:pt x="4682" y="2346"/>
                      <a:pt x="3198" y="1910"/>
                    </a:cubicBezTo>
                    <a:cubicBezTo>
                      <a:pt x="1785" y="1494"/>
                      <a:pt x="1028" y="1297"/>
                      <a:pt x="671" y="1209"/>
                    </a:cubicBezTo>
                    <a:cubicBezTo>
                      <a:pt x="695" y="1132"/>
                      <a:pt x="734" y="1060"/>
                      <a:pt x="786" y="997"/>
                    </a:cubicBezTo>
                    <a:cubicBezTo>
                      <a:pt x="960" y="782"/>
                      <a:pt x="1295" y="648"/>
                      <a:pt x="1755" y="610"/>
                    </a:cubicBezTo>
                    <a:cubicBezTo>
                      <a:pt x="1826" y="604"/>
                      <a:pt x="1899" y="602"/>
                      <a:pt x="1972" y="602"/>
                    </a:cubicBezTo>
                    <a:close/>
                    <a:moveTo>
                      <a:pt x="1975" y="0"/>
                    </a:moveTo>
                    <a:cubicBezTo>
                      <a:pt x="1884" y="0"/>
                      <a:pt x="1794" y="4"/>
                      <a:pt x="1705" y="12"/>
                    </a:cubicBezTo>
                    <a:cubicBezTo>
                      <a:pt x="1069" y="64"/>
                      <a:pt x="603" y="268"/>
                      <a:pt x="319" y="619"/>
                    </a:cubicBezTo>
                    <a:cubicBezTo>
                      <a:pt x="0" y="1011"/>
                      <a:pt x="42" y="1433"/>
                      <a:pt x="48" y="1481"/>
                    </a:cubicBezTo>
                    <a:cubicBezTo>
                      <a:pt x="64" y="1609"/>
                      <a:pt x="160" y="1712"/>
                      <a:pt x="287" y="1738"/>
                    </a:cubicBezTo>
                    <a:cubicBezTo>
                      <a:pt x="293" y="1739"/>
                      <a:pt x="939" y="1871"/>
                      <a:pt x="3029" y="2486"/>
                    </a:cubicBezTo>
                    <a:cubicBezTo>
                      <a:pt x="4490" y="2916"/>
                      <a:pt x="5046" y="3068"/>
                      <a:pt x="5409" y="3068"/>
                    </a:cubicBezTo>
                    <a:cubicBezTo>
                      <a:pt x="5574" y="3068"/>
                      <a:pt x="5700" y="3036"/>
                      <a:pt x="5850" y="2986"/>
                    </a:cubicBezTo>
                    <a:cubicBezTo>
                      <a:pt x="6346" y="2820"/>
                      <a:pt x="6607" y="1915"/>
                      <a:pt x="6676" y="1641"/>
                    </a:cubicBezTo>
                    <a:cubicBezTo>
                      <a:pt x="6709" y="1510"/>
                      <a:pt x="6649" y="1373"/>
                      <a:pt x="6532" y="1306"/>
                    </a:cubicBezTo>
                    <a:cubicBezTo>
                      <a:pt x="6486" y="1280"/>
                      <a:pt x="6435" y="1267"/>
                      <a:pt x="6385" y="1267"/>
                    </a:cubicBezTo>
                    <a:cubicBezTo>
                      <a:pt x="6307" y="1267"/>
                      <a:pt x="6230" y="1298"/>
                      <a:pt x="6172" y="1356"/>
                    </a:cubicBezTo>
                    <a:cubicBezTo>
                      <a:pt x="6148" y="1379"/>
                      <a:pt x="6110" y="1390"/>
                      <a:pt x="6061" y="1390"/>
                    </a:cubicBezTo>
                    <a:cubicBezTo>
                      <a:pt x="5877" y="1390"/>
                      <a:pt x="5543" y="1244"/>
                      <a:pt x="5281" y="1060"/>
                    </a:cubicBezTo>
                    <a:cubicBezTo>
                      <a:pt x="5205" y="1014"/>
                      <a:pt x="3498" y="0"/>
                      <a:pt x="197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2"/>
              <p:cNvSpPr/>
              <p:nvPr/>
            </p:nvSpPr>
            <p:spPr>
              <a:xfrm>
                <a:off x="6431780" y="2509109"/>
                <a:ext cx="146159" cy="233976"/>
              </a:xfrm>
              <a:custGeom>
                <a:avLst/>
                <a:gdLst/>
                <a:ahLst/>
                <a:cxnLst/>
                <a:rect l="l" t="t" r="r" b="b"/>
                <a:pathLst>
                  <a:path w="7423" h="11883" extrusionOk="0">
                    <a:moveTo>
                      <a:pt x="705" y="1"/>
                    </a:moveTo>
                    <a:cubicBezTo>
                      <a:pt x="272" y="1"/>
                      <a:pt x="1" y="57"/>
                      <a:pt x="1" y="57"/>
                    </a:cubicBezTo>
                    <a:cubicBezTo>
                      <a:pt x="1" y="57"/>
                      <a:pt x="5662" y="2447"/>
                      <a:pt x="6165" y="11883"/>
                    </a:cubicBezTo>
                    <a:lnTo>
                      <a:pt x="7297" y="11757"/>
                    </a:lnTo>
                    <a:cubicBezTo>
                      <a:pt x="7297" y="11757"/>
                      <a:pt x="7423" y="7354"/>
                      <a:pt x="5537" y="3328"/>
                    </a:cubicBezTo>
                    <a:cubicBezTo>
                      <a:pt x="4164" y="400"/>
                      <a:pt x="1860" y="1"/>
                      <a:pt x="7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2"/>
              <p:cNvSpPr/>
              <p:nvPr/>
            </p:nvSpPr>
            <p:spPr>
              <a:xfrm>
                <a:off x="6425637" y="2503320"/>
                <a:ext cx="157835" cy="245672"/>
              </a:xfrm>
              <a:custGeom>
                <a:avLst/>
                <a:gdLst/>
                <a:ahLst/>
                <a:cxnLst/>
                <a:rect l="l" t="t" r="r" b="b"/>
                <a:pathLst>
                  <a:path w="8016" h="12477" extrusionOk="0">
                    <a:moveTo>
                      <a:pt x="1354" y="601"/>
                    </a:moveTo>
                    <a:cubicBezTo>
                      <a:pt x="2503" y="677"/>
                      <a:pt x="4390" y="1219"/>
                      <a:pt x="5576" y="3749"/>
                    </a:cubicBezTo>
                    <a:cubicBezTo>
                      <a:pt x="7150" y="7109"/>
                      <a:pt x="7300" y="10786"/>
                      <a:pt x="7309" y="11782"/>
                    </a:cubicBezTo>
                    <a:lnTo>
                      <a:pt x="6758" y="11844"/>
                    </a:lnTo>
                    <a:cubicBezTo>
                      <a:pt x="6291" y="4795"/>
                      <a:pt x="2999" y="1712"/>
                      <a:pt x="1354" y="601"/>
                    </a:cubicBezTo>
                    <a:close/>
                    <a:moveTo>
                      <a:pt x="986" y="0"/>
                    </a:moveTo>
                    <a:cubicBezTo>
                      <a:pt x="543" y="0"/>
                      <a:pt x="263" y="55"/>
                      <a:pt x="252" y="57"/>
                    </a:cubicBezTo>
                    <a:cubicBezTo>
                      <a:pt x="124" y="83"/>
                      <a:pt x="27" y="190"/>
                      <a:pt x="14" y="321"/>
                    </a:cubicBezTo>
                    <a:cubicBezTo>
                      <a:pt x="1" y="452"/>
                      <a:pt x="74" y="576"/>
                      <a:pt x="195" y="627"/>
                    </a:cubicBezTo>
                    <a:cubicBezTo>
                      <a:pt x="251" y="651"/>
                      <a:pt x="5691" y="3077"/>
                      <a:pt x="6178" y="12192"/>
                    </a:cubicBezTo>
                    <a:cubicBezTo>
                      <a:pt x="6186" y="12351"/>
                      <a:pt x="6318" y="12477"/>
                      <a:pt x="6477" y="12477"/>
                    </a:cubicBezTo>
                    <a:cubicBezTo>
                      <a:pt x="6489" y="12477"/>
                      <a:pt x="6499" y="12477"/>
                      <a:pt x="6511" y="12476"/>
                    </a:cubicBezTo>
                    <a:lnTo>
                      <a:pt x="7642" y="12350"/>
                    </a:lnTo>
                    <a:cubicBezTo>
                      <a:pt x="7792" y="12333"/>
                      <a:pt x="7907" y="12210"/>
                      <a:pt x="7910" y="12059"/>
                    </a:cubicBezTo>
                    <a:cubicBezTo>
                      <a:pt x="7916" y="11877"/>
                      <a:pt x="8016" y="7538"/>
                      <a:pt x="6121" y="3494"/>
                    </a:cubicBezTo>
                    <a:cubicBezTo>
                      <a:pt x="4678" y="416"/>
                      <a:pt x="2211" y="0"/>
                      <a:pt x="98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2"/>
              <p:cNvSpPr/>
              <p:nvPr/>
            </p:nvSpPr>
            <p:spPr>
              <a:xfrm>
                <a:off x="6491283" y="2712920"/>
                <a:ext cx="181778" cy="107980"/>
              </a:xfrm>
              <a:custGeom>
                <a:avLst/>
                <a:gdLst/>
                <a:ahLst/>
                <a:cxnLst/>
                <a:rect l="l" t="t" r="r" b="b"/>
                <a:pathLst>
                  <a:path w="9232" h="5484" extrusionOk="0">
                    <a:moveTo>
                      <a:pt x="7210" y="1"/>
                    </a:moveTo>
                    <a:cubicBezTo>
                      <a:pt x="7009" y="1"/>
                      <a:pt x="6805" y="35"/>
                      <a:pt x="6605" y="107"/>
                    </a:cubicBezTo>
                    <a:lnTo>
                      <a:pt x="1312" y="2001"/>
                    </a:lnTo>
                    <a:cubicBezTo>
                      <a:pt x="492" y="2295"/>
                      <a:pt x="1" y="3137"/>
                      <a:pt x="150" y="3997"/>
                    </a:cubicBezTo>
                    <a:cubicBezTo>
                      <a:pt x="300" y="4855"/>
                      <a:pt x="1044" y="5482"/>
                      <a:pt x="1916" y="5484"/>
                    </a:cubicBezTo>
                    <a:cubicBezTo>
                      <a:pt x="2122" y="5484"/>
                      <a:pt x="2327" y="5448"/>
                      <a:pt x="2520" y="5378"/>
                    </a:cubicBezTo>
                    <a:lnTo>
                      <a:pt x="7813" y="3483"/>
                    </a:lnTo>
                    <a:cubicBezTo>
                      <a:pt x="8746" y="3150"/>
                      <a:pt x="9231" y="2123"/>
                      <a:pt x="8898" y="1190"/>
                    </a:cubicBezTo>
                    <a:cubicBezTo>
                      <a:pt x="8635" y="458"/>
                      <a:pt x="7946" y="1"/>
                      <a:pt x="72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2"/>
              <p:cNvSpPr/>
              <p:nvPr/>
            </p:nvSpPr>
            <p:spPr>
              <a:xfrm>
                <a:off x="6484943" y="2706994"/>
                <a:ext cx="194793" cy="119833"/>
              </a:xfrm>
              <a:custGeom>
                <a:avLst/>
                <a:gdLst/>
                <a:ahLst/>
                <a:cxnLst/>
                <a:rect l="l" t="t" r="r" b="b"/>
                <a:pathLst>
                  <a:path w="9893" h="6086" extrusionOk="0">
                    <a:moveTo>
                      <a:pt x="7533" y="602"/>
                    </a:moveTo>
                    <a:cubicBezTo>
                      <a:pt x="8259" y="604"/>
                      <a:pt x="8877" y="1127"/>
                      <a:pt x="9001" y="1842"/>
                    </a:cubicBezTo>
                    <a:cubicBezTo>
                      <a:pt x="9124" y="2557"/>
                      <a:pt x="8716" y="3257"/>
                      <a:pt x="8034" y="3502"/>
                    </a:cubicBezTo>
                    <a:lnTo>
                      <a:pt x="2742" y="5397"/>
                    </a:lnTo>
                    <a:cubicBezTo>
                      <a:pt x="2583" y="5454"/>
                      <a:pt x="2419" y="5482"/>
                      <a:pt x="2257" y="5482"/>
                    </a:cubicBezTo>
                    <a:cubicBezTo>
                      <a:pt x="1640" y="5482"/>
                      <a:pt x="1046" y="5091"/>
                      <a:pt x="833" y="4493"/>
                    </a:cubicBezTo>
                    <a:cubicBezTo>
                      <a:pt x="554" y="3717"/>
                      <a:pt x="958" y="2862"/>
                      <a:pt x="1736" y="2586"/>
                    </a:cubicBezTo>
                    <a:lnTo>
                      <a:pt x="7029" y="691"/>
                    </a:lnTo>
                    <a:cubicBezTo>
                      <a:pt x="7190" y="632"/>
                      <a:pt x="7361" y="602"/>
                      <a:pt x="7533" y="602"/>
                    </a:cubicBezTo>
                    <a:close/>
                    <a:moveTo>
                      <a:pt x="7531" y="1"/>
                    </a:moveTo>
                    <a:cubicBezTo>
                      <a:pt x="7297" y="1"/>
                      <a:pt x="7059" y="41"/>
                      <a:pt x="6825" y="124"/>
                    </a:cubicBezTo>
                    <a:lnTo>
                      <a:pt x="1532" y="2019"/>
                    </a:lnTo>
                    <a:cubicBezTo>
                      <a:pt x="574" y="2362"/>
                      <a:pt x="0" y="3346"/>
                      <a:pt x="175" y="4349"/>
                    </a:cubicBezTo>
                    <a:cubicBezTo>
                      <a:pt x="349" y="5352"/>
                      <a:pt x="1219" y="6084"/>
                      <a:pt x="2238" y="6086"/>
                    </a:cubicBezTo>
                    <a:cubicBezTo>
                      <a:pt x="2478" y="6084"/>
                      <a:pt x="2718" y="6043"/>
                      <a:pt x="2944" y="5962"/>
                    </a:cubicBezTo>
                    <a:lnTo>
                      <a:pt x="8237" y="4068"/>
                    </a:lnTo>
                    <a:cubicBezTo>
                      <a:pt x="9326" y="3678"/>
                      <a:pt x="9892" y="2479"/>
                      <a:pt x="9502" y="1390"/>
                    </a:cubicBezTo>
                    <a:cubicBezTo>
                      <a:pt x="9197" y="534"/>
                      <a:pt x="8391" y="1"/>
                      <a:pt x="753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2"/>
              <p:cNvSpPr/>
              <p:nvPr/>
            </p:nvSpPr>
            <p:spPr>
              <a:xfrm>
                <a:off x="6492859" y="2760058"/>
                <a:ext cx="52592" cy="57593"/>
              </a:xfrm>
              <a:custGeom>
                <a:avLst/>
                <a:gdLst/>
                <a:ahLst/>
                <a:cxnLst/>
                <a:rect l="l" t="t" r="r" b="b"/>
                <a:pathLst>
                  <a:path w="2671" h="2925" extrusionOk="0">
                    <a:moveTo>
                      <a:pt x="1107" y="0"/>
                    </a:moveTo>
                    <a:cubicBezTo>
                      <a:pt x="1005" y="0"/>
                      <a:pt x="904" y="18"/>
                      <a:pt x="807" y="54"/>
                    </a:cubicBezTo>
                    <a:cubicBezTo>
                      <a:pt x="230" y="270"/>
                      <a:pt x="0" y="1076"/>
                      <a:pt x="292" y="1854"/>
                    </a:cubicBezTo>
                    <a:cubicBezTo>
                      <a:pt x="535" y="2501"/>
                      <a:pt x="1062" y="2925"/>
                      <a:pt x="1564" y="2925"/>
                    </a:cubicBezTo>
                    <a:cubicBezTo>
                      <a:pt x="1666" y="2925"/>
                      <a:pt x="1766" y="2908"/>
                      <a:pt x="1863" y="2871"/>
                    </a:cubicBezTo>
                    <a:cubicBezTo>
                      <a:pt x="2439" y="2654"/>
                      <a:pt x="2670" y="1849"/>
                      <a:pt x="2379" y="1072"/>
                    </a:cubicBezTo>
                    <a:cubicBezTo>
                      <a:pt x="2135" y="424"/>
                      <a:pt x="1608" y="0"/>
                      <a:pt x="11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2"/>
              <p:cNvSpPr/>
              <p:nvPr/>
            </p:nvSpPr>
            <p:spPr>
              <a:xfrm>
                <a:off x="6486164" y="2754132"/>
                <a:ext cx="62811" cy="69407"/>
              </a:xfrm>
              <a:custGeom>
                <a:avLst/>
                <a:gdLst/>
                <a:ahLst/>
                <a:cxnLst/>
                <a:rect l="l" t="t" r="r" b="b"/>
                <a:pathLst>
                  <a:path w="3190" h="3525" extrusionOk="0">
                    <a:moveTo>
                      <a:pt x="1435" y="602"/>
                    </a:moveTo>
                    <a:cubicBezTo>
                      <a:pt x="1438" y="602"/>
                      <a:pt x="1441" y="602"/>
                      <a:pt x="1444" y="602"/>
                    </a:cubicBezTo>
                    <a:cubicBezTo>
                      <a:pt x="1820" y="602"/>
                      <a:pt x="2242" y="958"/>
                      <a:pt x="2438" y="1477"/>
                    </a:cubicBezTo>
                    <a:cubicBezTo>
                      <a:pt x="2556" y="1793"/>
                      <a:pt x="2578" y="2121"/>
                      <a:pt x="2498" y="2399"/>
                    </a:cubicBezTo>
                    <a:cubicBezTo>
                      <a:pt x="2427" y="2646"/>
                      <a:pt x="2285" y="2820"/>
                      <a:pt x="2098" y="2890"/>
                    </a:cubicBezTo>
                    <a:cubicBezTo>
                      <a:pt x="2036" y="2913"/>
                      <a:pt x="1972" y="2924"/>
                      <a:pt x="1907" y="2924"/>
                    </a:cubicBezTo>
                    <a:cubicBezTo>
                      <a:pt x="1532" y="2924"/>
                      <a:pt x="1109" y="2568"/>
                      <a:pt x="913" y="2048"/>
                    </a:cubicBezTo>
                    <a:cubicBezTo>
                      <a:pt x="684" y="1438"/>
                      <a:pt x="840" y="790"/>
                      <a:pt x="1252" y="635"/>
                    </a:cubicBezTo>
                    <a:cubicBezTo>
                      <a:pt x="1311" y="614"/>
                      <a:pt x="1373" y="602"/>
                      <a:pt x="1435" y="602"/>
                    </a:cubicBezTo>
                    <a:close/>
                    <a:moveTo>
                      <a:pt x="1441" y="1"/>
                    </a:moveTo>
                    <a:cubicBezTo>
                      <a:pt x="1305" y="1"/>
                      <a:pt x="1171" y="24"/>
                      <a:pt x="1041" y="73"/>
                    </a:cubicBezTo>
                    <a:cubicBezTo>
                      <a:pt x="310" y="348"/>
                      <a:pt x="0" y="1329"/>
                      <a:pt x="350" y="2261"/>
                    </a:cubicBezTo>
                    <a:cubicBezTo>
                      <a:pt x="638" y="3027"/>
                      <a:pt x="1283" y="3524"/>
                      <a:pt x="1910" y="3524"/>
                    </a:cubicBezTo>
                    <a:cubicBezTo>
                      <a:pt x="2047" y="3524"/>
                      <a:pt x="2182" y="3501"/>
                      <a:pt x="2309" y="3453"/>
                    </a:cubicBezTo>
                    <a:cubicBezTo>
                      <a:pt x="2679" y="3313"/>
                      <a:pt x="2951" y="2999"/>
                      <a:pt x="3076" y="2565"/>
                    </a:cubicBezTo>
                    <a:cubicBezTo>
                      <a:pt x="3190" y="2163"/>
                      <a:pt x="3162" y="1702"/>
                      <a:pt x="2999" y="1266"/>
                    </a:cubicBezTo>
                    <a:cubicBezTo>
                      <a:pt x="2711" y="499"/>
                      <a:pt x="2067" y="1"/>
                      <a:pt x="14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2"/>
              <p:cNvSpPr/>
              <p:nvPr/>
            </p:nvSpPr>
            <p:spPr>
              <a:xfrm>
                <a:off x="6473995" y="2907241"/>
                <a:ext cx="59168" cy="100616"/>
              </a:xfrm>
              <a:custGeom>
                <a:avLst/>
                <a:gdLst/>
                <a:ahLst/>
                <a:cxnLst/>
                <a:rect l="l" t="t" r="r" b="b"/>
                <a:pathLst>
                  <a:path w="3005" h="5110" extrusionOk="0">
                    <a:moveTo>
                      <a:pt x="1503" y="1033"/>
                    </a:moveTo>
                    <a:cubicBezTo>
                      <a:pt x="1926" y="2021"/>
                      <a:pt x="2404" y="3252"/>
                      <a:pt x="2404" y="3608"/>
                    </a:cubicBezTo>
                    <a:cubicBezTo>
                      <a:pt x="2398" y="4101"/>
                      <a:pt x="1996" y="4497"/>
                      <a:pt x="1503" y="4497"/>
                    </a:cubicBezTo>
                    <a:cubicBezTo>
                      <a:pt x="1009" y="4497"/>
                      <a:pt x="607" y="4101"/>
                      <a:pt x="602" y="3608"/>
                    </a:cubicBezTo>
                    <a:cubicBezTo>
                      <a:pt x="602" y="3252"/>
                      <a:pt x="1079" y="2021"/>
                      <a:pt x="1503" y="1033"/>
                    </a:cubicBezTo>
                    <a:close/>
                    <a:moveTo>
                      <a:pt x="1503" y="1"/>
                    </a:moveTo>
                    <a:cubicBezTo>
                      <a:pt x="1390" y="1"/>
                      <a:pt x="1277" y="54"/>
                      <a:pt x="1229" y="161"/>
                    </a:cubicBezTo>
                    <a:cubicBezTo>
                      <a:pt x="1024" y="616"/>
                      <a:pt x="0" y="2915"/>
                      <a:pt x="0" y="3608"/>
                    </a:cubicBezTo>
                    <a:cubicBezTo>
                      <a:pt x="2" y="4437"/>
                      <a:pt x="674" y="5109"/>
                      <a:pt x="1503" y="5109"/>
                    </a:cubicBezTo>
                    <a:cubicBezTo>
                      <a:pt x="2331" y="5109"/>
                      <a:pt x="3004" y="4437"/>
                      <a:pt x="3005" y="3608"/>
                    </a:cubicBezTo>
                    <a:cubicBezTo>
                      <a:pt x="3005" y="2915"/>
                      <a:pt x="1982" y="616"/>
                      <a:pt x="1776" y="161"/>
                    </a:cubicBezTo>
                    <a:cubicBezTo>
                      <a:pt x="1728" y="54"/>
                      <a:pt x="1615" y="1"/>
                      <a:pt x="1503"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2"/>
              <p:cNvSpPr/>
              <p:nvPr/>
            </p:nvSpPr>
            <p:spPr>
              <a:xfrm>
                <a:off x="6641656" y="1230441"/>
                <a:ext cx="1516071" cy="1799528"/>
              </a:xfrm>
              <a:custGeom>
                <a:avLst/>
                <a:gdLst/>
                <a:ahLst/>
                <a:cxnLst/>
                <a:rect l="l" t="t" r="r" b="b"/>
                <a:pathLst>
                  <a:path w="76997" h="91393" extrusionOk="0">
                    <a:moveTo>
                      <a:pt x="24017" y="0"/>
                    </a:moveTo>
                    <a:cubicBezTo>
                      <a:pt x="22933" y="0"/>
                      <a:pt x="21579" y="521"/>
                      <a:pt x="20269" y="974"/>
                    </a:cubicBezTo>
                    <a:cubicBezTo>
                      <a:pt x="17355" y="1983"/>
                      <a:pt x="9507" y="9607"/>
                      <a:pt x="7713" y="14428"/>
                    </a:cubicBezTo>
                    <a:cubicBezTo>
                      <a:pt x="5919" y="19249"/>
                      <a:pt x="7489" y="20818"/>
                      <a:pt x="10628" y="23733"/>
                    </a:cubicBezTo>
                    <a:cubicBezTo>
                      <a:pt x="13767" y="26647"/>
                      <a:pt x="17579" y="32590"/>
                      <a:pt x="19597" y="38195"/>
                    </a:cubicBezTo>
                    <a:cubicBezTo>
                      <a:pt x="21615" y="43801"/>
                      <a:pt x="24193" y="49182"/>
                      <a:pt x="28341" y="50640"/>
                    </a:cubicBezTo>
                    <a:cubicBezTo>
                      <a:pt x="28341" y="50640"/>
                      <a:pt x="21727" y="53778"/>
                      <a:pt x="17354" y="56918"/>
                    </a:cubicBezTo>
                    <a:cubicBezTo>
                      <a:pt x="12982" y="60056"/>
                      <a:pt x="10852" y="61515"/>
                      <a:pt x="10852" y="61515"/>
                    </a:cubicBezTo>
                    <a:cubicBezTo>
                      <a:pt x="10852" y="61515"/>
                      <a:pt x="4909" y="63196"/>
                      <a:pt x="2667" y="66110"/>
                    </a:cubicBezTo>
                    <a:cubicBezTo>
                      <a:pt x="1326" y="67854"/>
                      <a:pt x="475" y="69225"/>
                      <a:pt x="1" y="70054"/>
                    </a:cubicBezTo>
                    <a:cubicBezTo>
                      <a:pt x="1225" y="69607"/>
                      <a:pt x="3281" y="69045"/>
                      <a:pt x="5884" y="69045"/>
                    </a:cubicBezTo>
                    <a:cubicBezTo>
                      <a:pt x="8729" y="69045"/>
                      <a:pt x="12227" y="69715"/>
                      <a:pt x="16008" y="71940"/>
                    </a:cubicBezTo>
                    <a:cubicBezTo>
                      <a:pt x="24989" y="77223"/>
                      <a:pt x="26900" y="85990"/>
                      <a:pt x="26902" y="91392"/>
                    </a:cubicBezTo>
                    <a:lnTo>
                      <a:pt x="30471" y="88197"/>
                    </a:lnTo>
                    <a:cubicBezTo>
                      <a:pt x="30471" y="88197"/>
                      <a:pt x="39777" y="84497"/>
                      <a:pt x="47512" y="75976"/>
                    </a:cubicBezTo>
                    <a:cubicBezTo>
                      <a:pt x="55247" y="67456"/>
                      <a:pt x="56482" y="63309"/>
                      <a:pt x="57265" y="55685"/>
                    </a:cubicBezTo>
                    <a:cubicBezTo>
                      <a:pt x="58050" y="48061"/>
                      <a:pt x="61190" y="17903"/>
                      <a:pt x="61301" y="17455"/>
                    </a:cubicBezTo>
                    <a:cubicBezTo>
                      <a:pt x="61414" y="17007"/>
                      <a:pt x="62423" y="14764"/>
                      <a:pt x="63769" y="14540"/>
                    </a:cubicBezTo>
                    <a:cubicBezTo>
                      <a:pt x="63791" y="14537"/>
                      <a:pt x="63816" y="14535"/>
                      <a:pt x="63842" y="14535"/>
                    </a:cubicBezTo>
                    <a:cubicBezTo>
                      <a:pt x="65364" y="14535"/>
                      <a:pt x="72530" y="20830"/>
                      <a:pt x="73522" y="21491"/>
                    </a:cubicBezTo>
                    <a:cubicBezTo>
                      <a:pt x="73952" y="21777"/>
                      <a:pt x="74564" y="22002"/>
                      <a:pt x="75144" y="22002"/>
                    </a:cubicBezTo>
                    <a:cubicBezTo>
                      <a:pt x="75924" y="22002"/>
                      <a:pt x="76644" y="21592"/>
                      <a:pt x="76773" y="20369"/>
                    </a:cubicBezTo>
                    <a:cubicBezTo>
                      <a:pt x="76997" y="18240"/>
                      <a:pt x="75204" y="12971"/>
                      <a:pt x="69486" y="7252"/>
                    </a:cubicBezTo>
                    <a:cubicBezTo>
                      <a:pt x="65318" y="3085"/>
                      <a:pt x="61984" y="1479"/>
                      <a:pt x="59962" y="1479"/>
                    </a:cubicBezTo>
                    <a:cubicBezTo>
                      <a:pt x="59210" y="1479"/>
                      <a:pt x="58639" y="1701"/>
                      <a:pt x="58274" y="2096"/>
                    </a:cubicBezTo>
                    <a:cubicBezTo>
                      <a:pt x="56930" y="3553"/>
                      <a:pt x="57826" y="6693"/>
                      <a:pt x="56930" y="11289"/>
                    </a:cubicBezTo>
                    <a:cubicBezTo>
                      <a:pt x="56032" y="15885"/>
                      <a:pt x="50428" y="32478"/>
                      <a:pt x="47625" y="40326"/>
                    </a:cubicBezTo>
                    <a:cubicBezTo>
                      <a:pt x="44821" y="48174"/>
                      <a:pt x="45718" y="58825"/>
                      <a:pt x="45718" y="58825"/>
                    </a:cubicBezTo>
                    <a:cubicBezTo>
                      <a:pt x="45718" y="58825"/>
                      <a:pt x="41906" y="60169"/>
                      <a:pt x="39216" y="62187"/>
                    </a:cubicBezTo>
                    <a:cubicBezTo>
                      <a:pt x="36525" y="64204"/>
                      <a:pt x="32377" y="67008"/>
                      <a:pt x="32377" y="67008"/>
                    </a:cubicBezTo>
                    <a:lnTo>
                      <a:pt x="31256" y="66447"/>
                    </a:lnTo>
                    <a:cubicBezTo>
                      <a:pt x="31256" y="66447"/>
                      <a:pt x="37534" y="60169"/>
                      <a:pt x="39440" y="56581"/>
                    </a:cubicBezTo>
                    <a:cubicBezTo>
                      <a:pt x="41346" y="52993"/>
                      <a:pt x="41906" y="52769"/>
                      <a:pt x="40897" y="50640"/>
                    </a:cubicBezTo>
                    <a:cubicBezTo>
                      <a:pt x="39888" y="48509"/>
                      <a:pt x="31704" y="38195"/>
                      <a:pt x="28116" y="33599"/>
                    </a:cubicBezTo>
                    <a:cubicBezTo>
                      <a:pt x="24529" y="29002"/>
                      <a:pt x="20157" y="21267"/>
                      <a:pt x="19260" y="19025"/>
                    </a:cubicBezTo>
                    <a:cubicBezTo>
                      <a:pt x="18364" y="16782"/>
                      <a:pt x="18476" y="14540"/>
                      <a:pt x="19149" y="12971"/>
                    </a:cubicBezTo>
                    <a:cubicBezTo>
                      <a:pt x="19821" y="11401"/>
                      <a:pt x="26099" y="8261"/>
                      <a:pt x="26212" y="3440"/>
                    </a:cubicBezTo>
                    <a:cubicBezTo>
                      <a:pt x="26273" y="784"/>
                      <a:pt x="25348" y="0"/>
                      <a:pt x="2401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2"/>
              <p:cNvSpPr/>
              <p:nvPr/>
            </p:nvSpPr>
            <p:spPr>
              <a:xfrm>
                <a:off x="6634174" y="1224553"/>
                <a:ext cx="1529578" cy="1811342"/>
              </a:xfrm>
              <a:custGeom>
                <a:avLst/>
                <a:gdLst/>
                <a:ahLst/>
                <a:cxnLst/>
                <a:rect l="l" t="t" r="r" b="b"/>
                <a:pathLst>
                  <a:path w="77683" h="91993" extrusionOk="0">
                    <a:moveTo>
                      <a:pt x="24397" y="600"/>
                    </a:moveTo>
                    <a:cubicBezTo>
                      <a:pt x="24815" y="600"/>
                      <a:pt x="25180" y="685"/>
                      <a:pt x="25468" y="894"/>
                    </a:cubicBezTo>
                    <a:cubicBezTo>
                      <a:pt x="26048" y="1316"/>
                      <a:pt x="26325" y="2270"/>
                      <a:pt x="26291" y="3732"/>
                    </a:cubicBezTo>
                    <a:cubicBezTo>
                      <a:pt x="26217" y="6899"/>
                      <a:pt x="23359" y="9318"/>
                      <a:pt x="21272" y="11084"/>
                    </a:cubicBezTo>
                    <a:cubicBezTo>
                      <a:pt x="20277" y="11926"/>
                      <a:pt x="19492" y="12590"/>
                      <a:pt x="19252" y="13150"/>
                    </a:cubicBezTo>
                    <a:cubicBezTo>
                      <a:pt x="18474" y="14967"/>
                      <a:pt x="18514" y="17316"/>
                      <a:pt x="19362" y="19434"/>
                    </a:cubicBezTo>
                    <a:cubicBezTo>
                      <a:pt x="20274" y="21714"/>
                      <a:pt x="24658" y="29466"/>
                      <a:pt x="28261" y="34083"/>
                    </a:cubicBezTo>
                    <a:lnTo>
                      <a:pt x="29892" y="36166"/>
                    </a:lnTo>
                    <a:cubicBezTo>
                      <a:pt x="33726" y="41058"/>
                      <a:pt x="40144" y="49247"/>
                      <a:pt x="41006" y="51067"/>
                    </a:cubicBezTo>
                    <a:cubicBezTo>
                      <a:pt x="41781" y="52703"/>
                      <a:pt x="41596" y="53036"/>
                      <a:pt x="40394" y="55201"/>
                    </a:cubicBezTo>
                    <a:cubicBezTo>
                      <a:pt x="40152" y="55637"/>
                      <a:pt x="39872" y="56142"/>
                      <a:pt x="39555" y="56739"/>
                    </a:cubicBezTo>
                    <a:cubicBezTo>
                      <a:pt x="37693" y="60245"/>
                      <a:pt x="31486" y="66471"/>
                      <a:pt x="31423" y="66534"/>
                    </a:cubicBezTo>
                    <a:cubicBezTo>
                      <a:pt x="31279" y="66679"/>
                      <a:pt x="31318" y="66923"/>
                      <a:pt x="31502" y="67014"/>
                    </a:cubicBezTo>
                    <a:lnTo>
                      <a:pt x="32622" y="67575"/>
                    </a:lnTo>
                    <a:cubicBezTo>
                      <a:pt x="32665" y="67596"/>
                      <a:pt x="32711" y="67607"/>
                      <a:pt x="32757" y="67607"/>
                    </a:cubicBezTo>
                    <a:cubicBezTo>
                      <a:pt x="32816" y="67607"/>
                      <a:pt x="32875" y="67589"/>
                      <a:pt x="32926" y="67555"/>
                    </a:cubicBezTo>
                    <a:cubicBezTo>
                      <a:pt x="32966" y="67527"/>
                      <a:pt x="37111" y="64726"/>
                      <a:pt x="39776" y="62726"/>
                    </a:cubicBezTo>
                    <a:cubicBezTo>
                      <a:pt x="42398" y="60760"/>
                      <a:pt x="46161" y="59419"/>
                      <a:pt x="46198" y="59406"/>
                    </a:cubicBezTo>
                    <a:cubicBezTo>
                      <a:pt x="46327" y="59361"/>
                      <a:pt x="46409" y="59234"/>
                      <a:pt x="46398" y="59097"/>
                    </a:cubicBezTo>
                    <a:cubicBezTo>
                      <a:pt x="46389" y="58992"/>
                      <a:pt x="45539" y="48419"/>
                      <a:pt x="48287" y="40725"/>
                    </a:cubicBezTo>
                    <a:cubicBezTo>
                      <a:pt x="51086" y="32887"/>
                      <a:pt x="56693" y="16312"/>
                      <a:pt x="57605" y="11645"/>
                    </a:cubicBezTo>
                    <a:cubicBezTo>
                      <a:pt x="57997" y="9632"/>
                      <a:pt x="58051" y="7876"/>
                      <a:pt x="58093" y="6466"/>
                    </a:cubicBezTo>
                    <a:cubicBezTo>
                      <a:pt x="58149" y="4652"/>
                      <a:pt x="58188" y="3342"/>
                      <a:pt x="58876" y="2597"/>
                    </a:cubicBezTo>
                    <a:cubicBezTo>
                      <a:pt x="59178" y="2270"/>
                      <a:pt x="59661" y="2090"/>
                      <a:pt x="60273" y="2078"/>
                    </a:cubicBezTo>
                    <a:cubicBezTo>
                      <a:pt x="60297" y="2078"/>
                      <a:pt x="60322" y="2077"/>
                      <a:pt x="60346" y="2077"/>
                    </a:cubicBezTo>
                    <a:cubicBezTo>
                      <a:pt x="62634" y="2077"/>
                      <a:pt x="66085" y="4196"/>
                      <a:pt x="69654" y="7763"/>
                    </a:cubicBezTo>
                    <a:cubicBezTo>
                      <a:pt x="75333" y="13443"/>
                      <a:pt x="77071" y="18574"/>
                      <a:pt x="76854" y="20636"/>
                    </a:cubicBezTo>
                    <a:cubicBezTo>
                      <a:pt x="76788" y="21268"/>
                      <a:pt x="76547" y="21685"/>
                      <a:pt x="76139" y="21876"/>
                    </a:cubicBezTo>
                    <a:cubicBezTo>
                      <a:pt x="75955" y="21963"/>
                      <a:pt x="75743" y="22001"/>
                      <a:pt x="75522" y="22001"/>
                    </a:cubicBezTo>
                    <a:cubicBezTo>
                      <a:pt x="75019" y="22001"/>
                      <a:pt x="74467" y="21805"/>
                      <a:pt x="74069" y="21539"/>
                    </a:cubicBezTo>
                    <a:cubicBezTo>
                      <a:pt x="73825" y="21377"/>
                      <a:pt x="73151" y="20826"/>
                      <a:pt x="72299" y="20127"/>
                    </a:cubicBezTo>
                    <a:cubicBezTo>
                      <a:pt x="67985" y="16599"/>
                      <a:pt x="65233" y="14533"/>
                      <a:pt x="64206" y="14533"/>
                    </a:cubicBezTo>
                    <a:cubicBezTo>
                      <a:pt x="64168" y="14533"/>
                      <a:pt x="64132" y="14536"/>
                      <a:pt x="64099" y="14542"/>
                    </a:cubicBezTo>
                    <a:cubicBezTo>
                      <a:pt x="62615" y="14790"/>
                      <a:pt x="61533" y="17110"/>
                      <a:pt x="61390" y="17680"/>
                    </a:cubicBezTo>
                    <a:cubicBezTo>
                      <a:pt x="61265" y="18182"/>
                      <a:pt x="57899" y="50597"/>
                      <a:pt x="57348" y="55952"/>
                    </a:cubicBezTo>
                    <a:cubicBezTo>
                      <a:pt x="56582" y="63373"/>
                      <a:pt x="55436" y="67519"/>
                      <a:pt x="47669" y="76074"/>
                    </a:cubicBezTo>
                    <a:cubicBezTo>
                      <a:pt x="40074" y="84440"/>
                      <a:pt x="30832" y="88179"/>
                      <a:pt x="30740" y="88216"/>
                    </a:cubicBezTo>
                    <a:cubicBezTo>
                      <a:pt x="30707" y="88229"/>
                      <a:pt x="30676" y="88248"/>
                      <a:pt x="30650" y="88272"/>
                    </a:cubicBezTo>
                    <a:lnTo>
                      <a:pt x="27572" y="91028"/>
                    </a:lnTo>
                    <a:cubicBezTo>
                      <a:pt x="27444" y="86705"/>
                      <a:pt x="25986" y="77537"/>
                      <a:pt x="16541" y="71981"/>
                    </a:cubicBezTo>
                    <a:cubicBezTo>
                      <a:pt x="12706" y="69724"/>
                      <a:pt x="9142" y="69053"/>
                      <a:pt x="6258" y="69053"/>
                    </a:cubicBezTo>
                    <a:cubicBezTo>
                      <a:pt x="4072" y="69053"/>
                      <a:pt x="2277" y="69440"/>
                      <a:pt x="1052" y="69813"/>
                    </a:cubicBezTo>
                    <a:cubicBezTo>
                      <a:pt x="1556" y="68992"/>
                      <a:pt x="2287" y="67893"/>
                      <a:pt x="3287" y="66593"/>
                    </a:cubicBezTo>
                    <a:cubicBezTo>
                      <a:pt x="5441" y="63793"/>
                      <a:pt x="11256" y="62120"/>
                      <a:pt x="11314" y="62103"/>
                    </a:cubicBezTo>
                    <a:cubicBezTo>
                      <a:pt x="11344" y="62094"/>
                      <a:pt x="11375" y="62081"/>
                      <a:pt x="11401" y="62062"/>
                    </a:cubicBezTo>
                    <a:cubicBezTo>
                      <a:pt x="11424" y="62047"/>
                      <a:pt x="13584" y="60566"/>
                      <a:pt x="17911" y="57461"/>
                    </a:cubicBezTo>
                    <a:cubicBezTo>
                      <a:pt x="22210" y="54374"/>
                      <a:pt x="28784" y="51241"/>
                      <a:pt x="28851" y="51210"/>
                    </a:cubicBezTo>
                    <a:cubicBezTo>
                      <a:pt x="29092" y="51094"/>
                      <a:pt x="29073" y="50745"/>
                      <a:pt x="28821" y="50656"/>
                    </a:cubicBezTo>
                    <a:cubicBezTo>
                      <a:pt x="24613" y="49177"/>
                      <a:pt x="22035" y="43325"/>
                      <a:pt x="20259" y="38392"/>
                    </a:cubicBezTo>
                    <a:cubicBezTo>
                      <a:pt x="18322" y="33013"/>
                      <a:pt x="14518" y="26881"/>
                      <a:pt x="11212" y="23812"/>
                    </a:cubicBezTo>
                    <a:cubicBezTo>
                      <a:pt x="8155" y="20973"/>
                      <a:pt x="6620" y="19548"/>
                      <a:pt x="8376" y="14831"/>
                    </a:cubicBezTo>
                    <a:cubicBezTo>
                      <a:pt x="10142" y="10081"/>
                      <a:pt x="17855" y="2558"/>
                      <a:pt x="20748" y="1556"/>
                    </a:cubicBezTo>
                    <a:lnTo>
                      <a:pt x="21177" y="1407"/>
                    </a:lnTo>
                    <a:cubicBezTo>
                      <a:pt x="22316" y="1008"/>
                      <a:pt x="23482" y="600"/>
                      <a:pt x="24397" y="600"/>
                    </a:cubicBezTo>
                    <a:close/>
                    <a:moveTo>
                      <a:pt x="24399" y="1"/>
                    </a:moveTo>
                    <a:cubicBezTo>
                      <a:pt x="23375" y="1"/>
                      <a:pt x="22163" y="425"/>
                      <a:pt x="20978" y="840"/>
                    </a:cubicBezTo>
                    <a:lnTo>
                      <a:pt x="20551" y="990"/>
                    </a:lnTo>
                    <a:cubicBezTo>
                      <a:pt x="17567" y="2022"/>
                      <a:pt x="9623" y="9751"/>
                      <a:pt x="7811" y="14622"/>
                    </a:cubicBezTo>
                    <a:cubicBezTo>
                      <a:pt x="5917" y="19714"/>
                      <a:pt x="7755" y="21422"/>
                      <a:pt x="10803" y="24252"/>
                    </a:cubicBezTo>
                    <a:cubicBezTo>
                      <a:pt x="14047" y="27264"/>
                      <a:pt x="17786" y="33296"/>
                      <a:pt x="19694" y="38596"/>
                    </a:cubicBezTo>
                    <a:cubicBezTo>
                      <a:pt x="21533" y="43704"/>
                      <a:pt x="23949" y="49109"/>
                      <a:pt x="27983" y="50964"/>
                    </a:cubicBezTo>
                    <a:cubicBezTo>
                      <a:pt x="26239" y="51821"/>
                      <a:pt x="21130" y="54409"/>
                      <a:pt x="17558" y="56973"/>
                    </a:cubicBezTo>
                    <a:cubicBezTo>
                      <a:pt x="13560" y="59843"/>
                      <a:pt x="11414" y="61323"/>
                      <a:pt x="11101" y="61539"/>
                    </a:cubicBezTo>
                    <a:cubicBezTo>
                      <a:pt x="10488" y="61717"/>
                      <a:pt x="5004" y="63374"/>
                      <a:pt x="2809" y="66227"/>
                    </a:cubicBezTo>
                    <a:cubicBezTo>
                      <a:pt x="1475" y="67961"/>
                      <a:pt x="611" y="69346"/>
                      <a:pt x="120" y="70203"/>
                    </a:cubicBezTo>
                    <a:cubicBezTo>
                      <a:pt x="0" y="70414"/>
                      <a:pt x="162" y="70654"/>
                      <a:pt x="378" y="70654"/>
                    </a:cubicBezTo>
                    <a:cubicBezTo>
                      <a:pt x="412" y="70654"/>
                      <a:pt x="448" y="70648"/>
                      <a:pt x="484" y="70635"/>
                    </a:cubicBezTo>
                    <a:cubicBezTo>
                      <a:pt x="1611" y="70223"/>
                      <a:pt x="3642" y="69654"/>
                      <a:pt x="6254" y="69654"/>
                    </a:cubicBezTo>
                    <a:cubicBezTo>
                      <a:pt x="9048" y="69654"/>
                      <a:pt x="12508" y="70306"/>
                      <a:pt x="16236" y="72499"/>
                    </a:cubicBezTo>
                    <a:cubicBezTo>
                      <a:pt x="25929" y="78201"/>
                      <a:pt x="26980" y="87820"/>
                      <a:pt x="26981" y="91692"/>
                    </a:cubicBezTo>
                    <a:cubicBezTo>
                      <a:pt x="26982" y="91857"/>
                      <a:pt x="27116" y="91992"/>
                      <a:pt x="27282" y="91992"/>
                    </a:cubicBezTo>
                    <a:cubicBezTo>
                      <a:pt x="27355" y="91992"/>
                      <a:pt x="27428" y="91965"/>
                      <a:pt x="27482" y="91915"/>
                    </a:cubicBezTo>
                    <a:lnTo>
                      <a:pt x="31013" y="88754"/>
                    </a:lnTo>
                    <a:cubicBezTo>
                      <a:pt x="31770" y="88442"/>
                      <a:pt x="40715" y="84628"/>
                      <a:pt x="48116" y="76479"/>
                    </a:cubicBezTo>
                    <a:cubicBezTo>
                      <a:pt x="56003" y="67792"/>
                      <a:pt x="57169" y="63573"/>
                      <a:pt x="57946" y="56016"/>
                    </a:cubicBezTo>
                    <a:cubicBezTo>
                      <a:pt x="58765" y="48068"/>
                      <a:pt x="61844" y="18505"/>
                      <a:pt x="61975" y="17828"/>
                    </a:cubicBezTo>
                    <a:cubicBezTo>
                      <a:pt x="62099" y="17332"/>
                      <a:pt x="63081" y="15323"/>
                      <a:pt x="64198" y="15137"/>
                    </a:cubicBezTo>
                    <a:cubicBezTo>
                      <a:pt x="64214" y="15135"/>
                      <a:pt x="64230" y="15133"/>
                      <a:pt x="64248" y="15133"/>
                    </a:cubicBezTo>
                    <a:cubicBezTo>
                      <a:pt x="65248" y="15133"/>
                      <a:pt x="69905" y="18947"/>
                      <a:pt x="71919" y="20595"/>
                    </a:cubicBezTo>
                    <a:cubicBezTo>
                      <a:pt x="72818" y="21331"/>
                      <a:pt x="73469" y="21862"/>
                      <a:pt x="73737" y="22041"/>
                    </a:cubicBezTo>
                    <a:cubicBezTo>
                      <a:pt x="74208" y="22355"/>
                      <a:pt x="74881" y="22602"/>
                      <a:pt x="75529" y="22602"/>
                    </a:cubicBezTo>
                    <a:cubicBezTo>
                      <a:pt x="75831" y="22602"/>
                      <a:pt x="76128" y="22548"/>
                      <a:pt x="76396" y="22422"/>
                    </a:cubicBezTo>
                    <a:cubicBezTo>
                      <a:pt x="76816" y="22225"/>
                      <a:pt x="77341" y="21766"/>
                      <a:pt x="77453" y="20701"/>
                    </a:cubicBezTo>
                    <a:cubicBezTo>
                      <a:pt x="77683" y="18524"/>
                      <a:pt x="75908" y="13169"/>
                      <a:pt x="70079" y="7340"/>
                    </a:cubicBezTo>
                    <a:cubicBezTo>
                      <a:pt x="66345" y="3607"/>
                      <a:pt x="62804" y="1479"/>
                      <a:pt x="60341" y="1479"/>
                    </a:cubicBezTo>
                    <a:cubicBezTo>
                      <a:pt x="60314" y="1479"/>
                      <a:pt x="60288" y="1479"/>
                      <a:pt x="60262" y="1479"/>
                    </a:cubicBezTo>
                    <a:cubicBezTo>
                      <a:pt x="59483" y="1495"/>
                      <a:pt x="58851" y="1741"/>
                      <a:pt x="58435" y="2192"/>
                    </a:cubicBezTo>
                    <a:cubicBezTo>
                      <a:pt x="57595" y="3101"/>
                      <a:pt x="57553" y="4505"/>
                      <a:pt x="57493" y="6450"/>
                    </a:cubicBezTo>
                    <a:cubicBezTo>
                      <a:pt x="57452" y="7838"/>
                      <a:pt x="57400" y="9566"/>
                      <a:pt x="57016" y="11531"/>
                    </a:cubicBezTo>
                    <a:cubicBezTo>
                      <a:pt x="56122" y="16110"/>
                      <a:pt x="50429" y="32947"/>
                      <a:pt x="47723" y="40524"/>
                    </a:cubicBezTo>
                    <a:cubicBezTo>
                      <a:pt x="45158" y="47707"/>
                      <a:pt x="45675" y="57319"/>
                      <a:pt x="45783" y="58920"/>
                    </a:cubicBezTo>
                    <a:cubicBezTo>
                      <a:pt x="44929" y="59239"/>
                      <a:pt x="41778" y="60476"/>
                      <a:pt x="39417" y="62247"/>
                    </a:cubicBezTo>
                    <a:cubicBezTo>
                      <a:pt x="37045" y="64025"/>
                      <a:pt x="33494" y="66445"/>
                      <a:pt x="32736" y="66960"/>
                    </a:cubicBezTo>
                    <a:lnTo>
                      <a:pt x="32143" y="66663"/>
                    </a:lnTo>
                    <a:cubicBezTo>
                      <a:pt x="33419" y="65365"/>
                      <a:pt x="38395" y="60205"/>
                      <a:pt x="40087" y="57021"/>
                    </a:cubicBezTo>
                    <a:cubicBezTo>
                      <a:pt x="40402" y="56429"/>
                      <a:pt x="40681" y="55927"/>
                      <a:pt x="40920" y="55494"/>
                    </a:cubicBezTo>
                    <a:cubicBezTo>
                      <a:pt x="42132" y="53313"/>
                      <a:pt x="42458" y="52726"/>
                      <a:pt x="41550" y="50811"/>
                    </a:cubicBezTo>
                    <a:cubicBezTo>
                      <a:pt x="40660" y="48930"/>
                      <a:pt x="34465" y="41026"/>
                      <a:pt x="30365" y="35796"/>
                    </a:cubicBezTo>
                    <a:lnTo>
                      <a:pt x="28734" y="33713"/>
                    </a:lnTo>
                    <a:cubicBezTo>
                      <a:pt x="25162" y="29136"/>
                      <a:pt x="20820" y="21465"/>
                      <a:pt x="19919" y="19212"/>
                    </a:cubicBezTo>
                    <a:cubicBezTo>
                      <a:pt x="19131" y="17238"/>
                      <a:pt x="19088" y="15061"/>
                      <a:pt x="19805" y="13387"/>
                    </a:cubicBezTo>
                    <a:cubicBezTo>
                      <a:pt x="19989" y="12958"/>
                      <a:pt x="20763" y="12303"/>
                      <a:pt x="21660" y="11544"/>
                    </a:cubicBezTo>
                    <a:cubicBezTo>
                      <a:pt x="23711" y="9809"/>
                      <a:pt x="26811" y="7184"/>
                      <a:pt x="26891" y="3746"/>
                    </a:cubicBezTo>
                    <a:cubicBezTo>
                      <a:pt x="26931" y="2052"/>
                      <a:pt x="26580" y="960"/>
                      <a:pt x="25820" y="409"/>
                    </a:cubicBezTo>
                    <a:cubicBezTo>
                      <a:pt x="25418" y="116"/>
                      <a:pt x="24934" y="1"/>
                      <a:pt x="243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2"/>
              <p:cNvSpPr/>
              <p:nvPr/>
            </p:nvSpPr>
            <p:spPr>
              <a:xfrm>
                <a:off x="7018956" y="2453387"/>
                <a:ext cx="371491" cy="232598"/>
              </a:xfrm>
              <a:custGeom>
                <a:avLst/>
                <a:gdLst/>
                <a:ahLst/>
                <a:cxnLst/>
                <a:rect l="l" t="t" r="r" b="b"/>
                <a:pathLst>
                  <a:path w="18867" h="11813" extrusionOk="0">
                    <a:moveTo>
                      <a:pt x="320" y="1"/>
                    </a:moveTo>
                    <a:cubicBezTo>
                      <a:pt x="172" y="1"/>
                      <a:pt x="42" y="110"/>
                      <a:pt x="23" y="262"/>
                    </a:cubicBezTo>
                    <a:cubicBezTo>
                      <a:pt x="0" y="427"/>
                      <a:pt x="117" y="579"/>
                      <a:pt x="282" y="599"/>
                    </a:cubicBezTo>
                    <a:cubicBezTo>
                      <a:pt x="400" y="615"/>
                      <a:pt x="12101" y="2260"/>
                      <a:pt x="18233" y="11676"/>
                    </a:cubicBezTo>
                    <a:cubicBezTo>
                      <a:pt x="18287" y="11762"/>
                      <a:pt x="18382" y="11813"/>
                      <a:pt x="18484" y="11813"/>
                    </a:cubicBezTo>
                    <a:cubicBezTo>
                      <a:pt x="18723" y="11813"/>
                      <a:pt x="18866" y="11548"/>
                      <a:pt x="18736" y="11349"/>
                    </a:cubicBezTo>
                    <a:cubicBezTo>
                      <a:pt x="12455" y="1703"/>
                      <a:pt x="481" y="19"/>
                      <a:pt x="362" y="4"/>
                    </a:cubicBezTo>
                    <a:cubicBezTo>
                      <a:pt x="348" y="2"/>
                      <a:pt x="334" y="1"/>
                      <a:pt x="32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2"/>
              <p:cNvSpPr/>
              <p:nvPr/>
            </p:nvSpPr>
            <p:spPr>
              <a:xfrm>
                <a:off x="7750833" y="1259542"/>
                <a:ext cx="406894" cy="404137"/>
              </a:xfrm>
              <a:custGeom>
                <a:avLst/>
                <a:gdLst/>
                <a:ahLst/>
                <a:cxnLst/>
                <a:rect l="l" t="t" r="r" b="b"/>
                <a:pathLst>
                  <a:path w="20665" h="20525" extrusionOk="0">
                    <a:moveTo>
                      <a:pt x="3629" y="0"/>
                    </a:moveTo>
                    <a:cubicBezTo>
                      <a:pt x="2877" y="0"/>
                      <a:pt x="2307" y="222"/>
                      <a:pt x="1942" y="617"/>
                    </a:cubicBezTo>
                    <a:cubicBezTo>
                      <a:pt x="598" y="2074"/>
                      <a:pt x="1494" y="5213"/>
                      <a:pt x="598" y="9810"/>
                    </a:cubicBezTo>
                    <a:cubicBezTo>
                      <a:pt x="477" y="10425"/>
                      <a:pt x="270" y="11261"/>
                      <a:pt x="0" y="12257"/>
                    </a:cubicBezTo>
                    <a:cubicBezTo>
                      <a:pt x="210" y="12223"/>
                      <a:pt x="446" y="12200"/>
                      <a:pt x="707" y="12200"/>
                    </a:cubicBezTo>
                    <a:cubicBezTo>
                      <a:pt x="1516" y="12200"/>
                      <a:pt x="2556" y="12419"/>
                      <a:pt x="3736" y="13174"/>
                    </a:cubicBezTo>
                    <a:cubicBezTo>
                      <a:pt x="4416" y="13609"/>
                      <a:pt x="5021" y="14150"/>
                      <a:pt x="5531" y="14776"/>
                    </a:cubicBezTo>
                    <a:cubicBezTo>
                      <a:pt x="5976" y="14023"/>
                      <a:pt x="6645" y="13194"/>
                      <a:pt x="7437" y="13061"/>
                    </a:cubicBezTo>
                    <a:cubicBezTo>
                      <a:pt x="7459" y="13057"/>
                      <a:pt x="7484" y="13056"/>
                      <a:pt x="7510" y="13056"/>
                    </a:cubicBezTo>
                    <a:cubicBezTo>
                      <a:pt x="9030" y="13056"/>
                      <a:pt x="16198" y="19351"/>
                      <a:pt x="17190" y="20013"/>
                    </a:cubicBezTo>
                    <a:cubicBezTo>
                      <a:pt x="17620" y="20299"/>
                      <a:pt x="18233" y="20524"/>
                      <a:pt x="18812" y="20524"/>
                    </a:cubicBezTo>
                    <a:cubicBezTo>
                      <a:pt x="19593" y="20524"/>
                      <a:pt x="20312" y="20115"/>
                      <a:pt x="20441" y="18892"/>
                    </a:cubicBezTo>
                    <a:cubicBezTo>
                      <a:pt x="20665" y="16762"/>
                      <a:pt x="18872" y="11493"/>
                      <a:pt x="13154" y="5774"/>
                    </a:cubicBezTo>
                    <a:cubicBezTo>
                      <a:pt x="8985" y="1606"/>
                      <a:pt x="5651" y="0"/>
                      <a:pt x="362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2"/>
              <p:cNvSpPr/>
              <p:nvPr/>
            </p:nvSpPr>
            <p:spPr>
              <a:xfrm>
                <a:off x="7744079" y="1253635"/>
                <a:ext cx="419633" cy="415932"/>
              </a:xfrm>
              <a:custGeom>
                <a:avLst/>
                <a:gdLst/>
                <a:ahLst/>
                <a:cxnLst/>
                <a:rect l="l" t="t" r="r" b="b"/>
                <a:pathLst>
                  <a:path w="21312" h="21124" extrusionOk="0">
                    <a:moveTo>
                      <a:pt x="3975" y="600"/>
                    </a:moveTo>
                    <a:cubicBezTo>
                      <a:pt x="6263" y="600"/>
                      <a:pt x="9715" y="2719"/>
                      <a:pt x="13285" y="6288"/>
                    </a:cubicBezTo>
                    <a:cubicBezTo>
                      <a:pt x="18964" y="11967"/>
                      <a:pt x="20702" y="17097"/>
                      <a:pt x="20485" y="19160"/>
                    </a:cubicBezTo>
                    <a:cubicBezTo>
                      <a:pt x="20419" y="19791"/>
                      <a:pt x="20178" y="20208"/>
                      <a:pt x="19770" y="20399"/>
                    </a:cubicBezTo>
                    <a:cubicBezTo>
                      <a:pt x="19585" y="20486"/>
                      <a:pt x="19374" y="20524"/>
                      <a:pt x="19152" y="20524"/>
                    </a:cubicBezTo>
                    <a:cubicBezTo>
                      <a:pt x="18650" y="20524"/>
                      <a:pt x="18097" y="20328"/>
                      <a:pt x="17700" y="20062"/>
                    </a:cubicBezTo>
                    <a:cubicBezTo>
                      <a:pt x="17456" y="19900"/>
                      <a:pt x="16782" y="19350"/>
                      <a:pt x="15930" y="18652"/>
                    </a:cubicBezTo>
                    <a:cubicBezTo>
                      <a:pt x="11616" y="15123"/>
                      <a:pt x="8882" y="13058"/>
                      <a:pt x="7839" y="13058"/>
                    </a:cubicBezTo>
                    <a:cubicBezTo>
                      <a:pt x="7834" y="13057"/>
                      <a:pt x="7829" y="13057"/>
                      <a:pt x="7825" y="13057"/>
                    </a:cubicBezTo>
                    <a:cubicBezTo>
                      <a:pt x="7793" y="13057"/>
                      <a:pt x="7761" y="13061"/>
                      <a:pt x="7729" y="13066"/>
                    </a:cubicBezTo>
                    <a:cubicBezTo>
                      <a:pt x="6935" y="13198"/>
                      <a:pt x="6288" y="13897"/>
                      <a:pt x="5835" y="14572"/>
                    </a:cubicBezTo>
                    <a:cubicBezTo>
                      <a:pt x="5366" y="14052"/>
                      <a:pt x="4830" y="13598"/>
                      <a:pt x="4240" y="13221"/>
                    </a:cubicBezTo>
                    <a:cubicBezTo>
                      <a:pt x="2999" y="12426"/>
                      <a:pt x="1895" y="12200"/>
                      <a:pt x="1049" y="12200"/>
                    </a:cubicBezTo>
                    <a:cubicBezTo>
                      <a:pt x="944" y="12200"/>
                      <a:pt x="843" y="12204"/>
                      <a:pt x="746" y="12210"/>
                    </a:cubicBezTo>
                    <a:cubicBezTo>
                      <a:pt x="972" y="11367"/>
                      <a:pt x="1135" y="10682"/>
                      <a:pt x="1236" y="10168"/>
                    </a:cubicBezTo>
                    <a:cubicBezTo>
                      <a:pt x="1628" y="8155"/>
                      <a:pt x="1682" y="6400"/>
                      <a:pt x="1724" y="4989"/>
                    </a:cubicBezTo>
                    <a:cubicBezTo>
                      <a:pt x="1780" y="3176"/>
                      <a:pt x="1820" y="1865"/>
                      <a:pt x="2507" y="1122"/>
                    </a:cubicBezTo>
                    <a:cubicBezTo>
                      <a:pt x="2809" y="793"/>
                      <a:pt x="3293" y="614"/>
                      <a:pt x="3904" y="601"/>
                    </a:cubicBezTo>
                    <a:cubicBezTo>
                      <a:pt x="3927" y="601"/>
                      <a:pt x="3951" y="600"/>
                      <a:pt x="3975" y="600"/>
                    </a:cubicBezTo>
                    <a:close/>
                    <a:moveTo>
                      <a:pt x="3973" y="0"/>
                    </a:moveTo>
                    <a:cubicBezTo>
                      <a:pt x="3946" y="0"/>
                      <a:pt x="3919" y="1"/>
                      <a:pt x="3892" y="1"/>
                    </a:cubicBezTo>
                    <a:cubicBezTo>
                      <a:pt x="3113" y="17"/>
                      <a:pt x="2481" y="262"/>
                      <a:pt x="2065" y="714"/>
                    </a:cubicBezTo>
                    <a:cubicBezTo>
                      <a:pt x="1225" y="1623"/>
                      <a:pt x="1183" y="3027"/>
                      <a:pt x="1123" y="4971"/>
                    </a:cubicBezTo>
                    <a:cubicBezTo>
                      <a:pt x="1081" y="6360"/>
                      <a:pt x="1028" y="8089"/>
                      <a:pt x="645" y="10053"/>
                    </a:cubicBezTo>
                    <a:cubicBezTo>
                      <a:pt x="532" y="10637"/>
                      <a:pt x="332" y="11452"/>
                      <a:pt x="53" y="12479"/>
                    </a:cubicBezTo>
                    <a:cubicBezTo>
                      <a:pt x="0" y="12674"/>
                      <a:pt x="149" y="12859"/>
                      <a:pt x="342" y="12859"/>
                    </a:cubicBezTo>
                    <a:cubicBezTo>
                      <a:pt x="358" y="12859"/>
                      <a:pt x="375" y="12858"/>
                      <a:pt x="392" y="12855"/>
                    </a:cubicBezTo>
                    <a:cubicBezTo>
                      <a:pt x="584" y="12823"/>
                      <a:pt x="803" y="12802"/>
                      <a:pt x="1047" y="12802"/>
                    </a:cubicBezTo>
                    <a:cubicBezTo>
                      <a:pt x="1801" y="12802"/>
                      <a:pt x="2790" y="13005"/>
                      <a:pt x="3918" y="13728"/>
                    </a:cubicBezTo>
                    <a:cubicBezTo>
                      <a:pt x="4570" y="14146"/>
                      <a:pt x="5152" y="14665"/>
                      <a:pt x="5642" y="15267"/>
                    </a:cubicBezTo>
                    <a:cubicBezTo>
                      <a:pt x="5701" y="15336"/>
                      <a:pt x="5787" y="15376"/>
                      <a:pt x="5878" y="15376"/>
                    </a:cubicBezTo>
                    <a:cubicBezTo>
                      <a:pt x="5884" y="15376"/>
                      <a:pt x="5890" y="15376"/>
                      <a:pt x="5897" y="15376"/>
                    </a:cubicBezTo>
                    <a:cubicBezTo>
                      <a:pt x="5995" y="15367"/>
                      <a:pt x="6083" y="15313"/>
                      <a:pt x="6133" y="15229"/>
                    </a:cubicBezTo>
                    <a:cubicBezTo>
                      <a:pt x="6677" y="14307"/>
                      <a:pt x="7279" y="13750"/>
                      <a:pt x="7828" y="13659"/>
                    </a:cubicBezTo>
                    <a:cubicBezTo>
                      <a:pt x="7843" y="13656"/>
                      <a:pt x="7860" y="13655"/>
                      <a:pt x="7878" y="13655"/>
                    </a:cubicBezTo>
                    <a:cubicBezTo>
                      <a:pt x="8878" y="13655"/>
                      <a:pt x="13535" y="17469"/>
                      <a:pt x="15549" y="19116"/>
                    </a:cubicBezTo>
                    <a:cubicBezTo>
                      <a:pt x="16448" y="19853"/>
                      <a:pt x="17099" y="20384"/>
                      <a:pt x="17367" y="20563"/>
                    </a:cubicBezTo>
                    <a:cubicBezTo>
                      <a:pt x="17837" y="20877"/>
                      <a:pt x="18511" y="21124"/>
                      <a:pt x="19158" y="21124"/>
                    </a:cubicBezTo>
                    <a:cubicBezTo>
                      <a:pt x="19461" y="21124"/>
                      <a:pt x="19758" y="21070"/>
                      <a:pt x="20025" y="20943"/>
                    </a:cubicBezTo>
                    <a:cubicBezTo>
                      <a:pt x="20445" y="20747"/>
                      <a:pt x="20970" y="20288"/>
                      <a:pt x="21083" y="19223"/>
                    </a:cubicBezTo>
                    <a:cubicBezTo>
                      <a:pt x="21311" y="17045"/>
                      <a:pt x="19536" y="11691"/>
                      <a:pt x="13709" y="5862"/>
                    </a:cubicBezTo>
                    <a:cubicBezTo>
                      <a:pt x="9976" y="2130"/>
                      <a:pt x="6435" y="0"/>
                      <a:pt x="397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2"/>
              <p:cNvSpPr/>
              <p:nvPr/>
            </p:nvSpPr>
            <p:spPr>
              <a:xfrm>
                <a:off x="6758201" y="1230441"/>
                <a:ext cx="400770" cy="507943"/>
              </a:xfrm>
              <a:custGeom>
                <a:avLst/>
                <a:gdLst/>
                <a:ahLst/>
                <a:cxnLst/>
                <a:rect l="l" t="t" r="r" b="b"/>
                <a:pathLst>
                  <a:path w="20354" h="25797" extrusionOk="0">
                    <a:moveTo>
                      <a:pt x="18098" y="0"/>
                    </a:moveTo>
                    <a:cubicBezTo>
                      <a:pt x="17013" y="0"/>
                      <a:pt x="15659" y="521"/>
                      <a:pt x="14350" y="974"/>
                    </a:cubicBezTo>
                    <a:cubicBezTo>
                      <a:pt x="11435" y="1983"/>
                      <a:pt x="3587" y="9607"/>
                      <a:pt x="1793" y="14428"/>
                    </a:cubicBezTo>
                    <a:cubicBezTo>
                      <a:pt x="0" y="19249"/>
                      <a:pt x="1569" y="20818"/>
                      <a:pt x="4709" y="23733"/>
                    </a:cubicBezTo>
                    <a:cubicBezTo>
                      <a:pt x="5330" y="24310"/>
                      <a:pt x="5977" y="25008"/>
                      <a:pt x="6632" y="25797"/>
                    </a:cubicBezTo>
                    <a:cubicBezTo>
                      <a:pt x="8965" y="25770"/>
                      <a:pt x="12190" y="24947"/>
                      <a:pt x="14399" y="21219"/>
                    </a:cubicBezTo>
                    <a:cubicBezTo>
                      <a:pt x="13912" y="20287"/>
                      <a:pt x="13538" y="19518"/>
                      <a:pt x="13341" y="19025"/>
                    </a:cubicBezTo>
                    <a:cubicBezTo>
                      <a:pt x="12444" y="16782"/>
                      <a:pt x="12557" y="14540"/>
                      <a:pt x="13229" y="12971"/>
                    </a:cubicBezTo>
                    <a:cubicBezTo>
                      <a:pt x="13902" y="11401"/>
                      <a:pt x="20180" y="8261"/>
                      <a:pt x="20292" y="3440"/>
                    </a:cubicBezTo>
                    <a:cubicBezTo>
                      <a:pt x="20354" y="784"/>
                      <a:pt x="19429" y="0"/>
                      <a:pt x="1809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2"/>
              <p:cNvSpPr/>
              <p:nvPr/>
            </p:nvSpPr>
            <p:spPr>
              <a:xfrm>
                <a:off x="6750640" y="1224553"/>
                <a:ext cx="413785" cy="519737"/>
              </a:xfrm>
              <a:custGeom>
                <a:avLst/>
                <a:gdLst/>
                <a:ahLst/>
                <a:cxnLst/>
                <a:rect l="l" t="t" r="r" b="b"/>
                <a:pathLst>
                  <a:path w="21015" h="26396" extrusionOk="0">
                    <a:moveTo>
                      <a:pt x="18481" y="600"/>
                    </a:moveTo>
                    <a:cubicBezTo>
                      <a:pt x="18899" y="600"/>
                      <a:pt x="19265" y="685"/>
                      <a:pt x="19553" y="895"/>
                    </a:cubicBezTo>
                    <a:cubicBezTo>
                      <a:pt x="20133" y="1316"/>
                      <a:pt x="20409" y="2271"/>
                      <a:pt x="20376" y="3732"/>
                    </a:cubicBezTo>
                    <a:cubicBezTo>
                      <a:pt x="20302" y="6899"/>
                      <a:pt x="17444" y="9319"/>
                      <a:pt x="15356" y="11086"/>
                    </a:cubicBezTo>
                    <a:cubicBezTo>
                      <a:pt x="14362" y="11926"/>
                      <a:pt x="13576" y="12591"/>
                      <a:pt x="13337" y="13151"/>
                    </a:cubicBezTo>
                    <a:cubicBezTo>
                      <a:pt x="12558" y="14967"/>
                      <a:pt x="12598" y="17317"/>
                      <a:pt x="13446" y="19435"/>
                    </a:cubicBezTo>
                    <a:cubicBezTo>
                      <a:pt x="13631" y="19897"/>
                      <a:pt x="13973" y="20612"/>
                      <a:pt x="14439" y="21509"/>
                    </a:cubicBezTo>
                    <a:cubicBezTo>
                      <a:pt x="12345" y="24927"/>
                      <a:pt x="9357" y="25736"/>
                      <a:pt x="7155" y="25792"/>
                    </a:cubicBezTo>
                    <a:cubicBezTo>
                      <a:pt x="6510" y="25024"/>
                      <a:pt x="5886" y="24358"/>
                      <a:pt x="5297" y="23812"/>
                    </a:cubicBezTo>
                    <a:cubicBezTo>
                      <a:pt x="2240" y="20973"/>
                      <a:pt x="705" y="19548"/>
                      <a:pt x="2459" y="14831"/>
                    </a:cubicBezTo>
                    <a:cubicBezTo>
                      <a:pt x="4226" y="10083"/>
                      <a:pt x="11940" y="2558"/>
                      <a:pt x="14832" y="1558"/>
                    </a:cubicBezTo>
                    <a:lnTo>
                      <a:pt x="15262" y="1407"/>
                    </a:lnTo>
                    <a:cubicBezTo>
                      <a:pt x="16400" y="1008"/>
                      <a:pt x="17565" y="600"/>
                      <a:pt x="18481" y="600"/>
                    </a:cubicBezTo>
                    <a:close/>
                    <a:moveTo>
                      <a:pt x="18484" y="1"/>
                    </a:moveTo>
                    <a:cubicBezTo>
                      <a:pt x="17459" y="1"/>
                      <a:pt x="16247" y="425"/>
                      <a:pt x="15063" y="840"/>
                    </a:cubicBezTo>
                    <a:lnTo>
                      <a:pt x="14635" y="990"/>
                    </a:lnTo>
                    <a:cubicBezTo>
                      <a:pt x="11652" y="2022"/>
                      <a:pt x="3708" y="9751"/>
                      <a:pt x="1895" y="14622"/>
                    </a:cubicBezTo>
                    <a:cubicBezTo>
                      <a:pt x="0" y="19715"/>
                      <a:pt x="1840" y="21422"/>
                      <a:pt x="4888" y="24252"/>
                    </a:cubicBezTo>
                    <a:cubicBezTo>
                      <a:pt x="5485" y="24807"/>
                      <a:pt x="6124" y="25492"/>
                      <a:pt x="6785" y="26287"/>
                    </a:cubicBezTo>
                    <a:cubicBezTo>
                      <a:pt x="6842" y="26356"/>
                      <a:pt x="6927" y="26396"/>
                      <a:pt x="7016" y="26396"/>
                    </a:cubicBezTo>
                    <a:lnTo>
                      <a:pt x="7019" y="26396"/>
                    </a:lnTo>
                    <a:cubicBezTo>
                      <a:pt x="9418" y="26369"/>
                      <a:pt x="12757" y="25528"/>
                      <a:pt x="15043" y="21672"/>
                    </a:cubicBezTo>
                    <a:cubicBezTo>
                      <a:pt x="15095" y="21582"/>
                      <a:pt x="15098" y="21472"/>
                      <a:pt x="15050" y="21379"/>
                    </a:cubicBezTo>
                    <a:cubicBezTo>
                      <a:pt x="14554" y="20431"/>
                      <a:pt x="14191" y="19682"/>
                      <a:pt x="14004" y="19212"/>
                    </a:cubicBezTo>
                    <a:cubicBezTo>
                      <a:pt x="13216" y="17239"/>
                      <a:pt x="13172" y="15061"/>
                      <a:pt x="13889" y="13388"/>
                    </a:cubicBezTo>
                    <a:cubicBezTo>
                      <a:pt x="14073" y="12958"/>
                      <a:pt x="14848" y="12303"/>
                      <a:pt x="15743" y="11544"/>
                    </a:cubicBezTo>
                    <a:cubicBezTo>
                      <a:pt x="17795" y="9809"/>
                      <a:pt x="20896" y="7184"/>
                      <a:pt x="20976" y="3748"/>
                    </a:cubicBezTo>
                    <a:cubicBezTo>
                      <a:pt x="21015" y="2052"/>
                      <a:pt x="20665" y="960"/>
                      <a:pt x="19905" y="409"/>
                    </a:cubicBezTo>
                    <a:cubicBezTo>
                      <a:pt x="19502" y="116"/>
                      <a:pt x="19018" y="1"/>
                      <a:pt x="1848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2"/>
              <p:cNvSpPr/>
              <p:nvPr/>
            </p:nvSpPr>
            <p:spPr>
              <a:xfrm>
                <a:off x="6765782" y="1230441"/>
                <a:ext cx="393190" cy="433062"/>
              </a:xfrm>
              <a:custGeom>
                <a:avLst/>
                <a:gdLst/>
                <a:ahLst/>
                <a:cxnLst/>
                <a:rect l="l" t="t" r="r" b="b"/>
                <a:pathLst>
                  <a:path w="19969" h="21994" extrusionOk="0">
                    <a:moveTo>
                      <a:pt x="17712" y="1"/>
                    </a:moveTo>
                    <a:cubicBezTo>
                      <a:pt x="16628" y="1"/>
                      <a:pt x="15274" y="521"/>
                      <a:pt x="13965" y="974"/>
                    </a:cubicBezTo>
                    <a:cubicBezTo>
                      <a:pt x="11050" y="1983"/>
                      <a:pt x="3202" y="9607"/>
                      <a:pt x="1408" y="14428"/>
                    </a:cubicBezTo>
                    <a:cubicBezTo>
                      <a:pt x="1" y="18211"/>
                      <a:pt x="671" y="19992"/>
                      <a:pt x="2538" y="21993"/>
                    </a:cubicBezTo>
                    <a:cubicBezTo>
                      <a:pt x="3210" y="21823"/>
                      <a:pt x="4004" y="21479"/>
                      <a:pt x="4883" y="20818"/>
                    </a:cubicBezTo>
                    <a:cubicBezTo>
                      <a:pt x="7575" y="18800"/>
                      <a:pt x="8695" y="15213"/>
                      <a:pt x="10378" y="13980"/>
                    </a:cubicBezTo>
                    <a:cubicBezTo>
                      <a:pt x="11334" y="13278"/>
                      <a:pt x="13055" y="12176"/>
                      <a:pt x="14793" y="11006"/>
                    </a:cubicBezTo>
                    <a:cubicBezTo>
                      <a:pt x="16871" y="9246"/>
                      <a:pt x="19830" y="6738"/>
                      <a:pt x="19906" y="3441"/>
                    </a:cubicBezTo>
                    <a:cubicBezTo>
                      <a:pt x="19968" y="785"/>
                      <a:pt x="19043" y="1"/>
                      <a:pt x="177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2"/>
              <p:cNvSpPr/>
              <p:nvPr/>
            </p:nvSpPr>
            <p:spPr>
              <a:xfrm>
                <a:off x="6758870" y="1224553"/>
                <a:ext cx="405555" cy="444856"/>
              </a:xfrm>
              <a:custGeom>
                <a:avLst/>
                <a:gdLst/>
                <a:ahLst/>
                <a:cxnLst/>
                <a:rect l="l" t="t" r="r" b="b"/>
                <a:pathLst>
                  <a:path w="20597" h="22593" extrusionOk="0">
                    <a:moveTo>
                      <a:pt x="18063" y="601"/>
                    </a:moveTo>
                    <a:cubicBezTo>
                      <a:pt x="18480" y="601"/>
                      <a:pt x="18846" y="686"/>
                      <a:pt x="19134" y="895"/>
                    </a:cubicBezTo>
                    <a:cubicBezTo>
                      <a:pt x="19713" y="1316"/>
                      <a:pt x="19991" y="2271"/>
                      <a:pt x="19957" y="3733"/>
                    </a:cubicBezTo>
                    <a:cubicBezTo>
                      <a:pt x="19883" y="6900"/>
                      <a:pt x="17032" y="9313"/>
                      <a:pt x="14976" y="11056"/>
                    </a:cubicBezTo>
                    <a:cubicBezTo>
                      <a:pt x="14371" y="11463"/>
                      <a:pt x="13766" y="11863"/>
                      <a:pt x="13197" y="12240"/>
                    </a:cubicBezTo>
                    <a:cubicBezTo>
                      <a:pt x="12115" y="12957"/>
                      <a:pt x="11180" y="13574"/>
                      <a:pt x="10551" y="14037"/>
                    </a:cubicBezTo>
                    <a:cubicBezTo>
                      <a:pt x="9758" y="14618"/>
                      <a:pt x="9120" y="15634"/>
                      <a:pt x="8380" y="16810"/>
                    </a:cubicBezTo>
                    <a:cubicBezTo>
                      <a:pt x="7501" y="18205"/>
                      <a:pt x="6508" y="19788"/>
                      <a:pt x="5055" y="20877"/>
                    </a:cubicBezTo>
                    <a:cubicBezTo>
                      <a:pt x="4368" y="21392"/>
                      <a:pt x="3673" y="21754"/>
                      <a:pt x="2986" y="21954"/>
                    </a:cubicBezTo>
                    <a:cubicBezTo>
                      <a:pt x="1293" y="20097"/>
                      <a:pt x="698" y="18441"/>
                      <a:pt x="2041" y="14832"/>
                    </a:cubicBezTo>
                    <a:cubicBezTo>
                      <a:pt x="3808" y="10083"/>
                      <a:pt x="11522" y="2560"/>
                      <a:pt x="14414" y="1558"/>
                    </a:cubicBezTo>
                    <a:lnTo>
                      <a:pt x="14843" y="1408"/>
                    </a:lnTo>
                    <a:cubicBezTo>
                      <a:pt x="15982" y="1009"/>
                      <a:pt x="17147" y="601"/>
                      <a:pt x="18063" y="601"/>
                    </a:cubicBezTo>
                    <a:close/>
                    <a:moveTo>
                      <a:pt x="18066" y="1"/>
                    </a:moveTo>
                    <a:cubicBezTo>
                      <a:pt x="17041" y="1"/>
                      <a:pt x="15829" y="425"/>
                      <a:pt x="14645" y="840"/>
                    </a:cubicBezTo>
                    <a:lnTo>
                      <a:pt x="14217" y="990"/>
                    </a:lnTo>
                    <a:cubicBezTo>
                      <a:pt x="11234" y="2022"/>
                      <a:pt x="3290" y="9751"/>
                      <a:pt x="1477" y="14622"/>
                    </a:cubicBezTo>
                    <a:cubicBezTo>
                      <a:pt x="1" y="18588"/>
                      <a:pt x="757" y="20450"/>
                      <a:pt x="2669" y="22496"/>
                    </a:cubicBezTo>
                    <a:cubicBezTo>
                      <a:pt x="2726" y="22558"/>
                      <a:pt x="2805" y="22592"/>
                      <a:pt x="2889" y="22592"/>
                    </a:cubicBezTo>
                    <a:cubicBezTo>
                      <a:pt x="2913" y="22592"/>
                      <a:pt x="2938" y="22589"/>
                      <a:pt x="2961" y="22583"/>
                    </a:cubicBezTo>
                    <a:cubicBezTo>
                      <a:pt x="3782" y="22377"/>
                      <a:pt x="4606" y="21964"/>
                      <a:pt x="5415" y="21358"/>
                    </a:cubicBezTo>
                    <a:cubicBezTo>
                      <a:pt x="6956" y="20202"/>
                      <a:pt x="7983" y="18569"/>
                      <a:pt x="8889" y="17129"/>
                    </a:cubicBezTo>
                    <a:cubicBezTo>
                      <a:pt x="9595" y="16005"/>
                      <a:pt x="10206" y="15035"/>
                      <a:pt x="10905" y="14520"/>
                    </a:cubicBezTo>
                    <a:cubicBezTo>
                      <a:pt x="11523" y="14068"/>
                      <a:pt x="12453" y="13452"/>
                      <a:pt x="13528" y="12741"/>
                    </a:cubicBezTo>
                    <a:cubicBezTo>
                      <a:pt x="14099" y="12363"/>
                      <a:pt x="14704" y="11963"/>
                      <a:pt x="15337" y="11534"/>
                    </a:cubicBezTo>
                    <a:cubicBezTo>
                      <a:pt x="17385" y="9802"/>
                      <a:pt x="20478" y="7184"/>
                      <a:pt x="20558" y="3748"/>
                    </a:cubicBezTo>
                    <a:cubicBezTo>
                      <a:pt x="20597" y="2052"/>
                      <a:pt x="20247" y="960"/>
                      <a:pt x="19487" y="409"/>
                    </a:cubicBezTo>
                    <a:cubicBezTo>
                      <a:pt x="19085" y="116"/>
                      <a:pt x="18601" y="1"/>
                      <a:pt x="1806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2"/>
              <p:cNvSpPr/>
              <p:nvPr/>
            </p:nvSpPr>
            <p:spPr>
              <a:xfrm>
                <a:off x="6773795" y="1230441"/>
                <a:ext cx="385176" cy="400396"/>
              </a:xfrm>
              <a:custGeom>
                <a:avLst/>
                <a:gdLst/>
                <a:ahLst/>
                <a:cxnLst/>
                <a:rect l="l" t="t" r="r" b="b"/>
                <a:pathLst>
                  <a:path w="19562" h="20335" extrusionOk="0">
                    <a:moveTo>
                      <a:pt x="17305" y="1"/>
                    </a:moveTo>
                    <a:cubicBezTo>
                      <a:pt x="16221" y="1"/>
                      <a:pt x="14867" y="521"/>
                      <a:pt x="13558" y="974"/>
                    </a:cubicBezTo>
                    <a:cubicBezTo>
                      <a:pt x="10643" y="1983"/>
                      <a:pt x="2795" y="9607"/>
                      <a:pt x="1001" y="14428"/>
                    </a:cubicBezTo>
                    <a:cubicBezTo>
                      <a:pt x="1" y="17118"/>
                      <a:pt x="49" y="18794"/>
                      <a:pt x="830" y="20259"/>
                    </a:cubicBezTo>
                    <a:cubicBezTo>
                      <a:pt x="1067" y="20307"/>
                      <a:pt x="1315" y="20335"/>
                      <a:pt x="1574" y="20335"/>
                    </a:cubicBezTo>
                    <a:cubicBezTo>
                      <a:pt x="2370" y="20335"/>
                      <a:pt x="3270" y="20075"/>
                      <a:pt x="4253" y="19361"/>
                    </a:cubicBezTo>
                    <a:cubicBezTo>
                      <a:pt x="7953" y="16670"/>
                      <a:pt x="6607" y="13867"/>
                      <a:pt x="9858" y="12297"/>
                    </a:cubicBezTo>
                    <a:cubicBezTo>
                      <a:pt x="12498" y="11023"/>
                      <a:pt x="16320" y="8566"/>
                      <a:pt x="18925" y="5827"/>
                    </a:cubicBezTo>
                    <a:cubicBezTo>
                      <a:pt x="19263" y="5082"/>
                      <a:pt x="19481" y="4289"/>
                      <a:pt x="19500" y="3441"/>
                    </a:cubicBezTo>
                    <a:cubicBezTo>
                      <a:pt x="19562" y="785"/>
                      <a:pt x="18636" y="1"/>
                      <a:pt x="173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2"/>
              <p:cNvSpPr/>
              <p:nvPr/>
            </p:nvSpPr>
            <p:spPr>
              <a:xfrm>
                <a:off x="6767790" y="1224553"/>
                <a:ext cx="396655" cy="412190"/>
              </a:xfrm>
              <a:custGeom>
                <a:avLst/>
                <a:gdLst/>
                <a:ahLst/>
                <a:cxnLst/>
                <a:rect l="l" t="t" r="r" b="b"/>
                <a:pathLst>
                  <a:path w="20145" h="20934" extrusionOk="0">
                    <a:moveTo>
                      <a:pt x="17610" y="600"/>
                    </a:moveTo>
                    <a:cubicBezTo>
                      <a:pt x="18028" y="600"/>
                      <a:pt x="18394" y="685"/>
                      <a:pt x="18682" y="895"/>
                    </a:cubicBezTo>
                    <a:cubicBezTo>
                      <a:pt x="19262" y="1316"/>
                      <a:pt x="19538" y="2271"/>
                      <a:pt x="19505" y="3733"/>
                    </a:cubicBezTo>
                    <a:cubicBezTo>
                      <a:pt x="19488" y="4468"/>
                      <a:pt x="19315" y="5196"/>
                      <a:pt x="18977" y="5956"/>
                    </a:cubicBezTo>
                    <a:cubicBezTo>
                      <a:pt x="16290" y="8768"/>
                      <a:pt x="12485" y="11142"/>
                      <a:pt x="10033" y="12326"/>
                    </a:cubicBezTo>
                    <a:cubicBezTo>
                      <a:pt x="8300" y="13163"/>
                      <a:pt x="7789" y="14347"/>
                      <a:pt x="7247" y="15602"/>
                    </a:cubicBezTo>
                    <a:cubicBezTo>
                      <a:pt x="6712" y="16842"/>
                      <a:pt x="6158" y="18125"/>
                      <a:pt x="4382" y="19417"/>
                    </a:cubicBezTo>
                    <a:cubicBezTo>
                      <a:pt x="3544" y="20026"/>
                      <a:pt x="2701" y="20332"/>
                      <a:pt x="1873" y="20332"/>
                    </a:cubicBezTo>
                    <a:cubicBezTo>
                      <a:pt x="1693" y="20332"/>
                      <a:pt x="1514" y="20318"/>
                      <a:pt x="1336" y="20289"/>
                    </a:cubicBezTo>
                    <a:cubicBezTo>
                      <a:pt x="623" y="18856"/>
                      <a:pt x="703" y="17213"/>
                      <a:pt x="1588" y="14831"/>
                    </a:cubicBezTo>
                    <a:cubicBezTo>
                      <a:pt x="3355" y="10083"/>
                      <a:pt x="11069" y="2558"/>
                      <a:pt x="13961" y="1558"/>
                    </a:cubicBezTo>
                    <a:lnTo>
                      <a:pt x="14391" y="1407"/>
                    </a:lnTo>
                    <a:cubicBezTo>
                      <a:pt x="15530" y="1008"/>
                      <a:pt x="16695" y="600"/>
                      <a:pt x="17610" y="600"/>
                    </a:cubicBezTo>
                    <a:close/>
                    <a:moveTo>
                      <a:pt x="17614" y="1"/>
                    </a:moveTo>
                    <a:cubicBezTo>
                      <a:pt x="16589" y="1"/>
                      <a:pt x="15377" y="425"/>
                      <a:pt x="14192" y="840"/>
                    </a:cubicBezTo>
                    <a:lnTo>
                      <a:pt x="13765" y="990"/>
                    </a:lnTo>
                    <a:cubicBezTo>
                      <a:pt x="10781" y="2022"/>
                      <a:pt x="2838" y="9751"/>
                      <a:pt x="1025" y="14622"/>
                    </a:cubicBezTo>
                    <a:cubicBezTo>
                      <a:pt x="46" y="17252"/>
                      <a:pt x="1" y="19070"/>
                      <a:pt x="871" y="20700"/>
                    </a:cubicBezTo>
                    <a:cubicBezTo>
                      <a:pt x="913" y="20778"/>
                      <a:pt x="988" y="20834"/>
                      <a:pt x="1076" y="20852"/>
                    </a:cubicBezTo>
                    <a:cubicBezTo>
                      <a:pt x="1341" y="20906"/>
                      <a:pt x="1610" y="20934"/>
                      <a:pt x="1880" y="20934"/>
                    </a:cubicBezTo>
                    <a:cubicBezTo>
                      <a:pt x="2835" y="20934"/>
                      <a:pt x="3791" y="20589"/>
                      <a:pt x="4735" y="19902"/>
                    </a:cubicBezTo>
                    <a:cubicBezTo>
                      <a:pt x="6645" y="18514"/>
                      <a:pt x="7258" y="17093"/>
                      <a:pt x="7800" y="15840"/>
                    </a:cubicBezTo>
                    <a:cubicBezTo>
                      <a:pt x="8317" y="14641"/>
                      <a:pt x="8764" y="13607"/>
                      <a:pt x="10295" y="12868"/>
                    </a:cubicBezTo>
                    <a:cubicBezTo>
                      <a:pt x="12802" y="11657"/>
                      <a:pt x="16703" y="9219"/>
                      <a:pt x="19448" y="6333"/>
                    </a:cubicBezTo>
                    <a:cubicBezTo>
                      <a:pt x="19470" y="6309"/>
                      <a:pt x="19489" y="6281"/>
                      <a:pt x="19504" y="6250"/>
                    </a:cubicBezTo>
                    <a:cubicBezTo>
                      <a:pt x="19889" y="5398"/>
                      <a:pt x="20086" y="4579"/>
                      <a:pt x="20106" y="3746"/>
                    </a:cubicBezTo>
                    <a:cubicBezTo>
                      <a:pt x="20145" y="2052"/>
                      <a:pt x="19794" y="960"/>
                      <a:pt x="19035" y="409"/>
                    </a:cubicBezTo>
                    <a:cubicBezTo>
                      <a:pt x="18632" y="116"/>
                      <a:pt x="18148" y="1"/>
                      <a:pt x="176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2"/>
              <p:cNvSpPr/>
              <p:nvPr/>
            </p:nvSpPr>
            <p:spPr>
              <a:xfrm>
                <a:off x="7775308" y="1259542"/>
                <a:ext cx="382419" cy="403960"/>
              </a:xfrm>
              <a:custGeom>
                <a:avLst/>
                <a:gdLst/>
                <a:ahLst/>
                <a:cxnLst/>
                <a:rect l="l" t="t" r="r" b="b"/>
                <a:pathLst>
                  <a:path w="19422" h="20516" extrusionOk="0">
                    <a:moveTo>
                      <a:pt x="2386" y="0"/>
                    </a:moveTo>
                    <a:cubicBezTo>
                      <a:pt x="1634" y="0"/>
                      <a:pt x="1064" y="222"/>
                      <a:pt x="699" y="617"/>
                    </a:cubicBezTo>
                    <a:cubicBezTo>
                      <a:pt x="312" y="1039"/>
                      <a:pt x="112" y="1604"/>
                      <a:pt x="1" y="2301"/>
                    </a:cubicBezTo>
                    <a:cubicBezTo>
                      <a:pt x="492" y="2127"/>
                      <a:pt x="1141" y="1979"/>
                      <a:pt x="1931" y="1979"/>
                    </a:cubicBezTo>
                    <a:cubicBezTo>
                      <a:pt x="2837" y="1979"/>
                      <a:pt x="3930" y="2174"/>
                      <a:pt x="5185" y="2747"/>
                    </a:cubicBezTo>
                    <a:cubicBezTo>
                      <a:pt x="9108" y="4541"/>
                      <a:pt x="16283" y="13509"/>
                      <a:pt x="17404" y="15977"/>
                    </a:cubicBezTo>
                    <a:cubicBezTo>
                      <a:pt x="18058" y="17414"/>
                      <a:pt x="17873" y="19191"/>
                      <a:pt x="17717" y="20515"/>
                    </a:cubicBezTo>
                    <a:cubicBezTo>
                      <a:pt x="18439" y="20464"/>
                      <a:pt x="19078" y="20036"/>
                      <a:pt x="19198" y="18892"/>
                    </a:cubicBezTo>
                    <a:cubicBezTo>
                      <a:pt x="19422" y="16762"/>
                      <a:pt x="17629" y="11493"/>
                      <a:pt x="11911" y="5774"/>
                    </a:cubicBezTo>
                    <a:cubicBezTo>
                      <a:pt x="7742" y="1606"/>
                      <a:pt x="4408" y="0"/>
                      <a:pt x="23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2"/>
              <p:cNvSpPr/>
              <p:nvPr/>
            </p:nvSpPr>
            <p:spPr>
              <a:xfrm>
                <a:off x="7768869" y="1253635"/>
                <a:ext cx="394863" cy="415794"/>
              </a:xfrm>
              <a:custGeom>
                <a:avLst/>
                <a:gdLst/>
                <a:ahLst/>
                <a:cxnLst/>
                <a:rect l="l" t="t" r="r" b="b"/>
                <a:pathLst>
                  <a:path w="20054" h="21117" extrusionOk="0">
                    <a:moveTo>
                      <a:pt x="2719" y="600"/>
                    </a:moveTo>
                    <a:cubicBezTo>
                      <a:pt x="5007" y="600"/>
                      <a:pt x="8458" y="2719"/>
                      <a:pt x="12026" y="6286"/>
                    </a:cubicBezTo>
                    <a:cubicBezTo>
                      <a:pt x="17706" y="11966"/>
                      <a:pt x="19444" y="17096"/>
                      <a:pt x="19227" y="19159"/>
                    </a:cubicBezTo>
                    <a:cubicBezTo>
                      <a:pt x="19154" y="19850"/>
                      <a:pt x="18874" y="20281"/>
                      <a:pt x="18390" y="20444"/>
                    </a:cubicBezTo>
                    <a:cubicBezTo>
                      <a:pt x="18522" y="19257"/>
                      <a:pt x="18638" y="17544"/>
                      <a:pt x="18006" y="16152"/>
                    </a:cubicBezTo>
                    <a:cubicBezTo>
                      <a:pt x="16832" y="13571"/>
                      <a:pt x="9627" y="4597"/>
                      <a:pt x="5637" y="2773"/>
                    </a:cubicBezTo>
                    <a:cubicBezTo>
                      <a:pt x="4341" y="2182"/>
                      <a:pt x="3207" y="1978"/>
                      <a:pt x="2258" y="1978"/>
                    </a:cubicBezTo>
                    <a:cubicBezTo>
                      <a:pt x="2253" y="1978"/>
                      <a:pt x="2249" y="1978"/>
                      <a:pt x="2244" y="1978"/>
                    </a:cubicBezTo>
                    <a:cubicBezTo>
                      <a:pt x="1731" y="1978"/>
                      <a:pt x="1221" y="2042"/>
                      <a:pt x="724" y="2167"/>
                    </a:cubicBezTo>
                    <a:cubicBezTo>
                      <a:pt x="841" y="1712"/>
                      <a:pt x="1010" y="1380"/>
                      <a:pt x="1248" y="1120"/>
                    </a:cubicBezTo>
                    <a:cubicBezTo>
                      <a:pt x="1551" y="793"/>
                      <a:pt x="2034" y="613"/>
                      <a:pt x="2646" y="601"/>
                    </a:cubicBezTo>
                    <a:cubicBezTo>
                      <a:pt x="2670" y="601"/>
                      <a:pt x="2695" y="600"/>
                      <a:pt x="2719" y="600"/>
                    </a:cubicBezTo>
                    <a:close/>
                    <a:moveTo>
                      <a:pt x="2714" y="0"/>
                    </a:moveTo>
                    <a:cubicBezTo>
                      <a:pt x="2687" y="0"/>
                      <a:pt x="2660" y="1"/>
                      <a:pt x="2633" y="1"/>
                    </a:cubicBezTo>
                    <a:cubicBezTo>
                      <a:pt x="1854" y="17"/>
                      <a:pt x="1222" y="263"/>
                      <a:pt x="806" y="714"/>
                    </a:cubicBezTo>
                    <a:cubicBezTo>
                      <a:pt x="410" y="1143"/>
                      <a:pt x="164" y="1728"/>
                      <a:pt x="30" y="2554"/>
                    </a:cubicBezTo>
                    <a:cubicBezTo>
                      <a:pt x="0" y="2743"/>
                      <a:pt x="150" y="2903"/>
                      <a:pt x="327" y="2903"/>
                    </a:cubicBezTo>
                    <a:cubicBezTo>
                      <a:pt x="360" y="2903"/>
                      <a:pt x="394" y="2897"/>
                      <a:pt x="429" y="2885"/>
                    </a:cubicBezTo>
                    <a:cubicBezTo>
                      <a:pt x="901" y="2717"/>
                      <a:pt x="1515" y="2580"/>
                      <a:pt x="2257" y="2580"/>
                    </a:cubicBezTo>
                    <a:cubicBezTo>
                      <a:pt x="3129" y="2580"/>
                      <a:pt x="4178" y="2770"/>
                      <a:pt x="5386" y="3321"/>
                    </a:cubicBezTo>
                    <a:cubicBezTo>
                      <a:pt x="9187" y="5058"/>
                      <a:pt x="16341" y="13945"/>
                      <a:pt x="17458" y="16401"/>
                    </a:cubicBezTo>
                    <a:cubicBezTo>
                      <a:pt x="18097" y="17809"/>
                      <a:pt x="17886" y="19598"/>
                      <a:pt x="17746" y="20780"/>
                    </a:cubicBezTo>
                    <a:cubicBezTo>
                      <a:pt x="17724" y="20959"/>
                      <a:pt x="17864" y="21117"/>
                      <a:pt x="18044" y="21117"/>
                    </a:cubicBezTo>
                    <a:cubicBezTo>
                      <a:pt x="18051" y="21117"/>
                      <a:pt x="18058" y="21115"/>
                      <a:pt x="18065" y="21115"/>
                    </a:cubicBezTo>
                    <a:cubicBezTo>
                      <a:pt x="18653" y="21074"/>
                      <a:pt x="19661" y="20774"/>
                      <a:pt x="19824" y="19223"/>
                    </a:cubicBezTo>
                    <a:cubicBezTo>
                      <a:pt x="20054" y="17045"/>
                      <a:pt x="18279" y="11691"/>
                      <a:pt x="12450" y="5862"/>
                    </a:cubicBezTo>
                    <a:cubicBezTo>
                      <a:pt x="8717" y="2130"/>
                      <a:pt x="5176" y="0"/>
                      <a:pt x="27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2"/>
              <p:cNvSpPr/>
              <p:nvPr/>
            </p:nvSpPr>
            <p:spPr>
              <a:xfrm>
                <a:off x="7164406" y="2867211"/>
                <a:ext cx="127867" cy="192647"/>
              </a:xfrm>
              <a:custGeom>
                <a:avLst/>
                <a:gdLst/>
                <a:ahLst/>
                <a:cxnLst/>
                <a:rect l="l" t="t" r="r" b="b"/>
                <a:pathLst>
                  <a:path w="6494" h="9784" extrusionOk="0">
                    <a:moveTo>
                      <a:pt x="5683" y="0"/>
                    </a:moveTo>
                    <a:cubicBezTo>
                      <a:pt x="5590" y="0"/>
                      <a:pt x="5495" y="31"/>
                      <a:pt x="5412" y="98"/>
                    </a:cubicBezTo>
                    <a:lnTo>
                      <a:pt x="167" y="4374"/>
                    </a:lnTo>
                    <a:cubicBezTo>
                      <a:pt x="60" y="4459"/>
                      <a:pt x="1" y="4591"/>
                      <a:pt x="7" y="4727"/>
                    </a:cubicBezTo>
                    <a:lnTo>
                      <a:pt x="189" y="9367"/>
                    </a:lnTo>
                    <a:cubicBezTo>
                      <a:pt x="198" y="9617"/>
                      <a:pt x="406" y="9784"/>
                      <a:pt x="625" y="9784"/>
                    </a:cubicBezTo>
                    <a:cubicBezTo>
                      <a:pt x="717" y="9784"/>
                      <a:pt x="812" y="9754"/>
                      <a:pt x="895" y="9688"/>
                    </a:cubicBezTo>
                    <a:lnTo>
                      <a:pt x="6322" y="5327"/>
                    </a:lnTo>
                    <a:cubicBezTo>
                      <a:pt x="6434" y="5237"/>
                      <a:pt x="6493" y="5097"/>
                      <a:pt x="6483" y="4954"/>
                    </a:cubicBezTo>
                    <a:lnTo>
                      <a:pt x="6119" y="401"/>
                    </a:lnTo>
                    <a:cubicBezTo>
                      <a:pt x="6099" y="158"/>
                      <a:pt x="5896" y="0"/>
                      <a:pt x="568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2"/>
              <p:cNvSpPr/>
              <p:nvPr/>
            </p:nvSpPr>
            <p:spPr>
              <a:xfrm>
                <a:off x="7158459" y="2861304"/>
                <a:ext cx="139878" cy="204461"/>
              </a:xfrm>
              <a:custGeom>
                <a:avLst/>
                <a:gdLst/>
                <a:ahLst/>
                <a:cxnLst/>
                <a:rect l="l" t="t" r="r" b="b"/>
                <a:pathLst>
                  <a:path w="7104" h="10384" extrusionOk="0">
                    <a:moveTo>
                      <a:pt x="5986" y="601"/>
                    </a:moveTo>
                    <a:cubicBezTo>
                      <a:pt x="6005" y="601"/>
                      <a:pt x="6024" y="605"/>
                      <a:pt x="6041" y="613"/>
                    </a:cubicBezTo>
                    <a:cubicBezTo>
                      <a:pt x="6088" y="631"/>
                      <a:pt x="6118" y="675"/>
                      <a:pt x="6121" y="724"/>
                    </a:cubicBezTo>
                    <a:lnTo>
                      <a:pt x="6486" y="5277"/>
                    </a:lnTo>
                    <a:cubicBezTo>
                      <a:pt x="6488" y="5321"/>
                      <a:pt x="6471" y="5364"/>
                      <a:pt x="6436" y="5392"/>
                    </a:cubicBezTo>
                    <a:lnTo>
                      <a:pt x="1009" y="9753"/>
                    </a:lnTo>
                    <a:cubicBezTo>
                      <a:pt x="984" y="9774"/>
                      <a:pt x="955" y="9783"/>
                      <a:pt x="926" y="9783"/>
                    </a:cubicBezTo>
                    <a:cubicBezTo>
                      <a:pt x="859" y="9783"/>
                      <a:pt x="795" y="9731"/>
                      <a:pt x="792" y="9655"/>
                    </a:cubicBezTo>
                    <a:lnTo>
                      <a:pt x="610" y="5014"/>
                    </a:lnTo>
                    <a:cubicBezTo>
                      <a:pt x="608" y="4973"/>
                      <a:pt x="626" y="4932"/>
                      <a:pt x="659" y="4906"/>
                    </a:cubicBezTo>
                    <a:lnTo>
                      <a:pt x="5904" y="632"/>
                    </a:lnTo>
                    <a:cubicBezTo>
                      <a:pt x="5926" y="612"/>
                      <a:pt x="5956" y="601"/>
                      <a:pt x="5986" y="601"/>
                    </a:cubicBezTo>
                    <a:close/>
                    <a:moveTo>
                      <a:pt x="5988" y="0"/>
                    </a:moveTo>
                    <a:cubicBezTo>
                      <a:pt x="5822" y="0"/>
                      <a:pt x="5657" y="57"/>
                      <a:pt x="5524" y="166"/>
                    </a:cubicBezTo>
                    <a:lnTo>
                      <a:pt x="279" y="4440"/>
                    </a:lnTo>
                    <a:cubicBezTo>
                      <a:pt x="100" y="4586"/>
                      <a:pt x="0" y="4807"/>
                      <a:pt x="9" y="5038"/>
                    </a:cubicBezTo>
                    <a:lnTo>
                      <a:pt x="190" y="9678"/>
                    </a:lnTo>
                    <a:cubicBezTo>
                      <a:pt x="201" y="9955"/>
                      <a:pt x="367" y="10202"/>
                      <a:pt x="619" y="10317"/>
                    </a:cubicBezTo>
                    <a:cubicBezTo>
                      <a:pt x="715" y="10361"/>
                      <a:pt x="820" y="10384"/>
                      <a:pt x="925" y="10384"/>
                    </a:cubicBezTo>
                    <a:cubicBezTo>
                      <a:pt x="1092" y="10384"/>
                      <a:pt x="1255" y="10327"/>
                      <a:pt x="1385" y="10221"/>
                    </a:cubicBezTo>
                    <a:lnTo>
                      <a:pt x="6812" y="5861"/>
                    </a:lnTo>
                    <a:cubicBezTo>
                      <a:pt x="7002" y="5709"/>
                      <a:pt x="7104" y="5472"/>
                      <a:pt x="7085" y="5229"/>
                    </a:cubicBezTo>
                    <a:lnTo>
                      <a:pt x="6720" y="677"/>
                    </a:lnTo>
                    <a:cubicBezTo>
                      <a:pt x="6698" y="404"/>
                      <a:pt x="6527" y="167"/>
                      <a:pt x="6276" y="59"/>
                    </a:cubicBezTo>
                    <a:cubicBezTo>
                      <a:pt x="6184" y="20"/>
                      <a:pt x="6086" y="0"/>
                      <a:pt x="5988"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2"/>
              <p:cNvSpPr/>
              <p:nvPr/>
            </p:nvSpPr>
            <p:spPr>
              <a:xfrm>
                <a:off x="7214911" y="610304"/>
                <a:ext cx="15004" cy="1326929"/>
              </a:xfrm>
              <a:custGeom>
                <a:avLst/>
                <a:gdLst/>
                <a:ahLst/>
                <a:cxnLst/>
                <a:rect l="l" t="t" r="r" b="b"/>
                <a:pathLst>
                  <a:path w="762" h="67391" extrusionOk="0">
                    <a:moveTo>
                      <a:pt x="460" y="0"/>
                    </a:moveTo>
                    <a:cubicBezTo>
                      <a:pt x="296" y="0"/>
                      <a:pt x="160" y="134"/>
                      <a:pt x="160" y="299"/>
                    </a:cubicBezTo>
                    <a:cubicBezTo>
                      <a:pt x="0" y="22203"/>
                      <a:pt x="0" y="44674"/>
                      <a:pt x="160" y="67091"/>
                    </a:cubicBezTo>
                    <a:cubicBezTo>
                      <a:pt x="162" y="67256"/>
                      <a:pt x="296" y="67390"/>
                      <a:pt x="460" y="67390"/>
                    </a:cubicBezTo>
                    <a:lnTo>
                      <a:pt x="463" y="67389"/>
                    </a:lnTo>
                    <a:cubicBezTo>
                      <a:pt x="629" y="67388"/>
                      <a:pt x="762" y="67253"/>
                      <a:pt x="762" y="67087"/>
                    </a:cubicBezTo>
                    <a:cubicBezTo>
                      <a:pt x="600" y="44673"/>
                      <a:pt x="600" y="22203"/>
                      <a:pt x="762" y="302"/>
                    </a:cubicBezTo>
                    <a:cubicBezTo>
                      <a:pt x="762" y="136"/>
                      <a:pt x="629" y="1"/>
                      <a:pt x="46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2"/>
              <p:cNvSpPr/>
              <p:nvPr/>
            </p:nvSpPr>
            <p:spPr>
              <a:xfrm>
                <a:off x="7217962" y="1925222"/>
                <a:ext cx="12031" cy="985937"/>
              </a:xfrm>
              <a:custGeom>
                <a:avLst/>
                <a:gdLst/>
                <a:ahLst/>
                <a:cxnLst/>
                <a:rect l="l" t="t" r="r" b="b"/>
                <a:pathLst>
                  <a:path w="611" h="50073" extrusionOk="0">
                    <a:moveTo>
                      <a:pt x="305" y="1"/>
                    </a:moveTo>
                    <a:cubicBezTo>
                      <a:pt x="137" y="1"/>
                      <a:pt x="1" y="140"/>
                      <a:pt x="5" y="308"/>
                    </a:cubicBezTo>
                    <a:lnTo>
                      <a:pt x="5" y="49772"/>
                    </a:lnTo>
                    <a:cubicBezTo>
                      <a:pt x="5" y="49938"/>
                      <a:pt x="139" y="50072"/>
                      <a:pt x="305" y="50072"/>
                    </a:cubicBezTo>
                    <a:cubicBezTo>
                      <a:pt x="471" y="50072"/>
                      <a:pt x="607" y="49938"/>
                      <a:pt x="605" y="49772"/>
                    </a:cubicBezTo>
                    <a:lnTo>
                      <a:pt x="605" y="308"/>
                    </a:lnTo>
                    <a:cubicBezTo>
                      <a:pt x="610" y="140"/>
                      <a:pt x="474" y="1"/>
                      <a:pt x="305"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2"/>
              <p:cNvSpPr/>
              <p:nvPr/>
            </p:nvSpPr>
            <p:spPr>
              <a:xfrm>
                <a:off x="6573450" y="610737"/>
                <a:ext cx="14256" cy="2031102"/>
              </a:xfrm>
              <a:custGeom>
                <a:avLst/>
                <a:gdLst/>
                <a:ahLst/>
                <a:cxnLst/>
                <a:rect l="l" t="t" r="r" b="b"/>
                <a:pathLst>
                  <a:path w="724" h="103154" extrusionOk="0">
                    <a:moveTo>
                      <a:pt x="303" y="1"/>
                    </a:moveTo>
                    <a:cubicBezTo>
                      <a:pt x="107" y="5"/>
                      <a:pt x="1" y="136"/>
                      <a:pt x="1" y="302"/>
                    </a:cubicBezTo>
                    <a:cubicBezTo>
                      <a:pt x="122" y="34194"/>
                      <a:pt x="122" y="68696"/>
                      <a:pt x="1" y="102852"/>
                    </a:cubicBezTo>
                    <a:cubicBezTo>
                      <a:pt x="0" y="103018"/>
                      <a:pt x="135" y="103154"/>
                      <a:pt x="301" y="103154"/>
                    </a:cubicBezTo>
                    <a:cubicBezTo>
                      <a:pt x="467" y="103154"/>
                      <a:pt x="601" y="103020"/>
                      <a:pt x="603" y="102855"/>
                    </a:cubicBezTo>
                    <a:cubicBezTo>
                      <a:pt x="724" y="68697"/>
                      <a:pt x="724" y="34192"/>
                      <a:pt x="603" y="299"/>
                    </a:cubicBezTo>
                    <a:cubicBezTo>
                      <a:pt x="601" y="135"/>
                      <a:pt x="467" y="1"/>
                      <a:pt x="303"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2"/>
              <p:cNvSpPr/>
              <p:nvPr/>
            </p:nvSpPr>
            <p:spPr>
              <a:xfrm>
                <a:off x="6318070" y="3778720"/>
                <a:ext cx="267134" cy="210762"/>
              </a:xfrm>
              <a:custGeom>
                <a:avLst/>
                <a:gdLst/>
                <a:ahLst/>
                <a:cxnLst/>
                <a:rect l="l" t="t" r="r" b="b"/>
                <a:pathLst>
                  <a:path w="13567" h="10704" extrusionOk="0">
                    <a:moveTo>
                      <a:pt x="3106" y="1"/>
                    </a:moveTo>
                    <a:cubicBezTo>
                      <a:pt x="2133" y="1704"/>
                      <a:pt x="1025" y="3606"/>
                      <a:pt x="0" y="5349"/>
                    </a:cubicBezTo>
                    <a:cubicBezTo>
                      <a:pt x="1849" y="5653"/>
                      <a:pt x="4615" y="6343"/>
                      <a:pt x="6321" y="7866"/>
                    </a:cubicBezTo>
                    <a:cubicBezTo>
                      <a:pt x="7461" y="8884"/>
                      <a:pt x="8258" y="9882"/>
                      <a:pt x="8806" y="10704"/>
                    </a:cubicBezTo>
                    <a:cubicBezTo>
                      <a:pt x="10233" y="9835"/>
                      <a:pt x="11831" y="8912"/>
                      <a:pt x="13567" y="7988"/>
                    </a:cubicBezTo>
                    <a:cubicBezTo>
                      <a:pt x="12603" y="6119"/>
                      <a:pt x="10740" y="3213"/>
                      <a:pt x="7890" y="1691"/>
                    </a:cubicBezTo>
                    <a:cubicBezTo>
                      <a:pt x="5287" y="304"/>
                      <a:pt x="3851" y="10"/>
                      <a:pt x="310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2"/>
              <p:cNvSpPr/>
              <p:nvPr/>
            </p:nvSpPr>
            <p:spPr>
              <a:xfrm>
                <a:off x="6310864" y="3772813"/>
                <a:ext cx="281094" cy="222576"/>
              </a:xfrm>
              <a:custGeom>
                <a:avLst/>
                <a:gdLst/>
                <a:ahLst/>
                <a:cxnLst/>
                <a:rect l="l" t="t" r="r" b="b"/>
                <a:pathLst>
                  <a:path w="14276" h="11304" extrusionOk="0">
                    <a:moveTo>
                      <a:pt x="3642" y="608"/>
                    </a:moveTo>
                    <a:cubicBezTo>
                      <a:pt x="4405" y="660"/>
                      <a:pt x="5769" y="1006"/>
                      <a:pt x="8113" y="2257"/>
                    </a:cubicBezTo>
                    <a:cubicBezTo>
                      <a:pt x="10701" y="3636"/>
                      <a:pt x="12468" y="6178"/>
                      <a:pt x="13528" y="8164"/>
                    </a:cubicBezTo>
                    <a:cubicBezTo>
                      <a:pt x="12110" y="8924"/>
                      <a:pt x="10677" y="9742"/>
                      <a:pt x="9260" y="10598"/>
                    </a:cubicBezTo>
                    <a:cubicBezTo>
                      <a:pt x="8601" y="9652"/>
                      <a:pt x="7804" y="8760"/>
                      <a:pt x="6888" y="7942"/>
                    </a:cubicBezTo>
                    <a:cubicBezTo>
                      <a:pt x="5279" y="6505"/>
                      <a:pt x="2792" y="5786"/>
                      <a:pt x="844" y="5427"/>
                    </a:cubicBezTo>
                    <a:cubicBezTo>
                      <a:pt x="1931" y="3578"/>
                      <a:pt x="2871" y="1959"/>
                      <a:pt x="3642" y="608"/>
                    </a:cubicBezTo>
                    <a:close/>
                    <a:moveTo>
                      <a:pt x="3476" y="1"/>
                    </a:moveTo>
                    <a:cubicBezTo>
                      <a:pt x="3367" y="1"/>
                      <a:pt x="3267" y="58"/>
                      <a:pt x="3211" y="152"/>
                    </a:cubicBezTo>
                    <a:cubicBezTo>
                      <a:pt x="2373" y="1622"/>
                      <a:pt x="1329" y="3419"/>
                      <a:pt x="107" y="5497"/>
                    </a:cubicBezTo>
                    <a:cubicBezTo>
                      <a:pt x="0" y="5680"/>
                      <a:pt x="109" y="5911"/>
                      <a:pt x="318" y="5946"/>
                    </a:cubicBezTo>
                    <a:cubicBezTo>
                      <a:pt x="2236" y="6262"/>
                      <a:pt x="4865" y="6942"/>
                      <a:pt x="6487" y="8390"/>
                    </a:cubicBezTo>
                    <a:cubicBezTo>
                      <a:pt x="7442" y="9244"/>
                      <a:pt x="8262" y="10177"/>
                      <a:pt x="8922" y="11171"/>
                    </a:cubicBezTo>
                    <a:cubicBezTo>
                      <a:pt x="8978" y="11254"/>
                      <a:pt x="9071" y="11304"/>
                      <a:pt x="9172" y="11304"/>
                    </a:cubicBezTo>
                    <a:cubicBezTo>
                      <a:pt x="9227" y="11304"/>
                      <a:pt x="9281" y="11288"/>
                      <a:pt x="9328" y="11260"/>
                    </a:cubicBezTo>
                    <a:cubicBezTo>
                      <a:pt x="10902" y="10303"/>
                      <a:pt x="12498" y="9392"/>
                      <a:pt x="14074" y="8554"/>
                    </a:cubicBezTo>
                    <a:cubicBezTo>
                      <a:pt x="14220" y="8477"/>
                      <a:pt x="14275" y="8297"/>
                      <a:pt x="14199" y="8151"/>
                    </a:cubicBezTo>
                    <a:cubicBezTo>
                      <a:pt x="13119" y="6056"/>
                      <a:pt x="11235" y="3241"/>
                      <a:pt x="8397" y="1727"/>
                    </a:cubicBezTo>
                    <a:cubicBezTo>
                      <a:pt x="5755" y="318"/>
                      <a:pt x="4262" y="10"/>
                      <a:pt x="347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2"/>
              <p:cNvSpPr/>
              <p:nvPr/>
            </p:nvSpPr>
            <p:spPr>
              <a:xfrm>
                <a:off x="6312459" y="3740620"/>
                <a:ext cx="311260" cy="275975"/>
              </a:xfrm>
              <a:custGeom>
                <a:avLst/>
                <a:gdLst/>
                <a:ahLst/>
                <a:cxnLst/>
                <a:rect l="l" t="t" r="r" b="b"/>
                <a:pathLst>
                  <a:path w="15808" h="14016" extrusionOk="0">
                    <a:moveTo>
                      <a:pt x="8801" y="1"/>
                    </a:moveTo>
                    <a:lnTo>
                      <a:pt x="1" y="10593"/>
                    </a:lnTo>
                    <a:lnTo>
                      <a:pt x="5379" y="14015"/>
                    </a:lnTo>
                    <a:lnTo>
                      <a:pt x="15808" y="3585"/>
                    </a:lnTo>
                    <a:lnTo>
                      <a:pt x="8801"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2"/>
              <p:cNvSpPr/>
              <p:nvPr/>
            </p:nvSpPr>
            <p:spPr>
              <a:xfrm>
                <a:off x="6305646" y="3734694"/>
                <a:ext cx="325102" cy="287809"/>
              </a:xfrm>
              <a:custGeom>
                <a:avLst/>
                <a:gdLst/>
                <a:ahLst/>
                <a:cxnLst/>
                <a:rect l="l" t="t" r="r" b="b"/>
                <a:pathLst>
                  <a:path w="16511" h="14617" extrusionOk="0">
                    <a:moveTo>
                      <a:pt x="9225" y="679"/>
                    </a:moveTo>
                    <a:lnTo>
                      <a:pt x="15651" y="3965"/>
                    </a:lnTo>
                    <a:lnTo>
                      <a:pt x="5682" y="13933"/>
                    </a:lnTo>
                    <a:lnTo>
                      <a:pt x="796" y="10823"/>
                    </a:lnTo>
                    <a:lnTo>
                      <a:pt x="9225" y="679"/>
                    </a:lnTo>
                    <a:close/>
                    <a:moveTo>
                      <a:pt x="9148" y="1"/>
                    </a:moveTo>
                    <a:cubicBezTo>
                      <a:pt x="9060" y="1"/>
                      <a:pt x="8975" y="39"/>
                      <a:pt x="8916" y="110"/>
                    </a:cubicBezTo>
                    <a:lnTo>
                      <a:pt x="116" y="10702"/>
                    </a:lnTo>
                    <a:cubicBezTo>
                      <a:pt x="1" y="10841"/>
                      <a:pt x="33" y="11050"/>
                      <a:pt x="186" y="11147"/>
                    </a:cubicBezTo>
                    <a:lnTo>
                      <a:pt x="5564" y="14570"/>
                    </a:lnTo>
                    <a:cubicBezTo>
                      <a:pt x="5611" y="14601"/>
                      <a:pt x="5668" y="14616"/>
                      <a:pt x="5725" y="14616"/>
                    </a:cubicBezTo>
                    <a:cubicBezTo>
                      <a:pt x="5804" y="14616"/>
                      <a:pt x="5880" y="14585"/>
                      <a:pt x="5937" y="14528"/>
                    </a:cubicBezTo>
                    <a:lnTo>
                      <a:pt x="16367" y="4099"/>
                    </a:lnTo>
                    <a:cubicBezTo>
                      <a:pt x="16511" y="3955"/>
                      <a:pt x="16473" y="3712"/>
                      <a:pt x="16292" y="3619"/>
                    </a:cubicBezTo>
                    <a:lnTo>
                      <a:pt x="9284" y="34"/>
                    </a:lnTo>
                    <a:cubicBezTo>
                      <a:pt x="9241" y="12"/>
                      <a:pt x="9194" y="1"/>
                      <a:pt x="914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2"/>
              <p:cNvSpPr/>
              <p:nvPr/>
            </p:nvSpPr>
            <p:spPr>
              <a:xfrm>
                <a:off x="6364874" y="3776968"/>
                <a:ext cx="201094" cy="184003"/>
              </a:xfrm>
              <a:custGeom>
                <a:avLst/>
                <a:gdLst/>
                <a:ahLst/>
                <a:cxnLst/>
                <a:rect l="l" t="t" r="r" b="b"/>
                <a:pathLst>
                  <a:path w="10213" h="9345" extrusionOk="0">
                    <a:moveTo>
                      <a:pt x="6628" y="1"/>
                    </a:moveTo>
                    <a:lnTo>
                      <a:pt x="1" y="7824"/>
                    </a:lnTo>
                    <a:lnTo>
                      <a:pt x="2608" y="9345"/>
                    </a:lnTo>
                    <a:lnTo>
                      <a:pt x="10213" y="1631"/>
                    </a:lnTo>
                    <a:lnTo>
                      <a:pt x="66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2"/>
              <p:cNvSpPr/>
              <p:nvPr/>
            </p:nvSpPr>
            <p:spPr>
              <a:xfrm>
                <a:off x="6357982" y="3771061"/>
                <a:ext cx="215094" cy="195817"/>
              </a:xfrm>
              <a:custGeom>
                <a:avLst/>
                <a:gdLst/>
                <a:ahLst/>
                <a:cxnLst/>
                <a:rect l="l" t="t" r="r" b="b"/>
                <a:pathLst>
                  <a:path w="10924" h="9945" extrusionOk="0">
                    <a:moveTo>
                      <a:pt x="7060" y="670"/>
                    </a:moveTo>
                    <a:lnTo>
                      <a:pt x="10047" y="2027"/>
                    </a:lnTo>
                    <a:lnTo>
                      <a:pt x="2908" y="9267"/>
                    </a:lnTo>
                    <a:lnTo>
                      <a:pt x="812" y="8044"/>
                    </a:lnTo>
                    <a:lnTo>
                      <a:pt x="7060" y="670"/>
                    </a:lnTo>
                    <a:close/>
                    <a:moveTo>
                      <a:pt x="6977" y="0"/>
                    </a:moveTo>
                    <a:cubicBezTo>
                      <a:pt x="6891" y="0"/>
                      <a:pt x="6807" y="38"/>
                      <a:pt x="6748" y="108"/>
                    </a:cubicBezTo>
                    <a:lnTo>
                      <a:pt x="122" y="7929"/>
                    </a:lnTo>
                    <a:cubicBezTo>
                      <a:pt x="1" y="8072"/>
                      <a:pt x="38" y="8289"/>
                      <a:pt x="199" y="8382"/>
                    </a:cubicBezTo>
                    <a:lnTo>
                      <a:pt x="2806" y="9903"/>
                    </a:lnTo>
                    <a:cubicBezTo>
                      <a:pt x="2852" y="9931"/>
                      <a:pt x="2905" y="9945"/>
                      <a:pt x="2958" y="9945"/>
                    </a:cubicBezTo>
                    <a:cubicBezTo>
                      <a:pt x="3039" y="9945"/>
                      <a:pt x="3116" y="9913"/>
                      <a:pt x="3173" y="9855"/>
                    </a:cubicBezTo>
                    <a:lnTo>
                      <a:pt x="10777" y="2141"/>
                    </a:lnTo>
                    <a:cubicBezTo>
                      <a:pt x="10923" y="1993"/>
                      <a:pt x="10877" y="1744"/>
                      <a:pt x="10687" y="1657"/>
                    </a:cubicBezTo>
                    <a:lnTo>
                      <a:pt x="7102" y="28"/>
                    </a:lnTo>
                    <a:cubicBezTo>
                      <a:pt x="7062" y="9"/>
                      <a:pt x="7019" y="0"/>
                      <a:pt x="69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2"/>
              <p:cNvSpPr/>
              <p:nvPr/>
            </p:nvSpPr>
            <p:spPr>
              <a:xfrm>
                <a:off x="5227441" y="3795477"/>
                <a:ext cx="119361" cy="251422"/>
              </a:xfrm>
              <a:custGeom>
                <a:avLst/>
                <a:gdLst/>
                <a:ahLst/>
                <a:cxnLst/>
                <a:rect l="l" t="t" r="r" b="b"/>
                <a:pathLst>
                  <a:path w="6062" h="12769" extrusionOk="0">
                    <a:moveTo>
                      <a:pt x="2135" y="0"/>
                    </a:moveTo>
                    <a:cubicBezTo>
                      <a:pt x="1745" y="0"/>
                      <a:pt x="1353" y="156"/>
                      <a:pt x="989" y="487"/>
                    </a:cubicBezTo>
                    <a:cubicBezTo>
                      <a:pt x="0" y="1389"/>
                      <a:pt x="598" y="3432"/>
                      <a:pt x="829" y="4525"/>
                    </a:cubicBezTo>
                    <a:cubicBezTo>
                      <a:pt x="1241" y="6471"/>
                      <a:pt x="1544" y="8442"/>
                      <a:pt x="2225" y="10320"/>
                    </a:cubicBezTo>
                    <a:cubicBezTo>
                      <a:pt x="2497" y="11071"/>
                      <a:pt x="2820" y="12512"/>
                      <a:pt x="3758" y="12710"/>
                    </a:cubicBezTo>
                    <a:cubicBezTo>
                      <a:pt x="3946" y="12750"/>
                      <a:pt x="4121" y="12769"/>
                      <a:pt x="4282" y="12769"/>
                    </a:cubicBezTo>
                    <a:cubicBezTo>
                      <a:pt x="5523" y="12769"/>
                      <a:pt x="5965" y="11636"/>
                      <a:pt x="6000" y="10113"/>
                    </a:cubicBezTo>
                    <a:cubicBezTo>
                      <a:pt x="6061" y="7350"/>
                      <a:pt x="4780" y="3301"/>
                      <a:pt x="4493" y="2424"/>
                    </a:cubicBezTo>
                    <a:cubicBezTo>
                      <a:pt x="3994" y="895"/>
                      <a:pt x="3070" y="0"/>
                      <a:pt x="2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2"/>
              <p:cNvSpPr/>
              <p:nvPr/>
            </p:nvSpPr>
            <p:spPr>
              <a:xfrm>
                <a:off x="5222913" y="3789550"/>
                <a:ext cx="129777" cy="263275"/>
              </a:xfrm>
              <a:custGeom>
                <a:avLst/>
                <a:gdLst/>
                <a:ahLst/>
                <a:cxnLst/>
                <a:rect l="l" t="t" r="r" b="b"/>
                <a:pathLst>
                  <a:path w="6591" h="13371" extrusionOk="0">
                    <a:moveTo>
                      <a:pt x="2368" y="602"/>
                    </a:moveTo>
                    <a:cubicBezTo>
                      <a:pt x="2472" y="602"/>
                      <a:pt x="2576" y="616"/>
                      <a:pt x="2676" y="642"/>
                    </a:cubicBezTo>
                    <a:cubicBezTo>
                      <a:pt x="3397" y="832"/>
                      <a:pt x="4055" y="1647"/>
                      <a:pt x="4438" y="2818"/>
                    </a:cubicBezTo>
                    <a:cubicBezTo>
                      <a:pt x="4802" y="3937"/>
                      <a:pt x="5988" y="7789"/>
                      <a:pt x="5929" y="10407"/>
                    </a:cubicBezTo>
                    <a:cubicBezTo>
                      <a:pt x="5905" y="11484"/>
                      <a:pt x="5677" y="12200"/>
                      <a:pt x="5253" y="12537"/>
                    </a:cubicBezTo>
                    <a:cubicBezTo>
                      <a:pt x="5055" y="12692"/>
                      <a:pt x="4811" y="12769"/>
                      <a:pt x="4514" y="12769"/>
                    </a:cubicBezTo>
                    <a:cubicBezTo>
                      <a:pt x="4372" y="12769"/>
                      <a:pt x="4218" y="12752"/>
                      <a:pt x="4051" y="12717"/>
                    </a:cubicBezTo>
                    <a:cubicBezTo>
                      <a:pt x="3419" y="12583"/>
                      <a:pt x="3099" y="11607"/>
                      <a:pt x="2865" y="10895"/>
                    </a:cubicBezTo>
                    <a:cubicBezTo>
                      <a:pt x="2820" y="10758"/>
                      <a:pt x="2778" y="10631"/>
                      <a:pt x="2738" y="10519"/>
                    </a:cubicBezTo>
                    <a:cubicBezTo>
                      <a:pt x="2215" y="9077"/>
                      <a:pt x="1910" y="7543"/>
                      <a:pt x="1616" y="6061"/>
                    </a:cubicBezTo>
                    <a:cubicBezTo>
                      <a:pt x="1530" y="5628"/>
                      <a:pt x="1445" y="5196"/>
                      <a:pt x="1353" y="4765"/>
                    </a:cubicBezTo>
                    <a:lnTo>
                      <a:pt x="1271" y="4395"/>
                    </a:lnTo>
                    <a:cubicBezTo>
                      <a:pt x="1030" y="3322"/>
                      <a:pt x="663" y="1702"/>
                      <a:pt x="1422" y="1010"/>
                    </a:cubicBezTo>
                    <a:cubicBezTo>
                      <a:pt x="1718" y="739"/>
                      <a:pt x="2041" y="602"/>
                      <a:pt x="2368" y="602"/>
                    </a:cubicBezTo>
                    <a:close/>
                    <a:moveTo>
                      <a:pt x="2370" y="0"/>
                    </a:moveTo>
                    <a:cubicBezTo>
                      <a:pt x="1894" y="0"/>
                      <a:pt x="1425" y="193"/>
                      <a:pt x="1017" y="565"/>
                    </a:cubicBezTo>
                    <a:cubicBezTo>
                      <a:pt x="0" y="1492"/>
                      <a:pt x="413" y="3318"/>
                      <a:pt x="685" y="4526"/>
                    </a:cubicBezTo>
                    <a:lnTo>
                      <a:pt x="765" y="4888"/>
                    </a:lnTo>
                    <a:cubicBezTo>
                      <a:pt x="855" y="5317"/>
                      <a:pt x="941" y="5748"/>
                      <a:pt x="1027" y="6177"/>
                    </a:cubicBezTo>
                    <a:cubicBezTo>
                      <a:pt x="1326" y="7683"/>
                      <a:pt x="1634" y="9238"/>
                      <a:pt x="2173" y="10723"/>
                    </a:cubicBezTo>
                    <a:cubicBezTo>
                      <a:pt x="2212" y="10829"/>
                      <a:pt x="2251" y="10952"/>
                      <a:pt x="2293" y="11082"/>
                    </a:cubicBezTo>
                    <a:cubicBezTo>
                      <a:pt x="2573" y="11933"/>
                      <a:pt x="2956" y="13100"/>
                      <a:pt x="3926" y="13305"/>
                    </a:cubicBezTo>
                    <a:cubicBezTo>
                      <a:pt x="4119" y="13347"/>
                      <a:pt x="4316" y="13369"/>
                      <a:pt x="4513" y="13370"/>
                    </a:cubicBezTo>
                    <a:cubicBezTo>
                      <a:pt x="4948" y="13370"/>
                      <a:pt x="5322" y="13249"/>
                      <a:pt x="5625" y="13006"/>
                    </a:cubicBezTo>
                    <a:cubicBezTo>
                      <a:pt x="6197" y="12555"/>
                      <a:pt x="6500" y="11684"/>
                      <a:pt x="6530" y="10420"/>
                    </a:cubicBezTo>
                    <a:cubicBezTo>
                      <a:pt x="6590" y="7706"/>
                      <a:pt x="5381" y="3772"/>
                      <a:pt x="5009" y="2631"/>
                    </a:cubicBezTo>
                    <a:cubicBezTo>
                      <a:pt x="4557" y="1243"/>
                      <a:pt x="3762" y="307"/>
                      <a:pt x="2829" y="60"/>
                    </a:cubicBezTo>
                    <a:cubicBezTo>
                      <a:pt x="2677" y="20"/>
                      <a:pt x="2523" y="0"/>
                      <a:pt x="237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2"/>
              <p:cNvSpPr/>
              <p:nvPr/>
            </p:nvSpPr>
            <p:spPr>
              <a:xfrm>
                <a:off x="5189046" y="3890461"/>
                <a:ext cx="89629" cy="188827"/>
              </a:xfrm>
              <a:custGeom>
                <a:avLst/>
                <a:gdLst/>
                <a:ahLst/>
                <a:cxnLst/>
                <a:rect l="l" t="t" r="r" b="b"/>
                <a:pathLst>
                  <a:path w="4552" h="9590" extrusionOk="0">
                    <a:moveTo>
                      <a:pt x="1603" y="0"/>
                    </a:moveTo>
                    <a:cubicBezTo>
                      <a:pt x="1310" y="0"/>
                      <a:pt x="1015" y="118"/>
                      <a:pt x="742" y="367"/>
                    </a:cubicBezTo>
                    <a:cubicBezTo>
                      <a:pt x="0" y="1044"/>
                      <a:pt x="448" y="2578"/>
                      <a:pt x="621" y="3398"/>
                    </a:cubicBezTo>
                    <a:cubicBezTo>
                      <a:pt x="931" y="4859"/>
                      <a:pt x="1160" y="6339"/>
                      <a:pt x="1671" y="7750"/>
                    </a:cubicBezTo>
                    <a:cubicBezTo>
                      <a:pt x="1875" y="8314"/>
                      <a:pt x="2118" y="9397"/>
                      <a:pt x="2822" y="9545"/>
                    </a:cubicBezTo>
                    <a:cubicBezTo>
                      <a:pt x="2964" y="9575"/>
                      <a:pt x="3095" y="9589"/>
                      <a:pt x="3216" y="9589"/>
                    </a:cubicBezTo>
                    <a:cubicBezTo>
                      <a:pt x="4147" y="9589"/>
                      <a:pt x="4479" y="8738"/>
                      <a:pt x="4504" y="7596"/>
                    </a:cubicBezTo>
                    <a:cubicBezTo>
                      <a:pt x="4552" y="5519"/>
                      <a:pt x="3588" y="2479"/>
                      <a:pt x="3373" y="1820"/>
                    </a:cubicBezTo>
                    <a:cubicBezTo>
                      <a:pt x="2999" y="673"/>
                      <a:pt x="2305" y="0"/>
                      <a:pt x="16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2"/>
              <p:cNvSpPr/>
              <p:nvPr/>
            </p:nvSpPr>
            <p:spPr>
              <a:xfrm>
                <a:off x="5184025" y="3884554"/>
                <a:ext cx="100557" cy="200641"/>
              </a:xfrm>
              <a:custGeom>
                <a:avLst/>
                <a:gdLst/>
                <a:ahLst/>
                <a:cxnLst/>
                <a:rect l="l" t="t" r="r" b="b"/>
                <a:pathLst>
                  <a:path w="5107" h="10190" extrusionOk="0">
                    <a:moveTo>
                      <a:pt x="1856" y="600"/>
                    </a:moveTo>
                    <a:cubicBezTo>
                      <a:pt x="1929" y="600"/>
                      <a:pt x="2001" y="611"/>
                      <a:pt x="2073" y="630"/>
                    </a:cubicBezTo>
                    <a:cubicBezTo>
                      <a:pt x="2588" y="766"/>
                      <a:pt x="3064" y="1359"/>
                      <a:pt x="3342" y="2215"/>
                    </a:cubicBezTo>
                    <a:cubicBezTo>
                      <a:pt x="3615" y="3052"/>
                      <a:pt x="4503" y="5934"/>
                      <a:pt x="4459" y="7888"/>
                    </a:cubicBezTo>
                    <a:cubicBezTo>
                      <a:pt x="4442" y="8661"/>
                      <a:pt x="4276" y="9195"/>
                      <a:pt x="3979" y="9430"/>
                    </a:cubicBezTo>
                    <a:cubicBezTo>
                      <a:pt x="3846" y="9536"/>
                      <a:pt x="3678" y="9588"/>
                      <a:pt x="3472" y="9588"/>
                    </a:cubicBezTo>
                    <a:cubicBezTo>
                      <a:pt x="3370" y="9588"/>
                      <a:pt x="3259" y="9576"/>
                      <a:pt x="3139" y="9551"/>
                    </a:cubicBezTo>
                    <a:cubicBezTo>
                      <a:pt x="2707" y="9459"/>
                      <a:pt x="2473" y="8750"/>
                      <a:pt x="2304" y="8232"/>
                    </a:cubicBezTo>
                    <a:cubicBezTo>
                      <a:pt x="2269" y="8128"/>
                      <a:pt x="2239" y="8032"/>
                      <a:pt x="2208" y="7948"/>
                    </a:cubicBezTo>
                    <a:cubicBezTo>
                      <a:pt x="1818" y="6870"/>
                      <a:pt x="1589" y="5722"/>
                      <a:pt x="1368" y="4610"/>
                    </a:cubicBezTo>
                    <a:cubicBezTo>
                      <a:pt x="1304" y="4285"/>
                      <a:pt x="1239" y="3960"/>
                      <a:pt x="1170" y="3637"/>
                    </a:cubicBezTo>
                    <a:lnTo>
                      <a:pt x="1110" y="3359"/>
                    </a:lnTo>
                    <a:cubicBezTo>
                      <a:pt x="931" y="2571"/>
                      <a:pt x="663" y="1379"/>
                      <a:pt x="1200" y="888"/>
                    </a:cubicBezTo>
                    <a:cubicBezTo>
                      <a:pt x="1410" y="697"/>
                      <a:pt x="1629" y="600"/>
                      <a:pt x="1856" y="600"/>
                    </a:cubicBezTo>
                    <a:close/>
                    <a:moveTo>
                      <a:pt x="1860" y="1"/>
                    </a:moveTo>
                    <a:cubicBezTo>
                      <a:pt x="1484" y="1"/>
                      <a:pt x="1116" y="153"/>
                      <a:pt x="796" y="445"/>
                    </a:cubicBezTo>
                    <a:cubicBezTo>
                      <a:pt x="0" y="1170"/>
                      <a:pt x="316" y="2568"/>
                      <a:pt x="524" y="3492"/>
                    </a:cubicBezTo>
                    <a:lnTo>
                      <a:pt x="583" y="3762"/>
                    </a:lnTo>
                    <a:cubicBezTo>
                      <a:pt x="651" y="4084"/>
                      <a:pt x="715" y="4406"/>
                      <a:pt x="779" y="4727"/>
                    </a:cubicBezTo>
                    <a:cubicBezTo>
                      <a:pt x="1004" y="5861"/>
                      <a:pt x="1237" y="7032"/>
                      <a:pt x="1642" y="8153"/>
                    </a:cubicBezTo>
                    <a:cubicBezTo>
                      <a:pt x="1672" y="8232"/>
                      <a:pt x="1700" y="8322"/>
                      <a:pt x="1732" y="8420"/>
                    </a:cubicBezTo>
                    <a:cubicBezTo>
                      <a:pt x="1936" y="9038"/>
                      <a:pt x="2243" y="9975"/>
                      <a:pt x="3014" y="10139"/>
                    </a:cubicBezTo>
                    <a:cubicBezTo>
                      <a:pt x="3165" y="10171"/>
                      <a:pt x="3318" y="10189"/>
                      <a:pt x="3472" y="10190"/>
                    </a:cubicBezTo>
                    <a:cubicBezTo>
                      <a:pt x="3816" y="10190"/>
                      <a:pt x="4111" y="10093"/>
                      <a:pt x="4353" y="9902"/>
                    </a:cubicBezTo>
                    <a:cubicBezTo>
                      <a:pt x="4807" y="9542"/>
                      <a:pt x="5038" y="8889"/>
                      <a:pt x="5060" y="7903"/>
                    </a:cubicBezTo>
                    <a:cubicBezTo>
                      <a:pt x="5107" y="5853"/>
                      <a:pt x="4195" y="2887"/>
                      <a:pt x="3915" y="2028"/>
                    </a:cubicBezTo>
                    <a:cubicBezTo>
                      <a:pt x="3567" y="962"/>
                      <a:pt x="2951" y="240"/>
                      <a:pt x="2226" y="49"/>
                    </a:cubicBezTo>
                    <a:cubicBezTo>
                      <a:pt x="2104" y="17"/>
                      <a:pt x="1981" y="1"/>
                      <a:pt x="18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2"/>
              <p:cNvSpPr/>
              <p:nvPr/>
            </p:nvSpPr>
            <p:spPr>
              <a:xfrm>
                <a:off x="5473803" y="3860276"/>
                <a:ext cx="189142" cy="256600"/>
              </a:xfrm>
              <a:custGeom>
                <a:avLst/>
                <a:gdLst/>
                <a:ahLst/>
                <a:cxnLst/>
                <a:rect l="l" t="t" r="r" b="b"/>
                <a:pathLst>
                  <a:path w="9606" h="13032" extrusionOk="0">
                    <a:moveTo>
                      <a:pt x="295" y="0"/>
                    </a:moveTo>
                    <a:lnTo>
                      <a:pt x="295" y="0"/>
                    </a:lnTo>
                    <a:cubicBezTo>
                      <a:pt x="295" y="0"/>
                      <a:pt x="1" y="5292"/>
                      <a:pt x="687" y="5684"/>
                    </a:cubicBezTo>
                    <a:cubicBezTo>
                      <a:pt x="1374" y="6075"/>
                      <a:pt x="3922" y="6762"/>
                      <a:pt x="4216" y="6860"/>
                    </a:cubicBezTo>
                    <a:cubicBezTo>
                      <a:pt x="4510" y="6959"/>
                      <a:pt x="4313" y="7350"/>
                      <a:pt x="3922" y="8722"/>
                    </a:cubicBezTo>
                    <a:cubicBezTo>
                      <a:pt x="3529" y="10094"/>
                      <a:pt x="3922" y="11956"/>
                      <a:pt x="5098" y="12643"/>
                    </a:cubicBezTo>
                    <a:cubicBezTo>
                      <a:pt x="5537" y="12899"/>
                      <a:pt x="5935" y="13032"/>
                      <a:pt x="6266" y="13032"/>
                    </a:cubicBezTo>
                    <a:cubicBezTo>
                      <a:pt x="6823" y="13032"/>
                      <a:pt x="7192" y="12657"/>
                      <a:pt x="7253" y="11858"/>
                    </a:cubicBezTo>
                    <a:cubicBezTo>
                      <a:pt x="7352" y="10585"/>
                      <a:pt x="9606" y="6958"/>
                      <a:pt x="8919" y="5880"/>
                    </a:cubicBezTo>
                    <a:cubicBezTo>
                      <a:pt x="8234" y="4802"/>
                      <a:pt x="7155" y="3724"/>
                      <a:pt x="4999" y="3430"/>
                    </a:cubicBezTo>
                    <a:cubicBezTo>
                      <a:pt x="2843" y="3136"/>
                      <a:pt x="295" y="0"/>
                      <a:pt x="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2"/>
              <p:cNvSpPr/>
              <p:nvPr/>
            </p:nvSpPr>
            <p:spPr>
              <a:xfrm>
                <a:off x="5469865" y="3854330"/>
                <a:ext cx="194557" cy="268473"/>
              </a:xfrm>
              <a:custGeom>
                <a:avLst/>
                <a:gdLst/>
                <a:ahLst/>
                <a:cxnLst/>
                <a:rect l="l" t="t" r="r" b="b"/>
                <a:pathLst>
                  <a:path w="9881" h="13635" extrusionOk="0">
                    <a:moveTo>
                      <a:pt x="761" y="1063"/>
                    </a:moveTo>
                    <a:cubicBezTo>
                      <a:pt x="1630" y="2006"/>
                      <a:pt x="3476" y="3801"/>
                      <a:pt x="5160" y="4029"/>
                    </a:cubicBezTo>
                    <a:cubicBezTo>
                      <a:pt x="7354" y="4327"/>
                      <a:pt x="8326" y="5493"/>
                      <a:pt x="8867" y="6342"/>
                    </a:cubicBezTo>
                    <a:cubicBezTo>
                      <a:pt x="9206" y="6873"/>
                      <a:pt x="8482" y="8572"/>
                      <a:pt x="7955" y="9813"/>
                    </a:cubicBezTo>
                    <a:cubicBezTo>
                      <a:pt x="7548" y="10771"/>
                      <a:pt x="7196" y="11598"/>
                      <a:pt x="7154" y="12136"/>
                    </a:cubicBezTo>
                    <a:cubicBezTo>
                      <a:pt x="7132" y="12436"/>
                      <a:pt x="7047" y="12821"/>
                      <a:pt x="6771" y="12966"/>
                    </a:cubicBezTo>
                    <a:cubicBezTo>
                      <a:pt x="6687" y="13010"/>
                      <a:pt x="6585" y="13032"/>
                      <a:pt x="6468" y="13032"/>
                    </a:cubicBezTo>
                    <a:cubicBezTo>
                      <a:pt x="6194" y="13032"/>
                      <a:pt x="5841" y="12913"/>
                      <a:pt x="5449" y="12685"/>
                    </a:cubicBezTo>
                    <a:cubicBezTo>
                      <a:pt x="4393" y="12069"/>
                      <a:pt x="4060" y="10338"/>
                      <a:pt x="4411" y="9107"/>
                    </a:cubicBezTo>
                    <a:cubicBezTo>
                      <a:pt x="4488" y="8840"/>
                      <a:pt x="4555" y="8610"/>
                      <a:pt x="4615" y="8413"/>
                    </a:cubicBezTo>
                    <a:cubicBezTo>
                      <a:pt x="4879" y="7532"/>
                      <a:pt x="5025" y="7049"/>
                      <a:pt x="4512" y="6877"/>
                    </a:cubicBezTo>
                    <a:cubicBezTo>
                      <a:pt x="4449" y="6856"/>
                      <a:pt x="4289" y="6810"/>
                      <a:pt x="4067" y="6746"/>
                    </a:cubicBezTo>
                    <a:cubicBezTo>
                      <a:pt x="3314" y="6528"/>
                      <a:pt x="1551" y="6018"/>
                      <a:pt x="1050" y="5734"/>
                    </a:cubicBezTo>
                    <a:cubicBezTo>
                      <a:pt x="759" y="5449"/>
                      <a:pt x="681" y="3220"/>
                      <a:pt x="761" y="1063"/>
                    </a:cubicBezTo>
                    <a:close/>
                    <a:moveTo>
                      <a:pt x="497" y="0"/>
                    </a:moveTo>
                    <a:cubicBezTo>
                      <a:pt x="349" y="0"/>
                      <a:pt x="204" y="110"/>
                      <a:pt x="195" y="286"/>
                    </a:cubicBezTo>
                    <a:cubicBezTo>
                      <a:pt x="81" y="2331"/>
                      <a:pt x="0" y="5826"/>
                      <a:pt x="738" y="6246"/>
                    </a:cubicBezTo>
                    <a:cubicBezTo>
                      <a:pt x="1244" y="6535"/>
                      <a:pt x="2556" y="6935"/>
                      <a:pt x="3899" y="7322"/>
                    </a:cubicBezTo>
                    <a:cubicBezTo>
                      <a:pt x="4054" y="7367"/>
                      <a:pt x="4176" y="7403"/>
                      <a:pt x="4254" y="7427"/>
                    </a:cubicBezTo>
                    <a:cubicBezTo>
                      <a:pt x="4239" y="7574"/>
                      <a:pt x="4141" y="7900"/>
                      <a:pt x="4039" y="8240"/>
                    </a:cubicBezTo>
                    <a:cubicBezTo>
                      <a:pt x="3979" y="8441"/>
                      <a:pt x="3909" y="8672"/>
                      <a:pt x="3832" y="8941"/>
                    </a:cubicBezTo>
                    <a:cubicBezTo>
                      <a:pt x="3421" y="10383"/>
                      <a:pt x="3806" y="12422"/>
                      <a:pt x="5146" y="13203"/>
                    </a:cubicBezTo>
                    <a:cubicBezTo>
                      <a:pt x="5636" y="13489"/>
                      <a:pt x="6081" y="13635"/>
                      <a:pt x="6467" y="13635"/>
                    </a:cubicBezTo>
                    <a:cubicBezTo>
                      <a:pt x="6681" y="13635"/>
                      <a:pt x="6878" y="13590"/>
                      <a:pt x="7050" y="13500"/>
                    </a:cubicBezTo>
                    <a:cubicBezTo>
                      <a:pt x="7336" y="13349"/>
                      <a:pt x="7690" y="12999"/>
                      <a:pt x="7753" y="12184"/>
                    </a:cubicBezTo>
                    <a:cubicBezTo>
                      <a:pt x="7786" y="11744"/>
                      <a:pt x="8136" y="10921"/>
                      <a:pt x="8507" y="10049"/>
                    </a:cubicBezTo>
                    <a:cubicBezTo>
                      <a:pt x="9182" y="8461"/>
                      <a:pt x="9880" y="6819"/>
                      <a:pt x="9373" y="6021"/>
                    </a:cubicBezTo>
                    <a:cubicBezTo>
                      <a:pt x="8768" y="5070"/>
                      <a:pt x="7681" y="3767"/>
                      <a:pt x="5240" y="3435"/>
                    </a:cubicBezTo>
                    <a:cubicBezTo>
                      <a:pt x="3228" y="3160"/>
                      <a:pt x="753" y="143"/>
                      <a:pt x="728" y="112"/>
                    </a:cubicBezTo>
                    <a:cubicBezTo>
                      <a:pt x="666" y="35"/>
                      <a:pt x="581" y="0"/>
                      <a:pt x="49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2"/>
              <p:cNvSpPr/>
              <p:nvPr/>
            </p:nvSpPr>
            <p:spPr>
              <a:xfrm>
                <a:off x="5305296" y="3778425"/>
                <a:ext cx="119361" cy="251441"/>
              </a:xfrm>
              <a:custGeom>
                <a:avLst/>
                <a:gdLst/>
                <a:ahLst/>
                <a:cxnLst/>
                <a:rect l="l" t="t" r="r" b="b"/>
                <a:pathLst>
                  <a:path w="6062" h="12770" extrusionOk="0">
                    <a:moveTo>
                      <a:pt x="2135" y="0"/>
                    </a:moveTo>
                    <a:cubicBezTo>
                      <a:pt x="1744" y="0"/>
                      <a:pt x="1353" y="156"/>
                      <a:pt x="989" y="488"/>
                    </a:cubicBezTo>
                    <a:cubicBezTo>
                      <a:pt x="1" y="1390"/>
                      <a:pt x="598" y="3433"/>
                      <a:pt x="829" y="4526"/>
                    </a:cubicBezTo>
                    <a:cubicBezTo>
                      <a:pt x="1240" y="6472"/>
                      <a:pt x="1544" y="8442"/>
                      <a:pt x="2225" y="10320"/>
                    </a:cubicBezTo>
                    <a:cubicBezTo>
                      <a:pt x="2498" y="11072"/>
                      <a:pt x="2820" y="12512"/>
                      <a:pt x="3758" y="12710"/>
                    </a:cubicBezTo>
                    <a:cubicBezTo>
                      <a:pt x="3947" y="12750"/>
                      <a:pt x="4121" y="12769"/>
                      <a:pt x="4282" y="12769"/>
                    </a:cubicBezTo>
                    <a:cubicBezTo>
                      <a:pt x="5523" y="12769"/>
                      <a:pt x="5964" y="11637"/>
                      <a:pt x="5999" y="10114"/>
                    </a:cubicBezTo>
                    <a:cubicBezTo>
                      <a:pt x="6062" y="7350"/>
                      <a:pt x="4779" y="3301"/>
                      <a:pt x="4493" y="2425"/>
                    </a:cubicBezTo>
                    <a:cubicBezTo>
                      <a:pt x="3994" y="896"/>
                      <a:pt x="3069" y="0"/>
                      <a:pt x="2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2"/>
              <p:cNvSpPr/>
              <p:nvPr/>
            </p:nvSpPr>
            <p:spPr>
              <a:xfrm>
                <a:off x="5300767" y="3772518"/>
                <a:ext cx="129777" cy="263255"/>
              </a:xfrm>
              <a:custGeom>
                <a:avLst/>
                <a:gdLst/>
                <a:ahLst/>
                <a:cxnLst/>
                <a:rect l="l" t="t" r="r" b="b"/>
                <a:pathLst>
                  <a:path w="6591" h="13370" extrusionOk="0">
                    <a:moveTo>
                      <a:pt x="2368" y="601"/>
                    </a:moveTo>
                    <a:cubicBezTo>
                      <a:pt x="2473" y="601"/>
                      <a:pt x="2576" y="616"/>
                      <a:pt x="2677" y="643"/>
                    </a:cubicBezTo>
                    <a:cubicBezTo>
                      <a:pt x="3397" y="833"/>
                      <a:pt x="4055" y="1646"/>
                      <a:pt x="4438" y="2819"/>
                    </a:cubicBezTo>
                    <a:cubicBezTo>
                      <a:pt x="4802" y="3935"/>
                      <a:pt x="5988" y="7788"/>
                      <a:pt x="5929" y="10407"/>
                    </a:cubicBezTo>
                    <a:cubicBezTo>
                      <a:pt x="5905" y="11483"/>
                      <a:pt x="5677" y="12199"/>
                      <a:pt x="5253" y="12536"/>
                    </a:cubicBezTo>
                    <a:cubicBezTo>
                      <a:pt x="5056" y="12692"/>
                      <a:pt x="4813" y="12770"/>
                      <a:pt x="4516" y="12770"/>
                    </a:cubicBezTo>
                    <a:cubicBezTo>
                      <a:pt x="4373" y="12770"/>
                      <a:pt x="4218" y="12752"/>
                      <a:pt x="4050" y="12716"/>
                    </a:cubicBezTo>
                    <a:cubicBezTo>
                      <a:pt x="3420" y="12582"/>
                      <a:pt x="3099" y="11607"/>
                      <a:pt x="2865" y="10894"/>
                    </a:cubicBezTo>
                    <a:cubicBezTo>
                      <a:pt x="2820" y="10758"/>
                      <a:pt x="2779" y="10630"/>
                      <a:pt x="2738" y="10518"/>
                    </a:cubicBezTo>
                    <a:cubicBezTo>
                      <a:pt x="2217" y="9078"/>
                      <a:pt x="1912" y="7545"/>
                      <a:pt x="1617" y="6063"/>
                    </a:cubicBezTo>
                    <a:cubicBezTo>
                      <a:pt x="1531" y="5630"/>
                      <a:pt x="1445" y="5196"/>
                      <a:pt x="1353" y="4764"/>
                    </a:cubicBezTo>
                    <a:lnTo>
                      <a:pt x="1272" y="4394"/>
                    </a:lnTo>
                    <a:cubicBezTo>
                      <a:pt x="1030" y="3321"/>
                      <a:pt x="663" y="1702"/>
                      <a:pt x="1422" y="1009"/>
                    </a:cubicBezTo>
                    <a:cubicBezTo>
                      <a:pt x="1719" y="739"/>
                      <a:pt x="2041" y="601"/>
                      <a:pt x="2368" y="601"/>
                    </a:cubicBezTo>
                    <a:close/>
                    <a:moveTo>
                      <a:pt x="2370" y="0"/>
                    </a:moveTo>
                    <a:cubicBezTo>
                      <a:pt x="1894" y="0"/>
                      <a:pt x="1426" y="193"/>
                      <a:pt x="1017" y="565"/>
                    </a:cubicBezTo>
                    <a:cubicBezTo>
                      <a:pt x="1" y="1493"/>
                      <a:pt x="413" y="3318"/>
                      <a:pt x="685" y="4526"/>
                    </a:cubicBezTo>
                    <a:lnTo>
                      <a:pt x="765" y="4888"/>
                    </a:lnTo>
                    <a:cubicBezTo>
                      <a:pt x="857" y="5318"/>
                      <a:pt x="942" y="5748"/>
                      <a:pt x="1027" y="6180"/>
                    </a:cubicBezTo>
                    <a:cubicBezTo>
                      <a:pt x="1326" y="7683"/>
                      <a:pt x="1636" y="9239"/>
                      <a:pt x="2173" y="10722"/>
                    </a:cubicBezTo>
                    <a:cubicBezTo>
                      <a:pt x="2212" y="10829"/>
                      <a:pt x="2251" y="10951"/>
                      <a:pt x="2294" y="11081"/>
                    </a:cubicBezTo>
                    <a:cubicBezTo>
                      <a:pt x="2573" y="11933"/>
                      <a:pt x="2956" y="13099"/>
                      <a:pt x="3926" y="13305"/>
                    </a:cubicBezTo>
                    <a:cubicBezTo>
                      <a:pt x="4120" y="13346"/>
                      <a:pt x="4316" y="13367"/>
                      <a:pt x="4513" y="13370"/>
                    </a:cubicBezTo>
                    <a:cubicBezTo>
                      <a:pt x="4948" y="13370"/>
                      <a:pt x="5321" y="13249"/>
                      <a:pt x="5625" y="13007"/>
                    </a:cubicBezTo>
                    <a:cubicBezTo>
                      <a:pt x="6197" y="12554"/>
                      <a:pt x="6500" y="11684"/>
                      <a:pt x="6530" y="10421"/>
                    </a:cubicBezTo>
                    <a:cubicBezTo>
                      <a:pt x="6590" y="7705"/>
                      <a:pt x="5381" y="3772"/>
                      <a:pt x="5009" y="2631"/>
                    </a:cubicBezTo>
                    <a:cubicBezTo>
                      <a:pt x="4557" y="1244"/>
                      <a:pt x="3763" y="307"/>
                      <a:pt x="2831" y="61"/>
                    </a:cubicBezTo>
                    <a:cubicBezTo>
                      <a:pt x="2677" y="20"/>
                      <a:pt x="2523" y="0"/>
                      <a:pt x="237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2"/>
              <p:cNvSpPr/>
              <p:nvPr/>
            </p:nvSpPr>
            <p:spPr>
              <a:xfrm>
                <a:off x="5397819" y="3800183"/>
                <a:ext cx="119361" cy="251441"/>
              </a:xfrm>
              <a:custGeom>
                <a:avLst/>
                <a:gdLst/>
                <a:ahLst/>
                <a:cxnLst/>
                <a:rect l="l" t="t" r="r" b="b"/>
                <a:pathLst>
                  <a:path w="6062" h="12770" extrusionOk="0">
                    <a:moveTo>
                      <a:pt x="2134" y="0"/>
                    </a:moveTo>
                    <a:cubicBezTo>
                      <a:pt x="1744" y="0"/>
                      <a:pt x="1352" y="156"/>
                      <a:pt x="989" y="488"/>
                    </a:cubicBezTo>
                    <a:cubicBezTo>
                      <a:pt x="0" y="1390"/>
                      <a:pt x="598" y="3432"/>
                      <a:pt x="829" y="4526"/>
                    </a:cubicBezTo>
                    <a:cubicBezTo>
                      <a:pt x="1240" y="6470"/>
                      <a:pt x="1544" y="8441"/>
                      <a:pt x="2225" y="10320"/>
                    </a:cubicBezTo>
                    <a:cubicBezTo>
                      <a:pt x="2497" y="11072"/>
                      <a:pt x="2820" y="12513"/>
                      <a:pt x="3758" y="12711"/>
                    </a:cubicBezTo>
                    <a:cubicBezTo>
                      <a:pt x="3946" y="12750"/>
                      <a:pt x="4121" y="12769"/>
                      <a:pt x="4281" y="12769"/>
                    </a:cubicBezTo>
                    <a:cubicBezTo>
                      <a:pt x="5523" y="12769"/>
                      <a:pt x="5965" y="11636"/>
                      <a:pt x="5999" y="10114"/>
                    </a:cubicBezTo>
                    <a:cubicBezTo>
                      <a:pt x="6061" y="7349"/>
                      <a:pt x="4780" y="3301"/>
                      <a:pt x="4493" y="2424"/>
                    </a:cubicBezTo>
                    <a:cubicBezTo>
                      <a:pt x="3994" y="896"/>
                      <a:pt x="3069" y="0"/>
                      <a:pt x="21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2"/>
              <p:cNvSpPr/>
              <p:nvPr/>
            </p:nvSpPr>
            <p:spPr>
              <a:xfrm>
                <a:off x="5393270" y="3794256"/>
                <a:ext cx="129796" cy="263255"/>
              </a:xfrm>
              <a:custGeom>
                <a:avLst/>
                <a:gdLst/>
                <a:ahLst/>
                <a:cxnLst/>
                <a:rect l="l" t="t" r="r" b="b"/>
                <a:pathLst>
                  <a:path w="6592" h="13370" extrusionOk="0">
                    <a:moveTo>
                      <a:pt x="2369" y="602"/>
                    </a:moveTo>
                    <a:cubicBezTo>
                      <a:pt x="2472" y="602"/>
                      <a:pt x="2577" y="616"/>
                      <a:pt x="2676" y="643"/>
                    </a:cubicBezTo>
                    <a:cubicBezTo>
                      <a:pt x="3397" y="832"/>
                      <a:pt x="4056" y="1646"/>
                      <a:pt x="4438" y="2818"/>
                    </a:cubicBezTo>
                    <a:cubicBezTo>
                      <a:pt x="4803" y="3938"/>
                      <a:pt x="5989" y="7792"/>
                      <a:pt x="5930" y="10408"/>
                    </a:cubicBezTo>
                    <a:cubicBezTo>
                      <a:pt x="5905" y="11484"/>
                      <a:pt x="5678" y="12201"/>
                      <a:pt x="5253" y="12536"/>
                    </a:cubicBezTo>
                    <a:cubicBezTo>
                      <a:pt x="5056" y="12692"/>
                      <a:pt x="4814" y="12770"/>
                      <a:pt x="4517" y="12770"/>
                    </a:cubicBezTo>
                    <a:cubicBezTo>
                      <a:pt x="4374" y="12770"/>
                      <a:pt x="4219" y="12752"/>
                      <a:pt x="4050" y="12716"/>
                    </a:cubicBezTo>
                    <a:cubicBezTo>
                      <a:pt x="3420" y="12583"/>
                      <a:pt x="3099" y="11608"/>
                      <a:pt x="2865" y="10895"/>
                    </a:cubicBezTo>
                    <a:cubicBezTo>
                      <a:pt x="2820" y="10758"/>
                      <a:pt x="2778" y="10631"/>
                      <a:pt x="2738" y="10518"/>
                    </a:cubicBezTo>
                    <a:cubicBezTo>
                      <a:pt x="2216" y="9078"/>
                      <a:pt x="1911" y="7543"/>
                      <a:pt x="1616" y="6061"/>
                    </a:cubicBezTo>
                    <a:cubicBezTo>
                      <a:pt x="1531" y="5628"/>
                      <a:pt x="1444" y="5196"/>
                      <a:pt x="1353" y="4764"/>
                    </a:cubicBezTo>
                    <a:lnTo>
                      <a:pt x="1272" y="4397"/>
                    </a:lnTo>
                    <a:cubicBezTo>
                      <a:pt x="1029" y="3324"/>
                      <a:pt x="664" y="1703"/>
                      <a:pt x="1423" y="1010"/>
                    </a:cubicBezTo>
                    <a:cubicBezTo>
                      <a:pt x="1718" y="740"/>
                      <a:pt x="2041" y="602"/>
                      <a:pt x="2368" y="602"/>
                    </a:cubicBezTo>
                    <a:close/>
                    <a:moveTo>
                      <a:pt x="2369" y="0"/>
                    </a:moveTo>
                    <a:cubicBezTo>
                      <a:pt x="1893" y="0"/>
                      <a:pt x="1425" y="193"/>
                      <a:pt x="1017" y="566"/>
                    </a:cubicBezTo>
                    <a:cubicBezTo>
                      <a:pt x="0" y="1493"/>
                      <a:pt x="413" y="3319"/>
                      <a:pt x="685" y="4528"/>
                    </a:cubicBezTo>
                    <a:lnTo>
                      <a:pt x="765" y="4887"/>
                    </a:lnTo>
                    <a:cubicBezTo>
                      <a:pt x="856" y="5318"/>
                      <a:pt x="942" y="5747"/>
                      <a:pt x="1027" y="6177"/>
                    </a:cubicBezTo>
                    <a:cubicBezTo>
                      <a:pt x="1326" y="7682"/>
                      <a:pt x="1635" y="9238"/>
                      <a:pt x="2172" y="10722"/>
                    </a:cubicBezTo>
                    <a:cubicBezTo>
                      <a:pt x="2211" y="10830"/>
                      <a:pt x="2250" y="10951"/>
                      <a:pt x="2294" y="11081"/>
                    </a:cubicBezTo>
                    <a:cubicBezTo>
                      <a:pt x="2573" y="11934"/>
                      <a:pt x="2956" y="13100"/>
                      <a:pt x="3926" y="13304"/>
                    </a:cubicBezTo>
                    <a:cubicBezTo>
                      <a:pt x="4119" y="13347"/>
                      <a:pt x="4316" y="13368"/>
                      <a:pt x="4514" y="13370"/>
                    </a:cubicBezTo>
                    <a:cubicBezTo>
                      <a:pt x="4949" y="13370"/>
                      <a:pt x="5321" y="13249"/>
                      <a:pt x="5626" y="13007"/>
                    </a:cubicBezTo>
                    <a:cubicBezTo>
                      <a:pt x="6197" y="12554"/>
                      <a:pt x="6501" y="11684"/>
                      <a:pt x="6529" y="10421"/>
                    </a:cubicBezTo>
                    <a:cubicBezTo>
                      <a:pt x="6591" y="7709"/>
                      <a:pt x="5382" y="3773"/>
                      <a:pt x="5009" y="2631"/>
                    </a:cubicBezTo>
                    <a:cubicBezTo>
                      <a:pt x="4557" y="1244"/>
                      <a:pt x="3762" y="307"/>
                      <a:pt x="2830" y="61"/>
                    </a:cubicBezTo>
                    <a:cubicBezTo>
                      <a:pt x="2677" y="20"/>
                      <a:pt x="2522" y="0"/>
                      <a:pt x="236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2"/>
              <p:cNvSpPr/>
              <p:nvPr/>
            </p:nvSpPr>
            <p:spPr>
              <a:xfrm>
                <a:off x="6234664" y="4064659"/>
                <a:ext cx="190245" cy="261877"/>
              </a:xfrm>
              <a:custGeom>
                <a:avLst/>
                <a:gdLst/>
                <a:ahLst/>
                <a:cxnLst/>
                <a:rect l="l" t="t" r="r" b="b"/>
                <a:pathLst>
                  <a:path w="9662" h="13300" extrusionOk="0">
                    <a:moveTo>
                      <a:pt x="7147" y="0"/>
                    </a:moveTo>
                    <a:cubicBezTo>
                      <a:pt x="6326" y="0"/>
                      <a:pt x="5413" y="557"/>
                      <a:pt x="4636" y="1636"/>
                    </a:cubicBezTo>
                    <a:cubicBezTo>
                      <a:pt x="4048" y="2451"/>
                      <a:pt x="1375" y="6237"/>
                      <a:pt x="528" y="9296"/>
                    </a:cubicBezTo>
                    <a:cubicBezTo>
                      <a:pt x="0" y="11199"/>
                      <a:pt x="179" y="12820"/>
                      <a:pt x="2006" y="13269"/>
                    </a:cubicBezTo>
                    <a:cubicBezTo>
                      <a:pt x="2091" y="13290"/>
                      <a:pt x="2175" y="13300"/>
                      <a:pt x="2257" y="13300"/>
                    </a:cubicBezTo>
                    <a:cubicBezTo>
                      <a:pt x="3180" y="13300"/>
                      <a:pt x="3905" y="12056"/>
                      <a:pt x="4394" y="11426"/>
                    </a:cubicBezTo>
                    <a:cubicBezTo>
                      <a:pt x="5723" y="9712"/>
                      <a:pt x="6691" y="7707"/>
                      <a:pt x="7763" y="5785"/>
                    </a:cubicBezTo>
                    <a:cubicBezTo>
                      <a:pt x="8364" y="4704"/>
                      <a:pt x="9662" y="2769"/>
                      <a:pt x="8928" y="1282"/>
                    </a:cubicBezTo>
                    <a:cubicBezTo>
                      <a:pt x="8503" y="420"/>
                      <a:pt x="7860" y="0"/>
                      <a:pt x="7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p:cNvSpPr/>
              <p:nvPr/>
            </p:nvSpPr>
            <p:spPr>
              <a:xfrm>
                <a:off x="6231769" y="4058732"/>
                <a:ext cx="198357" cy="273750"/>
              </a:xfrm>
              <a:custGeom>
                <a:avLst/>
                <a:gdLst/>
                <a:ahLst/>
                <a:cxnLst/>
                <a:rect l="l" t="t" r="r" b="b"/>
                <a:pathLst>
                  <a:path w="10074" h="13903" extrusionOk="0">
                    <a:moveTo>
                      <a:pt x="7290" y="602"/>
                    </a:moveTo>
                    <a:cubicBezTo>
                      <a:pt x="7333" y="602"/>
                      <a:pt x="7375" y="604"/>
                      <a:pt x="7416" y="607"/>
                    </a:cubicBezTo>
                    <a:cubicBezTo>
                      <a:pt x="7991" y="655"/>
                      <a:pt x="8472" y="1039"/>
                      <a:pt x="8806" y="1716"/>
                    </a:cubicBezTo>
                    <a:cubicBezTo>
                      <a:pt x="9394" y="2906"/>
                      <a:pt x="8467" y="4514"/>
                      <a:pt x="7854" y="5578"/>
                    </a:cubicBezTo>
                    <a:cubicBezTo>
                      <a:pt x="7779" y="5707"/>
                      <a:pt x="7709" y="5829"/>
                      <a:pt x="7646" y="5941"/>
                    </a:cubicBezTo>
                    <a:cubicBezTo>
                      <a:pt x="7409" y="6367"/>
                      <a:pt x="7176" y="6798"/>
                      <a:pt x="6943" y="7228"/>
                    </a:cubicBezTo>
                    <a:cubicBezTo>
                      <a:pt x="6148" y="8703"/>
                      <a:pt x="5324" y="10228"/>
                      <a:pt x="4304" y="11543"/>
                    </a:cubicBezTo>
                    <a:cubicBezTo>
                      <a:pt x="4225" y="11646"/>
                      <a:pt x="4138" y="11764"/>
                      <a:pt x="4047" y="11891"/>
                    </a:cubicBezTo>
                    <a:cubicBezTo>
                      <a:pt x="3610" y="12495"/>
                      <a:pt x="3025" y="13299"/>
                      <a:pt x="2398" y="13299"/>
                    </a:cubicBezTo>
                    <a:cubicBezTo>
                      <a:pt x="2341" y="13299"/>
                      <a:pt x="2283" y="13293"/>
                      <a:pt x="2226" y="13279"/>
                    </a:cubicBezTo>
                    <a:cubicBezTo>
                      <a:pt x="1639" y="13135"/>
                      <a:pt x="1234" y="12862"/>
                      <a:pt x="991" y="12446"/>
                    </a:cubicBezTo>
                    <a:cubicBezTo>
                      <a:pt x="633" y="11836"/>
                      <a:pt x="624" y="10904"/>
                      <a:pt x="964" y="9678"/>
                    </a:cubicBezTo>
                    <a:cubicBezTo>
                      <a:pt x="1770" y="6773"/>
                      <a:pt x="4278" y="3153"/>
                      <a:pt x="5027" y="2112"/>
                    </a:cubicBezTo>
                    <a:cubicBezTo>
                      <a:pt x="5724" y="1145"/>
                      <a:pt x="6544" y="602"/>
                      <a:pt x="7290" y="602"/>
                    </a:cubicBezTo>
                    <a:close/>
                    <a:moveTo>
                      <a:pt x="7294" y="1"/>
                    </a:moveTo>
                    <a:cubicBezTo>
                      <a:pt x="6344" y="1"/>
                      <a:pt x="5353" y="632"/>
                      <a:pt x="4539" y="1761"/>
                    </a:cubicBezTo>
                    <a:cubicBezTo>
                      <a:pt x="3775" y="2821"/>
                      <a:pt x="1217" y="6516"/>
                      <a:pt x="384" y="9516"/>
                    </a:cubicBezTo>
                    <a:cubicBezTo>
                      <a:pt x="0" y="10905"/>
                      <a:pt x="30" y="11993"/>
                      <a:pt x="472" y="12749"/>
                    </a:cubicBezTo>
                    <a:cubicBezTo>
                      <a:pt x="798" y="13305"/>
                      <a:pt x="1339" y="13679"/>
                      <a:pt x="2082" y="13862"/>
                    </a:cubicBezTo>
                    <a:cubicBezTo>
                      <a:pt x="2188" y="13888"/>
                      <a:pt x="2297" y="13902"/>
                      <a:pt x="2406" y="13902"/>
                    </a:cubicBezTo>
                    <a:cubicBezTo>
                      <a:pt x="3333" y="13902"/>
                      <a:pt x="4046" y="12918"/>
                      <a:pt x="4534" y="12243"/>
                    </a:cubicBezTo>
                    <a:cubicBezTo>
                      <a:pt x="4621" y="12123"/>
                      <a:pt x="4702" y="12010"/>
                      <a:pt x="4778" y="11911"/>
                    </a:cubicBezTo>
                    <a:cubicBezTo>
                      <a:pt x="5829" y="10557"/>
                      <a:pt x="6665" y="9011"/>
                      <a:pt x="7472" y="7514"/>
                    </a:cubicBezTo>
                    <a:cubicBezTo>
                      <a:pt x="7704" y="7086"/>
                      <a:pt x="7934" y="6657"/>
                      <a:pt x="8172" y="6232"/>
                    </a:cubicBezTo>
                    <a:lnTo>
                      <a:pt x="8374" y="5877"/>
                    </a:lnTo>
                    <a:cubicBezTo>
                      <a:pt x="9051" y="4703"/>
                      <a:pt x="10073" y="2928"/>
                      <a:pt x="9344" y="1450"/>
                    </a:cubicBezTo>
                    <a:cubicBezTo>
                      <a:pt x="8919" y="585"/>
                      <a:pt x="8252" y="73"/>
                      <a:pt x="7466" y="8"/>
                    </a:cubicBezTo>
                    <a:cubicBezTo>
                      <a:pt x="7409" y="3"/>
                      <a:pt x="7351" y="1"/>
                      <a:pt x="729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2"/>
              <p:cNvSpPr/>
              <p:nvPr/>
            </p:nvSpPr>
            <p:spPr>
              <a:xfrm>
                <a:off x="6327029" y="4148006"/>
                <a:ext cx="142871" cy="196683"/>
              </a:xfrm>
              <a:custGeom>
                <a:avLst/>
                <a:gdLst/>
                <a:ahLst/>
                <a:cxnLst/>
                <a:rect l="l" t="t" r="r" b="b"/>
                <a:pathLst>
                  <a:path w="7256" h="9989" extrusionOk="0">
                    <a:moveTo>
                      <a:pt x="5368" y="1"/>
                    </a:moveTo>
                    <a:cubicBezTo>
                      <a:pt x="4751" y="1"/>
                      <a:pt x="4066" y="418"/>
                      <a:pt x="3482" y="1229"/>
                    </a:cubicBezTo>
                    <a:cubicBezTo>
                      <a:pt x="3041" y="1842"/>
                      <a:pt x="1033" y="4685"/>
                      <a:pt x="397" y="6981"/>
                    </a:cubicBezTo>
                    <a:cubicBezTo>
                      <a:pt x="1" y="8410"/>
                      <a:pt x="136" y="9628"/>
                      <a:pt x="1508" y="9966"/>
                    </a:cubicBezTo>
                    <a:cubicBezTo>
                      <a:pt x="1571" y="9981"/>
                      <a:pt x="1634" y="9989"/>
                      <a:pt x="1695" y="9989"/>
                    </a:cubicBezTo>
                    <a:cubicBezTo>
                      <a:pt x="2388" y="9989"/>
                      <a:pt x="2933" y="9055"/>
                      <a:pt x="3300" y="8581"/>
                    </a:cubicBezTo>
                    <a:cubicBezTo>
                      <a:pt x="4299" y="7294"/>
                      <a:pt x="5026" y="5789"/>
                      <a:pt x="5829" y="4346"/>
                    </a:cubicBezTo>
                    <a:cubicBezTo>
                      <a:pt x="6282" y="3534"/>
                      <a:pt x="7256" y="2080"/>
                      <a:pt x="6706" y="963"/>
                    </a:cubicBezTo>
                    <a:cubicBezTo>
                      <a:pt x="6386" y="316"/>
                      <a:pt x="5903" y="1"/>
                      <a:pt x="53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2"/>
              <p:cNvSpPr/>
              <p:nvPr/>
            </p:nvSpPr>
            <p:spPr>
              <a:xfrm>
                <a:off x="6323347" y="4142099"/>
                <a:ext cx="152145" cy="208517"/>
              </a:xfrm>
              <a:custGeom>
                <a:avLst/>
                <a:gdLst/>
                <a:ahLst/>
                <a:cxnLst/>
                <a:rect l="l" t="t" r="r" b="b"/>
                <a:pathLst>
                  <a:path w="7727" h="10590" extrusionOk="0">
                    <a:moveTo>
                      <a:pt x="5548" y="601"/>
                    </a:moveTo>
                    <a:cubicBezTo>
                      <a:pt x="5579" y="601"/>
                      <a:pt x="5610" y="602"/>
                      <a:pt x="5641" y="605"/>
                    </a:cubicBezTo>
                    <a:cubicBezTo>
                      <a:pt x="6045" y="638"/>
                      <a:pt x="6385" y="912"/>
                      <a:pt x="6623" y="1396"/>
                    </a:cubicBezTo>
                    <a:cubicBezTo>
                      <a:pt x="7047" y="2253"/>
                      <a:pt x="6363" y="3440"/>
                      <a:pt x="5911" y="4225"/>
                    </a:cubicBezTo>
                    <a:lnTo>
                      <a:pt x="5754" y="4499"/>
                    </a:lnTo>
                    <a:cubicBezTo>
                      <a:pt x="5575" y="4820"/>
                      <a:pt x="5400" y="5145"/>
                      <a:pt x="5224" y="5469"/>
                    </a:cubicBezTo>
                    <a:cubicBezTo>
                      <a:pt x="4629" y="6574"/>
                      <a:pt x="4011" y="7714"/>
                      <a:pt x="3250" y="8696"/>
                    </a:cubicBezTo>
                    <a:cubicBezTo>
                      <a:pt x="3190" y="8773"/>
                      <a:pt x="3126" y="8863"/>
                      <a:pt x="3056" y="8959"/>
                    </a:cubicBezTo>
                    <a:cubicBezTo>
                      <a:pt x="2737" y="9400"/>
                      <a:pt x="2307" y="9985"/>
                      <a:pt x="1873" y="9985"/>
                    </a:cubicBezTo>
                    <a:cubicBezTo>
                      <a:pt x="1838" y="9985"/>
                      <a:pt x="1802" y="9981"/>
                      <a:pt x="1767" y="9973"/>
                    </a:cubicBezTo>
                    <a:cubicBezTo>
                      <a:pt x="1346" y="9870"/>
                      <a:pt x="1058" y="9677"/>
                      <a:pt x="886" y="9382"/>
                    </a:cubicBezTo>
                    <a:cubicBezTo>
                      <a:pt x="628" y="8941"/>
                      <a:pt x="624" y="8262"/>
                      <a:pt x="873" y="7361"/>
                    </a:cubicBezTo>
                    <a:lnTo>
                      <a:pt x="874" y="7361"/>
                    </a:lnTo>
                    <a:cubicBezTo>
                      <a:pt x="1474" y="5194"/>
                      <a:pt x="3352" y="2483"/>
                      <a:pt x="3913" y="1704"/>
                    </a:cubicBezTo>
                    <a:cubicBezTo>
                      <a:pt x="4413" y="1010"/>
                      <a:pt x="5017" y="601"/>
                      <a:pt x="5548" y="601"/>
                    </a:cubicBezTo>
                    <a:close/>
                    <a:moveTo>
                      <a:pt x="5561" y="0"/>
                    </a:moveTo>
                    <a:cubicBezTo>
                      <a:pt x="4827" y="0"/>
                      <a:pt x="4052" y="483"/>
                      <a:pt x="3425" y="1353"/>
                    </a:cubicBezTo>
                    <a:cubicBezTo>
                      <a:pt x="2850" y="2152"/>
                      <a:pt x="922" y="4937"/>
                      <a:pt x="293" y="7201"/>
                    </a:cubicBezTo>
                    <a:cubicBezTo>
                      <a:pt x="0" y="8264"/>
                      <a:pt x="24" y="9100"/>
                      <a:pt x="368" y="9687"/>
                    </a:cubicBezTo>
                    <a:cubicBezTo>
                      <a:pt x="623" y="10121"/>
                      <a:pt x="1045" y="10414"/>
                      <a:pt x="1624" y="10556"/>
                    </a:cubicBezTo>
                    <a:cubicBezTo>
                      <a:pt x="1709" y="10578"/>
                      <a:pt x="1798" y="10589"/>
                      <a:pt x="1887" y="10589"/>
                    </a:cubicBezTo>
                    <a:cubicBezTo>
                      <a:pt x="2618" y="10589"/>
                      <a:pt x="3166" y="9831"/>
                      <a:pt x="3542" y="9311"/>
                    </a:cubicBezTo>
                    <a:cubicBezTo>
                      <a:pt x="3607" y="9221"/>
                      <a:pt x="3669" y="9137"/>
                      <a:pt x="3725" y="9065"/>
                    </a:cubicBezTo>
                    <a:cubicBezTo>
                      <a:pt x="4517" y="8044"/>
                      <a:pt x="5145" y="6880"/>
                      <a:pt x="5753" y="5754"/>
                    </a:cubicBezTo>
                    <a:cubicBezTo>
                      <a:pt x="5927" y="5433"/>
                      <a:pt x="6102" y="5111"/>
                      <a:pt x="6280" y="4792"/>
                    </a:cubicBezTo>
                    <a:lnTo>
                      <a:pt x="6431" y="4525"/>
                    </a:lnTo>
                    <a:cubicBezTo>
                      <a:pt x="6947" y="3630"/>
                      <a:pt x="7726" y="2277"/>
                      <a:pt x="7162" y="1130"/>
                    </a:cubicBezTo>
                    <a:cubicBezTo>
                      <a:pt x="6830" y="456"/>
                      <a:pt x="6307" y="57"/>
                      <a:pt x="5690" y="5"/>
                    </a:cubicBezTo>
                    <a:cubicBezTo>
                      <a:pt x="5647" y="2"/>
                      <a:pt x="5604" y="0"/>
                      <a:pt x="556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p:cNvSpPr/>
              <p:nvPr/>
            </p:nvSpPr>
            <p:spPr>
              <a:xfrm>
                <a:off x="5947386" y="3986785"/>
                <a:ext cx="236378" cy="225352"/>
              </a:xfrm>
              <a:custGeom>
                <a:avLst/>
                <a:gdLst/>
                <a:ahLst/>
                <a:cxnLst/>
                <a:rect l="l" t="t" r="r" b="b"/>
                <a:pathLst>
                  <a:path w="12005" h="11445" extrusionOk="0">
                    <a:moveTo>
                      <a:pt x="12004" y="0"/>
                    </a:moveTo>
                    <a:cubicBezTo>
                      <a:pt x="12004" y="0"/>
                      <a:pt x="9345" y="1548"/>
                      <a:pt x="7107" y="1548"/>
                    </a:cubicBezTo>
                    <a:cubicBezTo>
                      <a:pt x="6708" y="1548"/>
                      <a:pt x="6323" y="1499"/>
                      <a:pt x="5968" y="1383"/>
                    </a:cubicBezTo>
                    <a:cubicBezTo>
                      <a:pt x="5227" y="1141"/>
                      <a:pt x="4573" y="1039"/>
                      <a:pt x="3990" y="1039"/>
                    </a:cubicBezTo>
                    <a:cubicBezTo>
                      <a:pt x="2729" y="1039"/>
                      <a:pt x="1805" y="1517"/>
                      <a:pt x="1071" y="2088"/>
                    </a:cubicBezTo>
                    <a:cubicBezTo>
                      <a:pt x="1" y="2922"/>
                      <a:pt x="1153" y="8031"/>
                      <a:pt x="834" y="9475"/>
                    </a:cubicBezTo>
                    <a:cubicBezTo>
                      <a:pt x="547" y="10779"/>
                      <a:pt x="1217" y="11444"/>
                      <a:pt x="2420" y="11444"/>
                    </a:cubicBezTo>
                    <a:cubicBezTo>
                      <a:pt x="2549" y="11444"/>
                      <a:pt x="2683" y="11437"/>
                      <a:pt x="2824" y="11422"/>
                    </a:cubicBezTo>
                    <a:cubicBezTo>
                      <a:pt x="4276" y="11263"/>
                      <a:pt x="5299" y="9423"/>
                      <a:pt x="5344" y="7722"/>
                    </a:cubicBezTo>
                    <a:cubicBezTo>
                      <a:pt x="5387" y="6082"/>
                      <a:pt x="5319" y="5533"/>
                      <a:pt x="5618" y="5533"/>
                    </a:cubicBezTo>
                    <a:cubicBezTo>
                      <a:pt x="5629" y="5533"/>
                      <a:pt x="5641" y="5533"/>
                      <a:pt x="5653" y="5535"/>
                    </a:cubicBezTo>
                    <a:cubicBezTo>
                      <a:pt x="5966" y="5572"/>
                      <a:pt x="8473" y="6036"/>
                      <a:pt x="9507" y="6036"/>
                    </a:cubicBezTo>
                    <a:cubicBezTo>
                      <a:pt x="9586" y="6036"/>
                      <a:pt x="9658" y="6033"/>
                      <a:pt x="9718" y="6027"/>
                    </a:cubicBezTo>
                    <a:cubicBezTo>
                      <a:pt x="10564" y="5943"/>
                      <a:pt x="12004" y="1"/>
                      <a:pt x="120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2"/>
              <p:cNvSpPr/>
              <p:nvPr/>
            </p:nvSpPr>
            <p:spPr>
              <a:xfrm>
                <a:off x="5950379" y="3980858"/>
                <a:ext cx="240080" cy="237205"/>
              </a:xfrm>
              <a:custGeom>
                <a:avLst/>
                <a:gdLst/>
                <a:ahLst/>
                <a:cxnLst/>
                <a:rect l="l" t="t" r="r" b="b"/>
                <a:pathLst>
                  <a:path w="12193" h="12047" extrusionOk="0">
                    <a:moveTo>
                      <a:pt x="11397" y="882"/>
                    </a:moveTo>
                    <a:lnTo>
                      <a:pt x="11397" y="882"/>
                    </a:lnTo>
                    <a:cubicBezTo>
                      <a:pt x="10769" y="3323"/>
                      <a:pt x="9926" y="5837"/>
                      <a:pt x="9538" y="6028"/>
                    </a:cubicBezTo>
                    <a:cubicBezTo>
                      <a:pt x="9485" y="6033"/>
                      <a:pt x="9421" y="6036"/>
                      <a:pt x="9350" y="6036"/>
                    </a:cubicBezTo>
                    <a:cubicBezTo>
                      <a:pt x="8576" y="6036"/>
                      <a:pt x="6826" y="5746"/>
                      <a:pt x="6043" y="5617"/>
                    </a:cubicBezTo>
                    <a:cubicBezTo>
                      <a:pt x="5790" y="5575"/>
                      <a:pt x="5609" y="5545"/>
                      <a:pt x="5536" y="5537"/>
                    </a:cubicBezTo>
                    <a:cubicBezTo>
                      <a:pt x="5513" y="5534"/>
                      <a:pt x="5490" y="5533"/>
                      <a:pt x="5469" y="5533"/>
                    </a:cubicBezTo>
                    <a:cubicBezTo>
                      <a:pt x="5322" y="5533"/>
                      <a:pt x="5220" y="5591"/>
                      <a:pt x="5158" y="5645"/>
                    </a:cubicBezTo>
                    <a:cubicBezTo>
                      <a:pt x="4927" y="5847"/>
                      <a:pt x="4922" y="6201"/>
                      <a:pt x="4908" y="7150"/>
                    </a:cubicBezTo>
                    <a:cubicBezTo>
                      <a:pt x="4904" y="7395"/>
                      <a:pt x="4901" y="7682"/>
                      <a:pt x="4891" y="8015"/>
                    </a:cubicBezTo>
                    <a:cubicBezTo>
                      <a:pt x="4851" y="9547"/>
                      <a:pt x="3937" y="11283"/>
                      <a:pt x="2639" y="11424"/>
                    </a:cubicBezTo>
                    <a:cubicBezTo>
                      <a:pt x="2511" y="11438"/>
                      <a:pt x="2389" y="11444"/>
                      <a:pt x="2273" y="11444"/>
                    </a:cubicBezTo>
                    <a:cubicBezTo>
                      <a:pt x="1768" y="11444"/>
                      <a:pt x="1378" y="11315"/>
                      <a:pt x="1156" y="11069"/>
                    </a:cubicBezTo>
                    <a:cubicBezTo>
                      <a:pt x="916" y="10801"/>
                      <a:pt x="855" y="10388"/>
                      <a:pt x="975" y="9840"/>
                    </a:cubicBezTo>
                    <a:cubicBezTo>
                      <a:pt x="1108" y="9241"/>
                      <a:pt x="1015" y="8164"/>
                      <a:pt x="907" y="6917"/>
                    </a:cubicBezTo>
                    <a:cubicBezTo>
                      <a:pt x="766" y="5281"/>
                      <a:pt x="573" y="3040"/>
                      <a:pt x="1104" y="2626"/>
                    </a:cubicBezTo>
                    <a:cubicBezTo>
                      <a:pt x="1695" y="2165"/>
                      <a:pt x="2558" y="1643"/>
                      <a:pt x="3846" y="1643"/>
                    </a:cubicBezTo>
                    <a:cubicBezTo>
                      <a:pt x="4391" y="1643"/>
                      <a:pt x="5012" y="1738"/>
                      <a:pt x="5722" y="1968"/>
                    </a:cubicBezTo>
                    <a:cubicBezTo>
                      <a:pt x="6109" y="2094"/>
                      <a:pt x="6526" y="2148"/>
                      <a:pt x="6956" y="2148"/>
                    </a:cubicBezTo>
                    <a:cubicBezTo>
                      <a:pt x="8619" y="2148"/>
                      <a:pt x="10464" y="1349"/>
                      <a:pt x="11397" y="882"/>
                    </a:cubicBezTo>
                    <a:close/>
                    <a:moveTo>
                      <a:pt x="11851" y="0"/>
                    </a:moveTo>
                    <a:cubicBezTo>
                      <a:pt x="11801" y="0"/>
                      <a:pt x="11750" y="13"/>
                      <a:pt x="11700" y="42"/>
                    </a:cubicBezTo>
                    <a:cubicBezTo>
                      <a:pt x="11670" y="60"/>
                      <a:pt x="9080" y="1550"/>
                      <a:pt x="6960" y="1550"/>
                    </a:cubicBezTo>
                    <a:cubicBezTo>
                      <a:pt x="6590" y="1550"/>
                      <a:pt x="6234" y="1505"/>
                      <a:pt x="5909" y="1398"/>
                    </a:cubicBezTo>
                    <a:cubicBezTo>
                      <a:pt x="5126" y="1142"/>
                      <a:pt x="4437" y="1039"/>
                      <a:pt x="3831" y="1039"/>
                    </a:cubicBezTo>
                    <a:cubicBezTo>
                      <a:pt x="2382" y="1039"/>
                      <a:pt x="1404" y="1631"/>
                      <a:pt x="736" y="2152"/>
                    </a:cubicBezTo>
                    <a:cubicBezTo>
                      <a:pt x="0" y="2724"/>
                      <a:pt x="89" y="4431"/>
                      <a:pt x="309" y="6969"/>
                    </a:cubicBezTo>
                    <a:cubicBezTo>
                      <a:pt x="408" y="8117"/>
                      <a:pt x="501" y="9202"/>
                      <a:pt x="389" y="9711"/>
                    </a:cubicBezTo>
                    <a:cubicBezTo>
                      <a:pt x="184" y="10640"/>
                      <a:pt x="451" y="11181"/>
                      <a:pt x="709" y="11470"/>
                    </a:cubicBezTo>
                    <a:cubicBezTo>
                      <a:pt x="1051" y="11851"/>
                      <a:pt x="1583" y="12046"/>
                      <a:pt x="2266" y="12046"/>
                    </a:cubicBezTo>
                    <a:cubicBezTo>
                      <a:pt x="2412" y="12045"/>
                      <a:pt x="2558" y="12037"/>
                      <a:pt x="2704" y="12021"/>
                    </a:cubicBezTo>
                    <a:cubicBezTo>
                      <a:pt x="4366" y="11840"/>
                      <a:pt x="5446" y="9809"/>
                      <a:pt x="5492" y="8031"/>
                    </a:cubicBezTo>
                    <a:cubicBezTo>
                      <a:pt x="5501" y="7697"/>
                      <a:pt x="5505" y="7408"/>
                      <a:pt x="5509" y="7159"/>
                    </a:cubicBezTo>
                    <a:cubicBezTo>
                      <a:pt x="5515" y="6714"/>
                      <a:pt x="5521" y="6321"/>
                      <a:pt x="5553" y="6147"/>
                    </a:cubicBezTo>
                    <a:cubicBezTo>
                      <a:pt x="5642" y="6161"/>
                      <a:pt x="5777" y="6183"/>
                      <a:pt x="5944" y="6211"/>
                    </a:cubicBezTo>
                    <a:cubicBezTo>
                      <a:pt x="7309" y="6437"/>
                      <a:pt x="8650" y="6637"/>
                      <a:pt x="9368" y="6637"/>
                    </a:cubicBezTo>
                    <a:cubicBezTo>
                      <a:pt x="9453" y="6637"/>
                      <a:pt x="9529" y="6634"/>
                      <a:pt x="9596" y="6628"/>
                    </a:cubicBezTo>
                    <a:cubicBezTo>
                      <a:pt x="10470" y="6541"/>
                      <a:pt x="11463" y="3179"/>
                      <a:pt x="12144" y="372"/>
                    </a:cubicBezTo>
                    <a:cubicBezTo>
                      <a:pt x="12192" y="171"/>
                      <a:pt x="12033" y="0"/>
                      <a:pt x="1185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p:cNvSpPr/>
              <p:nvPr/>
            </p:nvSpPr>
            <p:spPr>
              <a:xfrm>
                <a:off x="6193196" y="3960558"/>
                <a:ext cx="190264" cy="261897"/>
              </a:xfrm>
              <a:custGeom>
                <a:avLst/>
                <a:gdLst/>
                <a:ahLst/>
                <a:cxnLst/>
                <a:rect l="l" t="t" r="r" b="b"/>
                <a:pathLst>
                  <a:path w="9663" h="13301" extrusionOk="0">
                    <a:moveTo>
                      <a:pt x="7148" y="1"/>
                    </a:moveTo>
                    <a:cubicBezTo>
                      <a:pt x="6327" y="1"/>
                      <a:pt x="5415" y="557"/>
                      <a:pt x="4637" y="1636"/>
                    </a:cubicBezTo>
                    <a:cubicBezTo>
                      <a:pt x="4049" y="2451"/>
                      <a:pt x="1376" y="6237"/>
                      <a:pt x="528" y="9296"/>
                    </a:cubicBezTo>
                    <a:cubicBezTo>
                      <a:pt x="0" y="11198"/>
                      <a:pt x="179" y="12820"/>
                      <a:pt x="2008" y="13269"/>
                    </a:cubicBezTo>
                    <a:cubicBezTo>
                      <a:pt x="2093" y="13290"/>
                      <a:pt x="2176" y="13300"/>
                      <a:pt x="2258" y="13300"/>
                    </a:cubicBezTo>
                    <a:cubicBezTo>
                      <a:pt x="3180" y="13300"/>
                      <a:pt x="3905" y="12056"/>
                      <a:pt x="4394" y="11426"/>
                    </a:cubicBezTo>
                    <a:cubicBezTo>
                      <a:pt x="5724" y="9712"/>
                      <a:pt x="6692" y="7707"/>
                      <a:pt x="7763" y="5786"/>
                    </a:cubicBezTo>
                    <a:cubicBezTo>
                      <a:pt x="8365" y="4704"/>
                      <a:pt x="9662" y="2769"/>
                      <a:pt x="8930" y="1282"/>
                    </a:cubicBezTo>
                    <a:cubicBezTo>
                      <a:pt x="8504" y="420"/>
                      <a:pt x="7861" y="1"/>
                      <a:pt x="71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a:off x="6190302" y="3954631"/>
                <a:ext cx="198377" cy="273750"/>
              </a:xfrm>
              <a:custGeom>
                <a:avLst/>
                <a:gdLst/>
                <a:ahLst/>
                <a:cxnLst/>
                <a:rect l="l" t="t" r="r" b="b"/>
                <a:pathLst>
                  <a:path w="10075" h="13903" extrusionOk="0">
                    <a:moveTo>
                      <a:pt x="7286" y="601"/>
                    </a:moveTo>
                    <a:cubicBezTo>
                      <a:pt x="7330" y="601"/>
                      <a:pt x="7373" y="603"/>
                      <a:pt x="7417" y="606"/>
                    </a:cubicBezTo>
                    <a:cubicBezTo>
                      <a:pt x="7992" y="655"/>
                      <a:pt x="8472" y="1038"/>
                      <a:pt x="8806" y="1716"/>
                    </a:cubicBezTo>
                    <a:cubicBezTo>
                      <a:pt x="9393" y="2907"/>
                      <a:pt x="8467" y="4514"/>
                      <a:pt x="7854" y="5578"/>
                    </a:cubicBezTo>
                    <a:cubicBezTo>
                      <a:pt x="7779" y="5707"/>
                      <a:pt x="7709" y="5828"/>
                      <a:pt x="7647" y="5940"/>
                    </a:cubicBezTo>
                    <a:cubicBezTo>
                      <a:pt x="7410" y="6366"/>
                      <a:pt x="7178" y="6796"/>
                      <a:pt x="6946" y="7226"/>
                    </a:cubicBezTo>
                    <a:cubicBezTo>
                      <a:pt x="6149" y="8701"/>
                      <a:pt x="5325" y="10227"/>
                      <a:pt x="4304" y="11543"/>
                    </a:cubicBezTo>
                    <a:cubicBezTo>
                      <a:pt x="4225" y="11645"/>
                      <a:pt x="4138" y="11763"/>
                      <a:pt x="4047" y="11890"/>
                    </a:cubicBezTo>
                    <a:cubicBezTo>
                      <a:pt x="3610" y="12494"/>
                      <a:pt x="3025" y="13299"/>
                      <a:pt x="2397" y="13299"/>
                    </a:cubicBezTo>
                    <a:cubicBezTo>
                      <a:pt x="2340" y="13299"/>
                      <a:pt x="2283" y="13293"/>
                      <a:pt x="2226" y="13279"/>
                    </a:cubicBezTo>
                    <a:cubicBezTo>
                      <a:pt x="1639" y="13134"/>
                      <a:pt x="1236" y="12861"/>
                      <a:pt x="992" y="12446"/>
                    </a:cubicBezTo>
                    <a:cubicBezTo>
                      <a:pt x="634" y="11835"/>
                      <a:pt x="625" y="10904"/>
                      <a:pt x="964" y="9677"/>
                    </a:cubicBezTo>
                    <a:cubicBezTo>
                      <a:pt x="1769" y="6773"/>
                      <a:pt x="4278" y="3152"/>
                      <a:pt x="5028" y="2112"/>
                    </a:cubicBezTo>
                    <a:cubicBezTo>
                      <a:pt x="5723" y="1146"/>
                      <a:pt x="6537" y="601"/>
                      <a:pt x="7286" y="601"/>
                    </a:cubicBezTo>
                    <a:close/>
                    <a:moveTo>
                      <a:pt x="7294" y="1"/>
                    </a:moveTo>
                    <a:cubicBezTo>
                      <a:pt x="6346" y="1"/>
                      <a:pt x="5353" y="632"/>
                      <a:pt x="4540" y="1761"/>
                    </a:cubicBezTo>
                    <a:cubicBezTo>
                      <a:pt x="3775" y="2821"/>
                      <a:pt x="1218" y="6516"/>
                      <a:pt x="386" y="9517"/>
                    </a:cubicBezTo>
                    <a:cubicBezTo>
                      <a:pt x="0" y="10905"/>
                      <a:pt x="30" y="11992"/>
                      <a:pt x="473" y="12749"/>
                    </a:cubicBezTo>
                    <a:cubicBezTo>
                      <a:pt x="798" y="13305"/>
                      <a:pt x="1340" y="13679"/>
                      <a:pt x="2082" y="13862"/>
                    </a:cubicBezTo>
                    <a:cubicBezTo>
                      <a:pt x="2188" y="13888"/>
                      <a:pt x="2297" y="13902"/>
                      <a:pt x="2406" y="13902"/>
                    </a:cubicBezTo>
                    <a:cubicBezTo>
                      <a:pt x="3334" y="13902"/>
                      <a:pt x="4046" y="12917"/>
                      <a:pt x="4534" y="12242"/>
                    </a:cubicBezTo>
                    <a:cubicBezTo>
                      <a:pt x="4622" y="12122"/>
                      <a:pt x="4703" y="12009"/>
                      <a:pt x="4779" y="11912"/>
                    </a:cubicBezTo>
                    <a:cubicBezTo>
                      <a:pt x="5830" y="10556"/>
                      <a:pt x="6666" y="9008"/>
                      <a:pt x="7475" y="7512"/>
                    </a:cubicBezTo>
                    <a:cubicBezTo>
                      <a:pt x="7705" y="7084"/>
                      <a:pt x="7936" y="6656"/>
                      <a:pt x="8172" y="6232"/>
                    </a:cubicBezTo>
                    <a:lnTo>
                      <a:pt x="8375" y="5878"/>
                    </a:lnTo>
                    <a:cubicBezTo>
                      <a:pt x="9052" y="4704"/>
                      <a:pt x="10075" y="2929"/>
                      <a:pt x="9346" y="1451"/>
                    </a:cubicBezTo>
                    <a:cubicBezTo>
                      <a:pt x="8919" y="586"/>
                      <a:pt x="8253" y="73"/>
                      <a:pt x="7466" y="8"/>
                    </a:cubicBezTo>
                    <a:cubicBezTo>
                      <a:pt x="7409" y="3"/>
                      <a:pt x="7352" y="1"/>
                      <a:pt x="729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6089568" y="3937697"/>
                <a:ext cx="190264" cy="261897"/>
              </a:xfrm>
              <a:custGeom>
                <a:avLst/>
                <a:gdLst/>
                <a:ahLst/>
                <a:cxnLst/>
                <a:rect l="l" t="t" r="r" b="b"/>
                <a:pathLst>
                  <a:path w="9663" h="13301" extrusionOk="0">
                    <a:moveTo>
                      <a:pt x="7147" y="0"/>
                    </a:moveTo>
                    <a:cubicBezTo>
                      <a:pt x="6326" y="0"/>
                      <a:pt x="5413" y="556"/>
                      <a:pt x="4636" y="1635"/>
                    </a:cubicBezTo>
                    <a:cubicBezTo>
                      <a:pt x="4049" y="2451"/>
                      <a:pt x="1376" y="6238"/>
                      <a:pt x="528" y="9295"/>
                    </a:cubicBezTo>
                    <a:cubicBezTo>
                      <a:pt x="0" y="11198"/>
                      <a:pt x="179" y="12819"/>
                      <a:pt x="2006" y="13270"/>
                    </a:cubicBezTo>
                    <a:cubicBezTo>
                      <a:pt x="2091" y="13290"/>
                      <a:pt x="2175" y="13300"/>
                      <a:pt x="2257" y="13300"/>
                    </a:cubicBezTo>
                    <a:cubicBezTo>
                      <a:pt x="3180" y="13300"/>
                      <a:pt x="3905" y="12055"/>
                      <a:pt x="4394" y="11425"/>
                    </a:cubicBezTo>
                    <a:cubicBezTo>
                      <a:pt x="5723" y="9713"/>
                      <a:pt x="6691" y="7708"/>
                      <a:pt x="7763" y="5785"/>
                    </a:cubicBezTo>
                    <a:cubicBezTo>
                      <a:pt x="8365" y="4704"/>
                      <a:pt x="9662" y="2769"/>
                      <a:pt x="8928" y="1281"/>
                    </a:cubicBezTo>
                    <a:cubicBezTo>
                      <a:pt x="8503" y="420"/>
                      <a:pt x="7860" y="0"/>
                      <a:pt x="7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2"/>
              <p:cNvSpPr/>
              <p:nvPr/>
            </p:nvSpPr>
            <p:spPr>
              <a:xfrm>
                <a:off x="6086674" y="3931790"/>
                <a:ext cx="198357" cy="273730"/>
              </a:xfrm>
              <a:custGeom>
                <a:avLst/>
                <a:gdLst/>
                <a:ahLst/>
                <a:cxnLst/>
                <a:rect l="l" t="t" r="r" b="b"/>
                <a:pathLst>
                  <a:path w="10074" h="13902" extrusionOk="0">
                    <a:moveTo>
                      <a:pt x="7284" y="600"/>
                    </a:moveTo>
                    <a:cubicBezTo>
                      <a:pt x="7328" y="600"/>
                      <a:pt x="7373" y="602"/>
                      <a:pt x="7417" y="606"/>
                    </a:cubicBezTo>
                    <a:cubicBezTo>
                      <a:pt x="7992" y="654"/>
                      <a:pt x="8472" y="1037"/>
                      <a:pt x="8806" y="1715"/>
                    </a:cubicBezTo>
                    <a:cubicBezTo>
                      <a:pt x="9393" y="2906"/>
                      <a:pt x="8467" y="4514"/>
                      <a:pt x="7854" y="5577"/>
                    </a:cubicBezTo>
                    <a:cubicBezTo>
                      <a:pt x="7779" y="5706"/>
                      <a:pt x="7709" y="5827"/>
                      <a:pt x="7647" y="5940"/>
                    </a:cubicBezTo>
                    <a:cubicBezTo>
                      <a:pt x="7409" y="6366"/>
                      <a:pt x="7177" y="6796"/>
                      <a:pt x="6945" y="7226"/>
                    </a:cubicBezTo>
                    <a:cubicBezTo>
                      <a:pt x="6148" y="8701"/>
                      <a:pt x="5324" y="10226"/>
                      <a:pt x="4304" y="11542"/>
                    </a:cubicBezTo>
                    <a:cubicBezTo>
                      <a:pt x="4225" y="11644"/>
                      <a:pt x="4138" y="11763"/>
                      <a:pt x="4047" y="11890"/>
                    </a:cubicBezTo>
                    <a:cubicBezTo>
                      <a:pt x="3611" y="12493"/>
                      <a:pt x="3028" y="13299"/>
                      <a:pt x="2398" y="13299"/>
                    </a:cubicBezTo>
                    <a:cubicBezTo>
                      <a:pt x="2341" y="13299"/>
                      <a:pt x="2283" y="13292"/>
                      <a:pt x="2226" y="13278"/>
                    </a:cubicBezTo>
                    <a:cubicBezTo>
                      <a:pt x="1639" y="13135"/>
                      <a:pt x="1235" y="12862"/>
                      <a:pt x="991" y="12446"/>
                    </a:cubicBezTo>
                    <a:cubicBezTo>
                      <a:pt x="633" y="11834"/>
                      <a:pt x="624" y="10903"/>
                      <a:pt x="964" y="9676"/>
                    </a:cubicBezTo>
                    <a:cubicBezTo>
                      <a:pt x="1769" y="6772"/>
                      <a:pt x="4278" y="3151"/>
                      <a:pt x="5027" y="2111"/>
                    </a:cubicBezTo>
                    <a:cubicBezTo>
                      <a:pt x="5722" y="1147"/>
                      <a:pt x="6531" y="600"/>
                      <a:pt x="7284" y="600"/>
                    </a:cubicBezTo>
                    <a:close/>
                    <a:moveTo>
                      <a:pt x="7283" y="0"/>
                    </a:moveTo>
                    <a:cubicBezTo>
                      <a:pt x="6342" y="0"/>
                      <a:pt x="5349" y="636"/>
                      <a:pt x="4540" y="1761"/>
                    </a:cubicBezTo>
                    <a:cubicBezTo>
                      <a:pt x="3775" y="2821"/>
                      <a:pt x="1217" y="6516"/>
                      <a:pt x="386" y="9516"/>
                    </a:cubicBezTo>
                    <a:cubicBezTo>
                      <a:pt x="0" y="10904"/>
                      <a:pt x="30" y="11992"/>
                      <a:pt x="473" y="12749"/>
                    </a:cubicBezTo>
                    <a:cubicBezTo>
                      <a:pt x="798" y="13305"/>
                      <a:pt x="1340" y="13680"/>
                      <a:pt x="2082" y="13861"/>
                    </a:cubicBezTo>
                    <a:cubicBezTo>
                      <a:pt x="2188" y="13887"/>
                      <a:pt x="2297" y="13902"/>
                      <a:pt x="2406" y="13902"/>
                    </a:cubicBezTo>
                    <a:cubicBezTo>
                      <a:pt x="3333" y="13902"/>
                      <a:pt x="4046" y="12916"/>
                      <a:pt x="4534" y="12243"/>
                    </a:cubicBezTo>
                    <a:cubicBezTo>
                      <a:pt x="4622" y="12122"/>
                      <a:pt x="4703" y="12009"/>
                      <a:pt x="4778" y="11911"/>
                    </a:cubicBezTo>
                    <a:cubicBezTo>
                      <a:pt x="5829" y="10557"/>
                      <a:pt x="6665" y="9010"/>
                      <a:pt x="7473" y="7512"/>
                    </a:cubicBezTo>
                    <a:cubicBezTo>
                      <a:pt x="7705" y="7084"/>
                      <a:pt x="7935" y="6657"/>
                      <a:pt x="8172" y="6233"/>
                    </a:cubicBezTo>
                    <a:lnTo>
                      <a:pt x="8375" y="5877"/>
                    </a:lnTo>
                    <a:cubicBezTo>
                      <a:pt x="9052" y="4702"/>
                      <a:pt x="10074" y="2928"/>
                      <a:pt x="9346" y="1449"/>
                    </a:cubicBezTo>
                    <a:cubicBezTo>
                      <a:pt x="8919" y="584"/>
                      <a:pt x="8251" y="72"/>
                      <a:pt x="7466" y="8"/>
                    </a:cubicBezTo>
                    <a:cubicBezTo>
                      <a:pt x="7405" y="3"/>
                      <a:pt x="7344" y="0"/>
                      <a:pt x="728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2"/>
              <p:cNvSpPr/>
              <p:nvPr/>
            </p:nvSpPr>
            <p:spPr>
              <a:xfrm>
                <a:off x="4933785" y="3759444"/>
                <a:ext cx="1341007" cy="970638"/>
              </a:xfrm>
              <a:custGeom>
                <a:avLst/>
                <a:gdLst/>
                <a:ahLst/>
                <a:cxnLst/>
                <a:rect l="l" t="t" r="r" b="b"/>
                <a:pathLst>
                  <a:path w="68106" h="49296" extrusionOk="0">
                    <a:moveTo>
                      <a:pt x="0" y="0"/>
                    </a:moveTo>
                    <a:lnTo>
                      <a:pt x="10704" y="29265"/>
                    </a:lnTo>
                    <a:lnTo>
                      <a:pt x="68105" y="49295"/>
                    </a:lnTo>
                    <a:lnTo>
                      <a:pt x="64816" y="21342"/>
                    </a:lnTo>
                    <a:lnTo>
                      <a:pt x="0"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4927444" y="3753517"/>
                <a:ext cx="1353609" cy="982492"/>
              </a:xfrm>
              <a:custGeom>
                <a:avLst/>
                <a:gdLst/>
                <a:ahLst/>
                <a:cxnLst/>
                <a:rect l="l" t="t" r="r" b="b"/>
                <a:pathLst>
                  <a:path w="68746" h="49898" extrusionOk="0">
                    <a:moveTo>
                      <a:pt x="818" y="780"/>
                    </a:moveTo>
                    <a:lnTo>
                      <a:pt x="64862" y="21868"/>
                    </a:lnTo>
                    <a:lnTo>
                      <a:pt x="68073" y="49154"/>
                    </a:lnTo>
                    <a:lnTo>
                      <a:pt x="11260" y="29329"/>
                    </a:lnTo>
                    <a:lnTo>
                      <a:pt x="818" y="780"/>
                    </a:lnTo>
                    <a:close/>
                    <a:moveTo>
                      <a:pt x="320" y="1"/>
                    </a:moveTo>
                    <a:cubicBezTo>
                      <a:pt x="240" y="1"/>
                      <a:pt x="163" y="33"/>
                      <a:pt x="106" y="93"/>
                    </a:cubicBezTo>
                    <a:cubicBezTo>
                      <a:pt x="27" y="176"/>
                      <a:pt x="1" y="297"/>
                      <a:pt x="40" y="404"/>
                    </a:cubicBezTo>
                    <a:lnTo>
                      <a:pt x="10744" y="29670"/>
                    </a:lnTo>
                    <a:cubicBezTo>
                      <a:pt x="10775" y="29754"/>
                      <a:pt x="10842" y="29821"/>
                      <a:pt x="10928" y="29849"/>
                    </a:cubicBezTo>
                    <a:lnTo>
                      <a:pt x="68327" y="49881"/>
                    </a:lnTo>
                    <a:cubicBezTo>
                      <a:pt x="68359" y="49891"/>
                      <a:pt x="68393" y="49897"/>
                      <a:pt x="68427" y="49897"/>
                    </a:cubicBezTo>
                    <a:cubicBezTo>
                      <a:pt x="68607" y="49897"/>
                      <a:pt x="68746" y="49740"/>
                      <a:pt x="68726" y="49562"/>
                    </a:cubicBezTo>
                    <a:lnTo>
                      <a:pt x="65437" y="21609"/>
                    </a:lnTo>
                    <a:cubicBezTo>
                      <a:pt x="65424" y="21493"/>
                      <a:pt x="65343" y="21394"/>
                      <a:pt x="65233" y="21359"/>
                    </a:cubicBezTo>
                    <a:lnTo>
                      <a:pt x="417" y="17"/>
                    </a:lnTo>
                    <a:cubicBezTo>
                      <a:pt x="385" y="6"/>
                      <a:pt x="352" y="1"/>
                      <a:pt x="32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 name="Google Shape;421;p32"/>
            <p:cNvGrpSpPr/>
            <p:nvPr/>
          </p:nvGrpSpPr>
          <p:grpSpPr>
            <a:xfrm>
              <a:off x="4866130" y="1140950"/>
              <a:ext cx="3577378" cy="3177375"/>
              <a:chOff x="4866130" y="1140950"/>
              <a:chExt cx="3577378" cy="3177375"/>
            </a:xfrm>
          </p:grpSpPr>
          <p:grpSp>
            <p:nvGrpSpPr>
              <p:cNvPr id="422" name="Google Shape;422;p32"/>
              <p:cNvGrpSpPr/>
              <p:nvPr/>
            </p:nvGrpSpPr>
            <p:grpSpPr>
              <a:xfrm>
                <a:off x="7218455" y="3425403"/>
                <a:ext cx="627776" cy="773482"/>
                <a:chOff x="7218455" y="3425403"/>
                <a:chExt cx="627776" cy="773482"/>
              </a:xfrm>
            </p:grpSpPr>
            <p:sp>
              <p:nvSpPr>
                <p:cNvPr id="423" name="Google Shape;423;p32"/>
                <p:cNvSpPr/>
                <p:nvPr/>
              </p:nvSpPr>
              <p:spPr>
                <a:xfrm>
                  <a:off x="7474976" y="3425403"/>
                  <a:ext cx="371255" cy="11873"/>
                </a:xfrm>
                <a:custGeom>
                  <a:avLst/>
                  <a:gdLst/>
                  <a:ahLst/>
                  <a:cxnLst/>
                  <a:rect l="l" t="t" r="r" b="b"/>
                  <a:pathLst>
                    <a:path w="18855" h="603" extrusionOk="0">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7218455" y="3425403"/>
                  <a:ext cx="137279" cy="11873"/>
                </a:xfrm>
                <a:custGeom>
                  <a:avLst/>
                  <a:gdLst/>
                  <a:ahLst/>
                  <a:cxnLst/>
                  <a:rect l="l" t="t" r="r" b="b"/>
                  <a:pathLst>
                    <a:path w="6972" h="603" extrusionOk="0">
                      <a:moveTo>
                        <a:pt x="301" y="1"/>
                      </a:moveTo>
                      <a:cubicBezTo>
                        <a:pt x="136" y="1"/>
                        <a:pt x="1" y="135"/>
                        <a:pt x="1" y="302"/>
                      </a:cubicBezTo>
                      <a:cubicBezTo>
                        <a:pt x="1" y="468"/>
                        <a:pt x="136" y="602"/>
                        <a:pt x="301" y="602"/>
                      </a:cubicBezTo>
                      <a:cubicBezTo>
                        <a:pt x="303" y="602"/>
                        <a:pt x="306" y="602"/>
                        <a:pt x="308" y="602"/>
                      </a:cubicBezTo>
                      <a:lnTo>
                        <a:pt x="6677" y="602"/>
                      </a:lnTo>
                      <a:cubicBezTo>
                        <a:pt x="6841" y="599"/>
                        <a:pt x="6971" y="465"/>
                        <a:pt x="6971" y="302"/>
                      </a:cubicBezTo>
                      <a:cubicBezTo>
                        <a:pt x="6971" y="139"/>
                        <a:pt x="6841" y="5"/>
                        <a:pt x="6677"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7771389" y="3490912"/>
                  <a:ext cx="74842" cy="11873"/>
                </a:xfrm>
                <a:custGeom>
                  <a:avLst/>
                  <a:gdLst/>
                  <a:ahLst/>
                  <a:cxnLst/>
                  <a:rect l="l" t="t" r="r" b="b"/>
                  <a:pathLst>
                    <a:path w="3801" h="603" extrusionOk="0">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p:cNvSpPr/>
                <p:nvPr/>
              </p:nvSpPr>
              <p:spPr>
                <a:xfrm>
                  <a:off x="7594672" y="3490912"/>
                  <a:ext cx="137535" cy="11873"/>
                </a:xfrm>
                <a:custGeom>
                  <a:avLst/>
                  <a:gdLst/>
                  <a:ahLst/>
                  <a:cxnLst/>
                  <a:rect l="l" t="t" r="r" b="b"/>
                  <a:pathLst>
                    <a:path w="6985" h="603" extrusionOk="0">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2"/>
                <p:cNvSpPr/>
                <p:nvPr/>
              </p:nvSpPr>
              <p:spPr>
                <a:xfrm>
                  <a:off x="7218455" y="3490912"/>
                  <a:ext cx="302576" cy="11873"/>
                </a:xfrm>
                <a:custGeom>
                  <a:avLst/>
                  <a:gdLst/>
                  <a:ahLst/>
                  <a:cxnLst/>
                  <a:rect l="l" t="t" r="r" b="b"/>
                  <a:pathLst>
                    <a:path w="15367" h="603" extrusionOk="0">
                      <a:moveTo>
                        <a:pt x="301" y="1"/>
                      </a:moveTo>
                      <a:cubicBezTo>
                        <a:pt x="136" y="1"/>
                        <a:pt x="1" y="135"/>
                        <a:pt x="1" y="301"/>
                      </a:cubicBezTo>
                      <a:cubicBezTo>
                        <a:pt x="1" y="468"/>
                        <a:pt x="136" y="602"/>
                        <a:pt x="301" y="602"/>
                      </a:cubicBezTo>
                      <a:cubicBezTo>
                        <a:pt x="303" y="602"/>
                        <a:pt x="306" y="602"/>
                        <a:pt x="308" y="602"/>
                      </a:cubicBezTo>
                      <a:lnTo>
                        <a:pt x="15073" y="602"/>
                      </a:lnTo>
                      <a:cubicBezTo>
                        <a:pt x="15236" y="599"/>
                        <a:pt x="15367" y="465"/>
                        <a:pt x="15367" y="301"/>
                      </a:cubicBezTo>
                      <a:cubicBezTo>
                        <a:pt x="15367" y="138"/>
                        <a:pt x="15236" y="5"/>
                        <a:pt x="15073"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2"/>
                <p:cNvSpPr/>
                <p:nvPr/>
              </p:nvSpPr>
              <p:spPr>
                <a:xfrm>
                  <a:off x="7514868" y="3556420"/>
                  <a:ext cx="331363" cy="11873"/>
                </a:xfrm>
                <a:custGeom>
                  <a:avLst/>
                  <a:gdLst/>
                  <a:ahLst/>
                  <a:cxnLst/>
                  <a:rect l="l" t="t" r="r" b="b"/>
                  <a:pathLst>
                    <a:path w="16829" h="603" extrusionOk="0">
                      <a:moveTo>
                        <a:pt x="300" y="1"/>
                      </a:moveTo>
                      <a:cubicBezTo>
                        <a:pt x="135" y="1"/>
                        <a:pt x="1" y="135"/>
                        <a:pt x="1" y="301"/>
                      </a:cubicBezTo>
                      <a:cubicBezTo>
                        <a:pt x="1" y="467"/>
                        <a:pt x="136" y="602"/>
                        <a:pt x="303" y="602"/>
                      </a:cubicBezTo>
                      <a:cubicBezTo>
                        <a:pt x="305" y="602"/>
                        <a:pt x="307" y="602"/>
                        <a:pt x="309" y="602"/>
                      </a:cubicBezTo>
                      <a:lnTo>
                        <a:pt x="16522" y="602"/>
                      </a:lnTo>
                      <a:cubicBezTo>
                        <a:pt x="16524" y="602"/>
                        <a:pt x="16526" y="602"/>
                        <a:pt x="16528" y="602"/>
                      </a:cubicBezTo>
                      <a:cubicBezTo>
                        <a:pt x="16694" y="602"/>
                        <a:pt x="16829" y="467"/>
                        <a:pt x="16829" y="301"/>
                      </a:cubicBezTo>
                      <a:cubicBezTo>
                        <a:pt x="16829" y="135"/>
                        <a:pt x="16695" y="1"/>
                        <a:pt x="16530" y="1"/>
                      </a:cubicBezTo>
                      <a:cubicBezTo>
                        <a:pt x="16527" y="1"/>
                        <a:pt x="16524" y="1"/>
                        <a:pt x="16522" y="1"/>
                      </a:cubicBezTo>
                      <a:lnTo>
                        <a:pt x="309" y="1"/>
                      </a:lnTo>
                      <a:cubicBezTo>
                        <a:pt x="306" y="1"/>
                        <a:pt x="303" y="1"/>
                        <a:pt x="30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2"/>
                <p:cNvSpPr/>
                <p:nvPr/>
              </p:nvSpPr>
              <p:spPr>
                <a:xfrm>
                  <a:off x="7218455" y="3556420"/>
                  <a:ext cx="239864" cy="11873"/>
                </a:xfrm>
                <a:custGeom>
                  <a:avLst/>
                  <a:gdLst/>
                  <a:ahLst/>
                  <a:cxnLst/>
                  <a:rect l="l" t="t" r="r" b="b"/>
                  <a:pathLst>
                    <a:path w="12182" h="603" extrusionOk="0">
                      <a:moveTo>
                        <a:pt x="299" y="1"/>
                      </a:moveTo>
                      <a:cubicBezTo>
                        <a:pt x="135" y="1"/>
                        <a:pt x="1" y="135"/>
                        <a:pt x="1" y="301"/>
                      </a:cubicBezTo>
                      <a:cubicBezTo>
                        <a:pt x="1" y="467"/>
                        <a:pt x="136" y="602"/>
                        <a:pt x="301" y="602"/>
                      </a:cubicBezTo>
                      <a:cubicBezTo>
                        <a:pt x="303" y="602"/>
                        <a:pt x="306" y="602"/>
                        <a:pt x="308" y="602"/>
                      </a:cubicBezTo>
                      <a:lnTo>
                        <a:pt x="11888" y="602"/>
                      </a:lnTo>
                      <a:cubicBezTo>
                        <a:pt x="12052" y="597"/>
                        <a:pt x="12182" y="464"/>
                        <a:pt x="12182" y="301"/>
                      </a:cubicBezTo>
                      <a:cubicBezTo>
                        <a:pt x="12182" y="137"/>
                        <a:pt x="12052" y="4"/>
                        <a:pt x="11888" y="1"/>
                      </a:cubicBezTo>
                      <a:lnTo>
                        <a:pt x="308"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2"/>
                <p:cNvSpPr/>
                <p:nvPr/>
              </p:nvSpPr>
              <p:spPr>
                <a:xfrm>
                  <a:off x="7697434" y="3621909"/>
                  <a:ext cx="148660" cy="11853"/>
                </a:xfrm>
                <a:custGeom>
                  <a:avLst/>
                  <a:gdLst/>
                  <a:ahLst/>
                  <a:cxnLst/>
                  <a:rect l="l" t="t" r="r" b="b"/>
                  <a:pathLst>
                    <a:path w="7550" h="602" extrusionOk="0">
                      <a:moveTo>
                        <a:pt x="301" y="1"/>
                      </a:moveTo>
                      <a:cubicBezTo>
                        <a:pt x="135" y="1"/>
                        <a:pt x="1" y="135"/>
                        <a:pt x="1" y="301"/>
                      </a:cubicBezTo>
                      <a:cubicBezTo>
                        <a:pt x="1" y="467"/>
                        <a:pt x="135" y="602"/>
                        <a:pt x="301" y="602"/>
                      </a:cubicBezTo>
                      <a:lnTo>
                        <a:pt x="7250" y="602"/>
                      </a:lnTo>
                      <a:cubicBezTo>
                        <a:pt x="7416" y="602"/>
                        <a:pt x="7550" y="467"/>
                        <a:pt x="7550" y="301"/>
                      </a:cubicBezTo>
                      <a:cubicBezTo>
                        <a:pt x="7550" y="135"/>
                        <a:pt x="7416" y="1"/>
                        <a:pt x="725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2"/>
                <p:cNvSpPr/>
                <p:nvPr/>
              </p:nvSpPr>
              <p:spPr>
                <a:xfrm>
                  <a:off x="7355399" y="3621909"/>
                  <a:ext cx="296886" cy="11853"/>
                </a:xfrm>
                <a:custGeom>
                  <a:avLst/>
                  <a:gdLst/>
                  <a:ahLst/>
                  <a:cxnLst/>
                  <a:rect l="l" t="t" r="r" b="b"/>
                  <a:pathLst>
                    <a:path w="15078" h="602" extrusionOk="0">
                      <a:moveTo>
                        <a:pt x="301" y="1"/>
                      </a:moveTo>
                      <a:cubicBezTo>
                        <a:pt x="135" y="1"/>
                        <a:pt x="1" y="135"/>
                        <a:pt x="1" y="301"/>
                      </a:cubicBezTo>
                      <a:cubicBezTo>
                        <a:pt x="1" y="467"/>
                        <a:pt x="135" y="602"/>
                        <a:pt x="301" y="602"/>
                      </a:cubicBezTo>
                      <a:lnTo>
                        <a:pt x="14777" y="602"/>
                      </a:lnTo>
                      <a:cubicBezTo>
                        <a:pt x="14943" y="602"/>
                        <a:pt x="15077" y="467"/>
                        <a:pt x="15077" y="301"/>
                      </a:cubicBezTo>
                      <a:cubicBezTo>
                        <a:pt x="15077" y="135"/>
                        <a:pt x="14943" y="1"/>
                        <a:pt x="1477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2"/>
                <p:cNvSpPr/>
                <p:nvPr/>
              </p:nvSpPr>
              <p:spPr>
                <a:xfrm>
                  <a:off x="7218593" y="3621909"/>
                  <a:ext cx="85967" cy="11853"/>
                </a:xfrm>
                <a:custGeom>
                  <a:avLst/>
                  <a:gdLst/>
                  <a:ahLst/>
                  <a:cxnLst/>
                  <a:rect l="l" t="t" r="r" b="b"/>
                  <a:pathLst>
                    <a:path w="4366" h="602" extrusionOk="0">
                      <a:moveTo>
                        <a:pt x="301" y="1"/>
                      </a:moveTo>
                      <a:cubicBezTo>
                        <a:pt x="135" y="1"/>
                        <a:pt x="1" y="135"/>
                        <a:pt x="1" y="301"/>
                      </a:cubicBezTo>
                      <a:cubicBezTo>
                        <a:pt x="1" y="467"/>
                        <a:pt x="135" y="602"/>
                        <a:pt x="301" y="602"/>
                      </a:cubicBezTo>
                      <a:lnTo>
                        <a:pt x="4064" y="602"/>
                      </a:lnTo>
                      <a:cubicBezTo>
                        <a:pt x="4230" y="602"/>
                        <a:pt x="4365" y="467"/>
                        <a:pt x="4365" y="301"/>
                      </a:cubicBezTo>
                      <a:cubicBezTo>
                        <a:pt x="4365" y="135"/>
                        <a:pt x="4230" y="1"/>
                        <a:pt x="40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2"/>
                <p:cNvSpPr/>
                <p:nvPr/>
              </p:nvSpPr>
              <p:spPr>
                <a:xfrm>
                  <a:off x="7474976" y="3679227"/>
                  <a:ext cx="371255" cy="11853"/>
                </a:xfrm>
                <a:custGeom>
                  <a:avLst/>
                  <a:gdLst/>
                  <a:ahLst/>
                  <a:cxnLst/>
                  <a:rect l="l" t="t" r="r" b="b"/>
                  <a:pathLst>
                    <a:path w="18855" h="602" extrusionOk="0">
                      <a:moveTo>
                        <a:pt x="301" y="0"/>
                      </a:moveTo>
                      <a:cubicBezTo>
                        <a:pt x="136" y="0"/>
                        <a:pt x="1" y="134"/>
                        <a:pt x="1" y="300"/>
                      </a:cubicBezTo>
                      <a:cubicBezTo>
                        <a:pt x="1" y="467"/>
                        <a:pt x="136" y="602"/>
                        <a:pt x="301" y="602"/>
                      </a:cubicBezTo>
                      <a:cubicBezTo>
                        <a:pt x="303" y="602"/>
                        <a:pt x="305" y="602"/>
                        <a:pt x="308" y="602"/>
                      </a:cubicBezTo>
                      <a:lnTo>
                        <a:pt x="18548" y="602"/>
                      </a:lnTo>
                      <a:cubicBezTo>
                        <a:pt x="18550" y="602"/>
                        <a:pt x="18552" y="602"/>
                        <a:pt x="18554" y="602"/>
                      </a:cubicBezTo>
                      <a:cubicBezTo>
                        <a:pt x="18720" y="602"/>
                        <a:pt x="18855" y="467"/>
                        <a:pt x="18855" y="300"/>
                      </a:cubicBezTo>
                      <a:cubicBezTo>
                        <a:pt x="18855" y="134"/>
                        <a:pt x="18720" y="0"/>
                        <a:pt x="18554" y="0"/>
                      </a:cubicBezTo>
                      <a:cubicBezTo>
                        <a:pt x="18552" y="0"/>
                        <a:pt x="18550" y="0"/>
                        <a:pt x="18548" y="0"/>
                      </a:cubicBezTo>
                      <a:lnTo>
                        <a:pt x="308"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2"/>
                <p:cNvSpPr/>
                <p:nvPr/>
              </p:nvSpPr>
              <p:spPr>
                <a:xfrm>
                  <a:off x="7218455" y="3679227"/>
                  <a:ext cx="137279" cy="11853"/>
                </a:xfrm>
                <a:custGeom>
                  <a:avLst/>
                  <a:gdLst/>
                  <a:ahLst/>
                  <a:cxnLst/>
                  <a:rect l="l" t="t" r="r" b="b"/>
                  <a:pathLst>
                    <a:path w="6972" h="602" extrusionOk="0">
                      <a:moveTo>
                        <a:pt x="301" y="0"/>
                      </a:moveTo>
                      <a:cubicBezTo>
                        <a:pt x="136" y="0"/>
                        <a:pt x="1" y="134"/>
                        <a:pt x="1" y="300"/>
                      </a:cubicBezTo>
                      <a:cubicBezTo>
                        <a:pt x="1" y="467"/>
                        <a:pt x="136" y="602"/>
                        <a:pt x="301" y="602"/>
                      </a:cubicBezTo>
                      <a:cubicBezTo>
                        <a:pt x="303" y="602"/>
                        <a:pt x="306" y="602"/>
                        <a:pt x="308" y="602"/>
                      </a:cubicBezTo>
                      <a:lnTo>
                        <a:pt x="6677" y="602"/>
                      </a:lnTo>
                      <a:cubicBezTo>
                        <a:pt x="6841" y="598"/>
                        <a:pt x="6971" y="464"/>
                        <a:pt x="6971" y="300"/>
                      </a:cubicBezTo>
                      <a:cubicBezTo>
                        <a:pt x="6971" y="137"/>
                        <a:pt x="6841" y="4"/>
                        <a:pt x="6677"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2"/>
                <p:cNvSpPr/>
                <p:nvPr/>
              </p:nvSpPr>
              <p:spPr>
                <a:xfrm>
                  <a:off x="7771389" y="3744735"/>
                  <a:ext cx="74842" cy="11834"/>
                </a:xfrm>
                <a:custGeom>
                  <a:avLst/>
                  <a:gdLst/>
                  <a:ahLst/>
                  <a:cxnLst/>
                  <a:rect l="l" t="t" r="r" b="b"/>
                  <a:pathLst>
                    <a:path w="3801" h="601" extrusionOk="0">
                      <a:moveTo>
                        <a:pt x="300" y="0"/>
                      </a:moveTo>
                      <a:cubicBezTo>
                        <a:pt x="135" y="0"/>
                        <a:pt x="1" y="135"/>
                        <a:pt x="1" y="300"/>
                      </a:cubicBezTo>
                      <a:cubicBezTo>
                        <a:pt x="1" y="466"/>
                        <a:pt x="135" y="600"/>
                        <a:pt x="300" y="600"/>
                      </a:cubicBezTo>
                      <a:cubicBezTo>
                        <a:pt x="303" y="600"/>
                        <a:pt x="306" y="600"/>
                        <a:pt x="309" y="600"/>
                      </a:cubicBezTo>
                      <a:lnTo>
                        <a:pt x="3494" y="600"/>
                      </a:lnTo>
                      <a:cubicBezTo>
                        <a:pt x="3496" y="600"/>
                        <a:pt x="3499" y="600"/>
                        <a:pt x="3502" y="600"/>
                      </a:cubicBezTo>
                      <a:cubicBezTo>
                        <a:pt x="3667" y="600"/>
                        <a:pt x="3801" y="466"/>
                        <a:pt x="3801" y="300"/>
                      </a:cubicBezTo>
                      <a:cubicBezTo>
                        <a:pt x="3801" y="135"/>
                        <a:pt x="3667" y="0"/>
                        <a:pt x="3502" y="0"/>
                      </a:cubicBezTo>
                      <a:cubicBezTo>
                        <a:pt x="3499" y="0"/>
                        <a:pt x="3496" y="0"/>
                        <a:pt x="3494" y="0"/>
                      </a:cubicBezTo>
                      <a:lnTo>
                        <a:pt x="309" y="0"/>
                      </a:lnTo>
                      <a:cubicBezTo>
                        <a:pt x="306" y="0"/>
                        <a:pt x="303"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2"/>
                <p:cNvSpPr/>
                <p:nvPr/>
              </p:nvSpPr>
              <p:spPr>
                <a:xfrm>
                  <a:off x="7594672" y="3744735"/>
                  <a:ext cx="137535" cy="11834"/>
                </a:xfrm>
                <a:custGeom>
                  <a:avLst/>
                  <a:gdLst/>
                  <a:ahLst/>
                  <a:cxnLst/>
                  <a:rect l="l" t="t" r="r" b="b"/>
                  <a:pathLst>
                    <a:path w="6985" h="601" extrusionOk="0">
                      <a:moveTo>
                        <a:pt x="300" y="0"/>
                      </a:moveTo>
                      <a:cubicBezTo>
                        <a:pt x="134" y="0"/>
                        <a:pt x="0" y="135"/>
                        <a:pt x="0" y="300"/>
                      </a:cubicBezTo>
                      <a:cubicBezTo>
                        <a:pt x="0" y="466"/>
                        <a:pt x="134" y="600"/>
                        <a:pt x="300" y="600"/>
                      </a:cubicBezTo>
                      <a:cubicBezTo>
                        <a:pt x="303" y="600"/>
                        <a:pt x="306" y="600"/>
                        <a:pt x="309" y="600"/>
                      </a:cubicBezTo>
                      <a:lnTo>
                        <a:pt x="6678" y="600"/>
                      </a:lnTo>
                      <a:cubicBezTo>
                        <a:pt x="6681" y="600"/>
                        <a:pt x="6684" y="600"/>
                        <a:pt x="6686" y="600"/>
                      </a:cubicBezTo>
                      <a:cubicBezTo>
                        <a:pt x="6851" y="600"/>
                        <a:pt x="6985" y="466"/>
                        <a:pt x="6985" y="300"/>
                      </a:cubicBezTo>
                      <a:cubicBezTo>
                        <a:pt x="6985" y="135"/>
                        <a:pt x="6851" y="0"/>
                        <a:pt x="6686" y="0"/>
                      </a:cubicBezTo>
                      <a:cubicBezTo>
                        <a:pt x="6684" y="0"/>
                        <a:pt x="6681" y="0"/>
                        <a:pt x="6678" y="0"/>
                      </a:cubicBezTo>
                      <a:lnTo>
                        <a:pt x="309" y="0"/>
                      </a:lnTo>
                      <a:cubicBezTo>
                        <a:pt x="306" y="0"/>
                        <a:pt x="303"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2"/>
                <p:cNvSpPr/>
                <p:nvPr/>
              </p:nvSpPr>
              <p:spPr>
                <a:xfrm>
                  <a:off x="7218455" y="3744735"/>
                  <a:ext cx="302576" cy="11834"/>
                </a:xfrm>
                <a:custGeom>
                  <a:avLst/>
                  <a:gdLst/>
                  <a:ahLst/>
                  <a:cxnLst/>
                  <a:rect l="l" t="t" r="r" b="b"/>
                  <a:pathLst>
                    <a:path w="15367" h="601" extrusionOk="0">
                      <a:moveTo>
                        <a:pt x="299" y="0"/>
                      </a:moveTo>
                      <a:cubicBezTo>
                        <a:pt x="135" y="0"/>
                        <a:pt x="1" y="135"/>
                        <a:pt x="1" y="300"/>
                      </a:cubicBezTo>
                      <a:cubicBezTo>
                        <a:pt x="1" y="466"/>
                        <a:pt x="135" y="600"/>
                        <a:pt x="299" y="600"/>
                      </a:cubicBezTo>
                      <a:cubicBezTo>
                        <a:pt x="302" y="600"/>
                        <a:pt x="305" y="600"/>
                        <a:pt x="308" y="600"/>
                      </a:cubicBezTo>
                      <a:lnTo>
                        <a:pt x="15073" y="600"/>
                      </a:lnTo>
                      <a:cubicBezTo>
                        <a:pt x="15236" y="597"/>
                        <a:pt x="15367" y="464"/>
                        <a:pt x="15367" y="300"/>
                      </a:cubicBezTo>
                      <a:cubicBezTo>
                        <a:pt x="15367" y="137"/>
                        <a:pt x="15236" y="4"/>
                        <a:pt x="15073" y="0"/>
                      </a:cubicBezTo>
                      <a:lnTo>
                        <a:pt x="308" y="0"/>
                      </a:lnTo>
                      <a:cubicBezTo>
                        <a:pt x="305" y="0"/>
                        <a:pt x="302" y="0"/>
                        <a:pt x="29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2"/>
                <p:cNvSpPr/>
                <p:nvPr/>
              </p:nvSpPr>
              <p:spPr>
                <a:xfrm>
                  <a:off x="7514868" y="3810224"/>
                  <a:ext cx="331363" cy="11853"/>
                </a:xfrm>
                <a:custGeom>
                  <a:avLst/>
                  <a:gdLst/>
                  <a:ahLst/>
                  <a:cxnLst/>
                  <a:rect l="l" t="t" r="r" b="b"/>
                  <a:pathLst>
                    <a:path w="16829" h="602" extrusionOk="0">
                      <a:moveTo>
                        <a:pt x="303" y="0"/>
                      </a:moveTo>
                      <a:cubicBezTo>
                        <a:pt x="136" y="0"/>
                        <a:pt x="1" y="134"/>
                        <a:pt x="1" y="301"/>
                      </a:cubicBezTo>
                      <a:cubicBezTo>
                        <a:pt x="1" y="467"/>
                        <a:pt x="136" y="601"/>
                        <a:pt x="303" y="601"/>
                      </a:cubicBezTo>
                      <a:cubicBezTo>
                        <a:pt x="305" y="601"/>
                        <a:pt x="307" y="601"/>
                        <a:pt x="309" y="601"/>
                      </a:cubicBezTo>
                      <a:lnTo>
                        <a:pt x="16522" y="601"/>
                      </a:lnTo>
                      <a:cubicBezTo>
                        <a:pt x="16524" y="601"/>
                        <a:pt x="16526" y="601"/>
                        <a:pt x="16528" y="601"/>
                      </a:cubicBezTo>
                      <a:cubicBezTo>
                        <a:pt x="16694" y="601"/>
                        <a:pt x="16829" y="467"/>
                        <a:pt x="16829" y="301"/>
                      </a:cubicBezTo>
                      <a:cubicBezTo>
                        <a:pt x="16829" y="134"/>
                        <a:pt x="16694" y="0"/>
                        <a:pt x="16528" y="0"/>
                      </a:cubicBezTo>
                      <a:cubicBezTo>
                        <a:pt x="16526" y="0"/>
                        <a:pt x="16524" y="0"/>
                        <a:pt x="16522" y="0"/>
                      </a:cubicBezTo>
                      <a:lnTo>
                        <a:pt x="309" y="0"/>
                      </a:lnTo>
                      <a:cubicBezTo>
                        <a:pt x="307" y="0"/>
                        <a:pt x="305" y="0"/>
                        <a:pt x="30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2"/>
                <p:cNvSpPr/>
                <p:nvPr/>
              </p:nvSpPr>
              <p:spPr>
                <a:xfrm>
                  <a:off x="7218455" y="3810224"/>
                  <a:ext cx="239864" cy="11853"/>
                </a:xfrm>
                <a:custGeom>
                  <a:avLst/>
                  <a:gdLst/>
                  <a:ahLst/>
                  <a:cxnLst/>
                  <a:rect l="l" t="t" r="r" b="b"/>
                  <a:pathLst>
                    <a:path w="12182" h="602" extrusionOk="0">
                      <a:moveTo>
                        <a:pt x="301" y="0"/>
                      </a:moveTo>
                      <a:cubicBezTo>
                        <a:pt x="136" y="0"/>
                        <a:pt x="1" y="134"/>
                        <a:pt x="1" y="301"/>
                      </a:cubicBezTo>
                      <a:cubicBezTo>
                        <a:pt x="1" y="467"/>
                        <a:pt x="136" y="601"/>
                        <a:pt x="301" y="601"/>
                      </a:cubicBezTo>
                      <a:cubicBezTo>
                        <a:pt x="303" y="601"/>
                        <a:pt x="306" y="601"/>
                        <a:pt x="308" y="601"/>
                      </a:cubicBezTo>
                      <a:lnTo>
                        <a:pt x="11888" y="601"/>
                      </a:lnTo>
                      <a:cubicBezTo>
                        <a:pt x="12052" y="598"/>
                        <a:pt x="12182" y="464"/>
                        <a:pt x="12182" y="301"/>
                      </a:cubicBezTo>
                      <a:cubicBezTo>
                        <a:pt x="12182" y="138"/>
                        <a:pt x="12052" y="4"/>
                        <a:pt x="11888"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2"/>
                <p:cNvSpPr/>
                <p:nvPr/>
              </p:nvSpPr>
              <p:spPr>
                <a:xfrm>
                  <a:off x="7771389" y="3933228"/>
                  <a:ext cx="74842" cy="11853"/>
                </a:xfrm>
                <a:custGeom>
                  <a:avLst/>
                  <a:gdLst/>
                  <a:ahLst/>
                  <a:cxnLst/>
                  <a:rect l="l" t="t" r="r" b="b"/>
                  <a:pathLst>
                    <a:path w="3801" h="602" extrusionOk="0">
                      <a:moveTo>
                        <a:pt x="302" y="0"/>
                      </a:moveTo>
                      <a:cubicBezTo>
                        <a:pt x="136" y="0"/>
                        <a:pt x="1" y="134"/>
                        <a:pt x="1" y="302"/>
                      </a:cubicBezTo>
                      <a:cubicBezTo>
                        <a:pt x="1" y="468"/>
                        <a:pt x="136" y="602"/>
                        <a:pt x="302" y="602"/>
                      </a:cubicBezTo>
                      <a:cubicBezTo>
                        <a:pt x="305" y="602"/>
                        <a:pt x="307" y="602"/>
                        <a:pt x="309" y="601"/>
                      </a:cubicBezTo>
                      <a:lnTo>
                        <a:pt x="3494" y="601"/>
                      </a:lnTo>
                      <a:cubicBezTo>
                        <a:pt x="3496" y="602"/>
                        <a:pt x="3498" y="602"/>
                        <a:pt x="3500" y="602"/>
                      </a:cubicBezTo>
                      <a:cubicBezTo>
                        <a:pt x="3666" y="602"/>
                        <a:pt x="3801" y="468"/>
                        <a:pt x="3801" y="302"/>
                      </a:cubicBezTo>
                      <a:cubicBezTo>
                        <a:pt x="3801" y="134"/>
                        <a:pt x="3666" y="0"/>
                        <a:pt x="3500" y="0"/>
                      </a:cubicBezTo>
                      <a:cubicBezTo>
                        <a:pt x="3498" y="0"/>
                        <a:pt x="3496" y="0"/>
                        <a:pt x="3494" y="0"/>
                      </a:cubicBezTo>
                      <a:lnTo>
                        <a:pt x="309" y="0"/>
                      </a:lnTo>
                      <a:cubicBezTo>
                        <a:pt x="307" y="0"/>
                        <a:pt x="305" y="0"/>
                        <a:pt x="3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2"/>
                <p:cNvSpPr/>
                <p:nvPr/>
              </p:nvSpPr>
              <p:spPr>
                <a:xfrm>
                  <a:off x="7594672" y="3933228"/>
                  <a:ext cx="137535" cy="11853"/>
                </a:xfrm>
                <a:custGeom>
                  <a:avLst/>
                  <a:gdLst/>
                  <a:ahLst/>
                  <a:cxnLst/>
                  <a:rect l="l" t="t" r="r" b="b"/>
                  <a:pathLst>
                    <a:path w="6985" h="602" extrusionOk="0">
                      <a:moveTo>
                        <a:pt x="302" y="0"/>
                      </a:moveTo>
                      <a:cubicBezTo>
                        <a:pt x="136" y="0"/>
                        <a:pt x="0" y="134"/>
                        <a:pt x="0" y="302"/>
                      </a:cubicBezTo>
                      <a:cubicBezTo>
                        <a:pt x="0" y="468"/>
                        <a:pt x="136" y="602"/>
                        <a:pt x="302" y="602"/>
                      </a:cubicBezTo>
                      <a:cubicBezTo>
                        <a:pt x="304" y="602"/>
                        <a:pt x="306" y="602"/>
                        <a:pt x="309" y="601"/>
                      </a:cubicBezTo>
                      <a:lnTo>
                        <a:pt x="6678" y="601"/>
                      </a:lnTo>
                      <a:cubicBezTo>
                        <a:pt x="6680" y="602"/>
                        <a:pt x="6682" y="602"/>
                        <a:pt x="6684" y="602"/>
                      </a:cubicBezTo>
                      <a:cubicBezTo>
                        <a:pt x="6850" y="602"/>
                        <a:pt x="6985" y="468"/>
                        <a:pt x="6985" y="302"/>
                      </a:cubicBezTo>
                      <a:cubicBezTo>
                        <a:pt x="6985" y="134"/>
                        <a:pt x="6850" y="0"/>
                        <a:pt x="6684" y="0"/>
                      </a:cubicBezTo>
                      <a:cubicBezTo>
                        <a:pt x="6682" y="0"/>
                        <a:pt x="6680" y="0"/>
                        <a:pt x="6678" y="0"/>
                      </a:cubicBezTo>
                      <a:lnTo>
                        <a:pt x="309" y="0"/>
                      </a:lnTo>
                      <a:cubicBezTo>
                        <a:pt x="306" y="0"/>
                        <a:pt x="304" y="0"/>
                        <a:pt x="3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2"/>
                <p:cNvSpPr/>
                <p:nvPr/>
              </p:nvSpPr>
              <p:spPr>
                <a:xfrm>
                  <a:off x="7218455" y="3933228"/>
                  <a:ext cx="302576" cy="11853"/>
                </a:xfrm>
                <a:custGeom>
                  <a:avLst/>
                  <a:gdLst/>
                  <a:ahLst/>
                  <a:cxnLst/>
                  <a:rect l="l" t="t" r="r" b="b"/>
                  <a:pathLst>
                    <a:path w="15367" h="602" extrusionOk="0">
                      <a:moveTo>
                        <a:pt x="301" y="0"/>
                      </a:moveTo>
                      <a:cubicBezTo>
                        <a:pt x="136" y="0"/>
                        <a:pt x="1" y="134"/>
                        <a:pt x="1" y="302"/>
                      </a:cubicBezTo>
                      <a:cubicBezTo>
                        <a:pt x="1" y="468"/>
                        <a:pt x="136" y="602"/>
                        <a:pt x="301" y="602"/>
                      </a:cubicBezTo>
                      <a:cubicBezTo>
                        <a:pt x="303" y="602"/>
                        <a:pt x="306" y="602"/>
                        <a:pt x="308" y="601"/>
                      </a:cubicBezTo>
                      <a:lnTo>
                        <a:pt x="15073" y="601"/>
                      </a:lnTo>
                      <a:cubicBezTo>
                        <a:pt x="15236" y="598"/>
                        <a:pt x="15367" y="464"/>
                        <a:pt x="15367" y="302"/>
                      </a:cubicBezTo>
                      <a:cubicBezTo>
                        <a:pt x="15367" y="138"/>
                        <a:pt x="15236" y="4"/>
                        <a:pt x="15073"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2"/>
                <p:cNvSpPr/>
                <p:nvPr/>
              </p:nvSpPr>
              <p:spPr>
                <a:xfrm>
                  <a:off x="7515006" y="3998736"/>
                  <a:ext cx="331087" cy="11853"/>
                </a:xfrm>
                <a:custGeom>
                  <a:avLst/>
                  <a:gdLst/>
                  <a:ahLst/>
                  <a:cxnLst/>
                  <a:rect l="l" t="t" r="r" b="b"/>
                  <a:pathLst>
                    <a:path w="16815" h="602" extrusionOk="0">
                      <a:moveTo>
                        <a:pt x="302" y="0"/>
                      </a:moveTo>
                      <a:cubicBezTo>
                        <a:pt x="136" y="0"/>
                        <a:pt x="1" y="134"/>
                        <a:pt x="1" y="301"/>
                      </a:cubicBezTo>
                      <a:cubicBezTo>
                        <a:pt x="1" y="467"/>
                        <a:pt x="136" y="601"/>
                        <a:pt x="302" y="601"/>
                      </a:cubicBezTo>
                      <a:lnTo>
                        <a:pt x="16515" y="601"/>
                      </a:lnTo>
                      <a:cubicBezTo>
                        <a:pt x="16681" y="601"/>
                        <a:pt x="16815" y="467"/>
                        <a:pt x="16815" y="301"/>
                      </a:cubicBezTo>
                      <a:cubicBezTo>
                        <a:pt x="16815" y="134"/>
                        <a:pt x="16681" y="0"/>
                        <a:pt x="1651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2"/>
                <p:cNvSpPr/>
                <p:nvPr/>
              </p:nvSpPr>
              <p:spPr>
                <a:xfrm>
                  <a:off x="7218593" y="3998736"/>
                  <a:ext cx="239883" cy="11853"/>
                </a:xfrm>
                <a:custGeom>
                  <a:avLst/>
                  <a:gdLst/>
                  <a:ahLst/>
                  <a:cxnLst/>
                  <a:rect l="l" t="t" r="r" b="b"/>
                  <a:pathLst>
                    <a:path w="12183" h="602" extrusionOk="0">
                      <a:moveTo>
                        <a:pt x="301" y="0"/>
                      </a:moveTo>
                      <a:cubicBezTo>
                        <a:pt x="135" y="0"/>
                        <a:pt x="1" y="134"/>
                        <a:pt x="1" y="301"/>
                      </a:cubicBezTo>
                      <a:cubicBezTo>
                        <a:pt x="1" y="467"/>
                        <a:pt x="135" y="601"/>
                        <a:pt x="301" y="601"/>
                      </a:cubicBezTo>
                      <a:lnTo>
                        <a:pt x="11881" y="601"/>
                      </a:lnTo>
                      <a:cubicBezTo>
                        <a:pt x="12047" y="601"/>
                        <a:pt x="12182" y="467"/>
                        <a:pt x="12182" y="301"/>
                      </a:cubicBezTo>
                      <a:cubicBezTo>
                        <a:pt x="12182" y="134"/>
                        <a:pt x="12047" y="0"/>
                        <a:pt x="118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2"/>
                <p:cNvSpPr/>
                <p:nvPr/>
              </p:nvSpPr>
              <p:spPr>
                <a:xfrm>
                  <a:off x="7697434" y="4064225"/>
                  <a:ext cx="148660" cy="11853"/>
                </a:xfrm>
                <a:custGeom>
                  <a:avLst/>
                  <a:gdLst/>
                  <a:ahLst/>
                  <a:cxnLst/>
                  <a:rect l="l" t="t" r="r" b="b"/>
                  <a:pathLst>
                    <a:path w="7550" h="602" extrusionOk="0">
                      <a:moveTo>
                        <a:pt x="301" y="0"/>
                      </a:moveTo>
                      <a:cubicBezTo>
                        <a:pt x="135" y="0"/>
                        <a:pt x="1" y="135"/>
                        <a:pt x="1" y="301"/>
                      </a:cubicBezTo>
                      <a:cubicBezTo>
                        <a:pt x="1" y="467"/>
                        <a:pt x="135" y="601"/>
                        <a:pt x="301" y="601"/>
                      </a:cubicBezTo>
                      <a:lnTo>
                        <a:pt x="7250" y="601"/>
                      </a:lnTo>
                      <a:cubicBezTo>
                        <a:pt x="7416" y="601"/>
                        <a:pt x="7550" y="467"/>
                        <a:pt x="7550" y="301"/>
                      </a:cubicBezTo>
                      <a:cubicBezTo>
                        <a:pt x="7550" y="135"/>
                        <a:pt x="7416" y="0"/>
                        <a:pt x="725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2"/>
                <p:cNvSpPr/>
                <p:nvPr/>
              </p:nvSpPr>
              <p:spPr>
                <a:xfrm>
                  <a:off x="7355399" y="4064225"/>
                  <a:ext cx="296886" cy="11853"/>
                </a:xfrm>
                <a:custGeom>
                  <a:avLst/>
                  <a:gdLst/>
                  <a:ahLst/>
                  <a:cxnLst/>
                  <a:rect l="l" t="t" r="r" b="b"/>
                  <a:pathLst>
                    <a:path w="15078" h="602" extrusionOk="0">
                      <a:moveTo>
                        <a:pt x="301" y="0"/>
                      </a:moveTo>
                      <a:cubicBezTo>
                        <a:pt x="135" y="0"/>
                        <a:pt x="1" y="135"/>
                        <a:pt x="1" y="301"/>
                      </a:cubicBezTo>
                      <a:cubicBezTo>
                        <a:pt x="1" y="467"/>
                        <a:pt x="135" y="601"/>
                        <a:pt x="301" y="601"/>
                      </a:cubicBezTo>
                      <a:lnTo>
                        <a:pt x="14777" y="601"/>
                      </a:lnTo>
                      <a:cubicBezTo>
                        <a:pt x="14943" y="601"/>
                        <a:pt x="15077" y="467"/>
                        <a:pt x="15077" y="301"/>
                      </a:cubicBezTo>
                      <a:cubicBezTo>
                        <a:pt x="15077" y="135"/>
                        <a:pt x="14943" y="0"/>
                        <a:pt x="147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2"/>
                <p:cNvSpPr/>
                <p:nvPr/>
              </p:nvSpPr>
              <p:spPr>
                <a:xfrm>
                  <a:off x="7218593" y="4064225"/>
                  <a:ext cx="85967" cy="11853"/>
                </a:xfrm>
                <a:custGeom>
                  <a:avLst/>
                  <a:gdLst/>
                  <a:ahLst/>
                  <a:cxnLst/>
                  <a:rect l="l" t="t" r="r" b="b"/>
                  <a:pathLst>
                    <a:path w="4366" h="602" extrusionOk="0">
                      <a:moveTo>
                        <a:pt x="301" y="0"/>
                      </a:moveTo>
                      <a:cubicBezTo>
                        <a:pt x="135" y="0"/>
                        <a:pt x="1" y="135"/>
                        <a:pt x="1" y="301"/>
                      </a:cubicBezTo>
                      <a:cubicBezTo>
                        <a:pt x="1" y="467"/>
                        <a:pt x="135" y="601"/>
                        <a:pt x="301" y="601"/>
                      </a:cubicBezTo>
                      <a:lnTo>
                        <a:pt x="4064" y="601"/>
                      </a:lnTo>
                      <a:cubicBezTo>
                        <a:pt x="4230" y="601"/>
                        <a:pt x="4365" y="467"/>
                        <a:pt x="4365" y="301"/>
                      </a:cubicBezTo>
                      <a:cubicBezTo>
                        <a:pt x="4365" y="135"/>
                        <a:pt x="4230" y="0"/>
                        <a:pt x="40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2"/>
                <p:cNvSpPr/>
                <p:nvPr/>
              </p:nvSpPr>
              <p:spPr>
                <a:xfrm>
                  <a:off x="7474976" y="4121523"/>
                  <a:ext cx="371255" cy="11873"/>
                </a:xfrm>
                <a:custGeom>
                  <a:avLst/>
                  <a:gdLst/>
                  <a:ahLst/>
                  <a:cxnLst/>
                  <a:rect l="l" t="t" r="r" b="b"/>
                  <a:pathLst>
                    <a:path w="18855" h="603" extrusionOk="0">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2"/>
                <p:cNvSpPr/>
                <p:nvPr/>
              </p:nvSpPr>
              <p:spPr>
                <a:xfrm>
                  <a:off x="7218455" y="4121523"/>
                  <a:ext cx="137279" cy="11873"/>
                </a:xfrm>
                <a:custGeom>
                  <a:avLst/>
                  <a:gdLst/>
                  <a:ahLst/>
                  <a:cxnLst/>
                  <a:rect l="l" t="t" r="r" b="b"/>
                  <a:pathLst>
                    <a:path w="6972" h="603" extrusionOk="0">
                      <a:moveTo>
                        <a:pt x="301" y="1"/>
                      </a:moveTo>
                      <a:cubicBezTo>
                        <a:pt x="136" y="1"/>
                        <a:pt x="1" y="135"/>
                        <a:pt x="1" y="302"/>
                      </a:cubicBezTo>
                      <a:cubicBezTo>
                        <a:pt x="1" y="468"/>
                        <a:pt x="136" y="602"/>
                        <a:pt x="301" y="602"/>
                      </a:cubicBezTo>
                      <a:cubicBezTo>
                        <a:pt x="303" y="602"/>
                        <a:pt x="306" y="602"/>
                        <a:pt x="308" y="602"/>
                      </a:cubicBezTo>
                      <a:lnTo>
                        <a:pt x="6677" y="602"/>
                      </a:lnTo>
                      <a:cubicBezTo>
                        <a:pt x="6841" y="598"/>
                        <a:pt x="6971" y="464"/>
                        <a:pt x="6971" y="302"/>
                      </a:cubicBezTo>
                      <a:cubicBezTo>
                        <a:pt x="6971" y="138"/>
                        <a:pt x="6841" y="4"/>
                        <a:pt x="6677"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2"/>
                <p:cNvSpPr/>
                <p:nvPr/>
              </p:nvSpPr>
              <p:spPr>
                <a:xfrm>
                  <a:off x="7771389" y="4187032"/>
                  <a:ext cx="74842" cy="11853"/>
                </a:xfrm>
                <a:custGeom>
                  <a:avLst/>
                  <a:gdLst/>
                  <a:ahLst/>
                  <a:cxnLst/>
                  <a:rect l="l" t="t" r="r" b="b"/>
                  <a:pathLst>
                    <a:path w="3801" h="602" extrusionOk="0">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2"/>
                <p:cNvSpPr/>
                <p:nvPr/>
              </p:nvSpPr>
              <p:spPr>
                <a:xfrm>
                  <a:off x="7594672" y="4187032"/>
                  <a:ext cx="137535" cy="11853"/>
                </a:xfrm>
                <a:custGeom>
                  <a:avLst/>
                  <a:gdLst/>
                  <a:ahLst/>
                  <a:cxnLst/>
                  <a:rect l="l" t="t" r="r" b="b"/>
                  <a:pathLst>
                    <a:path w="6985" h="602" extrusionOk="0">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2"/>
                <p:cNvSpPr/>
                <p:nvPr/>
              </p:nvSpPr>
              <p:spPr>
                <a:xfrm>
                  <a:off x="7218455" y="4187032"/>
                  <a:ext cx="302576" cy="11853"/>
                </a:xfrm>
                <a:custGeom>
                  <a:avLst/>
                  <a:gdLst/>
                  <a:ahLst/>
                  <a:cxnLst/>
                  <a:rect l="l" t="t" r="r" b="b"/>
                  <a:pathLst>
                    <a:path w="15367" h="602" extrusionOk="0">
                      <a:moveTo>
                        <a:pt x="301" y="1"/>
                      </a:moveTo>
                      <a:cubicBezTo>
                        <a:pt x="136" y="1"/>
                        <a:pt x="1" y="135"/>
                        <a:pt x="1" y="301"/>
                      </a:cubicBezTo>
                      <a:cubicBezTo>
                        <a:pt x="1" y="468"/>
                        <a:pt x="136" y="602"/>
                        <a:pt x="301" y="602"/>
                      </a:cubicBezTo>
                      <a:cubicBezTo>
                        <a:pt x="303" y="602"/>
                        <a:pt x="306" y="602"/>
                        <a:pt x="308" y="602"/>
                      </a:cubicBezTo>
                      <a:lnTo>
                        <a:pt x="15073" y="602"/>
                      </a:lnTo>
                      <a:cubicBezTo>
                        <a:pt x="15236" y="598"/>
                        <a:pt x="15367" y="464"/>
                        <a:pt x="15367" y="301"/>
                      </a:cubicBezTo>
                      <a:cubicBezTo>
                        <a:pt x="15367" y="138"/>
                        <a:pt x="15236" y="4"/>
                        <a:pt x="15073"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32"/>
              <p:cNvSpPr/>
              <p:nvPr/>
            </p:nvSpPr>
            <p:spPr>
              <a:xfrm>
                <a:off x="7908530" y="3351251"/>
                <a:ext cx="528952" cy="967074"/>
              </a:xfrm>
              <a:custGeom>
                <a:avLst/>
                <a:gdLst/>
                <a:ahLst/>
                <a:cxnLst/>
                <a:rect l="l" t="t" r="r" b="b"/>
                <a:pathLst>
                  <a:path w="26864" h="49115" extrusionOk="0">
                    <a:moveTo>
                      <a:pt x="17545" y="0"/>
                    </a:moveTo>
                    <a:cubicBezTo>
                      <a:pt x="17395" y="0"/>
                      <a:pt x="17268" y="112"/>
                      <a:pt x="17248" y="261"/>
                    </a:cubicBezTo>
                    <a:lnTo>
                      <a:pt x="12403" y="36407"/>
                    </a:lnTo>
                    <a:lnTo>
                      <a:pt x="8449" y="16283"/>
                    </a:lnTo>
                    <a:cubicBezTo>
                      <a:pt x="8421" y="16140"/>
                      <a:pt x="8309" y="16041"/>
                      <a:pt x="8153" y="16041"/>
                    </a:cubicBezTo>
                    <a:cubicBezTo>
                      <a:pt x="8149" y="16041"/>
                      <a:pt x="8146" y="16041"/>
                      <a:pt x="8142" y="16041"/>
                    </a:cubicBezTo>
                    <a:cubicBezTo>
                      <a:pt x="7994" y="16047"/>
                      <a:pt x="7873" y="16161"/>
                      <a:pt x="7856" y="16309"/>
                    </a:cubicBezTo>
                    <a:lnTo>
                      <a:pt x="4871" y="43560"/>
                    </a:lnTo>
                    <a:lnTo>
                      <a:pt x="2961" y="38151"/>
                    </a:lnTo>
                    <a:cubicBezTo>
                      <a:pt x="2920" y="38034"/>
                      <a:pt x="2825" y="37949"/>
                      <a:pt x="2691" y="37949"/>
                    </a:cubicBezTo>
                    <a:cubicBezTo>
                      <a:pt x="2681" y="37949"/>
                      <a:pt x="2670" y="37950"/>
                      <a:pt x="2660" y="37951"/>
                    </a:cubicBezTo>
                    <a:cubicBezTo>
                      <a:pt x="2526" y="37959"/>
                      <a:pt x="2413" y="38055"/>
                      <a:pt x="2385" y="38185"/>
                    </a:cubicBezTo>
                    <a:lnTo>
                      <a:pt x="37" y="48750"/>
                    </a:lnTo>
                    <a:cubicBezTo>
                      <a:pt x="0" y="48912"/>
                      <a:pt x="103" y="49072"/>
                      <a:pt x="265" y="49108"/>
                    </a:cubicBezTo>
                    <a:cubicBezTo>
                      <a:pt x="286" y="49112"/>
                      <a:pt x="308" y="49115"/>
                      <a:pt x="330" y="49115"/>
                    </a:cubicBezTo>
                    <a:cubicBezTo>
                      <a:pt x="331" y="49115"/>
                      <a:pt x="332" y="49115"/>
                      <a:pt x="332" y="49115"/>
                    </a:cubicBezTo>
                    <a:cubicBezTo>
                      <a:pt x="472" y="49115"/>
                      <a:pt x="593" y="49017"/>
                      <a:pt x="624" y="48880"/>
                    </a:cubicBezTo>
                    <a:lnTo>
                      <a:pt x="2744" y="39340"/>
                    </a:lnTo>
                    <a:lnTo>
                      <a:pt x="4743" y="45002"/>
                    </a:lnTo>
                    <a:cubicBezTo>
                      <a:pt x="4785" y="45123"/>
                      <a:pt x="4899" y="45203"/>
                      <a:pt x="5025" y="45203"/>
                    </a:cubicBezTo>
                    <a:cubicBezTo>
                      <a:pt x="5037" y="45203"/>
                      <a:pt x="5049" y="45202"/>
                      <a:pt x="5061" y="45201"/>
                    </a:cubicBezTo>
                    <a:cubicBezTo>
                      <a:pt x="5199" y="45185"/>
                      <a:pt x="5310" y="45074"/>
                      <a:pt x="5325" y="44935"/>
                    </a:cubicBezTo>
                    <a:lnTo>
                      <a:pt x="8239" y="18330"/>
                    </a:lnTo>
                    <a:lnTo>
                      <a:pt x="12164" y="38310"/>
                    </a:lnTo>
                    <a:cubicBezTo>
                      <a:pt x="12192" y="38453"/>
                      <a:pt x="12297" y="38547"/>
                      <a:pt x="12467" y="38552"/>
                    </a:cubicBezTo>
                    <a:cubicBezTo>
                      <a:pt x="12614" y="38547"/>
                      <a:pt x="12736" y="38437"/>
                      <a:pt x="12757" y="38291"/>
                    </a:cubicBezTo>
                    <a:lnTo>
                      <a:pt x="17534" y="2641"/>
                    </a:lnTo>
                    <a:lnTo>
                      <a:pt x="22723" y="44157"/>
                    </a:lnTo>
                    <a:cubicBezTo>
                      <a:pt x="22740" y="44287"/>
                      <a:pt x="22838" y="44391"/>
                      <a:pt x="22966" y="44416"/>
                    </a:cubicBezTo>
                    <a:cubicBezTo>
                      <a:pt x="22985" y="44419"/>
                      <a:pt x="23003" y="44421"/>
                      <a:pt x="23021" y="44421"/>
                    </a:cubicBezTo>
                    <a:cubicBezTo>
                      <a:pt x="23130" y="44421"/>
                      <a:pt x="23232" y="44362"/>
                      <a:pt x="23285" y="44264"/>
                    </a:cubicBezTo>
                    <a:lnTo>
                      <a:pt x="25195" y="40763"/>
                    </a:lnTo>
                    <a:lnTo>
                      <a:pt x="26246" y="48465"/>
                    </a:lnTo>
                    <a:cubicBezTo>
                      <a:pt x="26266" y="48613"/>
                      <a:pt x="26393" y="48725"/>
                      <a:pt x="26537" y="48725"/>
                    </a:cubicBezTo>
                    <a:cubicBezTo>
                      <a:pt x="26553" y="48725"/>
                      <a:pt x="26568" y="48724"/>
                      <a:pt x="26584" y="48721"/>
                    </a:cubicBezTo>
                    <a:cubicBezTo>
                      <a:pt x="26748" y="48700"/>
                      <a:pt x="26863" y="48548"/>
                      <a:pt x="26841" y="48383"/>
                    </a:cubicBezTo>
                    <a:lnTo>
                      <a:pt x="25667" y="39776"/>
                    </a:lnTo>
                    <a:cubicBezTo>
                      <a:pt x="25651" y="39647"/>
                      <a:pt x="25552" y="39544"/>
                      <a:pt x="25424" y="39520"/>
                    </a:cubicBezTo>
                    <a:cubicBezTo>
                      <a:pt x="25406" y="39517"/>
                      <a:pt x="25388" y="39515"/>
                      <a:pt x="25369" y="39515"/>
                    </a:cubicBezTo>
                    <a:cubicBezTo>
                      <a:pt x="25261" y="39515"/>
                      <a:pt x="25159" y="39575"/>
                      <a:pt x="25106" y="39672"/>
                    </a:cubicBezTo>
                    <a:lnTo>
                      <a:pt x="23205" y="43158"/>
                    </a:lnTo>
                    <a:lnTo>
                      <a:pt x="17843" y="263"/>
                    </a:lnTo>
                    <a:cubicBezTo>
                      <a:pt x="17824" y="113"/>
                      <a:pt x="17697" y="0"/>
                      <a:pt x="1754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32"/>
              <p:cNvGrpSpPr/>
              <p:nvPr/>
            </p:nvGrpSpPr>
            <p:grpSpPr>
              <a:xfrm>
                <a:off x="7232021" y="2929018"/>
                <a:ext cx="1211486" cy="416719"/>
                <a:chOff x="7232021" y="2929018"/>
                <a:chExt cx="1211486" cy="416719"/>
              </a:xfrm>
            </p:grpSpPr>
            <p:sp>
              <p:nvSpPr>
                <p:cNvPr id="455" name="Google Shape;455;p32"/>
                <p:cNvSpPr/>
                <p:nvPr/>
              </p:nvSpPr>
              <p:spPr>
                <a:xfrm>
                  <a:off x="7265022" y="2964007"/>
                  <a:ext cx="1149108" cy="346721"/>
                </a:xfrm>
                <a:custGeom>
                  <a:avLst/>
                  <a:gdLst/>
                  <a:ahLst/>
                  <a:cxnLst/>
                  <a:rect l="l" t="t" r="r" b="b"/>
                  <a:pathLst>
                    <a:path w="58360" h="17609" extrusionOk="0">
                      <a:moveTo>
                        <a:pt x="58027" y="0"/>
                      </a:moveTo>
                      <a:cubicBezTo>
                        <a:pt x="57948" y="0"/>
                        <a:pt x="57868" y="32"/>
                        <a:pt x="57809" y="94"/>
                      </a:cubicBezTo>
                      <a:lnTo>
                        <a:pt x="44540" y="14115"/>
                      </a:lnTo>
                      <a:lnTo>
                        <a:pt x="32316" y="4883"/>
                      </a:lnTo>
                      <a:cubicBezTo>
                        <a:pt x="32262" y="4843"/>
                        <a:pt x="32198" y="4823"/>
                        <a:pt x="32135" y="4823"/>
                      </a:cubicBezTo>
                      <a:cubicBezTo>
                        <a:pt x="32062" y="4823"/>
                        <a:pt x="31989" y="4850"/>
                        <a:pt x="31932" y="4901"/>
                      </a:cubicBezTo>
                      <a:lnTo>
                        <a:pt x="23755" y="12335"/>
                      </a:lnTo>
                      <a:lnTo>
                        <a:pt x="14058" y="3631"/>
                      </a:lnTo>
                      <a:cubicBezTo>
                        <a:pt x="14001" y="3579"/>
                        <a:pt x="13929" y="3553"/>
                        <a:pt x="13857" y="3553"/>
                      </a:cubicBezTo>
                      <a:cubicBezTo>
                        <a:pt x="13780" y="3553"/>
                        <a:pt x="13703" y="3583"/>
                        <a:pt x="13644" y="3642"/>
                      </a:cubicBezTo>
                      <a:lnTo>
                        <a:pt x="189" y="17097"/>
                      </a:lnTo>
                      <a:cubicBezTo>
                        <a:pt x="1" y="17286"/>
                        <a:pt x="135" y="17609"/>
                        <a:pt x="402" y="17609"/>
                      </a:cubicBezTo>
                      <a:cubicBezTo>
                        <a:pt x="403" y="17609"/>
                        <a:pt x="405" y="17609"/>
                        <a:pt x="406" y="17609"/>
                      </a:cubicBezTo>
                      <a:cubicBezTo>
                        <a:pt x="485" y="17609"/>
                        <a:pt x="560" y="17577"/>
                        <a:pt x="615" y="17521"/>
                      </a:cubicBezTo>
                      <a:lnTo>
                        <a:pt x="13868" y="4268"/>
                      </a:lnTo>
                      <a:lnTo>
                        <a:pt x="23556" y="12964"/>
                      </a:lnTo>
                      <a:cubicBezTo>
                        <a:pt x="23613" y="13015"/>
                        <a:pt x="23685" y="13040"/>
                        <a:pt x="23757" y="13040"/>
                      </a:cubicBezTo>
                      <a:cubicBezTo>
                        <a:pt x="23830" y="13040"/>
                        <a:pt x="23902" y="13014"/>
                        <a:pt x="23959" y="12962"/>
                      </a:cubicBezTo>
                      <a:lnTo>
                        <a:pt x="32152" y="5514"/>
                      </a:lnTo>
                      <a:lnTo>
                        <a:pt x="44392" y="14756"/>
                      </a:lnTo>
                      <a:cubicBezTo>
                        <a:pt x="44446" y="14797"/>
                        <a:pt x="44510" y="14817"/>
                        <a:pt x="44573" y="14817"/>
                      </a:cubicBezTo>
                      <a:cubicBezTo>
                        <a:pt x="44653" y="14817"/>
                        <a:pt x="44733" y="14785"/>
                        <a:pt x="44791" y="14723"/>
                      </a:cubicBezTo>
                      <a:lnTo>
                        <a:pt x="58246" y="508"/>
                      </a:lnTo>
                      <a:cubicBezTo>
                        <a:pt x="58360" y="387"/>
                        <a:pt x="58354" y="196"/>
                        <a:pt x="58234" y="83"/>
                      </a:cubicBezTo>
                      <a:cubicBezTo>
                        <a:pt x="58176" y="28"/>
                        <a:pt x="58101" y="0"/>
                        <a:pt x="5802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2"/>
                <p:cNvSpPr/>
                <p:nvPr/>
              </p:nvSpPr>
              <p:spPr>
                <a:xfrm>
                  <a:off x="7500120" y="3004903"/>
                  <a:ext cx="72735" cy="69998"/>
                </a:xfrm>
                <a:custGeom>
                  <a:avLst/>
                  <a:gdLst/>
                  <a:ahLst/>
                  <a:cxnLst/>
                  <a:rect l="l" t="t" r="r" b="b"/>
                  <a:pathLst>
                    <a:path w="3694" h="3555" extrusionOk="0">
                      <a:moveTo>
                        <a:pt x="1917" y="1"/>
                      </a:moveTo>
                      <a:cubicBezTo>
                        <a:pt x="1455" y="1"/>
                        <a:pt x="1000" y="181"/>
                        <a:pt x="660" y="522"/>
                      </a:cubicBezTo>
                      <a:cubicBezTo>
                        <a:pt x="152" y="1029"/>
                        <a:pt x="0" y="1794"/>
                        <a:pt x="274" y="2458"/>
                      </a:cubicBezTo>
                      <a:cubicBezTo>
                        <a:pt x="549" y="3122"/>
                        <a:pt x="1198" y="3554"/>
                        <a:pt x="1916" y="3554"/>
                      </a:cubicBezTo>
                      <a:cubicBezTo>
                        <a:pt x="2898" y="3554"/>
                        <a:pt x="3694" y="2759"/>
                        <a:pt x="3694" y="1777"/>
                      </a:cubicBezTo>
                      <a:cubicBezTo>
                        <a:pt x="3694" y="1059"/>
                        <a:pt x="3261" y="411"/>
                        <a:pt x="2597" y="136"/>
                      </a:cubicBezTo>
                      <a:cubicBezTo>
                        <a:pt x="2377" y="45"/>
                        <a:pt x="2146" y="1"/>
                        <a:pt x="191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2"/>
                <p:cNvSpPr/>
                <p:nvPr/>
              </p:nvSpPr>
              <p:spPr>
                <a:xfrm>
                  <a:off x="7496950" y="2998977"/>
                  <a:ext cx="81812" cy="81851"/>
                </a:xfrm>
                <a:custGeom>
                  <a:avLst/>
                  <a:gdLst/>
                  <a:ahLst/>
                  <a:cxnLst/>
                  <a:rect l="l" t="t" r="r" b="b"/>
                  <a:pathLst>
                    <a:path w="4155" h="4157" extrusionOk="0">
                      <a:moveTo>
                        <a:pt x="2077" y="602"/>
                      </a:moveTo>
                      <a:cubicBezTo>
                        <a:pt x="2893" y="603"/>
                        <a:pt x="3552" y="1264"/>
                        <a:pt x="3554" y="2078"/>
                      </a:cubicBezTo>
                      <a:cubicBezTo>
                        <a:pt x="3554" y="2676"/>
                        <a:pt x="3194" y="3214"/>
                        <a:pt x="2643" y="3443"/>
                      </a:cubicBezTo>
                      <a:cubicBezTo>
                        <a:pt x="2460" y="3519"/>
                        <a:pt x="2268" y="3555"/>
                        <a:pt x="2078" y="3555"/>
                      </a:cubicBezTo>
                      <a:cubicBezTo>
                        <a:pt x="1694" y="3555"/>
                        <a:pt x="1316" y="3405"/>
                        <a:pt x="1033" y="3123"/>
                      </a:cubicBezTo>
                      <a:cubicBezTo>
                        <a:pt x="611" y="2701"/>
                        <a:pt x="485" y="2065"/>
                        <a:pt x="714" y="1514"/>
                      </a:cubicBezTo>
                      <a:cubicBezTo>
                        <a:pt x="942" y="961"/>
                        <a:pt x="1481" y="602"/>
                        <a:pt x="2077" y="602"/>
                      </a:cubicBezTo>
                      <a:close/>
                      <a:moveTo>
                        <a:pt x="2077" y="1"/>
                      </a:moveTo>
                      <a:cubicBezTo>
                        <a:pt x="932" y="1"/>
                        <a:pt x="0" y="933"/>
                        <a:pt x="0" y="2078"/>
                      </a:cubicBezTo>
                      <a:cubicBezTo>
                        <a:pt x="0" y="3225"/>
                        <a:pt x="932" y="4157"/>
                        <a:pt x="2077" y="4157"/>
                      </a:cubicBezTo>
                      <a:cubicBezTo>
                        <a:pt x="3223" y="4157"/>
                        <a:pt x="4155" y="3223"/>
                        <a:pt x="4155" y="2078"/>
                      </a:cubicBezTo>
                      <a:cubicBezTo>
                        <a:pt x="4155" y="933"/>
                        <a:pt x="3224" y="1"/>
                        <a:pt x="207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2"/>
                <p:cNvSpPr/>
                <p:nvPr/>
              </p:nvSpPr>
              <p:spPr>
                <a:xfrm>
                  <a:off x="7859994" y="3029890"/>
                  <a:ext cx="72755" cy="70018"/>
                </a:xfrm>
                <a:custGeom>
                  <a:avLst/>
                  <a:gdLst/>
                  <a:ahLst/>
                  <a:cxnLst/>
                  <a:rect l="l" t="t" r="r" b="b"/>
                  <a:pathLst>
                    <a:path w="3695" h="3556" extrusionOk="0">
                      <a:moveTo>
                        <a:pt x="1918" y="1"/>
                      </a:moveTo>
                      <a:cubicBezTo>
                        <a:pt x="1456" y="1"/>
                        <a:pt x="1001" y="182"/>
                        <a:pt x="661" y="521"/>
                      </a:cubicBezTo>
                      <a:cubicBezTo>
                        <a:pt x="152" y="1030"/>
                        <a:pt x="0" y="1793"/>
                        <a:pt x="275" y="2457"/>
                      </a:cubicBezTo>
                      <a:cubicBezTo>
                        <a:pt x="550" y="3121"/>
                        <a:pt x="1199" y="3555"/>
                        <a:pt x="1917" y="3555"/>
                      </a:cubicBezTo>
                      <a:cubicBezTo>
                        <a:pt x="2898" y="3555"/>
                        <a:pt x="3694" y="2760"/>
                        <a:pt x="3695" y="1778"/>
                      </a:cubicBezTo>
                      <a:cubicBezTo>
                        <a:pt x="3695" y="1059"/>
                        <a:pt x="3261" y="411"/>
                        <a:pt x="2597" y="136"/>
                      </a:cubicBezTo>
                      <a:cubicBezTo>
                        <a:pt x="2377" y="45"/>
                        <a:pt x="2147" y="1"/>
                        <a:pt x="1918"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2"/>
                <p:cNvSpPr/>
                <p:nvPr/>
              </p:nvSpPr>
              <p:spPr>
                <a:xfrm>
                  <a:off x="7856805" y="3023983"/>
                  <a:ext cx="81851" cy="81832"/>
                </a:xfrm>
                <a:custGeom>
                  <a:avLst/>
                  <a:gdLst/>
                  <a:ahLst/>
                  <a:cxnLst/>
                  <a:rect l="l" t="t" r="r" b="b"/>
                  <a:pathLst>
                    <a:path w="4157" h="4156" extrusionOk="0">
                      <a:moveTo>
                        <a:pt x="2079" y="601"/>
                      </a:moveTo>
                      <a:cubicBezTo>
                        <a:pt x="2894" y="602"/>
                        <a:pt x="3554" y="1263"/>
                        <a:pt x="3556" y="2078"/>
                      </a:cubicBezTo>
                      <a:cubicBezTo>
                        <a:pt x="3556" y="2676"/>
                        <a:pt x="3196" y="3214"/>
                        <a:pt x="2644" y="3443"/>
                      </a:cubicBezTo>
                      <a:cubicBezTo>
                        <a:pt x="2461" y="3518"/>
                        <a:pt x="2270" y="3555"/>
                        <a:pt x="2080" y="3555"/>
                      </a:cubicBezTo>
                      <a:cubicBezTo>
                        <a:pt x="1695" y="3555"/>
                        <a:pt x="1317" y="3405"/>
                        <a:pt x="1035" y="3123"/>
                      </a:cubicBezTo>
                      <a:cubicBezTo>
                        <a:pt x="613" y="2699"/>
                        <a:pt x="486" y="2065"/>
                        <a:pt x="715" y="1512"/>
                      </a:cubicBezTo>
                      <a:cubicBezTo>
                        <a:pt x="944" y="961"/>
                        <a:pt x="1482" y="601"/>
                        <a:pt x="2079" y="601"/>
                      </a:cubicBezTo>
                      <a:close/>
                      <a:moveTo>
                        <a:pt x="2079" y="1"/>
                      </a:moveTo>
                      <a:cubicBezTo>
                        <a:pt x="934" y="1"/>
                        <a:pt x="1" y="933"/>
                        <a:pt x="1" y="2078"/>
                      </a:cubicBezTo>
                      <a:cubicBezTo>
                        <a:pt x="1" y="3223"/>
                        <a:pt x="934" y="4155"/>
                        <a:pt x="2079" y="4155"/>
                      </a:cubicBezTo>
                      <a:cubicBezTo>
                        <a:pt x="3225" y="4155"/>
                        <a:pt x="4157" y="3223"/>
                        <a:pt x="4157" y="2078"/>
                      </a:cubicBezTo>
                      <a:cubicBezTo>
                        <a:pt x="4157" y="933"/>
                        <a:pt x="3225" y="1"/>
                        <a:pt x="207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2"/>
                <p:cNvSpPr/>
                <p:nvPr/>
              </p:nvSpPr>
              <p:spPr>
                <a:xfrm>
                  <a:off x="8107655" y="3214838"/>
                  <a:ext cx="70018" cy="69998"/>
                </a:xfrm>
                <a:custGeom>
                  <a:avLst/>
                  <a:gdLst/>
                  <a:ahLst/>
                  <a:cxnLst/>
                  <a:rect l="l" t="t" r="r" b="b"/>
                  <a:pathLst>
                    <a:path w="3556" h="3555" extrusionOk="0">
                      <a:moveTo>
                        <a:pt x="1778" y="0"/>
                      </a:moveTo>
                      <a:cubicBezTo>
                        <a:pt x="796" y="0"/>
                        <a:pt x="1" y="796"/>
                        <a:pt x="1" y="1778"/>
                      </a:cubicBezTo>
                      <a:cubicBezTo>
                        <a:pt x="1" y="2759"/>
                        <a:pt x="796" y="3555"/>
                        <a:pt x="1778" y="3555"/>
                      </a:cubicBezTo>
                      <a:cubicBezTo>
                        <a:pt x="2760" y="3555"/>
                        <a:pt x="3555" y="2759"/>
                        <a:pt x="3555" y="1778"/>
                      </a:cubicBezTo>
                      <a:cubicBezTo>
                        <a:pt x="3555" y="796"/>
                        <a:pt x="2760" y="0"/>
                        <a:pt x="1778"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2"/>
                <p:cNvSpPr/>
                <p:nvPr/>
              </p:nvSpPr>
              <p:spPr>
                <a:xfrm>
                  <a:off x="8101748" y="3208951"/>
                  <a:ext cx="81832" cy="81792"/>
                </a:xfrm>
                <a:custGeom>
                  <a:avLst/>
                  <a:gdLst/>
                  <a:ahLst/>
                  <a:cxnLst/>
                  <a:rect l="l" t="t" r="r" b="b"/>
                  <a:pathLst>
                    <a:path w="4156" h="4154" extrusionOk="0">
                      <a:moveTo>
                        <a:pt x="2078" y="601"/>
                      </a:moveTo>
                      <a:cubicBezTo>
                        <a:pt x="2893" y="602"/>
                        <a:pt x="3553" y="1262"/>
                        <a:pt x="3554" y="2077"/>
                      </a:cubicBezTo>
                      <a:cubicBezTo>
                        <a:pt x="3554" y="2673"/>
                        <a:pt x="3195" y="3213"/>
                        <a:pt x="2644" y="3440"/>
                      </a:cubicBezTo>
                      <a:cubicBezTo>
                        <a:pt x="2460" y="3516"/>
                        <a:pt x="2268" y="3553"/>
                        <a:pt x="2078" y="3553"/>
                      </a:cubicBezTo>
                      <a:cubicBezTo>
                        <a:pt x="1694" y="3553"/>
                        <a:pt x="1316" y="3403"/>
                        <a:pt x="1034" y="3120"/>
                      </a:cubicBezTo>
                      <a:cubicBezTo>
                        <a:pt x="611" y="2698"/>
                        <a:pt x="486" y="2064"/>
                        <a:pt x="715" y="1511"/>
                      </a:cubicBezTo>
                      <a:cubicBezTo>
                        <a:pt x="942" y="960"/>
                        <a:pt x="1482" y="601"/>
                        <a:pt x="2078" y="601"/>
                      </a:cubicBezTo>
                      <a:close/>
                      <a:moveTo>
                        <a:pt x="2078" y="1"/>
                      </a:moveTo>
                      <a:cubicBezTo>
                        <a:pt x="933" y="1"/>
                        <a:pt x="1" y="930"/>
                        <a:pt x="1" y="2077"/>
                      </a:cubicBezTo>
                      <a:cubicBezTo>
                        <a:pt x="1" y="3222"/>
                        <a:pt x="933" y="4154"/>
                        <a:pt x="2078" y="4154"/>
                      </a:cubicBezTo>
                      <a:cubicBezTo>
                        <a:pt x="3223" y="4154"/>
                        <a:pt x="4155" y="3222"/>
                        <a:pt x="4155" y="2077"/>
                      </a:cubicBezTo>
                      <a:cubicBezTo>
                        <a:pt x="4155" y="933"/>
                        <a:pt x="3225"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2"/>
                <p:cNvSpPr/>
                <p:nvPr/>
              </p:nvSpPr>
              <p:spPr>
                <a:xfrm>
                  <a:off x="8364826" y="2934925"/>
                  <a:ext cx="72755" cy="70018"/>
                </a:xfrm>
                <a:custGeom>
                  <a:avLst/>
                  <a:gdLst/>
                  <a:ahLst/>
                  <a:cxnLst/>
                  <a:rect l="l" t="t" r="r" b="b"/>
                  <a:pathLst>
                    <a:path w="3695" h="3556" extrusionOk="0">
                      <a:moveTo>
                        <a:pt x="1919" y="0"/>
                      </a:moveTo>
                      <a:cubicBezTo>
                        <a:pt x="1456" y="0"/>
                        <a:pt x="1001" y="181"/>
                        <a:pt x="661" y="521"/>
                      </a:cubicBezTo>
                      <a:cubicBezTo>
                        <a:pt x="153" y="1030"/>
                        <a:pt x="1" y="1793"/>
                        <a:pt x="276" y="2457"/>
                      </a:cubicBezTo>
                      <a:cubicBezTo>
                        <a:pt x="551" y="3121"/>
                        <a:pt x="1198" y="3555"/>
                        <a:pt x="1918" y="3555"/>
                      </a:cubicBezTo>
                      <a:cubicBezTo>
                        <a:pt x="2899" y="3555"/>
                        <a:pt x="3694" y="2759"/>
                        <a:pt x="3694" y="1778"/>
                      </a:cubicBezTo>
                      <a:cubicBezTo>
                        <a:pt x="3694" y="1059"/>
                        <a:pt x="3261" y="411"/>
                        <a:pt x="2598" y="136"/>
                      </a:cubicBezTo>
                      <a:cubicBezTo>
                        <a:pt x="2378" y="45"/>
                        <a:pt x="2147" y="0"/>
                        <a:pt x="191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2"/>
                <p:cNvSpPr/>
                <p:nvPr/>
              </p:nvSpPr>
              <p:spPr>
                <a:xfrm>
                  <a:off x="8361656" y="2929018"/>
                  <a:ext cx="81851" cy="81812"/>
                </a:xfrm>
                <a:custGeom>
                  <a:avLst/>
                  <a:gdLst/>
                  <a:ahLst/>
                  <a:cxnLst/>
                  <a:rect l="l" t="t" r="r" b="b"/>
                  <a:pathLst>
                    <a:path w="4157" h="4155" extrusionOk="0">
                      <a:moveTo>
                        <a:pt x="2079" y="600"/>
                      </a:moveTo>
                      <a:cubicBezTo>
                        <a:pt x="2894" y="603"/>
                        <a:pt x="3554" y="1263"/>
                        <a:pt x="3555" y="2078"/>
                      </a:cubicBezTo>
                      <a:cubicBezTo>
                        <a:pt x="3555" y="2675"/>
                        <a:pt x="3195" y="3214"/>
                        <a:pt x="2643" y="3442"/>
                      </a:cubicBezTo>
                      <a:cubicBezTo>
                        <a:pt x="2461" y="3518"/>
                        <a:pt x="2269" y="3554"/>
                        <a:pt x="2079" y="3554"/>
                      </a:cubicBezTo>
                      <a:cubicBezTo>
                        <a:pt x="1694" y="3554"/>
                        <a:pt x="1316" y="3404"/>
                        <a:pt x="1033" y="3121"/>
                      </a:cubicBezTo>
                      <a:cubicBezTo>
                        <a:pt x="611" y="2699"/>
                        <a:pt x="486" y="2064"/>
                        <a:pt x="714" y="1512"/>
                      </a:cubicBezTo>
                      <a:cubicBezTo>
                        <a:pt x="943" y="961"/>
                        <a:pt x="1482" y="600"/>
                        <a:pt x="2079" y="600"/>
                      </a:cubicBezTo>
                      <a:close/>
                      <a:moveTo>
                        <a:pt x="2079" y="0"/>
                      </a:moveTo>
                      <a:cubicBezTo>
                        <a:pt x="933" y="0"/>
                        <a:pt x="1" y="932"/>
                        <a:pt x="1" y="2078"/>
                      </a:cubicBezTo>
                      <a:cubicBezTo>
                        <a:pt x="1" y="3223"/>
                        <a:pt x="933" y="4155"/>
                        <a:pt x="2079" y="4155"/>
                      </a:cubicBezTo>
                      <a:cubicBezTo>
                        <a:pt x="3223" y="4155"/>
                        <a:pt x="4156" y="3223"/>
                        <a:pt x="4156" y="2078"/>
                      </a:cubicBezTo>
                      <a:cubicBezTo>
                        <a:pt x="4156" y="932"/>
                        <a:pt x="3224" y="0"/>
                        <a:pt x="207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2"/>
                <p:cNvSpPr/>
                <p:nvPr/>
              </p:nvSpPr>
              <p:spPr>
                <a:xfrm>
                  <a:off x="7237948" y="3269813"/>
                  <a:ext cx="69978" cy="70018"/>
                </a:xfrm>
                <a:custGeom>
                  <a:avLst/>
                  <a:gdLst/>
                  <a:ahLst/>
                  <a:cxnLst/>
                  <a:rect l="l" t="t" r="r" b="b"/>
                  <a:pathLst>
                    <a:path w="3554" h="3556" extrusionOk="0">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2"/>
                <p:cNvSpPr/>
                <p:nvPr/>
              </p:nvSpPr>
              <p:spPr>
                <a:xfrm>
                  <a:off x="7232021" y="3263906"/>
                  <a:ext cx="81851" cy="81832"/>
                </a:xfrm>
                <a:custGeom>
                  <a:avLst/>
                  <a:gdLst/>
                  <a:ahLst/>
                  <a:cxnLst/>
                  <a:rect l="l" t="t" r="r" b="b"/>
                  <a:pathLst>
                    <a:path w="4157" h="4156" extrusionOk="0">
                      <a:moveTo>
                        <a:pt x="2078" y="602"/>
                      </a:moveTo>
                      <a:cubicBezTo>
                        <a:pt x="2893" y="603"/>
                        <a:pt x="3554" y="1263"/>
                        <a:pt x="3555" y="2078"/>
                      </a:cubicBezTo>
                      <a:cubicBezTo>
                        <a:pt x="3555" y="2675"/>
                        <a:pt x="3196" y="3214"/>
                        <a:pt x="2643" y="3443"/>
                      </a:cubicBezTo>
                      <a:cubicBezTo>
                        <a:pt x="2461" y="3518"/>
                        <a:pt x="2269" y="3555"/>
                        <a:pt x="2079" y="3555"/>
                      </a:cubicBezTo>
                      <a:cubicBezTo>
                        <a:pt x="1695" y="3555"/>
                        <a:pt x="1317" y="3405"/>
                        <a:pt x="1034" y="3122"/>
                      </a:cubicBezTo>
                      <a:cubicBezTo>
                        <a:pt x="612" y="2700"/>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4"/>
                        <a:pt x="4156" y="2078"/>
                      </a:cubicBezTo>
                      <a:cubicBezTo>
                        <a:pt x="4156" y="933"/>
                        <a:pt x="3224"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2"/>
                <p:cNvSpPr/>
                <p:nvPr/>
              </p:nvSpPr>
              <p:spPr>
                <a:xfrm>
                  <a:off x="7697808" y="3169847"/>
                  <a:ext cx="69978" cy="70018"/>
                </a:xfrm>
                <a:custGeom>
                  <a:avLst/>
                  <a:gdLst/>
                  <a:ahLst/>
                  <a:cxnLst/>
                  <a:rect l="l" t="t" r="r" b="b"/>
                  <a:pathLst>
                    <a:path w="3554" h="3556" extrusionOk="0">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2"/>
                <p:cNvSpPr/>
                <p:nvPr/>
              </p:nvSpPr>
              <p:spPr>
                <a:xfrm>
                  <a:off x="7691881" y="3163940"/>
                  <a:ext cx="81851" cy="81832"/>
                </a:xfrm>
                <a:custGeom>
                  <a:avLst/>
                  <a:gdLst/>
                  <a:ahLst/>
                  <a:cxnLst/>
                  <a:rect l="l" t="t" r="r" b="b"/>
                  <a:pathLst>
                    <a:path w="4157" h="4156" extrusionOk="0">
                      <a:moveTo>
                        <a:pt x="2078" y="602"/>
                      </a:moveTo>
                      <a:cubicBezTo>
                        <a:pt x="2893" y="603"/>
                        <a:pt x="3554" y="1263"/>
                        <a:pt x="3555" y="2078"/>
                      </a:cubicBezTo>
                      <a:cubicBezTo>
                        <a:pt x="3555" y="2676"/>
                        <a:pt x="3195" y="3214"/>
                        <a:pt x="2643" y="3441"/>
                      </a:cubicBezTo>
                      <a:cubicBezTo>
                        <a:pt x="2461" y="3517"/>
                        <a:pt x="2269" y="3554"/>
                        <a:pt x="2079" y="3554"/>
                      </a:cubicBezTo>
                      <a:cubicBezTo>
                        <a:pt x="1695" y="3554"/>
                        <a:pt x="1317" y="3404"/>
                        <a:pt x="1034" y="3121"/>
                      </a:cubicBezTo>
                      <a:cubicBezTo>
                        <a:pt x="612" y="2699"/>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3"/>
                        <a:pt x="4156" y="2078"/>
                      </a:cubicBezTo>
                      <a:cubicBezTo>
                        <a:pt x="4156" y="933"/>
                        <a:pt x="3224"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 name="Google Shape;468;p32"/>
              <p:cNvGrpSpPr/>
              <p:nvPr/>
            </p:nvGrpSpPr>
            <p:grpSpPr>
              <a:xfrm>
                <a:off x="4866130" y="1597718"/>
                <a:ext cx="618424" cy="1349710"/>
                <a:chOff x="4866130" y="1597718"/>
                <a:chExt cx="618424" cy="1349710"/>
              </a:xfrm>
            </p:grpSpPr>
            <p:sp>
              <p:nvSpPr>
                <p:cNvPr id="469" name="Google Shape;469;p32"/>
                <p:cNvSpPr/>
                <p:nvPr/>
              </p:nvSpPr>
              <p:spPr>
                <a:xfrm>
                  <a:off x="5368540" y="2095718"/>
                  <a:ext cx="116013" cy="71238"/>
                </a:xfrm>
                <a:custGeom>
                  <a:avLst/>
                  <a:gdLst/>
                  <a:ahLst/>
                  <a:cxnLst/>
                  <a:rect l="l" t="t" r="r" b="b"/>
                  <a:pathLst>
                    <a:path w="5892" h="3618" extrusionOk="0">
                      <a:moveTo>
                        <a:pt x="5549" y="1"/>
                      </a:moveTo>
                      <a:cubicBezTo>
                        <a:pt x="5499" y="1"/>
                        <a:pt x="5448" y="13"/>
                        <a:pt x="5401" y="40"/>
                      </a:cubicBezTo>
                      <a:lnTo>
                        <a:pt x="176" y="3057"/>
                      </a:lnTo>
                      <a:cubicBezTo>
                        <a:pt x="57" y="3125"/>
                        <a:pt x="0" y="3264"/>
                        <a:pt x="36" y="3395"/>
                      </a:cubicBezTo>
                      <a:cubicBezTo>
                        <a:pt x="70" y="3526"/>
                        <a:pt x="189" y="3617"/>
                        <a:pt x="324" y="3617"/>
                      </a:cubicBezTo>
                      <a:cubicBezTo>
                        <a:pt x="325" y="3617"/>
                        <a:pt x="326" y="3617"/>
                        <a:pt x="327" y="3617"/>
                      </a:cubicBezTo>
                      <a:cubicBezTo>
                        <a:pt x="379" y="3617"/>
                        <a:pt x="431" y="3604"/>
                        <a:pt x="476" y="3578"/>
                      </a:cubicBezTo>
                      <a:lnTo>
                        <a:pt x="5702" y="560"/>
                      </a:lnTo>
                      <a:cubicBezTo>
                        <a:pt x="5845" y="476"/>
                        <a:pt x="5892" y="294"/>
                        <a:pt x="5810" y="151"/>
                      </a:cubicBezTo>
                      <a:cubicBezTo>
                        <a:pt x="5754" y="55"/>
                        <a:pt x="5653" y="1"/>
                        <a:pt x="554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2"/>
                <p:cNvSpPr/>
                <p:nvPr/>
              </p:nvSpPr>
              <p:spPr>
                <a:xfrm>
                  <a:off x="4866957" y="1921048"/>
                  <a:ext cx="616829" cy="710396"/>
                </a:xfrm>
                <a:custGeom>
                  <a:avLst/>
                  <a:gdLst/>
                  <a:ahLst/>
                  <a:cxnLst/>
                  <a:rect l="l" t="t" r="r" b="b"/>
                  <a:pathLst>
                    <a:path w="31327" h="36079" extrusionOk="0">
                      <a:moveTo>
                        <a:pt x="15663" y="648"/>
                      </a:moveTo>
                      <a:lnTo>
                        <a:pt x="30726" y="9345"/>
                      </a:lnTo>
                      <a:lnTo>
                        <a:pt x="30726" y="26736"/>
                      </a:lnTo>
                      <a:lnTo>
                        <a:pt x="15663" y="35433"/>
                      </a:lnTo>
                      <a:lnTo>
                        <a:pt x="602" y="26736"/>
                      </a:lnTo>
                      <a:lnTo>
                        <a:pt x="602" y="9345"/>
                      </a:lnTo>
                      <a:lnTo>
                        <a:pt x="15663" y="648"/>
                      </a:lnTo>
                      <a:close/>
                      <a:moveTo>
                        <a:pt x="15663" y="1"/>
                      </a:moveTo>
                      <a:cubicBezTo>
                        <a:pt x="15612" y="1"/>
                        <a:pt x="15560" y="14"/>
                        <a:pt x="15514" y="41"/>
                      </a:cubicBezTo>
                      <a:lnTo>
                        <a:pt x="151" y="8911"/>
                      </a:lnTo>
                      <a:cubicBezTo>
                        <a:pt x="58" y="8964"/>
                        <a:pt x="1" y="9064"/>
                        <a:pt x="1" y="9171"/>
                      </a:cubicBezTo>
                      <a:lnTo>
                        <a:pt x="1" y="26910"/>
                      </a:lnTo>
                      <a:cubicBezTo>
                        <a:pt x="1" y="27017"/>
                        <a:pt x="58" y="27117"/>
                        <a:pt x="151" y="27170"/>
                      </a:cubicBezTo>
                      <a:lnTo>
                        <a:pt x="15514" y="36039"/>
                      </a:lnTo>
                      <a:cubicBezTo>
                        <a:pt x="15559" y="36065"/>
                        <a:pt x="15611" y="36079"/>
                        <a:pt x="15663" y="36079"/>
                      </a:cubicBezTo>
                      <a:cubicBezTo>
                        <a:pt x="15717" y="36079"/>
                        <a:pt x="15768" y="36066"/>
                        <a:pt x="15814" y="36040"/>
                      </a:cubicBezTo>
                      <a:lnTo>
                        <a:pt x="31176" y="27170"/>
                      </a:lnTo>
                      <a:cubicBezTo>
                        <a:pt x="31269" y="27117"/>
                        <a:pt x="31327" y="27017"/>
                        <a:pt x="31327" y="26910"/>
                      </a:cubicBezTo>
                      <a:lnTo>
                        <a:pt x="31327" y="9171"/>
                      </a:lnTo>
                      <a:cubicBezTo>
                        <a:pt x="31327" y="9064"/>
                        <a:pt x="31269" y="8964"/>
                        <a:pt x="31176" y="8911"/>
                      </a:cubicBezTo>
                      <a:lnTo>
                        <a:pt x="15814" y="41"/>
                      </a:lnTo>
                      <a:cubicBezTo>
                        <a:pt x="15767" y="14"/>
                        <a:pt x="15715" y="1"/>
                        <a:pt x="15663"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2"/>
                <p:cNvSpPr/>
                <p:nvPr/>
              </p:nvSpPr>
              <p:spPr>
                <a:xfrm>
                  <a:off x="4969837" y="2039877"/>
                  <a:ext cx="411048" cy="472777"/>
                </a:xfrm>
                <a:custGeom>
                  <a:avLst/>
                  <a:gdLst/>
                  <a:ahLst/>
                  <a:cxnLst/>
                  <a:rect l="l" t="t" r="r" b="b"/>
                  <a:pathLst>
                    <a:path w="20876" h="24011" extrusionOk="0">
                      <a:moveTo>
                        <a:pt x="10438" y="648"/>
                      </a:moveTo>
                      <a:lnTo>
                        <a:pt x="20274" y="6326"/>
                      </a:lnTo>
                      <a:lnTo>
                        <a:pt x="20274" y="17684"/>
                      </a:lnTo>
                      <a:lnTo>
                        <a:pt x="10438" y="23363"/>
                      </a:lnTo>
                      <a:lnTo>
                        <a:pt x="602" y="17684"/>
                      </a:lnTo>
                      <a:lnTo>
                        <a:pt x="602" y="6326"/>
                      </a:lnTo>
                      <a:lnTo>
                        <a:pt x="10438" y="648"/>
                      </a:lnTo>
                      <a:close/>
                      <a:moveTo>
                        <a:pt x="10438" y="0"/>
                      </a:moveTo>
                      <a:cubicBezTo>
                        <a:pt x="10387" y="0"/>
                        <a:pt x="10335" y="14"/>
                        <a:pt x="10289" y="41"/>
                      </a:cubicBezTo>
                      <a:lnTo>
                        <a:pt x="152" y="5893"/>
                      </a:lnTo>
                      <a:cubicBezTo>
                        <a:pt x="59" y="5947"/>
                        <a:pt x="1" y="6045"/>
                        <a:pt x="2" y="6153"/>
                      </a:cubicBezTo>
                      <a:lnTo>
                        <a:pt x="2" y="17858"/>
                      </a:lnTo>
                      <a:cubicBezTo>
                        <a:pt x="1" y="17965"/>
                        <a:pt x="59" y="18064"/>
                        <a:pt x="152" y="18117"/>
                      </a:cubicBezTo>
                      <a:lnTo>
                        <a:pt x="10289" y="23970"/>
                      </a:lnTo>
                      <a:cubicBezTo>
                        <a:pt x="10334" y="23997"/>
                        <a:pt x="10386" y="24010"/>
                        <a:pt x="10438" y="24010"/>
                      </a:cubicBezTo>
                      <a:cubicBezTo>
                        <a:pt x="10492" y="24010"/>
                        <a:pt x="10543" y="23997"/>
                        <a:pt x="10589" y="23970"/>
                      </a:cubicBezTo>
                      <a:lnTo>
                        <a:pt x="20725" y="18117"/>
                      </a:lnTo>
                      <a:cubicBezTo>
                        <a:pt x="20819" y="18064"/>
                        <a:pt x="20876" y="17965"/>
                        <a:pt x="20876" y="17858"/>
                      </a:cubicBezTo>
                      <a:lnTo>
                        <a:pt x="20876" y="6153"/>
                      </a:lnTo>
                      <a:cubicBezTo>
                        <a:pt x="20876" y="6045"/>
                        <a:pt x="20819" y="5947"/>
                        <a:pt x="20725" y="5893"/>
                      </a:cubicBezTo>
                      <a:lnTo>
                        <a:pt x="10589" y="41"/>
                      </a:lnTo>
                      <a:cubicBezTo>
                        <a:pt x="10542" y="14"/>
                        <a:pt x="10490" y="0"/>
                        <a:pt x="1043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2"/>
                <p:cNvSpPr/>
                <p:nvPr/>
              </p:nvSpPr>
              <p:spPr>
                <a:xfrm>
                  <a:off x="5169454" y="1661730"/>
                  <a:ext cx="11853" cy="271171"/>
                </a:xfrm>
                <a:custGeom>
                  <a:avLst/>
                  <a:gdLst/>
                  <a:ahLst/>
                  <a:cxnLst/>
                  <a:rect l="l" t="t" r="r" b="b"/>
                  <a:pathLst>
                    <a:path w="602" h="13772" extrusionOk="0">
                      <a:moveTo>
                        <a:pt x="300" y="0"/>
                      </a:moveTo>
                      <a:cubicBezTo>
                        <a:pt x="137" y="0"/>
                        <a:pt x="4" y="131"/>
                        <a:pt x="0" y="294"/>
                      </a:cubicBezTo>
                      <a:lnTo>
                        <a:pt x="0" y="13472"/>
                      </a:lnTo>
                      <a:cubicBezTo>
                        <a:pt x="0" y="13638"/>
                        <a:pt x="134" y="13772"/>
                        <a:pt x="300" y="13772"/>
                      </a:cubicBezTo>
                      <a:cubicBezTo>
                        <a:pt x="466" y="13772"/>
                        <a:pt x="600" y="13638"/>
                        <a:pt x="601" y="13472"/>
                      </a:cubicBezTo>
                      <a:lnTo>
                        <a:pt x="601" y="294"/>
                      </a:lnTo>
                      <a:cubicBezTo>
                        <a:pt x="598" y="131"/>
                        <a:pt x="464"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2"/>
                <p:cNvSpPr/>
                <p:nvPr/>
              </p:nvSpPr>
              <p:spPr>
                <a:xfrm>
                  <a:off x="5124325" y="1603625"/>
                  <a:ext cx="102093" cy="102093"/>
                </a:xfrm>
                <a:custGeom>
                  <a:avLst/>
                  <a:gdLst/>
                  <a:ahLst/>
                  <a:cxnLst/>
                  <a:rect l="l" t="t" r="r" b="b"/>
                  <a:pathLst>
                    <a:path w="5185" h="5185" extrusionOk="0">
                      <a:moveTo>
                        <a:pt x="2592" y="0"/>
                      </a:moveTo>
                      <a:cubicBezTo>
                        <a:pt x="1161" y="0"/>
                        <a:pt x="0" y="1161"/>
                        <a:pt x="0" y="2592"/>
                      </a:cubicBezTo>
                      <a:cubicBezTo>
                        <a:pt x="0" y="4023"/>
                        <a:pt x="1161" y="5184"/>
                        <a:pt x="2592" y="5184"/>
                      </a:cubicBezTo>
                      <a:cubicBezTo>
                        <a:pt x="4023" y="5184"/>
                        <a:pt x="5184" y="4023"/>
                        <a:pt x="5184" y="2592"/>
                      </a:cubicBezTo>
                      <a:cubicBezTo>
                        <a:pt x="5184" y="1161"/>
                        <a:pt x="4023" y="0"/>
                        <a:pt x="259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2"/>
                <p:cNvSpPr/>
                <p:nvPr/>
              </p:nvSpPr>
              <p:spPr>
                <a:xfrm>
                  <a:off x="5118418" y="1597718"/>
                  <a:ext cx="113926" cy="113926"/>
                </a:xfrm>
                <a:custGeom>
                  <a:avLst/>
                  <a:gdLst/>
                  <a:ahLst/>
                  <a:cxnLst/>
                  <a:rect l="l" t="t" r="r" b="b"/>
                  <a:pathLst>
                    <a:path w="5786" h="5786" extrusionOk="0">
                      <a:moveTo>
                        <a:pt x="2892" y="602"/>
                      </a:moveTo>
                      <a:cubicBezTo>
                        <a:pt x="4156" y="602"/>
                        <a:pt x="5184" y="1629"/>
                        <a:pt x="5184" y="2893"/>
                      </a:cubicBezTo>
                      <a:cubicBezTo>
                        <a:pt x="5184" y="4156"/>
                        <a:pt x="4156" y="5184"/>
                        <a:pt x="2892" y="5184"/>
                      </a:cubicBezTo>
                      <a:cubicBezTo>
                        <a:pt x="1630" y="5184"/>
                        <a:pt x="602" y="4156"/>
                        <a:pt x="602" y="2893"/>
                      </a:cubicBezTo>
                      <a:cubicBezTo>
                        <a:pt x="602" y="1629"/>
                        <a:pt x="1630" y="602"/>
                        <a:pt x="2892" y="602"/>
                      </a:cubicBezTo>
                      <a:close/>
                      <a:moveTo>
                        <a:pt x="2892" y="0"/>
                      </a:moveTo>
                      <a:cubicBezTo>
                        <a:pt x="1298" y="0"/>
                        <a:pt x="0" y="1299"/>
                        <a:pt x="0" y="2893"/>
                      </a:cubicBezTo>
                      <a:cubicBezTo>
                        <a:pt x="0" y="4488"/>
                        <a:pt x="1298" y="5785"/>
                        <a:pt x="2892" y="5785"/>
                      </a:cubicBezTo>
                      <a:cubicBezTo>
                        <a:pt x="4487" y="5785"/>
                        <a:pt x="5785" y="4488"/>
                        <a:pt x="5785" y="2893"/>
                      </a:cubicBezTo>
                      <a:cubicBezTo>
                        <a:pt x="5785" y="1298"/>
                        <a:pt x="4487" y="0"/>
                        <a:pt x="289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2"/>
                <p:cNvSpPr/>
                <p:nvPr/>
              </p:nvSpPr>
              <p:spPr>
                <a:xfrm>
                  <a:off x="5169375" y="2612108"/>
                  <a:ext cx="11991" cy="271427"/>
                </a:xfrm>
                <a:custGeom>
                  <a:avLst/>
                  <a:gdLst/>
                  <a:ahLst/>
                  <a:cxnLst/>
                  <a:rect l="l" t="t" r="r" b="b"/>
                  <a:pathLst>
                    <a:path w="609" h="13785" extrusionOk="0">
                      <a:moveTo>
                        <a:pt x="304" y="0"/>
                      </a:moveTo>
                      <a:cubicBezTo>
                        <a:pt x="136" y="0"/>
                        <a:pt x="1" y="139"/>
                        <a:pt x="4" y="307"/>
                      </a:cubicBezTo>
                      <a:lnTo>
                        <a:pt x="4" y="13485"/>
                      </a:lnTo>
                      <a:cubicBezTo>
                        <a:pt x="4" y="13651"/>
                        <a:pt x="138" y="13785"/>
                        <a:pt x="304" y="13785"/>
                      </a:cubicBezTo>
                      <a:cubicBezTo>
                        <a:pt x="470" y="13785"/>
                        <a:pt x="605" y="13651"/>
                        <a:pt x="605" y="13485"/>
                      </a:cubicBezTo>
                      <a:lnTo>
                        <a:pt x="605" y="307"/>
                      </a:lnTo>
                      <a:cubicBezTo>
                        <a:pt x="609" y="139"/>
                        <a:pt x="473" y="0"/>
                        <a:pt x="30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2"/>
                <p:cNvSpPr/>
                <p:nvPr/>
              </p:nvSpPr>
              <p:spPr>
                <a:xfrm>
                  <a:off x="5124325" y="2839409"/>
                  <a:ext cx="106090" cy="102093"/>
                </a:xfrm>
                <a:custGeom>
                  <a:avLst/>
                  <a:gdLst/>
                  <a:ahLst/>
                  <a:cxnLst/>
                  <a:rect l="l" t="t" r="r" b="b"/>
                  <a:pathLst>
                    <a:path w="5388" h="5185" extrusionOk="0">
                      <a:moveTo>
                        <a:pt x="2592" y="1"/>
                      </a:moveTo>
                      <a:cubicBezTo>
                        <a:pt x="1161" y="1"/>
                        <a:pt x="0" y="1162"/>
                        <a:pt x="0" y="2593"/>
                      </a:cubicBezTo>
                      <a:cubicBezTo>
                        <a:pt x="0" y="3641"/>
                        <a:pt x="632" y="4586"/>
                        <a:pt x="1601" y="4988"/>
                      </a:cubicBezTo>
                      <a:cubicBezTo>
                        <a:pt x="1921" y="5120"/>
                        <a:pt x="2258" y="5185"/>
                        <a:pt x="2591" y="5185"/>
                      </a:cubicBezTo>
                      <a:cubicBezTo>
                        <a:pt x="3266" y="5185"/>
                        <a:pt x="3929" y="4922"/>
                        <a:pt x="4425" y="4426"/>
                      </a:cubicBezTo>
                      <a:cubicBezTo>
                        <a:pt x="5166" y="3685"/>
                        <a:pt x="5388" y="2569"/>
                        <a:pt x="4987" y="1602"/>
                      </a:cubicBezTo>
                      <a:cubicBezTo>
                        <a:pt x="4585" y="633"/>
                        <a:pt x="3640" y="1"/>
                        <a:pt x="259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2"/>
                <p:cNvSpPr/>
                <p:nvPr/>
              </p:nvSpPr>
              <p:spPr>
                <a:xfrm>
                  <a:off x="5118418" y="2833502"/>
                  <a:ext cx="113926" cy="113926"/>
                </a:xfrm>
                <a:custGeom>
                  <a:avLst/>
                  <a:gdLst/>
                  <a:ahLst/>
                  <a:cxnLst/>
                  <a:rect l="l" t="t" r="r" b="b"/>
                  <a:pathLst>
                    <a:path w="5786" h="5786" extrusionOk="0">
                      <a:moveTo>
                        <a:pt x="2892" y="602"/>
                      </a:moveTo>
                      <a:cubicBezTo>
                        <a:pt x="4156" y="602"/>
                        <a:pt x="5184" y="1629"/>
                        <a:pt x="5184" y="2893"/>
                      </a:cubicBezTo>
                      <a:cubicBezTo>
                        <a:pt x="5184" y="4157"/>
                        <a:pt x="4156" y="5185"/>
                        <a:pt x="2892" y="5185"/>
                      </a:cubicBezTo>
                      <a:cubicBezTo>
                        <a:pt x="1630" y="5185"/>
                        <a:pt x="602" y="4157"/>
                        <a:pt x="602" y="2893"/>
                      </a:cubicBezTo>
                      <a:cubicBezTo>
                        <a:pt x="602" y="1629"/>
                        <a:pt x="1630" y="602"/>
                        <a:pt x="2892" y="602"/>
                      </a:cubicBezTo>
                      <a:close/>
                      <a:moveTo>
                        <a:pt x="2892" y="1"/>
                      </a:moveTo>
                      <a:cubicBezTo>
                        <a:pt x="1298" y="1"/>
                        <a:pt x="0" y="1298"/>
                        <a:pt x="0" y="2893"/>
                      </a:cubicBezTo>
                      <a:cubicBezTo>
                        <a:pt x="0" y="4487"/>
                        <a:pt x="1298" y="5786"/>
                        <a:pt x="2892" y="5786"/>
                      </a:cubicBezTo>
                      <a:cubicBezTo>
                        <a:pt x="4487" y="5786"/>
                        <a:pt x="5785" y="4487"/>
                        <a:pt x="5785" y="2893"/>
                      </a:cubicBezTo>
                      <a:cubicBezTo>
                        <a:pt x="5785" y="1298"/>
                        <a:pt x="4487" y="1"/>
                        <a:pt x="289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2"/>
                <p:cNvSpPr/>
                <p:nvPr/>
              </p:nvSpPr>
              <p:spPr>
                <a:xfrm>
                  <a:off x="4866130" y="2095698"/>
                  <a:ext cx="116092" cy="71258"/>
                </a:xfrm>
                <a:custGeom>
                  <a:avLst/>
                  <a:gdLst/>
                  <a:ahLst/>
                  <a:cxnLst/>
                  <a:rect l="l" t="t" r="r" b="b"/>
                  <a:pathLst>
                    <a:path w="5896" h="3619" extrusionOk="0">
                      <a:moveTo>
                        <a:pt x="343" y="0"/>
                      </a:moveTo>
                      <a:cubicBezTo>
                        <a:pt x="240" y="0"/>
                        <a:pt x="139" y="54"/>
                        <a:pt x="83" y="151"/>
                      </a:cubicBezTo>
                      <a:cubicBezTo>
                        <a:pt x="0" y="295"/>
                        <a:pt x="49" y="478"/>
                        <a:pt x="193" y="561"/>
                      </a:cubicBezTo>
                      <a:lnTo>
                        <a:pt x="5419" y="3579"/>
                      </a:lnTo>
                      <a:cubicBezTo>
                        <a:pt x="5465" y="3605"/>
                        <a:pt x="5516" y="3618"/>
                        <a:pt x="5569" y="3618"/>
                      </a:cubicBezTo>
                      <a:cubicBezTo>
                        <a:pt x="5570" y="3618"/>
                        <a:pt x="5571" y="3618"/>
                        <a:pt x="5572" y="3618"/>
                      </a:cubicBezTo>
                      <a:cubicBezTo>
                        <a:pt x="5707" y="3618"/>
                        <a:pt x="5824" y="3527"/>
                        <a:pt x="5860" y="3396"/>
                      </a:cubicBezTo>
                      <a:cubicBezTo>
                        <a:pt x="5895" y="3265"/>
                        <a:pt x="5837" y="3126"/>
                        <a:pt x="5720" y="3058"/>
                      </a:cubicBezTo>
                      <a:lnTo>
                        <a:pt x="493" y="41"/>
                      </a:lnTo>
                      <a:cubicBezTo>
                        <a:pt x="446" y="13"/>
                        <a:pt x="394" y="0"/>
                        <a:pt x="34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2"/>
                <p:cNvSpPr/>
                <p:nvPr/>
              </p:nvSpPr>
              <p:spPr>
                <a:xfrm>
                  <a:off x="4978048" y="2272061"/>
                  <a:ext cx="403704" cy="127079"/>
                </a:xfrm>
                <a:custGeom>
                  <a:avLst/>
                  <a:gdLst/>
                  <a:ahLst/>
                  <a:cxnLst/>
                  <a:rect l="l" t="t" r="r" b="b"/>
                  <a:pathLst>
                    <a:path w="20503" h="6454" extrusionOk="0">
                      <a:moveTo>
                        <a:pt x="10462" y="0"/>
                      </a:moveTo>
                      <a:cubicBezTo>
                        <a:pt x="10411" y="0"/>
                        <a:pt x="10359" y="13"/>
                        <a:pt x="10313" y="40"/>
                      </a:cubicBezTo>
                      <a:lnTo>
                        <a:pt x="176" y="5893"/>
                      </a:lnTo>
                      <a:cubicBezTo>
                        <a:pt x="58" y="5961"/>
                        <a:pt x="0" y="6100"/>
                        <a:pt x="36" y="6231"/>
                      </a:cubicBezTo>
                      <a:cubicBezTo>
                        <a:pt x="71" y="6362"/>
                        <a:pt x="190" y="6454"/>
                        <a:pt x="326" y="6454"/>
                      </a:cubicBezTo>
                      <a:cubicBezTo>
                        <a:pt x="380" y="6454"/>
                        <a:pt x="431" y="6440"/>
                        <a:pt x="476" y="6414"/>
                      </a:cubicBezTo>
                      <a:lnTo>
                        <a:pt x="10460" y="650"/>
                      </a:lnTo>
                      <a:lnTo>
                        <a:pt x="20004" y="6324"/>
                      </a:lnTo>
                      <a:cubicBezTo>
                        <a:pt x="20053" y="6353"/>
                        <a:pt x="20106" y="6367"/>
                        <a:pt x="20159" y="6367"/>
                      </a:cubicBezTo>
                      <a:cubicBezTo>
                        <a:pt x="20261" y="6367"/>
                        <a:pt x="20362" y="6315"/>
                        <a:pt x="20418" y="6220"/>
                      </a:cubicBezTo>
                      <a:cubicBezTo>
                        <a:pt x="20502" y="6076"/>
                        <a:pt x="20455" y="5892"/>
                        <a:pt x="20311" y="5807"/>
                      </a:cubicBezTo>
                      <a:lnTo>
                        <a:pt x="10616" y="43"/>
                      </a:lnTo>
                      <a:cubicBezTo>
                        <a:pt x="10569" y="14"/>
                        <a:pt x="10515" y="0"/>
                        <a:pt x="1046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2"/>
                <p:cNvSpPr/>
                <p:nvPr/>
              </p:nvSpPr>
              <p:spPr>
                <a:xfrm>
                  <a:off x="5178059" y="2039739"/>
                  <a:ext cx="12011" cy="244176"/>
                </a:xfrm>
                <a:custGeom>
                  <a:avLst/>
                  <a:gdLst/>
                  <a:ahLst/>
                  <a:cxnLst/>
                  <a:rect l="l" t="t" r="r" b="b"/>
                  <a:pathLst>
                    <a:path w="610" h="12401" extrusionOk="0">
                      <a:moveTo>
                        <a:pt x="304" y="1"/>
                      </a:moveTo>
                      <a:cubicBezTo>
                        <a:pt x="136" y="1"/>
                        <a:pt x="1" y="139"/>
                        <a:pt x="4" y="308"/>
                      </a:cubicBezTo>
                      <a:lnTo>
                        <a:pt x="4" y="12099"/>
                      </a:lnTo>
                      <a:cubicBezTo>
                        <a:pt x="4" y="12265"/>
                        <a:pt x="138" y="12400"/>
                        <a:pt x="304" y="12400"/>
                      </a:cubicBezTo>
                      <a:cubicBezTo>
                        <a:pt x="470" y="12400"/>
                        <a:pt x="604" y="12265"/>
                        <a:pt x="605" y="12100"/>
                      </a:cubicBezTo>
                      <a:lnTo>
                        <a:pt x="605" y="308"/>
                      </a:lnTo>
                      <a:cubicBezTo>
                        <a:pt x="609" y="139"/>
                        <a:pt x="473" y="1"/>
                        <a:pt x="30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1" name="Google Shape;481;p32"/>
              <p:cNvGrpSpPr/>
              <p:nvPr/>
            </p:nvGrpSpPr>
            <p:grpSpPr>
              <a:xfrm>
                <a:off x="5312187" y="1140950"/>
                <a:ext cx="627501" cy="773285"/>
                <a:chOff x="5312187" y="1140950"/>
                <a:chExt cx="627501" cy="773285"/>
              </a:xfrm>
            </p:grpSpPr>
            <p:sp>
              <p:nvSpPr>
                <p:cNvPr id="482" name="Google Shape;482;p32"/>
                <p:cNvSpPr/>
                <p:nvPr/>
              </p:nvSpPr>
              <p:spPr>
                <a:xfrm>
                  <a:off x="5791166" y="1140969"/>
                  <a:ext cx="148404" cy="11853"/>
                </a:xfrm>
                <a:custGeom>
                  <a:avLst/>
                  <a:gdLst/>
                  <a:ahLst/>
                  <a:cxnLst/>
                  <a:rect l="l" t="t" r="r" b="b"/>
                  <a:pathLst>
                    <a:path w="7537" h="602" extrusionOk="0">
                      <a:moveTo>
                        <a:pt x="294" y="0"/>
                      </a:moveTo>
                      <a:cubicBezTo>
                        <a:pt x="131" y="4"/>
                        <a:pt x="0" y="136"/>
                        <a:pt x="0" y="300"/>
                      </a:cubicBezTo>
                      <a:cubicBezTo>
                        <a:pt x="0" y="464"/>
                        <a:pt x="131" y="596"/>
                        <a:pt x="294" y="601"/>
                      </a:cubicBezTo>
                      <a:lnTo>
                        <a:pt x="7242" y="601"/>
                      </a:lnTo>
                      <a:cubicBezTo>
                        <a:pt x="7406" y="596"/>
                        <a:pt x="7536" y="464"/>
                        <a:pt x="7536" y="300"/>
                      </a:cubicBezTo>
                      <a:cubicBezTo>
                        <a:pt x="7536" y="136"/>
                        <a:pt x="7406" y="4"/>
                        <a:pt x="724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2"/>
                <p:cNvSpPr/>
                <p:nvPr/>
              </p:nvSpPr>
              <p:spPr>
                <a:xfrm>
                  <a:off x="5448875" y="1140950"/>
                  <a:ext cx="297142" cy="11873"/>
                </a:xfrm>
                <a:custGeom>
                  <a:avLst/>
                  <a:gdLst/>
                  <a:ahLst/>
                  <a:cxnLst/>
                  <a:rect l="l" t="t" r="r" b="b"/>
                  <a:pathLst>
                    <a:path w="15091" h="603" extrusionOk="0">
                      <a:moveTo>
                        <a:pt x="299" y="1"/>
                      </a:moveTo>
                      <a:cubicBezTo>
                        <a:pt x="134" y="1"/>
                        <a:pt x="0" y="136"/>
                        <a:pt x="0" y="301"/>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1"/>
                      </a:cubicBezTo>
                      <a:cubicBezTo>
                        <a:pt x="15090" y="136"/>
                        <a:pt x="14956" y="1"/>
                        <a:pt x="14792" y="1"/>
                      </a:cubicBezTo>
                      <a:cubicBezTo>
                        <a:pt x="14789" y="1"/>
                        <a:pt x="14786" y="1"/>
                        <a:pt x="14783" y="1"/>
                      </a:cubicBezTo>
                      <a:lnTo>
                        <a:pt x="307"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2"/>
                <p:cNvSpPr/>
                <p:nvPr/>
              </p:nvSpPr>
              <p:spPr>
                <a:xfrm>
                  <a:off x="5312305" y="1140969"/>
                  <a:ext cx="85711" cy="11853"/>
                </a:xfrm>
                <a:custGeom>
                  <a:avLst/>
                  <a:gdLst/>
                  <a:ahLst/>
                  <a:cxnLst/>
                  <a:rect l="l" t="t" r="r" b="b"/>
                  <a:pathLst>
                    <a:path w="4353" h="602" extrusionOk="0">
                      <a:moveTo>
                        <a:pt x="294" y="0"/>
                      </a:moveTo>
                      <a:cubicBezTo>
                        <a:pt x="131" y="4"/>
                        <a:pt x="0" y="136"/>
                        <a:pt x="0" y="300"/>
                      </a:cubicBezTo>
                      <a:cubicBezTo>
                        <a:pt x="0" y="464"/>
                        <a:pt x="131" y="596"/>
                        <a:pt x="294" y="601"/>
                      </a:cubicBezTo>
                      <a:lnTo>
                        <a:pt x="4059" y="601"/>
                      </a:lnTo>
                      <a:cubicBezTo>
                        <a:pt x="4222" y="596"/>
                        <a:pt x="4353" y="464"/>
                        <a:pt x="4353" y="300"/>
                      </a:cubicBezTo>
                      <a:cubicBezTo>
                        <a:pt x="4353" y="136"/>
                        <a:pt x="4222" y="4"/>
                        <a:pt x="40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2"/>
                <p:cNvSpPr/>
                <p:nvPr/>
              </p:nvSpPr>
              <p:spPr>
                <a:xfrm>
                  <a:off x="5568590" y="1198267"/>
                  <a:ext cx="370979" cy="11873"/>
                </a:xfrm>
                <a:custGeom>
                  <a:avLst/>
                  <a:gdLst/>
                  <a:ahLst/>
                  <a:cxnLst/>
                  <a:rect l="l" t="t" r="r" b="b"/>
                  <a:pathLst>
                    <a:path w="18841" h="603" extrusionOk="0">
                      <a:moveTo>
                        <a:pt x="301" y="1"/>
                      </a:moveTo>
                      <a:cubicBezTo>
                        <a:pt x="135" y="1"/>
                        <a:pt x="0" y="135"/>
                        <a:pt x="0" y="301"/>
                      </a:cubicBezTo>
                      <a:cubicBezTo>
                        <a:pt x="0" y="468"/>
                        <a:pt x="135" y="602"/>
                        <a:pt x="301" y="602"/>
                      </a:cubicBezTo>
                      <a:cubicBezTo>
                        <a:pt x="303" y="602"/>
                        <a:pt x="305" y="602"/>
                        <a:pt x="307" y="602"/>
                      </a:cubicBezTo>
                      <a:lnTo>
                        <a:pt x="18546" y="602"/>
                      </a:lnTo>
                      <a:cubicBezTo>
                        <a:pt x="18710" y="598"/>
                        <a:pt x="18840" y="464"/>
                        <a:pt x="18840" y="301"/>
                      </a:cubicBezTo>
                      <a:cubicBezTo>
                        <a:pt x="18840" y="138"/>
                        <a:pt x="18710" y="4"/>
                        <a:pt x="18546" y="1"/>
                      </a:cubicBezTo>
                      <a:lnTo>
                        <a:pt x="307"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2"/>
                <p:cNvSpPr/>
                <p:nvPr/>
              </p:nvSpPr>
              <p:spPr>
                <a:xfrm>
                  <a:off x="5312325" y="1198267"/>
                  <a:ext cx="137259" cy="11873"/>
                </a:xfrm>
                <a:custGeom>
                  <a:avLst/>
                  <a:gdLst/>
                  <a:ahLst/>
                  <a:cxnLst/>
                  <a:rect l="l" t="t" r="r" b="b"/>
                  <a:pathLst>
                    <a:path w="6971" h="603" extrusionOk="0">
                      <a:moveTo>
                        <a:pt x="6669" y="1"/>
                      </a:moveTo>
                      <a:cubicBezTo>
                        <a:pt x="6667" y="1"/>
                        <a:pt x="6665" y="1"/>
                        <a:pt x="6663" y="1"/>
                      </a:cubicBezTo>
                      <a:lnTo>
                        <a:pt x="293" y="1"/>
                      </a:lnTo>
                      <a:cubicBezTo>
                        <a:pt x="131" y="4"/>
                        <a:pt x="0" y="138"/>
                        <a:pt x="0" y="301"/>
                      </a:cubicBezTo>
                      <a:cubicBezTo>
                        <a:pt x="0" y="464"/>
                        <a:pt x="131" y="598"/>
                        <a:pt x="293" y="602"/>
                      </a:cubicBezTo>
                      <a:lnTo>
                        <a:pt x="6663" y="602"/>
                      </a:lnTo>
                      <a:cubicBezTo>
                        <a:pt x="6665" y="602"/>
                        <a:pt x="6667" y="602"/>
                        <a:pt x="6669" y="602"/>
                      </a:cubicBezTo>
                      <a:cubicBezTo>
                        <a:pt x="6836" y="602"/>
                        <a:pt x="6971" y="468"/>
                        <a:pt x="6971" y="301"/>
                      </a:cubicBezTo>
                      <a:cubicBezTo>
                        <a:pt x="6971" y="135"/>
                        <a:pt x="6836" y="1"/>
                        <a:pt x="66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2"/>
                <p:cNvSpPr/>
                <p:nvPr/>
              </p:nvSpPr>
              <p:spPr>
                <a:xfrm>
                  <a:off x="5865003" y="1263776"/>
                  <a:ext cx="74566" cy="11873"/>
                </a:xfrm>
                <a:custGeom>
                  <a:avLst/>
                  <a:gdLst/>
                  <a:ahLst/>
                  <a:cxnLst/>
                  <a:rect l="l" t="t" r="r" b="b"/>
                  <a:pathLst>
                    <a:path w="3787" h="603" extrusionOk="0">
                      <a:moveTo>
                        <a:pt x="299" y="1"/>
                      </a:moveTo>
                      <a:cubicBezTo>
                        <a:pt x="135" y="1"/>
                        <a:pt x="1" y="135"/>
                        <a:pt x="1" y="301"/>
                      </a:cubicBezTo>
                      <a:cubicBezTo>
                        <a:pt x="1" y="467"/>
                        <a:pt x="136" y="602"/>
                        <a:pt x="301" y="602"/>
                      </a:cubicBezTo>
                      <a:cubicBezTo>
                        <a:pt x="303" y="602"/>
                        <a:pt x="305" y="602"/>
                        <a:pt x="308" y="602"/>
                      </a:cubicBezTo>
                      <a:lnTo>
                        <a:pt x="3492" y="602"/>
                      </a:lnTo>
                      <a:cubicBezTo>
                        <a:pt x="3656" y="597"/>
                        <a:pt x="3786" y="464"/>
                        <a:pt x="3786" y="301"/>
                      </a:cubicBezTo>
                      <a:cubicBezTo>
                        <a:pt x="3786" y="137"/>
                        <a:pt x="3656" y="4"/>
                        <a:pt x="3492" y="1"/>
                      </a:cubicBezTo>
                      <a:lnTo>
                        <a:pt x="308"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2"/>
                <p:cNvSpPr/>
                <p:nvPr/>
              </p:nvSpPr>
              <p:spPr>
                <a:xfrm>
                  <a:off x="5688542" y="1263776"/>
                  <a:ext cx="137003" cy="11853"/>
                </a:xfrm>
                <a:custGeom>
                  <a:avLst/>
                  <a:gdLst/>
                  <a:ahLst/>
                  <a:cxnLst/>
                  <a:rect l="l" t="t" r="r" b="b"/>
                  <a:pathLst>
                    <a:path w="6958" h="602" extrusionOk="0">
                      <a:moveTo>
                        <a:pt x="294" y="1"/>
                      </a:moveTo>
                      <a:cubicBezTo>
                        <a:pt x="131" y="4"/>
                        <a:pt x="0" y="137"/>
                        <a:pt x="0" y="301"/>
                      </a:cubicBezTo>
                      <a:cubicBezTo>
                        <a:pt x="0" y="464"/>
                        <a:pt x="131" y="597"/>
                        <a:pt x="294" y="602"/>
                      </a:cubicBezTo>
                      <a:lnTo>
                        <a:pt x="6664" y="602"/>
                      </a:lnTo>
                      <a:cubicBezTo>
                        <a:pt x="6827" y="597"/>
                        <a:pt x="6958" y="464"/>
                        <a:pt x="6958" y="301"/>
                      </a:cubicBezTo>
                      <a:cubicBezTo>
                        <a:pt x="6958" y="137"/>
                        <a:pt x="6827" y="4"/>
                        <a:pt x="66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2"/>
                <p:cNvSpPr/>
                <p:nvPr/>
              </p:nvSpPr>
              <p:spPr>
                <a:xfrm>
                  <a:off x="5312325" y="1263776"/>
                  <a:ext cx="302576" cy="11873"/>
                </a:xfrm>
                <a:custGeom>
                  <a:avLst/>
                  <a:gdLst/>
                  <a:ahLst/>
                  <a:cxnLst/>
                  <a:rect l="l" t="t" r="r" b="b"/>
                  <a:pathLst>
                    <a:path w="15367" h="603" extrusionOk="0">
                      <a:moveTo>
                        <a:pt x="15068" y="1"/>
                      </a:moveTo>
                      <a:cubicBezTo>
                        <a:pt x="15065" y="1"/>
                        <a:pt x="15062" y="1"/>
                        <a:pt x="15059" y="1"/>
                      </a:cubicBezTo>
                      <a:lnTo>
                        <a:pt x="293" y="1"/>
                      </a:lnTo>
                      <a:cubicBezTo>
                        <a:pt x="131" y="4"/>
                        <a:pt x="0" y="137"/>
                        <a:pt x="0" y="301"/>
                      </a:cubicBezTo>
                      <a:cubicBezTo>
                        <a:pt x="0" y="464"/>
                        <a:pt x="131" y="597"/>
                        <a:pt x="293" y="602"/>
                      </a:cubicBezTo>
                      <a:lnTo>
                        <a:pt x="15059" y="602"/>
                      </a:lnTo>
                      <a:cubicBezTo>
                        <a:pt x="15062" y="602"/>
                        <a:pt x="15064" y="602"/>
                        <a:pt x="15066" y="602"/>
                      </a:cubicBezTo>
                      <a:cubicBezTo>
                        <a:pt x="15231" y="602"/>
                        <a:pt x="15366" y="467"/>
                        <a:pt x="15366" y="301"/>
                      </a:cubicBezTo>
                      <a:cubicBezTo>
                        <a:pt x="15366" y="135"/>
                        <a:pt x="15232" y="1"/>
                        <a:pt x="150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2"/>
                <p:cNvSpPr/>
                <p:nvPr/>
              </p:nvSpPr>
              <p:spPr>
                <a:xfrm>
                  <a:off x="5608600" y="1329265"/>
                  <a:ext cx="331087" cy="11853"/>
                </a:xfrm>
                <a:custGeom>
                  <a:avLst/>
                  <a:gdLst/>
                  <a:ahLst/>
                  <a:cxnLst/>
                  <a:rect l="l" t="t" r="r" b="b"/>
                  <a:pathLst>
                    <a:path w="16815" h="602" extrusionOk="0">
                      <a:moveTo>
                        <a:pt x="302" y="1"/>
                      </a:moveTo>
                      <a:cubicBezTo>
                        <a:pt x="136" y="1"/>
                        <a:pt x="1" y="136"/>
                        <a:pt x="1" y="302"/>
                      </a:cubicBezTo>
                      <a:cubicBezTo>
                        <a:pt x="1" y="468"/>
                        <a:pt x="136" y="602"/>
                        <a:pt x="302" y="602"/>
                      </a:cubicBezTo>
                      <a:lnTo>
                        <a:pt x="16514" y="602"/>
                      </a:lnTo>
                      <a:cubicBezTo>
                        <a:pt x="16680" y="602"/>
                        <a:pt x="16814" y="468"/>
                        <a:pt x="16814" y="302"/>
                      </a:cubicBezTo>
                      <a:cubicBezTo>
                        <a:pt x="16814" y="136"/>
                        <a:pt x="16680" y="1"/>
                        <a:pt x="165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2"/>
                <p:cNvSpPr/>
                <p:nvPr/>
              </p:nvSpPr>
              <p:spPr>
                <a:xfrm>
                  <a:off x="5312187" y="1329265"/>
                  <a:ext cx="239864" cy="11853"/>
                </a:xfrm>
                <a:custGeom>
                  <a:avLst/>
                  <a:gdLst/>
                  <a:ahLst/>
                  <a:cxnLst/>
                  <a:rect l="l" t="t" r="r" b="b"/>
                  <a:pathLst>
                    <a:path w="12182" h="602" extrusionOk="0">
                      <a:moveTo>
                        <a:pt x="300" y="1"/>
                      </a:moveTo>
                      <a:cubicBezTo>
                        <a:pt x="134" y="1"/>
                        <a:pt x="0" y="136"/>
                        <a:pt x="0" y="302"/>
                      </a:cubicBezTo>
                      <a:cubicBezTo>
                        <a:pt x="0" y="468"/>
                        <a:pt x="134" y="602"/>
                        <a:pt x="300" y="602"/>
                      </a:cubicBezTo>
                      <a:lnTo>
                        <a:pt x="11882" y="602"/>
                      </a:lnTo>
                      <a:cubicBezTo>
                        <a:pt x="12048" y="602"/>
                        <a:pt x="12182" y="468"/>
                        <a:pt x="12182" y="302"/>
                      </a:cubicBezTo>
                      <a:cubicBezTo>
                        <a:pt x="12182" y="136"/>
                        <a:pt x="12048" y="1"/>
                        <a:pt x="1188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2"/>
                <p:cNvSpPr/>
                <p:nvPr/>
              </p:nvSpPr>
              <p:spPr>
                <a:xfrm>
                  <a:off x="5791166" y="1394773"/>
                  <a:ext cx="148404" cy="11853"/>
                </a:xfrm>
                <a:custGeom>
                  <a:avLst/>
                  <a:gdLst/>
                  <a:ahLst/>
                  <a:cxnLst/>
                  <a:rect l="l" t="t" r="r" b="b"/>
                  <a:pathLst>
                    <a:path w="7537" h="602" extrusionOk="0">
                      <a:moveTo>
                        <a:pt x="294" y="1"/>
                      </a:moveTo>
                      <a:cubicBezTo>
                        <a:pt x="131" y="4"/>
                        <a:pt x="0" y="137"/>
                        <a:pt x="0" y="300"/>
                      </a:cubicBezTo>
                      <a:cubicBezTo>
                        <a:pt x="0" y="464"/>
                        <a:pt x="131" y="598"/>
                        <a:pt x="294" y="602"/>
                      </a:cubicBezTo>
                      <a:lnTo>
                        <a:pt x="7242" y="602"/>
                      </a:lnTo>
                      <a:cubicBezTo>
                        <a:pt x="7406" y="598"/>
                        <a:pt x="7536" y="464"/>
                        <a:pt x="7536" y="300"/>
                      </a:cubicBezTo>
                      <a:cubicBezTo>
                        <a:pt x="7536" y="137"/>
                        <a:pt x="7406" y="4"/>
                        <a:pt x="72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2"/>
                <p:cNvSpPr/>
                <p:nvPr/>
              </p:nvSpPr>
              <p:spPr>
                <a:xfrm>
                  <a:off x="5448875" y="1394773"/>
                  <a:ext cx="297142" cy="11853"/>
                </a:xfrm>
                <a:custGeom>
                  <a:avLst/>
                  <a:gdLst/>
                  <a:ahLst/>
                  <a:cxnLst/>
                  <a:rect l="l" t="t" r="r" b="b"/>
                  <a:pathLst>
                    <a:path w="15091" h="602" extrusionOk="0">
                      <a:moveTo>
                        <a:pt x="301" y="0"/>
                      </a:moveTo>
                      <a:cubicBezTo>
                        <a:pt x="135" y="0"/>
                        <a:pt x="0" y="134"/>
                        <a:pt x="0" y="300"/>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0"/>
                      </a:cubicBezTo>
                      <a:cubicBezTo>
                        <a:pt x="15090" y="134"/>
                        <a:pt x="14955" y="0"/>
                        <a:pt x="14789" y="0"/>
                      </a:cubicBezTo>
                      <a:cubicBezTo>
                        <a:pt x="14787" y="0"/>
                        <a:pt x="14785" y="0"/>
                        <a:pt x="14783" y="1"/>
                      </a:cubicBezTo>
                      <a:lnTo>
                        <a:pt x="307" y="1"/>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2"/>
                <p:cNvSpPr/>
                <p:nvPr/>
              </p:nvSpPr>
              <p:spPr>
                <a:xfrm>
                  <a:off x="5312305" y="1394773"/>
                  <a:ext cx="85711" cy="11853"/>
                </a:xfrm>
                <a:custGeom>
                  <a:avLst/>
                  <a:gdLst/>
                  <a:ahLst/>
                  <a:cxnLst/>
                  <a:rect l="l" t="t" r="r" b="b"/>
                  <a:pathLst>
                    <a:path w="4353" h="602" extrusionOk="0">
                      <a:moveTo>
                        <a:pt x="294" y="1"/>
                      </a:moveTo>
                      <a:cubicBezTo>
                        <a:pt x="131" y="4"/>
                        <a:pt x="0" y="137"/>
                        <a:pt x="0" y="300"/>
                      </a:cubicBezTo>
                      <a:cubicBezTo>
                        <a:pt x="0" y="464"/>
                        <a:pt x="131" y="598"/>
                        <a:pt x="294" y="602"/>
                      </a:cubicBezTo>
                      <a:lnTo>
                        <a:pt x="4059" y="602"/>
                      </a:lnTo>
                      <a:cubicBezTo>
                        <a:pt x="4222" y="598"/>
                        <a:pt x="4353" y="464"/>
                        <a:pt x="4353" y="300"/>
                      </a:cubicBezTo>
                      <a:cubicBezTo>
                        <a:pt x="4353" y="137"/>
                        <a:pt x="4222" y="4"/>
                        <a:pt x="40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2"/>
                <p:cNvSpPr/>
                <p:nvPr/>
              </p:nvSpPr>
              <p:spPr>
                <a:xfrm>
                  <a:off x="5568590" y="1452091"/>
                  <a:ext cx="370979" cy="11834"/>
                </a:xfrm>
                <a:custGeom>
                  <a:avLst/>
                  <a:gdLst/>
                  <a:ahLst/>
                  <a:cxnLst/>
                  <a:rect l="l" t="t" r="r" b="b"/>
                  <a:pathLst>
                    <a:path w="18841" h="601" extrusionOk="0">
                      <a:moveTo>
                        <a:pt x="299" y="0"/>
                      </a:moveTo>
                      <a:cubicBezTo>
                        <a:pt x="134" y="0"/>
                        <a:pt x="0" y="135"/>
                        <a:pt x="0" y="300"/>
                      </a:cubicBezTo>
                      <a:cubicBezTo>
                        <a:pt x="0" y="466"/>
                        <a:pt x="134" y="600"/>
                        <a:pt x="299" y="600"/>
                      </a:cubicBezTo>
                      <a:cubicBezTo>
                        <a:pt x="302" y="600"/>
                        <a:pt x="305" y="600"/>
                        <a:pt x="307" y="600"/>
                      </a:cubicBezTo>
                      <a:lnTo>
                        <a:pt x="18546" y="600"/>
                      </a:lnTo>
                      <a:cubicBezTo>
                        <a:pt x="18710" y="597"/>
                        <a:pt x="18840" y="464"/>
                        <a:pt x="18840" y="300"/>
                      </a:cubicBezTo>
                      <a:cubicBezTo>
                        <a:pt x="18840" y="137"/>
                        <a:pt x="18710" y="4"/>
                        <a:pt x="18546" y="0"/>
                      </a:cubicBezTo>
                      <a:lnTo>
                        <a:pt x="307" y="0"/>
                      </a:lnTo>
                      <a:cubicBezTo>
                        <a:pt x="305" y="0"/>
                        <a:pt x="302" y="0"/>
                        <a:pt x="29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2"/>
                <p:cNvSpPr/>
                <p:nvPr/>
              </p:nvSpPr>
              <p:spPr>
                <a:xfrm>
                  <a:off x="5312325" y="1452091"/>
                  <a:ext cx="137259" cy="11834"/>
                </a:xfrm>
                <a:custGeom>
                  <a:avLst/>
                  <a:gdLst/>
                  <a:ahLst/>
                  <a:cxnLst/>
                  <a:rect l="l" t="t" r="r" b="b"/>
                  <a:pathLst>
                    <a:path w="6971" h="601" extrusionOk="0">
                      <a:moveTo>
                        <a:pt x="6671" y="0"/>
                      </a:moveTo>
                      <a:cubicBezTo>
                        <a:pt x="6668" y="0"/>
                        <a:pt x="6665" y="0"/>
                        <a:pt x="6663" y="0"/>
                      </a:cubicBezTo>
                      <a:lnTo>
                        <a:pt x="293" y="0"/>
                      </a:lnTo>
                      <a:cubicBezTo>
                        <a:pt x="131" y="4"/>
                        <a:pt x="0" y="137"/>
                        <a:pt x="0" y="300"/>
                      </a:cubicBezTo>
                      <a:cubicBezTo>
                        <a:pt x="0" y="464"/>
                        <a:pt x="131" y="597"/>
                        <a:pt x="293" y="600"/>
                      </a:cubicBezTo>
                      <a:lnTo>
                        <a:pt x="6663" y="600"/>
                      </a:lnTo>
                      <a:cubicBezTo>
                        <a:pt x="6665" y="600"/>
                        <a:pt x="6668" y="600"/>
                        <a:pt x="6671" y="600"/>
                      </a:cubicBezTo>
                      <a:cubicBezTo>
                        <a:pt x="6837" y="600"/>
                        <a:pt x="6971" y="466"/>
                        <a:pt x="6971" y="300"/>
                      </a:cubicBezTo>
                      <a:cubicBezTo>
                        <a:pt x="6971" y="135"/>
                        <a:pt x="6837" y="0"/>
                        <a:pt x="667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2"/>
                <p:cNvSpPr/>
                <p:nvPr/>
              </p:nvSpPr>
              <p:spPr>
                <a:xfrm>
                  <a:off x="5865003" y="1517560"/>
                  <a:ext cx="74566" cy="11873"/>
                </a:xfrm>
                <a:custGeom>
                  <a:avLst/>
                  <a:gdLst/>
                  <a:ahLst/>
                  <a:cxnLst/>
                  <a:rect l="l" t="t" r="r" b="b"/>
                  <a:pathLst>
                    <a:path w="3787" h="603" extrusionOk="0">
                      <a:moveTo>
                        <a:pt x="301" y="1"/>
                      </a:moveTo>
                      <a:cubicBezTo>
                        <a:pt x="136" y="1"/>
                        <a:pt x="1" y="135"/>
                        <a:pt x="1" y="301"/>
                      </a:cubicBezTo>
                      <a:cubicBezTo>
                        <a:pt x="1" y="468"/>
                        <a:pt x="136" y="602"/>
                        <a:pt x="301" y="602"/>
                      </a:cubicBezTo>
                      <a:cubicBezTo>
                        <a:pt x="303" y="602"/>
                        <a:pt x="305" y="602"/>
                        <a:pt x="308" y="602"/>
                      </a:cubicBezTo>
                      <a:lnTo>
                        <a:pt x="3492" y="602"/>
                      </a:lnTo>
                      <a:cubicBezTo>
                        <a:pt x="3656" y="599"/>
                        <a:pt x="3786" y="465"/>
                        <a:pt x="3786" y="301"/>
                      </a:cubicBezTo>
                      <a:cubicBezTo>
                        <a:pt x="3786" y="139"/>
                        <a:pt x="3656" y="5"/>
                        <a:pt x="3492"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2"/>
                <p:cNvSpPr/>
                <p:nvPr/>
              </p:nvSpPr>
              <p:spPr>
                <a:xfrm>
                  <a:off x="5688542" y="1517580"/>
                  <a:ext cx="137003" cy="11853"/>
                </a:xfrm>
                <a:custGeom>
                  <a:avLst/>
                  <a:gdLst/>
                  <a:ahLst/>
                  <a:cxnLst/>
                  <a:rect l="l" t="t" r="r" b="b"/>
                  <a:pathLst>
                    <a:path w="6958" h="602" extrusionOk="0">
                      <a:moveTo>
                        <a:pt x="294" y="0"/>
                      </a:moveTo>
                      <a:cubicBezTo>
                        <a:pt x="131" y="4"/>
                        <a:pt x="0" y="138"/>
                        <a:pt x="0" y="300"/>
                      </a:cubicBezTo>
                      <a:cubicBezTo>
                        <a:pt x="0" y="464"/>
                        <a:pt x="131" y="598"/>
                        <a:pt x="294" y="601"/>
                      </a:cubicBezTo>
                      <a:lnTo>
                        <a:pt x="6664" y="601"/>
                      </a:lnTo>
                      <a:cubicBezTo>
                        <a:pt x="6827" y="598"/>
                        <a:pt x="6958" y="464"/>
                        <a:pt x="6958" y="300"/>
                      </a:cubicBezTo>
                      <a:cubicBezTo>
                        <a:pt x="6958" y="138"/>
                        <a:pt x="6827" y="4"/>
                        <a:pt x="66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2"/>
                <p:cNvSpPr/>
                <p:nvPr/>
              </p:nvSpPr>
              <p:spPr>
                <a:xfrm>
                  <a:off x="5312325" y="1517560"/>
                  <a:ext cx="302576" cy="11873"/>
                </a:xfrm>
                <a:custGeom>
                  <a:avLst/>
                  <a:gdLst/>
                  <a:ahLst/>
                  <a:cxnLst/>
                  <a:rect l="l" t="t" r="r" b="b"/>
                  <a:pathLst>
                    <a:path w="15367" h="603" extrusionOk="0">
                      <a:moveTo>
                        <a:pt x="15066" y="1"/>
                      </a:moveTo>
                      <a:cubicBezTo>
                        <a:pt x="15064" y="1"/>
                        <a:pt x="15062" y="1"/>
                        <a:pt x="15059" y="1"/>
                      </a:cubicBezTo>
                      <a:lnTo>
                        <a:pt x="293" y="1"/>
                      </a:lnTo>
                      <a:cubicBezTo>
                        <a:pt x="131" y="5"/>
                        <a:pt x="0" y="139"/>
                        <a:pt x="0" y="301"/>
                      </a:cubicBezTo>
                      <a:cubicBezTo>
                        <a:pt x="0" y="465"/>
                        <a:pt x="131" y="599"/>
                        <a:pt x="293" y="602"/>
                      </a:cubicBezTo>
                      <a:lnTo>
                        <a:pt x="15059" y="602"/>
                      </a:lnTo>
                      <a:cubicBezTo>
                        <a:pt x="15062" y="602"/>
                        <a:pt x="15064" y="602"/>
                        <a:pt x="15066" y="602"/>
                      </a:cubicBezTo>
                      <a:cubicBezTo>
                        <a:pt x="15231" y="602"/>
                        <a:pt x="15366" y="468"/>
                        <a:pt x="15366" y="301"/>
                      </a:cubicBezTo>
                      <a:cubicBezTo>
                        <a:pt x="15366" y="135"/>
                        <a:pt x="15231" y="1"/>
                        <a:pt x="1506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2"/>
                <p:cNvSpPr/>
                <p:nvPr/>
              </p:nvSpPr>
              <p:spPr>
                <a:xfrm>
                  <a:off x="5608600" y="1583049"/>
                  <a:ext cx="331087" cy="11853"/>
                </a:xfrm>
                <a:custGeom>
                  <a:avLst/>
                  <a:gdLst/>
                  <a:ahLst/>
                  <a:cxnLst/>
                  <a:rect l="l" t="t" r="r" b="b"/>
                  <a:pathLst>
                    <a:path w="16815" h="602" extrusionOk="0">
                      <a:moveTo>
                        <a:pt x="302" y="1"/>
                      </a:moveTo>
                      <a:cubicBezTo>
                        <a:pt x="136" y="1"/>
                        <a:pt x="1" y="135"/>
                        <a:pt x="1" y="302"/>
                      </a:cubicBezTo>
                      <a:cubicBezTo>
                        <a:pt x="1" y="468"/>
                        <a:pt x="136" y="602"/>
                        <a:pt x="302" y="602"/>
                      </a:cubicBezTo>
                      <a:lnTo>
                        <a:pt x="16514" y="602"/>
                      </a:lnTo>
                      <a:cubicBezTo>
                        <a:pt x="16680" y="602"/>
                        <a:pt x="16814" y="468"/>
                        <a:pt x="16814" y="302"/>
                      </a:cubicBezTo>
                      <a:cubicBezTo>
                        <a:pt x="16814" y="135"/>
                        <a:pt x="16680" y="1"/>
                        <a:pt x="165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2"/>
                <p:cNvSpPr/>
                <p:nvPr/>
              </p:nvSpPr>
              <p:spPr>
                <a:xfrm>
                  <a:off x="5312187" y="1583049"/>
                  <a:ext cx="239864" cy="11853"/>
                </a:xfrm>
                <a:custGeom>
                  <a:avLst/>
                  <a:gdLst/>
                  <a:ahLst/>
                  <a:cxnLst/>
                  <a:rect l="l" t="t" r="r" b="b"/>
                  <a:pathLst>
                    <a:path w="12182" h="602" extrusionOk="0">
                      <a:moveTo>
                        <a:pt x="300" y="1"/>
                      </a:moveTo>
                      <a:cubicBezTo>
                        <a:pt x="134" y="1"/>
                        <a:pt x="0" y="135"/>
                        <a:pt x="0" y="302"/>
                      </a:cubicBezTo>
                      <a:cubicBezTo>
                        <a:pt x="0" y="468"/>
                        <a:pt x="134" y="602"/>
                        <a:pt x="300" y="602"/>
                      </a:cubicBezTo>
                      <a:lnTo>
                        <a:pt x="11882" y="602"/>
                      </a:lnTo>
                      <a:cubicBezTo>
                        <a:pt x="12048" y="602"/>
                        <a:pt x="12182" y="468"/>
                        <a:pt x="12182" y="302"/>
                      </a:cubicBezTo>
                      <a:cubicBezTo>
                        <a:pt x="12182" y="135"/>
                        <a:pt x="12048" y="1"/>
                        <a:pt x="1188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2"/>
                <p:cNvSpPr/>
                <p:nvPr/>
              </p:nvSpPr>
              <p:spPr>
                <a:xfrm>
                  <a:off x="5791166" y="1648558"/>
                  <a:ext cx="148404" cy="11853"/>
                </a:xfrm>
                <a:custGeom>
                  <a:avLst/>
                  <a:gdLst/>
                  <a:ahLst/>
                  <a:cxnLst/>
                  <a:rect l="l" t="t" r="r" b="b"/>
                  <a:pathLst>
                    <a:path w="7537" h="602" extrusionOk="0">
                      <a:moveTo>
                        <a:pt x="294" y="1"/>
                      </a:moveTo>
                      <a:cubicBezTo>
                        <a:pt x="131" y="4"/>
                        <a:pt x="0" y="138"/>
                        <a:pt x="0" y="302"/>
                      </a:cubicBezTo>
                      <a:cubicBezTo>
                        <a:pt x="0" y="464"/>
                        <a:pt x="131" y="598"/>
                        <a:pt x="294" y="602"/>
                      </a:cubicBezTo>
                      <a:lnTo>
                        <a:pt x="7242" y="602"/>
                      </a:lnTo>
                      <a:cubicBezTo>
                        <a:pt x="7406" y="598"/>
                        <a:pt x="7536" y="464"/>
                        <a:pt x="7536" y="302"/>
                      </a:cubicBezTo>
                      <a:cubicBezTo>
                        <a:pt x="7536" y="138"/>
                        <a:pt x="7406" y="4"/>
                        <a:pt x="72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2"/>
                <p:cNvSpPr/>
                <p:nvPr/>
              </p:nvSpPr>
              <p:spPr>
                <a:xfrm>
                  <a:off x="5448875" y="1648558"/>
                  <a:ext cx="297142" cy="11853"/>
                </a:xfrm>
                <a:custGeom>
                  <a:avLst/>
                  <a:gdLst/>
                  <a:ahLst/>
                  <a:cxnLst/>
                  <a:rect l="l" t="t" r="r" b="b"/>
                  <a:pathLst>
                    <a:path w="15091" h="602" extrusionOk="0">
                      <a:moveTo>
                        <a:pt x="301" y="1"/>
                      </a:moveTo>
                      <a:cubicBezTo>
                        <a:pt x="135" y="1"/>
                        <a:pt x="0" y="135"/>
                        <a:pt x="0" y="302"/>
                      </a:cubicBezTo>
                      <a:cubicBezTo>
                        <a:pt x="0" y="468"/>
                        <a:pt x="135" y="602"/>
                        <a:pt x="301" y="602"/>
                      </a:cubicBezTo>
                      <a:cubicBezTo>
                        <a:pt x="303" y="602"/>
                        <a:pt x="305" y="602"/>
                        <a:pt x="307" y="602"/>
                      </a:cubicBezTo>
                      <a:lnTo>
                        <a:pt x="14783" y="602"/>
                      </a:lnTo>
                      <a:cubicBezTo>
                        <a:pt x="14785" y="602"/>
                        <a:pt x="14787" y="602"/>
                        <a:pt x="14789" y="602"/>
                      </a:cubicBezTo>
                      <a:cubicBezTo>
                        <a:pt x="14955" y="602"/>
                        <a:pt x="15090" y="468"/>
                        <a:pt x="15090" y="302"/>
                      </a:cubicBezTo>
                      <a:cubicBezTo>
                        <a:pt x="15090" y="135"/>
                        <a:pt x="14955" y="1"/>
                        <a:pt x="14789" y="1"/>
                      </a:cubicBezTo>
                      <a:cubicBezTo>
                        <a:pt x="14787" y="1"/>
                        <a:pt x="14785" y="1"/>
                        <a:pt x="14783" y="1"/>
                      </a:cubicBezTo>
                      <a:lnTo>
                        <a:pt x="307"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2"/>
                <p:cNvSpPr/>
                <p:nvPr/>
              </p:nvSpPr>
              <p:spPr>
                <a:xfrm>
                  <a:off x="5312305" y="1648558"/>
                  <a:ext cx="85711" cy="11853"/>
                </a:xfrm>
                <a:custGeom>
                  <a:avLst/>
                  <a:gdLst/>
                  <a:ahLst/>
                  <a:cxnLst/>
                  <a:rect l="l" t="t" r="r" b="b"/>
                  <a:pathLst>
                    <a:path w="4353" h="602" extrusionOk="0">
                      <a:moveTo>
                        <a:pt x="294" y="1"/>
                      </a:moveTo>
                      <a:cubicBezTo>
                        <a:pt x="131" y="4"/>
                        <a:pt x="0" y="138"/>
                        <a:pt x="0" y="302"/>
                      </a:cubicBezTo>
                      <a:cubicBezTo>
                        <a:pt x="0" y="464"/>
                        <a:pt x="131" y="598"/>
                        <a:pt x="294" y="602"/>
                      </a:cubicBezTo>
                      <a:lnTo>
                        <a:pt x="4059" y="602"/>
                      </a:lnTo>
                      <a:cubicBezTo>
                        <a:pt x="4222" y="598"/>
                        <a:pt x="4353" y="464"/>
                        <a:pt x="4353" y="302"/>
                      </a:cubicBezTo>
                      <a:cubicBezTo>
                        <a:pt x="4353" y="138"/>
                        <a:pt x="4222" y="4"/>
                        <a:pt x="40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2"/>
                <p:cNvSpPr/>
                <p:nvPr/>
              </p:nvSpPr>
              <p:spPr>
                <a:xfrm>
                  <a:off x="5568590" y="1705875"/>
                  <a:ext cx="370979" cy="11853"/>
                </a:xfrm>
                <a:custGeom>
                  <a:avLst/>
                  <a:gdLst/>
                  <a:ahLst/>
                  <a:cxnLst/>
                  <a:rect l="l" t="t" r="r" b="b"/>
                  <a:pathLst>
                    <a:path w="18841" h="602" extrusionOk="0">
                      <a:moveTo>
                        <a:pt x="301" y="0"/>
                      </a:moveTo>
                      <a:cubicBezTo>
                        <a:pt x="135" y="0"/>
                        <a:pt x="0" y="134"/>
                        <a:pt x="0" y="300"/>
                      </a:cubicBezTo>
                      <a:cubicBezTo>
                        <a:pt x="0" y="468"/>
                        <a:pt x="135" y="602"/>
                        <a:pt x="301" y="602"/>
                      </a:cubicBezTo>
                      <a:cubicBezTo>
                        <a:pt x="303" y="602"/>
                        <a:pt x="305" y="602"/>
                        <a:pt x="307" y="602"/>
                      </a:cubicBezTo>
                      <a:lnTo>
                        <a:pt x="18546" y="602"/>
                      </a:lnTo>
                      <a:cubicBezTo>
                        <a:pt x="18710" y="598"/>
                        <a:pt x="18840" y="464"/>
                        <a:pt x="18840" y="300"/>
                      </a:cubicBezTo>
                      <a:cubicBezTo>
                        <a:pt x="18840" y="138"/>
                        <a:pt x="18710" y="4"/>
                        <a:pt x="18546" y="1"/>
                      </a:cubicBezTo>
                      <a:lnTo>
                        <a:pt x="307" y="1"/>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2"/>
                <p:cNvSpPr/>
                <p:nvPr/>
              </p:nvSpPr>
              <p:spPr>
                <a:xfrm>
                  <a:off x="5312325" y="1705875"/>
                  <a:ext cx="137259" cy="11853"/>
                </a:xfrm>
                <a:custGeom>
                  <a:avLst/>
                  <a:gdLst/>
                  <a:ahLst/>
                  <a:cxnLst/>
                  <a:rect l="l" t="t" r="r" b="b"/>
                  <a:pathLst>
                    <a:path w="6971" h="602" extrusionOk="0">
                      <a:moveTo>
                        <a:pt x="6669" y="0"/>
                      </a:moveTo>
                      <a:cubicBezTo>
                        <a:pt x="6667" y="0"/>
                        <a:pt x="6665" y="0"/>
                        <a:pt x="6663" y="1"/>
                      </a:cubicBezTo>
                      <a:lnTo>
                        <a:pt x="293" y="1"/>
                      </a:lnTo>
                      <a:cubicBezTo>
                        <a:pt x="131" y="4"/>
                        <a:pt x="0" y="138"/>
                        <a:pt x="0" y="300"/>
                      </a:cubicBezTo>
                      <a:cubicBezTo>
                        <a:pt x="0" y="464"/>
                        <a:pt x="131" y="598"/>
                        <a:pt x="293" y="602"/>
                      </a:cubicBezTo>
                      <a:lnTo>
                        <a:pt x="6663" y="602"/>
                      </a:lnTo>
                      <a:cubicBezTo>
                        <a:pt x="6665" y="602"/>
                        <a:pt x="6667" y="602"/>
                        <a:pt x="6669" y="602"/>
                      </a:cubicBezTo>
                      <a:cubicBezTo>
                        <a:pt x="6836" y="602"/>
                        <a:pt x="6971" y="468"/>
                        <a:pt x="6971" y="300"/>
                      </a:cubicBezTo>
                      <a:cubicBezTo>
                        <a:pt x="6971" y="134"/>
                        <a:pt x="6836" y="0"/>
                        <a:pt x="666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2"/>
                <p:cNvSpPr/>
                <p:nvPr/>
              </p:nvSpPr>
              <p:spPr>
                <a:xfrm>
                  <a:off x="5865003" y="1771364"/>
                  <a:ext cx="74566" cy="11853"/>
                </a:xfrm>
                <a:custGeom>
                  <a:avLst/>
                  <a:gdLst/>
                  <a:ahLst/>
                  <a:cxnLst/>
                  <a:rect l="l" t="t" r="r" b="b"/>
                  <a:pathLst>
                    <a:path w="3787" h="602" extrusionOk="0">
                      <a:moveTo>
                        <a:pt x="301" y="0"/>
                      </a:moveTo>
                      <a:cubicBezTo>
                        <a:pt x="136" y="0"/>
                        <a:pt x="1" y="135"/>
                        <a:pt x="1" y="301"/>
                      </a:cubicBezTo>
                      <a:cubicBezTo>
                        <a:pt x="1" y="468"/>
                        <a:pt x="136" y="601"/>
                        <a:pt x="301" y="601"/>
                      </a:cubicBezTo>
                      <a:cubicBezTo>
                        <a:pt x="303" y="601"/>
                        <a:pt x="305" y="601"/>
                        <a:pt x="308" y="601"/>
                      </a:cubicBezTo>
                      <a:lnTo>
                        <a:pt x="3492" y="601"/>
                      </a:lnTo>
                      <a:cubicBezTo>
                        <a:pt x="3656" y="598"/>
                        <a:pt x="3786" y="465"/>
                        <a:pt x="3786" y="301"/>
                      </a:cubicBezTo>
                      <a:cubicBezTo>
                        <a:pt x="3786" y="138"/>
                        <a:pt x="3656" y="4"/>
                        <a:pt x="3492" y="0"/>
                      </a:cubicBezTo>
                      <a:lnTo>
                        <a:pt x="308"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2"/>
                <p:cNvSpPr/>
                <p:nvPr/>
              </p:nvSpPr>
              <p:spPr>
                <a:xfrm>
                  <a:off x="5688542" y="1771364"/>
                  <a:ext cx="137003" cy="11853"/>
                </a:xfrm>
                <a:custGeom>
                  <a:avLst/>
                  <a:gdLst/>
                  <a:ahLst/>
                  <a:cxnLst/>
                  <a:rect l="l" t="t" r="r" b="b"/>
                  <a:pathLst>
                    <a:path w="6958" h="602" extrusionOk="0">
                      <a:moveTo>
                        <a:pt x="294" y="0"/>
                      </a:moveTo>
                      <a:cubicBezTo>
                        <a:pt x="131" y="4"/>
                        <a:pt x="0" y="138"/>
                        <a:pt x="0" y="301"/>
                      </a:cubicBezTo>
                      <a:cubicBezTo>
                        <a:pt x="0" y="465"/>
                        <a:pt x="131" y="598"/>
                        <a:pt x="294" y="601"/>
                      </a:cubicBezTo>
                      <a:lnTo>
                        <a:pt x="6664" y="601"/>
                      </a:lnTo>
                      <a:cubicBezTo>
                        <a:pt x="6827" y="598"/>
                        <a:pt x="6958" y="465"/>
                        <a:pt x="6958" y="301"/>
                      </a:cubicBezTo>
                      <a:cubicBezTo>
                        <a:pt x="6958" y="138"/>
                        <a:pt x="6827" y="4"/>
                        <a:pt x="66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2"/>
                <p:cNvSpPr/>
                <p:nvPr/>
              </p:nvSpPr>
              <p:spPr>
                <a:xfrm>
                  <a:off x="5312325" y="1771364"/>
                  <a:ext cx="302576" cy="11853"/>
                </a:xfrm>
                <a:custGeom>
                  <a:avLst/>
                  <a:gdLst/>
                  <a:ahLst/>
                  <a:cxnLst/>
                  <a:rect l="l" t="t" r="r" b="b"/>
                  <a:pathLst>
                    <a:path w="15367" h="602" extrusionOk="0">
                      <a:moveTo>
                        <a:pt x="15066" y="0"/>
                      </a:moveTo>
                      <a:cubicBezTo>
                        <a:pt x="15064" y="0"/>
                        <a:pt x="15062" y="0"/>
                        <a:pt x="15059" y="0"/>
                      </a:cubicBezTo>
                      <a:lnTo>
                        <a:pt x="293" y="0"/>
                      </a:lnTo>
                      <a:cubicBezTo>
                        <a:pt x="131" y="4"/>
                        <a:pt x="0" y="138"/>
                        <a:pt x="0" y="301"/>
                      </a:cubicBezTo>
                      <a:cubicBezTo>
                        <a:pt x="0" y="465"/>
                        <a:pt x="131" y="598"/>
                        <a:pt x="293" y="601"/>
                      </a:cubicBezTo>
                      <a:lnTo>
                        <a:pt x="15059" y="601"/>
                      </a:lnTo>
                      <a:cubicBezTo>
                        <a:pt x="15062" y="601"/>
                        <a:pt x="15064" y="601"/>
                        <a:pt x="15066" y="601"/>
                      </a:cubicBezTo>
                      <a:cubicBezTo>
                        <a:pt x="15231" y="601"/>
                        <a:pt x="15366" y="468"/>
                        <a:pt x="15366" y="301"/>
                      </a:cubicBezTo>
                      <a:cubicBezTo>
                        <a:pt x="15366" y="135"/>
                        <a:pt x="15231" y="0"/>
                        <a:pt x="1506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2"/>
                <p:cNvSpPr/>
                <p:nvPr/>
              </p:nvSpPr>
              <p:spPr>
                <a:xfrm>
                  <a:off x="5608600" y="1836873"/>
                  <a:ext cx="331087" cy="11853"/>
                </a:xfrm>
                <a:custGeom>
                  <a:avLst/>
                  <a:gdLst/>
                  <a:ahLst/>
                  <a:cxnLst/>
                  <a:rect l="l" t="t" r="r" b="b"/>
                  <a:pathLst>
                    <a:path w="16815" h="602" extrusionOk="0">
                      <a:moveTo>
                        <a:pt x="302" y="0"/>
                      </a:moveTo>
                      <a:cubicBezTo>
                        <a:pt x="136" y="0"/>
                        <a:pt x="1" y="135"/>
                        <a:pt x="1" y="301"/>
                      </a:cubicBezTo>
                      <a:cubicBezTo>
                        <a:pt x="1" y="467"/>
                        <a:pt x="136" y="601"/>
                        <a:pt x="302" y="601"/>
                      </a:cubicBezTo>
                      <a:lnTo>
                        <a:pt x="16514" y="601"/>
                      </a:lnTo>
                      <a:cubicBezTo>
                        <a:pt x="16680" y="601"/>
                        <a:pt x="16814" y="467"/>
                        <a:pt x="16814" y="301"/>
                      </a:cubicBezTo>
                      <a:cubicBezTo>
                        <a:pt x="16814" y="135"/>
                        <a:pt x="16680" y="0"/>
                        <a:pt x="165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2"/>
                <p:cNvSpPr/>
                <p:nvPr/>
              </p:nvSpPr>
              <p:spPr>
                <a:xfrm>
                  <a:off x="5312187" y="1836873"/>
                  <a:ext cx="239864" cy="11853"/>
                </a:xfrm>
                <a:custGeom>
                  <a:avLst/>
                  <a:gdLst/>
                  <a:ahLst/>
                  <a:cxnLst/>
                  <a:rect l="l" t="t" r="r" b="b"/>
                  <a:pathLst>
                    <a:path w="12182" h="602" extrusionOk="0">
                      <a:moveTo>
                        <a:pt x="300" y="0"/>
                      </a:moveTo>
                      <a:cubicBezTo>
                        <a:pt x="134" y="0"/>
                        <a:pt x="0" y="135"/>
                        <a:pt x="0" y="301"/>
                      </a:cubicBezTo>
                      <a:cubicBezTo>
                        <a:pt x="0" y="467"/>
                        <a:pt x="134" y="601"/>
                        <a:pt x="300" y="601"/>
                      </a:cubicBezTo>
                      <a:lnTo>
                        <a:pt x="11882" y="601"/>
                      </a:lnTo>
                      <a:cubicBezTo>
                        <a:pt x="12048" y="601"/>
                        <a:pt x="12182" y="467"/>
                        <a:pt x="12182" y="301"/>
                      </a:cubicBezTo>
                      <a:cubicBezTo>
                        <a:pt x="12182" y="135"/>
                        <a:pt x="12048" y="0"/>
                        <a:pt x="1188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2"/>
                <p:cNvSpPr/>
                <p:nvPr/>
              </p:nvSpPr>
              <p:spPr>
                <a:xfrm>
                  <a:off x="5791166" y="1902382"/>
                  <a:ext cx="148404" cy="11853"/>
                </a:xfrm>
                <a:custGeom>
                  <a:avLst/>
                  <a:gdLst/>
                  <a:ahLst/>
                  <a:cxnLst/>
                  <a:rect l="l" t="t" r="r" b="b"/>
                  <a:pathLst>
                    <a:path w="7537" h="602" extrusionOk="0">
                      <a:moveTo>
                        <a:pt x="294" y="0"/>
                      </a:moveTo>
                      <a:cubicBezTo>
                        <a:pt x="131" y="4"/>
                        <a:pt x="0" y="137"/>
                        <a:pt x="0" y="300"/>
                      </a:cubicBezTo>
                      <a:cubicBezTo>
                        <a:pt x="0" y="464"/>
                        <a:pt x="131" y="598"/>
                        <a:pt x="294" y="601"/>
                      </a:cubicBezTo>
                      <a:lnTo>
                        <a:pt x="7242" y="601"/>
                      </a:lnTo>
                      <a:cubicBezTo>
                        <a:pt x="7406" y="598"/>
                        <a:pt x="7536" y="464"/>
                        <a:pt x="7536" y="300"/>
                      </a:cubicBezTo>
                      <a:cubicBezTo>
                        <a:pt x="7536" y="137"/>
                        <a:pt x="7406" y="4"/>
                        <a:pt x="724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2"/>
                <p:cNvSpPr/>
                <p:nvPr/>
              </p:nvSpPr>
              <p:spPr>
                <a:xfrm>
                  <a:off x="5448875" y="1902382"/>
                  <a:ext cx="297142" cy="11853"/>
                </a:xfrm>
                <a:custGeom>
                  <a:avLst/>
                  <a:gdLst/>
                  <a:ahLst/>
                  <a:cxnLst/>
                  <a:rect l="l" t="t" r="r" b="b"/>
                  <a:pathLst>
                    <a:path w="15091" h="602" extrusionOk="0">
                      <a:moveTo>
                        <a:pt x="301" y="0"/>
                      </a:moveTo>
                      <a:cubicBezTo>
                        <a:pt x="135" y="0"/>
                        <a:pt x="0" y="134"/>
                        <a:pt x="0" y="300"/>
                      </a:cubicBezTo>
                      <a:cubicBezTo>
                        <a:pt x="0" y="466"/>
                        <a:pt x="136" y="601"/>
                        <a:pt x="301" y="601"/>
                      </a:cubicBezTo>
                      <a:cubicBezTo>
                        <a:pt x="303" y="601"/>
                        <a:pt x="305" y="601"/>
                        <a:pt x="307" y="601"/>
                      </a:cubicBezTo>
                      <a:lnTo>
                        <a:pt x="14783" y="601"/>
                      </a:lnTo>
                      <a:cubicBezTo>
                        <a:pt x="14785" y="601"/>
                        <a:pt x="14787" y="601"/>
                        <a:pt x="14789" y="601"/>
                      </a:cubicBezTo>
                      <a:cubicBezTo>
                        <a:pt x="14955" y="601"/>
                        <a:pt x="15090" y="466"/>
                        <a:pt x="15090" y="300"/>
                      </a:cubicBezTo>
                      <a:cubicBezTo>
                        <a:pt x="15090" y="134"/>
                        <a:pt x="14955" y="0"/>
                        <a:pt x="14789" y="0"/>
                      </a:cubicBezTo>
                      <a:cubicBezTo>
                        <a:pt x="14787" y="0"/>
                        <a:pt x="14785" y="0"/>
                        <a:pt x="14783" y="0"/>
                      </a:cubicBezTo>
                      <a:lnTo>
                        <a:pt x="307"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2"/>
                <p:cNvSpPr/>
                <p:nvPr/>
              </p:nvSpPr>
              <p:spPr>
                <a:xfrm>
                  <a:off x="5312305" y="1902382"/>
                  <a:ext cx="85711" cy="11853"/>
                </a:xfrm>
                <a:custGeom>
                  <a:avLst/>
                  <a:gdLst/>
                  <a:ahLst/>
                  <a:cxnLst/>
                  <a:rect l="l" t="t" r="r" b="b"/>
                  <a:pathLst>
                    <a:path w="4353" h="602" extrusionOk="0">
                      <a:moveTo>
                        <a:pt x="294" y="0"/>
                      </a:moveTo>
                      <a:cubicBezTo>
                        <a:pt x="131" y="4"/>
                        <a:pt x="0" y="137"/>
                        <a:pt x="0" y="300"/>
                      </a:cubicBezTo>
                      <a:cubicBezTo>
                        <a:pt x="0" y="464"/>
                        <a:pt x="131" y="598"/>
                        <a:pt x="294" y="601"/>
                      </a:cubicBezTo>
                      <a:lnTo>
                        <a:pt x="4059" y="601"/>
                      </a:lnTo>
                      <a:cubicBezTo>
                        <a:pt x="4222" y="598"/>
                        <a:pt x="4353" y="464"/>
                        <a:pt x="4353" y="300"/>
                      </a:cubicBezTo>
                      <a:cubicBezTo>
                        <a:pt x="4353" y="137"/>
                        <a:pt x="4222" y="4"/>
                        <a:pt x="40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2" name="Rectangle 1">
            <a:extLst>
              <a:ext uri="{FF2B5EF4-FFF2-40B4-BE49-F238E27FC236}">
                <a16:creationId xmlns:a16="http://schemas.microsoft.com/office/drawing/2014/main" id="{E604BB34-84D5-5E6B-DE73-94A918F774FE}"/>
              </a:ext>
            </a:extLst>
          </p:cNvPr>
          <p:cNvSpPr>
            <a:spLocks noChangeArrowheads="1"/>
          </p:cNvSpPr>
          <p:nvPr/>
        </p:nvSpPr>
        <p:spPr bwMode="auto">
          <a:xfrm>
            <a:off x="226979" y="863589"/>
            <a:ext cx="6556442"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DM Sans" pitchFamily="2" charset="0"/>
              </a:rPr>
              <a:t>What is </a:t>
            </a:r>
            <a:r>
              <a:rPr kumimoji="0" lang="en-US" altLang="en-US" sz="1800" b="1" i="0" u="none" strike="noStrike" cap="none" normalizeH="0" baseline="0" dirty="0" err="1">
                <a:ln>
                  <a:noFill/>
                </a:ln>
                <a:solidFill>
                  <a:schemeClr val="tx1"/>
                </a:solidFill>
                <a:effectLst/>
                <a:latin typeface="DM Sans" pitchFamily="2" charset="0"/>
              </a:rPr>
              <a:t>PortScan</a:t>
            </a:r>
            <a:r>
              <a:rPr kumimoji="0" lang="en-US" altLang="en-US" sz="1800" b="1" i="0" u="none" strike="noStrike" cap="none" normalizeH="0" baseline="0" dirty="0">
                <a:ln>
                  <a:noFill/>
                </a:ln>
                <a:solidFill>
                  <a:schemeClr val="tx1"/>
                </a:solidFill>
                <a:effectLst/>
                <a:latin typeface="DM Sans" pitchFamily="2" charset="0"/>
              </a:rPr>
              <a:t>?</a:t>
            </a:r>
            <a:endParaRPr kumimoji="0" lang="en-US" altLang="en-US" sz="1800" b="0" i="0" u="none" strike="noStrike" cap="none" normalizeH="0" baseline="0" dirty="0">
              <a:ln>
                <a:noFill/>
              </a:ln>
              <a:solidFill>
                <a:schemeClr val="tx1"/>
              </a:solidFill>
              <a:effectLst/>
              <a:latin typeface="DM Sans" pitchFamily="2"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DM Sans" pitchFamily="2" charset="0"/>
              </a:rPr>
              <a:t>A </a:t>
            </a:r>
            <a:r>
              <a:rPr kumimoji="0" lang="en-US" altLang="en-US" sz="1800" b="0" i="0" u="none" strike="noStrike" cap="none" normalizeH="0" baseline="0" dirty="0" err="1">
                <a:ln>
                  <a:noFill/>
                </a:ln>
                <a:solidFill>
                  <a:schemeClr val="tx1"/>
                </a:solidFill>
                <a:effectLst/>
                <a:latin typeface="DM Sans" pitchFamily="2" charset="0"/>
              </a:rPr>
              <a:t>PortScan</a:t>
            </a:r>
            <a:r>
              <a:rPr kumimoji="0" lang="en-US" altLang="en-US" sz="1800" b="0" i="0" u="none" strike="noStrike" cap="none" normalizeH="0" baseline="0" dirty="0">
                <a:ln>
                  <a:noFill/>
                </a:ln>
                <a:solidFill>
                  <a:schemeClr val="tx1"/>
                </a:solidFill>
                <a:effectLst/>
                <a:latin typeface="DM Sans" pitchFamily="2" charset="0"/>
              </a:rPr>
              <a:t> allows attackers to control a compromised system remotely.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DM Sans" pitchFamily="2" charset="0"/>
              </a:rPr>
              <a:t>Obfuscation techniques help attackers disguise malicious traffic as normal.</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DM Sans" pitchFamily="2"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DM Sans" pitchFamily="2" charset="0"/>
              </a:rPr>
              <a:t>Challenges in Detection</a:t>
            </a:r>
            <a:r>
              <a:rPr kumimoji="0" lang="en-US" altLang="en-US" sz="1800" b="0" i="0" u="none" strike="noStrike" cap="none" normalizeH="0" baseline="0" dirty="0">
                <a:ln>
                  <a:noFill/>
                </a:ln>
                <a:solidFill>
                  <a:schemeClr val="tx1"/>
                </a:solidFill>
                <a:effectLst/>
                <a:latin typeface="DM Sans" pitchFamily="2" charset="0"/>
              </a:rPr>
              <a:t>:</a:t>
            </a:r>
          </a:p>
          <a:p>
            <a:pPr lvl="2" eaLnBrk="0" fontAlgn="base" hangingPunct="0">
              <a:spcBef>
                <a:spcPct val="0"/>
              </a:spcBef>
              <a:spcAft>
                <a:spcPct val="0"/>
              </a:spcAft>
              <a:buClrTx/>
              <a:buFontTx/>
              <a:buChar char="•"/>
            </a:pPr>
            <a:r>
              <a:rPr kumimoji="0" lang="en-US" altLang="en-US" sz="1800" b="0" i="0" u="none" strike="noStrike" cap="none" normalizeH="0" baseline="0" dirty="0">
                <a:ln>
                  <a:noFill/>
                </a:ln>
                <a:solidFill>
                  <a:schemeClr val="tx1"/>
                </a:solidFill>
                <a:effectLst/>
                <a:latin typeface="DM Sans" pitchFamily="2" charset="0"/>
              </a:rPr>
              <a:t>Traditional tools rely on signatures or rules, ineffective for new/zero-day attacks.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DM Sans" pitchFamily="2" charset="0"/>
              </a:rPr>
              <a:t>Obfuscated traffic hides within normal patterns, evading rule-based systems.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DM Sans" pitchFamily="2" charset="0"/>
            </a:endParaRPr>
          </a:p>
        </p:txBody>
      </p:sp>
      <p:sp>
        <p:nvSpPr>
          <p:cNvPr id="3" name="TextBox 2">
            <a:extLst>
              <a:ext uri="{FF2B5EF4-FFF2-40B4-BE49-F238E27FC236}">
                <a16:creationId xmlns:a16="http://schemas.microsoft.com/office/drawing/2014/main" id="{0D6588E9-7781-243C-1D2B-7EA6D6D23B42}"/>
              </a:ext>
            </a:extLst>
          </p:cNvPr>
          <p:cNvSpPr txBox="1"/>
          <p:nvPr/>
        </p:nvSpPr>
        <p:spPr>
          <a:xfrm>
            <a:off x="8501016" y="4602449"/>
            <a:ext cx="330200" cy="307777"/>
          </a:xfrm>
          <a:prstGeom prst="rect">
            <a:avLst/>
          </a:prstGeom>
          <a:noFill/>
        </p:spPr>
        <p:txBody>
          <a:bodyPr wrap="square" rtlCol="0">
            <a:spAutoFit/>
          </a:bodyPr>
          <a:lstStyle/>
          <a:p>
            <a:r>
              <a:rPr lang="en-US" dirty="0"/>
              <a:t>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7">
          <a:extLst>
            <a:ext uri="{FF2B5EF4-FFF2-40B4-BE49-F238E27FC236}">
              <a16:creationId xmlns:a16="http://schemas.microsoft.com/office/drawing/2014/main" id="{AFA8FE9E-BD18-4844-0DF1-F4315E57B718}"/>
            </a:ext>
          </a:extLst>
        </p:cNvPr>
        <p:cNvGrpSpPr/>
        <p:nvPr/>
      </p:nvGrpSpPr>
      <p:grpSpPr>
        <a:xfrm>
          <a:off x="0" y="0"/>
          <a:ext cx="0" cy="0"/>
          <a:chOff x="0" y="0"/>
          <a:chExt cx="0" cy="0"/>
        </a:xfrm>
      </p:grpSpPr>
      <p:sp>
        <p:nvSpPr>
          <p:cNvPr id="328" name="Google Shape;328;p32">
            <a:extLst>
              <a:ext uri="{FF2B5EF4-FFF2-40B4-BE49-F238E27FC236}">
                <a16:creationId xmlns:a16="http://schemas.microsoft.com/office/drawing/2014/main" id="{FFD01F60-641B-34BE-3A81-F6CDA2457E5C}"/>
              </a:ext>
            </a:extLst>
          </p:cNvPr>
          <p:cNvSpPr txBox="1">
            <a:spLocks noGrp="1"/>
          </p:cNvSpPr>
          <p:nvPr>
            <p:ph type="title"/>
          </p:nvPr>
        </p:nvSpPr>
        <p:spPr>
          <a:xfrm>
            <a:off x="626624" y="338175"/>
            <a:ext cx="7228325" cy="539700"/>
          </a:xfrm>
          <a:prstGeom prst="rect">
            <a:avLst/>
          </a:prstGeom>
        </p:spPr>
        <p:txBody>
          <a:bodyPr spcFirstLastPara="1" wrap="square" lIns="91425" tIns="91425" rIns="91425" bIns="91425" anchor="t" anchorCtr="0">
            <a:noAutofit/>
          </a:bodyPr>
          <a:lstStyle/>
          <a:p>
            <a:r>
              <a:rPr lang="en-US" b="1" dirty="0"/>
              <a:t>2.Background – Why Machine Learning?</a:t>
            </a:r>
          </a:p>
        </p:txBody>
      </p:sp>
      <p:sp>
        <p:nvSpPr>
          <p:cNvPr id="330" name="Google Shape;330;p32">
            <a:extLst>
              <a:ext uri="{FF2B5EF4-FFF2-40B4-BE49-F238E27FC236}">
                <a16:creationId xmlns:a16="http://schemas.microsoft.com/office/drawing/2014/main" id="{019865CD-89F0-328E-8E63-40517B7C7B45}"/>
              </a:ext>
            </a:extLst>
          </p:cNvPr>
          <p:cNvSpPr/>
          <p:nvPr/>
        </p:nvSpPr>
        <p:spPr>
          <a:xfrm>
            <a:off x="3650822" y="2633495"/>
            <a:ext cx="12710" cy="35957"/>
          </a:xfrm>
          <a:custGeom>
            <a:avLst/>
            <a:gdLst/>
            <a:ahLst/>
            <a:cxnLst/>
            <a:rect l="l" t="t" r="r" b="b"/>
            <a:pathLst>
              <a:path w="667" h="1887" extrusionOk="0">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2">
            <a:extLst>
              <a:ext uri="{FF2B5EF4-FFF2-40B4-BE49-F238E27FC236}">
                <a16:creationId xmlns:a16="http://schemas.microsoft.com/office/drawing/2014/main" id="{412B1F4F-B267-35D2-F08B-045A63E6DA7C}"/>
              </a:ext>
            </a:extLst>
          </p:cNvPr>
          <p:cNvSpPr/>
          <p:nvPr/>
        </p:nvSpPr>
        <p:spPr>
          <a:xfrm>
            <a:off x="6640749" y="1114970"/>
            <a:ext cx="2432897" cy="2913559"/>
          </a:xfrm>
          <a:custGeom>
            <a:avLst/>
            <a:gdLst/>
            <a:ahLst/>
            <a:cxnLst/>
            <a:rect l="l" t="t" r="r" b="b"/>
            <a:pathLst>
              <a:path w="205138" h="197626" extrusionOk="0">
                <a:moveTo>
                  <a:pt x="118317" y="1"/>
                </a:moveTo>
                <a:cubicBezTo>
                  <a:pt x="118225" y="1"/>
                  <a:pt x="118134" y="2"/>
                  <a:pt x="118043" y="3"/>
                </a:cubicBezTo>
                <a:cubicBezTo>
                  <a:pt x="89747" y="445"/>
                  <a:pt x="90632" y="18129"/>
                  <a:pt x="82233" y="42446"/>
                </a:cubicBezTo>
                <a:cubicBezTo>
                  <a:pt x="73832" y="66761"/>
                  <a:pt x="45537" y="55707"/>
                  <a:pt x="26527" y="64550"/>
                </a:cubicBezTo>
                <a:cubicBezTo>
                  <a:pt x="7517" y="73393"/>
                  <a:pt x="13706" y="109645"/>
                  <a:pt x="14590" y="117603"/>
                </a:cubicBezTo>
                <a:cubicBezTo>
                  <a:pt x="15475" y="125561"/>
                  <a:pt x="6190" y="119371"/>
                  <a:pt x="3095" y="125119"/>
                </a:cubicBezTo>
                <a:cubicBezTo>
                  <a:pt x="1" y="130866"/>
                  <a:pt x="2158" y="141743"/>
                  <a:pt x="2158" y="141743"/>
                </a:cubicBezTo>
                <a:lnTo>
                  <a:pt x="178611" y="197625"/>
                </a:lnTo>
                <a:cubicBezTo>
                  <a:pt x="178611" y="197625"/>
                  <a:pt x="179937" y="195414"/>
                  <a:pt x="185684" y="186131"/>
                </a:cubicBezTo>
                <a:cubicBezTo>
                  <a:pt x="191432" y="176846"/>
                  <a:pt x="172864" y="151204"/>
                  <a:pt x="173684" y="140144"/>
                </a:cubicBezTo>
                <a:cubicBezTo>
                  <a:pt x="174505" y="129084"/>
                  <a:pt x="205137" y="110530"/>
                  <a:pt x="202043" y="89309"/>
                </a:cubicBezTo>
                <a:cubicBezTo>
                  <a:pt x="198958" y="68156"/>
                  <a:pt x="146675" y="1"/>
                  <a:pt x="118317"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2" name="Google Shape;332;p32">
            <a:extLst>
              <a:ext uri="{FF2B5EF4-FFF2-40B4-BE49-F238E27FC236}">
                <a16:creationId xmlns:a16="http://schemas.microsoft.com/office/drawing/2014/main" id="{F02CFA28-EEA9-9711-70F9-D0BBC54CF8CB}"/>
              </a:ext>
            </a:extLst>
          </p:cNvPr>
          <p:cNvGrpSpPr/>
          <p:nvPr/>
        </p:nvGrpSpPr>
        <p:grpSpPr>
          <a:xfrm>
            <a:off x="6483973" y="810639"/>
            <a:ext cx="2418845" cy="2951534"/>
            <a:chOff x="4749388" y="610304"/>
            <a:chExt cx="3694120" cy="4125705"/>
          </a:xfrm>
        </p:grpSpPr>
        <p:grpSp>
          <p:nvGrpSpPr>
            <p:cNvPr id="333" name="Google Shape;333;p32">
              <a:extLst>
                <a:ext uri="{FF2B5EF4-FFF2-40B4-BE49-F238E27FC236}">
                  <a16:creationId xmlns:a16="http://schemas.microsoft.com/office/drawing/2014/main" id="{8A45D109-BF5C-29E7-FCB9-C4A2F64A0126}"/>
                </a:ext>
              </a:extLst>
            </p:cNvPr>
            <p:cNvGrpSpPr/>
            <p:nvPr/>
          </p:nvGrpSpPr>
          <p:grpSpPr>
            <a:xfrm>
              <a:off x="4749388" y="610304"/>
              <a:ext cx="3414364" cy="4125705"/>
              <a:chOff x="4749388" y="610304"/>
              <a:chExt cx="3414364" cy="4125705"/>
            </a:xfrm>
          </p:grpSpPr>
          <p:sp>
            <p:nvSpPr>
              <p:cNvPr id="334" name="Google Shape;334;p32">
                <a:extLst>
                  <a:ext uri="{FF2B5EF4-FFF2-40B4-BE49-F238E27FC236}">
                    <a16:creationId xmlns:a16="http://schemas.microsoft.com/office/drawing/2014/main" id="{6EB71D74-6487-9A0C-CCCE-59752DB2D50A}"/>
                  </a:ext>
                </a:extLst>
              </p:cNvPr>
              <p:cNvSpPr/>
              <p:nvPr/>
            </p:nvSpPr>
            <p:spPr>
              <a:xfrm>
                <a:off x="7913197" y="4599163"/>
                <a:ext cx="177072" cy="63421"/>
              </a:xfrm>
              <a:custGeom>
                <a:avLst/>
                <a:gdLst/>
                <a:ahLst/>
                <a:cxnLst/>
                <a:rect l="l" t="t" r="r" b="b"/>
                <a:pathLst>
                  <a:path w="8993" h="3221" extrusionOk="0">
                    <a:moveTo>
                      <a:pt x="337" y="0"/>
                    </a:moveTo>
                    <a:cubicBezTo>
                      <a:pt x="209" y="0"/>
                      <a:pt x="90" y="82"/>
                      <a:pt x="50" y="211"/>
                    </a:cubicBezTo>
                    <a:cubicBezTo>
                      <a:pt x="0" y="369"/>
                      <a:pt x="89" y="537"/>
                      <a:pt x="247" y="587"/>
                    </a:cubicBezTo>
                    <a:lnTo>
                      <a:pt x="8583" y="3205"/>
                    </a:lnTo>
                    <a:cubicBezTo>
                      <a:pt x="8612" y="3214"/>
                      <a:pt x="8643" y="3219"/>
                      <a:pt x="8673" y="3220"/>
                    </a:cubicBezTo>
                    <a:cubicBezTo>
                      <a:pt x="8822" y="3219"/>
                      <a:pt x="8947" y="3111"/>
                      <a:pt x="8970" y="2964"/>
                    </a:cubicBezTo>
                    <a:cubicBezTo>
                      <a:pt x="8992" y="2818"/>
                      <a:pt x="8905" y="2677"/>
                      <a:pt x="8763" y="2633"/>
                    </a:cubicBezTo>
                    <a:lnTo>
                      <a:pt x="427" y="14"/>
                    </a:lnTo>
                    <a:cubicBezTo>
                      <a:pt x="397" y="5"/>
                      <a:pt x="367" y="0"/>
                      <a:pt x="33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2">
                <a:extLst>
                  <a:ext uri="{FF2B5EF4-FFF2-40B4-BE49-F238E27FC236}">
                    <a16:creationId xmlns:a16="http://schemas.microsoft.com/office/drawing/2014/main" id="{8C80562F-E8D6-CF8C-B29C-D6F204FA147A}"/>
                  </a:ext>
                </a:extLst>
              </p:cNvPr>
              <p:cNvSpPr/>
              <p:nvPr/>
            </p:nvSpPr>
            <p:spPr>
              <a:xfrm>
                <a:off x="4749388" y="3605665"/>
                <a:ext cx="3058015" cy="968079"/>
              </a:xfrm>
              <a:custGeom>
                <a:avLst/>
                <a:gdLst/>
                <a:ahLst/>
                <a:cxnLst/>
                <a:rect l="l" t="t" r="r" b="b"/>
                <a:pathLst>
                  <a:path w="155308" h="49166" extrusionOk="0">
                    <a:moveTo>
                      <a:pt x="335" y="1"/>
                    </a:moveTo>
                    <a:cubicBezTo>
                      <a:pt x="207" y="1"/>
                      <a:pt x="89" y="84"/>
                      <a:pt x="51" y="213"/>
                    </a:cubicBezTo>
                    <a:cubicBezTo>
                      <a:pt x="1" y="370"/>
                      <a:pt x="89" y="539"/>
                      <a:pt x="247" y="589"/>
                    </a:cubicBezTo>
                    <a:lnTo>
                      <a:pt x="154899" y="49152"/>
                    </a:lnTo>
                    <a:cubicBezTo>
                      <a:pt x="154929" y="49161"/>
                      <a:pt x="154958" y="49166"/>
                      <a:pt x="154989" y="49166"/>
                    </a:cubicBezTo>
                    <a:cubicBezTo>
                      <a:pt x="155137" y="49165"/>
                      <a:pt x="155263" y="49057"/>
                      <a:pt x="155285" y="48911"/>
                    </a:cubicBezTo>
                    <a:cubicBezTo>
                      <a:pt x="155308" y="48764"/>
                      <a:pt x="155220" y="48623"/>
                      <a:pt x="155079" y="48579"/>
                    </a:cubicBezTo>
                    <a:lnTo>
                      <a:pt x="428" y="16"/>
                    </a:lnTo>
                    <a:cubicBezTo>
                      <a:pt x="397" y="6"/>
                      <a:pt x="366" y="1"/>
                      <a:pt x="33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2">
                <a:extLst>
                  <a:ext uri="{FF2B5EF4-FFF2-40B4-BE49-F238E27FC236}">
                    <a16:creationId xmlns:a16="http://schemas.microsoft.com/office/drawing/2014/main" id="{50448098-170E-B974-8B92-43616F2F8033}"/>
                  </a:ext>
                </a:extLst>
              </p:cNvPr>
              <p:cNvSpPr/>
              <p:nvPr/>
            </p:nvSpPr>
            <p:spPr>
              <a:xfrm>
                <a:off x="5144546" y="3926553"/>
                <a:ext cx="1499787" cy="803529"/>
              </a:xfrm>
              <a:custGeom>
                <a:avLst/>
                <a:gdLst/>
                <a:ahLst/>
                <a:cxnLst/>
                <a:rect l="l" t="t" r="r" b="b"/>
                <a:pathLst>
                  <a:path w="76170" h="40809" extrusionOk="0">
                    <a:moveTo>
                      <a:pt x="16891" y="0"/>
                    </a:moveTo>
                    <a:lnTo>
                      <a:pt x="0" y="20778"/>
                    </a:lnTo>
                    <a:lnTo>
                      <a:pt x="57401" y="40808"/>
                    </a:lnTo>
                    <a:lnTo>
                      <a:pt x="76170" y="20029"/>
                    </a:lnTo>
                    <a:lnTo>
                      <a:pt x="16891"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2">
                <a:extLst>
                  <a:ext uri="{FF2B5EF4-FFF2-40B4-BE49-F238E27FC236}">
                    <a16:creationId xmlns:a16="http://schemas.microsoft.com/office/drawing/2014/main" id="{0CD49201-6DB0-D267-81F4-7273236398BF}"/>
                  </a:ext>
                </a:extLst>
              </p:cNvPr>
              <p:cNvSpPr/>
              <p:nvPr/>
            </p:nvSpPr>
            <p:spPr>
              <a:xfrm>
                <a:off x="5137379" y="3920626"/>
                <a:ext cx="1514200" cy="815383"/>
              </a:xfrm>
              <a:custGeom>
                <a:avLst/>
                <a:gdLst/>
                <a:ahLst/>
                <a:cxnLst/>
                <a:rect l="l" t="t" r="r" b="b"/>
                <a:pathLst>
                  <a:path w="76902" h="41411" extrusionOk="0">
                    <a:moveTo>
                      <a:pt x="17357" y="653"/>
                    </a:moveTo>
                    <a:lnTo>
                      <a:pt x="76004" y="20468"/>
                    </a:lnTo>
                    <a:lnTo>
                      <a:pt x="57675" y="40760"/>
                    </a:lnTo>
                    <a:lnTo>
                      <a:pt x="867" y="20936"/>
                    </a:lnTo>
                    <a:lnTo>
                      <a:pt x="17357" y="653"/>
                    </a:lnTo>
                    <a:close/>
                    <a:moveTo>
                      <a:pt x="17258" y="0"/>
                    </a:moveTo>
                    <a:cubicBezTo>
                      <a:pt x="17168" y="0"/>
                      <a:pt x="17081" y="40"/>
                      <a:pt x="17023" y="112"/>
                    </a:cubicBezTo>
                    <a:lnTo>
                      <a:pt x="131" y="20890"/>
                    </a:lnTo>
                    <a:cubicBezTo>
                      <a:pt x="0" y="21051"/>
                      <a:pt x="69" y="21294"/>
                      <a:pt x="266" y="21362"/>
                    </a:cubicBezTo>
                    <a:lnTo>
                      <a:pt x="57665" y="41394"/>
                    </a:lnTo>
                    <a:cubicBezTo>
                      <a:pt x="57697" y="41404"/>
                      <a:pt x="57731" y="41410"/>
                      <a:pt x="57765" y="41410"/>
                    </a:cubicBezTo>
                    <a:cubicBezTo>
                      <a:pt x="57850" y="41410"/>
                      <a:pt x="57931" y="41373"/>
                      <a:pt x="57988" y="41309"/>
                    </a:cubicBezTo>
                    <a:lnTo>
                      <a:pt x="76757" y="20531"/>
                    </a:lnTo>
                    <a:cubicBezTo>
                      <a:pt x="76901" y="20371"/>
                      <a:pt x="76835" y="20115"/>
                      <a:pt x="76630" y="20045"/>
                    </a:cubicBezTo>
                    <a:lnTo>
                      <a:pt x="17352" y="16"/>
                    </a:lnTo>
                    <a:cubicBezTo>
                      <a:pt x="17321" y="5"/>
                      <a:pt x="17289" y="0"/>
                      <a:pt x="1725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2">
                <a:extLst>
                  <a:ext uri="{FF2B5EF4-FFF2-40B4-BE49-F238E27FC236}">
                    <a16:creationId xmlns:a16="http://schemas.microsoft.com/office/drawing/2014/main" id="{8CCB4E01-56C9-A62A-60AC-282180082F94}"/>
                  </a:ext>
                </a:extLst>
              </p:cNvPr>
              <p:cNvSpPr/>
              <p:nvPr/>
            </p:nvSpPr>
            <p:spPr>
              <a:xfrm>
                <a:off x="5351606" y="4040164"/>
                <a:ext cx="1136034" cy="581091"/>
              </a:xfrm>
              <a:custGeom>
                <a:avLst/>
                <a:gdLst/>
                <a:ahLst/>
                <a:cxnLst/>
                <a:rect l="l" t="t" r="r" b="b"/>
                <a:pathLst>
                  <a:path w="57696" h="29512" extrusionOk="0">
                    <a:moveTo>
                      <a:pt x="12601" y="1"/>
                    </a:moveTo>
                    <a:lnTo>
                      <a:pt x="1" y="14591"/>
                    </a:lnTo>
                    <a:lnTo>
                      <a:pt x="45096" y="29512"/>
                    </a:lnTo>
                    <a:lnTo>
                      <a:pt x="57696" y="15917"/>
                    </a:lnTo>
                    <a:lnTo>
                      <a:pt x="12601"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2">
                <a:extLst>
                  <a:ext uri="{FF2B5EF4-FFF2-40B4-BE49-F238E27FC236}">
                    <a16:creationId xmlns:a16="http://schemas.microsoft.com/office/drawing/2014/main" id="{5617ABF7-778E-8637-F815-1B04930FA870}"/>
                  </a:ext>
                </a:extLst>
              </p:cNvPr>
              <p:cNvSpPr/>
              <p:nvPr/>
            </p:nvSpPr>
            <p:spPr>
              <a:xfrm>
                <a:off x="5344380" y="4034257"/>
                <a:ext cx="1150506" cy="592925"/>
              </a:xfrm>
              <a:custGeom>
                <a:avLst/>
                <a:gdLst/>
                <a:ahLst/>
                <a:cxnLst/>
                <a:rect l="l" t="t" r="r" b="b"/>
                <a:pathLst>
                  <a:path w="58431" h="30113" extrusionOk="0">
                    <a:moveTo>
                      <a:pt x="13063" y="653"/>
                    </a:moveTo>
                    <a:lnTo>
                      <a:pt x="57533" y="16349"/>
                    </a:lnTo>
                    <a:lnTo>
                      <a:pt x="45374" y="29466"/>
                    </a:lnTo>
                    <a:lnTo>
                      <a:pt x="891" y="14747"/>
                    </a:lnTo>
                    <a:lnTo>
                      <a:pt x="13063" y="653"/>
                    </a:lnTo>
                    <a:close/>
                    <a:moveTo>
                      <a:pt x="12969" y="1"/>
                    </a:moveTo>
                    <a:cubicBezTo>
                      <a:pt x="12883" y="1"/>
                      <a:pt x="12799" y="37"/>
                      <a:pt x="12740" y="104"/>
                    </a:cubicBezTo>
                    <a:lnTo>
                      <a:pt x="140" y="14695"/>
                    </a:lnTo>
                    <a:cubicBezTo>
                      <a:pt x="0" y="14856"/>
                      <a:pt x="70" y="15108"/>
                      <a:pt x="274" y="15176"/>
                    </a:cubicBezTo>
                    <a:lnTo>
                      <a:pt x="45368" y="30097"/>
                    </a:lnTo>
                    <a:cubicBezTo>
                      <a:pt x="45399" y="30108"/>
                      <a:pt x="45431" y="30113"/>
                      <a:pt x="45463" y="30113"/>
                    </a:cubicBezTo>
                    <a:cubicBezTo>
                      <a:pt x="45546" y="30113"/>
                      <a:pt x="45625" y="30077"/>
                      <a:pt x="45682" y="30016"/>
                    </a:cubicBezTo>
                    <a:lnTo>
                      <a:pt x="58283" y="16421"/>
                    </a:lnTo>
                    <a:cubicBezTo>
                      <a:pt x="58430" y="16263"/>
                      <a:pt x="58366" y="16006"/>
                      <a:pt x="58162" y="15934"/>
                    </a:cubicBezTo>
                    <a:lnTo>
                      <a:pt x="13067" y="17"/>
                    </a:lnTo>
                    <a:cubicBezTo>
                      <a:pt x="13035" y="6"/>
                      <a:pt x="13002" y="1"/>
                      <a:pt x="129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2">
                <a:extLst>
                  <a:ext uri="{FF2B5EF4-FFF2-40B4-BE49-F238E27FC236}">
                    <a16:creationId xmlns:a16="http://schemas.microsoft.com/office/drawing/2014/main" id="{86F41A36-293D-B7B4-CA58-C6EBB9670CD9}"/>
                  </a:ext>
                </a:extLst>
              </p:cNvPr>
              <p:cNvSpPr/>
              <p:nvPr/>
            </p:nvSpPr>
            <p:spPr>
              <a:xfrm>
                <a:off x="5327762" y="1230441"/>
                <a:ext cx="2829965" cy="2851368"/>
              </a:xfrm>
              <a:custGeom>
                <a:avLst/>
                <a:gdLst/>
                <a:ahLst/>
                <a:cxnLst/>
                <a:rect l="l" t="t" r="r" b="b"/>
                <a:pathLst>
                  <a:path w="143726" h="144813" extrusionOk="0">
                    <a:moveTo>
                      <a:pt x="90746" y="0"/>
                    </a:moveTo>
                    <a:cubicBezTo>
                      <a:pt x="89662" y="0"/>
                      <a:pt x="88308" y="521"/>
                      <a:pt x="86998" y="974"/>
                    </a:cubicBezTo>
                    <a:cubicBezTo>
                      <a:pt x="84084" y="1983"/>
                      <a:pt x="76236" y="9607"/>
                      <a:pt x="74442" y="14428"/>
                    </a:cubicBezTo>
                    <a:cubicBezTo>
                      <a:pt x="72648" y="19249"/>
                      <a:pt x="74218" y="20818"/>
                      <a:pt x="77357" y="23733"/>
                    </a:cubicBezTo>
                    <a:cubicBezTo>
                      <a:pt x="80496" y="26647"/>
                      <a:pt x="84308" y="32590"/>
                      <a:pt x="86326" y="38195"/>
                    </a:cubicBezTo>
                    <a:cubicBezTo>
                      <a:pt x="88344" y="43801"/>
                      <a:pt x="90922" y="49182"/>
                      <a:pt x="95070" y="50640"/>
                    </a:cubicBezTo>
                    <a:cubicBezTo>
                      <a:pt x="95070" y="50640"/>
                      <a:pt x="88456" y="53778"/>
                      <a:pt x="84083" y="56918"/>
                    </a:cubicBezTo>
                    <a:cubicBezTo>
                      <a:pt x="79711" y="60056"/>
                      <a:pt x="77581" y="61515"/>
                      <a:pt x="77581" y="61515"/>
                    </a:cubicBezTo>
                    <a:cubicBezTo>
                      <a:pt x="77581" y="61515"/>
                      <a:pt x="71638" y="63196"/>
                      <a:pt x="69396" y="66110"/>
                    </a:cubicBezTo>
                    <a:cubicBezTo>
                      <a:pt x="67154" y="69026"/>
                      <a:pt x="66258" y="70931"/>
                      <a:pt x="66258" y="70931"/>
                    </a:cubicBezTo>
                    <a:cubicBezTo>
                      <a:pt x="66258" y="70931"/>
                      <a:pt x="45965" y="74408"/>
                      <a:pt x="39687" y="79788"/>
                    </a:cubicBezTo>
                    <a:cubicBezTo>
                      <a:pt x="39687" y="79788"/>
                      <a:pt x="30382" y="82255"/>
                      <a:pt x="26458" y="85955"/>
                    </a:cubicBezTo>
                    <a:cubicBezTo>
                      <a:pt x="22535" y="89654"/>
                      <a:pt x="20741" y="96493"/>
                      <a:pt x="20741" y="96493"/>
                    </a:cubicBezTo>
                    <a:cubicBezTo>
                      <a:pt x="20741" y="96493"/>
                      <a:pt x="15472" y="100978"/>
                      <a:pt x="13004" y="102323"/>
                    </a:cubicBezTo>
                    <a:cubicBezTo>
                      <a:pt x="10537" y="103668"/>
                      <a:pt x="6502" y="106247"/>
                      <a:pt x="4484" y="112301"/>
                    </a:cubicBezTo>
                    <a:cubicBezTo>
                      <a:pt x="2466" y="118355"/>
                      <a:pt x="0" y="132033"/>
                      <a:pt x="0" y="132033"/>
                    </a:cubicBezTo>
                    <a:lnTo>
                      <a:pt x="6278" y="134947"/>
                    </a:lnTo>
                    <a:cubicBezTo>
                      <a:pt x="6278" y="134947"/>
                      <a:pt x="6391" y="131359"/>
                      <a:pt x="11997" y="125866"/>
                    </a:cubicBezTo>
                    <a:cubicBezTo>
                      <a:pt x="17602" y="120373"/>
                      <a:pt x="21077" y="111068"/>
                      <a:pt x="21526" y="110844"/>
                    </a:cubicBezTo>
                    <a:cubicBezTo>
                      <a:pt x="21975" y="110619"/>
                      <a:pt x="31840" y="104116"/>
                      <a:pt x="31840" y="104116"/>
                    </a:cubicBezTo>
                    <a:cubicBezTo>
                      <a:pt x="31840" y="104116"/>
                      <a:pt x="39463" y="109386"/>
                      <a:pt x="48096" y="110843"/>
                    </a:cubicBezTo>
                    <a:cubicBezTo>
                      <a:pt x="50834" y="111305"/>
                      <a:pt x="53662" y="111463"/>
                      <a:pt x="56248" y="111463"/>
                    </a:cubicBezTo>
                    <a:cubicBezTo>
                      <a:pt x="61815" y="111463"/>
                      <a:pt x="66258" y="110731"/>
                      <a:pt x="66258" y="110731"/>
                    </a:cubicBezTo>
                    <a:lnTo>
                      <a:pt x="66258" y="110731"/>
                    </a:lnTo>
                    <a:lnTo>
                      <a:pt x="63568" y="119027"/>
                    </a:lnTo>
                    <a:cubicBezTo>
                      <a:pt x="63568" y="119027"/>
                      <a:pt x="57401" y="121718"/>
                      <a:pt x="55831" y="124969"/>
                    </a:cubicBezTo>
                    <a:cubicBezTo>
                      <a:pt x="54261" y="128220"/>
                      <a:pt x="46863" y="140553"/>
                      <a:pt x="46863" y="140553"/>
                    </a:cubicBezTo>
                    <a:lnTo>
                      <a:pt x="52132" y="144813"/>
                    </a:lnTo>
                    <a:cubicBezTo>
                      <a:pt x="52132" y="144813"/>
                      <a:pt x="57625" y="140553"/>
                      <a:pt x="65361" y="136629"/>
                    </a:cubicBezTo>
                    <a:cubicBezTo>
                      <a:pt x="73097" y="132705"/>
                      <a:pt x="75003" y="129902"/>
                      <a:pt x="77245" y="125306"/>
                    </a:cubicBezTo>
                    <a:cubicBezTo>
                      <a:pt x="79487" y="120710"/>
                      <a:pt x="82290" y="111964"/>
                      <a:pt x="82403" y="111179"/>
                    </a:cubicBezTo>
                    <a:cubicBezTo>
                      <a:pt x="82515" y="110395"/>
                      <a:pt x="84756" y="108378"/>
                      <a:pt x="85093" y="103557"/>
                    </a:cubicBezTo>
                    <a:lnTo>
                      <a:pt x="85430" y="98736"/>
                    </a:lnTo>
                    <a:lnTo>
                      <a:pt x="97200" y="88197"/>
                    </a:lnTo>
                    <a:cubicBezTo>
                      <a:pt x="97200" y="88197"/>
                      <a:pt x="106506" y="84497"/>
                      <a:pt x="114241" y="75976"/>
                    </a:cubicBezTo>
                    <a:cubicBezTo>
                      <a:pt x="121976" y="67456"/>
                      <a:pt x="123211" y="63309"/>
                      <a:pt x="123994" y="55685"/>
                    </a:cubicBezTo>
                    <a:cubicBezTo>
                      <a:pt x="124779" y="48061"/>
                      <a:pt x="127919" y="17903"/>
                      <a:pt x="128030" y="17455"/>
                    </a:cubicBezTo>
                    <a:cubicBezTo>
                      <a:pt x="128143" y="17007"/>
                      <a:pt x="129152" y="14764"/>
                      <a:pt x="130498" y="14540"/>
                    </a:cubicBezTo>
                    <a:cubicBezTo>
                      <a:pt x="130520" y="14537"/>
                      <a:pt x="130545" y="14535"/>
                      <a:pt x="130571" y="14535"/>
                    </a:cubicBezTo>
                    <a:cubicBezTo>
                      <a:pt x="132093" y="14535"/>
                      <a:pt x="139259" y="20830"/>
                      <a:pt x="140251" y="21491"/>
                    </a:cubicBezTo>
                    <a:cubicBezTo>
                      <a:pt x="140681" y="21777"/>
                      <a:pt x="141293" y="22002"/>
                      <a:pt x="141873" y="22002"/>
                    </a:cubicBezTo>
                    <a:cubicBezTo>
                      <a:pt x="142653" y="22002"/>
                      <a:pt x="143373" y="21592"/>
                      <a:pt x="143502" y="20369"/>
                    </a:cubicBezTo>
                    <a:cubicBezTo>
                      <a:pt x="143726" y="18240"/>
                      <a:pt x="141933" y="12971"/>
                      <a:pt x="136215" y="7252"/>
                    </a:cubicBezTo>
                    <a:cubicBezTo>
                      <a:pt x="132047" y="3084"/>
                      <a:pt x="128712" y="1478"/>
                      <a:pt x="126690" y="1478"/>
                    </a:cubicBezTo>
                    <a:cubicBezTo>
                      <a:pt x="125938" y="1478"/>
                      <a:pt x="125368" y="1700"/>
                      <a:pt x="125003" y="2095"/>
                    </a:cubicBezTo>
                    <a:cubicBezTo>
                      <a:pt x="123659" y="3552"/>
                      <a:pt x="124555" y="6691"/>
                      <a:pt x="123659" y="11288"/>
                    </a:cubicBezTo>
                    <a:cubicBezTo>
                      <a:pt x="122761" y="15885"/>
                      <a:pt x="117157" y="32478"/>
                      <a:pt x="114354" y="40326"/>
                    </a:cubicBezTo>
                    <a:cubicBezTo>
                      <a:pt x="111550" y="48174"/>
                      <a:pt x="112447" y="58825"/>
                      <a:pt x="112447" y="58825"/>
                    </a:cubicBezTo>
                    <a:cubicBezTo>
                      <a:pt x="112447" y="58825"/>
                      <a:pt x="108635" y="60169"/>
                      <a:pt x="105945" y="62187"/>
                    </a:cubicBezTo>
                    <a:cubicBezTo>
                      <a:pt x="103254" y="64204"/>
                      <a:pt x="99106" y="67008"/>
                      <a:pt x="99106" y="67008"/>
                    </a:cubicBezTo>
                    <a:lnTo>
                      <a:pt x="97985" y="66447"/>
                    </a:lnTo>
                    <a:cubicBezTo>
                      <a:pt x="97985" y="66447"/>
                      <a:pt x="104263" y="60169"/>
                      <a:pt x="106169" y="56581"/>
                    </a:cubicBezTo>
                    <a:cubicBezTo>
                      <a:pt x="108075" y="52993"/>
                      <a:pt x="108635" y="52769"/>
                      <a:pt x="107626" y="50640"/>
                    </a:cubicBezTo>
                    <a:cubicBezTo>
                      <a:pt x="106617" y="48509"/>
                      <a:pt x="98433" y="38195"/>
                      <a:pt x="94845" y="33599"/>
                    </a:cubicBezTo>
                    <a:cubicBezTo>
                      <a:pt x="91258" y="29002"/>
                      <a:pt x="86886" y="21267"/>
                      <a:pt x="85989" y="19025"/>
                    </a:cubicBezTo>
                    <a:cubicBezTo>
                      <a:pt x="85093" y="16782"/>
                      <a:pt x="85205" y="14540"/>
                      <a:pt x="85878" y="12971"/>
                    </a:cubicBezTo>
                    <a:cubicBezTo>
                      <a:pt x="86550" y="11401"/>
                      <a:pt x="92828" y="8261"/>
                      <a:pt x="92941" y="3440"/>
                    </a:cubicBezTo>
                    <a:cubicBezTo>
                      <a:pt x="93002" y="784"/>
                      <a:pt x="92077" y="0"/>
                      <a:pt x="907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2">
                <a:extLst>
                  <a:ext uri="{FF2B5EF4-FFF2-40B4-BE49-F238E27FC236}">
                    <a16:creationId xmlns:a16="http://schemas.microsoft.com/office/drawing/2014/main" id="{CD0D6831-D354-54C8-FCF6-C62B13EF999E}"/>
                  </a:ext>
                </a:extLst>
              </p:cNvPr>
              <p:cNvSpPr/>
              <p:nvPr/>
            </p:nvSpPr>
            <p:spPr>
              <a:xfrm>
                <a:off x="5321461" y="1224534"/>
                <a:ext cx="2842291" cy="2863221"/>
              </a:xfrm>
              <a:custGeom>
                <a:avLst/>
                <a:gdLst/>
                <a:ahLst/>
                <a:cxnLst/>
                <a:rect l="l" t="t" r="r" b="b"/>
                <a:pathLst>
                  <a:path w="144352" h="145415" extrusionOk="0">
                    <a:moveTo>
                      <a:pt x="91065" y="603"/>
                    </a:moveTo>
                    <a:cubicBezTo>
                      <a:pt x="91483" y="603"/>
                      <a:pt x="91848" y="687"/>
                      <a:pt x="92136" y="896"/>
                    </a:cubicBezTo>
                    <a:cubicBezTo>
                      <a:pt x="92717" y="1318"/>
                      <a:pt x="92993" y="2272"/>
                      <a:pt x="92959" y="3734"/>
                    </a:cubicBezTo>
                    <a:cubicBezTo>
                      <a:pt x="92886" y="6901"/>
                      <a:pt x="90026" y="9320"/>
                      <a:pt x="87940" y="11087"/>
                    </a:cubicBezTo>
                    <a:cubicBezTo>
                      <a:pt x="86946" y="11928"/>
                      <a:pt x="86160" y="12592"/>
                      <a:pt x="85921" y="13152"/>
                    </a:cubicBezTo>
                    <a:cubicBezTo>
                      <a:pt x="85142" y="14970"/>
                      <a:pt x="85182" y="17318"/>
                      <a:pt x="86030" y="19436"/>
                    </a:cubicBezTo>
                    <a:cubicBezTo>
                      <a:pt x="86941" y="21716"/>
                      <a:pt x="91326" y="29468"/>
                      <a:pt x="94929" y="34085"/>
                    </a:cubicBezTo>
                    <a:lnTo>
                      <a:pt x="96559" y="36168"/>
                    </a:lnTo>
                    <a:cubicBezTo>
                      <a:pt x="100394" y="41060"/>
                      <a:pt x="106812" y="49249"/>
                      <a:pt x="107674" y="51069"/>
                    </a:cubicBezTo>
                    <a:cubicBezTo>
                      <a:pt x="108449" y="52705"/>
                      <a:pt x="108264" y="53039"/>
                      <a:pt x="107063" y="55204"/>
                    </a:cubicBezTo>
                    <a:cubicBezTo>
                      <a:pt x="106820" y="55639"/>
                      <a:pt x="106540" y="56144"/>
                      <a:pt x="106222" y="56741"/>
                    </a:cubicBezTo>
                    <a:cubicBezTo>
                      <a:pt x="104361" y="60247"/>
                      <a:pt x="98154" y="66473"/>
                      <a:pt x="98091" y="66536"/>
                    </a:cubicBezTo>
                    <a:cubicBezTo>
                      <a:pt x="97947" y="66681"/>
                      <a:pt x="97987" y="66925"/>
                      <a:pt x="98169" y="67016"/>
                    </a:cubicBezTo>
                    <a:lnTo>
                      <a:pt x="99291" y="67577"/>
                    </a:lnTo>
                    <a:cubicBezTo>
                      <a:pt x="99334" y="67598"/>
                      <a:pt x="99380" y="67609"/>
                      <a:pt x="99426" y="67609"/>
                    </a:cubicBezTo>
                    <a:cubicBezTo>
                      <a:pt x="99484" y="67609"/>
                      <a:pt x="99543" y="67592"/>
                      <a:pt x="99593" y="67557"/>
                    </a:cubicBezTo>
                    <a:cubicBezTo>
                      <a:pt x="99635" y="67530"/>
                      <a:pt x="103779" y="64728"/>
                      <a:pt x="106444" y="62728"/>
                    </a:cubicBezTo>
                    <a:cubicBezTo>
                      <a:pt x="109066" y="60762"/>
                      <a:pt x="112829" y="59421"/>
                      <a:pt x="112866" y="59408"/>
                    </a:cubicBezTo>
                    <a:cubicBezTo>
                      <a:pt x="112995" y="59363"/>
                      <a:pt x="113077" y="59236"/>
                      <a:pt x="113066" y="59100"/>
                    </a:cubicBezTo>
                    <a:cubicBezTo>
                      <a:pt x="113057" y="58994"/>
                      <a:pt x="112206" y="48425"/>
                      <a:pt x="114955" y="40727"/>
                    </a:cubicBezTo>
                    <a:cubicBezTo>
                      <a:pt x="117754" y="32890"/>
                      <a:pt x="123361" y="16314"/>
                      <a:pt x="124273" y="11647"/>
                    </a:cubicBezTo>
                    <a:cubicBezTo>
                      <a:pt x="124665" y="9634"/>
                      <a:pt x="124720" y="7878"/>
                      <a:pt x="124762" y="6468"/>
                    </a:cubicBezTo>
                    <a:cubicBezTo>
                      <a:pt x="124818" y="4654"/>
                      <a:pt x="124857" y="3344"/>
                      <a:pt x="125544" y="2600"/>
                    </a:cubicBezTo>
                    <a:cubicBezTo>
                      <a:pt x="125846" y="2272"/>
                      <a:pt x="126330" y="2092"/>
                      <a:pt x="126942" y="2080"/>
                    </a:cubicBezTo>
                    <a:cubicBezTo>
                      <a:pt x="126966" y="2080"/>
                      <a:pt x="126991" y="2080"/>
                      <a:pt x="127015" y="2080"/>
                    </a:cubicBezTo>
                    <a:cubicBezTo>
                      <a:pt x="129303" y="2080"/>
                      <a:pt x="132754" y="4198"/>
                      <a:pt x="136321" y="7766"/>
                    </a:cubicBezTo>
                    <a:cubicBezTo>
                      <a:pt x="142001" y="13445"/>
                      <a:pt x="143740" y="18576"/>
                      <a:pt x="143522" y="20638"/>
                    </a:cubicBezTo>
                    <a:cubicBezTo>
                      <a:pt x="143457" y="21270"/>
                      <a:pt x="143216" y="21688"/>
                      <a:pt x="142808" y="21878"/>
                    </a:cubicBezTo>
                    <a:cubicBezTo>
                      <a:pt x="142624" y="21965"/>
                      <a:pt x="142412" y="22003"/>
                      <a:pt x="142191" y="22003"/>
                    </a:cubicBezTo>
                    <a:cubicBezTo>
                      <a:pt x="141688" y="22003"/>
                      <a:pt x="141134" y="21807"/>
                      <a:pt x="140737" y="21542"/>
                    </a:cubicBezTo>
                    <a:cubicBezTo>
                      <a:pt x="140494" y="21379"/>
                      <a:pt x="139819" y="20828"/>
                      <a:pt x="138967" y="20130"/>
                    </a:cubicBezTo>
                    <a:cubicBezTo>
                      <a:pt x="134653" y="16602"/>
                      <a:pt x="131916" y="14535"/>
                      <a:pt x="130876" y="14535"/>
                    </a:cubicBezTo>
                    <a:cubicBezTo>
                      <a:pt x="130837" y="14535"/>
                      <a:pt x="130801" y="14538"/>
                      <a:pt x="130767" y="14544"/>
                    </a:cubicBezTo>
                    <a:cubicBezTo>
                      <a:pt x="129283" y="14792"/>
                      <a:pt x="128201" y="17112"/>
                      <a:pt x="128059" y="17682"/>
                    </a:cubicBezTo>
                    <a:cubicBezTo>
                      <a:pt x="127933" y="18184"/>
                      <a:pt x="124567" y="50600"/>
                      <a:pt x="124015" y="55954"/>
                    </a:cubicBezTo>
                    <a:cubicBezTo>
                      <a:pt x="123251" y="63375"/>
                      <a:pt x="122104" y="67520"/>
                      <a:pt x="114337" y="76076"/>
                    </a:cubicBezTo>
                    <a:cubicBezTo>
                      <a:pt x="106742" y="84442"/>
                      <a:pt x="97501" y="88181"/>
                      <a:pt x="97408" y="88218"/>
                    </a:cubicBezTo>
                    <a:cubicBezTo>
                      <a:pt x="97375" y="88231"/>
                      <a:pt x="97345" y="88250"/>
                      <a:pt x="97319" y="88274"/>
                    </a:cubicBezTo>
                    <a:lnTo>
                      <a:pt x="85547" y="98812"/>
                    </a:lnTo>
                    <a:cubicBezTo>
                      <a:pt x="85489" y="98864"/>
                      <a:pt x="85453" y="98936"/>
                      <a:pt x="85447" y="99013"/>
                    </a:cubicBezTo>
                    <a:lnTo>
                      <a:pt x="85112" y="103836"/>
                    </a:lnTo>
                    <a:cubicBezTo>
                      <a:pt x="84872" y="107266"/>
                      <a:pt x="83670" y="109209"/>
                      <a:pt x="82952" y="110371"/>
                    </a:cubicBezTo>
                    <a:cubicBezTo>
                      <a:pt x="82658" y="110847"/>
                      <a:pt x="82463" y="111162"/>
                      <a:pt x="82424" y="111438"/>
                    </a:cubicBezTo>
                    <a:cubicBezTo>
                      <a:pt x="82326" y="112124"/>
                      <a:pt x="79536" y="120879"/>
                      <a:pt x="77294" y="125475"/>
                    </a:cubicBezTo>
                    <a:cubicBezTo>
                      <a:pt x="74991" y="130196"/>
                      <a:pt x="73081" y="132838"/>
                      <a:pt x="65544" y="136662"/>
                    </a:cubicBezTo>
                    <a:cubicBezTo>
                      <a:pt x="58667" y="140150"/>
                      <a:pt x="53494" y="143952"/>
                      <a:pt x="52458" y="144732"/>
                    </a:cubicBezTo>
                    <a:lnTo>
                      <a:pt x="47574" y="140784"/>
                    </a:lnTo>
                    <a:cubicBezTo>
                      <a:pt x="48586" y="139094"/>
                      <a:pt x="54981" y="128383"/>
                      <a:pt x="56422" y="125400"/>
                    </a:cubicBezTo>
                    <a:cubicBezTo>
                      <a:pt x="57925" y="122287"/>
                      <a:pt x="63947" y="119628"/>
                      <a:pt x="64007" y="119602"/>
                    </a:cubicBezTo>
                    <a:cubicBezTo>
                      <a:pt x="64086" y="119568"/>
                      <a:pt x="64146" y="119502"/>
                      <a:pt x="64173" y="119420"/>
                    </a:cubicBezTo>
                    <a:lnTo>
                      <a:pt x="66864" y="111124"/>
                    </a:lnTo>
                    <a:cubicBezTo>
                      <a:pt x="66928" y="110926"/>
                      <a:pt x="66778" y="110731"/>
                      <a:pt x="66580" y="110731"/>
                    </a:cubicBezTo>
                    <a:cubicBezTo>
                      <a:pt x="66563" y="110731"/>
                      <a:pt x="66546" y="110732"/>
                      <a:pt x="66529" y="110735"/>
                    </a:cubicBezTo>
                    <a:cubicBezTo>
                      <a:pt x="66465" y="110745"/>
                      <a:pt x="62037" y="111458"/>
                      <a:pt x="56539" y="111458"/>
                    </a:cubicBezTo>
                    <a:cubicBezTo>
                      <a:pt x="53970" y="111458"/>
                      <a:pt x="51167" y="111302"/>
                      <a:pt x="48466" y="110846"/>
                    </a:cubicBezTo>
                    <a:cubicBezTo>
                      <a:pt x="40002" y="109419"/>
                      <a:pt x="32407" y="104222"/>
                      <a:pt x="32332" y="104169"/>
                    </a:cubicBezTo>
                    <a:cubicBezTo>
                      <a:pt x="32280" y="104133"/>
                      <a:pt x="32221" y="104115"/>
                      <a:pt x="32161" y="104115"/>
                    </a:cubicBezTo>
                    <a:cubicBezTo>
                      <a:pt x="32103" y="104115"/>
                      <a:pt x="32045" y="104132"/>
                      <a:pt x="31995" y="104165"/>
                    </a:cubicBezTo>
                    <a:cubicBezTo>
                      <a:pt x="28042" y="106771"/>
                      <a:pt x="22041" y="110708"/>
                      <a:pt x="21712" y="110874"/>
                    </a:cubicBezTo>
                    <a:cubicBezTo>
                      <a:pt x="21521" y="110970"/>
                      <a:pt x="21390" y="111219"/>
                      <a:pt x="20667" y="112721"/>
                    </a:cubicBezTo>
                    <a:cubicBezTo>
                      <a:pt x="19235" y="115696"/>
                      <a:pt x="16255" y="121886"/>
                      <a:pt x="12107" y="125952"/>
                    </a:cubicBezTo>
                    <a:cubicBezTo>
                      <a:pt x="7529" y="130438"/>
                      <a:pt x="6559" y="133671"/>
                      <a:pt x="6354" y="134801"/>
                    </a:cubicBezTo>
                    <a:lnTo>
                      <a:pt x="659" y="132157"/>
                    </a:lnTo>
                    <a:cubicBezTo>
                      <a:pt x="991" y="130343"/>
                      <a:pt x="3245" y="118233"/>
                      <a:pt x="5090" y="112695"/>
                    </a:cubicBezTo>
                    <a:cubicBezTo>
                      <a:pt x="7004" y="106956"/>
                      <a:pt x="10788" y="104349"/>
                      <a:pt x="13469" y="102886"/>
                    </a:cubicBezTo>
                    <a:cubicBezTo>
                      <a:pt x="15935" y="101541"/>
                      <a:pt x="21041" y="97205"/>
                      <a:pt x="21256" y="97022"/>
                    </a:cubicBezTo>
                    <a:cubicBezTo>
                      <a:pt x="21303" y="96981"/>
                      <a:pt x="21336" y="96928"/>
                      <a:pt x="21352" y="96869"/>
                    </a:cubicBezTo>
                    <a:cubicBezTo>
                      <a:pt x="21370" y="96801"/>
                      <a:pt x="23168" y="90071"/>
                      <a:pt x="26985" y="86473"/>
                    </a:cubicBezTo>
                    <a:cubicBezTo>
                      <a:pt x="30807" y="82868"/>
                      <a:pt x="39993" y="80403"/>
                      <a:pt x="40084" y="80379"/>
                    </a:cubicBezTo>
                    <a:cubicBezTo>
                      <a:pt x="40128" y="80367"/>
                      <a:pt x="40169" y="80345"/>
                      <a:pt x="40203" y="80317"/>
                    </a:cubicBezTo>
                    <a:cubicBezTo>
                      <a:pt x="46347" y="75051"/>
                      <a:pt x="66427" y="71562"/>
                      <a:pt x="66629" y="71528"/>
                    </a:cubicBezTo>
                    <a:cubicBezTo>
                      <a:pt x="66726" y="71511"/>
                      <a:pt x="66808" y="71448"/>
                      <a:pt x="66851" y="71359"/>
                    </a:cubicBezTo>
                    <a:cubicBezTo>
                      <a:pt x="66859" y="71341"/>
                      <a:pt x="67763" y="69444"/>
                      <a:pt x="69956" y="66594"/>
                    </a:cubicBezTo>
                    <a:cubicBezTo>
                      <a:pt x="72110" y="63792"/>
                      <a:pt x="77925" y="62121"/>
                      <a:pt x="77983" y="62104"/>
                    </a:cubicBezTo>
                    <a:cubicBezTo>
                      <a:pt x="78013" y="62095"/>
                      <a:pt x="78044" y="62082"/>
                      <a:pt x="78070" y="62063"/>
                    </a:cubicBezTo>
                    <a:cubicBezTo>
                      <a:pt x="78092" y="62048"/>
                      <a:pt x="80253" y="60567"/>
                      <a:pt x="84580" y="57462"/>
                    </a:cubicBezTo>
                    <a:cubicBezTo>
                      <a:pt x="88879" y="54375"/>
                      <a:pt x="95453" y="51242"/>
                      <a:pt x="95520" y="51211"/>
                    </a:cubicBezTo>
                    <a:cubicBezTo>
                      <a:pt x="95761" y="51095"/>
                      <a:pt x="95742" y="50746"/>
                      <a:pt x="95490" y="50657"/>
                    </a:cubicBezTo>
                    <a:cubicBezTo>
                      <a:pt x="91282" y="49178"/>
                      <a:pt x="88704" y="43326"/>
                      <a:pt x="86928" y="38393"/>
                    </a:cubicBezTo>
                    <a:cubicBezTo>
                      <a:pt x="84991" y="33014"/>
                      <a:pt x="81187" y="26882"/>
                      <a:pt x="77881" y="23813"/>
                    </a:cubicBezTo>
                    <a:cubicBezTo>
                      <a:pt x="74824" y="20974"/>
                      <a:pt x="73289" y="19549"/>
                      <a:pt x="75043" y="14833"/>
                    </a:cubicBezTo>
                    <a:cubicBezTo>
                      <a:pt x="76810" y="10084"/>
                      <a:pt x="84523" y="2561"/>
                      <a:pt x="87416" y="1559"/>
                    </a:cubicBezTo>
                    <a:lnTo>
                      <a:pt x="87845" y="1409"/>
                    </a:lnTo>
                    <a:cubicBezTo>
                      <a:pt x="88984" y="1010"/>
                      <a:pt x="90150" y="603"/>
                      <a:pt x="91065" y="603"/>
                    </a:cubicBezTo>
                    <a:close/>
                    <a:moveTo>
                      <a:pt x="91069" y="1"/>
                    </a:moveTo>
                    <a:cubicBezTo>
                      <a:pt x="90044" y="1"/>
                      <a:pt x="88832" y="425"/>
                      <a:pt x="87647" y="840"/>
                    </a:cubicBezTo>
                    <a:lnTo>
                      <a:pt x="87220" y="990"/>
                    </a:lnTo>
                    <a:cubicBezTo>
                      <a:pt x="84236" y="2022"/>
                      <a:pt x="76293" y="9750"/>
                      <a:pt x="74480" y="14622"/>
                    </a:cubicBezTo>
                    <a:cubicBezTo>
                      <a:pt x="72586" y="19715"/>
                      <a:pt x="74426" y="21422"/>
                      <a:pt x="77473" y="24252"/>
                    </a:cubicBezTo>
                    <a:cubicBezTo>
                      <a:pt x="80716" y="27264"/>
                      <a:pt x="84455" y="33296"/>
                      <a:pt x="86363" y="38596"/>
                    </a:cubicBezTo>
                    <a:cubicBezTo>
                      <a:pt x="88202" y="43704"/>
                      <a:pt x="90619" y="49109"/>
                      <a:pt x="94652" y="50964"/>
                    </a:cubicBezTo>
                    <a:cubicBezTo>
                      <a:pt x="92909" y="51822"/>
                      <a:pt x="87799" y="54409"/>
                      <a:pt x="84227" y="56973"/>
                    </a:cubicBezTo>
                    <a:cubicBezTo>
                      <a:pt x="80229" y="59844"/>
                      <a:pt x="78083" y="61323"/>
                      <a:pt x="77770" y="61539"/>
                    </a:cubicBezTo>
                    <a:cubicBezTo>
                      <a:pt x="77157" y="61716"/>
                      <a:pt x="71673" y="63374"/>
                      <a:pt x="69478" y="66227"/>
                    </a:cubicBezTo>
                    <a:cubicBezTo>
                      <a:pt x="67562" y="68720"/>
                      <a:pt x="66626" y="70464"/>
                      <a:pt x="66376" y="70961"/>
                    </a:cubicBezTo>
                    <a:cubicBezTo>
                      <a:pt x="64367" y="71313"/>
                      <a:pt x="45970" y="74652"/>
                      <a:pt x="39864" y="79814"/>
                    </a:cubicBezTo>
                    <a:cubicBezTo>
                      <a:pt x="38952" y="80061"/>
                      <a:pt x="30375" y="82449"/>
                      <a:pt x="26572" y="86035"/>
                    </a:cubicBezTo>
                    <a:cubicBezTo>
                      <a:pt x="22832" y="89560"/>
                      <a:pt x="21032" y="95756"/>
                      <a:pt x="20795" y="96623"/>
                    </a:cubicBezTo>
                    <a:cubicBezTo>
                      <a:pt x="20158" y="97161"/>
                      <a:pt x="15438" y="101127"/>
                      <a:pt x="13181" y="102359"/>
                    </a:cubicBezTo>
                    <a:cubicBezTo>
                      <a:pt x="10411" y="103870"/>
                      <a:pt x="6500" y="106565"/>
                      <a:pt x="4520" y="112505"/>
                    </a:cubicBezTo>
                    <a:cubicBezTo>
                      <a:pt x="2518" y="118510"/>
                      <a:pt x="49" y="132142"/>
                      <a:pt x="24" y="132278"/>
                    </a:cubicBezTo>
                    <a:cubicBezTo>
                      <a:pt x="0" y="132413"/>
                      <a:pt x="70" y="132547"/>
                      <a:pt x="193" y="132604"/>
                    </a:cubicBezTo>
                    <a:lnTo>
                      <a:pt x="6471" y="135520"/>
                    </a:lnTo>
                    <a:cubicBezTo>
                      <a:pt x="6513" y="135539"/>
                      <a:pt x="6556" y="135548"/>
                      <a:pt x="6598" y="135548"/>
                    </a:cubicBezTo>
                    <a:cubicBezTo>
                      <a:pt x="6753" y="135548"/>
                      <a:pt x="6893" y="135427"/>
                      <a:pt x="6898" y="135258"/>
                    </a:cubicBezTo>
                    <a:cubicBezTo>
                      <a:pt x="6901" y="135222"/>
                      <a:pt x="7099" y="131700"/>
                      <a:pt x="12526" y="126381"/>
                    </a:cubicBezTo>
                    <a:cubicBezTo>
                      <a:pt x="16750" y="122242"/>
                      <a:pt x="19761" y="115987"/>
                      <a:pt x="21208" y="112982"/>
                    </a:cubicBezTo>
                    <a:cubicBezTo>
                      <a:pt x="21565" y="112241"/>
                      <a:pt x="21901" y="111540"/>
                      <a:pt x="22019" y="111390"/>
                    </a:cubicBezTo>
                    <a:cubicBezTo>
                      <a:pt x="22763" y="110965"/>
                      <a:pt x="30619" y="105791"/>
                      <a:pt x="32158" y="104778"/>
                    </a:cubicBezTo>
                    <a:cubicBezTo>
                      <a:pt x="33336" y="105556"/>
                      <a:pt x="40472" y="110108"/>
                      <a:pt x="48366" y="111440"/>
                    </a:cubicBezTo>
                    <a:cubicBezTo>
                      <a:pt x="51101" y="111902"/>
                      <a:pt x="53937" y="112060"/>
                      <a:pt x="56536" y="112060"/>
                    </a:cubicBezTo>
                    <a:cubicBezTo>
                      <a:pt x="61045" y="112060"/>
                      <a:pt x="64838" y="111585"/>
                      <a:pt x="66143" y="111400"/>
                    </a:cubicBezTo>
                    <a:lnTo>
                      <a:pt x="66143" y="111400"/>
                    </a:lnTo>
                    <a:lnTo>
                      <a:pt x="63642" y="119107"/>
                    </a:lnTo>
                    <a:cubicBezTo>
                      <a:pt x="62729" y="119519"/>
                      <a:pt x="57374" y="122046"/>
                      <a:pt x="55881" y="125138"/>
                    </a:cubicBezTo>
                    <a:cubicBezTo>
                      <a:pt x="54335" y="128341"/>
                      <a:pt x="46999" y="140575"/>
                      <a:pt x="46925" y="140699"/>
                    </a:cubicBezTo>
                    <a:cubicBezTo>
                      <a:pt x="46847" y="140827"/>
                      <a:pt x="46877" y="140993"/>
                      <a:pt x="46993" y="141086"/>
                    </a:cubicBezTo>
                    <a:lnTo>
                      <a:pt x="52262" y="145346"/>
                    </a:lnTo>
                    <a:cubicBezTo>
                      <a:pt x="52316" y="145390"/>
                      <a:pt x="52383" y="145414"/>
                      <a:pt x="52452" y="145414"/>
                    </a:cubicBezTo>
                    <a:cubicBezTo>
                      <a:pt x="52518" y="145414"/>
                      <a:pt x="52582" y="145391"/>
                      <a:pt x="52636" y="145351"/>
                    </a:cubicBezTo>
                    <a:cubicBezTo>
                      <a:pt x="52690" y="145308"/>
                      <a:pt x="58194" y="141063"/>
                      <a:pt x="65817" y="137197"/>
                    </a:cubicBezTo>
                    <a:cubicBezTo>
                      <a:pt x="73783" y="133156"/>
                      <a:pt x="75672" y="130172"/>
                      <a:pt x="77834" y="125738"/>
                    </a:cubicBezTo>
                    <a:cubicBezTo>
                      <a:pt x="80067" y="121160"/>
                      <a:pt x="82892" y="112403"/>
                      <a:pt x="83019" y="111522"/>
                    </a:cubicBezTo>
                    <a:cubicBezTo>
                      <a:pt x="83041" y="111369"/>
                      <a:pt x="83236" y="111054"/>
                      <a:pt x="83464" y="110687"/>
                    </a:cubicBezTo>
                    <a:cubicBezTo>
                      <a:pt x="84162" y="109557"/>
                      <a:pt x="85462" y="107455"/>
                      <a:pt x="85712" y="103877"/>
                    </a:cubicBezTo>
                    <a:lnTo>
                      <a:pt x="86039" y="99178"/>
                    </a:lnTo>
                    <a:lnTo>
                      <a:pt x="97682" y="88755"/>
                    </a:lnTo>
                    <a:cubicBezTo>
                      <a:pt x="98439" y="88443"/>
                      <a:pt x="107384" y="84629"/>
                      <a:pt x="114785" y="76479"/>
                    </a:cubicBezTo>
                    <a:cubicBezTo>
                      <a:pt x="122672" y="67792"/>
                      <a:pt x="123838" y="63573"/>
                      <a:pt x="124615" y="56016"/>
                    </a:cubicBezTo>
                    <a:cubicBezTo>
                      <a:pt x="125434" y="48068"/>
                      <a:pt x="128513" y="18505"/>
                      <a:pt x="128644" y="17828"/>
                    </a:cubicBezTo>
                    <a:cubicBezTo>
                      <a:pt x="128768" y="17331"/>
                      <a:pt x="129750" y="15323"/>
                      <a:pt x="130867" y="15137"/>
                    </a:cubicBezTo>
                    <a:cubicBezTo>
                      <a:pt x="130883" y="15134"/>
                      <a:pt x="130899" y="15133"/>
                      <a:pt x="130917" y="15133"/>
                    </a:cubicBezTo>
                    <a:cubicBezTo>
                      <a:pt x="131917" y="15133"/>
                      <a:pt x="136575" y="18947"/>
                      <a:pt x="138588" y="20594"/>
                    </a:cubicBezTo>
                    <a:cubicBezTo>
                      <a:pt x="139488" y="21331"/>
                      <a:pt x="140138" y="21863"/>
                      <a:pt x="140406" y="22041"/>
                    </a:cubicBezTo>
                    <a:cubicBezTo>
                      <a:pt x="140877" y="22355"/>
                      <a:pt x="141550" y="22602"/>
                      <a:pt x="142198" y="22602"/>
                    </a:cubicBezTo>
                    <a:cubicBezTo>
                      <a:pt x="142500" y="22602"/>
                      <a:pt x="142797" y="22548"/>
                      <a:pt x="143065" y="22421"/>
                    </a:cubicBezTo>
                    <a:cubicBezTo>
                      <a:pt x="143485" y="22225"/>
                      <a:pt x="144010" y="21766"/>
                      <a:pt x="144122" y="20701"/>
                    </a:cubicBezTo>
                    <a:cubicBezTo>
                      <a:pt x="144352" y="18524"/>
                      <a:pt x="142577" y="13169"/>
                      <a:pt x="136748" y="7340"/>
                    </a:cubicBezTo>
                    <a:cubicBezTo>
                      <a:pt x="133014" y="3607"/>
                      <a:pt x="129473" y="1479"/>
                      <a:pt x="127011" y="1479"/>
                    </a:cubicBezTo>
                    <a:cubicBezTo>
                      <a:pt x="126985" y="1479"/>
                      <a:pt x="126958" y="1479"/>
                      <a:pt x="126932" y="1479"/>
                    </a:cubicBezTo>
                    <a:cubicBezTo>
                      <a:pt x="126152" y="1495"/>
                      <a:pt x="125521" y="1741"/>
                      <a:pt x="125105" y="2192"/>
                    </a:cubicBezTo>
                    <a:cubicBezTo>
                      <a:pt x="124266" y="3101"/>
                      <a:pt x="124223" y="4506"/>
                      <a:pt x="124164" y="6449"/>
                    </a:cubicBezTo>
                    <a:cubicBezTo>
                      <a:pt x="124121" y="7838"/>
                      <a:pt x="124069" y="9567"/>
                      <a:pt x="123685" y="11531"/>
                    </a:cubicBezTo>
                    <a:cubicBezTo>
                      <a:pt x="122791" y="16110"/>
                      <a:pt x="117098" y="32946"/>
                      <a:pt x="114392" y="40525"/>
                    </a:cubicBezTo>
                    <a:cubicBezTo>
                      <a:pt x="111827" y="47707"/>
                      <a:pt x="112344" y="57319"/>
                      <a:pt x="112452" y="58919"/>
                    </a:cubicBezTo>
                    <a:cubicBezTo>
                      <a:pt x="111598" y="59238"/>
                      <a:pt x="108447" y="60476"/>
                      <a:pt x="106086" y="62248"/>
                    </a:cubicBezTo>
                    <a:cubicBezTo>
                      <a:pt x="103715" y="64026"/>
                      <a:pt x="100163" y="66445"/>
                      <a:pt x="99405" y="66961"/>
                    </a:cubicBezTo>
                    <a:lnTo>
                      <a:pt x="98812" y="66664"/>
                    </a:lnTo>
                    <a:cubicBezTo>
                      <a:pt x="100088" y="65365"/>
                      <a:pt x="105065" y="60206"/>
                      <a:pt x="106756" y="57022"/>
                    </a:cubicBezTo>
                    <a:cubicBezTo>
                      <a:pt x="107071" y="56428"/>
                      <a:pt x="107350" y="55927"/>
                      <a:pt x="107589" y="55494"/>
                    </a:cubicBezTo>
                    <a:cubicBezTo>
                      <a:pt x="108801" y="53312"/>
                      <a:pt x="109127" y="52727"/>
                      <a:pt x="108219" y="50811"/>
                    </a:cubicBezTo>
                    <a:cubicBezTo>
                      <a:pt x="107329" y="48930"/>
                      <a:pt x="101134" y="41026"/>
                      <a:pt x="97035" y="35796"/>
                    </a:cubicBezTo>
                    <a:lnTo>
                      <a:pt x="95405" y="33714"/>
                    </a:lnTo>
                    <a:cubicBezTo>
                      <a:pt x="91831" y="29137"/>
                      <a:pt x="87489" y="21465"/>
                      <a:pt x="86588" y="19212"/>
                    </a:cubicBezTo>
                    <a:cubicBezTo>
                      <a:pt x="85800" y="17239"/>
                      <a:pt x="85757" y="15061"/>
                      <a:pt x="86474" y="13388"/>
                    </a:cubicBezTo>
                    <a:cubicBezTo>
                      <a:pt x="86658" y="12959"/>
                      <a:pt x="87432" y="12303"/>
                      <a:pt x="88329" y="11544"/>
                    </a:cubicBezTo>
                    <a:cubicBezTo>
                      <a:pt x="90380" y="9808"/>
                      <a:pt x="93480" y="7183"/>
                      <a:pt x="93561" y="3747"/>
                    </a:cubicBezTo>
                    <a:cubicBezTo>
                      <a:pt x="93600" y="2053"/>
                      <a:pt x="93249" y="961"/>
                      <a:pt x="92490" y="409"/>
                    </a:cubicBezTo>
                    <a:cubicBezTo>
                      <a:pt x="92087" y="116"/>
                      <a:pt x="91603" y="1"/>
                      <a:pt x="910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2">
                <a:extLst>
                  <a:ext uri="{FF2B5EF4-FFF2-40B4-BE49-F238E27FC236}">
                    <a16:creationId xmlns:a16="http://schemas.microsoft.com/office/drawing/2014/main" id="{509C682C-A52F-C1EB-CE9F-345E355F3A68}"/>
                  </a:ext>
                </a:extLst>
              </p:cNvPr>
              <p:cNvSpPr/>
              <p:nvPr/>
            </p:nvSpPr>
            <p:spPr>
              <a:xfrm>
                <a:off x="6330180" y="3010870"/>
                <a:ext cx="849171" cy="1070939"/>
              </a:xfrm>
              <a:custGeom>
                <a:avLst/>
                <a:gdLst/>
                <a:ahLst/>
                <a:cxnLst/>
                <a:rect l="l" t="t" r="r" b="b"/>
                <a:pathLst>
                  <a:path w="43127" h="54390" extrusionOk="0">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2">
                <a:extLst>
                  <a:ext uri="{FF2B5EF4-FFF2-40B4-BE49-F238E27FC236}">
                    <a16:creationId xmlns:a16="http://schemas.microsoft.com/office/drawing/2014/main" id="{83806712-291C-7AEA-37D2-369558B64BDE}"/>
                  </a:ext>
                </a:extLst>
              </p:cNvPr>
              <p:cNvSpPr/>
              <p:nvPr/>
            </p:nvSpPr>
            <p:spPr>
              <a:xfrm>
                <a:off x="5401225" y="3171855"/>
                <a:ext cx="1242341" cy="715712"/>
              </a:xfrm>
              <a:custGeom>
                <a:avLst/>
                <a:gdLst/>
                <a:ahLst/>
                <a:cxnLst/>
                <a:rect l="l" t="t" r="r" b="b"/>
                <a:pathLst>
                  <a:path w="63095" h="36349" extrusionOk="0">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2">
                <a:extLst>
                  <a:ext uri="{FF2B5EF4-FFF2-40B4-BE49-F238E27FC236}">
                    <a16:creationId xmlns:a16="http://schemas.microsoft.com/office/drawing/2014/main" id="{0B04BB4E-0A26-1694-B563-70B935B0A70D}"/>
                  </a:ext>
                </a:extLst>
              </p:cNvPr>
              <p:cNvSpPr/>
              <p:nvPr/>
            </p:nvSpPr>
            <p:spPr>
              <a:xfrm>
                <a:off x="5632504" y="2549808"/>
                <a:ext cx="1576815" cy="967015"/>
              </a:xfrm>
              <a:custGeom>
                <a:avLst/>
                <a:gdLst/>
                <a:ahLst/>
                <a:cxnLst/>
                <a:rect l="l" t="t" r="r" b="b"/>
                <a:pathLst>
                  <a:path w="80082" h="49112" extrusionOk="0">
                    <a:moveTo>
                      <a:pt x="57844" y="1"/>
                    </a:moveTo>
                    <a:cubicBezTo>
                      <a:pt x="56428" y="1"/>
                      <a:pt x="54679" y="131"/>
                      <a:pt x="53034" y="301"/>
                    </a:cubicBezTo>
                    <a:cubicBezTo>
                      <a:pt x="51444" y="2525"/>
                      <a:pt x="50781" y="3924"/>
                      <a:pt x="50781" y="3924"/>
                    </a:cubicBezTo>
                    <a:cubicBezTo>
                      <a:pt x="50781" y="3924"/>
                      <a:pt x="30488" y="7401"/>
                      <a:pt x="24210" y="12781"/>
                    </a:cubicBezTo>
                    <a:cubicBezTo>
                      <a:pt x="24210" y="12781"/>
                      <a:pt x="14905" y="15248"/>
                      <a:pt x="10982" y="18948"/>
                    </a:cubicBezTo>
                    <a:cubicBezTo>
                      <a:pt x="7058" y="22647"/>
                      <a:pt x="5264" y="29486"/>
                      <a:pt x="5264" y="29486"/>
                    </a:cubicBezTo>
                    <a:cubicBezTo>
                      <a:pt x="5264" y="29486"/>
                      <a:pt x="2472" y="31861"/>
                      <a:pt x="1" y="33673"/>
                    </a:cubicBezTo>
                    <a:cubicBezTo>
                      <a:pt x="373" y="33647"/>
                      <a:pt x="794" y="33628"/>
                      <a:pt x="1242" y="33628"/>
                    </a:cubicBezTo>
                    <a:cubicBezTo>
                      <a:pt x="3138" y="33628"/>
                      <a:pt x="5540" y="33961"/>
                      <a:pt x="6945" y="35428"/>
                    </a:cubicBezTo>
                    <a:cubicBezTo>
                      <a:pt x="8703" y="37262"/>
                      <a:pt x="8585" y="40499"/>
                      <a:pt x="8332" y="42377"/>
                    </a:cubicBezTo>
                    <a:cubicBezTo>
                      <a:pt x="11376" y="40396"/>
                      <a:pt x="16363" y="37109"/>
                      <a:pt x="16363" y="37109"/>
                    </a:cubicBezTo>
                    <a:cubicBezTo>
                      <a:pt x="16363" y="37109"/>
                      <a:pt x="23986" y="42379"/>
                      <a:pt x="32619" y="43836"/>
                    </a:cubicBezTo>
                    <a:cubicBezTo>
                      <a:pt x="35357" y="44298"/>
                      <a:pt x="38185" y="44456"/>
                      <a:pt x="40771" y="44456"/>
                    </a:cubicBezTo>
                    <a:cubicBezTo>
                      <a:pt x="46338" y="44456"/>
                      <a:pt x="50781" y="43724"/>
                      <a:pt x="50781" y="43724"/>
                    </a:cubicBezTo>
                    <a:lnTo>
                      <a:pt x="50781" y="43724"/>
                    </a:lnTo>
                    <a:lnTo>
                      <a:pt x="50348" y="45059"/>
                    </a:lnTo>
                    <a:cubicBezTo>
                      <a:pt x="51440" y="44242"/>
                      <a:pt x="53389" y="43169"/>
                      <a:pt x="56103" y="43169"/>
                    </a:cubicBezTo>
                    <a:cubicBezTo>
                      <a:pt x="57407" y="43169"/>
                      <a:pt x="58887" y="43416"/>
                      <a:pt x="60534" y="44060"/>
                    </a:cubicBezTo>
                    <a:cubicBezTo>
                      <a:pt x="63325" y="45151"/>
                      <a:pt x="64722" y="47073"/>
                      <a:pt x="65384" y="49112"/>
                    </a:cubicBezTo>
                    <a:cubicBezTo>
                      <a:pt x="66254" y="46572"/>
                      <a:pt x="66874" y="44533"/>
                      <a:pt x="66926" y="44172"/>
                    </a:cubicBezTo>
                    <a:cubicBezTo>
                      <a:pt x="67038" y="43388"/>
                      <a:pt x="69281" y="41371"/>
                      <a:pt x="69616" y="36550"/>
                    </a:cubicBezTo>
                    <a:lnTo>
                      <a:pt x="69953" y="31729"/>
                    </a:lnTo>
                    <a:lnTo>
                      <a:pt x="79872" y="22850"/>
                    </a:lnTo>
                    <a:cubicBezTo>
                      <a:pt x="80082" y="20694"/>
                      <a:pt x="79809" y="17374"/>
                      <a:pt x="77801" y="12782"/>
                    </a:cubicBezTo>
                    <a:cubicBezTo>
                      <a:pt x="73876" y="3813"/>
                      <a:pt x="61319" y="1"/>
                      <a:pt x="57844"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2">
                <a:extLst>
                  <a:ext uri="{FF2B5EF4-FFF2-40B4-BE49-F238E27FC236}">
                    <a16:creationId xmlns:a16="http://schemas.microsoft.com/office/drawing/2014/main" id="{2EC5CF3F-D618-B1B5-A5DF-B300C54E75D9}"/>
                  </a:ext>
                </a:extLst>
              </p:cNvPr>
              <p:cNvSpPr/>
              <p:nvPr/>
            </p:nvSpPr>
            <p:spPr>
              <a:xfrm>
                <a:off x="5626046" y="2543901"/>
                <a:ext cx="1588885" cy="978829"/>
              </a:xfrm>
              <a:custGeom>
                <a:avLst/>
                <a:gdLst/>
                <a:ahLst/>
                <a:cxnLst/>
                <a:rect l="l" t="t" r="r" b="b"/>
                <a:pathLst>
                  <a:path w="80695" h="49712" extrusionOk="0">
                    <a:moveTo>
                      <a:pt x="58173" y="601"/>
                    </a:moveTo>
                    <a:cubicBezTo>
                      <a:pt x="61588" y="601"/>
                      <a:pt x="73999" y="4393"/>
                      <a:pt x="77852" y="13202"/>
                    </a:cubicBezTo>
                    <a:cubicBezTo>
                      <a:pt x="79850" y="17768"/>
                      <a:pt x="80081" y="21037"/>
                      <a:pt x="79911" y="23004"/>
                    </a:cubicBezTo>
                    <a:lnTo>
                      <a:pt x="70079" y="31805"/>
                    </a:lnTo>
                    <a:cubicBezTo>
                      <a:pt x="70021" y="31857"/>
                      <a:pt x="69986" y="31929"/>
                      <a:pt x="69980" y="32006"/>
                    </a:cubicBezTo>
                    <a:lnTo>
                      <a:pt x="69643" y="36829"/>
                    </a:lnTo>
                    <a:cubicBezTo>
                      <a:pt x="69405" y="40259"/>
                      <a:pt x="68201" y="42202"/>
                      <a:pt x="67484" y="43364"/>
                    </a:cubicBezTo>
                    <a:cubicBezTo>
                      <a:pt x="67190" y="43839"/>
                      <a:pt x="66994" y="44153"/>
                      <a:pt x="66955" y="44430"/>
                    </a:cubicBezTo>
                    <a:cubicBezTo>
                      <a:pt x="66917" y="44697"/>
                      <a:pt x="66455" y="46264"/>
                      <a:pt x="65697" y="48519"/>
                    </a:cubicBezTo>
                    <a:cubicBezTo>
                      <a:pt x="64805" y="46449"/>
                      <a:pt x="63219" y="44959"/>
                      <a:pt x="60971" y="44081"/>
                    </a:cubicBezTo>
                    <a:cubicBezTo>
                      <a:pt x="59285" y="43422"/>
                      <a:pt x="57767" y="43168"/>
                      <a:pt x="56429" y="43168"/>
                    </a:cubicBezTo>
                    <a:cubicBezTo>
                      <a:pt x="54169" y="43168"/>
                      <a:pt x="52419" y="43893"/>
                      <a:pt x="51232" y="44619"/>
                    </a:cubicBezTo>
                    <a:lnTo>
                      <a:pt x="51395" y="44117"/>
                    </a:lnTo>
                    <a:cubicBezTo>
                      <a:pt x="51459" y="43919"/>
                      <a:pt x="51309" y="43724"/>
                      <a:pt x="51111" y="43724"/>
                    </a:cubicBezTo>
                    <a:cubicBezTo>
                      <a:pt x="51094" y="43724"/>
                      <a:pt x="51077" y="43725"/>
                      <a:pt x="51060" y="43728"/>
                    </a:cubicBezTo>
                    <a:cubicBezTo>
                      <a:pt x="50996" y="43738"/>
                      <a:pt x="46568" y="44451"/>
                      <a:pt x="41070" y="44451"/>
                    </a:cubicBezTo>
                    <a:cubicBezTo>
                      <a:pt x="38501" y="44451"/>
                      <a:pt x="35698" y="44295"/>
                      <a:pt x="32997" y="43839"/>
                    </a:cubicBezTo>
                    <a:cubicBezTo>
                      <a:pt x="24533" y="42412"/>
                      <a:pt x="16938" y="37215"/>
                      <a:pt x="16861" y="37163"/>
                    </a:cubicBezTo>
                    <a:cubicBezTo>
                      <a:pt x="16810" y="37127"/>
                      <a:pt x="16751" y="37109"/>
                      <a:pt x="16691" y="37109"/>
                    </a:cubicBezTo>
                    <a:cubicBezTo>
                      <a:pt x="16633" y="37109"/>
                      <a:pt x="16576" y="37126"/>
                      <a:pt x="16526" y="37159"/>
                    </a:cubicBezTo>
                    <a:cubicBezTo>
                      <a:pt x="16526" y="37159"/>
                      <a:pt x="12089" y="40083"/>
                      <a:pt x="9032" y="42076"/>
                    </a:cubicBezTo>
                    <a:cubicBezTo>
                      <a:pt x="9216" y="40155"/>
                      <a:pt x="9152" y="37254"/>
                      <a:pt x="7491" y="35521"/>
                    </a:cubicBezTo>
                    <a:cubicBezTo>
                      <a:pt x="5997" y="33961"/>
                      <a:pt x="3443" y="33629"/>
                      <a:pt x="1527" y="33629"/>
                    </a:cubicBezTo>
                    <a:cubicBezTo>
                      <a:pt x="1447" y="33629"/>
                      <a:pt x="1368" y="33630"/>
                      <a:pt x="1290" y="33631"/>
                    </a:cubicBezTo>
                    <a:cubicBezTo>
                      <a:pt x="3518" y="31941"/>
                      <a:pt x="5762" y="30036"/>
                      <a:pt x="5787" y="30015"/>
                    </a:cubicBezTo>
                    <a:cubicBezTo>
                      <a:pt x="5834" y="29974"/>
                      <a:pt x="5867" y="29921"/>
                      <a:pt x="5883" y="29862"/>
                    </a:cubicBezTo>
                    <a:cubicBezTo>
                      <a:pt x="5901" y="29794"/>
                      <a:pt x="7699" y="23064"/>
                      <a:pt x="11516" y="19466"/>
                    </a:cubicBezTo>
                    <a:cubicBezTo>
                      <a:pt x="15339" y="15861"/>
                      <a:pt x="24524" y="13396"/>
                      <a:pt x="24617" y="13372"/>
                    </a:cubicBezTo>
                    <a:cubicBezTo>
                      <a:pt x="24659" y="13360"/>
                      <a:pt x="24700" y="13338"/>
                      <a:pt x="24735" y="13310"/>
                    </a:cubicBezTo>
                    <a:cubicBezTo>
                      <a:pt x="30878" y="8044"/>
                      <a:pt x="50958" y="4555"/>
                      <a:pt x="51160" y="4521"/>
                    </a:cubicBezTo>
                    <a:cubicBezTo>
                      <a:pt x="51256" y="4504"/>
                      <a:pt x="51339" y="4442"/>
                      <a:pt x="51382" y="4353"/>
                    </a:cubicBezTo>
                    <a:cubicBezTo>
                      <a:pt x="51387" y="4340"/>
                      <a:pt x="52032" y="2995"/>
                      <a:pt x="53528" y="887"/>
                    </a:cubicBezTo>
                    <a:cubicBezTo>
                      <a:pt x="55394" y="697"/>
                      <a:pt x="56955" y="601"/>
                      <a:pt x="58173" y="601"/>
                    </a:cubicBezTo>
                    <a:close/>
                    <a:moveTo>
                      <a:pt x="58172" y="1"/>
                    </a:moveTo>
                    <a:cubicBezTo>
                      <a:pt x="56905" y="1"/>
                      <a:pt x="55276" y="102"/>
                      <a:pt x="53331" y="303"/>
                    </a:cubicBezTo>
                    <a:cubicBezTo>
                      <a:pt x="53245" y="312"/>
                      <a:pt x="53167" y="357"/>
                      <a:pt x="53117" y="427"/>
                    </a:cubicBezTo>
                    <a:cubicBezTo>
                      <a:pt x="51799" y="2271"/>
                      <a:pt x="51116" y="3544"/>
                      <a:pt x="50907" y="3954"/>
                    </a:cubicBezTo>
                    <a:cubicBezTo>
                      <a:pt x="48902" y="4306"/>
                      <a:pt x="30502" y="7645"/>
                      <a:pt x="24395" y="12808"/>
                    </a:cubicBezTo>
                    <a:cubicBezTo>
                      <a:pt x="23484" y="13055"/>
                      <a:pt x="14906" y="15442"/>
                      <a:pt x="11104" y="19028"/>
                    </a:cubicBezTo>
                    <a:cubicBezTo>
                      <a:pt x="7364" y="22554"/>
                      <a:pt x="5564" y="28751"/>
                      <a:pt x="5326" y="29616"/>
                    </a:cubicBezTo>
                    <a:cubicBezTo>
                      <a:pt x="4876" y="29998"/>
                      <a:pt x="2368" y="32105"/>
                      <a:pt x="151" y="33730"/>
                    </a:cubicBezTo>
                    <a:cubicBezTo>
                      <a:pt x="43" y="33810"/>
                      <a:pt x="0" y="33951"/>
                      <a:pt x="46" y="34077"/>
                    </a:cubicBezTo>
                    <a:cubicBezTo>
                      <a:pt x="90" y="34195"/>
                      <a:pt x="203" y="34273"/>
                      <a:pt x="328" y="34273"/>
                    </a:cubicBezTo>
                    <a:cubicBezTo>
                      <a:pt x="336" y="34273"/>
                      <a:pt x="343" y="34273"/>
                      <a:pt x="350" y="34272"/>
                    </a:cubicBezTo>
                    <a:cubicBezTo>
                      <a:pt x="704" y="34246"/>
                      <a:pt x="1116" y="34227"/>
                      <a:pt x="1561" y="34227"/>
                    </a:cubicBezTo>
                    <a:cubicBezTo>
                      <a:pt x="3362" y="34227"/>
                      <a:pt x="5715" y="34536"/>
                      <a:pt x="7056" y="35936"/>
                    </a:cubicBezTo>
                    <a:cubicBezTo>
                      <a:pt x="8742" y="37695"/>
                      <a:pt x="8599" y="40889"/>
                      <a:pt x="8363" y="42637"/>
                    </a:cubicBezTo>
                    <a:cubicBezTo>
                      <a:pt x="8337" y="42830"/>
                      <a:pt x="8490" y="42978"/>
                      <a:pt x="8660" y="42978"/>
                    </a:cubicBezTo>
                    <a:cubicBezTo>
                      <a:pt x="8715" y="42978"/>
                      <a:pt x="8771" y="42963"/>
                      <a:pt x="8824" y="42929"/>
                    </a:cubicBezTo>
                    <a:cubicBezTo>
                      <a:pt x="11539" y="41162"/>
                      <a:pt x="15798" y="38357"/>
                      <a:pt x="16689" y="37770"/>
                    </a:cubicBezTo>
                    <a:cubicBezTo>
                      <a:pt x="17867" y="38549"/>
                      <a:pt x="25003" y="43101"/>
                      <a:pt x="32897" y="44432"/>
                    </a:cubicBezTo>
                    <a:cubicBezTo>
                      <a:pt x="35633" y="44894"/>
                      <a:pt x="38471" y="45052"/>
                      <a:pt x="41071" y="45052"/>
                    </a:cubicBezTo>
                    <a:cubicBezTo>
                      <a:pt x="45578" y="45052"/>
                      <a:pt x="49369" y="44578"/>
                      <a:pt x="50674" y="44393"/>
                    </a:cubicBezTo>
                    <a:lnTo>
                      <a:pt x="50674" y="44393"/>
                    </a:lnTo>
                    <a:lnTo>
                      <a:pt x="50390" y="45267"/>
                    </a:lnTo>
                    <a:cubicBezTo>
                      <a:pt x="50350" y="45391"/>
                      <a:pt x="50394" y="45528"/>
                      <a:pt x="50501" y="45604"/>
                    </a:cubicBezTo>
                    <a:cubicBezTo>
                      <a:pt x="50553" y="45641"/>
                      <a:pt x="50614" y="45660"/>
                      <a:pt x="50675" y="45660"/>
                    </a:cubicBezTo>
                    <a:cubicBezTo>
                      <a:pt x="50739" y="45660"/>
                      <a:pt x="50803" y="45640"/>
                      <a:pt x="50856" y="45600"/>
                    </a:cubicBezTo>
                    <a:cubicBezTo>
                      <a:pt x="51923" y="44803"/>
                      <a:pt x="53809" y="43771"/>
                      <a:pt x="56432" y="43771"/>
                    </a:cubicBezTo>
                    <a:cubicBezTo>
                      <a:pt x="57703" y="43771"/>
                      <a:pt x="59146" y="44013"/>
                      <a:pt x="60753" y="44641"/>
                    </a:cubicBezTo>
                    <a:cubicBezTo>
                      <a:pt x="63104" y="45560"/>
                      <a:pt x="64676" y="47196"/>
                      <a:pt x="65426" y="49504"/>
                    </a:cubicBezTo>
                    <a:cubicBezTo>
                      <a:pt x="65466" y="49628"/>
                      <a:pt x="65580" y="49711"/>
                      <a:pt x="65709" y="49712"/>
                    </a:cubicBezTo>
                    <a:lnTo>
                      <a:pt x="65711" y="49712"/>
                    </a:lnTo>
                    <a:cubicBezTo>
                      <a:pt x="65839" y="49712"/>
                      <a:pt x="65954" y="49631"/>
                      <a:pt x="65996" y="49509"/>
                    </a:cubicBezTo>
                    <a:cubicBezTo>
                      <a:pt x="66791" y="47188"/>
                      <a:pt x="67489" y="44948"/>
                      <a:pt x="67550" y="44515"/>
                    </a:cubicBezTo>
                    <a:cubicBezTo>
                      <a:pt x="67573" y="44362"/>
                      <a:pt x="67768" y="44047"/>
                      <a:pt x="67995" y="43680"/>
                    </a:cubicBezTo>
                    <a:cubicBezTo>
                      <a:pt x="68693" y="42550"/>
                      <a:pt x="69994" y="40448"/>
                      <a:pt x="70244" y="36870"/>
                    </a:cubicBezTo>
                    <a:lnTo>
                      <a:pt x="70571" y="32170"/>
                    </a:lnTo>
                    <a:lnTo>
                      <a:pt x="80400" y="23373"/>
                    </a:lnTo>
                    <a:cubicBezTo>
                      <a:pt x="80455" y="23322"/>
                      <a:pt x="80489" y="23253"/>
                      <a:pt x="80498" y="23178"/>
                    </a:cubicBezTo>
                    <a:cubicBezTo>
                      <a:pt x="80694" y="21153"/>
                      <a:pt x="80492" y="17737"/>
                      <a:pt x="78403" y="12961"/>
                    </a:cubicBezTo>
                    <a:cubicBezTo>
                      <a:pt x="74439" y="3901"/>
                      <a:pt x="61681" y="1"/>
                      <a:pt x="5817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2">
                <a:extLst>
                  <a:ext uri="{FF2B5EF4-FFF2-40B4-BE49-F238E27FC236}">
                    <a16:creationId xmlns:a16="http://schemas.microsoft.com/office/drawing/2014/main" id="{99679678-57E0-9481-A7AD-B46C6FBF5A45}"/>
                  </a:ext>
                </a:extLst>
              </p:cNvPr>
              <p:cNvSpPr/>
              <p:nvPr/>
            </p:nvSpPr>
            <p:spPr>
              <a:xfrm>
                <a:off x="5401225" y="3171855"/>
                <a:ext cx="1242341" cy="715712"/>
              </a:xfrm>
              <a:custGeom>
                <a:avLst/>
                <a:gdLst/>
                <a:ahLst/>
                <a:cxnLst/>
                <a:rect l="l" t="t" r="r" b="b"/>
                <a:pathLst>
                  <a:path w="63095" h="36349" extrusionOk="0">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2">
                <a:extLst>
                  <a:ext uri="{FF2B5EF4-FFF2-40B4-BE49-F238E27FC236}">
                    <a16:creationId xmlns:a16="http://schemas.microsoft.com/office/drawing/2014/main" id="{13C083C9-19F3-5148-1251-F34E51E75380}"/>
                  </a:ext>
                </a:extLst>
              </p:cNvPr>
              <p:cNvSpPr/>
              <p:nvPr/>
            </p:nvSpPr>
            <p:spPr>
              <a:xfrm>
                <a:off x="6330180" y="3010870"/>
                <a:ext cx="849171" cy="1070939"/>
              </a:xfrm>
              <a:custGeom>
                <a:avLst/>
                <a:gdLst/>
                <a:ahLst/>
                <a:cxnLst/>
                <a:rect l="l" t="t" r="r" b="b"/>
                <a:pathLst>
                  <a:path w="43127" h="54390" extrusionOk="0">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2">
                <a:extLst>
                  <a:ext uri="{FF2B5EF4-FFF2-40B4-BE49-F238E27FC236}">
                    <a16:creationId xmlns:a16="http://schemas.microsoft.com/office/drawing/2014/main" id="{A9FECECE-48FD-4C2C-C7B7-8ED8E2EF5DE0}"/>
                  </a:ext>
                </a:extLst>
              </p:cNvPr>
              <p:cNvSpPr/>
              <p:nvPr/>
            </p:nvSpPr>
            <p:spPr>
              <a:xfrm>
                <a:off x="6591033" y="3117885"/>
                <a:ext cx="123043" cy="274498"/>
              </a:xfrm>
              <a:custGeom>
                <a:avLst/>
                <a:gdLst/>
                <a:ahLst/>
                <a:cxnLst/>
                <a:rect l="l" t="t" r="r" b="b"/>
                <a:pathLst>
                  <a:path w="6249" h="13941" extrusionOk="0">
                    <a:moveTo>
                      <a:pt x="5906" y="1"/>
                    </a:moveTo>
                    <a:cubicBezTo>
                      <a:pt x="5856" y="1"/>
                      <a:pt x="5804" y="14"/>
                      <a:pt x="5758" y="41"/>
                    </a:cubicBezTo>
                    <a:cubicBezTo>
                      <a:pt x="5615" y="126"/>
                      <a:pt x="2275" y="2174"/>
                      <a:pt x="1136" y="6614"/>
                    </a:cubicBezTo>
                    <a:cubicBezTo>
                      <a:pt x="0" y="11041"/>
                      <a:pt x="1217" y="13660"/>
                      <a:pt x="1269" y="13769"/>
                    </a:cubicBezTo>
                    <a:cubicBezTo>
                      <a:pt x="1319" y="13874"/>
                      <a:pt x="1424" y="13940"/>
                      <a:pt x="1539" y="13940"/>
                    </a:cubicBezTo>
                    <a:cubicBezTo>
                      <a:pt x="1761" y="13940"/>
                      <a:pt x="1905" y="13710"/>
                      <a:pt x="1811" y="13511"/>
                    </a:cubicBezTo>
                    <a:cubicBezTo>
                      <a:pt x="1799" y="13486"/>
                      <a:pt x="641" y="10963"/>
                      <a:pt x="1718" y="6763"/>
                    </a:cubicBezTo>
                    <a:cubicBezTo>
                      <a:pt x="2793" y="2570"/>
                      <a:pt x="6034" y="575"/>
                      <a:pt x="6066" y="556"/>
                    </a:cubicBezTo>
                    <a:cubicBezTo>
                      <a:pt x="6205" y="470"/>
                      <a:pt x="6248" y="287"/>
                      <a:pt x="6164" y="147"/>
                    </a:cubicBezTo>
                    <a:cubicBezTo>
                      <a:pt x="6108" y="53"/>
                      <a:pt x="6008" y="1"/>
                      <a:pt x="590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2">
                <a:extLst>
                  <a:ext uri="{FF2B5EF4-FFF2-40B4-BE49-F238E27FC236}">
                    <a16:creationId xmlns:a16="http://schemas.microsoft.com/office/drawing/2014/main" id="{235EFEBC-68CC-89A7-9D8D-523C98ECE3BE}"/>
                  </a:ext>
                </a:extLst>
              </p:cNvPr>
              <p:cNvSpPr/>
              <p:nvPr/>
            </p:nvSpPr>
            <p:spPr>
              <a:xfrm>
                <a:off x="5854607" y="2454292"/>
                <a:ext cx="782796" cy="448558"/>
              </a:xfrm>
              <a:custGeom>
                <a:avLst/>
                <a:gdLst/>
                <a:ahLst/>
                <a:cxnLst/>
                <a:rect l="l" t="t" r="r" b="b"/>
                <a:pathLst>
                  <a:path w="39756" h="22781" extrusionOk="0">
                    <a:moveTo>
                      <a:pt x="18196" y="0"/>
                    </a:moveTo>
                    <a:cubicBezTo>
                      <a:pt x="13076" y="0"/>
                      <a:pt x="8222" y="1483"/>
                      <a:pt x="6165" y="3092"/>
                    </a:cubicBezTo>
                    <a:cubicBezTo>
                      <a:pt x="3272" y="5357"/>
                      <a:pt x="5914" y="6112"/>
                      <a:pt x="7297" y="6489"/>
                    </a:cubicBezTo>
                    <a:cubicBezTo>
                      <a:pt x="8682" y="6866"/>
                      <a:pt x="4530" y="7118"/>
                      <a:pt x="2391" y="9508"/>
                    </a:cubicBezTo>
                    <a:cubicBezTo>
                      <a:pt x="252" y="11898"/>
                      <a:pt x="1" y="16176"/>
                      <a:pt x="1763" y="17183"/>
                    </a:cubicBezTo>
                    <a:cubicBezTo>
                      <a:pt x="2083" y="17366"/>
                      <a:pt x="2511" y="17441"/>
                      <a:pt x="2998" y="17441"/>
                    </a:cubicBezTo>
                    <a:cubicBezTo>
                      <a:pt x="5187" y="17441"/>
                      <a:pt x="8555" y="15925"/>
                      <a:pt x="8555" y="15925"/>
                    </a:cubicBezTo>
                    <a:lnTo>
                      <a:pt x="9815" y="16804"/>
                    </a:lnTo>
                    <a:lnTo>
                      <a:pt x="22646" y="13534"/>
                    </a:lnTo>
                    <a:lnTo>
                      <a:pt x="22771" y="14415"/>
                    </a:lnTo>
                    <a:cubicBezTo>
                      <a:pt x="22851" y="14975"/>
                      <a:pt x="24812" y="15077"/>
                      <a:pt x="26521" y="15077"/>
                    </a:cubicBezTo>
                    <a:cubicBezTo>
                      <a:pt x="27501" y="15077"/>
                      <a:pt x="28398" y="15044"/>
                      <a:pt x="28811" y="15044"/>
                    </a:cubicBezTo>
                    <a:cubicBezTo>
                      <a:pt x="29942" y="15044"/>
                      <a:pt x="30949" y="20201"/>
                      <a:pt x="32711" y="21711"/>
                    </a:cubicBezTo>
                    <a:cubicBezTo>
                      <a:pt x="33591" y="22466"/>
                      <a:pt x="34408" y="22780"/>
                      <a:pt x="35132" y="22780"/>
                    </a:cubicBezTo>
                    <a:cubicBezTo>
                      <a:pt x="35855" y="22780"/>
                      <a:pt x="36484" y="22466"/>
                      <a:pt x="36987" y="21963"/>
                    </a:cubicBezTo>
                    <a:cubicBezTo>
                      <a:pt x="37995" y="20958"/>
                      <a:pt x="39756" y="18566"/>
                      <a:pt x="39503" y="15925"/>
                    </a:cubicBezTo>
                    <a:cubicBezTo>
                      <a:pt x="39252" y="13282"/>
                      <a:pt x="38120" y="12150"/>
                      <a:pt x="38120" y="12150"/>
                    </a:cubicBezTo>
                    <a:cubicBezTo>
                      <a:pt x="38120" y="12150"/>
                      <a:pt x="38875" y="11521"/>
                      <a:pt x="38372" y="10515"/>
                    </a:cubicBezTo>
                    <a:cubicBezTo>
                      <a:pt x="38228" y="10227"/>
                      <a:pt x="37879" y="10124"/>
                      <a:pt x="37454" y="10124"/>
                    </a:cubicBezTo>
                    <a:cubicBezTo>
                      <a:pt x="36390" y="10124"/>
                      <a:pt x="34850" y="10767"/>
                      <a:pt x="34850" y="10767"/>
                    </a:cubicBezTo>
                    <a:cubicBezTo>
                      <a:pt x="34850" y="10767"/>
                      <a:pt x="34850" y="10138"/>
                      <a:pt x="34346" y="8376"/>
                    </a:cubicBezTo>
                    <a:cubicBezTo>
                      <a:pt x="33843" y="6615"/>
                      <a:pt x="31326" y="2841"/>
                      <a:pt x="24408" y="828"/>
                    </a:cubicBezTo>
                    <a:cubicBezTo>
                      <a:pt x="22406" y="246"/>
                      <a:pt x="20279" y="0"/>
                      <a:pt x="1819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2">
                <a:extLst>
                  <a:ext uri="{FF2B5EF4-FFF2-40B4-BE49-F238E27FC236}">
                    <a16:creationId xmlns:a16="http://schemas.microsoft.com/office/drawing/2014/main" id="{B373812C-5FE0-5EF7-3E16-9BC32C8E9FB3}"/>
                  </a:ext>
                </a:extLst>
              </p:cNvPr>
              <p:cNvSpPr/>
              <p:nvPr/>
            </p:nvSpPr>
            <p:spPr>
              <a:xfrm>
                <a:off x="5855474" y="2448267"/>
                <a:ext cx="787521" cy="460608"/>
              </a:xfrm>
              <a:custGeom>
                <a:avLst/>
                <a:gdLst/>
                <a:ahLst/>
                <a:cxnLst/>
                <a:rect l="l" t="t" r="r" b="b"/>
                <a:pathLst>
                  <a:path w="39996" h="23393" extrusionOk="0">
                    <a:moveTo>
                      <a:pt x="18192" y="616"/>
                    </a:moveTo>
                    <a:cubicBezTo>
                      <a:pt x="20244" y="616"/>
                      <a:pt x="22331" y="855"/>
                      <a:pt x="24279" y="1422"/>
                    </a:cubicBezTo>
                    <a:cubicBezTo>
                      <a:pt x="30853" y="3334"/>
                      <a:pt x="33491" y="6938"/>
                      <a:pt x="34014" y="8765"/>
                    </a:cubicBezTo>
                    <a:cubicBezTo>
                      <a:pt x="34491" y="10440"/>
                      <a:pt x="34504" y="11067"/>
                      <a:pt x="34504" y="11072"/>
                    </a:cubicBezTo>
                    <a:cubicBezTo>
                      <a:pt x="34504" y="11173"/>
                      <a:pt x="34554" y="11266"/>
                      <a:pt x="34637" y="11322"/>
                    </a:cubicBezTo>
                    <a:cubicBezTo>
                      <a:pt x="34688" y="11356"/>
                      <a:pt x="34746" y="11373"/>
                      <a:pt x="34804" y="11373"/>
                    </a:cubicBezTo>
                    <a:cubicBezTo>
                      <a:pt x="34843" y="11373"/>
                      <a:pt x="34882" y="11365"/>
                      <a:pt x="34919" y="11349"/>
                    </a:cubicBezTo>
                    <a:cubicBezTo>
                      <a:pt x="35705" y="11022"/>
                      <a:pt x="36755" y="10730"/>
                      <a:pt x="37427" y="10730"/>
                    </a:cubicBezTo>
                    <a:cubicBezTo>
                      <a:pt x="37745" y="10730"/>
                      <a:pt x="37978" y="10796"/>
                      <a:pt x="38058" y="10955"/>
                    </a:cubicBezTo>
                    <a:cubicBezTo>
                      <a:pt x="38438" y="11715"/>
                      <a:pt x="37939" y="12177"/>
                      <a:pt x="37882" y="12224"/>
                    </a:cubicBezTo>
                    <a:cubicBezTo>
                      <a:pt x="37747" y="12338"/>
                      <a:pt x="37738" y="12542"/>
                      <a:pt x="37862" y="12668"/>
                    </a:cubicBezTo>
                    <a:cubicBezTo>
                      <a:pt x="37872" y="12678"/>
                      <a:pt x="38922" y="13774"/>
                      <a:pt x="39159" y="16259"/>
                    </a:cubicBezTo>
                    <a:cubicBezTo>
                      <a:pt x="39376" y="18529"/>
                      <a:pt x="37987" y="20800"/>
                      <a:pt x="36731" y="22056"/>
                    </a:cubicBezTo>
                    <a:cubicBezTo>
                      <a:pt x="36243" y="22544"/>
                      <a:pt x="35688" y="22787"/>
                      <a:pt x="35091" y="22787"/>
                    </a:cubicBezTo>
                    <a:cubicBezTo>
                      <a:pt x="34392" y="22787"/>
                      <a:pt x="33635" y="22454"/>
                      <a:pt x="32861" y="21789"/>
                    </a:cubicBezTo>
                    <a:cubicBezTo>
                      <a:pt x="32035" y="21081"/>
                      <a:pt x="31356" y="19444"/>
                      <a:pt x="30757" y="18000"/>
                    </a:cubicBezTo>
                    <a:cubicBezTo>
                      <a:pt x="30046" y="16288"/>
                      <a:pt x="29533" y="15049"/>
                      <a:pt x="28766" y="15049"/>
                    </a:cubicBezTo>
                    <a:lnTo>
                      <a:pt x="28767" y="15050"/>
                    </a:lnTo>
                    <a:cubicBezTo>
                      <a:pt x="28602" y="15050"/>
                      <a:pt x="28364" y="15055"/>
                      <a:pt x="28073" y="15060"/>
                    </a:cubicBezTo>
                    <a:cubicBezTo>
                      <a:pt x="27534" y="15072"/>
                      <a:pt x="27050" y="15078"/>
                      <a:pt x="26616" y="15078"/>
                    </a:cubicBezTo>
                    <a:cubicBezTo>
                      <a:pt x="23890" y="15078"/>
                      <a:pt x="23138" y="14863"/>
                      <a:pt x="23025" y="14679"/>
                    </a:cubicBezTo>
                    <a:lnTo>
                      <a:pt x="22899" y="13798"/>
                    </a:lnTo>
                    <a:cubicBezTo>
                      <a:pt x="22887" y="13714"/>
                      <a:pt x="22840" y="13638"/>
                      <a:pt x="22769" y="13590"/>
                    </a:cubicBezTo>
                    <a:cubicBezTo>
                      <a:pt x="22719" y="13556"/>
                      <a:pt x="22661" y="13539"/>
                      <a:pt x="22603" y="13539"/>
                    </a:cubicBezTo>
                    <a:cubicBezTo>
                      <a:pt x="22577" y="13539"/>
                      <a:pt x="22552" y="13542"/>
                      <a:pt x="22527" y="13549"/>
                    </a:cubicBezTo>
                    <a:lnTo>
                      <a:pt x="9829" y="16786"/>
                    </a:lnTo>
                    <a:lnTo>
                      <a:pt x="8683" y="15984"/>
                    </a:lnTo>
                    <a:cubicBezTo>
                      <a:pt x="8632" y="15948"/>
                      <a:pt x="8572" y="15930"/>
                      <a:pt x="8511" y="15930"/>
                    </a:cubicBezTo>
                    <a:cubicBezTo>
                      <a:pt x="8469" y="15930"/>
                      <a:pt x="8427" y="15938"/>
                      <a:pt x="8388" y="15956"/>
                    </a:cubicBezTo>
                    <a:cubicBezTo>
                      <a:pt x="7303" y="16444"/>
                      <a:pt x="4652" y="17447"/>
                      <a:pt x="2945" y="17447"/>
                    </a:cubicBezTo>
                    <a:cubicBezTo>
                      <a:pt x="2511" y="17447"/>
                      <a:pt x="2138" y="17382"/>
                      <a:pt x="1867" y="17227"/>
                    </a:cubicBezTo>
                    <a:cubicBezTo>
                      <a:pt x="1389" y="16954"/>
                      <a:pt x="1051" y="16347"/>
                      <a:pt x="917" y="15518"/>
                    </a:cubicBezTo>
                    <a:cubicBezTo>
                      <a:pt x="667" y="13980"/>
                      <a:pt x="1156" y="11596"/>
                      <a:pt x="2571" y="10014"/>
                    </a:cubicBezTo>
                    <a:cubicBezTo>
                      <a:pt x="3762" y="8684"/>
                      <a:pt x="5621" y="8039"/>
                      <a:pt x="6731" y="7654"/>
                    </a:cubicBezTo>
                    <a:cubicBezTo>
                      <a:pt x="7517" y="7381"/>
                      <a:pt x="7841" y="7268"/>
                      <a:pt x="7831" y="6938"/>
                    </a:cubicBezTo>
                    <a:cubicBezTo>
                      <a:pt x="7820" y="6638"/>
                      <a:pt x="7479" y="6545"/>
                      <a:pt x="7333" y="6505"/>
                    </a:cubicBezTo>
                    <a:cubicBezTo>
                      <a:pt x="6662" y="6321"/>
                      <a:pt x="5265" y="5940"/>
                      <a:pt x="5132" y="5284"/>
                    </a:cubicBezTo>
                    <a:cubicBezTo>
                      <a:pt x="5049" y="4871"/>
                      <a:pt x="5455" y="4302"/>
                      <a:pt x="6306" y="3634"/>
                    </a:cubicBezTo>
                    <a:cubicBezTo>
                      <a:pt x="8316" y="2062"/>
                      <a:pt x="13145" y="616"/>
                      <a:pt x="18192" y="616"/>
                    </a:cubicBezTo>
                    <a:close/>
                    <a:moveTo>
                      <a:pt x="18124" y="1"/>
                    </a:moveTo>
                    <a:cubicBezTo>
                      <a:pt x="12953" y="1"/>
                      <a:pt x="8061" y="1499"/>
                      <a:pt x="5936" y="3162"/>
                    </a:cubicBezTo>
                    <a:cubicBezTo>
                      <a:pt x="4864" y="4001"/>
                      <a:pt x="4408" y="4733"/>
                      <a:pt x="4543" y="5402"/>
                    </a:cubicBezTo>
                    <a:cubicBezTo>
                      <a:pt x="4723" y="6298"/>
                      <a:pt x="5916" y="6728"/>
                      <a:pt x="6819" y="6986"/>
                    </a:cubicBezTo>
                    <a:cubicBezTo>
                      <a:pt x="6727" y="7019"/>
                      <a:pt x="6629" y="7054"/>
                      <a:pt x="6534" y="7086"/>
                    </a:cubicBezTo>
                    <a:cubicBezTo>
                      <a:pt x="5368" y="7490"/>
                      <a:pt x="3418" y="8167"/>
                      <a:pt x="2123" y="9614"/>
                    </a:cubicBezTo>
                    <a:cubicBezTo>
                      <a:pt x="742" y="11158"/>
                      <a:pt x="1" y="13626"/>
                      <a:pt x="324" y="15614"/>
                    </a:cubicBezTo>
                    <a:cubicBezTo>
                      <a:pt x="490" y="16641"/>
                      <a:pt x="921" y="17380"/>
                      <a:pt x="1569" y="17750"/>
                    </a:cubicBezTo>
                    <a:cubicBezTo>
                      <a:pt x="1939" y="17961"/>
                      <a:pt x="2424" y="18046"/>
                      <a:pt x="2968" y="18046"/>
                    </a:cubicBezTo>
                    <a:cubicBezTo>
                      <a:pt x="4950" y="18046"/>
                      <a:pt x="7710" y="16908"/>
                      <a:pt x="8478" y="16573"/>
                    </a:cubicBezTo>
                    <a:lnTo>
                      <a:pt x="9597" y="17357"/>
                    </a:lnTo>
                    <a:cubicBezTo>
                      <a:pt x="9648" y="17392"/>
                      <a:pt x="9707" y="17411"/>
                      <a:pt x="9768" y="17411"/>
                    </a:cubicBezTo>
                    <a:cubicBezTo>
                      <a:pt x="9793" y="17411"/>
                      <a:pt x="9819" y="17408"/>
                      <a:pt x="9844" y="17401"/>
                    </a:cubicBezTo>
                    <a:lnTo>
                      <a:pt x="22351" y="14213"/>
                    </a:lnTo>
                    <a:lnTo>
                      <a:pt x="22430" y="14763"/>
                    </a:lnTo>
                    <a:cubicBezTo>
                      <a:pt x="22532" y="15479"/>
                      <a:pt x="23923" y="15681"/>
                      <a:pt x="26474" y="15681"/>
                    </a:cubicBezTo>
                    <a:cubicBezTo>
                      <a:pt x="26968" y="15681"/>
                      <a:pt x="27506" y="15673"/>
                      <a:pt x="28086" y="15660"/>
                    </a:cubicBezTo>
                    <a:cubicBezTo>
                      <a:pt x="28371" y="15654"/>
                      <a:pt x="28606" y="15650"/>
                      <a:pt x="28766" y="15650"/>
                    </a:cubicBezTo>
                    <a:cubicBezTo>
                      <a:pt x="29131" y="15650"/>
                      <a:pt x="29750" y="17141"/>
                      <a:pt x="30202" y="18230"/>
                    </a:cubicBezTo>
                    <a:cubicBezTo>
                      <a:pt x="30826" y="19737"/>
                      <a:pt x="31536" y="21444"/>
                      <a:pt x="32471" y="22246"/>
                    </a:cubicBezTo>
                    <a:cubicBezTo>
                      <a:pt x="33472" y="23104"/>
                      <a:pt x="34349" y="23392"/>
                      <a:pt x="35076" y="23392"/>
                    </a:cubicBezTo>
                    <a:cubicBezTo>
                      <a:pt x="36084" y="23392"/>
                      <a:pt x="36801" y="22837"/>
                      <a:pt x="37155" y="22481"/>
                    </a:cubicBezTo>
                    <a:cubicBezTo>
                      <a:pt x="38505" y="21133"/>
                      <a:pt x="39995" y="18681"/>
                      <a:pt x="39759" y="16202"/>
                    </a:cubicBezTo>
                    <a:cubicBezTo>
                      <a:pt x="39560" y="14111"/>
                      <a:pt x="38826" y="12924"/>
                      <a:pt x="38475" y="12465"/>
                    </a:cubicBezTo>
                    <a:cubicBezTo>
                      <a:pt x="38749" y="12099"/>
                      <a:pt x="38981" y="11456"/>
                      <a:pt x="38596" y="10687"/>
                    </a:cubicBezTo>
                    <a:cubicBezTo>
                      <a:pt x="38390" y="10274"/>
                      <a:pt x="37926" y="10131"/>
                      <a:pt x="37385" y="10131"/>
                    </a:cubicBezTo>
                    <a:cubicBezTo>
                      <a:pt x="36589" y="10131"/>
                      <a:pt x="35624" y="10440"/>
                      <a:pt x="35063" y="10649"/>
                    </a:cubicBezTo>
                    <a:cubicBezTo>
                      <a:pt x="35008" y="10270"/>
                      <a:pt x="34881" y="9617"/>
                      <a:pt x="34591" y="8600"/>
                    </a:cubicBezTo>
                    <a:cubicBezTo>
                      <a:pt x="34438" y="8063"/>
                      <a:pt x="32850" y="3289"/>
                      <a:pt x="24448" y="846"/>
                    </a:cubicBezTo>
                    <a:cubicBezTo>
                      <a:pt x="22407" y="252"/>
                      <a:pt x="20242" y="1"/>
                      <a:pt x="1812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2">
                <a:extLst>
                  <a:ext uri="{FF2B5EF4-FFF2-40B4-BE49-F238E27FC236}">
                    <a16:creationId xmlns:a16="http://schemas.microsoft.com/office/drawing/2014/main" id="{BDF6C3E5-4A8F-9156-6C5E-5E6629DFD1EB}"/>
                  </a:ext>
                </a:extLst>
              </p:cNvPr>
              <p:cNvSpPr/>
              <p:nvPr/>
            </p:nvSpPr>
            <p:spPr>
              <a:xfrm>
                <a:off x="6281368" y="2972494"/>
                <a:ext cx="275955" cy="385215"/>
              </a:xfrm>
              <a:custGeom>
                <a:avLst/>
                <a:gdLst/>
                <a:ahLst/>
                <a:cxnLst/>
                <a:rect l="l" t="t" r="r" b="b"/>
                <a:pathLst>
                  <a:path w="14015" h="19564" extrusionOk="0">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2">
                <a:extLst>
                  <a:ext uri="{FF2B5EF4-FFF2-40B4-BE49-F238E27FC236}">
                    <a16:creationId xmlns:a16="http://schemas.microsoft.com/office/drawing/2014/main" id="{32885C19-DA2E-25B8-4A00-295B2095C8EC}"/>
                  </a:ext>
                </a:extLst>
              </p:cNvPr>
              <p:cNvSpPr/>
              <p:nvPr/>
            </p:nvSpPr>
            <p:spPr>
              <a:xfrm>
                <a:off x="6285011" y="2966547"/>
                <a:ext cx="277688" cy="397069"/>
              </a:xfrm>
              <a:custGeom>
                <a:avLst/>
                <a:gdLst/>
                <a:ahLst/>
                <a:cxnLst/>
                <a:rect l="l" t="t" r="r" b="b"/>
                <a:pathLst>
                  <a:path w="14103" h="20166" extrusionOk="0">
                    <a:moveTo>
                      <a:pt x="12429" y="602"/>
                    </a:moveTo>
                    <a:cubicBezTo>
                      <a:pt x="12484" y="606"/>
                      <a:pt x="12570" y="722"/>
                      <a:pt x="12636" y="971"/>
                    </a:cubicBezTo>
                    <a:cubicBezTo>
                      <a:pt x="12680" y="1547"/>
                      <a:pt x="13420" y="11801"/>
                      <a:pt x="10541" y="16918"/>
                    </a:cubicBezTo>
                    <a:cubicBezTo>
                      <a:pt x="9675" y="18456"/>
                      <a:pt x="8531" y="19333"/>
                      <a:pt x="7138" y="19524"/>
                    </a:cubicBezTo>
                    <a:cubicBezTo>
                      <a:pt x="6933" y="19552"/>
                      <a:pt x="6728" y="19565"/>
                      <a:pt x="6523" y="19565"/>
                    </a:cubicBezTo>
                    <a:cubicBezTo>
                      <a:pt x="4188" y="19565"/>
                      <a:pt x="1922" y="17848"/>
                      <a:pt x="1262" y="17189"/>
                    </a:cubicBezTo>
                    <a:cubicBezTo>
                      <a:pt x="832" y="16759"/>
                      <a:pt x="2594" y="14832"/>
                      <a:pt x="4008" y="13284"/>
                    </a:cubicBezTo>
                    <a:cubicBezTo>
                      <a:pt x="5801" y="11324"/>
                      <a:pt x="7833" y="9101"/>
                      <a:pt x="8617" y="7085"/>
                    </a:cubicBezTo>
                    <a:cubicBezTo>
                      <a:pt x="10109" y="3245"/>
                      <a:pt x="11808" y="602"/>
                      <a:pt x="12414" y="602"/>
                    </a:cubicBezTo>
                    <a:lnTo>
                      <a:pt x="12415" y="602"/>
                    </a:lnTo>
                    <a:cubicBezTo>
                      <a:pt x="12418" y="602"/>
                      <a:pt x="12421" y="603"/>
                      <a:pt x="12424" y="603"/>
                    </a:cubicBezTo>
                    <a:cubicBezTo>
                      <a:pt x="12425" y="603"/>
                      <a:pt x="12427" y="603"/>
                      <a:pt x="12429" y="602"/>
                    </a:cubicBezTo>
                    <a:close/>
                    <a:moveTo>
                      <a:pt x="12425" y="1"/>
                    </a:moveTo>
                    <a:cubicBezTo>
                      <a:pt x="10746" y="1"/>
                      <a:pt x="8166" y="6585"/>
                      <a:pt x="8057" y="6867"/>
                    </a:cubicBezTo>
                    <a:cubicBezTo>
                      <a:pt x="7314" y="8778"/>
                      <a:pt x="5322" y="10956"/>
                      <a:pt x="3565" y="12880"/>
                    </a:cubicBezTo>
                    <a:cubicBezTo>
                      <a:pt x="1496" y="15142"/>
                      <a:pt x="1" y="16778"/>
                      <a:pt x="836" y="17614"/>
                    </a:cubicBezTo>
                    <a:cubicBezTo>
                      <a:pt x="1545" y="18323"/>
                      <a:pt x="3989" y="20165"/>
                      <a:pt x="6538" y="20165"/>
                    </a:cubicBezTo>
                    <a:cubicBezTo>
                      <a:pt x="6766" y="20165"/>
                      <a:pt x="6995" y="20150"/>
                      <a:pt x="7220" y="20119"/>
                    </a:cubicBezTo>
                    <a:cubicBezTo>
                      <a:pt x="8809" y="19902"/>
                      <a:pt x="10102" y="18923"/>
                      <a:pt x="11065" y="17213"/>
                    </a:cubicBezTo>
                    <a:cubicBezTo>
                      <a:pt x="14103" y="11814"/>
                      <a:pt x="13269" y="1340"/>
                      <a:pt x="13232" y="896"/>
                    </a:cubicBezTo>
                    <a:cubicBezTo>
                      <a:pt x="13231" y="881"/>
                      <a:pt x="13229" y="864"/>
                      <a:pt x="13225" y="849"/>
                    </a:cubicBezTo>
                    <a:cubicBezTo>
                      <a:pt x="13057" y="179"/>
                      <a:pt x="12719" y="19"/>
                      <a:pt x="12465" y="2"/>
                    </a:cubicBezTo>
                    <a:cubicBezTo>
                      <a:pt x="12452" y="1"/>
                      <a:pt x="12439" y="1"/>
                      <a:pt x="1242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2">
                <a:extLst>
                  <a:ext uri="{FF2B5EF4-FFF2-40B4-BE49-F238E27FC236}">
                    <a16:creationId xmlns:a16="http://schemas.microsoft.com/office/drawing/2014/main" id="{A2141CFF-51CB-2D5E-03E2-5DB0D73D3C73}"/>
                  </a:ext>
                </a:extLst>
              </p:cNvPr>
              <p:cNvSpPr/>
              <p:nvPr/>
            </p:nvSpPr>
            <p:spPr>
              <a:xfrm>
                <a:off x="6281368" y="2972494"/>
                <a:ext cx="275955" cy="385215"/>
              </a:xfrm>
              <a:custGeom>
                <a:avLst/>
                <a:gdLst/>
                <a:ahLst/>
                <a:cxnLst/>
                <a:rect l="l" t="t" r="r" b="b"/>
                <a:pathLst>
                  <a:path w="14015" h="19564" extrusionOk="0">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2">
                <a:extLst>
                  <a:ext uri="{FF2B5EF4-FFF2-40B4-BE49-F238E27FC236}">
                    <a16:creationId xmlns:a16="http://schemas.microsoft.com/office/drawing/2014/main" id="{D48046EB-FD47-D0FA-A125-0BDFE92EADF4}"/>
                  </a:ext>
                </a:extLst>
              </p:cNvPr>
              <p:cNvSpPr/>
              <p:nvPr/>
            </p:nvSpPr>
            <p:spPr>
              <a:xfrm>
                <a:off x="6023055" y="2656371"/>
                <a:ext cx="619310" cy="693659"/>
              </a:xfrm>
              <a:custGeom>
                <a:avLst/>
                <a:gdLst/>
                <a:ahLst/>
                <a:cxnLst/>
                <a:rect l="l" t="t" r="r" b="b"/>
                <a:pathLst>
                  <a:path w="31453" h="35229" extrusionOk="0">
                    <a:moveTo>
                      <a:pt x="19501" y="0"/>
                    </a:moveTo>
                    <a:cubicBezTo>
                      <a:pt x="19500" y="0"/>
                      <a:pt x="3146" y="4278"/>
                      <a:pt x="0" y="5662"/>
                    </a:cubicBezTo>
                    <a:cubicBezTo>
                      <a:pt x="0" y="5662"/>
                      <a:pt x="253" y="14216"/>
                      <a:pt x="3523" y="23149"/>
                    </a:cubicBezTo>
                    <a:cubicBezTo>
                      <a:pt x="6794" y="32080"/>
                      <a:pt x="12330" y="35100"/>
                      <a:pt x="14720" y="35226"/>
                    </a:cubicBezTo>
                    <a:cubicBezTo>
                      <a:pt x="14753" y="35228"/>
                      <a:pt x="14786" y="35229"/>
                      <a:pt x="14819" y="35229"/>
                    </a:cubicBezTo>
                    <a:cubicBezTo>
                      <a:pt x="17233" y="35229"/>
                      <a:pt x="21667" y="30764"/>
                      <a:pt x="23652" y="26545"/>
                    </a:cubicBezTo>
                    <a:cubicBezTo>
                      <a:pt x="25665" y="22268"/>
                      <a:pt x="27049" y="17362"/>
                      <a:pt x="27049" y="17362"/>
                    </a:cubicBezTo>
                    <a:cubicBezTo>
                      <a:pt x="27049" y="17362"/>
                      <a:pt x="29943" y="16355"/>
                      <a:pt x="30697" y="13713"/>
                    </a:cubicBezTo>
                    <a:cubicBezTo>
                      <a:pt x="31452" y="11071"/>
                      <a:pt x="31326" y="8680"/>
                      <a:pt x="29313" y="8429"/>
                    </a:cubicBezTo>
                    <a:cubicBezTo>
                      <a:pt x="29229" y="8419"/>
                      <a:pt x="29148" y="8414"/>
                      <a:pt x="29068" y="8414"/>
                    </a:cubicBezTo>
                    <a:cubicBezTo>
                      <a:pt x="27228" y="8414"/>
                      <a:pt x="26420" y="11071"/>
                      <a:pt x="26420" y="11071"/>
                    </a:cubicBezTo>
                    <a:cubicBezTo>
                      <a:pt x="26420" y="11071"/>
                      <a:pt x="23904" y="9436"/>
                      <a:pt x="22898" y="6164"/>
                    </a:cubicBezTo>
                    <a:cubicBezTo>
                      <a:pt x="21996" y="3234"/>
                      <a:pt x="23517" y="910"/>
                      <a:pt x="23121" y="910"/>
                    </a:cubicBezTo>
                    <a:cubicBezTo>
                      <a:pt x="23075" y="910"/>
                      <a:pt x="23003" y="941"/>
                      <a:pt x="22898" y="1007"/>
                    </a:cubicBezTo>
                    <a:cubicBezTo>
                      <a:pt x="21976" y="1583"/>
                      <a:pt x="20211" y="3318"/>
                      <a:pt x="19147" y="3318"/>
                    </a:cubicBezTo>
                    <a:cubicBezTo>
                      <a:pt x="19049" y="3318"/>
                      <a:pt x="18956" y="3303"/>
                      <a:pt x="18871" y="3271"/>
                    </a:cubicBezTo>
                    <a:cubicBezTo>
                      <a:pt x="17865" y="2894"/>
                      <a:pt x="19501" y="0"/>
                      <a:pt x="195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2">
                <a:extLst>
                  <a:ext uri="{FF2B5EF4-FFF2-40B4-BE49-F238E27FC236}">
                    <a16:creationId xmlns:a16="http://schemas.microsoft.com/office/drawing/2014/main" id="{414F7967-85F2-4835-1E3D-C4827C92BA07}"/>
                  </a:ext>
                </a:extLst>
              </p:cNvPr>
              <p:cNvSpPr/>
              <p:nvPr/>
            </p:nvSpPr>
            <p:spPr>
              <a:xfrm>
                <a:off x="6017069" y="2650444"/>
                <a:ext cx="630986" cy="705493"/>
              </a:xfrm>
              <a:custGeom>
                <a:avLst/>
                <a:gdLst/>
                <a:ahLst/>
                <a:cxnLst/>
                <a:rect l="l" t="t" r="r" b="b"/>
                <a:pathLst>
                  <a:path w="32046" h="35830" extrusionOk="0">
                    <a:moveTo>
                      <a:pt x="19223" y="765"/>
                    </a:moveTo>
                    <a:lnTo>
                      <a:pt x="19223" y="765"/>
                    </a:lnTo>
                    <a:cubicBezTo>
                      <a:pt x="18856" y="1519"/>
                      <a:pt x="18371" y="2719"/>
                      <a:pt x="18614" y="3386"/>
                    </a:cubicBezTo>
                    <a:cubicBezTo>
                      <a:pt x="18696" y="3612"/>
                      <a:pt x="18854" y="3773"/>
                      <a:pt x="19070" y="3853"/>
                    </a:cubicBezTo>
                    <a:cubicBezTo>
                      <a:pt x="19190" y="3899"/>
                      <a:pt x="19317" y="3920"/>
                      <a:pt x="19451" y="3920"/>
                    </a:cubicBezTo>
                    <a:cubicBezTo>
                      <a:pt x="20305" y="3920"/>
                      <a:pt x="21404" y="3057"/>
                      <a:pt x="22388" y="2285"/>
                    </a:cubicBezTo>
                    <a:cubicBezTo>
                      <a:pt x="22634" y="2092"/>
                      <a:pt x="22871" y="1905"/>
                      <a:pt x="23078" y="1756"/>
                    </a:cubicBezTo>
                    <a:lnTo>
                      <a:pt x="23078" y="1756"/>
                    </a:lnTo>
                    <a:cubicBezTo>
                      <a:pt x="23075" y="1768"/>
                      <a:pt x="23071" y="1780"/>
                      <a:pt x="23068" y="1790"/>
                    </a:cubicBezTo>
                    <a:cubicBezTo>
                      <a:pt x="22791" y="2731"/>
                      <a:pt x="22276" y="4479"/>
                      <a:pt x="22914" y="6554"/>
                    </a:cubicBezTo>
                    <a:cubicBezTo>
                      <a:pt x="23940" y="9892"/>
                      <a:pt x="26453" y="11555"/>
                      <a:pt x="26559" y="11624"/>
                    </a:cubicBezTo>
                    <a:cubicBezTo>
                      <a:pt x="26609" y="11657"/>
                      <a:pt x="26666" y="11674"/>
                      <a:pt x="26723" y="11674"/>
                    </a:cubicBezTo>
                    <a:cubicBezTo>
                      <a:pt x="26758" y="11674"/>
                      <a:pt x="26793" y="11668"/>
                      <a:pt x="26826" y="11655"/>
                    </a:cubicBezTo>
                    <a:cubicBezTo>
                      <a:pt x="26915" y="11623"/>
                      <a:pt x="26984" y="11551"/>
                      <a:pt x="27011" y="11461"/>
                    </a:cubicBezTo>
                    <a:cubicBezTo>
                      <a:pt x="27019" y="11434"/>
                      <a:pt x="27777" y="9016"/>
                      <a:pt x="29373" y="9016"/>
                    </a:cubicBezTo>
                    <a:cubicBezTo>
                      <a:pt x="29440" y="9016"/>
                      <a:pt x="29509" y="9020"/>
                      <a:pt x="29579" y="9029"/>
                    </a:cubicBezTo>
                    <a:cubicBezTo>
                      <a:pt x="30099" y="9094"/>
                      <a:pt x="30476" y="9315"/>
                      <a:pt x="30733" y="9705"/>
                    </a:cubicBezTo>
                    <a:cubicBezTo>
                      <a:pt x="31268" y="10512"/>
                      <a:pt x="31261" y="12013"/>
                      <a:pt x="30713" y="13931"/>
                    </a:cubicBezTo>
                    <a:cubicBezTo>
                      <a:pt x="30011" y="16387"/>
                      <a:pt x="27281" y="17370"/>
                      <a:pt x="27254" y="17379"/>
                    </a:cubicBezTo>
                    <a:cubicBezTo>
                      <a:pt x="27162" y="17411"/>
                      <a:pt x="27091" y="17487"/>
                      <a:pt x="27063" y="17581"/>
                    </a:cubicBezTo>
                    <a:cubicBezTo>
                      <a:pt x="27050" y="17630"/>
                      <a:pt x="25664" y="22512"/>
                      <a:pt x="23684" y="26719"/>
                    </a:cubicBezTo>
                    <a:cubicBezTo>
                      <a:pt x="21708" y="30919"/>
                      <a:pt x="17349" y="35229"/>
                      <a:pt x="15119" y="35229"/>
                    </a:cubicBezTo>
                    <a:cubicBezTo>
                      <a:pt x="15092" y="35229"/>
                      <a:pt x="15066" y="35228"/>
                      <a:pt x="15040" y="35227"/>
                    </a:cubicBezTo>
                    <a:cubicBezTo>
                      <a:pt x="12445" y="35089"/>
                      <a:pt x="7185" y="31745"/>
                      <a:pt x="4110" y="23347"/>
                    </a:cubicBezTo>
                    <a:cubicBezTo>
                      <a:pt x="1171" y="15321"/>
                      <a:pt x="679" y="7508"/>
                      <a:pt x="614" y="6158"/>
                    </a:cubicBezTo>
                    <a:cubicBezTo>
                      <a:pt x="3704" y="4891"/>
                      <a:pt x="16205" y="1563"/>
                      <a:pt x="19223" y="765"/>
                    </a:cubicBezTo>
                    <a:close/>
                    <a:moveTo>
                      <a:pt x="19808" y="0"/>
                    </a:moveTo>
                    <a:cubicBezTo>
                      <a:pt x="19782" y="0"/>
                      <a:pt x="19756" y="4"/>
                      <a:pt x="19729" y="11"/>
                    </a:cubicBezTo>
                    <a:cubicBezTo>
                      <a:pt x="19060" y="185"/>
                      <a:pt x="3315" y="4310"/>
                      <a:pt x="183" y="5686"/>
                    </a:cubicBezTo>
                    <a:cubicBezTo>
                      <a:pt x="72" y="5736"/>
                      <a:pt x="1" y="5849"/>
                      <a:pt x="4" y="5971"/>
                    </a:cubicBezTo>
                    <a:cubicBezTo>
                      <a:pt x="7" y="6058"/>
                      <a:pt x="295" y="14677"/>
                      <a:pt x="3545" y="23553"/>
                    </a:cubicBezTo>
                    <a:cubicBezTo>
                      <a:pt x="5371" y="28538"/>
                      <a:pt x="7820" y="31450"/>
                      <a:pt x="9554" y="33013"/>
                    </a:cubicBezTo>
                    <a:cubicBezTo>
                      <a:pt x="11747" y="34992"/>
                      <a:pt x="13809" y="35764"/>
                      <a:pt x="15008" y="35827"/>
                    </a:cubicBezTo>
                    <a:cubicBezTo>
                      <a:pt x="15046" y="35829"/>
                      <a:pt x="15084" y="35829"/>
                      <a:pt x="15121" y="35829"/>
                    </a:cubicBezTo>
                    <a:cubicBezTo>
                      <a:pt x="17794" y="35829"/>
                      <a:pt x="22325" y="31018"/>
                      <a:pt x="24228" y="26975"/>
                    </a:cubicBezTo>
                    <a:cubicBezTo>
                      <a:pt x="26034" y="23133"/>
                      <a:pt x="27351" y="18738"/>
                      <a:pt x="27599" y="17889"/>
                    </a:cubicBezTo>
                    <a:cubicBezTo>
                      <a:pt x="28225" y="17637"/>
                      <a:pt x="30593" y="16536"/>
                      <a:pt x="31290" y="14096"/>
                    </a:cubicBezTo>
                    <a:cubicBezTo>
                      <a:pt x="31712" y="12618"/>
                      <a:pt x="32045" y="10599"/>
                      <a:pt x="31234" y="9371"/>
                    </a:cubicBezTo>
                    <a:cubicBezTo>
                      <a:pt x="30880" y="8836"/>
                      <a:pt x="30348" y="8519"/>
                      <a:pt x="29654" y="8431"/>
                    </a:cubicBezTo>
                    <a:cubicBezTo>
                      <a:pt x="29557" y="8419"/>
                      <a:pt x="29463" y="8414"/>
                      <a:pt x="29371" y="8414"/>
                    </a:cubicBezTo>
                    <a:cubicBezTo>
                      <a:pt x="27782" y="8414"/>
                      <a:pt x="26901" y="10100"/>
                      <a:pt x="26580" y="10891"/>
                    </a:cubicBezTo>
                    <a:cubicBezTo>
                      <a:pt x="25894" y="10345"/>
                      <a:pt x="24243" y="8828"/>
                      <a:pt x="23489" y="6378"/>
                    </a:cubicBezTo>
                    <a:cubicBezTo>
                      <a:pt x="22904" y="4476"/>
                      <a:pt x="23385" y="2840"/>
                      <a:pt x="23645" y="1961"/>
                    </a:cubicBezTo>
                    <a:cubicBezTo>
                      <a:pt x="23797" y="1445"/>
                      <a:pt x="23880" y="1161"/>
                      <a:pt x="23645" y="983"/>
                    </a:cubicBezTo>
                    <a:cubicBezTo>
                      <a:pt x="23575" y="930"/>
                      <a:pt x="23501" y="910"/>
                      <a:pt x="23428" y="910"/>
                    </a:cubicBezTo>
                    <a:cubicBezTo>
                      <a:pt x="23270" y="910"/>
                      <a:pt x="23120" y="1004"/>
                      <a:pt x="23042" y="1053"/>
                    </a:cubicBezTo>
                    <a:cubicBezTo>
                      <a:pt x="22756" y="1232"/>
                      <a:pt x="22397" y="1513"/>
                      <a:pt x="22017" y="1812"/>
                    </a:cubicBezTo>
                    <a:cubicBezTo>
                      <a:pt x="21236" y="2424"/>
                      <a:pt x="20093" y="3321"/>
                      <a:pt x="19459" y="3321"/>
                    </a:cubicBezTo>
                    <a:cubicBezTo>
                      <a:pt x="19394" y="3321"/>
                      <a:pt x="19334" y="3311"/>
                      <a:pt x="19281" y="3291"/>
                    </a:cubicBezTo>
                    <a:cubicBezTo>
                      <a:pt x="19239" y="3275"/>
                      <a:pt x="19205" y="3250"/>
                      <a:pt x="19180" y="3181"/>
                    </a:cubicBezTo>
                    <a:cubicBezTo>
                      <a:pt x="19003" y="2694"/>
                      <a:pt x="19593" y="1290"/>
                      <a:pt x="20067" y="449"/>
                    </a:cubicBezTo>
                    <a:cubicBezTo>
                      <a:pt x="20184" y="242"/>
                      <a:pt x="20026" y="0"/>
                      <a:pt x="1980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 name="Google Shape;356;p32">
                <a:extLst>
                  <a:ext uri="{FF2B5EF4-FFF2-40B4-BE49-F238E27FC236}">
                    <a16:creationId xmlns:a16="http://schemas.microsoft.com/office/drawing/2014/main" id="{23D91E14-8E39-36ED-C455-C7592A27957C}"/>
                  </a:ext>
                </a:extLst>
              </p:cNvPr>
              <p:cNvSpPr/>
              <p:nvPr/>
            </p:nvSpPr>
            <p:spPr>
              <a:xfrm>
                <a:off x="6437825" y="2851125"/>
                <a:ext cx="121960" cy="53931"/>
              </a:xfrm>
              <a:custGeom>
                <a:avLst/>
                <a:gdLst/>
                <a:ahLst/>
                <a:cxnLst/>
                <a:rect l="l" t="t" r="r" b="b"/>
                <a:pathLst>
                  <a:path w="6194" h="2739" extrusionOk="0">
                    <a:moveTo>
                      <a:pt x="5854" y="0"/>
                    </a:moveTo>
                    <a:cubicBezTo>
                      <a:pt x="5820" y="0"/>
                      <a:pt x="5784" y="6"/>
                      <a:pt x="5750" y="19"/>
                    </a:cubicBezTo>
                    <a:lnTo>
                      <a:pt x="214" y="2158"/>
                    </a:lnTo>
                    <a:cubicBezTo>
                      <a:pt x="79" y="2210"/>
                      <a:pt x="1" y="2351"/>
                      <a:pt x="27" y="2493"/>
                    </a:cubicBezTo>
                    <a:cubicBezTo>
                      <a:pt x="54" y="2636"/>
                      <a:pt x="177" y="2739"/>
                      <a:pt x="322" y="2739"/>
                    </a:cubicBezTo>
                    <a:cubicBezTo>
                      <a:pt x="360" y="2739"/>
                      <a:pt x="396" y="2732"/>
                      <a:pt x="431" y="2719"/>
                    </a:cubicBezTo>
                    <a:lnTo>
                      <a:pt x="5967" y="580"/>
                    </a:lnTo>
                    <a:cubicBezTo>
                      <a:pt x="6119" y="518"/>
                      <a:pt x="6193" y="346"/>
                      <a:pt x="6134" y="192"/>
                    </a:cubicBezTo>
                    <a:cubicBezTo>
                      <a:pt x="6088" y="73"/>
                      <a:pt x="5975" y="0"/>
                      <a:pt x="585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2">
                <a:extLst>
                  <a:ext uri="{FF2B5EF4-FFF2-40B4-BE49-F238E27FC236}">
                    <a16:creationId xmlns:a16="http://schemas.microsoft.com/office/drawing/2014/main" id="{FD9BB457-26FD-BF1F-253D-4B9D8B8D9A56}"/>
                  </a:ext>
                </a:extLst>
              </p:cNvPr>
              <p:cNvSpPr/>
              <p:nvPr/>
            </p:nvSpPr>
            <p:spPr>
              <a:xfrm>
                <a:off x="5968573" y="2871858"/>
                <a:ext cx="495420" cy="171598"/>
              </a:xfrm>
              <a:custGeom>
                <a:avLst/>
                <a:gdLst/>
                <a:ahLst/>
                <a:cxnLst/>
                <a:rect l="l" t="t" r="r" b="b"/>
                <a:pathLst>
                  <a:path w="25161" h="8715" extrusionOk="0">
                    <a:moveTo>
                      <a:pt x="0" y="1"/>
                    </a:moveTo>
                    <a:lnTo>
                      <a:pt x="0" y="1"/>
                    </a:lnTo>
                    <a:cubicBezTo>
                      <a:pt x="0" y="1"/>
                      <a:pt x="126" y="3524"/>
                      <a:pt x="1888" y="5537"/>
                    </a:cubicBezTo>
                    <a:cubicBezTo>
                      <a:pt x="3154" y="6985"/>
                      <a:pt x="5397" y="7521"/>
                      <a:pt x="7072" y="7521"/>
                    </a:cubicBezTo>
                    <a:cubicBezTo>
                      <a:pt x="7725" y="7521"/>
                      <a:pt x="8292" y="7440"/>
                      <a:pt x="8680" y="7299"/>
                    </a:cubicBezTo>
                    <a:cubicBezTo>
                      <a:pt x="10001" y="6818"/>
                      <a:pt x="9832" y="3247"/>
                      <a:pt x="11126" y="3247"/>
                    </a:cubicBezTo>
                    <a:cubicBezTo>
                      <a:pt x="11188" y="3247"/>
                      <a:pt x="11254" y="3255"/>
                      <a:pt x="11323" y="3272"/>
                    </a:cubicBezTo>
                    <a:cubicBezTo>
                      <a:pt x="12832" y="3649"/>
                      <a:pt x="12581" y="5285"/>
                      <a:pt x="13209" y="6795"/>
                    </a:cubicBezTo>
                    <a:cubicBezTo>
                      <a:pt x="13839" y="8304"/>
                      <a:pt x="14467" y="8178"/>
                      <a:pt x="17236" y="8557"/>
                    </a:cubicBezTo>
                    <a:cubicBezTo>
                      <a:pt x="17985" y="8659"/>
                      <a:pt x="18725" y="8715"/>
                      <a:pt x="19425" y="8715"/>
                    </a:cubicBezTo>
                    <a:cubicBezTo>
                      <a:pt x="21313" y="8715"/>
                      <a:pt x="22917" y="8308"/>
                      <a:pt x="23651" y="7299"/>
                    </a:cubicBezTo>
                    <a:cubicBezTo>
                      <a:pt x="24658" y="5914"/>
                      <a:pt x="25161" y="1637"/>
                      <a:pt x="24154" y="1385"/>
                    </a:cubicBezTo>
                    <a:cubicBezTo>
                      <a:pt x="23958" y="1336"/>
                      <a:pt x="23671" y="1315"/>
                      <a:pt x="23309" y="1315"/>
                    </a:cubicBezTo>
                    <a:cubicBezTo>
                      <a:pt x="21814" y="1315"/>
                      <a:pt x="19041" y="1661"/>
                      <a:pt x="16104" y="1762"/>
                    </a:cubicBezTo>
                    <a:cubicBezTo>
                      <a:pt x="12454" y="1887"/>
                      <a:pt x="11070" y="2014"/>
                      <a:pt x="11070" y="2014"/>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2">
                <a:extLst>
                  <a:ext uri="{FF2B5EF4-FFF2-40B4-BE49-F238E27FC236}">
                    <a16:creationId xmlns:a16="http://schemas.microsoft.com/office/drawing/2014/main" id="{F1FD4A02-9BBB-E6AF-BB2C-BD86CF46FE8F}"/>
                  </a:ext>
                </a:extLst>
              </p:cNvPr>
              <p:cNvSpPr/>
              <p:nvPr/>
            </p:nvSpPr>
            <p:spPr>
              <a:xfrm>
                <a:off x="5962607" y="2865971"/>
                <a:ext cx="504162" cy="183393"/>
              </a:xfrm>
              <a:custGeom>
                <a:avLst/>
                <a:gdLst/>
                <a:ahLst/>
                <a:cxnLst/>
                <a:rect l="l" t="t" r="r" b="b"/>
                <a:pathLst>
                  <a:path w="25605" h="9314" extrusionOk="0">
                    <a:moveTo>
                      <a:pt x="631" y="665"/>
                    </a:moveTo>
                    <a:lnTo>
                      <a:pt x="11320" y="2610"/>
                    </a:lnTo>
                    <a:cubicBezTo>
                      <a:pt x="11341" y="2612"/>
                      <a:pt x="11361" y="2614"/>
                      <a:pt x="11381" y="2614"/>
                    </a:cubicBezTo>
                    <a:cubicBezTo>
                      <a:pt x="11388" y="2614"/>
                      <a:pt x="11394" y="2613"/>
                      <a:pt x="11401" y="2613"/>
                    </a:cubicBezTo>
                    <a:cubicBezTo>
                      <a:pt x="11415" y="2612"/>
                      <a:pt x="12824" y="2486"/>
                      <a:pt x="16417" y="2362"/>
                    </a:cubicBezTo>
                    <a:cubicBezTo>
                      <a:pt x="17930" y="2310"/>
                      <a:pt x="19387" y="2195"/>
                      <a:pt x="20673" y="2093"/>
                    </a:cubicBezTo>
                    <a:cubicBezTo>
                      <a:pt x="21841" y="2000"/>
                      <a:pt x="22900" y="1916"/>
                      <a:pt x="23625" y="1916"/>
                    </a:cubicBezTo>
                    <a:cubicBezTo>
                      <a:pt x="23955" y="1916"/>
                      <a:pt x="24215" y="1933"/>
                      <a:pt x="24385" y="1975"/>
                    </a:cubicBezTo>
                    <a:cubicBezTo>
                      <a:pt x="24430" y="1987"/>
                      <a:pt x="24501" y="2062"/>
                      <a:pt x="24565" y="2236"/>
                    </a:cubicBezTo>
                    <a:cubicBezTo>
                      <a:pt x="24974" y="3361"/>
                      <a:pt x="24478" y="6366"/>
                      <a:pt x="23711" y="7420"/>
                    </a:cubicBezTo>
                    <a:cubicBezTo>
                      <a:pt x="23099" y="8262"/>
                      <a:pt x="21659" y="8712"/>
                      <a:pt x="19705" y="8712"/>
                    </a:cubicBezTo>
                    <a:cubicBezTo>
                      <a:pt x="19050" y="8712"/>
                      <a:pt x="18337" y="8661"/>
                      <a:pt x="17579" y="8558"/>
                    </a:cubicBezTo>
                    <a:cubicBezTo>
                      <a:pt x="17232" y="8511"/>
                      <a:pt x="16918" y="8470"/>
                      <a:pt x="16633" y="8435"/>
                    </a:cubicBezTo>
                    <a:cubicBezTo>
                      <a:pt x="14679" y="8189"/>
                      <a:pt x="14274" y="8138"/>
                      <a:pt x="13790" y="6979"/>
                    </a:cubicBezTo>
                    <a:cubicBezTo>
                      <a:pt x="13606" y="6538"/>
                      <a:pt x="13501" y="6081"/>
                      <a:pt x="13399" y="5639"/>
                    </a:cubicBezTo>
                    <a:cubicBezTo>
                      <a:pt x="13165" y="4630"/>
                      <a:pt x="12923" y="3585"/>
                      <a:pt x="11698" y="3280"/>
                    </a:cubicBezTo>
                    <a:cubicBezTo>
                      <a:pt x="11605" y="3256"/>
                      <a:pt x="11509" y="3243"/>
                      <a:pt x="11413" y="3243"/>
                    </a:cubicBezTo>
                    <a:lnTo>
                      <a:pt x="11411" y="3243"/>
                    </a:lnTo>
                    <a:cubicBezTo>
                      <a:pt x="10544" y="3243"/>
                      <a:pt x="10208" y="4368"/>
                      <a:pt x="9908" y="5373"/>
                    </a:cubicBezTo>
                    <a:cubicBezTo>
                      <a:pt x="9663" y="6197"/>
                      <a:pt x="9384" y="7132"/>
                      <a:pt x="8881" y="7314"/>
                    </a:cubicBezTo>
                    <a:cubicBezTo>
                      <a:pt x="8510" y="7449"/>
                      <a:pt x="7974" y="7526"/>
                      <a:pt x="7358" y="7526"/>
                    </a:cubicBezTo>
                    <a:cubicBezTo>
                      <a:pt x="5757" y="7526"/>
                      <a:pt x="3616" y="7007"/>
                      <a:pt x="2417" y="5638"/>
                    </a:cubicBezTo>
                    <a:cubicBezTo>
                      <a:pt x="1077" y="4107"/>
                      <a:pt x="720" y="1609"/>
                      <a:pt x="631" y="665"/>
                    </a:cubicBezTo>
                    <a:close/>
                    <a:moveTo>
                      <a:pt x="306" y="0"/>
                    </a:moveTo>
                    <a:cubicBezTo>
                      <a:pt x="234" y="0"/>
                      <a:pt x="163" y="26"/>
                      <a:pt x="107" y="74"/>
                    </a:cubicBezTo>
                    <a:cubicBezTo>
                      <a:pt x="39" y="133"/>
                      <a:pt x="1" y="221"/>
                      <a:pt x="3" y="311"/>
                    </a:cubicBezTo>
                    <a:cubicBezTo>
                      <a:pt x="9" y="460"/>
                      <a:pt x="154" y="3965"/>
                      <a:pt x="1964" y="6034"/>
                    </a:cubicBezTo>
                    <a:cubicBezTo>
                      <a:pt x="3317" y="7579"/>
                      <a:pt x="5621" y="8121"/>
                      <a:pt x="7353" y="8121"/>
                    </a:cubicBezTo>
                    <a:cubicBezTo>
                      <a:pt x="8062" y="8121"/>
                      <a:pt x="8675" y="8030"/>
                      <a:pt x="9088" y="7880"/>
                    </a:cubicBezTo>
                    <a:cubicBezTo>
                      <a:pt x="9874" y="7594"/>
                      <a:pt x="10184" y="6552"/>
                      <a:pt x="10484" y="5544"/>
                    </a:cubicBezTo>
                    <a:cubicBezTo>
                      <a:pt x="10794" y="4506"/>
                      <a:pt x="11020" y="3848"/>
                      <a:pt x="11440" y="3848"/>
                    </a:cubicBezTo>
                    <a:cubicBezTo>
                      <a:pt x="11477" y="3848"/>
                      <a:pt x="11514" y="3853"/>
                      <a:pt x="11554" y="3863"/>
                    </a:cubicBezTo>
                    <a:cubicBezTo>
                      <a:pt x="12380" y="4069"/>
                      <a:pt x="12563" y="4692"/>
                      <a:pt x="12813" y="5775"/>
                    </a:cubicBezTo>
                    <a:cubicBezTo>
                      <a:pt x="12916" y="6219"/>
                      <a:pt x="13032" y="6723"/>
                      <a:pt x="13235" y="7209"/>
                    </a:cubicBezTo>
                    <a:cubicBezTo>
                      <a:pt x="13853" y="8690"/>
                      <a:pt x="14534" y="8776"/>
                      <a:pt x="16557" y="9031"/>
                    </a:cubicBezTo>
                    <a:cubicBezTo>
                      <a:pt x="16841" y="9067"/>
                      <a:pt x="17152" y="9106"/>
                      <a:pt x="17499" y="9153"/>
                    </a:cubicBezTo>
                    <a:cubicBezTo>
                      <a:pt x="18288" y="9261"/>
                      <a:pt x="19028" y="9313"/>
                      <a:pt x="19712" y="9313"/>
                    </a:cubicBezTo>
                    <a:cubicBezTo>
                      <a:pt x="21877" y="9313"/>
                      <a:pt x="23465" y="8781"/>
                      <a:pt x="24197" y="7774"/>
                    </a:cubicBezTo>
                    <a:cubicBezTo>
                      <a:pt x="25082" y="6559"/>
                      <a:pt x="25605" y="3339"/>
                      <a:pt x="25131" y="2032"/>
                    </a:cubicBezTo>
                    <a:cubicBezTo>
                      <a:pt x="25001" y="1675"/>
                      <a:pt x="24799" y="1461"/>
                      <a:pt x="24531" y="1393"/>
                    </a:cubicBezTo>
                    <a:cubicBezTo>
                      <a:pt x="24308" y="1337"/>
                      <a:pt x="23997" y="1314"/>
                      <a:pt x="23606" y="1314"/>
                    </a:cubicBezTo>
                    <a:cubicBezTo>
                      <a:pt x="22874" y="1314"/>
                      <a:pt x="21861" y="1395"/>
                      <a:pt x="20625" y="1494"/>
                    </a:cubicBezTo>
                    <a:cubicBezTo>
                      <a:pt x="19346" y="1595"/>
                      <a:pt x="17897" y="1710"/>
                      <a:pt x="16396" y="1762"/>
                    </a:cubicBezTo>
                    <a:cubicBezTo>
                      <a:pt x="13120" y="1876"/>
                      <a:pt x="11646" y="1990"/>
                      <a:pt x="11389" y="2011"/>
                    </a:cubicBezTo>
                    <a:lnTo>
                      <a:pt x="358" y="5"/>
                    </a:lnTo>
                    <a:cubicBezTo>
                      <a:pt x="341" y="2"/>
                      <a:pt x="323" y="0"/>
                      <a:pt x="30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2">
                <a:extLst>
                  <a:ext uri="{FF2B5EF4-FFF2-40B4-BE49-F238E27FC236}">
                    <a16:creationId xmlns:a16="http://schemas.microsoft.com/office/drawing/2014/main" id="{F07B9317-632F-8623-5AE8-5D63E86F6CD2}"/>
                  </a:ext>
                </a:extLst>
              </p:cNvPr>
              <p:cNvSpPr/>
              <p:nvPr/>
            </p:nvSpPr>
            <p:spPr>
              <a:xfrm>
                <a:off x="6240184" y="2917874"/>
                <a:ext cx="212278" cy="118027"/>
              </a:xfrm>
              <a:custGeom>
                <a:avLst/>
                <a:gdLst/>
                <a:ahLst/>
                <a:cxnLst/>
                <a:rect l="l" t="t" r="r" b="b"/>
                <a:pathLst>
                  <a:path w="11026" h="6343" extrusionOk="0">
                    <a:moveTo>
                      <a:pt x="10844" y="0"/>
                    </a:moveTo>
                    <a:lnTo>
                      <a:pt x="0" y="5378"/>
                    </a:lnTo>
                    <a:cubicBezTo>
                      <a:pt x="577" y="5900"/>
                      <a:pt x="1461" y="5917"/>
                      <a:pt x="3420" y="6185"/>
                    </a:cubicBezTo>
                    <a:cubicBezTo>
                      <a:pt x="4169" y="6287"/>
                      <a:pt x="4909" y="6343"/>
                      <a:pt x="5609" y="6343"/>
                    </a:cubicBezTo>
                    <a:cubicBezTo>
                      <a:pt x="7497" y="6343"/>
                      <a:pt x="9101" y="5936"/>
                      <a:pt x="9835" y="4927"/>
                    </a:cubicBezTo>
                    <a:cubicBezTo>
                      <a:pt x="10565" y="3924"/>
                      <a:pt x="11026" y="1410"/>
                      <a:pt x="10844"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2">
                <a:extLst>
                  <a:ext uri="{FF2B5EF4-FFF2-40B4-BE49-F238E27FC236}">
                    <a16:creationId xmlns:a16="http://schemas.microsoft.com/office/drawing/2014/main" id="{F98DDF22-21E2-73F2-7FD3-C4DA8F6C12A6}"/>
                  </a:ext>
                </a:extLst>
              </p:cNvPr>
              <p:cNvSpPr/>
              <p:nvPr/>
            </p:nvSpPr>
            <p:spPr>
              <a:xfrm>
                <a:off x="6021965" y="2906225"/>
                <a:ext cx="270247" cy="107458"/>
              </a:xfrm>
              <a:custGeom>
                <a:avLst/>
                <a:gdLst/>
                <a:ahLst/>
                <a:cxnLst/>
                <a:rect l="l" t="t" r="r" b="b"/>
                <a:pathLst>
                  <a:path w="14037" h="5775" extrusionOk="0">
                    <a:moveTo>
                      <a:pt x="14037" y="0"/>
                    </a:moveTo>
                    <a:lnTo>
                      <a:pt x="14037" y="0"/>
                    </a:lnTo>
                    <a:cubicBezTo>
                      <a:pt x="13899" y="5"/>
                      <a:pt x="13760" y="12"/>
                      <a:pt x="13622" y="17"/>
                    </a:cubicBezTo>
                    <a:cubicBezTo>
                      <a:pt x="12538" y="54"/>
                      <a:pt x="11658" y="90"/>
                      <a:pt x="10951" y="125"/>
                    </a:cubicBezTo>
                    <a:lnTo>
                      <a:pt x="1" y="4348"/>
                    </a:lnTo>
                    <a:cubicBezTo>
                      <a:pt x="1302" y="5377"/>
                      <a:pt x="3161" y="5774"/>
                      <a:pt x="4599" y="5774"/>
                    </a:cubicBezTo>
                    <a:cubicBezTo>
                      <a:pt x="5248" y="5774"/>
                      <a:pt x="5812" y="5693"/>
                      <a:pt x="6198" y="5553"/>
                    </a:cubicBezTo>
                    <a:cubicBezTo>
                      <a:pt x="7519" y="5072"/>
                      <a:pt x="7350" y="1501"/>
                      <a:pt x="8644" y="1501"/>
                    </a:cubicBezTo>
                    <a:cubicBezTo>
                      <a:pt x="8706" y="1501"/>
                      <a:pt x="8772" y="1509"/>
                      <a:pt x="8841" y="1526"/>
                    </a:cubicBezTo>
                    <a:cubicBezTo>
                      <a:pt x="9742" y="1751"/>
                      <a:pt x="10015" y="2427"/>
                      <a:pt x="10222" y="3255"/>
                    </a:cubicBezTo>
                    <a:lnTo>
                      <a:pt x="14037"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2">
                <a:extLst>
                  <a:ext uri="{FF2B5EF4-FFF2-40B4-BE49-F238E27FC236}">
                    <a16:creationId xmlns:a16="http://schemas.microsoft.com/office/drawing/2014/main" id="{353DBCF8-C771-87BE-D4A2-6362385ACAD6}"/>
                  </a:ext>
                </a:extLst>
              </p:cNvPr>
              <p:cNvSpPr/>
              <p:nvPr/>
            </p:nvSpPr>
            <p:spPr>
              <a:xfrm>
                <a:off x="6163287" y="2984859"/>
                <a:ext cx="96816" cy="153956"/>
              </a:xfrm>
              <a:custGeom>
                <a:avLst/>
                <a:gdLst/>
                <a:ahLst/>
                <a:cxnLst/>
                <a:rect l="l" t="t" r="r" b="b"/>
                <a:pathLst>
                  <a:path w="4917" h="7819" extrusionOk="0">
                    <a:moveTo>
                      <a:pt x="438" y="1"/>
                    </a:moveTo>
                    <a:cubicBezTo>
                      <a:pt x="288" y="4"/>
                      <a:pt x="133" y="123"/>
                      <a:pt x="127" y="289"/>
                    </a:cubicBezTo>
                    <a:cubicBezTo>
                      <a:pt x="125" y="322"/>
                      <a:pt x="1" y="3588"/>
                      <a:pt x="1" y="5584"/>
                    </a:cubicBezTo>
                    <a:cubicBezTo>
                      <a:pt x="1" y="6547"/>
                      <a:pt x="167" y="7128"/>
                      <a:pt x="539" y="7467"/>
                    </a:cubicBezTo>
                    <a:cubicBezTo>
                      <a:pt x="844" y="7744"/>
                      <a:pt x="1254" y="7819"/>
                      <a:pt x="1696" y="7819"/>
                    </a:cubicBezTo>
                    <a:cubicBezTo>
                      <a:pt x="1947" y="7819"/>
                      <a:pt x="2209" y="7795"/>
                      <a:pt x="2467" y="7770"/>
                    </a:cubicBezTo>
                    <a:cubicBezTo>
                      <a:pt x="3927" y="7637"/>
                      <a:pt x="4737" y="6975"/>
                      <a:pt x="4770" y="6947"/>
                    </a:cubicBezTo>
                    <a:cubicBezTo>
                      <a:pt x="4899" y="6841"/>
                      <a:pt x="4916" y="6652"/>
                      <a:pt x="4810" y="6524"/>
                    </a:cubicBezTo>
                    <a:cubicBezTo>
                      <a:pt x="4750" y="6452"/>
                      <a:pt x="4665" y="6415"/>
                      <a:pt x="4579" y="6415"/>
                    </a:cubicBezTo>
                    <a:cubicBezTo>
                      <a:pt x="4511" y="6415"/>
                      <a:pt x="4443" y="6438"/>
                      <a:pt x="4387" y="6485"/>
                    </a:cubicBezTo>
                    <a:cubicBezTo>
                      <a:pt x="4380" y="6490"/>
                      <a:pt x="3675" y="7056"/>
                      <a:pt x="2412" y="7171"/>
                    </a:cubicBezTo>
                    <a:cubicBezTo>
                      <a:pt x="2133" y="7197"/>
                      <a:pt x="1888" y="7217"/>
                      <a:pt x="1678" y="7217"/>
                    </a:cubicBezTo>
                    <a:cubicBezTo>
                      <a:pt x="1349" y="7217"/>
                      <a:pt x="1104" y="7169"/>
                      <a:pt x="943" y="7022"/>
                    </a:cubicBezTo>
                    <a:cubicBezTo>
                      <a:pt x="713" y="6812"/>
                      <a:pt x="602" y="6341"/>
                      <a:pt x="602" y="5584"/>
                    </a:cubicBezTo>
                    <a:cubicBezTo>
                      <a:pt x="602" y="3600"/>
                      <a:pt x="726" y="344"/>
                      <a:pt x="727" y="312"/>
                    </a:cubicBezTo>
                    <a:cubicBezTo>
                      <a:pt x="733" y="146"/>
                      <a:pt x="604" y="6"/>
                      <a:pt x="43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2">
                <a:extLst>
                  <a:ext uri="{FF2B5EF4-FFF2-40B4-BE49-F238E27FC236}">
                    <a16:creationId xmlns:a16="http://schemas.microsoft.com/office/drawing/2014/main" id="{6DD6ADE4-7F94-0ED1-F522-AAB30507C6A9}"/>
                  </a:ext>
                </a:extLst>
              </p:cNvPr>
              <p:cNvSpPr/>
              <p:nvPr/>
            </p:nvSpPr>
            <p:spPr>
              <a:xfrm>
                <a:off x="6246852" y="3132928"/>
                <a:ext cx="167227" cy="107803"/>
              </a:xfrm>
              <a:custGeom>
                <a:avLst/>
                <a:gdLst/>
                <a:ahLst/>
                <a:cxnLst/>
                <a:rect l="l" t="t" r="r" b="b"/>
                <a:pathLst>
                  <a:path w="8493" h="5475" extrusionOk="0">
                    <a:moveTo>
                      <a:pt x="5466" y="602"/>
                    </a:moveTo>
                    <a:cubicBezTo>
                      <a:pt x="5587" y="602"/>
                      <a:pt x="5708" y="611"/>
                      <a:pt x="5827" y="627"/>
                    </a:cubicBezTo>
                    <a:cubicBezTo>
                      <a:pt x="6867" y="775"/>
                      <a:pt x="7554" y="1282"/>
                      <a:pt x="7713" y="2016"/>
                    </a:cubicBezTo>
                    <a:cubicBezTo>
                      <a:pt x="7853" y="2665"/>
                      <a:pt x="7553" y="3352"/>
                      <a:pt x="6967" y="3724"/>
                    </a:cubicBezTo>
                    <a:cubicBezTo>
                      <a:pt x="5837" y="4442"/>
                      <a:pt x="3276" y="4874"/>
                      <a:pt x="2009" y="4874"/>
                    </a:cubicBezTo>
                    <a:cubicBezTo>
                      <a:pt x="1754" y="4874"/>
                      <a:pt x="1552" y="4857"/>
                      <a:pt x="1424" y="4821"/>
                    </a:cubicBezTo>
                    <a:cubicBezTo>
                      <a:pt x="1049" y="4714"/>
                      <a:pt x="758" y="4452"/>
                      <a:pt x="681" y="4154"/>
                    </a:cubicBezTo>
                    <a:cubicBezTo>
                      <a:pt x="647" y="4028"/>
                      <a:pt x="641" y="3844"/>
                      <a:pt x="799" y="3687"/>
                    </a:cubicBezTo>
                    <a:cubicBezTo>
                      <a:pt x="809" y="3677"/>
                      <a:pt x="818" y="3666"/>
                      <a:pt x="826" y="3655"/>
                    </a:cubicBezTo>
                    <a:cubicBezTo>
                      <a:pt x="851" y="3622"/>
                      <a:pt x="3149" y="602"/>
                      <a:pt x="5466" y="602"/>
                    </a:cubicBezTo>
                    <a:close/>
                    <a:moveTo>
                      <a:pt x="5469" y="1"/>
                    </a:moveTo>
                    <a:cubicBezTo>
                      <a:pt x="2918" y="1"/>
                      <a:pt x="573" y="2996"/>
                      <a:pt x="358" y="3277"/>
                    </a:cubicBezTo>
                    <a:cubicBezTo>
                      <a:pt x="95" y="3552"/>
                      <a:pt x="0" y="3924"/>
                      <a:pt x="98" y="4305"/>
                    </a:cubicBezTo>
                    <a:cubicBezTo>
                      <a:pt x="230" y="4813"/>
                      <a:pt x="675" y="5232"/>
                      <a:pt x="1259" y="5398"/>
                    </a:cubicBezTo>
                    <a:cubicBezTo>
                      <a:pt x="1437" y="5449"/>
                      <a:pt x="1701" y="5474"/>
                      <a:pt x="2025" y="5474"/>
                    </a:cubicBezTo>
                    <a:cubicBezTo>
                      <a:pt x="3479" y="5474"/>
                      <a:pt x="6108" y="4982"/>
                      <a:pt x="7289" y="4230"/>
                    </a:cubicBezTo>
                    <a:cubicBezTo>
                      <a:pt x="8086" y="3724"/>
                      <a:pt x="8493" y="2783"/>
                      <a:pt x="8300" y="1889"/>
                    </a:cubicBezTo>
                    <a:cubicBezTo>
                      <a:pt x="8085" y="895"/>
                      <a:pt x="7215" y="218"/>
                      <a:pt x="5913" y="32"/>
                    </a:cubicBezTo>
                    <a:cubicBezTo>
                      <a:pt x="5764" y="11"/>
                      <a:pt x="5616" y="1"/>
                      <a:pt x="54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2">
                <a:extLst>
                  <a:ext uri="{FF2B5EF4-FFF2-40B4-BE49-F238E27FC236}">
                    <a16:creationId xmlns:a16="http://schemas.microsoft.com/office/drawing/2014/main" id="{5E4D4008-1C3A-58EF-B227-1AA38CE72D23}"/>
                  </a:ext>
                </a:extLst>
              </p:cNvPr>
              <p:cNvSpPr/>
              <p:nvPr/>
            </p:nvSpPr>
            <p:spPr>
              <a:xfrm>
                <a:off x="6254846" y="3150826"/>
                <a:ext cx="141473" cy="68817"/>
              </a:xfrm>
              <a:custGeom>
                <a:avLst/>
                <a:gdLst/>
                <a:ahLst/>
                <a:cxnLst/>
                <a:rect l="l" t="t" r="r" b="b"/>
                <a:pathLst>
                  <a:path w="7185" h="3495" extrusionOk="0">
                    <a:moveTo>
                      <a:pt x="6849" y="1"/>
                    </a:moveTo>
                    <a:cubicBezTo>
                      <a:pt x="6780" y="1"/>
                      <a:pt x="6711" y="24"/>
                      <a:pt x="6655" y="72"/>
                    </a:cubicBezTo>
                    <a:cubicBezTo>
                      <a:pt x="6623" y="99"/>
                      <a:pt x="3422" y="2774"/>
                      <a:pt x="295" y="2893"/>
                    </a:cubicBezTo>
                    <a:cubicBezTo>
                      <a:pt x="130" y="2899"/>
                      <a:pt x="1" y="3036"/>
                      <a:pt x="3" y="3199"/>
                    </a:cubicBezTo>
                    <a:cubicBezTo>
                      <a:pt x="7" y="3363"/>
                      <a:pt x="141" y="3494"/>
                      <a:pt x="303" y="3494"/>
                    </a:cubicBezTo>
                    <a:cubicBezTo>
                      <a:pt x="304" y="3494"/>
                      <a:pt x="305" y="3494"/>
                      <a:pt x="305" y="3494"/>
                    </a:cubicBezTo>
                    <a:lnTo>
                      <a:pt x="317" y="3494"/>
                    </a:lnTo>
                    <a:cubicBezTo>
                      <a:pt x="3654" y="3366"/>
                      <a:pt x="6905" y="647"/>
                      <a:pt x="7042" y="530"/>
                    </a:cubicBezTo>
                    <a:cubicBezTo>
                      <a:pt x="7169" y="424"/>
                      <a:pt x="7185" y="234"/>
                      <a:pt x="7078" y="107"/>
                    </a:cubicBezTo>
                    <a:cubicBezTo>
                      <a:pt x="7019" y="37"/>
                      <a:pt x="6934" y="1"/>
                      <a:pt x="684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2">
                <a:extLst>
                  <a:ext uri="{FF2B5EF4-FFF2-40B4-BE49-F238E27FC236}">
                    <a16:creationId xmlns:a16="http://schemas.microsoft.com/office/drawing/2014/main" id="{58D301BB-0DA9-B332-46AB-1ECB71D570BD}"/>
                  </a:ext>
                </a:extLst>
              </p:cNvPr>
              <p:cNvSpPr/>
              <p:nvPr/>
            </p:nvSpPr>
            <p:spPr>
              <a:xfrm>
                <a:off x="6198946" y="2791739"/>
                <a:ext cx="209068" cy="89373"/>
              </a:xfrm>
              <a:custGeom>
                <a:avLst/>
                <a:gdLst/>
                <a:ahLst/>
                <a:cxnLst/>
                <a:rect l="l" t="t" r="r" b="b"/>
                <a:pathLst>
                  <a:path w="10618" h="4539" extrusionOk="0">
                    <a:moveTo>
                      <a:pt x="6923" y="0"/>
                    </a:moveTo>
                    <a:cubicBezTo>
                      <a:pt x="6677" y="0"/>
                      <a:pt x="6423" y="14"/>
                      <a:pt x="6164" y="45"/>
                    </a:cubicBezTo>
                    <a:cubicBezTo>
                      <a:pt x="4025" y="296"/>
                      <a:pt x="2516" y="2435"/>
                      <a:pt x="1761" y="2812"/>
                    </a:cubicBezTo>
                    <a:cubicBezTo>
                      <a:pt x="1007" y="3189"/>
                      <a:pt x="0" y="3190"/>
                      <a:pt x="0" y="3190"/>
                    </a:cubicBezTo>
                    <a:cubicBezTo>
                      <a:pt x="0" y="3190"/>
                      <a:pt x="1252" y="4538"/>
                      <a:pt x="1987" y="4538"/>
                    </a:cubicBezTo>
                    <a:cubicBezTo>
                      <a:pt x="2092" y="4538"/>
                      <a:pt x="2186" y="4511"/>
                      <a:pt x="2265" y="4448"/>
                    </a:cubicBezTo>
                    <a:cubicBezTo>
                      <a:pt x="2894" y="3944"/>
                      <a:pt x="5158" y="1680"/>
                      <a:pt x="7800" y="1428"/>
                    </a:cubicBezTo>
                    <a:cubicBezTo>
                      <a:pt x="8398" y="1372"/>
                      <a:pt x="8879" y="1353"/>
                      <a:pt x="9262" y="1353"/>
                    </a:cubicBezTo>
                    <a:cubicBezTo>
                      <a:pt x="9948" y="1353"/>
                      <a:pt x="10319" y="1412"/>
                      <a:pt x="10475" y="1412"/>
                    </a:cubicBezTo>
                    <a:cubicBezTo>
                      <a:pt x="10618" y="1412"/>
                      <a:pt x="10581" y="1363"/>
                      <a:pt x="10442" y="1177"/>
                    </a:cubicBezTo>
                    <a:cubicBezTo>
                      <a:pt x="10111" y="734"/>
                      <a:pt x="8710" y="0"/>
                      <a:pt x="692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2">
                <a:extLst>
                  <a:ext uri="{FF2B5EF4-FFF2-40B4-BE49-F238E27FC236}">
                    <a16:creationId xmlns:a16="http://schemas.microsoft.com/office/drawing/2014/main" id="{31175A88-AC1E-0FA1-3BCD-E4022E74DFBC}"/>
                  </a:ext>
                </a:extLst>
              </p:cNvPr>
              <p:cNvSpPr/>
              <p:nvPr/>
            </p:nvSpPr>
            <p:spPr>
              <a:xfrm>
                <a:off x="6191090" y="2785773"/>
                <a:ext cx="223206" cy="101226"/>
              </a:xfrm>
              <a:custGeom>
                <a:avLst/>
                <a:gdLst/>
                <a:ahLst/>
                <a:cxnLst/>
                <a:rect l="l" t="t" r="r" b="b"/>
                <a:pathLst>
                  <a:path w="11336" h="5141" extrusionOk="0">
                    <a:moveTo>
                      <a:pt x="7328" y="603"/>
                    </a:moveTo>
                    <a:cubicBezTo>
                      <a:pt x="8652" y="603"/>
                      <a:pt x="9715" y="1022"/>
                      <a:pt x="10257" y="1371"/>
                    </a:cubicBezTo>
                    <a:cubicBezTo>
                      <a:pt x="10092" y="1362"/>
                      <a:pt x="9896" y="1356"/>
                      <a:pt x="9665" y="1356"/>
                    </a:cubicBezTo>
                    <a:cubicBezTo>
                      <a:pt x="9272" y="1356"/>
                      <a:pt x="8779" y="1374"/>
                      <a:pt x="8171" y="1433"/>
                    </a:cubicBezTo>
                    <a:cubicBezTo>
                      <a:pt x="5769" y="1661"/>
                      <a:pt x="3676" y="3479"/>
                      <a:pt x="2782" y="4254"/>
                    </a:cubicBezTo>
                    <a:cubicBezTo>
                      <a:pt x="2657" y="4365"/>
                      <a:pt x="2553" y="4454"/>
                      <a:pt x="2476" y="4515"/>
                    </a:cubicBezTo>
                    <a:cubicBezTo>
                      <a:pt x="2451" y="4535"/>
                      <a:pt x="2418" y="4544"/>
                      <a:pt x="2376" y="4544"/>
                    </a:cubicBezTo>
                    <a:cubicBezTo>
                      <a:pt x="2128" y="4544"/>
                      <a:pt x="1605" y="4215"/>
                      <a:pt x="1076" y="3739"/>
                    </a:cubicBezTo>
                    <a:cubicBezTo>
                      <a:pt x="1441" y="3686"/>
                      <a:pt x="1897" y="3583"/>
                      <a:pt x="2295" y="3384"/>
                    </a:cubicBezTo>
                    <a:cubicBezTo>
                      <a:pt x="2561" y="3251"/>
                      <a:pt x="2864" y="2972"/>
                      <a:pt x="3248" y="2616"/>
                    </a:cubicBezTo>
                    <a:cubicBezTo>
                      <a:pt x="4072" y="1853"/>
                      <a:pt x="5201" y="810"/>
                      <a:pt x="6599" y="645"/>
                    </a:cubicBezTo>
                    <a:cubicBezTo>
                      <a:pt x="6849" y="616"/>
                      <a:pt x="7092" y="603"/>
                      <a:pt x="7328" y="603"/>
                    </a:cubicBezTo>
                    <a:close/>
                    <a:moveTo>
                      <a:pt x="7341" y="1"/>
                    </a:moveTo>
                    <a:cubicBezTo>
                      <a:pt x="7078" y="1"/>
                      <a:pt x="6806" y="16"/>
                      <a:pt x="6528" y="49"/>
                    </a:cubicBezTo>
                    <a:cubicBezTo>
                      <a:pt x="4937" y="236"/>
                      <a:pt x="3675" y="1403"/>
                      <a:pt x="2840" y="2174"/>
                    </a:cubicBezTo>
                    <a:cubicBezTo>
                      <a:pt x="2505" y="2484"/>
                      <a:pt x="2214" y="2752"/>
                      <a:pt x="2026" y="2847"/>
                    </a:cubicBezTo>
                    <a:cubicBezTo>
                      <a:pt x="1346" y="3186"/>
                      <a:pt x="409" y="3192"/>
                      <a:pt x="399" y="3192"/>
                    </a:cubicBezTo>
                    <a:cubicBezTo>
                      <a:pt x="136" y="3192"/>
                      <a:pt x="1" y="3505"/>
                      <a:pt x="179" y="3697"/>
                    </a:cubicBezTo>
                    <a:cubicBezTo>
                      <a:pt x="533" y="4079"/>
                      <a:pt x="1592" y="5140"/>
                      <a:pt x="2392" y="5140"/>
                    </a:cubicBezTo>
                    <a:cubicBezTo>
                      <a:pt x="2559" y="5140"/>
                      <a:pt x="2715" y="5094"/>
                      <a:pt x="2851" y="4986"/>
                    </a:cubicBezTo>
                    <a:cubicBezTo>
                      <a:pt x="2934" y="4920"/>
                      <a:pt x="3043" y="4825"/>
                      <a:pt x="3177" y="4709"/>
                    </a:cubicBezTo>
                    <a:cubicBezTo>
                      <a:pt x="4027" y="3970"/>
                      <a:pt x="6017" y="2241"/>
                      <a:pt x="8228" y="2031"/>
                    </a:cubicBezTo>
                    <a:cubicBezTo>
                      <a:pt x="8816" y="1975"/>
                      <a:pt x="9291" y="1957"/>
                      <a:pt x="9668" y="1957"/>
                    </a:cubicBezTo>
                    <a:cubicBezTo>
                      <a:pt x="10121" y="1957"/>
                      <a:pt x="10432" y="1983"/>
                      <a:pt x="10628" y="1999"/>
                    </a:cubicBezTo>
                    <a:cubicBezTo>
                      <a:pt x="10714" y="2007"/>
                      <a:pt x="10792" y="2013"/>
                      <a:pt x="10863" y="2013"/>
                    </a:cubicBezTo>
                    <a:cubicBezTo>
                      <a:pt x="11025" y="2013"/>
                      <a:pt x="11147" y="1979"/>
                      <a:pt x="11224" y="1838"/>
                    </a:cubicBezTo>
                    <a:cubicBezTo>
                      <a:pt x="11336" y="1638"/>
                      <a:pt x="11212" y="1474"/>
                      <a:pt x="11081" y="1300"/>
                    </a:cubicBezTo>
                    <a:cubicBezTo>
                      <a:pt x="10716" y="812"/>
                      <a:pt x="9262" y="1"/>
                      <a:pt x="73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2">
                <a:extLst>
                  <a:ext uri="{FF2B5EF4-FFF2-40B4-BE49-F238E27FC236}">
                    <a16:creationId xmlns:a16="http://schemas.microsoft.com/office/drawing/2014/main" id="{8F3230FA-79C9-F912-4DD4-B2C195840A9C}"/>
                  </a:ext>
                </a:extLst>
              </p:cNvPr>
              <p:cNvSpPr/>
              <p:nvPr/>
            </p:nvSpPr>
            <p:spPr>
              <a:xfrm>
                <a:off x="6020574" y="2819660"/>
                <a:ext cx="121428" cy="48575"/>
              </a:xfrm>
              <a:custGeom>
                <a:avLst/>
                <a:gdLst/>
                <a:ahLst/>
                <a:cxnLst/>
                <a:rect l="l" t="t" r="r" b="b"/>
                <a:pathLst>
                  <a:path w="6167" h="2467" extrusionOk="0">
                    <a:moveTo>
                      <a:pt x="1754" y="0"/>
                    </a:moveTo>
                    <a:cubicBezTo>
                      <a:pt x="1672" y="0"/>
                      <a:pt x="1591" y="4"/>
                      <a:pt x="1511" y="10"/>
                    </a:cubicBezTo>
                    <a:cubicBezTo>
                      <a:pt x="1" y="136"/>
                      <a:pt x="126" y="1141"/>
                      <a:pt x="126" y="1141"/>
                    </a:cubicBezTo>
                    <a:cubicBezTo>
                      <a:pt x="126" y="1141"/>
                      <a:pt x="757" y="1267"/>
                      <a:pt x="2895" y="1897"/>
                    </a:cubicBezTo>
                    <a:cubicBezTo>
                      <a:pt x="4372" y="2332"/>
                      <a:pt x="4889" y="2466"/>
                      <a:pt x="5192" y="2466"/>
                    </a:cubicBezTo>
                    <a:cubicBezTo>
                      <a:pt x="5327" y="2466"/>
                      <a:pt x="5420" y="2439"/>
                      <a:pt x="5537" y="2401"/>
                    </a:cubicBezTo>
                    <a:cubicBezTo>
                      <a:pt x="5914" y="2275"/>
                      <a:pt x="6166" y="1268"/>
                      <a:pt x="6166" y="1268"/>
                    </a:cubicBezTo>
                    <a:lnTo>
                      <a:pt x="6166" y="1268"/>
                    </a:lnTo>
                    <a:cubicBezTo>
                      <a:pt x="6079" y="1355"/>
                      <a:pt x="5965" y="1389"/>
                      <a:pt x="5841" y="1389"/>
                    </a:cubicBezTo>
                    <a:cubicBezTo>
                      <a:pt x="5429" y="1389"/>
                      <a:pt x="4907" y="1016"/>
                      <a:pt x="4907" y="1016"/>
                    </a:cubicBezTo>
                    <a:cubicBezTo>
                      <a:pt x="4907" y="1016"/>
                      <a:pt x="3215" y="0"/>
                      <a:pt x="1754"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2">
                <a:extLst>
                  <a:ext uri="{FF2B5EF4-FFF2-40B4-BE49-F238E27FC236}">
                    <a16:creationId xmlns:a16="http://schemas.microsoft.com/office/drawing/2014/main" id="{21877DA8-1DD2-6326-3FC6-1D2335CD4340}"/>
                  </a:ext>
                </a:extLst>
              </p:cNvPr>
              <p:cNvSpPr/>
              <p:nvPr/>
            </p:nvSpPr>
            <p:spPr>
              <a:xfrm>
                <a:off x="6016262" y="2813753"/>
                <a:ext cx="132100" cy="60429"/>
              </a:xfrm>
              <a:custGeom>
                <a:avLst/>
                <a:gdLst/>
                <a:ahLst/>
                <a:cxnLst/>
                <a:rect l="l" t="t" r="r" b="b"/>
                <a:pathLst>
                  <a:path w="6709" h="3069" extrusionOk="0">
                    <a:moveTo>
                      <a:pt x="1972" y="602"/>
                    </a:moveTo>
                    <a:cubicBezTo>
                      <a:pt x="3327" y="602"/>
                      <a:pt x="4951" y="1562"/>
                      <a:pt x="4952" y="1562"/>
                    </a:cubicBezTo>
                    <a:cubicBezTo>
                      <a:pt x="5025" y="1615"/>
                      <a:pt x="5477" y="1924"/>
                      <a:pt x="5932" y="1980"/>
                    </a:cubicBezTo>
                    <a:cubicBezTo>
                      <a:pt x="5836" y="2209"/>
                      <a:pt x="5731" y="2385"/>
                      <a:pt x="5661" y="2416"/>
                    </a:cubicBezTo>
                    <a:cubicBezTo>
                      <a:pt x="5577" y="2444"/>
                      <a:pt x="5512" y="2466"/>
                      <a:pt x="5406" y="2466"/>
                    </a:cubicBezTo>
                    <a:cubicBezTo>
                      <a:pt x="5157" y="2466"/>
                      <a:pt x="4682" y="2346"/>
                      <a:pt x="3198" y="1910"/>
                    </a:cubicBezTo>
                    <a:cubicBezTo>
                      <a:pt x="1785" y="1494"/>
                      <a:pt x="1028" y="1297"/>
                      <a:pt x="671" y="1209"/>
                    </a:cubicBezTo>
                    <a:cubicBezTo>
                      <a:pt x="695" y="1132"/>
                      <a:pt x="734" y="1060"/>
                      <a:pt x="786" y="997"/>
                    </a:cubicBezTo>
                    <a:cubicBezTo>
                      <a:pt x="960" y="782"/>
                      <a:pt x="1295" y="648"/>
                      <a:pt x="1755" y="610"/>
                    </a:cubicBezTo>
                    <a:cubicBezTo>
                      <a:pt x="1826" y="604"/>
                      <a:pt x="1899" y="602"/>
                      <a:pt x="1972" y="602"/>
                    </a:cubicBezTo>
                    <a:close/>
                    <a:moveTo>
                      <a:pt x="1975" y="0"/>
                    </a:moveTo>
                    <a:cubicBezTo>
                      <a:pt x="1884" y="0"/>
                      <a:pt x="1794" y="4"/>
                      <a:pt x="1705" y="12"/>
                    </a:cubicBezTo>
                    <a:cubicBezTo>
                      <a:pt x="1069" y="64"/>
                      <a:pt x="603" y="268"/>
                      <a:pt x="319" y="619"/>
                    </a:cubicBezTo>
                    <a:cubicBezTo>
                      <a:pt x="0" y="1011"/>
                      <a:pt x="42" y="1433"/>
                      <a:pt x="48" y="1481"/>
                    </a:cubicBezTo>
                    <a:cubicBezTo>
                      <a:pt x="64" y="1609"/>
                      <a:pt x="160" y="1712"/>
                      <a:pt x="287" y="1738"/>
                    </a:cubicBezTo>
                    <a:cubicBezTo>
                      <a:pt x="293" y="1739"/>
                      <a:pt x="939" y="1871"/>
                      <a:pt x="3029" y="2486"/>
                    </a:cubicBezTo>
                    <a:cubicBezTo>
                      <a:pt x="4490" y="2916"/>
                      <a:pt x="5046" y="3068"/>
                      <a:pt x="5409" y="3068"/>
                    </a:cubicBezTo>
                    <a:cubicBezTo>
                      <a:pt x="5574" y="3068"/>
                      <a:pt x="5700" y="3036"/>
                      <a:pt x="5850" y="2986"/>
                    </a:cubicBezTo>
                    <a:cubicBezTo>
                      <a:pt x="6346" y="2820"/>
                      <a:pt x="6607" y="1915"/>
                      <a:pt x="6676" y="1641"/>
                    </a:cubicBezTo>
                    <a:cubicBezTo>
                      <a:pt x="6709" y="1510"/>
                      <a:pt x="6649" y="1373"/>
                      <a:pt x="6532" y="1306"/>
                    </a:cubicBezTo>
                    <a:cubicBezTo>
                      <a:pt x="6486" y="1280"/>
                      <a:pt x="6435" y="1267"/>
                      <a:pt x="6385" y="1267"/>
                    </a:cubicBezTo>
                    <a:cubicBezTo>
                      <a:pt x="6307" y="1267"/>
                      <a:pt x="6230" y="1298"/>
                      <a:pt x="6172" y="1356"/>
                    </a:cubicBezTo>
                    <a:cubicBezTo>
                      <a:pt x="6148" y="1379"/>
                      <a:pt x="6110" y="1390"/>
                      <a:pt x="6061" y="1390"/>
                    </a:cubicBezTo>
                    <a:cubicBezTo>
                      <a:pt x="5877" y="1390"/>
                      <a:pt x="5543" y="1244"/>
                      <a:pt x="5281" y="1060"/>
                    </a:cubicBezTo>
                    <a:cubicBezTo>
                      <a:pt x="5205" y="1014"/>
                      <a:pt x="3498" y="0"/>
                      <a:pt x="197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2">
                <a:extLst>
                  <a:ext uri="{FF2B5EF4-FFF2-40B4-BE49-F238E27FC236}">
                    <a16:creationId xmlns:a16="http://schemas.microsoft.com/office/drawing/2014/main" id="{BF6C6AC1-F412-0A7C-CD0A-803B5CE2E1D9}"/>
                  </a:ext>
                </a:extLst>
              </p:cNvPr>
              <p:cNvSpPr/>
              <p:nvPr/>
            </p:nvSpPr>
            <p:spPr>
              <a:xfrm>
                <a:off x="6431780" y="2509109"/>
                <a:ext cx="146159" cy="233976"/>
              </a:xfrm>
              <a:custGeom>
                <a:avLst/>
                <a:gdLst/>
                <a:ahLst/>
                <a:cxnLst/>
                <a:rect l="l" t="t" r="r" b="b"/>
                <a:pathLst>
                  <a:path w="7423" h="11883" extrusionOk="0">
                    <a:moveTo>
                      <a:pt x="705" y="1"/>
                    </a:moveTo>
                    <a:cubicBezTo>
                      <a:pt x="272" y="1"/>
                      <a:pt x="1" y="57"/>
                      <a:pt x="1" y="57"/>
                    </a:cubicBezTo>
                    <a:cubicBezTo>
                      <a:pt x="1" y="57"/>
                      <a:pt x="5662" y="2447"/>
                      <a:pt x="6165" y="11883"/>
                    </a:cubicBezTo>
                    <a:lnTo>
                      <a:pt x="7297" y="11757"/>
                    </a:lnTo>
                    <a:cubicBezTo>
                      <a:pt x="7297" y="11757"/>
                      <a:pt x="7423" y="7354"/>
                      <a:pt x="5537" y="3328"/>
                    </a:cubicBezTo>
                    <a:cubicBezTo>
                      <a:pt x="4164" y="400"/>
                      <a:pt x="1860" y="1"/>
                      <a:pt x="7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2">
                <a:extLst>
                  <a:ext uri="{FF2B5EF4-FFF2-40B4-BE49-F238E27FC236}">
                    <a16:creationId xmlns:a16="http://schemas.microsoft.com/office/drawing/2014/main" id="{74A9E4AA-2DD0-AD2C-A669-E33B93FC0B29}"/>
                  </a:ext>
                </a:extLst>
              </p:cNvPr>
              <p:cNvSpPr/>
              <p:nvPr/>
            </p:nvSpPr>
            <p:spPr>
              <a:xfrm>
                <a:off x="6425637" y="2503320"/>
                <a:ext cx="157835" cy="245672"/>
              </a:xfrm>
              <a:custGeom>
                <a:avLst/>
                <a:gdLst/>
                <a:ahLst/>
                <a:cxnLst/>
                <a:rect l="l" t="t" r="r" b="b"/>
                <a:pathLst>
                  <a:path w="8016" h="12477" extrusionOk="0">
                    <a:moveTo>
                      <a:pt x="1354" y="601"/>
                    </a:moveTo>
                    <a:cubicBezTo>
                      <a:pt x="2503" y="677"/>
                      <a:pt x="4390" y="1219"/>
                      <a:pt x="5576" y="3749"/>
                    </a:cubicBezTo>
                    <a:cubicBezTo>
                      <a:pt x="7150" y="7109"/>
                      <a:pt x="7300" y="10786"/>
                      <a:pt x="7309" y="11782"/>
                    </a:cubicBezTo>
                    <a:lnTo>
                      <a:pt x="6758" y="11844"/>
                    </a:lnTo>
                    <a:cubicBezTo>
                      <a:pt x="6291" y="4795"/>
                      <a:pt x="2999" y="1712"/>
                      <a:pt x="1354" y="601"/>
                    </a:cubicBezTo>
                    <a:close/>
                    <a:moveTo>
                      <a:pt x="986" y="0"/>
                    </a:moveTo>
                    <a:cubicBezTo>
                      <a:pt x="543" y="0"/>
                      <a:pt x="263" y="55"/>
                      <a:pt x="252" y="57"/>
                    </a:cubicBezTo>
                    <a:cubicBezTo>
                      <a:pt x="124" y="83"/>
                      <a:pt x="27" y="190"/>
                      <a:pt x="14" y="321"/>
                    </a:cubicBezTo>
                    <a:cubicBezTo>
                      <a:pt x="1" y="452"/>
                      <a:pt x="74" y="576"/>
                      <a:pt x="195" y="627"/>
                    </a:cubicBezTo>
                    <a:cubicBezTo>
                      <a:pt x="251" y="651"/>
                      <a:pt x="5691" y="3077"/>
                      <a:pt x="6178" y="12192"/>
                    </a:cubicBezTo>
                    <a:cubicBezTo>
                      <a:pt x="6186" y="12351"/>
                      <a:pt x="6318" y="12477"/>
                      <a:pt x="6477" y="12477"/>
                    </a:cubicBezTo>
                    <a:cubicBezTo>
                      <a:pt x="6489" y="12477"/>
                      <a:pt x="6499" y="12477"/>
                      <a:pt x="6511" y="12476"/>
                    </a:cubicBezTo>
                    <a:lnTo>
                      <a:pt x="7642" y="12350"/>
                    </a:lnTo>
                    <a:cubicBezTo>
                      <a:pt x="7792" y="12333"/>
                      <a:pt x="7907" y="12210"/>
                      <a:pt x="7910" y="12059"/>
                    </a:cubicBezTo>
                    <a:cubicBezTo>
                      <a:pt x="7916" y="11877"/>
                      <a:pt x="8016" y="7538"/>
                      <a:pt x="6121" y="3494"/>
                    </a:cubicBezTo>
                    <a:cubicBezTo>
                      <a:pt x="4678" y="416"/>
                      <a:pt x="2211" y="0"/>
                      <a:pt x="98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2">
                <a:extLst>
                  <a:ext uri="{FF2B5EF4-FFF2-40B4-BE49-F238E27FC236}">
                    <a16:creationId xmlns:a16="http://schemas.microsoft.com/office/drawing/2014/main" id="{AABC11AB-D903-D096-590B-2D27CDE1A2C4}"/>
                  </a:ext>
                </a:extLst>
              </p:cNvPr>
              <p:cNvSpPr/>
              <p:nvPr/>
            </p:nvSpPr>
            <p:spPr>
              <a:xfrm>
                <a:off x="6491283" y="2712920"/>
                <a:ext cx="181778" cy="107980"/>
              </a:xfrm>
              <a:custGeom>
                <a:avLst/>
                <a:gdLst/>
                <a:ahLst/>
                <a:cxnLst/>
                <a:rect l="l" t="t" r="r" b="b"/>
                <a:pathLst>
                  <a:path w="9232" h="5484" extrusionOk="0">
                    <a:moveTo>
                      <a:pt x="7210" y="1"/>
                    </a:moveTo>
                    <a:cubicBezTo>
                      <a:pt x="7009" y="1"/>
                      <a:pt x="6805" y="35"/>
                      <a:pt x="6605" y="107"/>
                    </a:cubicBezTo>
                    <a:lnTo>
                      <a:pt x="1312" y="2001"/>
                    </a:lnTo>
                    <a:cubicBezTo>
                      <a:pt x="492" y="2295"/>
                      <a:pt x="1" y="3137"/>
                      <a:pt x="150" y="3997"/>
                    </a:cubicBezTo>
                    <a:cubicBezTo>
                      <a:pt x="300" y="4855"/>
                      <a:pt x="1044" y="5482"/>
                      <a:pt x="1916" y="5484"/>
                    </a:cubicBezTo>
                    <a:cubicBezTo>
                      <a:pt x="2122" y="5484"/>
                      <a:pt x="2327" y="5448"/>
                      <a:pt x="2520" y="5378"/>
                    </a:cubicBezTo>
                    <a:lnTo>
                      <a:pt x="7813" y="3483"/>
                    </a:lnTo>
                    <a:cubicBezTo>
                      <a:pt x="8746" y="3150"/>
                      <a:pt x="9231" y="2123"/>
                      <a:pt x="8898" y="1190"/>
                    </a:cubicBezTo>
                    <a:cubicBezTo>
                      <a:pt x="8635" y="458"/>
                      <a:pt x="7946" y="1"/>
                      <a:pt x="72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2">
                <a:extLst>
                  <a:ext uri="{FF2B5EF4-FFF2-40B4-BE49-F238E27FC236}">
                    <a16:creationId xmlns:a16="http://schemas.microsoft.com/office/drawing/2014/main" id="{2B10480A-9B40-6C9B-508B-A16CE8E765A5}"/>
                  </a:ext>
                </a:extLst>
              </p:cNvPr>
              <p:cNvSpPr/>
              <p:nvPr/>
            </p:nvSpPr>
            <p:spPr>
              <a:xfrm>
                <a:off x="6484943" y="2706994"/>
                <a:ext cx="194793" cy="119833"/>
              </a:xfrm>
              <a:custGeom>
                <a:avLst/>
                <a:gdLst/>
                <a:ahLst/>
                <a:cxnLst/>
                <a:rect l="l" t="t" r="r" b="b"/>
                <a:pathLst>
                  <a:path w="9893" h="6086" extrusionOk="0">
                    <a:moveTo>
                      <a:pt x="7533" y="602"/>
                    </a:moveTo>
                    <a:cubicBezTo>
                      <a:pt x="8259" y="604"/>
                      <a:pt x="8877" y="1127"/>
                      <a:pt x="9001" y="1842"/>
                    </a:cubicBezTo>
                    <a:cubicBezTo>
                      <a:pt x="9124" y="2557"/>
                      <a:pt x="8716" y="3257"/>
                      <a:pt x="8034" y="3502"/>
                    </a:cubicBezTo>
                    <a:lnTo>
                      <a:pt x="2742" y="5397"/>
                    </a:lnTo>
                    <a:cubicBezTo>
                      <a:pt x="2583" y="5454"/>
                      <a:pt x="2419" y="5482"/>
                      <a:pt x="2257" y="5482"/>
                    </a:cubicBezTo>
                    <a:cubicBezTo>
                      <a:pt x="1640" y="5482"/>
                      <a:pt x="1046" y="5091"/>
                      <a:pt x="833" y="4493"/>
                    </a:cubicBezTo>
                    <a:cubicBezTo>
                      <a:pt x="554" y="3717"/>
                      <a:pt x="958" y="2862"/>
                      <a:pt x="1736" y="2586"/>
                    </a:cubicBezTo>
                    <a:lnTo>
                      <a:pt x="7029" y="691"/>
                    </a:lnTo>
                    <a:cubicBezTo>
                      <a:pt x="7190" y="632"/>
                      <a:pt x="7361" y="602"/>
                      <a:pt x="7533" y="602"/>
                    </a:cubicBezTo>
                    <a:close/>
                    <a:moveTo>
                      <a:pt x="7531" y="1"/>
                    </a:moveTo>
                    <a:cubicBezTo>
                      <a:pt x="7297" y="1"/>
                      <a:pt x="7059" y="41"/>
                      <a:pt x="6825" y="124"/>
                    </a:cubicBezTo>
                    <a:lnTo>
                      <a:pt x="1532" y="2019"/>
                    </a:lnTo>
                    <a:cubicBezTo>
                      <a:pt x="574" y="2362"/>
                      <a:pt x="0" y="3346"/>
                      <a:pt x="175" y="4349"/>
                    </a:cubicBezTo>
                    <a:cubicBezTo>
                      <a:pt x="349" y="5352"/>
                      <a:pt x="1219" y="6084"/>
                      <a:pt x="2238" y="6086"/>
                    </a:cubicBezTo>
                    <a:cubicBezTo>
                      <a:pt x="2478" y="6084"/>
                      <a:pt x="2718" y="6043"/>
                      <a:pt x="2944" y="5962"/>
                    </a:cubicBezTo>
                    <a:lnTo>
                      <a:pt x="8237" y="4068"/>
                    </a:lnTo>
                    <a:cubicBezTo>
                      <a:pt x="9326" y="3678"/>
                      <a:pt x="9892" y="2479"/>
                      <a:pt x="9502" y="1390"/>
                    </a:cubicBezTo>
                    <a:cubicBezTo>
                      <a:pt x="9197" y="534"/>
                      <a:pt x="8391" y="1"/>
                      <a:pt x="753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2">
                <a:extLst>
                  <a:ext uri="{FF2B5EF4-FFF2-40B4-BE49-F238E27FC236}">
                    <a16:creationId xmlns:a16="http://schemas.microsoft.com/office/drawing/2014/main" id="{15E9F907-C8D3-ACA5-423A-D1661B9D4363}"/>
                  </a:ext>
                </a:extLst>
              </p:cNvPr>
              <p:cNvSpPr/>
              <p:nvPr/>
            </p:nvSpPr>
            <p:spPr>
              <a:xfrm>
                <a:off x="6492859" y="2760058"/>
                <a:ext cx="52592" cy="57593"/>
              </a:xfrm>
              <a:custGeom>
                <a:avLst/>
                <a:gdLst/>
                <a:ahLst/>
                <a:cxnLst/>
                <a:rect l="l" t="t" r="r" b="b"/>
                <a:pathLst>
                  <a:path w="2671" h="2925" extrusionOk="0">
                    <a:moveTo>
                      <a:pt x="1107" y="0"/>
                    </a:moveTo>
                    <a:cubicBezTo>
                      <a:pt x="1005" y="0"/>
                      <a:pt x="904" y="18"/>
                      <a:pt x="807" y="54"/>
                    </a:cubicBezTo>
                    <a:cubicBezTo>
                      <a:pt x="230" y="270"/>
                      <a:pt x="0" y="1076"/>
                      <a:pt x="292" y="1854"/>
                    </a:cubicBezTo>
                    <a:cubicBezTo>
                      <a:pt x="535" y="2501"/>
                      <a:pt x="1062" y="2925"/>
                      <a:pt x="1564" y="2925"/>
                    </a:cubicBezTo>
                    <a:cubicBezTo>
                      <a:pt x="1666" y="2925"/>
                      <a:pt x="1766" y="2908"/>
                      <a:pt x="1863" y="2871"/>
                    </a:cubicBezTo>
                    <a:cubicBezTo>
                      <a:pt x="2439" y="2654"/>
                      <a:pt x="2670" y="1849"/>
                      <a:pt x="2379" y="1072"/>
                    </a:cubicBezTo>
                    <a:cubicBezTo>
                      <a:pt x="2135" y="424"/>
                      <a:pt x="1608" y="0"/>
                      <a:pt x="11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2">
                <a:extLst>
                  <a:ext uri="{FF2B5EF4-FFF2-40B4-BE49-F238E27FC236}">
                    <a16:creationId xmlns:a16="http://schemas.microsoft.com/office/drawing/2014/main" id="{C13453C4-942D-4148-BF92-60DC24E32DD5}"/>
                  </a:ext>
                </a:extLst>
              </p:cNvPr>
              <p:cNvSpPr/>
              <p:nvPr/>
            </p:nvSpPr>
            <p:spPr>
              <a:xfrm>
                <a:off x="6486164" y="2754132"/>
                <a:ext cx="62811" cy="69407"/>
              </a:xfrm>
              <a:custGeom>
                <a:avLst/>
                <a:gdLst/>
                <a:ahLst/>
                <a:cxnLst/>
                <a:rect l="l" t="t" r="r" b="b"/>
                <a:pathLst>
                  <a:path w="3190" h="3525" extrusionOk="0">
                    <a:moveTo>
                      <a:pt x="1435" y="602"/>
                    </a:moveTo>
                    <a:cubicBezTo>
                      <a:pt x="1438" y="602"/>
                      <a:pt x="1441" y="602"/>
                      <a:pt x="1444" y="602"/>
                    </a:cubicBezTo>
                    <a:cubicBezTo>
                      <a:pt x="1820" y="602"/>
                      <a:pt x="2242" y="958"/>
                      <a:pt x="2438" y="1477"/>
                    </a:cubicBezTo>
                    <a:cubicBezTo>
                      <a:pt x="2556" y="1793"/>
                      <a:pt x="2578" y="2121"/>
                      <a:pt x="2498" y="2399"/>
                    </a:cubicBezTo>
                    <a:cubicBezTo>
                      <a:pt x="2427" y="2646"/>
                      <a:pt x="2285" y="2820"/>
                      <a:pt x="2098" y="2890"/>
                    </a:cubicBezTo>
                    <a:cubicBezTo>
                      <a:pt x="2036" y="2913"/>
                      <a:pt x="1972" y="2924"/>
                      <a:pt x="1907" y="2924"/>
                    </a:cubicBezTo>
                    <a:cubicBezTo>
                      <a:pt x="1532" y="2924"/>
                      <a:pt x="1109" y="2568"/>
                      <a:pt x="913" y="2048"/>
                    </a:cubicBezTo>
                    <a:cubicBezTo>
                      <a:pt x="684" y="1438"/>
                      <a:pt x="840" y="790"/>
                      <a:pt x="1252" y="635"/>
                    </a:cubicBezTo>
                    <a:cubicBezTo>
                      <a:pt x="1311" y="614"/>
                      <a:pt x="1373" y="602"/>
                      <a:pt x="1435" y="602"/>
                    </a:cubicBezTo>
                    <a:close/>
                    <a:moveTo>
                      <a:pt x="1441" y="1"/>
                    </a:moveTo>
                    <a:cubicBezTo>
                      <a:pt x="1305" y="1"/>
                      <a:pt x="1171" y="24"/>
                      <a:pt x="1041" y="73"/>
                    </a:cubicBezTo>
                    <a:cubicBezTo>
                      <a:pt x="310" y="348"/>
                      <a:pt x="0" y="1329"/>
                      <a:pt x="350" y="2261"/>
                    </a:cubicBezTo>
                    <a:cubicBezTo>
                      <a:pt x="638" y="3027"/>
                      <a:pt x="1283" y="3524"/>
                      <a:pt x="1910" y="3524"/>
                    </a:cubicBezTo>
                    <a:cubicBezTo>
                      <a:pt x="2047" y="3524"/>
                      <a:pt x="2182" y="3501"/>
                      <a:pt x="2309" y="3453"/>
                    </a:cubicBezTo>
                    <a:cubicBezTo>
                      <a:pt x="2679" y="3313"/>
                      <a:pt x="2951" y="2999"/>
                      <a:pt x="3076" y="2565"/>
                    </a:cubicBezTo>
                    <a:cubicBezTo>
                      <a:pt x="3190" y="2163"/>
                      <a:pt x="3162" y="1702"/>
                      <a:pt x="2999" y="1266"/>
                    </a:cubicBezTo>
                    <a:cubicBezTo>
                      <a:pt x="2711" y="499"/>
                      <a:pt x="2067" y="1"/>
                      <a:pt x="14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2">
                <a:extLst>
                  <a:ext uri="{FF2B5EF4-FFF2-40B4-BE49-F238E27FC236}">
                    <a16:creationId xmlns:a16="http://schemas.microsoft.com/office/drawing/2014/main" id="{DF8FC91E-A536-26C7-065F-6FC3C25114F5}"/>
                  </a:ext>
                </a:extLst>
              </p:cNvPr>
              <p:cNvSpPr/>
              <p:nvPr/>
            </p:nvSpPr>
            <p:spPr>
              <a:xfrm>
                <a:off x="6473995" y="2907241"/>
                <a:ext cx="59168" cy="100616"/>
              </a:xfrm>
              <a:custGeom>
                <a:avLst/>
                <a:gdLst/>
                <a:ahLst/>
                <a:cxnLst/>
                <a:rect l="l" t="t" r="r" b="b"/>
                <a:pathLst>
                  <a:path w="3005" h="5110" extrusionOk="0">
                    <a:moveTo>
                      <a:pt x="1503" y="1033"/>
                    </a:moveTo>
                    <a:cubicBezTo>
                      <a:pt x="1926" y="2021"/>
                      <a:pt x="2404" y="3252"/>
                      <a:pt x="2404" y="3608"/>
                    </a:cubicBezTo>
                    <a:cubicBezTo>
                      <a:pt x="2398" y="4101"/>
                      <a:pt x="1996" y="4497"/>
                      <a:pt x="1503" y="4497"/>
                    </a:cubicBezTo>
                    <a:cubicBezTo>
                      <a:pt x="1009" y="4497"/>
                      <a:pt x="607" y="4101"/>
                      <a:pt x="602" y="3608"/>
                    </a:cubicBezTo>
                    <a:cubicBezTo>
                      <a:pt x="602" y="3252"/>
                      <a:pt x="1079" y="2021"/>
                      <a:pt x="1503" y="1033"/>
                    </a:cubicBezTo>
                    <a:close/>
                    <a:moveTo>
                      <a:pt x="1503" y="1"/>
                    </a:moveTo>
                    <a:cubicBezTo>
                      <a:pt x="1390" y="1"/>
                      <a:pt x="1277" y="54"/>
                      <a:pt x="1229" y="161"/>
                    </a:cubicBezTo>
                    <a:cubicBezTo>
                      <a:pt x="1024" y="616"/>
                      <a:pt x="0" y="2915"/>
                      <a:pt x="0" y="3608"/>
                    </a:cubicBezTo>
                    <a:cubicBezTo>
                      <a:pt x="2" y="4437"/>
                      <a:pt x="674" y="5109"/>
                      <a:pt x="1503" y="5109"/>
                    </a:cubicBezTo>
                    <a:cubicBezTo>
                      <a:pt x="2331" y="5109"/>
                      <a:pt x="3004" y="4437"/>
                      <a:pt x="3005" y="3608"/>
                    </a:cubicBezTo>
                    <a:cubicBezTo>
                      <a:pt x="3005" y="2915"/>
                      <a:pt x="1982" y="616"/>
                      <a:pt x="1776" y="161"/>
                    </a:cubicBezTo>
                    <a:cubicBezTo>
                      <a:pt x="1728" y="54"/>
                      <a:pt x="1615" y="1"/>
                      <a:pt x="1503"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2">
                <a:extLst>
                  <a:ext uri="{FF2B5EF4-FFF2-40B4-BE49-F238E27FC236}">
                    <a16:creationId xmlns:a16="http://schemas.microsoft.com/office/drawing/2014/main" id="{3D712C8F-46B7-74F7-1F52-F251D144ACBA}"/>
                  </a:ext>
                </a:extLst>
              </p:cNvPr>
              <p:cNvSpPr/>
              <p:nvPr/>
            </p:nvSpPr>
            <p:spPr>
              <a:xfrm>
                <a:off x="6641656" y="1230441"/>
                <a:ext cx="1516071" cy="1799528"/>
              </a:xfrm>
              <a:custGeom>
                <a:avLst/>
                <a:gdLst/>
                <a:ahLst/>
                <a:cxnLst/>
                <a:rect l="l" t="t" r="r" b="b"/>
                <a:pathLst>
                  <a:path w="76997" h="91393" extrusionOk="0">
                    <a:moveTo>
                      <a:pt x="24017" y="0"/>
                    </a:moveTo>
                    <a:cubicBezTo>
                      <a:pt x="22933" y="0"/>
                      <a:pt x="21579" y="521"/>
                      <a:pt x="20269" y="974"/>
                    </a:cubicBezTo>
                    <a:cubicBezTo>
                      <a:pt x="17355" y="1983"/>
                      <a:pt x="9507" y="9607"/>
                      <a:pt x="7713" y="14428"/>
                    </a:cubicBezTo>
                    <a:cubicBezTo>
                      <a:pt x="5919" y="19249"/>
                      <a:pt x="7489" y="20818"/>
                      <a:pt x="10628" y="23733"/>
                    </a:cubicBezTo>
                    <a:cubicBezTo>
                      <a:pt x="13767" y="26647"/>
                      <a:pt x="17579" y="32590"/>
                      <a:pt x="19597" y="38195"/>
                    </a:cubicBezTo>
                    <a:cubicBezTo>
                      <a:pt x="21615" y="43801"/>
                      <a:pt x="24193" y="49182"/>
                      <a:pt x="28341" y="50640"/>
                    </a:cubicBezTo>
                    <a:cubicBezTo>
                      <a:pt x="28341" y="50640"/>
                      <a:pt x="21727" y="53778"/>
                      <a:pt x="17354" y="56918"/>
                    </a:cubicBezTo>
                    <a:cubicBezTo>
                      <a:pt x="12982" y="60056"/>
                      <a:pt x="10852" y="61515"/>
                      <a:pt x="10852" y="61515"/>
                    </a:cubicBezTo>
                    <a:cubicBezTo>
                      <a:pt x="10852" y="61515"/>
                      <a:pt x="4909" y="63196"/>
                      <a:pt x="2667" y="66110"/>
                    </a:cubicBezTo>
                    <a:cubicBezTo>
                      <a:pt x="1326" y="67854"/>
                      <a:pt x="475" y="69225"/>
                      <a:pt x="1" y="70054"/>
                    </a:cubicBezTo>
                    <a:cubicBezTo>
                      <a:pt x="1225" y="69607"/>
                      <a:pt x="3281" y="69045"/>
                      <a:pt x="5884" y="69045"/>
                    </a:cubicBezTo>
                    <a:cubicBezTo>
                      <a:pt x="8729" y="69045"/>
                      <a:pt x="12227" y="69715"/>
                      <a:pt x="16008" y="71940"/>
                    </a:cubicBezTo>
                    <a:cubicBezTo>
                      <a:pt x="24989" y="77223"/>
                      <a:pt x="26900" y="85990"/>
                      <a:pt x="26902" y="91392"/>
                    </a:cubicBezTo>
                    <a:lnTo>
                      <a:pt x="30471" y="88197"/>
                    </a:lnTo>
                    <a:cubicBezTo>
                      <a:pt x="30471" y="88197"/>
                      <a:pt x="39777" y="84497"/>
                      <a:pt x="47512" y="75976"/>
                    </a:cubicBezTo>
                    <a:cubicBezTo>
                      <a:pt x="55247" y="67456"/>
                      <a:pt x="56482" y="63309"/>
                      <a:pt x="57265" y="55685"/>
                    </a:cubicBezTo>
                    <a:cubicBezTo>
                      <a:pt x="58050" y="48061"/>
                      <a:pt x="61190" y="17903"/>
                      <a:pt x="61301" y="17455"/>
                    </a:cubicBezTo>
                    <a:cubicBezTo>
                      <a:pt x="61414" y="17007"/>
                      <a:pt x="62423" y="14764"/>
                      <a:pt x="63769" y="14540"/>
                    </a:cubicBezTo>
                    <a:cubicBezTo>
                      <a:pt x="63791" y="14537"/>
                      <a:pt x="63816" y="14535"/>
                      <a:pt x="63842" y="14535"/>
                    </a:cubicBezTo>
                    <a:cubicBezTo>
                      <a:pt x="65364" y="14535"/>
                      <a:pt x="72530" y="20830"/>
                      <a:pt x="73522" y="21491"/>
                    </a:cubicBezTo>
                    <a:cubicBezTo>
                      <a:pt x="73952" y="21777"/>
                      <a:pt x="74564" y="22002"/>
                      <a:pt x="75144" y="22002"/>
                    </a:cubicBezTo>
                    <a:cubicBezTo>
                      <a:pt x="75924" y="22002"/>
                      <a:pt x="76644" y="21592"/>
                      <a:pt x="76773" y="20369"/>
                    </a:cubicBezTo>
                    <a:cubicBezTo>
                      <a:pt x="76997" y="18240"/>
                      <a:pt x="75204" y="12971"/>
                      <a:pt x="69486" y="7252"/>
                    </a:cubicBezTo>
                    <a:cubicBezTo>
                      <a:pt x="65318" y="3085"/>
                      <a:pt x="61984" y="1479"/>
                      <a:pt x="59962" y="1479"/>
                    </a:cubicBezTo>
                    <a:cubicBezTo>
                      <a:pt x="59210" y="1479"/>
                      <a:pt x="58639" y="1701"/>
                      <a:pt x="58274" y="2096"/>
                    </a:cubicBezTo>
                    <a:cubicBezTo>
                      <a:pt x="56930" y="3553"/>
                      <a:pt x="57826" y="6693"/>
                      <a:pt x="56930" y="11289"/>
                    </a:cubicBezTo>
                    <a:cubicBezTo>
                      <a:pt x="56032" y="15885"/>
                      <a:pt x="50428" y="32478"/>
                      <a:pt x="47625" y="40326"/>
                    </a:cubicBezTo>
                    <a:cubicBezTo>
                      <a:pt x="44821" y="48174"/>
                      <a:pt x="45718" y="58825"/>
                      <a:pt x="45718" y="58825"/>
                    </a:cubicBezTo>
                    <a:cubicBezTo>
                      <a:pt x="45718" y="58825"/>
                      <a:pt x="41906" y="60169"/>
                      <a:pt x="39216" y="62187"/>
                    </a:cubicBezTo>
                    <a:cubicBezTo>
                      <a:pt x="36525" y="64204"/>
                      <a:pt x="32377" y="67008"/>
                      <a:pt x="32377" y="67008"/>
                    </a:cubicBezTo>
                    <a:lnTo>
                      <a:pt x="31256" y="66447"/>
                    </a:lnTo>
                    <a:cubicBezTo>
                      <a:pt x="31256" y="66447"/>
                      <a:pt x="37534" y="60169"/>
                      <a:pt x="39440" y="56581"/>
                    </a:cubicBezTo>
                    <a:cubicBezTo>
                      <a:pt x="41346" y="52993"/>
                      <a:pt x="41906" y="52769"/>
                      <a:pt x="40897" y="50640"/>
                    </a:cubicBezTo>
                    <a:cubicBezTo>
                      <a:pt x="39888" y="48509"/>
                      <a:pt x="31704" y="38195"/>
                      <a:pt x="28116" y="33599"/>
                    </a:cubicBezTo>
                    <a:cubicBezTo>
                      <a:pt x="24529" y="29002"/>
                      <a:pt x="20157" y="21267"/>
                      <a:pt x="19260" y="19025"/>
                    </a:cubicBezTo>
                    <a:cubicBezTo>
                      <a:pt x="18364" y="16782"/>
                      <a:pt x="18476" y="14540"/>
                      <a:pt x="19149" y="12971"/>
                    </a:cubicBezTo>
                    <a:cubicBezTo>
                      <a:pt x="19821" y="11401"/>
                      <a:pt x="26099" y="8261"/>
                      <a:pt x="26212" y="3440"/>
                    </a:cubicBezTo>
                    <a:cubicBezTo>
                      <a:pt x="26273" y="784"/>
                      <a:pt x="25348" y="0"/>
                      <a:pt x="2401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2">
                <a:extLst>
                  <a:ext uri="{FF2B5EF4-FFF2-40B4-BE49-F238E27FC236}">
                    <a16:creationId xmlns:a16="http://schemas.microsoft.com/office/drawing/2014/main" id="{EA2D6245-7050-39C5-F5FD-C5292C160E28}"/>
                  </a:ext>
                </a:extLst>
              </p:cNvPr>
              <p:cNvSpPr/>
              <p:nvPr/>
            </p:nvSpPr>
            <p:spPr>
              <a:xfrm>
                <a:off x="6634174" y="1224553"/>
                <a:ext cx="1529578" cy="1811342"/>
              </a:xfrm>
              <a:custGeom>
                <a:avLst/>
                <a:gdLst/>
                <a:ahLst/>
                <a:cxnLst/>
                <a:rect l="l" t="t" r="r" b="b"/>
                <a:pathLst>
                  <a:path w="77683" h="91993" extrusionOk="0">
                    <a:moveTo>
                      <a:pt x="24397" y="600"/>
                    </a:moveTo>
                    <a:cubicBezTo>
                      <a:pt x="24815" y="600"/>
                      <a:pt x="25180" y="685"/>
                      <a:pt x="25468" y="894"/>
                    </a:cubicBezTo>
                    <a:cubicBezTo>
                      <a:pt x="26048" y="1316"/>
                      <a:pt x="26325" y="2270"/>
                      <a:pt x="26291" y="3732"/>
                    </a:cubicBezTo>
                    <a:cubicBezTo>
                      <a:pt x="26217" y="6899"/>
                      <a:pt x="23359" y="9318"/>
                      <a:pt x="21272" y="11084"/>
                    </a:cubicBezTo>
                    <a:cubicBezTo>
                      <a:pt x="20277" y="11926"/>
                      <a:pt x="19492" y="12590"/>
                      <a:pt x="19252" y="13150"/>
                    </a:cubicBezTo>
                    <a:cubicBezTo>
                      <a:pt x="18474" y="14967"/>
                      <a:pt x="18514" y="17316"/>
                      <a:pt x="19362" y="19434"/>
                    </a:cubicBezTo>
                    <a:cubicBezTo>
                      <a:pt x="20274" y="21714"/>
                      <a:pt x="24658" y="29466"/>
                      <a:pt x="28261" y="34083"/>
                    </a:cubicBezTo>
                    <a:lnTo>
                      <a:pt x="29892" y="36166"/>
                    </a:lnTo>
                    <a:cubicBezTo>
                      <a:pt x="33726" y="41058"/>
                      <a:pt x="40144" y="49247"/>
                      <a:pt x="41006" y="51067"/>
                    </a:cubicBezTo>
                    <a:cubicBezTo>
                      <a:pt x="41781" y="52703"/>
                      <a:pt x="41596" y="53036"/>
                      <a:pt x="40394" y="55201"/>
                    </a:cubicBezTo>
                    <a:cubicBezTo>
                      <a:pt x="40152" y="55637"/>
                      <a:pt x="39872" y="56142"/>
                      <a:pt x="39555" y="56739"/>
                    </a:cubicBezTo>
                    <a:cubicBezTo>
                      <a:pt x="37693" y="60245"/>
                      <a:pt x="31486" y="66471"/>
                      <a:pt x="31423" y="66534"/>
                    </a:cubicBezTo>
                    <a:cubicBezTo>
                      <a:pt x="31279" y="66679"/>
                      <a:pt x="31318" y="66923"/>
                      <a:pt x="31502" y="67014"/>
                    </a:cubicBezTo>
                    <a:lnTo>
                      <a:pt x="32622" y="67575"/>
                    </a:lnTo>
                    <a:cubicBezTo>
                      <a:pt x="32665" y="67596"/>
                      <a:pt x="32711" y="67607"/>
                      <a:pt x="32757" y="67607"/>
                    </a:cubicBezTo>
                    <a:cubicBezTo>
                      <a:pt x="32816" y="67607"/>
                      <a:pt x="32875" y="67589"/>
                      <a:pt x="32926" y="67555"/>
                    </a:cubicBezTo>
                    <a:cubicBezTo>
                      <a:pt x="32966" y="67527"/>
                      <a:pt x="37111" y="64726"/>
                      <a:pt x="39776" y="62726"/>
                    </a:cubicBezTo>
                    <a:cubicBezTo>
                      <a:pt x="42398" y="60760"/>
                      <a:pt x="46161" y="59419"/>
                      <a:pt x="46198" y="59406"/>
                    </a:cubicBezTo>
                    <a:cubicBezTo>
                      <a:pt x="46327" y="59361"/>
                      <a:pt x="46409" y="59234"/>
                      <a:pt x="46398" y="59097"/>
                    </a:cubicBezTo>
                    <a:cubicBezTo>
                      <a:pt x="46389" y="58992"/>
                      <a:pt x="45539" y="48419"/>
                      <a:pt x="48287" y="40725"/>
                    </a:cubicBezTo>
                    <a:cubicBezTo>
                      <a:pt x="51086" y="32887"/>
                      <a:pt x="56693" y="16312"/>
                      <a:pt x="57605" y="11645"/>
                    </a:cubicBezTo>
                    <a:cubicBezTo>
                      <a:pt x="57997" y="9632"/>
                      <a:pt x="58051" y="7876"/>
                      <a:pt x="58093" y="6466"/>
                    </a:cubicBezTo>
                    <a:cubicBezTo>
                      <a:pt x="58149" y="4652"/>
                      <a:pt x="58188" y="3342"/>
                      <a:pt x="58876" y="2597"/>
                    </a:cubicBezTo>
                    <a:cubicBezTo>
                      <a:pt x="59178" y="2270"/>
                      <a:pt x="59661" y="2090"/>
                      <a:pt x="60273" y="2078"/>
                    </a:cubicBezTo>
                    <a:cubicBezTo>
                      <a:pt x="60297" y="2078"/>
                      <a:pt x="60322" y="2077"/>
                      <a:pt x="60346" y="2077"/>
                    </a:cubicBezTo>
                    <a:cubicBezTo>
                      <a:pt x="62634" y="2077"/>
                      <a:pt x="66085" y="4196"/>
                      <a:pt x="69654" y="7763"/>
                    </a:cubicBezTo>
                    <a:cubicBezTo>
                      <a:pt x="75333" y="13443"/>
                      <a:pt x="77071" y="18574"/>
                      <a:pt x="76854" y="20636"/>
                    </a:cubicBezTo>
                    <a:cubicBezTo>
                      <a:pt x="76788" y="21268"/>
                      <a:pt x="76547" y="21685"/>
                      <a:pt x="76139" y="21876"/>
                    </a:cubicBezTo>
                    <a:cubicBezTo>
                      <a:pt x="75955" y="21963"/>
                      <a:pt x="75743" y="22001"/>
                      <a:pt x="75522" y="22001"/>
                    </a:cubicBezTo>
                    <a:cubicBezTo>
                      <a:pt x="75019" y="22001"/>
                      <a:pt x="74467" y="21805"/>
                      <a:pt x="74069" y="21539"/>
                    </a:cubicBezTo>
                    <a:cubicBezTo>
                      <a:pt x="73825" y="21377"/>
                      <a:pt x="73151" y="20826"/>
                      <a:pt x="72299" y="20127"/>
                    </a:cubicBezTo>
                    <a:cubicBezTo>
                      <a:pt x="67985" y="16599"/>
                      <a:pt x="65233" y="14533"/>
                      <a:pt x="64206" y="14533"/>
                    </a:cubicBezTo>
                    <a:cubicBezTo>
                      <a:pt x="64168" y="14533"/>
                      <a:pt x="64132" y="14536"/>
                      <a:pt x="64099" y="14542"/>
                    </a:cubicBezTo>
                    <a:cubicBezTo>
                      <a:pt x="62615" y="14790"/>
                      <a:pt x="61533" y="17110"/>
                      <a:pt x="61390" y="17680"/>
                    </a:cubicBezTo>
                    <a:cubicBezTo>
                      <a:pt x="61265" y="18182"/>
                      <a:pt x="57899" y="50597"/>
                      <a:pt x="57348" y="55952"/>
                    </a:cubicBezTo>
                    <a:cubicBezTo>
                      <a:pt x="56582" y="63373"/>
                      <a:pt x="55436" y="67519"/>
                      <a:pt x="47669" y="76074"/>
                    </a:cubicBezTo>
                    <a:cubicBezTo>
                      <a:pt x="40074" y="84440"/>
                      <a:pt x="30832" y="88179"/>
                      <a:pt x="30740" y="88216"/>
                    </a:cubicBezTo>
                    <a:cubicBezTo>
                      <a:pt x="30707" y="88229"/>
                      <a:pt x="30676" y="88248"/>
                      <a:pt x="30650" y="88272"/>
                    </a:cubicBezTo>
                    <a:lnTo>
                      <a:pt x="27572" y="91028"/>
                    </a:lnTo>
                    <a:cubicBezTo>
                      <a:pt x="27444" y="86705"/>
                      <a:pt x="25986" y="77537"/>
                      <a:pt x="16541" y="71981"/>
                    </a:cubicBezTo>
                    <a:cubicBezTo>
                      <a:pt x="12706" y="69724"/>
                      <a:pt x="9142" y="69053"/>
                      <a:pt x="6258" y="69053"/>
                    </a:cubicBezTo>
                    <a:cubicBezTo>
                      <a:pt x="4072" y="69053"/>
                      <a:pt x="2277" y="69440"/>
                      <a:pt x="1052" y="69813"/>
                    </a:cubicBezTo>
                    <a:cubicBezTo>
                      <a:pt x="1556" y="68992"/>
                      <a:pt x="2287" y="67893"/>
                      <a:pt x="3287" y="66593"/>
                    </a:cubicBezTo>
                    <a:cubicBezTo>
                      <a:pt x="5441" y="63793"/>
                      <a:pt x="11256" y="62120"/>
                      <a:pt x="11314" y="62103"/>
                    </a:cubicBezTo>
                    <a:cubicBezTo>
                      <a:pt x="11344" y="62094"/>
                      <a:pt x="11375" y="62081"/>
                      <a:pt x="11401" y="62062"/>
                    </a:cubicBezTo>
                    <a:cubicBezTo>
                      <a:pt x="11424" y="62047"/>
                      <a:pt x="13584" y="60566"/>
                      <a:pt x="17911" y="57461"/>
                    </a:cubicBezTo>
                    <a:cubicBezTo>
                      <a:pt x="22210" y="54374"/>
                      <a:pt x="28784" y="51241"/>
                      <a:pt x="28851" y="51210"/>
                    </a:cubicBezTo>
                    <a:cubicBezTo>
                      <a:pt x="29092" y="51094"/>
                      <a:pt x="29073" y="50745"/>
                      <a:pt x="28821" y="50656"/>
                    </a:cubicBezTo>
                    <a:cubicBezTo>
                      <a:pt x="24613" y="49177"/>
                      <a:pt x="22035" y="43325"/>
                      <a:pt x="20259" y="38392"/>
                    </a:cubicBezTo>
                    <a:cubicBezTo>
                      <a:pt x="18322" y="33013"/>
                      <a:pt x="14518" y="26881"/>
                      <a:pt x="11212" y="23812"/>
                    </a:cubicBezTo>
                    <a:cubicBezTo>
                      <a:pt x="8155" y="20973"/>
                      <a:pt x="6620" y="19548"/>
                      <a:pt x="8376" y="14831"/>
                    </a:cubicBezTo>
                    <a:cubicBezTo>
                      <a:pt x="10142" y="10081"/>
                      <a:pt x="17855" y="2558"/>
                      <a:pt x="20748" y="1556"/>
                    </a:cubicBezTo>
                    <a:lnTo>
                      <a:pt x="21177" y="1407"/>
                    </a:lnTo>
                    <a:cubicBezTo>
                      <a:pt x="22316" y="1008"/>
                      <a:pt x="23482" y="600"/>
                      <a:pt x="24397" y="600"/>
                    </a:cubicBezTo>
                    <a:close/>
                    <a:moveTo>
                      <a:pt x="24399" y="1"/>
                    </a:moveTo>
                    <a:cubicBezTo>
                      <a:pt x="23375" y="1"/>
                      <a:pt x="22163" y="425"/>
                      <a:pt x="20978" y="840"/>
                    </a:cubicBezTo>
                    <a:lnTo>
                      <a:pt x="20551" y="990"/>
                    </a:lnTo>
                    <a:cubicBezTo>
                      <a:pt x="17567" y="2022"/>
                      <a:pt x="9623" y="9751"/>
                      <a:pt x="7811" y="14622"/>
                    </a:cubicBezTo>
                    <a:cubicBezTo>
                      <a:pt x="5917" y="19714"/>
                      <a:pt x="7755" y="21422"/>
                      <a:pt x="10803" y="24252"/>
                    </a:cubicBezTo>
                    <a:cubicBezTo>
                      <a:pt x="14047" y="27264"/>
                      <a:pt x="17786" y="33296"/>
                      <a:pt x="19694" y="38596"/>
                    </a:cubicBezTo>
                    <a:cubicBezTo>
                      <a:pt x="21533" y="43704"/>
                      <a:pt x="23949" y="49109"/>
                      <a:pt x="27983" y="50964"/>
                    </a:cubicBezTo>
                    <a:cubicBezTo>
                      <a:pt x="26239" y="51821"/>
                      <a:pt x="21130" y="54409"/>
                      <a:pt x="17558" y="56973"/>
                    </a:cubicBezTo>
                    <a:cubicBezTo>
                      <a:pt x="13560" y="59843"/>
                      <a:pt x="11414" y="61323"/>
                      <a:pt x="11101" y="61539"/>
                    </a:cubicBezTo>
                    <a:cubicBezTo>
                      <a:pt x="10488" y="61717"/>
                      <a:pt x="5004" y="63374"/>
                      <a:pt x="2809" y="66227"/>
                    </a:cubicBezTo>
                    <a:cubicBezTo>
                      <a:pt x="1475" y="67961"/>
                      <a:pt x="611" y="69346"/>
                      <a:pt x="120" y="70203"/>
                    </a:cubicBezTo>
                    <a:cubicBezTo>
                      <a:pt x="0" y="70414"/>
                      <a:pt x="162" y="70654"/>
                      <a:pt x="378" y="70654"/>
                    </a:cubicBezTo>
                    <a:cubicBezTo>
                      <a:pt x="412" y="70654"/>
                      <a:pt x="448" y="70648"/>
                      <a:pt x="484" y="70635"/>
                    </a:cubicBezTo>
                    <a:cubicBezTo>
                      <a:pt x="1611" y="70223"/>
                      <a:pt x="3642" y="69654"/>
                      <a:pt x="6254" y="69654"/>
                    </a:cubicBezTo>
                    <a:cubicBezTo>
                      <a:pt x="9048" y="69654"/>
                      <a:pt x="12508" y="70306"/>
                      <a:pt x="16236" y="72499"/>
                    </a:cubicBezTo>
                    <a:cubicBezTo>
                      <a:pt x="25929" y="78201"/>
                      <a:pt x="26980" y="87820"/>
                      <a:pt x="26981" y="91692"/>
                    </a:cubicBezTo>
                    <a:cubicBezTo>
                      <a:pt x="26982" y="91857"/>
                      <a:pt x="27116" y="91992"/>
                      <a:pt x="27282" y="91992"/>
                    </a:cubicBezTo>
                    <a:cubicBezTo>
                      <a:pt x="27355" y="91992"/>
                      <a:pt x="27428" y="91965"/>
                      <a:pt x="27482" y="91915"/>
                    </a:cubicBezTo>
                    <a:lnTo>
                      <a:pt x="31013" y="88754"/>
                    </a:lnTo>
                    <a:cubicBezTo>
                      <a:pt x="31770" y="88442"/>
                      <a:pt x="40715" y="84628"/>
                      <a:pt x="48116" y="76479"/>
                    </a:cubicBezTo>
                    <a:cubicBezTo>
                      <a:pt x="56003" y="67792"/>
                      <a:pt x="57169" y="63573"/>
                      <a:pt x="57946" y="56016"/>
                    </a:cubicBezTo>
                    <a:cubicBezTo>
                      <a:pt x="58765" y="48068"/>
                      <a:pt x="61844" y="18505"/>
                      <a:pt x="61975" y="17828"/>
                    </a:cubicBezTo>
                    <a:cubicBezTo>
                      <a:pt x="62099" y="17332"/>
                      <a:pt x="63081" y="15323"/>
                      <a:pt x="64198" y="15137"/>
                    </a:cubicBezTo>
                    <a:cubicBezTo>
                      <a:pt x="64214" y="15135"/>
                      <a:pt x="64230" y="15133"/>
                      <a:pt x="64248" y="15133"/>
                    </a:cubicBezTo>
                    <a:cubicBezTo>
                      <a:pt x="65248" y="15133"/>
                      <a:pt x="69905" y="18947"/>
                      <a:pt x="71919" y="20595"/>
                    </a:cubicBezTo>
                    <a:cubicBezTo>
                      <a:pt x="72818" y="21331"/>
                      <a:pt x="73469" y="21862"/>
                      <a:pt x="73737" y="22041"/>
                    </a:cubicBezTo>
                    <a:cubicBezTo>
                      <a:pt x="74208" y="22355"/>
                      <a:pt x="74881" y="22602"/>
                      <a:pt x="75529" y="22602"/>
                    </a:cubicBezTo>
                    <a:cubicBezTo>
                      <a:pt x="75831" y="22602"/>
                      <a:pt x="76128" y="22548"/>
                      <a:pt x="76396" y="22422"/>
                    </a:cubicBezTo>
                    <a:cubicBezTo>
                      <a:pt x="76816" y="22225"/>
                      <a:pt x="77341" y="21766"/>
                      <a:pt x="77453" y="20701"/>
                    </a:cubicBezTo>
                    <a:cubicBezTo>
                      <a:pt x="77683" y="18524"/>
                      <a:pt x="75908" y="13169"/>
                      <a:pt x="70079" y="7340"/>
                    </a:cubicBezTo>
                    <a:cubicBezTo>
                      <a:pt x="66345" y="3607"/>
                      <a:pt x="62804" y="1479"/>
                      <a:pt x="60341" y="1479"/>
                    </a:cubicBezTo>
                    <a:cubicBezTo>
                      <a:pt x="60314" y="1479"/>
                      <a:pt x="60288" y="1479"/>
                      <a:pt x="60262" y="1479"/>
                    </a:cubicBezTo>
                    <a:cubicBezTo>
                      <a:pt x="59483" y="1495"/>
                      <a:pt x="58851" y="1741"/>
                      <a:pt x="58435" y="2192"/>
                    </a:cubicBezTo>
                    <a:cubicBezTo>
                      <a:pt x="57595" y="3101"/>
                      <a:pt x="57553" y="4505"/>
                      <a:pt x="57493" y="6450"/>
                    </a:cubicBezTo>
                    <a:cubicBezTo>
                      <a:pt x="57452" y="7838"/>
                      <a:pt x="57400" y="9566"/>
                      <a:pt x="57016" y="11531"/>
                    </a:cubicBezTo>
                    <a:cubicBezTo>
                      <a:pt x="56122" y="16110"/>
                      <a:pt x="50429" y="32947"/>
                      <a:pt x="47723" y="40524"/>
                    </a:cubicBezTo>
                    <a:cubicBezTo>
                      <a:pt x="45158" y="47707"/>
                      <a:pt x="45675" y="57319"/>
                      <a:pt x="45783" y="58920"/>
                    </a:cubicBezTo>
                    <a:cubicBezTo>
                      <a:pt x="44929" y="59239"/>
                      <a:pt x="41778" y="60476"/>
                      <a:pt x="39417" y="62247"/>
                    </a:cubicBezTo>
                    <a:cubicBezTo>
                      <a:pt x="37045" y="64025"/>
                      <a:pt x="33494" y="66445"/>
                      <a:pt x="32736" y="66960"/>
                    </a:cubicBezTo>
                    <a:lnTo>
                      <a:pt x="32143" y="66663"/>
                    </a:lnTo>
                    <a:cubicBezTo>
                      <a:pt x="33419" y="65365"/>
                      <a:pt x="38395" y="60205"/>
                      <a:pt x="40087" y="57021"/>
                    </a:cubicBezTo>
                    <a:cubicBezTo>
                      <a:pt x="40402" y="56429"/>
                      <a:pt x="40681" y="55927"/>
                      <a:pt x="40920" y="55494"/>
                    </a:cubicBezTo>
                    <a:cubicBezTo>
                      <a:pt x="42132" y="53313"/>
                      <a:pt x="42458" y="52726"/>
                      <a:pt x="41550" y="50811"/>
                    </a:cubicBezTo>
                    <a:cubicBezTo>
                      <a:pt x="40660" y="48930"/>
                      <a:pt x="34465" y="41026"/>
                      <a:pt x="30365" y="35796"/>
                    </a:cubicBezTo>
                    <a:lnTo>
                      <a:pt x="28734" y="33713"/>
                    </a:lnTo>
                    <a:cubicBezTo>
                      <a:pt x="25162" y="29136"/>
                      <a:pt x="20820" y="21465"/>
                      <a:pt x="19919" y="19212"/>
                    </a:cubicBezTo>
                    <a:cubicBezTo>
                      <a:pt x="19131" y="17238"/>
                      <a:pt x="19088" y="15061"/>
                      <a:pt x="19805" y="13387"/>
                    </a:cubicBezTo>
                    <a:cubicBezTo>
                      <a:pt x="19989" y="12958"/>
                      <a:pt x="20763" y="12303"/>
                      <a:pt x="21660" y="11544"/>
                    </a:cubicBezTo>
                    <a:cubicBezTo>
                      <a:pt x="23711" y="9809"/>
                      <a:pt x="26811" y="7184"/>
                      <a:pt x="26891" y="3746"/>
                    </a:cubicBezTo>
                    <a:cubicBezTo>
                      <a:pt x="26931" y="2052"/>
                      <a:pt x="26580" y="960"/>
                      <a:pt x="25820" y="409"/>
                    </a:cubicBezTo>
                    <a:cubicBezTo>
                      <a:pt x="25418" y="116"/>
                      <a:pt x="24934" y="1"/>
                      <a:pt x="243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2">
                <a:extLst>
                  <a:ext uri="{FF2B5EF4-FFF2-40B4-BE49-F238E27FC236}">
                    <a16:creationId xmlns:a16="http://schemas.microsoft.com/office/drawing/2014/main" id="{F607CDCE-06A6-D926-5CB3-F4F0495F9566}"/>
                  </a:ext>
                </a:extLst>
              </p:cNvPr>
              <p:cNvSpPr/>
              <p:nvPr/>
            </p:nvSpPr>
            <p:spPr>
              <a:xfrm>
                <a:off x="7018956" y="2453387"/>
                <a:ext cx="371491" cy="232598"/>
              </a:xfrm>
              <a:custGeom>
                <a:avLst/>
                <a:gdLst/>
                <a:ahLst/>
                <a:cxnLst/>
                <a:rect l="l" t="t" r="r" b="b"/>
                <a:pathLst>
                  <a:path w="18867" h="11813" extrusionOk="0">
                    <a:moveTo>
                      <a:pt x="320" y="1"/>
                    </a:moveTo>
                    <a:cubicBezTo>
                      <a:pt x="172" y="1"/>
                      <a:pt x="42" y="110"/>
                      <a:pt x="23" y="262"/>
                    </a:cubicBezTo>
                    <a:cubicBezTo>
                      <a:pt x="0" y="427"/>
                      <a:pt x="117" y="579"/>
                      <a:pt x="282" y="599"/>
                    </a:cubicBezTo>
                    <a:cubicBezTo>
                      <a:pt x="400" y="615"/>
                      <a:pt x="12101" y="2260"/>
                      <a:pt x="18233" y="11676"/>
                    </a:cubicBezTo>
                    <a:cubicBezTo>
                      <a:pt x="18287" y="11762"/>
                      <a:pt x="18382" y="11813"/>
                      <a:pt x="18484" y="11813"/>
                    </a:cubicBezTo>
                    <a:cubicBezTo>
                      <a:pt x="18723" y="11813"/>
                      <a:pt x="18866" y="11548"/>
                      <a:pt x="18736" y="11349"/>
                    </a:cubicBezTo>
                    <a:cubicBezTo>
                      <a:pt x="12455" y="1703"/>
                      <a:pt x="481" y="19"/>
                      <a:pt x="362" y="4"/>
                    </a:cubicBezTo>
                    <a:cubicBezTo>
                      <a:pt x="348" y="2"/>
                      <a:pt x="334" y="1"/>
                      <a:pt x="32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2">
                <a:extLst>
                  <a:ext uri="{FF2B5EF4-FFF2-40B4-BE49-F238E27FC236}">
                    <a16:creationId xmlns:a16="http://schemas.microsoft.com/office/drawing/2014/main" id="{74517C30-4A72-C52E-9214-0E3CE6090E81}"/>
                  </a:ext>
                </a:extLst>
              </p:cNvPr>
              <p:cNvSpPr/>
              <p:nvPr/>
            </p:nvSpPr>
            <p:spPr>
              <a:xfrm>
                <a:off x="7750833" y="1259542"/>
                <a:ext cx="406894" cy="404137"/>
              </a:xfrm>
              <a:custGeom>
                <a:avLst/>
                <a:gdLst/>
                <a:ahLst/>
                <a:cxnLst/>
                <a:rect l="l" t="t" r="r" b="b"/>
                <a:pathLst>
                  <a:path w="20665" h="20525" extrusionOk="0">
                    <a:moveTo>
                      <a:pt x="3629" y="0"/>
                    </a:moveTo>
                    <a:cubicBezTo>
                      <a:pt x="2877" y="0"/>
                      <a:pt x="2307" y="222"/>
                      <a:pt x="1942" y="617"/>
                    </a:cubicBezTo>
                    <a:cubicBezTo>
                      <a:pt x="598" y="2074"/>
                      <a:pt x="1494" y="5213"/>
                      <a:pt x="598" y="9810"/>
                    </a:cubicBezTo>
                    <a:cubicBezTo>
                      <a:pt x="477" y="10425"/>
                      <a:pt x="270" y="11261"/>
                      <a:pt x="0" y="12257"/>
                    </a:cubicBezTo>
                    <a:cubicBezTo>
                      <a:pt x="210" y="12223"/>
                      <a:pt x="446" y="12200"/>
                      <a:pt x="707" y="12200"/>
                    </a:cubicBezTo>
                    <a:cubicBezTo>
                      <a:pt x="1516" y="12200"/>
                      <a:pt x="2556" y="12419"/>
                      <a:pt x="3736" y="13174"/>
                    </a:cubicBezTo>
                    <a:cubicBezTo>
                      <a:pt x="4416" y="13609"/>
                      <a:pt x="5021" y="14150"/>
                      <a:pt x="5531" y="14776"/>
                    </a:cubicBezTo>
                    <a:cubicBezTo>
                      <a:pt x="5976" y="14023"/>
                      <a:pt x="6645" y="13194"/>
                      <a:pt x="7437" y="13061"/>
                    </a:cubicBezTo>
                    <a:cubicBezTo>
                      <a:pt x="7459" y="13057"/>
                      <a:pt x="7484" y="13056"/>
                      <a:pt x="7510" y="13056"/>
                    </a:cubicBezTo>
                    <a:cubicBezTo>
                      <a:pt x="9030" y="13056"/>
                      <a:pt x="16198" y="19351"/>
                      <a:pt x="17190" y="20013"/>
                    </a:cubicBezTo>
                    <a:cubicBezTo>
                      <a:pt x="17620" y="20299"/>
                      <a:pt x="18233" y="20524"/>
                      <a:pt x="18812" y="20524"/>
                    </a:cubicBezTo>
                    <a:cubicBezTo>
                      <a:pt x="19593" y="20524"/>
                      <a:pt x="20312" y="20115"/>
                      <a:pt x="20441" y="18892"/>
                    </a:cubicBezTo>
                    <a:cubicBezTo>
                      <a:pt x="20665" y="16762"/>
                      <a:pt x="18872" y="11493"/>
                      <a:pt x="13154" y="5774"/>
                    </a:cubicBezTo>
                    <a:cubicBezTo>
                      <a:pt x="8985" y="1606"/>
                      <a:pt x="5651" y="0"/>
                      <a:pt x="362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2">
                <a:extLst>
                  <a:ext uri="{FF2B5EF4-FFF2-40B4-BE49-F238E27FC236}">
                    <a16:creationId xmlns:a16="http://schemas.microsoft.com/office/drawing/2014/main" id="{81E611F1-2A0F-B794-2022-B1E316075786}"/>
                  </a:ext>
                </a:extLst>
              </p:cNvPr>
              <p:cNvSpPr/>
              <p:nvPr/>
            </p:nvSpPr>
            <p:spPr>
              <a:xfrm>
                <a:off x="7744079" y="1253635"/>
                <a:ext cx="419633" cy="415932"/>
              </a:xfrm>
              <a:custGeom>
                <a:avLst/>
                <a:gdLst/>
                <a:ahLst/>
                <a:cxnLst/>
                <a:rect l="l" t="t" r="r" b="b"/>
                <a:pathLst>
                  <a:path w="21312" h="21124" extrusionOk="0">
                    <a:moveTo>
                      <a:pt x="3975" y="600"/>
                    </a:moveTo>
                    <a:cubicBezTo>
                      <a:pt x="6263" y="600"/>
                      <a:pt x="9715" y="2719"/>
                      <a:pt x="13285" y="6288"/>
                    </a:cubicBezTo>
                    <a:cubicBezTo>
                      <a:pt x="18964" y="11967"/>
                      <a:pt x="20702" y="17097"/>
                      <a:pt x="20485" y="19160"/>
                    </a:cubicBezTo>
                    <a:cubicBezTo>
                      <a:pt x="20419" y="19791"/>
                      <a:pt x="20178" y="20208"/>
                      <a:pt x="19770" y="20399"/>
                    </a:cubicBezTo>
                    <a:cubicBezTo>
                      <a:pt x="19585" y="20486"/>
                      <a:pt x="19374" y="20524"/>
                      <a:pt x="19152" y="20524"/>
                    </a:cubicBezTo>
                    <a:cubicBezTo>
                      <a:pt x="18650" y="20524"/>
                      <a:pt x="18097" y="20328"/>
                      <a:pt x="17700" y="20062"/>
                    </a:cubicBezTo>
                    <a:cubicBezTo>
                      <a:pt x="17456" y="19900"/>
                      <a:pt x="16782" y="19350"/>
                      <a:pt x="15930" y="18652"/>
                    </a:cubicBezTo>
                    <a:cubicBezTo>
                      <a:pt x="11616" y="15123"/>
                      <a:pt x="8882" y="13058"/>
                      <a:pt x="7839" y="13058"/>
                    </a:cubicBezTo>
                    <a:cubicBezTo>
                      <a:pt x="7834" y="13057"/>
                      <a:pt x="7829" y="13057"/>
                      <a:pt x="7825" y="13057"/>
                    </a:cubicBezTo>
                    <a:cubicBezTo>
                      <a:pt x="7793" y="13057"/>
                      <a:pt x="7761" y="13061"/>
                      <a:pt x="7729" y="13066"/>
                    </a:cubicBezTo>
                    <a:cubicBezTo>
                      <a:pt x="6935" y="13198"/>
                      <a:pt x="6288" y="13897"/>
                      <a:pt x="5835" y="14572"/>
                    </a:cubicBezTo>
                    <a:cubicBezTo>
                      <a:pt x="5366" y="14052"/>
                      <a:pt x="4830" y="13598"/>
                      <a:pt x="4240" y="13221"/>
                    </a:cubicBezTo>
                    <a:cubicBezTo>
                      <a:pt x="2999" y="12426"/>
                      <a:pt x="1895" y="12200"/>
                      <a:pt x="1049" y="12200"/>
                    </a:cubicBezTo>
                    <a:cubicBezTo>
                      <a:pt x="944" y="12200"/>
                      <a:pt x="843" y="12204"/>
                      <a:pt x="746" y="12210"/>
                    </a:cubicBezTo>
                    <a:cubicBezTo>
                      <a:pt x="972" y="11367"/>
                      <a:pt x="1135" y="10682"/>
                      <a:pt x="1236" y="10168"/>
                    </a:cubicBezTo>
                    <a:cubicBezTo>
                      <a:pt x="1628" y="8155"/>
                      <a:pt x="1682" y="6400"/>
                      <a:pt x="1724" y="4989"/>
                    </a:cubicBezTo>
                    <a:cubicBezTo>
                      <a:pt x="1780" y="3176"/>
                      <a:pt x="1820" y="1865"/>
                      <a:pt x="2507" y="1122"/>
                    </a:cubicBezTo>
                    <a:cubicBezTo>
                      <a:pt x="2809" y="793"/>
                      <a:pt x="3293" y="614"/>
                      <a:pt x="3904" y="601"/>
                    </a:cubicBezTo>
                    <a:cubicBezTo>
                      <a:pt x="3927" y="601"/>
                      <a:pt x="3951" y="600"/>
                      <a:pt x="3975" y="600"/>
                    </a:cubicBezTo>
                    <a:close/>
                    <a:moveTo>
                      <a:pt x="3973" y="0"/>
                    </a:moveTo>
                    <a:cubicBezTo>
                      <a:pt x="3946" y="0"/>
                      <a:pt x="3919" y="1"/>
                      <a:pt x="3892" y="1"/>
                    </a:cubicBezTo>
                    <a:cubicBezTo>
                      <a:pt x="3113" y="17"/>
                      <a:pt x="2481" y="262"/>
                      <a:pt x="2065" y="714"/>
                    </a:cubicBezTo>
                    <a:cubicBezTo>
                      <a:pt x="1225" y="1623"/>
                      <a:pt x="1183" y="3027"/>
                      <a:pt x="1123" y="4971"/>
                    </a:cubicBezTo>
                    <a:cubicBezTo>
                      <a:pt x="1081" y="6360"/>
                      <a:pt x="1028" y="8089"/>
                      <a:pt x="645" y="10053"/>
                    </a:cubicBezTo>
                    <a:cubicBezTo>
                      <a:pt x="532" y="10637"/>
                      <a:pt x="332" y="11452"/>
                      <a:pt x="53" y="12479"/>
                    </a:cubicBezTo>
                    <a:cubicBezTo>
                      <a:pt x="0" y="12674"/>
                      <a:pt x="149" y="12859"/>
                      <a:pt x="342" y="12859"/>
                    </a:cubicBezTo>
                    <a:cubicBezTo>
                      <a:pt x="358" y="12859"/>
                      <a:pt x="375" y="12858"/>
                      <a:pt x="392" y="12855"/>
                    </a:cubicBezTo>
                    <a:cubicBezTo>
                      <a:pt x="584" y="12823"/>
                      <a:pt x="803" y="12802"/>
                      <a:pt x="1047" y="12802"/>
                    </a:cubicBezTo>
                    <a:cubicBezTo>
                      <a:pt x="1801" y="12802"/>
                      <a:pt x="2790" y="13005"/>
                      <a:pt x="3918" y="13728"/>
                    </a:cubicBezTo>
                    <a:cubicBezTo>
                      <a:pt x="4570" y="14146"/>
                      <a:pt x="5152" y="14665"/>
                      <a:pt x="5642" y="15267"/>
                    </a:cubicBezTo>
                    <a:cubicBezTo>
                      <a:pt x="5701" y="15336"/>
                      <a:pt x="5787" y="15376"/>
                      <a:pt x="5878" y="15376"/>
                    </a:cubicBezTo>
                    <a:cubicBezTo>
                      <a:pt x="5884" y="15376"/>
                      <a:pt x="5890" y="15376"/>
                      <a:pt x="5897" y="15376"/>
                    </a:cubicBezTo>
                    <a:cubicBezTo>
                      <a:pt x="5995" y="15367"/>
                      <a:pt x="6083" y="15313"/>
                      <a:pt x="6133" y="15229"/>
                    </a:cubicBezTo>
                    <a:cubicBezTo>
                      <a:pt x="6677" y="14307"/>
                      <a:pt x="7279" y="13750"/>
                      <a:pt x="7828" y="13659"/>
                    </a:cubicBezTo>
                    <a:cubicBezTo>
                      <a:pt x="7843" y="13656"/>
                      <a:pt x="7860" y="13655"/>
                      <a:pt x="7878" y="13655"/>
                    </a:cubicBezTo>
                    <a:cubicBezTo>
                      <a:pt x="8878" y="13655"/>
                      <a:pt x="13535" y="17469"/>
                      <a:pt x="15549" y="19116"/>
                    </a:cubicBezTo>
                    <a:cubicBezTo>
                      <a:pt x="16448" y="19853"/>
                      <a:pt x="17099" y="20384"/>
                      <a:pt x="17367" y="20563"/>
                    </a:cubicBezTo>
                    <a:cubicBezTo>
                      <a:pt x="17837" y="20877"/>
                      <a:pt x="18511" y="21124"/>
                      <a:pt x="19158" y="21124"/>
                    </a:cubicBezTo>
                    <a:cubicBezTo>
                      <a:pt x="19461" y="21124"/>
                      <a:pt x="19758" y="21070"/>
                      <a:pt x="20025" y="20943"/>
                    </a:cubicBezTo>
                    <a:cubicBezTo>
                      <a:pt x="20445" y="20747"/>
                      <a:pt x="20970" y="20288"/>
                      <a:pt x="21083" y="19223"/>
                    </a:cubicBezTo>
                    <a:cubicBezTo>
                      <a:pt x="21311" y="17045"/>
                      <a:pt x="19536" y="11691"/>
                      <a:pt x="13709" y="5862"/>
                    </a:cubicBezTo>
                    <a:cubicBezTo>
                      <a:pt x="9976" y="2130"/>
                      <a:pt x="6435" y="0"/>
                      <a:pt x="397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2">
                <a:extLst>
                  <a:ext uri="{FF2B5EF4-FFF2-40B4-BE49-F238E27FC236}">
                    <a16:creationId xmlns:a16="http://schemas.microsoft.com/office/drawing/2014/main" id="{1590744F-2093-9AC3-B100-63A07A927287}"/>
                  </a:ext>
                </a:extLst>
              </p:cNvPr>
              <p:cNvSpPr/>
              <p:nvPr/>
            </p:nvSpPr>
            <p:spPr>
              <a:xfrm>
                <a:off x="6758201" y="1230441"/>
                <a:ext cx="400770" cy="507943"/>
              </a:xfrm>
              <a:custGeom>
                <a:avLst/>
                <a:gdLst/>
                <a:ahLst/>
                <a:cxnLst/>
                <a:rect l="l" t="t" r="r" b="b"/>
                <a:pathLst>
                  <a:path w="20354" h="25797" extrusionOk="0">
                    <a:moveTo>
                      <a:pt x="18098" y="0"/>
                    </a:moveTo>
                    <a:cubicBezTo>
                      <a:pt x="17013" y="0"/>
                      <a:pt x="15659" y="521"/>
                      <a:pt x="14350" y="974"/>
                    </a:cubicBezTo>
                    <a:cubicBezTo>
                      <a:pt x="11435" y="1983"/>
                      <a:pt x="3587" y="9607"/>
                      <a:pt x="1793" y="14428"/>
                    </a:cubicBezTo>
                    <a:cubicBezTo>
                      <a:pt x="0" y="19249"/>
                      <a:pt x="1569" y="20818"/>
                      <a:pt x="4709" y="23733"/>
                    </a:cubicBezTo>
                    <a:cubicBezTo>
                      <a:pt x="5330" y="24310"/>
                      <a:pt x="5977" y="25008"/>
                      <a:pt x="6632" y="25797"/>
                    </a:cubicBezTo>
                    <a:cubicBezTo>
                      <a:pt x="8965" y="25770"/>
                      <a:pt x="12190" y="24947"/>
                      <a:pt x="14399" y="21219"/>
                    </a:cubicBezTo>
                    <a:cubicBezTo>
                      <a:pt x="13912" y="20287"/>
                      <a:pt x="13538" y="19518"/>
                      <a:pt x="13341" y="19025"/>
                    </a:cubicBezTo>
                    <a:cubicBezTo>
                      <a:pt x="12444" y="16782"/>
                      <a:pt x="12557" y="14540"/>
                      <a:pt x="13229" y="12971"/>
                    </a:cubicBezTo>
                    <a:cubicBezTo>
                      <a:pt x="13902" y="11401"/>
                      <a:pt x="20180" y="8261"/>
                      <a:pt x="20292" y="3440"/>
                    </a:cubicBezTo>
                    <a:cubicBezTo>
                      <a:pt x="20354" y="784"/>
                      <a:pt x="19429" y="0"/>
                      <a:pt x="1809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2">
                <a:extLst>
                  <a:ext uri="{FF2B5EF4-FFF2-40B4-BE49-F238E27FC236}">
                    <a16:creationId xmlns:a16="http://schemas.microsoft.com/office/drawing/2014/main" id="{59B0DF04-ABB1-8EE1-1270-6751D0252164}"/>
                  </a:ext>
                </a:extLst>
              </p:cNvPr>
              <p:cNvSpPr/>
              <p:nvPr/>
            </p:nvSpPr>
            <p:spPr>
              <a:xfrm>
                <a:off x="6750640" y="1224553"/>
                <a:ext cx="413785" cy="519737"/>
              </a:xfrm>
              <a:custGeom>
                <a:avLst/>
                <a:gdLst/>
                <a:ahLst/>
                <a:cxnLst/>
                <a:rect l="l" t="t" r="r" b="b"/>
                <a:pathLst>
                  <a:path w="21015" h="26396" extrusionOk="0">
                    <a:moveTo>
                      <a:pt x="18481" y="600"/>
                    </a:moveTo>
                    <a:cubicBezTo>
                      <a:pt x="18899" y="600"/>
                      <a:pt x="19265" y="685"/>
                      <a:pt x="19553" y="895"/>
                    </a:cubicBezTo>
                    <a:cubicBezTo>
                      <a:pt x="20133" y="1316"/>
                      <a:pt x="20409" y="2271"/>
                      <a:pt x="20376" y="3732"/>
                    </a:cubicBezTo>
                    <a:cubicBezTo>
                      <a:pt x="20302" y="6899"/>
                      <a:pt x="17444" y="9319"/>
                      <a:pt x="15356" y="11086"/>
                    </a:cubicBezTo>
                    <a:cubicBezTo>
                      <a:pt x="14362" y="11926"/>
                      <a:pt x="13576" y="12591"/>
                      <a:pt x="13337" y="13151"/>
                    </a:cubicBezTo>
                    <a:cubicBezTo>
                      <a:pt x="12558" y="14967"/>
                      <a:pt x="12598" y="17317"/>
                      <a:pt x="13446" y="19435"/>
                    </a:cubicBezTo>
                    <a:cubicBezTo>
                      <a:pt x="13631" y="19897"/>
                      <a:pt x="13973" y="20612"/>
                      <a:pt x="14439" y="21509"/>
                    </a:cubicBezTo>
                    <a:cubicBezTo>
                      <a:pt x="12345" y="24927"/>
                      <a:pt x="9357" y="25736"/>
                      <a:pt x="7155" y="25792"/>
                    </a:cubicBezTo>
                    <a:cubicBezTo>
                      <a:pt x="6510" y="25024"/>
                      <a:pt x="5886" y="24358"/>
                      <a:pt x="5297" y="23812"/>
                    </a:cubicBezTo>
                    <a:cubicBezTo>
                      <a:pt x="2240" y="20973"/>
                      <a:pt x="705" y="19548"/>
                      <a:pt x="2459" y="14831"/>
                    </a:cubicBezTo>
                    <a:cubicBezTo>
                      <a:pt x="4226" y="10083"/>
                      <a:pt x="11940" y="2558"/>
                      <a:pt x="14832" y="1558"/>
                    </a:cubicBezTo>
                    <a:lnTo>
                      <a:pt x="15262" y="1407"/>
                    </a:lnTo>
                    <a:cubicBezTo>
                      <a:pt x="16400" y="1008"/>
                      <a:pt x="17565" y="600"/>
                      <a:pt x="18481" y="600"/>
                    </a:cubicBezTo>
                    <a:close/>
                    <a:moveTo>
                      <a:pt x="18484" y="1"/>
                    </a:moveTo>
                    <a:cubicBezTo>
                      <a:pt x="17459" y="1"/>
                      <a:pt x="16247" y="425"/>
                      <a:pt x="15063" y="840"/>
                    </a:cubicBezTo>
                    <a:lnTo>
                      <a:pt x="14635" y="990"/>
                    </a:lnTo>
                    <a:cubicBezTo>
                      <a:pt x="11652" y="2022"/>
                      <a:pt x="3708" y="9751"/>
                      <a:pt x="1895" y="14622"/>
                    </a:cubicBezTo>
                    <a:cubicBezTo>
                      <a:pt x="0" y="19715"/>
                      <a:pt x="1840" y="21422"/>
                      <a:pt x="4888" y="24252"/>
                    </a:cubicBezTo>
                    <a:cubicBezTo>
                      <a:pt x="5485" y="24807"/>
                      <a:pt x="6124" y="25492"/>
                      <a:pt x="6785" y="26287"/>
                    </a:cubicBezTo>
                    <a:cubicBezTo>
                      <a:pt x="6842" y="26356"/>
                      <a:pt x="6927" y="26396"/>
                      <a:pt x="7016" y="26396"/>
                    </a:cubicBezTo>
                    <a:lnTo>
                      <a:pt x="7019" y="26396"/>
                    </a:lnTo>
                    <a:cubicBezTo>
                      <a:pt x="9418" y="26369"/>
                      <a:pt x="12757" y="25528"/>
                      <a:pt x="15043" y="21672"/>
                    </a:cubicBezTo>
                    <a:cubicBezTo>
                      <a:pt x="15095" y="21582"/>
                      <a:pt x="15098" y="21472"/>
                      <a:pt x="15050" y="21379"/>
                    </a:cubicBezTo>
                    <a:cubicBezTo>
                      <a:pt x="14554" y="20431"/>
                      <a:pt x="14191" y="19682"/>
                      <a:pt x="14004" y="19212"/>
                    </a:cubicBezTo>
                    <a:cubicBezTo>
                      <a:pt x="13216" y="17239"/>
                      <a:pt x="13172" y="15061"/>
                      <a:pt x="13889" y="13388"/>
                    </a:cubicBezTo>
                    <a:cubicBezTo>
                      <a:pt x="14073" y="12958"/>
                      <a:pt x="14848" y="12303"/>
                      <a:pt x="15743" y="11544"/>
                    </a:cubicBezTo>
                    <a:cubicBezTo>
                      <a:pt x="17795" y="9809"/>
                      <a:pt x="20896" y="7184"/>
                      <a:pt x="20976" y="3748"/>
                    </a:cubicBezTo>
                    <a:cubicBezTo>
                      <a:pt x="21015" y="2052"/>
                      <a:pt x="20665" y="960"/>
                      <a:pt x="19905" y="409"/>
                    </a:cubicBezTo>
                    <a:cubicBezTo>
                      <a:pt x="19502" y="116"/>
                      <a:pt x="19018" y="1"/>
                      <a:pt x="1848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2">
                <a:extLst>
                  <a:ext uri="{FF2B5EF4-FFF2-40B4-BE49-F238E27FC236}">
                    <a16:creationId xmlns:a16="http://schemas.microsoft.com/office/drawing/2014/main" id="{76AC18C1-BF2B-15BC-28F0-D6975E5B291C}"/>
                  </a:ext>
                </a:extLst>
              </p:cNvPr>
              <p:cNvSpPr/>
              <p:nvPr/>
            </p:nvSpPr>
            <p:spPr>
              <a:xfrm>
                <a:off x="6765782" y="1230441"/>
                <a:ext cx="393190" cy="433062"/>
              </a:xfrm>
              <a:custGeom>
                <a:avLst/>
                <a:gdLst/>
                <a:ahLst/>
                <a:cxnLst/>
                <a:rect l="l" t="t" r="r" b="b"/>
                <a:pathLst>
                  <a:path w="19969" h="21994" extrusionOk="0">
                    <a:moveTo>
                      <a:pt x="17712" y="1"/>
                    </a:moveTo>
                    <a:cubicBezTo>
                      <a:pt x="16628" y="1"/>
                      <a:pt x="15274" y="521"/>
                      <a:pt x="13965" y="974"/>
                    </a:cubicBezTo>
                    <a:cubicBezTo>
                      <a:pt x="11050" y="1983"/>
                      <a:pt x="3202" y="9607"/>
                      <a:pt x="1408" y="14428"/>
                    </a:cubicBezTo>
                    <a:cubicBezTo>
                      <a:pt x="1" y="18211"/>
                      <a:pt x="671" y="19992"/>
                      <a:pt x="2538" y="21993"/>
                    </a:cubicBezTo>
                    <a:cubicBezTo>
                      <a:pt x="3210" y="21823"/>
                      <a:pt x="4004" y="21479"/>
                      <a:pt x="4883" y="20818"/>
                    </a:cubicBezTo>
                    <a:cubicBezTo>
                      <a:pt x="7575" y="18800"/>
                      <a:pt x="8695" y="15213"/>
                      <a:pt x="10378" y="13980"/>
                    </a:cubicBezTo>
                    <a:cubicBezTo>
                      <a:pt x="11334" y="13278"/>
                      <a:pt x="13055" y="12176"/>
                      <a:pt x="14793" y="11006"/>
                    </a:cubicBezTo>
                    <a:cubicBezTo>
                      <a:pt x="16871" y="9246"/>
                      <a:pt x="19830" y="6738"/>
                      <a:pt x="19906" y="3441"/>
                    </a:cubicBezTo>
                    <a:cubicBezTo>
                      <a:pt x="19968" y="785"/>
                      <a:pt x="19043" y="1"/>
                      <a:pt x="177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2">
                <a:extLst>
                  <a:ext uri="{FF2B5EF4-FFF2-40B4-BE49-F238E27FC236}">
                    <a16:creationId xmlns:a16="http://schemas.microsoft.com/office/drawing/2014/main" id="{93712FA3-A949-5459-8FD7-CBBC8CD8A807}"/>
                  </a:ext>
                </a:extLst>
              </p:cNvPr>
              <p:cNvSpPr/>
              <p:nvPr/>
            </p:nvSpPr>
            <p:spPr>
              <a:xfrm>
                <a:off x="6758870" y="1224553"/>
                <a:ext cx="405555" cy="444856"/>
              </a:xfrm>
              <a:custGeom>
                <a:avLst/>
                <a:gdLst/>
                <a:ahLst/>
                <a:cxnLst/>
                <a:rect l="l" t="t" r="r" b="b"/>
                <a:pathLst>
                  <a:path w="20597" h="22593" extrusionOk="0">
                    <a:moveTo>
                      <a:pt x="18063" y="601"/>
                    </a:moveTo>
                    <a:cubicBezTo>
                      <a:pt x="18480" y="601"/>
                      <a:pt x="18846" y="686"/>
                      <a:pt x="19134" y="895"/>
                    </a:cubicBezTo>
                    <a:cubicBezTo>
                      <a:pt x="19713" y="1316"/>
                      <a:pt x="19991" y="2271"/>
                      <a:pt x="19957" y="3733"/>
                    </a:cubicBezTo>
                    <a:cubicBezTo>
                      <a:pt x="19883" y="6900"/>
                      <a:pt x="17032" y="9313"/>
                      <a:pt x="14976" y="11056"/>
                    </a:cubicBezTo>
                    <a:cubicBezTo>
                      <a:pt x="14371" y="11463"/>
                      <a:pt x="13766" y="11863"/>
                      <a:pt x="13197" y="12240"/>
                    </a:cubicBezTo>
                    <a:cubicBezTo>
                      <a:pt x="12115" y="12957"/>
                      <a:pt x="11180" y="13574"/>
                      <a:pt x="10551" y="14037"/>
                    </a:cubicBezTo>
                    <a:cubicBezTo>
                      <a:pt x="9758" y="14618"/>
                      <a:pt x="9120" y="15634"/>
                      <a:pt x="8380" y="16810"/>
                    </a:cubicBezTo>
                    <a:cubicBezTo>
                      <a:pt x="7501" y="18205"/>
                      <a:pt x="6508" y="19788"/>
                      <a:pt x="5055" y="20877"/>
                    </a:cubicBezTo>
                    <a:cubicBezTo>
                      <a:pt x="4368" y="21392"/>
                      <a:pt x="3673" y="21754"/>
                      <a:pt x="2986" y="21954"/>
                    </a:cubicBezTo>
                    <a:cubicBezTo>
                      <a:pt x="1293" y="20097"/>
                      <a:pt x="698" y="18441"/>
                      <a:pt x="2041" y="14832"/>
                    </a:cubicBezTo>
                    <a:cubicBezTo>
                      <a:pt x="3808" y="10083"/>
                      <a:pt x="11522" y="2560"/>
                      <a:pt x="14414" y="1558"/>
                    </a:cubicBezTo>
                    <a:lnTo>
                      <a:pt x="14843" y="1408"/>
                    </a:lnTo>
                    <a:cubicBezTo>
                      <a:pt x="15982" y="1009"/>
                      <a:pt x="17147" y="601"/>
                      <a:pt x="18063" y="601"/>
                    </a:cubicBezTo>
                    <a:close/>
                    <a:moveTo>
                      <a:pt x="18066" y="1"/>
                    </a:moveTo>
                    <a:cubicBezTo>
                      <a:pt x="17041" y="1"/>
                      <a:pt x="15829" y="425"/>
                      <a:pt x="14645" y="840"/>
                    </a:cubicBezTo>
                    <a:lnTo>
                      <a:pt x="14217" y="990"/>
                    </a:lnTo>
                    <a:cubicBezTo>
                      <a:pt x="11234" y="2022"/>
                      <a:pt x="3290" y="9751"/>
                      <a:pt x="1477" y="14622"/>
                    </a:cubicBezTo>
                    <a:cubicBezTo>
                      <a:pt x="1" y="18588"/>
                      <a:pt x="757" y="20450"/>
                      <a:pt x="2669" y="22496"/>
                    </a:cubicBezTo>
                    <a:cubicBezTo>
                      <a:pt x="2726" y="22558"/>
                      <a:pt x="2805" y="22592"/>
                      <a:pt x="2889" y="22592"/>
                    </a:cubicBezTo>
                    <a:cubicBezTo>
                      <a:pt x="2913" y="22592"/>
                      <a:pt x="2938" y="22589"/>
                      <a:pt x="2961" y="22583"/>
                    </a:cubicBezTo>
                    <a:cubicBezTo>
                      <a:pt x="3782" y="22377"/>
                      <a:pt x="4606" y="21964"/>
                      <a:pt x="5415" y="21358"/>
                    </a:cubicBezTo>
                    <a:cubicBezTo>
                      <a:pt x="6956" y="20202"/>
                      <a:pt x="7983" y="18569"/>
                      <a:pt x="8889" y="17129"/>
                    </a:cubicBezTo>
                    <a:cubicBezTo>
                      <a:pt x="9595" y="16005"/>
                      <a:pt x="10206" y="15035"/>
                      <a:pt x="10905" y="14520"/>
                    </a:cubicBezTo>
                    <a:cubicBezTo>
                      <a:pt x="11523" y="14068"/>
                      <a:pt x="12453" y="13452"/>
                      <a:pt x="13528" y="12741"/>
                    </a:cubicBezTo>
                    <a:cubicBezTo>
                      <a:pt x="14099" y="12363"/>
                      <a:pt x="14704" y="11963"/>
                      <a:pt x="15337" y="11534"/>
                    </a:cubicBezTo>
                    <a:cubicBezTo>
                      <a:pt x="17385" y="9802"/>
                      <a:pt x="20478" y="7184"/>
                      <a:pt x="20558" y="3748"/>
                    </a:cubicBezTo>
                    <a:cubicBezTo>
                      <a:pt x="20597" y="2052"/>
                      <a:pt x="20247" y="960"/>
                      <a:pt x="19487" y="409"/>
                    </a:cubicBezTo>
                    <a:cubicBezTo>
                      <a:pt x="19085" y="116"/>
                      <a:pt x="18601" y="1"/>
                      <a:pt x="1806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2">
                <a:extLst>
                  <a:ext uri="{FF2B5EF4-FFF2-40B4-BE49-F238E27FC236}">
                    <a16:creationId xmlns:a16="http://schemas.microsoft.com/office/drawing/2014/main" id="{CCF302EC-A3AF-7C2F-D072-E98E3BFFBA34}"/>
                  </a:ext>
                </a:extLst>
              </p:cNvPr>
              <p:cNvSpPr/>
              <p:nvPr/>
            </p:nvSpPr>
            <p:spPr>
              <a:xfrm>
                <a:off x="6773795" y="1230441"/>
                <a:ext cx="385176" cy="400396"/>
              </a:xfrm>
              <a:custGeom>
                <a:avLst/>
                <a:gdLst/>
                <a:ahLst/>
                <a:cxnLst/>
                <a:rect l="l" t="t" r="r" b="b"/>
                <a:pathLst>
                  <a:path w="19562" h="20335" extrusionOk="0">
                    <a:moveTo>
                      <a:pt x="17305" y="1"/>
                    </a:moveTo>
                    <a:cubicBezTo>
                      <a:pt x="16221" y="1"/>
                      <a:pt x="14867" y="521"/>
                      <a:pt x="13558" y="974"/>
                    </a:cubicBezTo>
                    <a:cubicBezTo>
                      <a:pt x="10643" y="1983"/>
                      <a:pt x="2795" y="9607"/>
                      <a:pt x="1001" y="14428"/>
                    </a:cubicBezTo>
                    <a:cubicBezTo>
                      <a:pt x="1" y="17118"/>
                      <a:pt x="49" y="18794"/>
                      <a:pt x="830" y="20259"/>
                    </a:cubicBezTo>
                    <a:cubicBezTo>
                      <a:pt x="1067" y="20307"/>
                      <a:pt x="1315" y="20335"/>
                      <a:pt x="1574" y="20335"/>
                    </a:cubicBezTo>
                    <a:cubicBezTo>
                      <a:pt x="2370" y="20335"/>
                      <a:pt x="3270" y="20075"/>
                      <a:pt x="4253" y="19361"/>
                    </a:cubicBezTo>
                    <a:cubicBezTo>
                      <a:pt x="7953" y="16670"/>
                      <a:pt x="6607" y="13867"/>
                      <a:pt x="9858" y="12297"/>
                    </a:cubicBezTo>
                    <a:cubicBezTo>
                      <a:pt x="12498" y="11023"/>
                      <a:pt x="16320" y="8566"/>
                      <a:pt x="18925" y="5827"/>
                    </a:cubicBezTo>
                    <a:cubicBezTo>
                      <a:pt x="19263" y="5082"/>
                      <a:pt x="19481" y="4289"/>
                      <a:pt x="19500" y="3441"/>
                    </a:cubicBezTo>
                    <a:cubicBezTo>
                      <a:pt x="19562" y="785"/>
                      <a:pt x="18636" y="1"/>
                      <a:pt x="173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2">
                <a:extLst>
                  <a:ext uri="{FF2B5EF4-FFF2-40B4-BE49-F238E27FC236}">
                    <a16:creationId xmlns:a16="http://schemas.microsoft.com/office/drawing/2014/main" id="{4CDA18A5-B6C0-416C-C8D7-FCFD10B7C4C9}"/>
                  </a:ext>
                </a:extLst>
              </p:cNvPr>
              <p:cNvSpPr/>
              <p:nvPr/>
            </p:nvSpPr>
            <p:spPr>
              <a:xfrm>
                <a:off x="6767790" y="1224553"/>
                <a:ext cx="396655" cy="412190"/>
              </a:xfrm>
              <a:custGeom>
                <a:avLst/>
                <a:gdLst/>
                <a:ahLst/>
                <a:cxnLst/>
                <a:rect l="l" t="t" r="r" b="b"/>
                <a:pathLst>
                  <a:path w="20145" h="20934" extrusionOk="0">
                    <a:moveTo>
                      <a:pt x="17610" y="600"/>
                    </a:moveTo>
                    <a:cubicBezTo>
                      <a:pt x="18028" y="600"/>
                      <a:pt x="18394" y="685"/>
                      <a:pt x="18682" y="895"/>
                    </a:cubicBezTo>
                    <a:cubicBezTo>
                      <a:pt x="19262" y="1316"/>
                      <a:pt x="19538" y="2271"/>
                      <a:pt x="19505" y="3733"/>
                    </a:cubicBezTo>
                    <a:cubicBezTo>
                      <a:pt x="19488" y="4468"/>
                      <a:pt x="19315" y="5196"/>
                      <a:pt x="18977" y="5956"/>
                    </a:cubicBezTo>
                    <a:cubicBezTo>
                      <a:pt x="16290" y="8768"/>
                      <a:pt x="12485" y="11142"/>
                      <a:pt x="10033" y="12326"/>
                    </a:cubicBezTo>
                    <a:cubicBezTo>
                      <a:pt x="8300" y="13163"/>
                      <a:pt x="7789" y="14347"/>
                      <a:pt x="7247" y="15602"/>
                    </a:cubicBezTo>
                    <a:cubicBezTo>
                      <a:pt x="6712" y="16842"/>
                      <a:pt x="6158" y="18125"/>
                      <a:pt x="4382" y="19417"/>
                    </a:cubicBezTo>
                    <a:cubicBezTo>
                      <a:pt x="3544" y="20026"/>
                      <a:pt x="2701" y="20332"/>
                      <a:pt x="1873" y="20332"/>
                    </a:cubicBezTo>
                    <a:cubicBezTo>
                      <a:pt x="1693" y="20332"/>
                      <a:pt x="1514" y="20318"/>
                      <a:pt x="1336" y="20289"/>
                    </a:cubicBezTo>
                    <a:cubicBezTo>
                      <a:pt x="623" y="18856"/>
                      <a:pt x="703" y="17213"/>
                      <a:pt x="1588" y="14831"/>
                    </a:cubicBezTo>
                    <a:cubicBezTo>
                      <a:pt x="3355" y="10083"/>
                      <a:pt x="11069" y="2558"/>
                      <a:pt x="13961" y="1558"/>
                    </a:cubicBezTo>
                    <a:lnTo>
                      <a:pt x="14391" y="1407"/>
                    </a:lnTo>
                    <a:cubicBezTo>
                      <a:pt x="15530" y="1008"/>
                      <a:pt x="16695" y="600"/>
                      <a:pt x="17610" y="600"/>
                    </a:cubicBezTo>
                    <a:close/>
                    <a:moveTo>
                      <a:pt x="17614" y="1"/>
                    </a:moveTo>
                    <a:cubicBezTo>
                      <a:pt x="16589" y="1"/>
                      <a:pt x="15377" y="425"/>
                      <a:pt x="14192" y="840"/>
                    </a:cubicBezTo>
                    <a:lnTo>
                      <a:pt x="13765" y="990"/>
                    </a:lnTo>
                    <a:cubicBezTo>
                      <a:pt x="10781" y="2022"/>
                      <a:pt x="2838" y="9751"/>
                      <a:pt x="1025" y="14622"/>
                    </a:cubicBezTo>
                    <a:cubicBezTo>
                      <a:pt x="46" y="17252"/>
                      <a:pt x="1" y="19070"/>
                      <a:pt x="871" y="20700"/>
                    </a:cubicBezTo>
                    <a:cubicBezTo>
                      <a:pt x="913" y="20778"/>
                      <a:pt x="988" y="20834"/>
                      <a:pt x="1076" y="20852"/>
                    </a:cubicBezTo>
                    <a:cubicBezTo>
                      <a:pt x="1341" y="20906"/>
                      <a:pt x="1610" y="20934"/>
                      <a:pt x="1880" y="20934"/>
                    </a:cubicBezTo>
                    <a:cubicBezTo>
                      <a:pt x="2835" y="20934"/>
                      <a:pt x="3791" y="20589"/>
                      <a:pt x="4735" y="19902"/>
                    </a:cubicBezTo>
                    <a:cubicBezTo>
                      <a:pt x="6645" y="18514"/>
                      <a:pt x="7258" y="17093"/>
                      <a:pt x="7800" y="15840"/>
                    </a:cubicBezTo>
                    <a:cubicBezTo>
                      <a:pt x="8317" y="14641"/>
                      <a:pt x="8764" y="13607"/>
                      <a:pt x="10295" y="12868"/>
                    </a:cubicBezTo>
                    <a:cubicBezTo>
                      <a:pt x="12802" y="11657"/>
                      <a:pt x="16703" y="9219"/>
                      <a:pt x="19448" y="6333"/>
                    </a:cubicBezTo>
                    <a:cubicBezTo>
                      <a:pt x="19470" y="6309"/>
                      <a:pt x="19489" y="6281"/>
                      <a:pt x="19504" y="6250"/>
                    </a:cubicBezTo>
                    <a:cubicBezTo>
                      <a:pt x="19889" y="5398"/>
                      <a:pt x="20086" y="4579"/>
                      <a:pt x="20106" y="3746"/>
                    </a:cubicBezTo>
                    <a:cubicBezTo>
                      <a:pt x="20145" y="2052"/>
                      <a:pt x="19794" y="960"/>
                      <a:pt x="19035" y="409"/>
                    </a:cubicBezTo>
                    <a:cubicBezTo>
                      <a:pt x="18632" y="116"/>
                      <a:pt x="18148" y="1"/>
                      <a:pt x="176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2">
                <a:extLst>
                  <a:ext uri="{FF2B5EF4-FFF2-40B4-BE49-F238E27FC236}">
                    <a16:creationId xmlns:a16="http://schemas.microsoft.com/office/drawing/2014/main" id="{61F37D6F-4F5B-0D7E-B777-7B34379465A0}"/>
                  </a:ext>
                </a:extLst>
              </p:cNvPr>
              <p:cNvSpPr/>
              <p:nvPr/>
            </p:nvSpPr>
            <p:spPr>
              <a:xfrm>
                <a:off x="7775308" y="1259542"/>
                <a:ext cx="382419" cy="403960"/>
              </a:xfrm>
              <a:custGeom>
                <a:avLst/>
                <a:gdLst/>
                <a:ahLst/>
                <a:cxnLst/>
                <a:rect l="l" t="t" r="r" b="b"/>
                <a:pathLst>
                  <a:path w="19422" h="20516" extrusionOk="0">
                    <a:moveTo>
                      <a:pt x="2386" y="0"/>
                    </a:moveTo>
                    <a:cubicBezTo>
                      <a:pt x="1634" y="0"/>
                      <a:pt x="1064" y="222"/>
                      <a:pt x="699" y="617"/>
                    </a:cubicBezTo>
                    <a:cubicBezTo>
                      <a:pt x="312" y="1039"/>
                      <a:pt x="112" y="1604"/>
                      <a:pt x="1" y="2301"/>
                    </a:cubicBezTo>
                    <a:cubicBezTo>
                      <a:pt x="492" y="2127"/>
                      <a:pt x="1141" y="1979"/>
                      <a:pt x="1931" y="1979"/>
                    </a:cubicBezTo>
                    <a:cubicBezTo>
                      <a:pt x="2837" y="1979"/>
                      <a:pt x="3930" y="2174"/>
                      <a:pt x="5185" y="2747"/>
                    </a:cubicBezTo>
                    <a:cubicBezTo>
                      <a:pt x="9108" y="4541"/>
                      <a:pt x="16283" y="13509"/>
                      <a:pt x="17404" y="15977"/>
                    </a:cubicBezTo>
                    <a:cubicBezTo>
                      <a:pt x="18058" y="17414"/>
                      <a:pt x="17873" y="19191"/>
                      <a:pt x="17717" y="20515"/>
                    </a:cubicBezTo>
                    <a:cubicBezTo>
                      <a:pt x="18439" y="20464"/>
                      <a:pt x="19078" y="20036"/>
                      <a:pt x="19198" y="18892"/>
                    </a:cubicBezTo>
                    <a:cubicBezTo>
                      <a:pt x="19422" y="16762"/>
                      <a:pt x="17629" y="11493"/>
                      <a:pt x="11911" y="5774"/>
                    </a:cubicBezTo>
                    <a:cubicBezTo>
                      <a:pt x="7742" y="1606"/>
                      <a:pt x="4408" y="0"/>
                      <a:pt x="23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2">
                <a:extLst>
                  <a:ext uri="{FF2B5EF4-FFF2-40B4-BE49-F238E27FC236}">
                    <a16:creationId xmlns:a16="http://schemas.microsoft.com/office/drawing/2014/main" id="{7114E20A-558C-E6D7-15C9-446F6506A8B6}"/>
                  </a:ext>
                </a:extLst>
              </p:cNvPr>
              <p:cNvSpPr/>
              <p:nvPr/>
            </p:nvSpPr>
            <p:spPr>
              <a:xfrm>
                <a:off x="7768869" y="1253635"/>
                <a:ext cx="394863" cy="415794"/>
              </a:xfrm>
              <a:custGeom>
                <a:avLst/>
                <a:gdLst/>
                <a:ahLst/>
                <a:cxnLst/>
                <a:rect l="l" t="t" r="r" b="b"/>
                <a:pathLst>
                  <a:path w="20054" h="21117" extrusionOk="0">
                    <a:moveTo>
                      <a:pt x="2719" y="600"/>
                    </a:moveTo>
                    <a:cubicBezTo>
                      <a:pt x="5007" y="600"/>
                      <a:pt x="8458" y="2719"/>
                      <a:pt x="12026" y="6286"/>
                    </a:cubicBezTo>
                    <a:cubicBezTo>
                      <a:pt x="17706" y="11966"/>
                      <a:pt x="19444" y="17096"/>
                      <a:pt x="19227" y="19159"/>
                    </a:cubicBezTo>
                    <a:cubicBezTo>
                      <a:pt x="19154" y="19850"/>
                      <a:pt x="18874" y="20281"/>
                      <a:pt x="18390" y="20444"/>
                    </a:cubicBezTo>
                    <a:cubicBezTo>
                      <a:pt x="18522" y="19257"/>
                      <a:pt x="18638" y="17544"/>
                      <a:pt x="18006" y="16152"/>
                    </a:cubicBezTo>
                    <a:cubicBezTo>
                      <a:pt x="16832" y="13571"/>
                      <a:pt x="9627" y="4597"/>
                      <a:pt x="5637" y="2773"/>
                    </a:cubicBezTo>
                    <a:cubicBezTo>
                      <a:pt x="4341" y="2182"/>
                      <a:pt x="3207" y="1978"/>
                      <a:pt x="2258" y="1978"/>
                    </a:cubicBezTo>
                    <a:cubicBezTo>
                      <a:pt x="2253" y="1978"/>
                      <a:pt x="2249" y="1978"/>
                      <a:pt x="2244" y="1978"/>
                    </a:cubicBezTo>
                    <a:cubicBezTo>
                      <a:pt x="1731" y="1978"/>
                      <a:pt x="1221" y="2042"/>
                      <a:pt x="724" y="2167"/>
                    </a:cubicBezTo>
                    <a:cubicBezTo>
                      <a:pt x="841" y="1712"/>
                      <a:pt x="1010" y="1380"/>
                      <a:pt x="1248" y="1120"/>
                    </a:cubicBezTo>
                    <a:cubicBezTo>
                      <a:pt x="1551" y="793"/>
                      <a:pt x="2034" y="613"/>
                      <a:pt x="2646" y="601"/>
                    </a:cubicBezTo>
                    <a:cubicBezTo>
                      <a:pt x="2670" y="601"/>
                      <a:pt x="2695" y="600"/>
                      <a:pt x="2719" y="600"/>
                    </a:cubicBezTo>
                    <a:close/>
                    <a:moveTo>
                      <a:pt x="2714" y="0"/>
                    </a:moveTo>
                    <a:cubicBezTo>
                      <a:pt x="2687" y="0"/>
                      <a:pt x="2660" y="1"/>
                      <a:pt x="2633" y="1"/>
                    </a:cubicBezTo>
                    <a:cubicBezTo>
                      <a:pt x="1854" y="17"/>
                      <a:pt x="1222" y="263"/>
                      <a:pt x="806" y="714"/>
                    </a:cubicBezTo>
                    <a:cubicBezTo>
                      <a:pt x="410" y="1143"/>
                      <a:pt x="164" y="1728"/>
                      <a:pt x="30" y="2554"/>
                    </a:cubicBezTo>
                    <a:cubicBezTo>
                      <a:pt x="0" y="2743"/>
                      <a:pt x="150" y="2903"/>
                      <a:pt x="327" y="2903"/>
                    </a:cubicBezTo>
                    <a:cubicBezTo>
                      <a:pt x="360" y="2903"/>
                      <a:pt x="394" y="2897"/>
                      <a:pt x="429" y="2885"/>
                    </a:cubicBezTo>
                    <a:cubicBezTo>
                      <a:pt x="901" y="2717"/>
                      <a:pt x="1515" y="2580"/>
                      <a:pt x="2257" y="2580"/>
                    </a:cubicBezTo>
                    <a:cubicBezTo>
                      <a:pt x="3129" y="2580"/>
                      <a:pt x="4178" y="2770"/>
                      <a:pt x="5386" y="3321"/>
                    </a:cubicBezTo>
                    <a:cubicBezTo>
                      <a:pt x="9187" y="5058"/>
                      <a:pt x="16341" y="13945"/>
                      <a:pt x="17458" y="16401"/>
                    </a:cubicBezTo>
                    <a:cubicBezTo>
                      <a:pt x="18097" y="17809"/>
                      <a:pt x="17886" y="19598"/>
                      <a:pt x="17746" y="20780"/>
                    </a:cubicBezTo>
                    <a:cubicBezTo>
                      <a:pt x="17724" y="20959"/>
                      <a:pt x="17864" y="21117"/>
                      <a:pt x="18044" y="21117"/>
                    </a:cubicBezTo>
                    <a:cubicBezTo>
                      <a:pt x="18051" y="21117"/>
                      <a:pt x="18058" y="21115"/>
                      <a:pt x="18065" y="21115"/>
                    </a:cubicBezTo>
                    <a:cubicBezTo>
                      <a:pt x="18653" y="21074"/>
                      <a:pt x="19661" y="20774"/>
                      <a:pt x="19824" y="19223"/>
                    </a:cubicBezTo>
                    <a:cubicBezTo>
                      <a:pt x="20054" y="17045"/>
                      <a:pt x="18279" y="11691"/>
                      <a:pt x="12450" y="5862"/>
                    </a:cubicBezTo>
                    <a:cubicBezTo>
                      <a:pt x="8717" y="2130"/>
                      <a:pt x="5176" y="0"/>
                      <a:pt x="27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2">
                <a:extLst>
                  <a:ext uri="{FF2B5EF4-FFF2-40B4-BE49-F238E27FC236}">
                    <a16:creationId xmlns:a16="http://schemas.microsoft.com/office/drawing/2014/main" id="{AE52F0B0-766B-4A91-7B93-4DC22A61C909}"/>
                  </a:ext>
                </a:extLst>
              </p:cNvPr>
              <p:cNvSpPr/>
              <p:nvPr/>
            </p:nvSpPr>
            <p:spPr>
              <a:xfrm>
                <a:off x="7164406" y="2867211"/>
                <a:ext cx="127867" cy="192647"/>
              </a:xfrm>
              <a:custGeom>
                <a:avLst/>
                <a:gdLst/>
                <a:ahLst/>
                <a:cxnLst/>
                <a:rect l="l" t="t" r="r" b="b"/>
                <a:pathLst>
                  <a:path w="6494" h="9784" extrusionOk="0">
                    <a:moveTo>
                      <a:pt x="5683" y="0"/>
                    </a:moveTo>
                    <a:cubicBezTo>
                      <a:pt x="5590" y="0"/>
                      <a:pt x="5495" y="31"/>
                      <a:pt x="5412" y="98"/>
                    </a:cubicBezTo>
                    <a:lnTo>
                      <a:pt x="167" y="4374"/>
                    </a:lnTo>
                    <a:cubicBezTo>
                      <a:pt x="60" y="4459"/>
                      <a:pt x="1" y="4591"/>
                      <a:pt x="7" y="4727"/>
                    </a:cubicBezTo>
                    <a:lnTo>
                      <a:pt x="189" y="9367"/>
                    </a:lnTo>
                    <a:cubicBezTo>
                      <a:pt x="198" y="9617"/>
                      <a:pt x="406" y="9784"/>
                      <a:pt x="625" y="9784"/>
                    </a:cubicBezTo>
                    <a:cubicBezTo>
                      <a:pt x="717" y="9784"/>
                      <a:pt x="812" y="9754"/>
                      <a:pt x="895" y="9688"/>
                    </a:cubicBezTo>
                    <a:lnTo>
                      <a:pt x="6322" y="5327"/>
                    </a:lnTo>
                    <a:cubicBezTo>
                      <a:pt x="6434" y="5237"/>
                      <a:pt x="6493" y="5097"/>
                      <a:pt x="6483" y="4954"/>
                    </a:cubicBezTo>
                    <a:lnTo>
                      <a:pt x="6119" y="401"/>
                    </a:lnTo>
                    <a:cubicBezTo>
                      <a:pt x="6099" y="158"/>
                      <a:pt x="5896" y="0"/>
                      <a:pt x="568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2">
                <a:extLst>
                  <a:ext uri="{FF2B5EF4-FFF2-40B4-BE49-F238E27FC236}">
                    <a16:creationId xmlns:a16="http://schemas.microsoft.com/office/drawing/2014/main" id="{42486E10-639B-39D6-F5C3-2F012D84BEAE}"/>
                  </a:ext>
                </a:extLst>
              </p:cNvPr>
              <p:cNvSpPr/>
              <p:nvPr/>
            </p:nvSpPr>
            <p:spPr>
              <a:xfrm>
                <a:off x="7158459" y="2861304"/>
                <a:ext cx="139878" cy="204461"/>
              </a:xfrm>
              <a:custGeom>
                <a:avLst/>
                <a:gdLst/>
                <a:ahLst/>
                <a:cxnLst/>
                <a:rect l="l" t="t" r="r" b="b"/>
                <a:pathLst>
                  <a:path w="7104" h="10384" extrusionOk="0">
                    <a:moveTo>
                      <a:pt x="5986" y="601"/>
                    </a:moveTo>
                    <a:cubicBezTo>
                      <a:pt x="6005" y="601"/>
                      <a:pt x="6024" y="605"/>
                      <a:pt x="6041" y="613"/>
                    </a:cubicBezTo>
                    <a:cubicBezTo>
                      <a:pt x="6088" y="631"/>
                      <a:pt x="6118" y="675"/>
                      <a:pt x="6121" y="724"/>
                    </a:cubicBezTo>
                    <a:lnTo>
                      <a:pt x="6486" y="5277"/>
                    </a:lnTo>
                    <a:cubicBezTo>
                      <a:pt x="6488" y="5321"/>
                      <a:pt x="6471" y="5364"/>
                      <a:pt x="6436" y="5392"/>
                    </a:cubicBezTo>
                    <a:lnTo>
                      <a:pt x="1009" y="9753"/>
                    </a:lnTo>
                    <a:cubicBezTo>
                      <a:pt x="984" y="9774"/>
                      <a:pt x="955" y="9783"/>
                      <a:pt x="926" y="9783"/>
                    </a:cubicBezTo>
                    <a:cubicBezTo>
                      <a:pt x="859" y="9783"/>
                      <a:pt x="795" y="9731"/>
                      <a:pt x="792" y="9655"/>
                    </a:cubicBezTo>
                    <a:lnTo>
                      <a:pt x="610" y="5014"/>
                    </a:lnTo>
                    <a:cubicBezTo>
                      <a:pt x="608" y="4973"/>
                      <a:pt x="626" y="4932"/>
                      <a:pt x="659" y="4906"/>
                    </a:cubicBezTo>
                    <a:lnTo>
                      <a:pt x="5904" y="632"/>
                    </a:lnTo>
                    <a:cubicBezTo>
                      <a:pt x="5926" y="612"/>
                      <a:pt x="5956" y="601"/>
                      <a:pt x="5986" y="601"/>
                    </a:cubicBezTo>
                    <a:close/>
                    <a:moveTo>
                      <a:pt x="5988" y="0"/>
                    </a:moveTo>
                    <a:cubicBezTo>
                      <a:pt x="5822" y="0"/>
                      <a:pt x="5657" y="57"/>
                      <a:pt x="5524" y="166"/>
                    </a:cubicBezTo>
                    <a:lnTo>
                      <a:pt x="279" y="4440"/>
                    </a:lnTo>
                    <a:cubicBezTo>
                      <a:pt x="100" y="4586"/>
                      <a:pt x="0" y="4807"/>
                      <a:pt x="9" y="5038"/>
                    </a:cubicBezTo>
                    <a:lnTo>
                      <a:pt x="190" y="9678"/>
                    </a:lnTo>
                    <a:cubicBezTo>
                      <a:pt x="201" y="9955"/>
                      <a:pt x="367" y="10202"/>
                      <a:pt x="619" y="10317"/>
                    </a:cubicBezTo>
                    <a:cubicBezTo>
                      <a:pt x="715" y="10361"/>
                      <a:pt x="820" y="10384"/>
                      <a:pt x="925" y="10384"/>
                    </a:cubicBezTo>
                    <a:cubicBezTo>
                      <a:pt x="1092" y="10384"/>
                      <a:pt x="1255" y="10327"/>
                      <a:pt x="1385" y="10221"/>
                    </a:cubicBezTo>
                    <a:lnTo>
                      <a:pt x="6812" y="5861"/>
                    </a:lnTo>
                    <a:cubicBezTo>
                      <a:pt x="7002" y="5709"/>
                      <a:pt x="7104" y="5472"/>
                      <a:pt x="7085" y="5229"/>
                    </a:cubicBezTo>
                    <a:lnTo>
                      <a:pt x="6720" y="677"/>
                    </a:lnTo>
                    <a:cubicBezTo>
                      <a:pt x="6698" y="404"/>
                      <a:pt x="6527" y="167"/>
                      <a:pt x="6276" y="59"/>
                    </a:cubicBezTo>
                    <a:cubicBezTo>
                      <a:pt x="6184" y="20"/>
                      <a:pt x="6086" y="0"/>
                      <a:pt x="5988"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2">
                <a:extLst>
                  <a:ext uri="{FF2B5EF4-FFF2-40B4-BE49-F238E27FC236}">
                    <a16:creationId xmlns:a16="http://schemas.microsoft.com/office/drawing/2014/main" id="{0A325193-2865-04DC-FDEE-C964D32FDE4E}"/>
                  </a:ext>
                </a:extLst>
              </p:cNvPr>
              <p:cNvSpPr/>
              <p:nvPr/>
            </p:nvSpPr>
            <p:spPr>
              <a:xfrm>
                <a:off x="7214911" y="610304"/>
                <a:ext cx="15004" cy="1326929"/>
              </a:xfrm>
              <a:custGeom>
                <a:avLst/>
                <a:gdLst/>
                <a:ahLst/>
                <a:cxnLst/>
                <a:rect l="l" t="t" r="r" b="b"/>
                <a:pathLst>
                  <a:path w="762" h="67391" extrusionOk="0">
                    <a:moveTo>
                      <a:pt x="460" y="0"/>
                    </a:moveTo>
                    <a:cubicBezTo>
                      <a:pt x="296" y="0"/>
                      <a:pt x="160" y="134"/>
                      <a:pt x="160" y="299"/>
                    </a:cubicBezTo>
                    <a:cubicBezTo>
                      <a:pt x="0" y="22203"/>
                      <a:pt x="0" y="44674"/>
                      <a:pt x="160" y="67091"/>
                    </a:cubicBezTo>
                    <a:cubicBezTo>
                      <a:pt x="162" y="67256"/>
                      <a:pt x="296" y="67390"/>
                      <a:pt x="460" y="67390"/>
                    </a:cubicBezTo>
                    <a:lnTo>
                      <a:pt x="463" y="67389"/>
                    </a:lnTo>
                    <a:cubicBezTo>
                      <a:pt x="629" y="67388"/>
                      <a:pt x="762" y="67253"/>
                      <a:pt x="762" y="67087"/>
                    </a:cubicBezTo>
                    <a:cubicBezTo>
                      <a:pt x="600" y="44673"/>
                      <a:pt x="600" y="22203"/>
                      <a:pt x="762" y="302"/>
                    </a:cubicBezTo>
                    <a:cubicBezTo>
                      <a:pt x="762" y="136"/>
                      <a:pt x="629" y="1"/>
                      <a:pt x="46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2">
                <a:extLst>
                  <a:ext uri="{FF2B5EF4-FFF2-40B4-BE49-F238E27FC236}">
                    <a16:creationId xmlns:a16="http://schemas.microsoft.com/office/drawing/2014/main" id="{64CD72EF-499D-1853-3A7B-EFBFC0F4DFF2}"/>
                  </a:ext>
                </a:extLst>
              </p:cNvPr>
              <p:cNvSpPr/>
              <p:nvPr/>
            </p:nvSpPr>
            <p:spPr>
              <a:xfrm>
                <a:off x="7217962" y="1925222"/>
                <a:ext cx="12031" cy="985937"/>
              </a:xfrm>
              <a:custGeom>
                <a:avLst/>
                <a:gdLst/>
                <a:ahLst/>
                <a:cxnLst/>
                <a:rect l="l" t="t" r="r" b="b"/>
                <a:pathLst>
                  <a:path w="611" h="50073" extrusionOk="0">
                    <a:moveTo>
                      <a:pt x="305" y="1"/>
                    </a:moveTo>
                    <a:cubicBezTo>
                      <a:pt x="137" y="1"/>
                      <a:pt x="1" y="140"/>
                      <a:pt x="5" y="308"/>
                    </a:cubicBezTo>
                    <a:lnTo>
                      <a:pt x="5" y="49772"/>
                    </a:lnTo>
                    <a:cubicBezTo>
                      <a:pt x="5" y="49938"/>
                      <a:pt x="139" y="50072"/>
                      <a:pt x="305" y="50072"/>
                    </a:cubicBezTo>
                    <a:cubicBezTo>
                      <a:pt x="471" y="50072"/>
                      <a:pt x="607" y="49938"/>
                      <a:pt x="605" y="49772"/>
                    </a:cubicBezTo>
                    <a:lnTo>
                      <a:pt x="605" y="308"/>
                    </a:lnTo>
                    <a:cubicBezTo>
                      <a:pt x="610" y="140"/>
                      <a:pt x="474" y="1"/>
                      <a:pt x="305"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2">
                <a:extLst>
                  <a:ext uri="{FF2B5EF4-FFF2-40B4-BE49-F238E27FC236}">
                    <a16:creationId xmlns:a16="http://schemas.microsoft.com/office/drawing/2014/main" id="{ED053BBE-AAF8-52BF-E0EA-8D8DFAA70AE1}"/>
                  </a:ext>
                </a:extLst>
              </p:cNvPr>
              <p:cNvSpPr/>
              <p:nvPr/>
            </p:nvSpPr>
            <p:spPr>
              <a:xfrm>
                <a:off x="6573450" y="610737"/>
                <a:ext cx="14256" cy="2031102"/>
              </a:xfrm>
              <a:custGeom>
                <a:avLst/>
                <a:gdLst/>
                <a:ahLst/>
                <a:cxnLst/>
                <a:rect l="l" t="t" r="r" b="b"/>
                <a:pathLst>
                  <a:path w="724" h="103154" extrusionOk="0">
                    <a:moveTo>
                      <a:pt x="303" y="1"/>
                    </a:moveTo>
                    <a:cubicBezTo>
                      <a:pt x="107" y="5"/>
                      <a:pt x="1" y="136"/>
                      <a:pt x="1" y="302"/>
                    </a:cubicBezTo>
                    <a:cubicBezTo>
                      <a:pt x="122" y="34194"/>
                      <a:pt x="122" y="68696"/>
                      <a:pt x="1" y="102852"/>
                    </a:cubicBezTo>
                    <a:cubicBezTo>
                      <a:pt x="0" y="103018"/>
                      <a:pt x="135" y="103154"/>
                      <a:pt x="301" y="103154"/>
                    </a:cubicBezTo>
                    <a:cubicBezTo>
                      <a:pt x="467" y="103154"/>
                      <a:pt x="601" y="103020"/>
                      <a:pt x="603" y="102855"/>
                    </a:cubicBezTo>
                    <a:cubicBezTo>
                      <a:pt x="724" y="68697"/>
                      <a:pt x="724" y="34192"/>
                      <a:pt x="603" y="299"/>
                    </a:cubicBezTo>
                    <a:cubicBezTo>
                      <a:pt x="601" y="135"/>
                      <a:pt x="467" y="1"/>
                      <a:pt x="303"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2">
                <a:extLst>
                  <a:ext uri="{FF2B5EF4-FFF2-40B4-BE49-F238E27FC236}">
                    <a16:creationId xmlns:a16="http://schemas.microsoft.com/office/drawing/2014/main" id="{290C4147-F1D3-EABF-AEBE-F04B5E21A2AD}"/>
                  </a:ext>
                </a:extLst>
              </p:cNvPr>
              <p:cNvSpPr/>
              <p:nvPr/>
            </p:nvSpPr>
            <p:spPr>
              <a:xfrm>
                <a:off x="6318070" y="3778720"/>
                <a:ext cx="267134" cy="210762"/>
              </a:xfrm>
              <a:custGeom>
                <a:avLst/>
                <a:gdLst/>
                <a:ahLst/>
                <a:cxnLst/>
                <a:rect l="l" t="t" r="r" b="b"/>
                <a:pathLst>
                  <a:path w="13567" h="10704" extrusionOk="0">
                    <a:moveTo>
                      <a:pt x="3106" y="1"/>
                    </a:moveTo>
                    <a:cubicBezTo>
                      <a:pt x="2133" y="1704"/>
                      <a:pt x="1025" y="3606"/>
                      <a:pt x="0" y="5349"/>
                    </a:cubicBezTo>
                    <a:cubicBezTo>
                      <a:pt x="1849" y="5653"/>
                      <a:pt x="4615" y="6343"/>
                      <a:pt x="6321" y="7866"/>
                    </a:cubicBezTo>
                    <a:cubicBezTo>
                      <a:pt x="7461" y="8884"/>
                      <a:pt x="8258" y="9882"/>
                      <a:pt x="8806" y="10704"/>
                    </a:cubicBezTo>
                    <a:cubicBezTo>
                      <a:pt x="10233" y="9835"/>
                      <a:pt x="11831" y="8912"/>
                      <a:pt x="13567" y="7988"/>
                    </a:cubicBezTo>
                    <a:cubicBezTo>
                      <a:pt x="12603" y="6119"/>
                      <a:pt x="10740" y="3213"/>
                      <a:pt x="7890" y="1691"/>
                    </a:cubicBezTo>
                    <a:cubicBezTo>
                      <a:pt x="5287" y="304"/>
                      <a:pt x="3851" y="10"/>
                      <a:pt x="310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2">
                <a:extLst>
                  <a:ext uri="{FF2B5EF4-FFF2-40B4-BE49-F238E27FC236}">
                    <a16:creationId xmlns:a16="http://schemas.microsoft.com/office/drawing/2014/main" id="{AC567200-D2D3-3F3F-98CC-34B6E334E527}"/>
                  </a:ext>
                </a:extLst>
              </p:cNvPr>
              <p:cNvSpPr/>
              <p:nvPr/>
            </p:nvSpPr>
            <p:spPr>
              <a:xfrm>
                <a:off x="6310864" y="3772813"/>
                <a:ext cx="281094" cy="222576"/>
              </a:xfrm>
              <a:custGeom>
                <a:avLst/>
                <a:gdLst/>
                <a:ahLst/>
                <a:cxnLst/>
                <a:rect l="l" t="t" r="r" b="b"/>
                <a:pathLst>
                  <a:path w="14276" h="11304" extrusionOk="0">
                    <a:moveTo>
                      <a:pt x="3642" y="608"/>
                    </a:moveTo>
                    <a:cubicBezTo>
                      <a:pt x="4405" y="660"/>
                      <a:pt x="5769" y="1006"/>
                      <a:pt x="8113" y="2257"/>
                    </a:cubicBezTo>
                    <a:cubicBezTo>
                      <a:pt x="10701" y="3636"/>
                      <a:pt x="12468" y="6178"/>
                      <a:pt x="13528" y="8164"/>
                    </a:cubicBezTo>
                    <a:cubicBezTo>
                      <a:pt x="12110" y="8924"/>
                      <a:pt x="10677" y="9742"/>
                      <a:pt x="9260" y="10598"/>
                    </a:cubicBezTo>
                    <a:cubicBezTo>
                      <a:pt x="8601" y="9652"/>
                      <a:pt x="7804" y="8760"/>
                      <a:pt x="6888" y="7942"/>
                    </a:cubicBezTo>
                    <a:cubicBezTo>
                      <a:pt x="5279" y="6505"/>
                      <a:pt x="2792" y="5786"/>
                      <a:pt x="844" y="5427"/>
                    </a:cubicBezTo>
                    <a:cubicBezTo>
                      <a:pt x="1931" y="3578"/>
                      <a:pt x="2871" y="1959"/>
                      <a:pt x="3642" y="608"/>
                    </a:cubicBezTo>
                    <a:close/>
                    <a:moveTo>
                      <a:pt x="3476" y="1"/>
                    </a:moveTo>
                    <a:cubicBezTo>
                      <a:pt x="3367" y="1"/>
                      <a:pt x="3267" y="58"/>
                      <a:pt x="3211" y="152"/>
                    </a:cubicBezTo>
                    <a:cubicBezTo>
                      <a:pt x="2373" y="1622"/>
                      <a:pt x="1329" y="3419"/>
                      <a:pt x="107" y="5497"/>
                    </a:cubicBezTo>
                    <a:cubicBezTo>
                      <a:pt x="0" y="5680"/>
                      <a:pt x="109" y="5911"/>
                      <a:pt x="318" y="5946"/>
                    </a:cubicBezTo>
                    <a:cubicBezTo>
                      <a:pt x="2236" y="6262"/>
                      <a:pt x="4865" y="6942"/>
                      <a:pt x="6487" y="8390"/>
                    </a:cubicBezTo>
                    <a:cubicBezTo>
                      <a:pt x="7442" y="9244"/>
                      <a:pt x="8262" y="10177"/>
                      <a:pt x="8922" y="11171"/>
                    </a:cubicBezTo>
                    <a:cubicBezTo>
                      <a:pt x="8978" y="11254"/>
                      <a:pt x="9071" y="11304"/>
                      <a:pt x="9172" y="11304"/>
                    </a:cubicBezTo>
                    <a:cubicBezTo>
                      <a:pt x="9227" y="11304"/>
                      <a:pt x="9281" y="11288"/>
                      <a:pt x="9328" y="11260"/>
                    </a:cubicBezTo>
                    <a:cubicBezTo>
                      <a:pt x="10902" y="10303"/>
                      <a:pt x="12498" y="9392"/>
                      <a:pt x="14074" y="8554"/>
                    </a:cubicBezTo>
                    <a:cubicBezTo>
                      <a:pt x="14220" y="8477"/>
                      <a:pt x="14275" y="8297"/>
                      <a:pt x="14199" y="8151"/>
                    </a:cubicBezTo>
                    <a:cubicBezTo>
                      <a:pt x="13119" y="6056"/>
                      <a:pt x="11235" y="3241"/>
                      <a:pt x="8397" y="1727"/>
                    </a:cubicBezTo>
                    <a:cubicBezTo>
                      <a:pt x="5755" y="318"/>
                      <a:pt x="4262" y="10"/>
                      <a:pt x="347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2">
                <a:extLst>
                  <a:ext uri="{FF2B5EF4-FFF2-40B4-BE49-F238E27FC236}">
                    <a16:creationId xmlns:a16="http://schemas.microsoft.com/office/drawing/2014/main" id="{2B7D7CE3-FB35-909C-5494-F52DEBA77921}"/>
                  </a:ext>
                </a:extLst>
              </p:cNvPr>
              <p:cNvSpPr/>
              <p:nvPr/>
            </p:nvSpPr>
            <p:spPr>
              <a:xfrm>
                <a:off x="6312459" y="3740620"/>
                <a:ext cx="311260" cy="275975"/>
              </a:xfrm>
              <a:custGeom>
                <a:avLst/>
                <a:gdLst/>
                <a:ahLst/>
                <a:cxnLst/>
                <a:rect l="l" t="t" r="r" b="b"/>
                <a:pathLst>
                  <a:path w="15808" h="14016" extrusionOk="0">
                    <a:moveTo>
                      <a:pt x="8801" y="1"/>
                    </a:moveTo>
                    <a:lnTo>
                      <a:pt x="1" y="10593"/>
                    </a:lnTo>
                    <a:lnTo>
                      <a:pt x="5379" y="14015"/>
                    </a:lnTo>
                    <a:lnTo>
                      <a:pt x="15808" y="3585"/>
                    </a:lnTo>
                    <a:lnTo>
                      <a:pt x="8801"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2">
                <a:extLst>
                  <a:ext uri="{FF2B5EF4-FFF2-40B4-BE49-F238E27FC236}">
                    <a16:creationId xmlns:a16="http://schemas.microsoft.com/office/drawing/2014/main" id="{C0009A91-21C4-433D-FEC2-2AFE8F0F8B6C}"/>
                  </a:ext>
                </a:extLst>
              </p:cNvPr>
              <p:cNvSpPr/>
              <p:nvPr/>
            </p:nvSpPr>
            <p:spPr>
              <a:xfrm>
                <a:off x="6305646" y="3734694"/>
                <a:ext cx="325102" cy="287809"/>
              </a:xfrm>
              <a:custGeom>
                <a:avLst/>
                <a:gdLst/>
                <a:ahLst/>
                <a:cxnLst/>
                <a:rect l="l" t="t" r="r" b="b"/>
                <a:pathLst>
                  <a:path w="16511" h="14617" extrusionOk="0">
                    <a:moveTo>
                      <a:pt x="9225" y="679"/>
                    </a:moveTo>
                    <a:lnTo>
                      <a:pt x="15651" y="3965"/>
                    </a:lnTo>
                    <a:lnTo>
                      <a:pt x="5682" y="13933"/>
                    </a:lnTo>
                    <a:lnTo>
                      <a:pt x="796" y="10823"/>
                    </a:lnTo>
                    <a:lnTo>
                      <a:pt x="9225" y="679"/>
                    </a:lnTo>
                    <a:close/>
                    <a:moveTo>
                      <a:pt x="9148" y="1"/>
                    </a:moveTo>
                    <a:cubicBezTo>
                      <a:pt x="9060" y="1"/>
                      <a:pt x="8975" y="39"/>
                      <a:pt x="8916" y="110"/>
                    </a:cubicBezTo>
                    <a:lnTo>
                      <a:pt x="116" y="10702"/>
                    </a:lnTo>
                    <a:cubicBezTo>
                      <a:pt x="1" y="10841"/>
                      <a:pt x="33" y="11050"/>
                      <a:pt x="186" y="11147"/>
                    </a:cubicBezTo>
                    <a:lnTo>
                      <a:pt x="5564" y="14570"/>
                    </a:lnTo>
                    <a:cubicBezTo>
                      <a:pt x="5611" y="14601"/>
                      <a:pt x="5668" y="14616"/>
                      <a:pt x="5725" y="14616"/>
                    </a:cubicBezTo>
                    <a:cubicBezTo>
                      <a:pt x="5804" y="14616"/>
                      <a:pt x="5880" y="14585"/>
                      <a:pt x="5937" y="14528"/>
                    </a:cubicBezTo>
                    <a:lnTo>
                      <a:pt x="16367" y="4099"/>
                    </a:lnTo>
                    <a:cubicBezTo>
                      <a:pt x="16511" y="3955"/>
                      <a:pt x="16473" y="3712"/>
                      <a:pt x="16292" y="3619"/>
                    </a:cubicBezTo>
                    <a:lnTo>
                      <a:pt x="9284" y="34"/>
                    </a:lnTo>
                    <a:cubicBezTo>
                      <a:pt x="9241" y="12"/>
                      <a:pt x="9194" y="1"/>
                      <a:pt x="914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2">
                <a:extLst>
                  <a:ext uri="{FF2B5EF4-FFF2-40B4-BE49-F238E27FC236}">
                    <a16:creationId xmlns:a16="http://schemas.microsoft.com/office/drawing/2014/main" id="{DA70B1C2-A411-EA0C-4905-C887382528F9}"/>
                  </a:ext>
                </a:extLst>
              </p:cNvPr>
              <p:cNvSpPr/>
              <p:nvPr/>
            </p:nvSpPr>
            <p:spPr>
              <a:xfrm>
                <a:off x="6364874" y="3776968"/>
                <a:ext cx="201094" cy="184003"/>
              </a:xfrm>
              <a:custGeom>
                <a:avLst/>
                <a:gdLst/>
                <a:ahLst/>
                <a:cxnLst/>
                <a:rect l="l" t="t" r="r" b="b"/>
                <a:pathLst>
                  <a:path w="10213" h="9345" extrusionOk="0">
                    <a:moveTo>
                      <a:pt x="6628" y="1"/>
                    </a:moveTo>
                    <a:lnTo>
                      <a:pt x="1" y="7824"/>
                    </a:lnTo>
                    <a:lnTo>
                      <a:pt x="2608" y="9345"/>
                    </a:lnTo>
                    <a:lnTo>
                      <a:pt x="10213" y="1631"/>
                    </a:lnTo>
                    <a:lnTo>
                      <a:pt x="66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2">
                <a:extLst>
                  <a:ext uri="{FF2B5EF4-FFF2-40B4-BE49-F238E27FC236}">
                    <a16:creationId xmlns:a16="http://schemas.microsoft.com/office/drawing/2014/main" id="{17FAEF11-426F-A542-5047-78838364A322}"/>
                  </a:ext>
                </a:extLst>
              </p:cNvPr>
              <p:cNvSpPr/>
              <p:nvPr/>
            </p:nvSpPr>
            <p:spPr>
              <a:xfrm>
                <a:off x="6357982" y="3771061"/>
                <a:ext cx="215094" cy="195817"/>
              </a:xfrm>
              <a:custGeom>
                <a:avLst/>
                <a:gdLst/>
                <a:ahLst/>
                <a:cxnLst/>
                <a:rect l="l" t="t" r="r" b="b"/>
                <a:pathLst>
                  <a:path w="10924" h="9945" extrusionOk="0">
                    <a:moveTo>
                      <a:pt x="7060" y="670"/>
                    </a:moveTo>
                    <a:lnTo>
                      <a:pt x="10047" y="2027"/>
                    </a:lnTo>
                    <a:lnTo>
                      <a:pt x="2908" y="9267"/>
                    </a:lnTo>
                    <a:lnTo>
                      <a:pt x="812" y="8044"/>
                    </a:lnTo>
                    <a:lnTo>
                      <a:pt x="7060" y="670"/>
                    </a:lnTo>
                    <a:close/>
                    <a:moveTo>
                      <a:pt x="6977" y="0"/>
                    </a:moveTo>
                    <a:cubicBezTo>
                      <a:pt x="6891" y="0"/>
                      <a:pt x="6807" y="38"/>
                      <a:pt x="6748" y="108"/>
                    </a:cubicBezTo>
                    <a:lnTo>
                      <a:pt x="122" y="7929"/>
                    </a:lnTo>
                    <a:cubicBezTo>
                      <a:pt x="1" y="8072"/>
                      <a:pt x="38" y="8289"/>
                      <a:pt x="199" y="8382"/>
                    </a:cubicBezTo>
                    <a:lnTo>
                      <a:pt x="2806" y="9903"/>
                    </a:lnTo>
                    <a:cubicBezTo>
                      <a:pt x="2852" y="9931"/>
                      <a:pt x="2905" y="9945"/>
                      <a:pt x="2958" y="9945"/>
                    </a:cubicBezTo>
                    <a:cubicBezTo>
                      <a:pt x="3039" y="9945"/>
                      <a:pt x="3116" y="9913"/>
                      <a:pt x="3173" y="9855"/>
                    </a:cubicBezTo>
                    <a:lnTo>
                      <a:pt x="10777" y="2141"/>
                    </a:lnTo>
                    <a:cubicBezTo>
                      <a:pt x="10923" y="1993"/>
                      <a:pt x="10877" y="1744"/>
                      <a:pt x="10687" y="1657"/>
                    </a:cubicBezTo>
                    <a:lnTo>
                      <a:pt x="7102" y="28"/>
                    </a:lnTo>
                    <a:cubicBezTo>
                      <a:pt x="7062" y="9"/>
                      <a:pt x="7019" y="0"/>
                      <a:pt x="69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2">
                <a:extLst>
                  <a:ext uri="{FF2B5EF4-FFF2-40B4-BE49-F238E27FC236}">
                    <a16:creationId xmlns:a16="http://schemas.microsoft.com/office/drawing/2014/main" id="{330C4F19-BE7C-BC97-80C9-FBC6E8E50789}"/>
                  </a:ext>
                </a:extLst>
              </p:cNvPr>
              <p:cNvSpPr/>
              <p:nvPr/>
            </p:nvSpPr>
            <p:spPr>
              <a:xfrm>
                <a:off x="5227441" y="3795477"/>
                <a:ext cx="119361" cy="251422"/>
              </a:xfrm>
              <a:custGeom>
                <a:avLst/>
                <a:gdLst/>
                <a:ahLst/>
                <a:cxnLst/>
                <a:rect l="l" t="t" r="r" b="b"/>
                <a:pathLst>
                  <a:path w="6062" h="12769" extrusionOk="0">
                    <a:moveTo>
                      <a:pt x="2135" y="0"/>
                    </a:moveTo>
                    <a:cubicBezTo>
                      <a:pt x="1745" y="0"/>
                      <a:pt x="1353" y="156"/>
                      <a:pt x="989" y="487"/>
                    </a:cubicBezTo>
                    <a:cubicBezTo>
                      <a:pt x="0" y="1389"/>
                      <a:pt x="598" y="3432"/>
                      <a:pt x="829" y="4525"/>
                    </a:cubicBezTo>
                    <a:cubicBezTo>
                      <a:pt x="1241" y="6471"/>
                      <a:pt x="1544" y="8442"/>
                      <a:pt x="2225" y="10320"/>
                    </a:cubicBezTo>
                    <a:cubicBezTo>
                      <a:pt x="2497" y="11071"/>
                      <a:pt x="2820" y="12512"/>
                      <a:pt x="3758" y="12710"/>
                    </a:cubicBezTo>
                    <a:cubicBezTo>
                      <a:pt x="3946" y="12750"/>
                      <a:pt x="4121" y="12769"/>
                      <a:pt x="4282" y="12769"/>
                    </a:cubicBezTo>
                    <a:cubicBezTo>
                      <a:pt x="5523" y="12769"/>
                      <a:pt x="5965" y="11636"/>
                      <a:pt x="6000" y="10113"/>
                    </a:cubicBezTo>
                    <a:cubicBezTo>
                      <a:pt x="6061" y="7350"/>
                      <a:pt x="4780" y="3301"/>
                      <a:pt x="4493" y="2424"/>
                    </a:cubicBezTo>
                    <a:cubicBezTo>
                      <a:pt x="3994" y="895"/>
                      <a:pt x="3070" y="0"/>
                      <a:pt x="2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2">
                <a:extLst>
                  <a:ext uri="{FF2B5EF4-FFF2-40B4-BE49-F238E27FC236}">
                    <a16:creationId xmlns:a16="http://schemas.microsoft.com/office/drawing/2014/main" id="{B84DA306-A37B-83C8-0515-A57F79A65D3A}"/>
                  </a:ext>
                </a:extLst>
              </p:cNvPr>
              <p:cNvSpPr/>
              <p:nvPr/>
            </p:nvSpPr>
            <p:spPr>
              <a:xfrm>
                <a:off x="5222913" y="3789550"/>
                <a:ext cx="129777" cy="263275"/>
              </a:xfrm>
              <a:custGeom>
                <a:avLst/>
                <a:gdLst/>
                <a:ahLst/>
                <a:cxnLst/>
                <a:rect l="l" t="t" r="r" b="b"/>
                <a:pathLst>
                  <a:path w="6591" h="13371" extrusionOk="0">
                    <a:moveTo>
                      <a:pt x="2368" y="602"/>
                    </a:moveTo>
                    <a:cubicBezTo>
                      <a:pt x="2472" y="602"/>
                      <a:pt x="2576" y="616"/>
                      <a:pt x="2676" y="642"/>
                    </a:cubicBezTo>
                    <a:cubicBezTo>
                      <a:pt x="3397" y="832"/>
                      <a:pt x="4055" y="1647"/>
                      <a:pt x="4438" y="2818"/>
                    </a:cubicBezTo>
                    <a:cubicBezTo>
                      <a:pt x="4802" y="3937"/>
                      <a:pt x="5988" y="7789"/>
                      <a:pt x="5929" y="10407"/>
                    </a:cubicBezTo>
                    <a:cubicBezTo>
                      <a:pt x="5905" y="11484"/>
                      <a:pt x="5677" y="12200"/>
                      <a:pt x="5253" y="12537"/>
                    </a:cubicBezTo>
                    <a:cubicBezTo>
                      <a:pt x="5055" y="12692"/>
                      <a:pt x="4811" y="12769"/>
                      <a:pt x="4514" y="12769"/>
                    </a:cubicBezTo>
                    <a:cubicBezTo>
                      <a:pt x="4372" y="12769"/>
                      <a:pt x="4218" y="12752"/>
                      <a:pt x="4051" y="12717"/>
                    </a:cubicBezTo>
                    <a:cubicBezTo>
                      <a:pt x="3419" y="12583"/>
                      <a:pt x="3099" y="11607"/>
                      <a:pt x="2865" y="10895"/>
                    </a:cubicBezTo>
                    <a:cubicBezTo>
                      <a:pt x="2820" y="10758"/>
                      <a:pt x="2778" y="10631"/>
                      <a:pt x="2738" y="10519"/>
                    </a:cubicBezTo>
                    <a:cubicBezTo>
                      <a:pt x="2215" y="9077"/>
                      <a:pt x="1910" y="7543"/>
                      <a:pt x="1616" y="6061"/>
                    </a:cubicBezTo>
                    <a:cubicBezTo>
                      <a:pt x="1530" y="5628"/>
                      <a:pt x="1445" y="5196"/>
                      <a:pt x="1353" y="4765"/>
                    </a:cubicBezTo>
                    <a:lnTo>
                      <a:pt x="1271" y="4395"/>
                    </a:lnTo>
                    <a:cubicBezTo>
                      <a:pt x="1030" y="3322"/>
                      <a:pt x="663" y="1702"/>
                      <a:pt x="1422" y="1010"/>
                    </a:cubicBezTo>
                    <a:cubicBezTo>
                      <a:pt x="1718" y="739"/>
                      <a:pt x="2041" y="602"/>
                      <a:pt x="2368" y="602"/>
                    </a:cubicBezTo>
                    <a:close/>
                    <a:moveTo>
                      <a:pt x="2370" y="0"/>
                    </a:moveTo>
                    <a:cubicBezTo>
                      <a:pt x="1894" y="0"/>
                      <a:pt x="1425" y="193"/>
                      <a:pt x="1017" y="565"/>
                    </a:cubicBezTo>
                    <a:cubicBezTo>
                      <a:pt x="0" y="1492"/>
                      <a:pt x="413" y="3318"/>
                      <a:pt x="685" y="4526"/>
                    </a:cubicBezTo>
                    <a:lnTo>
                      <a:pt x="765" y="4888"/>
                    </a:lnTo>
                    <a:cubicBezTo>
                      <a:pt x="855" y="5317"/>
                      <a:pt x="941" y="5748"/>
                      <a:pt x="1027" y="6177"/>
                    </a:cubicBezTo>
                    <a:cubicBezTo>
                      <a:pt x="1326" y="7683"/>
                      <a:pt x="1634" y="9238"/>
                      <a:pt x="2173" y="10723"/>
                    </a:cubicBezTo>
                    <a:cubicBezTo>
                      <a:pt x="2212" y="10829"/>
                      <a:pt x="2251" y="10952"/>
                      <a:pt x="2293" y="11082"/>
                    </a:cubicBezTo>
                    <a:cubicBezTo>
                      <a:pt x="2573" y="11933"/>
                      <a:pt x="2956" y="13100"/>
                      <a:pt x="3926" y="13305"/>
                    </a:cubicBezTo>
                    <a:cubicBezTo>
                      <a:pt x="4119" y="13347"/>
                      <a:pt x="4316" y="13369"/>
                      <a:pt x="4513" y="13370"/>
                    </a:cubicBezTo>
                    <a:cubicBezTo>
                      <a:pt x="4948" y="13370"/>
                      <a:pt x="5322" y="13249"/>
                      <a:pt x="5625" y="13006"/>
                    </a:cubicBezTo>
                    <a:cubicBezTo>
                      <a:pt x="6197" y="12555"/>
                      <a:pt x="6500" y="11684"/>
                      <a:pt x="6530" y="10420"/>
                    </a:cubicBezTo>
                    <a:cubicBezTo>
                      <a:pt x="6590" y="7706"/>
                      <a:pt x="5381" y="3772"/>
                      <a:pt x="5009" y="2631"/>
                    </a:cubicBezTo>
                    <a:cubicBezTo>
                      <a:pt x="4557" y="1243"/>
                      <a:pt x="3762" y="307"/>
                      <a:pt x="2829" y="60"/>
                    </a:cubicBezTo>
                    <a:cubicBezTo>
                      <a:pt x="2677" y="20"/>
                      <a:pt x="2523" y="0"/>
                      <a:pt x="237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2">
                <a:extLst>
                  <a:ext uri="{FF2B5EF4-FFF2-40B4-BE49-F238E27FC236}">
                    <a16:creationId xmlns:a16="http://schemas.microsoft.com/office/drawing/2014/main" id="{E9D8E47D-9045-D03B-D20A-CFBB4C47E4DF}"/>
                  </a:ext>
                </a:extLst>
              </p:cNvPr>
              <p:cNvSpPr/>
              <p:nvPr/>
            </p:nvSpPr>
            <p:spPr>
              <a:xfrm>
                <a:off x="5189046" y="3890461"/>
                <a:ext cx="89629" cy="188827"/>
              </a:xfrm>
              <a:custGeom>
                <a:avLst/>
                <a:gdLst/>
                <a:ahLst/>
                <a:cxnLst/>
                <a:rect l="l" t="t" r="r" b="b"/>
                <a:pathLst>
                  <a:path w="4552" h="9590" extrusionOk="0">
                    <a:moveTo>
                      <a:pt x="1603" y="0"/>
                    </a:moveTo>
                    <a:cubicBezTo>
                      <a:pt x="1310" y="0"/>
                      <a:pt x="1015" y="118"/>
                      <a:pt x="742" y="367"/>
                    </a:cubicBezTo>
                    <a:cubicBezTo>
                      <a:pt x="0" y="1044"/>
                      <a:pt x="448" y="2578"/>
                      <a:pt x="621" y="3398"/>
                    </a:cubicBezTo>
                    <a:cubicBezTo>
                      <a:pt x="931" y="4859"/>
                      <a:pt x="1160" y="6339"/>
                      <a:pt x="1671" y="7750"/>
                    </a:cubicBezTo>
                    <a:cubicBezTo>
                      <a:pt x="1875" y="8314"/>
                      <a:pt x="2118" y="9397"/>
                      <a:pt x="2822" y="9545"/>
                    </a:cubicBezTo>
                    <a:cubicBezTo>
                      <a:pt x="2964" y="9575"/>
                      <a:pt x="3095" y="9589"/>
                      <a:pt x="3216" y="9589"/>
                    </a:cubicBezTo>
                    <a:cubicBezTo>
                      <a:pt x="4147" y="9589"/>
                      <a:pt x="4479" y="8738"/>
                      <a:pt x="4504" y="7596"/>
                    </a:cubicBezTo>
                    <a:cubicBezTo>
                      <a:pt x="4552" y="5519"/>
                      <a:pt x="3588" y="2479"/>
                      <a:pt x="3373" y="1820"/>
                    </a:cubicBezTo>
                    <a:cubicBezTo>
                      <a:pt x="2999" y="673"/>
                      <a:pt x="2305" y="0"/>
                      <a:pt x="16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2">
                <a:extLst>
                  <a:ext uri="{FF2B5EF4-FFF2-40B4-BE49-F238E27FC236}">
                    <a16:creationId xmlns:a16="http://schemas.microsoft.com/office/drawing/2014/main" id="{E4C0456E-5D05-A679-93D4-CE0109E0A1BC}"/>
                  </a:ext>
                </a:extLst>
              </p:cNvPr>
              <p:cNvSpPr/>
              <p:nvPr/>
            </p:nvSpPr>
            <p:spPr>
              <a:xfrm>
                <a:off x="5184025" y="3884554"/>
                <a:ext cx="100557" cy="200641"/>
              </a:xfrm>
              <a:custGeom>
                <a:avLst/>
                <a:gdLst/>
                <a:ahLst/>
                <a:cxnLst/>
                <a:rect l="l" t="t" r="r" b="b"/>
                <a:pathLst>
                  <a:path w="5107" h="10190" extrusionOk="0">
                    <a:moveTo>
                      <a:pt x="1856" y="600"/>
                    </a:moveTo>
                    <a:cubicBezTo>
                      <a:pt x="1929" y="600"/>
                      <a:pt x="2001" y="611"/>
                      <a:pt x="2073" y="630"/>
                    </a:cubicBezTo>
                    <a:cubicBezTo>
                      <a:pt x="2588" y="766"/>
                      <a:pt x="3064" y="1359"/>
                      <a:pt x="3342" y="2215"/>
                    </a:cubicBezTo>
                    <a:cubicBezTo>
                      <a:pt x="3615" y="3052"/>
                      <a:pt x="4503" y="5934"/>
                      <a:pt x="4459" y="7888"/>
                    </a:cubicBezTo>
                    <a:cubicBezTo>
                      <a:pt x="4442" y="8661"/>
                      <a:pt x="4276" y="9195"/>
                      <a:pt x="3979" y="9430"/>
                    </a:cubicBezTo>
                    <a:cubicBezTo>
                      <a:pt x="3846" y="9536"/>
                      <a:pt x="3678" y="9588"/>
                      <a:pt x="3472" y="9588"/>
                    </a:cubicBezTo>
                    <a:cubicBezTo>
                      <a:pt x="3370" y="9588"/>
                      <a:pt x="3259" y="9576"/>
                      <a:pt x="3139" y="9551"/>
                    </a:cubicBezTo>
                    <a:cubicBezTo>
                      <a:pt x="2707" y="9459"/>
                      <a:pt x="2473" y="8750"/>
                      <a:pt x="2304" y="8232"/>
                    </a:cubicBezTo>
                    <a:cubicBezTo>
                      <a:pt x="2269" y="8128"/>
                      <a:pt x="2239" y="8032"/>
                      <a:pt x="2208" y="7948"/>
                    </a:cubicBezTo>
                    <a:cubicBezTo>
                      <a:pt x="1818" y="6870"/>
                      <a:pt x="1589" y="5722"/>
                      <a:pt x="1368" y="4610"/>
                    </a:cubicBezTo>
                    <a:cubicBezTo>
                      <a:pt x="1304" y="4285"/>
                      <a:pt x="1239" y="3960"/>
                      <a:pt x="1170" y="3637"/>
                    </a:cubicBezTo>
                    <a:lnTo>
                      <a:pt x="1110" y="3359"/>
                    </a:lnTo>
                    <a:cubicBezTo>
                      <a:pt x="931" y="2571"/>
                      <a:pt x="663" y="1379"/>
                      <a:pt x="1200" y="888"/>
                    </a:cubicBezTo>
                    <a:cubicBezTo>
                      <a:pt x="1410" y="697"/>
                      <a:pt x="1629" y="600"/>
                      <a:pt x="1856" y="600"/>
                    </a:cubicBezTo>
                    <a:close/>
                    <a:moveTo>
                      <a:pt x="1860" y="1"/>
                    </a:moveTo>
                    <a:cubicBezTo>
                      <a:pt x="1484" y="1"/>
                      <a:pt x="1116" y="153"/>
                      <a:pt x="796" y="445"/>
                    </a:cubicBezTo>
                    <a:cubicBezTo>
                      <a:pt x="0" y="1170"/>
                      <a:pt x="316" y="2568"/>
                      <a:pt x="524" y="3492"/>
                    </a:cubicBezTo>
                    <a:lnTo>
                      <a:pt x="583" y="3762"/>
                    </a:lnTo>
                    <a:cubicBezTo>
                      <a:pt x="651" y="4084"/>
                      <a:pt x="715" y="4406"/>
                      <a:pt x="779" y="4727"/>
                    </a:cubicBezTo>
                    <a:cubicBezTo>
                      <a:pt x="1004" y="5861"/>
                      <a:pt x="1237" y="7032"/>
                      <a:pt x="1642" y="8153"/>
                    </a:cubicBezTo>
                    <a:cubicBezTo>
                      <a:pt x="1672" y="8232"/>
                      <a:pt x="1700" y="8322"/>
                      <a:pt x="1732" y="8420"/>
                    </a:cubicBezTo>
                    <a:cubicBezTo>
                      <a:pt x="1936" y="9038"/>
                      <a:pt x="2243" y="9975"/>
                      <a:pt x="3014" y="10139"/>
                    </a:cubicBezTo>
                    <a:cubicBezTo>
                      <a:pt x="3165" y="10171"/>
                      <a:pt x="3318" y="10189"/>
                      <a:pt x="3472" y="10190"/>
                    </a:cubicBezTo>
                    <a:cubicBezTo>
                      <a:pt x="3816" y="10190"/>
                      <a:pt x="4111" y="10093"/>
                      <a:pt x="4353" y="9902"/>
                    </a:cubicBezTo>
                    <a:cubicBezTo>
                      <a:pt x="4807" y="9542"/>
                      <a:pt x="5038" y="8889"/>
                      <a:pt x="5060" y="7903"/>
                    </a:cubicBezTo>
                    <a:cubicBezTo>
                      <a:pt x="5107" y="5853"/>
                      <a:pt x="4195" y="2887"/>
                      <a:pt x="3915" y="2028"/>
                    </a:cubicBezTo>
                    <a:cubicBezTo>
                      <a:pt x="3567" y="962"/>
                      <a:pt x="2951" y="240"/>
                      <a:pt x="2226" y="49"/>
                    </a:cubicBezTo>
                    <a:cubicBezTo>
                      <a:pt x="2104" y="17"/>
                      <a:pt x="1981" y="1"/>
                      <a:pt x="18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2">
                <a:extLst>
                  <a:ext uri="{FF2B5EF4-FFF2-40B4-BE49-F238E27FC236}">
                    <a16:creationId xmlns:a16="http://schemas.microsoft.com/office/drawing/2014/main" id="{9B7C71B2-7C7F-8D9B-FCAB-B10DE365C595}"/>
                  </a:ext>
                </a:extLst>
              </p:cNvPr>
              <p:cNvSpPr/>
              <p:nvPr/>
            </p:nvSpPr>
            <p:spPr>
              <a:xfrm>
                <a:off x="5473803" y="3860276"/>
                <a:ext cx="189142" cy="256600"/>
              </a:xfrm>
              <a:custGeom>
                <a:avLst/>
                <a:gdLst/>
                <a:ahLst/>
                <a:cxnLst/>
                <a:rect l="l" t="t" r="r" b="b"/>
                <a:pathLst>
                  <a:path w="9606" h="13032" extrusionOk="0">
                    <a:moveTo>
                      <a:pt x="295" y="0"/>
                    </a:moveTo>
                    <a:lnTo>
                      <a:pt x="295" y="0"/>
                    </a:lnTo>
                    <a:cubicBezTo>
                      <a:pt x="295" y="0"/>
                      <a:pt x="1" y="5292"/>
                      <a:pt x="687" y="5684"/>
                    </a:cubicBezTo>
                    <a:cubicBezTo>
                      <a:pt x="1374" y="6075"/>
                      <a:pt x="3922" y="6762"/>
                      <a:pt x="4216" y="6860"/>
                    </a:cubicBezTo>
                    <a:cubicBezTo>
                      <a:pt x="4510" y="6959"/>
                      <a:pt x="4313" y="7350"/>
                      <a:pt x="3922" y="8722"/>
                    </a:cubicBezTo>
                    <a:cubicBezTo>
                      <a:pt x="3529" y="10094"/>
                      <a:pt x="3922" y="11956"/>
                      <a:pt x="5098" y="12643"/>
                    </a:cubicBezTo>
                    <a:cubicBezTo>
                      <a:pt x="5537" y="12899"/>
                      <a:pt x="5935" y="13032"/>
                      <a:pt x="6266" y="13032"/>
                    </a:cubicBezTo>
                    <a:cubicBezTo>
                      <a:pt x="6823" y="13032"/>
                      <a:pt x="7192" y="12657"/>
                      <a:pt x="7253" y="11858"/>
                    </a:cubicBezTo>
                    <a:cubicBezTo>
                      <a:pt x="7352" y="10585"/>
                      <a:pt x="9606" y="6958"/>
                      <a:pt x="8919" y="5880"/>
                    </a:cubicBezTo>
                    <a:cubicBezTo>
                      <a:pt x="8234" y="4802"/>
                      <a:pt x="7155" y="3724"/>
                      <a:pt x="4999" y="3430"/>
                    </a:cubicBezTo>
                    <a:cubicBezTo>
                      <a:pt x="2843" y="3136"/>
                      <a:pt x="295" y="0"/>
                      <a:pt x="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2">
                <a:extLst>
                  <a:ext uri="{FF2B5EF4-FFF2-40B4-BE49-F238E27FC236}">
                    <a16:creationId xmlns:a16="http://schemas.microsoft.com/office/drawing/2014/main" id="{86532E32-1A20-437D-B4B8-1BC0851F6596}"/>
                  </a:ext>
                </a:extLst>
              </p:cNvPr>
              <p:cNvSpPr/>
              <p:nvPr/>
            </p:nvSpPr>
            <p:spPr>
              <a:xfrm>
                <a:off x="5469865" y="3854330"/>
                <a:ext cx="194557" cy="268473"/>
              </a:xfrm>
              <a:custGeom>
                <a:avLst/>
                <a:gdLst/>
                <a:ahLst/>
                <a:cxnLst/>
                <a:rect l="l" t="t" r="r" b="b"/>
                <a:pathLst>
                  <a:path w="9881" h="13635" extrusionOk="0">
                    <a:moveTo>
                      <a:pt x="761" y="1063"/>
                    </a:moveTo>
                    <a:cubicBezTo>
                      <a:pt x="1630" y="2006"/>
                      <a:pt x="3476" y="3801"/>
                      <a:pt x="5160" y="4029"/>
                    </a:cubicBezTo>
                    <a:cubicBezTo>
                      <a:pt x="7354" y="4327"/>
                      <a:pt x="8326" y="5493"/>
                      <a:pt x="8867" y="6342"/>
                    </a:cubicBezTo>
                    <a:cubicBezTo>
                      <a:pt x="9206" y="6873"/>
                      <a:pt x="8482" y="8572"/>
                      <a:pt x="7955" y="9813"/>
                    </a:cubicBezTo>
                    <a:cubicBezTo>
                      <a:pt x="7548" y="10771"/>
                      <a:pt x="7196" y="11598"/>
                      <a:pt x="7154" y="12136"/>
                    </a:cubicBezTo>
                    <a:cubicBezTo>
                      <a:pt x="7132" y="12436"/>
                      <a:pt x="7047" y="12821"/>
                      <a:pt x="6771" y="12966"/>
                    </a:cubicBezTo>
                    <a:cubicBezTo>
                      <a:pt x="6687" y="13010"/>
                      <a:pt x="6585" y="13032"/>
                      <a:pt x="6468" y="13032"/>
                    </a:cubicBezTo>
                    <a:cubicBezTo>
                      <a:pt x="6194" y="13032"/>
                      <a:pt x="5841" y="12913"/>
                      <a:pt x="5449" y="12685"/>
                    </a:cubicBezTo>
                    <a:cubicBezTo>
                      <a:pt x="4393" y="12069"/>
                      <a:pt x="4060" y="10338"/>
                      <a:pt x="4411" y="9107"/>
                    </a:cubicBezTo>
                    <a:cubicBezTo>
                      <a:pt x="4488" y="8840"/>
                      <a:pt x="4555" y="8610"/>
                      <a:pt x="4615" y="8413"/>
                    </a:cubicBezTo>
                    <a:cubicBezTo>
                      <a:pt x="4879" y="7532"/>
                      <a:pt x="5025" y="7049"/>
                      <a:pt x="4512" y="6877"/>
                    </a:cubicBezTo>
                    <a:cubicBezTo>
                      <a:pt x="4449" y="6856"/>
                      <a:pt x="4289" y="6810"/>
                      <a:pt x="4067" y="6746"/>
                    </a:cubicBezTo>
                    <a:cubicBezTo>
                      <a:pt x="3314" y="6528"/>
                      <a:pt x="1551" y="6018"/>
                      <a:pt x="1050" y="5734"/>
                    </a:cubicBezTo>
                    <a:cubicBezTo>
                      <a:pt x="759" y="5449"/>
                      <a:pt x="681" y="3220"/>
                      <a:pt x="761" y="1063"/>
                    </a:cubicBezTo>
                    <a:close/>
                    <a:moveTo>
                      <a:pt x="497" y="0"/>
                    </a:moveTo>
                    <a:cubicBezTo>
                      <a:pt x="349" y="0"/>
                      <a:pt x="204" y="110"/>
                      <a:pt x="195" y="286"/>
                    </a:cubicBezTo>
                    <a:cubicBezTo>
                      <a:pt x="81" y="2331"/>
                      <a:pt x="0" y="5826"/>
                      <a:pt x="738" y="6246"/>
                    </a:cubicBezTo>
                    <a:cubicBezTo>
                      <a:pt x="1244" y="6535"/>
                      <a:pt x="2556" y="6935"/>
                      <a:pt x="3899" y="7322"/>
                    </a:cubicBezTo>
                    <a:cubicBezTo>
                      <a:pt x="4054" y="7367"/>
                      <a:pt x="4176" y="7403"/>
                      <a:pt x="4254" y="7427"/>
                    </a:cubicBezTo>
                    <a:cubicBezTo>
                      <a:pt x="4239" y="7574"/>
                      <a:pt x="4141" y="7900"/>
                      <a:pt x="4039" y="8240"/>
                    </a:cubicBezTo>
                    <a:cubicBezTo>
                      <a:pt x="3979" y="8441"/>
                      <a:pt x="3909" y="8672"/>
                      <a:pt x="3832" y="8941"/>
                    </a:cubicBezTo>
                    <a:cubicBezTo>
                      <a:pt x="3421" y="10383"/>
                      <a:pt x="3806" y="12422"/>
                      <a:pt x="5146" y="13203"/>
                    </a:cubicBezTo>
                    <a:cubicBezTo>
                      <a:pt x="5636" y="13489"/>
                      <a:pt x="6081" y="13635"/>
                      <a:pt x="6467" y="13635"/>
                    </a:cubicBezTo>
                    <a:cubicBezTo>
                      <a:pt x="6681" y="13635"/>
                      <a:pt x="6878" y="13590"/>
                      <a:pt x="7050" y="13500"/>
                    </a:cubicBezTo>
                    <a:cubicBezTo>
                      <a:pt x="7336" y="13349"/>
                      <a:pt x="7690" y="12999"/>
                      <a:pt x="7753" y="12184"/>
                    </a:cubicBezTo>
                    <a:cubicBezTo>
                      <a:pt x="7786" y="11744"/>
                      <a:pt x="8136" y="10921"/>
                      <a:pt x="8507" y="10049"/>
                    </a:cubicBezTo>
                    <a:cubicBezTo>
                      <a:pt x="9182" y="8461"/>
                      <a:pt x="9880" y="6819"/>
                      <a:pt x="9373" y="6021"/>
                    </a:cubicBezTo>
                    <a:cubicBezTo>
                      <a:pt x="8768" y="5070"/>
                      <a:pt x="7681" y="3767"/>
                      <a:pt x="5240" y="3435"/>
                    </a:cubicBezTo>
                    <a:cubicBezTo>
                      <a:pt x="3228" y="3160"/>
                      <a:pt x="753" y="143"/>
                      <a:pt x="728" y="112"/>
                    </a:cubicBezTo>
                    <a:cubicBezTo>
                      <a:pt x="666" y="35"/>
                      <a:pt x="581" y="0"/>
                      <a:pt x="49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2">
                <a:extLst>
                  <a:ext uri="{FF2B5EF4-FFF2-40B4-BE49-F238E27FC236}">
                    <a16:creationId xmlns:a16="http://schemas.microsoft.com/office/drawing/2014/main" id="{4C890CD5-7371-2772-884E-D763528828A6}"/>
                  </a:ext>
                </a:extLst>
              </p:cNvPr>
              <p:cNvSpPr/>
              <p:nvPr/>
            </p:nvSpPr>
            <p:spPr>
              <a:xfrm>
                <a:off x="5305296" y="3778425"/>
                <a:ext cx="119361" cy="251441"/>
              </a:xfrm>
              <a:custGeom>
                <a:avLst/>
                <a:gdLst/>
                <a:ahLst/>
                <a:cxnLst/>
                <a:rect l="l" t="t" r="r" b="b"/>
                <a:pathLst>
                  <a:path w="6062" h="12770" extrusionOk="0">
                    <a:moveTo>
                      <a:pt x="2135" y="0"/>
                    </a:moveTo>
                    <a:cubicBezTo>
                      <a:pt x="1744" y="0"/>
                      <a:pt x="1353" y="156"/>
                      <a:pt x="989" y="488"/>
                    </a:cubicBezTo>
                    <a:cubicBezTo>
                      <a:pt x="1" y="1390"/>
                      <a:pt x="598" y="3433"/>
                      <a:pt x="829" y="4526"/>
                    </a:cubicBezTo>
                    <a:cubicBezTo>
                      <a:pt x="1240" y="6472"/>
                      <a:pt x="1544" y="8442"/>
                      <a:pt x="2225" y="10320"/>
                    </a:cubicBezTo>
                    <a:cubicBezTo>
                      <a:pt x="2498" y="11072"/>
                      <a:pt x="2820" y="12512"/>
                      <a:pt x="3758" y="12710"/>
                    </a:cubicBezTo>
                    <a:cubicBezTo>
                      <a:pt x="3947" y="12750"/>
                      <a:pt x="4121" y="12769"/>
                      <a:pt x="4282" y="12769"/>
                    </a:cubicBezTo>
                    <a:cubicBezTo>
                      <a:pt x="5523" y="12769"/>
                      <a:pt x="5964" y="11637"/>
                      <a:pt x="5999" y="10114"/>
                    </a:cubicBezTo>
                    <a:cubicBezTo>
                      <a:pt x="6062" y="7350"/>
                      <a:pt x="4779" y="3301"/>
                      <a:pt x="4493" y="2425"/>
                    </a:cubicBezTo>
                    <a:cubicBezTo>
                      <a:pt x="3994" y="896"/>
                      <a:pt x="3069" y="0"/>
                      <a:pt x="2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2">
                <a:extLst>
                  <a:ext uri="{FF2B5EF4-FFF2-40B4-BE49-F238E27FC236}">
                    <a16:creationId xmlns:a16="http://schemas.microsoft.com/office/drawing/2014/main" id="{E1A08435-6126-2E19-C401-3FAEB44BFDF9}"/>
                  </a:ext>
                </a:extLst>
              </p:cNvPr>
              <p:cNvSpPr/>
              <p:nvPr/>
            </p:nvSpPr>
            <p:spPr>
              <a:xfrm>
                <a:off x="5300767" y="3772518"/>
                <a:ext cx="129777" cy="263255"/>
              </a:xfrm>
              <a:custGeom>
                <a:avLst/>
                <a:gdLst/>
                <a:ahLst/>
                <a:cxnLst/>
                <a:rect l="l" t="t" r="r" b="b"/>
                <a:pathLst>
                  <a:path w="6591" h="13370" extrusionOk="0">
                    <a:moveTo>
                      <a:pt x="2368" y="601"/>
                    </a:moveTo>
                    <a:cubicBezTo>
                      <a:pt x="2473" y="601"/>
                      <a:pt x="2576" y="616"/>
                      <a:pt x="2677" y="643"/>
                    </a:cubicBezTo>
                    <a:cubicBezTo>
                      <a:pt x="3397" y="833"/>
                      <a:pt x="4055" y="1646"/>
                      <a:pt x="4438" y="2819"/>
                    </a:cubicBezTo>
                    <a:cubicBezTo>
                      <a:pt x="4802" y="3935"/>
                      <a:pt x="5988" y="7788"/>
                      <a:pt x="5929" y="10407"/>
                    </a:cubicBezTo>
                    <a:cubicBezTo>
                      <a:pt x="5905" y="11483"/>
                      <a:pt x="5677" y="12199"/>
                      <a:pt x="5253" y="12536"/>
                    </a:cubicBezTo>
                    <a:cubicBezTo>
                      <a:pt x="5056" y="12692"/>
                      <a:pt x="4813" y="12770"/>
                      <a:pt x="4516" y="12770"/>
                    </a:cubicBezTo>
                    <a:cubicBezTo>
                      <a:pt x="4373" y="12770"/>
                      <a:pt x="4218" y="12752"/>
                      <a:pt x="4050" y="12716"/>
                    </a:cubicBezTo>
                    <a:cubicBezTo>
                      <a:pt x="3420" y="12582"/>
                      <a:pt x="3099" y="11607"/>
                      <a:pt x="2865" y="10894"/>
                    </a:cubicBezTo>
                    <a:cubicBezTo>
                      <a:pt x="2820" y="10758"/>
                      <a:pt x="2779" y="10630"/>
                      <a:pt x="2738" y="10518"/>
                    </a:cubicBezTo>
                    <a:cubicBezTo>
                      <a:pt x="2217" y="9078"/>
                      <a:pt x="1912" y="7545"/>
                      <a:pt x="1617" y="6063"/>
                    </a:cubicBezTo>
                    <a:cubicBezTo>
                      <a:pt x="1531" y="5630"/>
                      <a:pt x="1445" y="5196"/>
                      <a:pt x="1353" y="4764"/>
                    </a:cubicBezTo>
                    <a:lnTo>
                      <a:pt x="1272" y="4394"/>
                    </a:lnTo>
                    <a:cubicBezTo>
                      <a:pt x="1030" y="3321"/>
                      <a:pt x="663" y="1702"/>
                      <a:pt x="1422" y="1009"/>
                    </a:cubicBezTo>
                    <a:cubicBezTo>
                      <a:pt x="1719" y="739"/>
                      <a:pt x="2041" y="601"/>
                      <a:pt x="2368" y="601"/>
                    </a:cubicBezTo>
                    <a:close/>
                    <a:moveTo>
                      <a:pt x="2370" y="0"/>
                    </a:moveTo>
                    <a:cubicBezTo>
                      <a:pt x="1894" y="0"/>
                      <a:pt x="1426" y="193"/>
                      <a:pt x="1017" y="565"/>
                    </a:cubicBezTo>
                    <a:cubicBezTo>
                      <a:pt x="1" y="1493"/>
                      <a:pt x="413" y="3318"/>
                      <a:pt x="685" y="4526"/>
                    </a:cubicBezTo>
                    <a:lnTo>
                      <a:pt x="765" y="4888"/>
                    </a:lnTo>
                    <a:cubicBezTo>
                      <a:pt x="857" y="5318"/>
                      <a:pt x="942" y="5748"/>
                      <a:pt x="1027" y="6180"/>
                    </a:cubicBezTo>
                    <a:cubicBezTo>
                      <a:pt x="1326" y="7683"/>
                      <a:pt x="1636" y="9239"/>
                      <a:pt x="2173" y="10722"/>
                    </a:cubicBezTo>
                    <a:cubicBezTo>
                      <a:pt x="2212" y="10829"/>
                      <a:pt x="2251" y="10951"/>
                      <a:pt x="2294" y="11081"/>
                    </a:cubicBezTo>
                    <a:cubicBezTo>
                      <a:pt x="2573" y="11933"/>
                      <a:pt x="2956" y="13099"/>
                      <a:pt x="3926" y="13305"/>
                    </a:cubicBezTo>
                    <a:cubicBezTo>
                      <a:pt x="4120" y="13346"/>
                      <a:pt x="4316" y="13367"/>
                      <a:pt x="4513" y="13370"/>
                    </a:cubicBezTo>
                    <a:cubicBezTo>
                      <a:pt x="4948" y="13370"/>
                      <a:pt x="5321" y="13249"/>
                      <a:pt x="5625" y="13007"/>
                    </a:cubicBezTo>
                    <a:cubicBezTo>
                      <a:pt x="6197" y="12554"/>
                      <a:pt x="6500" y="11684"/>
                      <a:pt x="6530" y="10421"/>
                    </a:cubicBezTo>
                    <a:cubicBezTo>
                      <a:pt x="6590" y="7705"/>
                      <a:pt x="5381" y="3772"/>
                      <a:pt x="5009" y="2631"/>
                    </a:cubicBezTo>
                    <a:cubicBezTo>
                      <a:pt x="4557" y="1244"/>
                      <a:pt x="3763" y="307"/>
                      <a:pt x="2831" y="61"/>
                    </a:cubicBezTo>
                    <a:cubicBezTo>
                      <a:pt x="2677" y="20"/>
                      <a:pt x="2523" y="0"/>
                      <a:pt x="237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2">
                <a:extLst>
                  <a:ext uri="{FF2B5EF4-FFF2-40B4-BE49-F238E27FC236}">
                    <a16:creationId xmlns:a16="http://schemas.microsoft.com/office/drawing/2014/main" id="{61B17F68-AAAF-045B-6DA4-782FC42D0732}"/>
                  </a:ext>
                </a:extLst>
              </p:cNvPr>
              <p:cNvSpPr/>
              <p:nvPr/>
            </p:nvSpPr>
            <p:spPr>
              <a:xfrm>
                <a:off x="5397819" y="3800183"/>
                <a:ext cx="119361" cy="251441"/>
              </a:xfrm>
              <a:custGeom>
                <a:avLst/>
                <a:gdLst/>
                <a:ahLst/>
                <a:cxnLst/>
                <a:rect l="l" t="t" r="r" b="b"/>
                <a:pathLst>
                  <a:path w="6062" h="12770" extrusionOk="0">
                    <a:moveTo>
                      <a:pt x="2134" y="0"/>
                    </a:moveTo>
                    <a:cubicBezTo>
                      <a:pt x="1744" y="0"/>
                      <a:pt x="1352" y="156"/>
                      <a:pt x="989" y="488"/>
                    </a:cubicBezTo>
                    <a:cubicBezTo>
                      <a:pt x="0" y="1390"/>
                      <a:pt x="598" y="3432"/>
                      <a:pt x="829" y="4526"/>
                    </a:cubicBezTo>
                    <a:cubicBezTo>
                      <a:pt x="1240" y="6470"/>
                      <a:pt x="1544" y="8441"/>
                      <a:pt x="2225" y="10320"/>
                    </a:cubicBezTo>
                    <a:cubicBezTo>
                      <a:pt x="2497" y="11072"/>
                      <a:pt x="2820" y="12513"/>
                      <a:pt x="3758" y="12711"/>
                    </a:cubicBezTo>
                    <a:cubicBezTo>
                      <a:pt x="3946" y="12750"/>
                      <a:pt x="4121" y="12769"/>
                      <a:pt x="4281" y="12769"/>
                    </a:cubicBezTo>
                    <a:cubicBezTo>
                      <a:pt x="5523" y="12769"/>
                      <a:pt x="5965" y="11636"/>
                      <a:pt x="5999" y="10114"/>
                    </a:cubicBezTo>
                    <a:cubicBezTo>
                      <a:pt x="6061" y="7349"/>
                      <a:pt x="4780" y="3301"/>
                      <a:pt x="4493" y="2424"/>
                    </a:cubicBezTo>
                    <a:cubicBezTo>
                      <a:pt x="3994" y="896"/>
                      <a:pt x="3069" y="0"/>
                      <a:pt x="21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2">
                <a:extLst>
                  <a:ext uri="{FF2B5EF4-FFF2-40B4-BE49-F238E27FC236}">
                    <a16:creationId xmlns:a16="http://schemas.microsoft.com/office/drawing/2014/main" id="{CD6AFD38-EA24-253B-2A16-8823ADF34F68}"/>
                  </a:ext>
                </a:extLst>
              </p:cNvPr>
              <p:cNvSpPr/>
              <p:nvPr/>
            </p:nvSpPr>
            <p:spPr>
              <a:xfrm>
                <a:off x="5393270" y="3794256"/>
                <a:ext cx="129796" cy="263255"/>
              </a:xfrm>
              <a:custGeom>
                <a:avLst/>
                <a:gdLst/>
                <a:ahLst/>
                <a:cxnLst/>
                <a:rect l="l" t="t" r="r" b="b"/>
                <a:pathLst>
                  <a:path w="6592" h="13370" extrusionOk="0">
                    <a:moveTo>
                      <a:pt x="2369" y="602"/>
                    </a:moveTo>
                    <a:cubicBezTo>
                      <a:pt x="2472" y="602"/>
                      <a:pt x="2577" y="616"/>
                      <a:pt x="2676" y="643"/>
                    </a:cubicBezTo>
                    <a:cubicBezTo>
                      <a:pt x="3397" y="832"/>
                      <a:pt x="4056" y="1646"/>
                      <a:pt x="4438" y="2818"/>
                    </a:cubicBezTo>
                    <a:cubicBezTo>
                      <a:pt x="4803" y="3938"/>
                      <a:pt x="5989" y="7792"/>
                      <a:pt x="5930" y="10408"/>
                    </a:cubicBezTo>
                    <a:cubicBezTo>
                      <a:pt x="5905" y="11484"/>
                      <a:pt x="5678" y="12201"/>
                      <a:pt x="5253" y="12536"/>
                    </a:cubicBezTo>
                    <a:cubicBezTo>
                      <a:pt x="5056" y="12692"/>
                      <a:pt x="4814" y="12770"/>
                      <a:pt x="4517" y="12770"/>
                    </a:cubicBezTo>
                    <a:cubicBezTo>
                      <a:pt x="4374" y="12770"/>
                      <a:pt x="4219" y="12752"/>
                      <a:pt x="4050" y="12716"/>
                    </a:cubicBezTo>
                    <a:cubicBezTo>
                      <a:pt x="3420" y="12583"/>
                      <a:pt x="3099" y="11608"/>
                      <a:pt x="2865" y="10895"/>
                    </a:cubicBezTo>
                    <a:cubicBezTo>
                      <a:pt x="2820" y="10758"/>
                      <a:pt x="2778" y="10631"/>
                      <a:pt x="2738" y="10518"/>
                    </a:cubicBezTo>
                    <a:cubicBezTo>
                      <a:pt x="2216" y="9078"/>
                      <a:pt x="1911" y="7543"/>
                      <a:pt x="1616" y="6061"/>
                    </a:cubicBezTo>
                    <a:cubicBezTo>
                      <a:pt x="1531" y="5628"/>
                      <a:pt x="1444" y="5196"/>
                      <a:pt x="1353" y="4764"/>
                    </a:cubicBezTo>
                    <a:lnTo>
                      <a:pt x="1272" y="4397"/>
                    </a:lnTo>
                    <a:cubicBezTo>
                      <a:pt x="1029" y="3324"/>
                      <a:pt x="664" y="1703"/>
                      <a:pt x="1423" y="1010"/>
                    </a:cubicBezTo>
                    <a:cubicBezTo>
                      <a:pt x="1718" y="740"/>
                      <a:pt x="2041" y="602"/>
                      <a:pt x="2368" y="602"/>
                    </a:cubicBezTo>
                    <a:close/>
                    <a:moveTo>
                      <a:pt x="2369" y="0"/>
                    </a:moveTo>
                    <a:cubicBezTo>
                      <a:pt x="1893" y="0"/>
                      <a:pt x="1425" y="193"/>
                      <a:pt x="1017" y="566"/>
                    </a:cubicBezTo>
                    <a:cubicBezTo>
                      <a:pt x="0" y="1493"/>
                      <a:pt x="413" y="3319"/>
                      <a:pt x="685" y="4528"/>
                    </a:cubicBezTo>
                    <a:lnTo>
                      <a:pt x="765" y="4887"/>
                    </a:lnTo>
                    <a:cubicBezTo>
                      <a:pt x="856" y="5318"/>
                      <a:pt x="942" y="5747"/>
                      <a:pt x="1027" y="6177"/>
                    </a:cubicBezTo>
                    <a:cubicBezTo>
                      <a:pt x="1326" y="7682"/>
                      <a:pt x="1635" y="9238"/>
                      <a:pt x="2172" y="10722"/>
                    </a:cubicBezTo>
                    <a:cubicBezTo>
                      <a:pt x="2211" y="10830"/>
                      <a:pt x="2250" y="10951"/>
                      <a:pt x="2294" y="11081"/>
                    </a:cubicBezTo>
                    <a:cubicBezTo>
                      <a:pt x="2573" y="11934"/>
                      <a:pt x="2956" y="13100"/>
                      <a:pt x="3926" y="13304"/>
                    </a:cubicBezTo>
                    <a:cubicBezTo>
                      <a:pt x="4119" y="13347"/>
                      <a:pt x="4316" y="13368"/>
                      <a:pt x="4514" y="13370"/>
                    </a:cubicBezTo>
                    <a:cubicBezTo>
                      <a:pt x="4949" y="13370"/>
                      <a:pt x="5321" y="13249"/>
                      <a:pt x="5626" y="13007"/>
                    </a:cubicBezTo>
                    <a:cubicBezTo>
                      <a:pt x="6197" y="12554"/>
                      <a:pt x="6501" y="11684"/>
                      <a:pt x="6529" y="10421"/>
                    </a:cubicBezTo>
                    <a:cubicBezTo>
                      <a:pt x="6591" y="7709"/>
                      <a:pt x="5382" y="3773"/>
                      <a:pt x="5009" y="2631"/>
                    </a:cubicBezTo>
                    <a:cubicBezTo>
                      <a:pt x="4557" y="1244"/>
                      <a:pt x="3762" y="307"/>
                      <a:pt x="2830" y="61"/>
                    </a:cubicBezTo>
                    <a:cubicBezTo>
                      <a:pt x="2677" y="20"/>
                      <a:pt x="2522" y="0"/>
                      <a:pt x="236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2">
                <a:extLst>
                  <a:ext uri="{FF2B5EF4-FFF2-40B4-BE49-F238E27FC236}">
                    <a16:creationId xmlns:a16="http://schemas.microsoft.com/office/drawing/2014/main" id="{6557E045-0156-5357-25DC-023113C69482}"/>
                  </a:ext>
                </a:extLst>
              </p:cNvPr>
              <p:cNvSpPr/>
              <p:nvPr/>
            </p:nvSpPr>
            <p:spPr>
              <a:xfrm>
                <a:off x="6234664" y="4064659"/>
                <a:ext cx="190245" cy="261877"/>
              </a:xfrm>
              <a:custGeom>
                <a:avLst/>
                <a:gdLst/>
                <a:ahLst/>
                <a:cxnLst/>
                <a:rect l="l" t="t" r="r" b="b"/>
                <a:pathLst>
                  <a:path w="9662" h="13300" extrusionOk="0">
                    <a:moveTo>
                      <a:pt x="7147" y="0"/>
                    </a:moveTo>
                    <a:cubicBezTo>
                      <a:pt x="6326" y="0"/>
                      <a:pt x="5413" y="557"/>
                      <a:pt x="4636" y="1636"/>
                    </a:cubicBezTo>
                    <a:cubicBezTo>
                      <a:pt x="4048" y="2451"/>
                      <a:pt x="1375" y="6237"/>
                      <a:pt x="528" y="9296"/>
                    </a:cubicBezTo>
                    <a:cubicBezTo>
                      <a:pt x="0" y="11199"/>
                      <a:pt x="179" y="12820"/>
                      <a:pt x="2006" y="13269"/>
                    </a:cubicBezTo>
                    <a:cubicBezTo>
                      <a:pt x="2091" y="13290"/>
                      <a:pt x="2175" y="13300"/>
                      <a:pt x="2257" y="13300"/>
                    </a:cubicBezTo>
                    <a:cubicBezTo>
                      <a:pt x="3180" y="13300"/>
                      <a:pt x="3905" y="12056"/>
                      <a:pt x="4394" y="11426"/>
                    </a:cubicBezTo>
                    <a:cubicBezTo>
                      <a:pt x="5723" y="9712"/>
                      <a:pt x="6691" y="7707"/>
                      <a:pt x="7763" y="5785"/>
                    </a:cubicBezTo>
                    <a:cubicBezTo>
                      <a:pt x="8364" y="4704"/>
                      <a:pt x="9662" y="2769"/>
                      <a:pt x="8928" y="1282"/>
                    </a:cubicBezTo>
                    <a:cubicBezTo>
                      <a:pt x="8503" y="420"/>
                      <a:pt x="7860" y="0"/>
                      <a:pt x="7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a:extLst>
                  <a:ext uri="{FF2B5EF4-FFF2-40B4-BE49-F238E27FC236}">
                    <a16:creationId xmlns:a16="http://schemas.microsoft.com/office/drawing/2014/main" id="{D91BF674-4B84-C3D6-54E0-4310A96EAD02}"/>
                  </a:ext>
                </a:extLst>
              </p:cNvPr>
              <p:cNvSpPr/>
              <p:nvPr/>
            </p:nvSpPr>
            <p:spPr>
              <a:xfrm>
                <a:off x="6231769" y="4058732"/>
                <a:ext cx="198357" cy="273750"/>
              </a:xfrm>
              <a:custGeom>
                <a:avLst/>
                <a:gdLst/>
                <a:ahLst/>
                <a:cxnLst/>
                <a:rect l="l" t="t" r="r" b="b"/>
                <a:pathLst>
                  <a:path w="10074" h="13903" extrusionOk="0">
                    <a:moveTo>
                      <a:pt x="7290" y="602"/>
                    </a:moveTo>
                    <a:cubicBezTo>
                      <a:pt x="7333" y="602"/>
                      <a:pt x="7375" y="604"/>
                      <a:pt x="7416" y="607"/>
                    </a:cubicBezTo>
                    <a:cubicBezTo>
                      <a:pt x="7991" y="655"/>
                      <a:pt x="8472" y="1039"/>
                      <a:pt x="8806" y="1716"/>
                    </a:cubicBezTo>
                    <a:cubicBezTo>
                      <a:pt x="9394" y="2906"/>
                      <a:pt x="8467" y="4514"/>
                      <a:pt x="7854" y="5578"/>
                    </a:cubicBezTo>
                    <a:cubicBezTo>
                      <a:pt x="7779" y="5707"/>
                      <a:pt x="7709" y="5829"/>
                      <a:pt x="7646" y="5941"/>
                    </a:cubicBezTo>
                    <a:cubicBezTo>
                      <a:pt x="7409" y="6367"/>
                      <a:pt x="7176" y="6798"/>
                      <a:pt x="6943" y="7228"/>
                    </a:cubicBezTo>
                    <a:cubicBezTo>
                      <a:pt x="6148" y="8703"/>
                      <a:pt x="5324" y="10228"/>
                      <a:pt x="4304" y="11543"/>
                    </a:cubicBezTo>
                    <a:cubicBezTo>
                      <a:pt x="4225" y="11646"/>
                      <a:pt x="4138" y="11764"/>
                      <a:pt x="4047" y="11891"/>
                    </a:cubicBezTo>
                    <a:cubicBezTo>
                      <a:pt x="3610" y="12495"/>
                      <a:pt x="3025" y="13299"/>
                      <a:pt x="2398" y="13299"/>
                    </a:cubicBezTo>
                    <a:cubicBezTo>
                      <a:pt x="2341" y="13299"/>
                      <a:pt x="2283" y="13293"/>
                      <a:pt x="2226" y="13279"/>
                    </a:cubicBezTo>
                    <a:cubicBezTo>
                      <a:pt x="1639" y="13135"/>
                      <a:pt x="1234" y="12862"/>
                      <a:pt x="991" y="12446"/>
                    </a:cubicBezTo>
                    <a:cubicBezTo>
                      <a:pt x="633" y="11836"/>
                      <a:pt x="624" y="10904"/>
                      <a:pt x="964" y="9678"/>
                    </a:cubicBezTo>
                    <a:cubicBezTo>
                      <a:pt x="1770" y="6773"/>
                      <a:pt x="4278" y="3153"/>
                      <a:pt x="5027" y="2112"/>
                    </a:cubicBezTo>
                    <a:cubicBezTo>
                      <a:pt x="5724" y="1145"/>
                      <a:pt x="6544" y="602"/>
                      <a:pt x="7290" y="602"/>
                    </a:cubicBezTo>
                    <a:close/>
                    <a:moveTo>
                      <a:pt x="7294" y="1"/>
                    </a:moveTo>
                    <a:cubicBezTo>
                      <a:pt x="6344" y="1"/>
                      <a:pt x="5353" y="632"/>
                      <a:pt x="4539" y="1761"/>
                    </a:cubicBezTo>
                    <a:cubicBezTo>
                      <a:pt x="3775" y="2821"/>
                      <a:pt x="1217" y="6516"/>
                      <a:pt x="384" y="9516"/>
                    </a:cubicBezTo>
                    <a:cubicBezTo>
                      <a:pt x="0" y="10905"/>
                      <a:pt x="30" y="11993"/>
                      <a:pt x="472" y="12749"/>
                    </a:cubicBezTo>
                    <a:cubicBezTo>
                      <a:pt x="798" y="13305"/>
                      <a:pt x="1339" y="13679"/>
                      <a:pt x="2082" y="13862"/>
                    </a:cubicBezTo>
                    <a:cubicBezTo>
                      <a:pt x="2188" y="13888"/>
                      <a:pt x="2297" y="13902"/>
                      <a:pt x="2406" y="13902"/>
                    </a:cubicBezTo>
                    <a:cubicBezTo>
                      <a:pt x="3333" y="13902"/>
                      <a:pt x="4046" y="12918"/>
                      <a:pt x="4534" y="12243"/>
                    </a:cubicBezTo>
                    <a:cubicBezTo>
                      <a:pt x="4621" y="12123"/>
                      <a:pt x="4702" y="12010"/>
                      <a:pt x="4778" y="11911"/>
                    </a:cubicBezTo>
                    <a:cubicBezTo>
                      <a:pt x="5829" y="10557"/>
                      <a:pt x="6665" y="9011"/>
                      <a:pt x="7472" y="7514"/>
                    </a:cubicBezTo>
                    <a:cubicBezTo>
                      <a:pt x="7704" y="7086"/>
                      <a:pt x="7934" y="6657"/>
                      <a:pt x="8172" y="6232"/>
                    </a:cubicBezTo>
                    <a:lnTo>
                      <a:pt x="8374" y="5877"/>
                    </a:lnTo>
                    <a:cubicBezTo>
                      <a:pt x="9051" y="4703"/>
                      <a:pt x="10073" y="2928"/>
                      <a:pt x="9344" y="1450"/>
                    </a:cubicBezTo>
                    <a:cubicBezTo>
                      <a:pt x="8919" y="585"/>
                      <a:pt x="8252" y="73"/>
                      <a:pt x="7466" y="8"/>
                    </a:cubicBezTo>
                    <a:cubicBezTo>
                      <a:pt x="7409" y="3"/>
                      <a:pt x="7351" y="1"/>
                      <a:pt x="729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2">
                <a:extLst>
                  <a:ext uri="{FF2B5EF4-FFF2-40B4-BE49-F238E27FC236}">
                    <a16:creationId xmlns:a16="http://schemas.microsoft.com/office/drawing/2014/main" id="{93531D3B-59FB-6CBA-CC55-1C352F417326}"/>
                  </a:ext>
                </a:extLst>
              </p:cNvPr>
              <p:cNvSpPr/>
              <p:nvPr/>
            </p:nvSpPr>
            <p:spPr>
              <a:xfrm>
                <a:off x="6327029" y="4148006"/>
                <a:ext cx="142871" cy="196683"/>
              </a:xfrm>
              <a:custGeom>
                <a:avLst/>
                <a:gdLst/>
                <a:ahLst/>
                <a:cxnLst/>
                <a:rect l="l" t="t" r="r" b="b"/>
                <a:pathLst>
                  <a:path w="7256" h="9989" extrusionOk="0">
                    <a:moveTo>
                      <a:pt x="5368" y="1"/>
                    </a:moveTo>
                    <a:cubicBezTo>
                      <a:pt x="4751" y="1"/>
                      <a:pt x="4066" y="418"/>
                      <a:pt x="3482" y="1229"/>
                    </a:cubicBezTo>
                    <a:cubicBezTo>
                      <a:pt x="3041" y="1842"/>
                      <a:pt x="1033" y="4685"/>
                      <a:pt x="397" y="6981"/>
                    </a:cubicBezTo>
                    <a:cubicBezTo>
                      <a:pt x="1" y="8410"/>
                      <a:pt x="136" y="9628"/>
                      <a:pt x="1508" y="9966"/>
                    </a:cubicBezTo>
                    <a:cubicBezTo>
                      <a:pt x="1571" y="9981"/>
                      <a:pt x="1634" y="9989"/>
                      <a:pt x="1695" y="9989"/>
                    </a:cubicBezTo>
                    <a:cubicBezTo>
                      <a:pt x="2388" y="9989"/>
                      <a:pt x="2933" y="9055"/>
                      <a:pt x="3300" y="8581"/>
                    </a:cubicBezTo>
                    <a:cubicBezTo>
                      <a:pt x="4299" y="7294"/>
                      <a:pt x="5026" y="5789"/>
                      <a:pt x="5829" y="4346"/>
                    </a:cubicBezTo>
                    <a:cubicBezTo>
                      <a:pt x="6282" y="3534"/>
                      <a:pt x="7256" y="2080"/>
                      <a:pt x="6706" y="963"/>
                    </a:cubicBezTo>
                    <a:cubicBezTo>
                      <a:pt x="6386" y="316"/>
                      <a:pt x="5903" y="1"/>
                      <a:pt x="53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2">
                <a:extLst>
                  <a:ext uri="{FF2B5EF4-FFF2-40B4-BE49-F238E27FC236}">
                    <a16:creationId xmlns:a16="http://schemas.microsoft.com/office/drawing/2014/main" id="{9F307109-B95F-E7A6-0B6E-13E66B9E7EEB}"/>
                  </a:ext>
                </a:extLst>
              </p:cNvPr>
              <p:cNvSpPr/>
              <p:nvPr/>
            </p:nvSpPr>
            <p:spPr>
              <a:xfrm>
                <a:off x="6323347" y="4142099"/>
                <a:ext cx="152145" cy="208517"/>
              </a:xfrm>
              <a:custGeom>
                <a:avLst/>
                <a:gdLst/>
                <a:ahLst/>
                <a:cxnLst/>
                <a:rect l="l" t="t" r="r" b="b"/>
                <a:pathLst>
                  <a:path w="7727" h="10590" extrusionOk="0">
                    <a:moveTo>
                      <a:pt x="5548" y="601"/>
                    </a:moveTo>
                    <a:cubicBezTo>
                      <a:pt x="5579" y="601"/>
                      <a:pt x="5610" y="602"/>
                      <a:pt x="5641" y="605"/>
                    </a:cubicBezTo>
                    <a:cubicBezTo>
                      <a:pt x="6045" y="638"/>
                      <a:pt x="6385" y="912"/>
                      <a:pt x="6623" y="1396"/>
                    </a:cubicBezTo>
                    <a:cubicBezTo>
                      <a:pt x="7047" y="2253"/>
                      <a:pt x="6363" y="3440"/>
                      <a:pt x="5911" y="4225"/>
                    </a:cubicBezTo>
                    <a:lnTo>
                      <a:pt x="5754" y="4499"/>
                    </a:lnTo>
                    <a:cubicBezTo>
                      <a:pt x="5575" y="4820"/>
                      <a:pt x="5400" y="5145"/>
                      <a:pt x="5224" y="5469"/>
                    </a:cubicBezTo>
                    <a:cubicBezTo>
                      <a:pt x="4629" y="6574"/>
                      <a:pt x="4011" y="7714"/>
                      <a:pt x="3250" y="8696"/>
                    </a:cubicBezTo>
                    <a:cubicBezTo>
                      <a:pt x="3190" y="8773"/>
                      <a:pt x="3126" y="8863"/>
                      <a:pt x="3056" y="8959"/>
                    </a:cubicBezTo>
                    <a:cubicBezTo>
                      <a:pt x="2737" y="9400"/>
                      <a:pt x="2307" y="9985"/>
                      <a:pt x="1873" y="9985"/>
                    </a:cubicBezTo>
                    <a:cubicBezTo>
                      <a:pt x="1838" y="9985"/>
                      <a:pt x="1802" y="9981"/>
                      <a:pt x="1767" y="9973"/>
                    </a:cubicBezTo>
                    <a:cubicBezTo>
                      <a:pt x="1346" y="9870"/>
                      <a:pt x="1058" y="9677"/>
                      <a:pt x="886" y="9382"/>
                    </a:cubicBezTo>
                    <a:cubicBezTo>
                      <a:pt x="628" y="8941"/>
                      <a:pt x="624" y="8262"/>
                      <a:pt x="873" y="7361"/>
                    </a:cubicBezTo>
                    <a:lnTo>
                      <a:pt x="874" y="7361"/>
                    </a:lnTo>
                    <a:cubicBezTo>
                      <a:pt x="1474" y="5194"/>
                      <a:pt x="3352" y="2483"/>
                      <a:pt x="3913" y="1704"/>
                    </a:cubicBezTo>
                    <a:cubicBezTo>
                      <a:pt x="4413" y="1010"/>
                      <a:pt x="5017" y="601"/>
                      <a:pt x="5548" y="601"/>
                    </a:cubicBezTo>
                    <a:close/>
                    <a:moveTo>
                      <a:pt x="5561" y="0"/>
                    </a:moveTo>
                    <a:cubicBezTo>
                      <a:pt x="4827" y="0"/>
                      <a:pt x="4052" y="483"/>
                      <a:pt x="3425" y="1353"/>
                    </a:cubicBezTo>
                    <a:cubicBezTo>
                      <a:pt x="2850" y="2152"/>
                      <a:pt x="922" y="4937"/>
                      <a:pt x="293" y="7201"/>
                    </a:cubicBezTo>
                    <a:cubicBezTo>
                      <a:pt x="0" y="8264"/>
                      <a:pt x="24" y="9100"/>
                      <a:pt x="368" y="9687"/>
                    </a:cubicBezTo>
                    <a:cubicBezTo>
                      <a:pt x="623" y="10121"/>
                      <a:pt x="1045" y="10414"/>
                      <a:pt x="1624" y="10556"/>
                    </a:cubicBezTo>
                    <a:cubicBezTo>
                      <a:pt x="1709" y="10578"/>
                      <a:pt x="1798" y="10589"/>
                      <a:pt x="1887" y="10589"/>
                    </a:cubicBezTo>
                    <a:cubicBezTo>
                      <a:pt x="2618" y="10589"/>
                      <a:pt x="3166" y="9831"/>
                      <a:pt x="3542" y="9311"/>
                    </a:cubicBezTo>
                    <a:cubicBezTo>
                      <a:pt x="3607" y="9221"/>
                      <a:pt x="3669" y="9137"/>
                      <a:pt x="3725" y="9065"/>
                    </a:cubicBezTo>
                    <a:cubicBezTo>
                      <a:pt x="4517" y="8044"/>
                      <a:pt x="5145" y="6880"/>
                      <a:pt x="5753" y="5754"/>
                    </a:cubicBezTo>
                    <a:cubicBezTo>
                      <a:pt x="5927" y="5433"/>
                      <a:pt x="6102" y="5111"/>
                      <a:pt x="6280" y="4792"/>
                    </a:cubicBezTo>
                    <a:lnTo>
                      <a:pt x="6431" y="4525"/>
                    </a:lnTo>
                    <a:cubicBezTo>
                      <a:pt x="6947" y="3630"/>
                      <a:pt x="7726" y="2277"/>
                      <a:pt x="7162" y="1130"/>
                    </a:cubicBezTo>
                    <a:cubicBezTo>
                      <a:pt x="6830" y="456"/>
                      <a:pt x="6307" y="57"/>
                      <a:pt x="5690" y="5"/>
                    </a:cubicBezTo>
                    <a:cubicBezTo>
                      <a:pt x="5647" y="2"/>
                      <a:pt x="5604" y="0"/>
                      <a:pt x="556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a:extLst>
                  <a:ext uri="{FF2B5EF4-FFF2-40B4-BE49-F238E27FC236}">
                    <a16:creationId xmlns:a16="http://schemas.microsoft.com/office/drawing/2014/main" id="{84DE92A6-08C8-9872-AEED-A779D11786AF}"/>
                  </a:ext>
                </a:extLst>
              </p:cNvPr>
              <p:cNvSpPr/>
              <p:nvPr/>
            </p:nvSpPr>
            <p:spPr>
              <a:xfrm>
                <a:off x="5947386" y="3986785"/>
                <a:ext cx="236378" cy="225352"/>
              </a:xfrm>
              <a:custGeom>
                <a:avLst/>
                <a:gdLst/>
                <a:ahLst/>
                <a:cxnLst/>
                <a:rect l="l" t="t" r="r" b="b"/>
                <a:pathLst>
                  <a:path w="12005" h="11445" extrusionOk="0">
                    <a:moveTo>
                      <a:pt x="12004" y="0"/>
                    </a:moveTo>
                    <a:cubicBezTo>
                      <a:pt x="12004" y="0"/>
                      <a:pt x="9345" y="1548"/>
                      <a:pt x="7107" y="1548"/>
                    </a:cubicBezTo>
                    <a:cubicBezTo>
                      <a:pt x="6708" y="1548"/>
                      <a:pt x="6323" y="1499"/>
                      <a:pt x="5968" y="1383"/>
                    </a:cubicBezTo>
                    <a:cubicBezTo>
                      <a:pt x="5227" y="1141"/>
                      <a:pt x="4573" y="1039"/>
                      <a:pt x="3990" y="1039"/>
                    </a:cubicBezTo>
                    <a:cubicBezTo>
                      <a:pt x="2729" y="1039"/>
                      <a:pt x="1805" y="1517"/>
                      <a:pt x="1071" y="2088"/>
                    </a:cubicBezTo>
                    <a:cubicBezTo>
                      <a:pt x="1" y="2922"/>
                      <a:pt x="1153" y="8031"/>
                      <a:pt x="834" y="9475"/>
                    </a:cubicBezTo>
                    <a:cubicBezTo>
                      <a:pt x="547" y="10779"/>
                      <a:pt x="1217" y="11444"/>
                      <a:pt x="2420" y="11444"/>
                    </a:cubicBezTo>
                    <a:cubicBezTo>
                      <a:pt x="2549" y="11444"/>
                      <a:pt x="2683" y="11437"/>
                      <a:pt x="2824" y="11422"/>
                    </a:cubicBezTo>
                    <a:cubicBezTo>
                      <a:pt x="4276" y="11263"/>
                      <a:pt x="5299" y="9423"/>
                      <a:pt x="5344" y="7722"/>
                    </a:cubicBezTo>
                    <a:cubicBezTo>
                      <a:pt x="5387" y="6082"/>
                      <a:pt x="5319" y="5533"/>
                      <a:pt x="5618" y="5533"/>
                    </a:cubicBezTo>
                    <a:cubicBezTo>
                      <a:pt x="5629" y="5533"/>
                      <a:pt x="5641" y="5533"/>
                      <a:pt x="5653" y="5535"/>
                    </a:cubicBezTo>
                    <a:cubicBezTo>
                      <a:pt x="5966" y="5572"/>
                      <a:pt x="8473" y="6036"/>
                      <a:pt x="9507" y="6036"/>
                    </a:cubicBezTo>
                    <a:cubicBezTo>
                      <a:pt x="9586" y="6036"/>
                      <a:pt x="9658" y="6033"/>
                      <a:pt x="9718" y="6027"/>
                    </a:cubicBezTo>
                    <a:cubicBezTo>
                      <a:pt x="10564" y="5943"/>
                      <a:pt x="12004" y="1"/>
                      <a:pt x="120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2">
                <a:extLst>
                  <a:ext uri="{FF2B5EF4-FFF2-40B4-BE49-F238E27FC236}">
                    <a16:creationId xmlns:a16="http://schemas.microsoft.com/office/drawing/2014/main" id="{E1CF6B74-F19D-85F3-5AAA-3D6850666D7A}"/>
                  </a:ext>
                </a:extLst>
              </p:cNvPr>
              <p:cNvSpPr/>
              <p:nvPr/>
            </p:nvSpPr>
            <p:spPr>
              <a:xfrm>
                <a:off x="5950379" y="3980858"/>
                <a:ext cx="240080" cy="237205"/>
              </a:xfrm>
              <a:custGeom>
                <a:avLst/>
                <a:gdLst/>
                <a:ahLst/>
                <a:cxnLst/>
                <a:rect l="l" t="t" r="r" b="b"/>
                <a:pathLst>
                  <a:path w="12193" h="12047" extrusionOk="0">
                    <a:moveTo>
                      <a:pt x="11397" y="882"/>
                    </a:moveTo>
                    <a:lnTo>
                      <a:pt x="11397" y="882"/>
                    </a:lnTo>
                    <a:cubicBezTo>
                      <a:pt x="10769" y="3323"/>
                      <a:pt x="9926" y="5837"/>
                      <a:pt x="9538" y="6028"/>
                    </a:cubicBezTo>
                    <a:cubicBezTo>
                      <a:pt x="9485" y="6033"/>
                      <a:pt x="9421" y="6036"/>
                      <a:pt x="9350" y="6036"/>
                    </a:cubicBezTo>
                    <a:cubicBezTo>
                      <a:pt x="8576" y="6036"/>
                      <a:pt x="6826" y="5746"/>
                      <a:pt x="6043" y="5617"/>
                    </a:cubicBezTo>
                    <a:cubicBezTo>
                      <a:pt x="5790" y="5575"/>
                      <a:pt x="5609" y="5545"/>
                      <a:pt x="5536" y="5537"/>
                    </a:cubicBezTo>
                    <a:cubicBezTo>
                      <a:pt x="5513" y="5534"/>
                      <a:pt x="5490" y="5533"/>
                      <a:pt x="5469" y="5533"/>
                    </a:cubicBezTo>
                    <a:cubicBezTo>
                      <a:pt x="5322" y="5533"/>
                      <a:pt x="5220" y="5591"/>
                      <a:pt x="5158" y="5645"/>
                    </a:cubicBezTo>
                    <a:cubicBezTo>
                      <a:pt x="4927" y="5847"/>
                      <a:pt x="4922" y="6201"/>
                      <a:pt x="4908" y="7150"/>
                    </a:cubicBezTo>
                    <a:cubicBezTo>
                      <a:pt x="4904" y="7395"/>
                      <a:pt x="4901" y="7682"/>
                      <a:pt x="4891" y="8015"/>
                    </a:cubicBezTo>
                    <a:cubicBezTo>
                      <a:pt x="4851" y="9547"/>
                      <a:pt x="3937" y="11283"/>
                      <a:pt x="2639" y="11424"/>
                    </a:cubicBezTo>
                    <a:cubicBezTo>
                      <a:pt x="2511" y="11438"/>
                      <a:pt x="2389" y="11444"/>
                      <a:pt x="2273" y="11444"/>
                    </a:cubicBezTo>
                    <a:cubicBezTo>
                      <a:pt x="1768" y="11444"/>
                      <a:pt x="1378" y="11315"/>
                      <a:pt x="1156" y="11069"/>
                    </a:cubicBezTo>
                    <a:cubicBezTo>
                      <a:pt x="916" y="10801"/>
                      <a:pt x="855" y="10388"/>
                      <a:pt x="975" y="9840"/>
                    </a:cubicBezTo>
                    <a:cubicBezTo>
                      <a:pt x="1108" y="9241"/>
                      <a:pt x="1015" y="8164"/>
                      <a:pt x="907" y="6917"/>
                    </a:cubicBezTo>
                    <a:cubicBezTo>
                      <a:pt x="766" y="5281"/>
                      <a:pt x="573" y="3040"/>
                      <a:pt x="1104" y="2626"/>
                    </a:cubicBezTo>
                    <a:cubicBezTo>
                      <a:pt x="1695" y="2165"/>
                      <a:pt x="2558" y="1643"/>
                      <a:pt x="3846" y="1643"/>
                    </a:cubicBezTo>
                    <a:cubicBezTo>
                      <a:pt x="4391" y="1643"/>
                      <a:pt x="5012" y="1738"/>
                      <a:pt x="5722" y="1968"/>
                    </a:cubicBezTo>
                    <a:cubicBezTo>
                      <a:pt x="6109" y="2094"/>
                      <a:pt x="6526" y="2148"/>
                      <a:pt x="6956" y="2148"/>
                    </a:cubicBezTo>
                    <a:cubicBezTo>
                      <a:pt x="8619" y="2148"/>
                      <a:pt x="10464" y="1349"/>
                      <a:pt x="11397" y="882"/>
                    </a:cubicBezTo>
                    <a:close/>
                    <a:moveTo>
                      <a:pt x="11851" y="0"/>
                    </a:moveTo>
                    <a:cubicBezTo>
                      <a:pt x="11801" y="0"/>
                      <a:pt x="11750" y="13"/>
                      <a:pt x="11700" y="42"/>
                    </a:cubicBezTo>
                    <a:cubicBezTo>
                      <a:pt x="11670" y="60"/>
                      <a:pt x="9080" y="1550"/>
                      <a:pt x="6960" y="1550"/>
                    </a:cubicBezTo>
                    <a:cubicBezTo>
                      <a:pt x="6590" y="1550"/>
                      <a:pt x="6234" y="1505"/>
                      <a:pt x="5909" y="1398"/>
                    </a:cubicBezTo>
                    <a:cubicBezTo>
                      <a:pt x="5126" y="1142"/>
                      <a:pt x="4437" y="1039"/>
                      <a:pt x="3831" y="1039"/>
                    </a:cubicBezTo>
                    <a:cubicBezTo>
                      <a:pt x="2382" y="1039"/>
                      <a:pt x="1404" y="1631"/>
                      <a:pt x="736" y="2152"/>
                    </a:cubicBezTo>
                    <a:cubicBezTo>
                      <a:pt x="0" y="2724"/>
                      <a:pt x="89" y="4431"/>
                      <a:pt x="309" y="6969"/>
                    </a:cubicBezTo>
                    <a:cubicBezTo>
                      <a:pt x="408" y="8117"/>
                      <a:pt x="501" y="9202"/>
                      <a:pt x="389" y="9711"/>
                    </a:cubicBezTo>
                    <a:cubicBezTo>
                      <a:pt x="184" y="10640"/>
                      <a:pt x="451" y="11181"/>
                      <a:pt x="709" y="11470"/>
                    </a:cubicBezTo>
                    <a:cubicBezTo>
                      <a:pt x="1051" y="11851"/>
                      <a:pt x="1583" y="12046"/>
                      <a:pt x="2266" y="12046"/>
                    </a:cubicBezTo>
                    <a:cubicBezTo>
                      <a:pt x="2412" y="12045"/>
                      <a:pt x="2558" y="12037"/>
                      <a:pt x="2704" y="12021"/>
                    </a:cubicBezTo>
                    <a:cubicBezTo>
                      <a:pt x="4366" y="11840"/>
                      <a:pt x="5446" y="9809"/>
                      <a:pt x="5492" y="8031"/>
                    </a:cubicBezTo>
                    <a:cubicBezTo>
                      <a:pt x="5501" y="7697"/>
                      <a:pt x="5505" y="7408"/>
                      <a:pt x="5509" y="7159"/>
                    </a:cubicBezTo>
                    <a:cubicBezTo>
                      <a:pt x="5515" y="6714"/>
                      <a:pt x="5521" y="6321"/>
                      <a:pt x="5553" y="6147"/>
                    </a:cubicBezTo>
                    <a:cubicBezTo>
                      <a:pt x="5642" y="6161"/>
                      <a:pt x="5777" y="6183"/>
                      <a:pt x="5944" y="6211"/>
                    </a:cubicBezTo>
                    <a:cubicBezTo>
                      <a:pt x="7309" y="6437"/>
                      <a:pt x="8650" y="6637"/>
                      <a:pt x="9368" y="6637"/>
                    </a:cubicBezTo>
                    <a:cubicBezTo>
                      <a:pt x="9453" y="6637"/>
                      <a:pt x="9529" y="6634"/>
                      <a:pt x="9596" y="6628"/>
                    </a:cubicBezTo>
                    <a:cubicBezTo>
                      <a:pt x="10470" y="6541"/>
                      <a:pt x="11463" y="3179"/>
                      <a:pt x="12144" y="372"/>
                    </a:cubicBezTo>
                    <a:cubicBezTo>
                      <a:pt x="12192" y="171"/>
                      <a:pt x="12033" y="0"/>
                      <a:pt x="1185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a:extLst>
                  <a:ext uri="{FF2B5EF4-FFF2-40B4-BE49-F238E27FC236}">
                    <a16:creationId xmlns:a16="http://schemas.microsoft.com/office/drawing/2014/main" id="{5A8150BD-FBC6-C844-5253-3254148AF6F7}"/>
                  </a:ext>
                </a:extLst>
              </p:cNvPr>
              <p:cNvSpPr/>
              <p:nvPr/>
            </p:nvSpPr>
            <p:spPr>
              <a:xfrm>
                <a:off x="6193196" y="3960558"/>
                <a:ext cx="190264" cy="261897"/>
              </a:xfrm>
              <a:custGeom>
                <a:avLst/>
                <a:gdLst/>
                <a:ahLst/>
                <a:cxnLst/>
                <a:rect l="l" t="t" r="r" b="b"/>
                <a:pathLst>
                  <a:path w="9663" h="13301" extrusionOk="0">
                    <a:moveTo>
                      <a:pt x="7148" y="1"/>
                    </a:moveTo>
                    <a:cubicBezTo>
                      <a:pt x="6327" y="1"/>
                      <a:pt x="5415" y="557"/>
                      <a:pt x="4637" y="1636"/>
                    </a:cubicBezTo>
                    <a:cubicBezTo>
                      <a:pt x="4049" y="2451"/>
                      <a:pt x="1376" y="6237"/>
                      <a:pt x="528" y="9296"/>
                    </a:cubicBezTo>
                    <a:cubicBezTo>
                      <a:pt x="0" y="11198"/>
                      <a:pt x="179" y="12820"/>
                      <a:pt x="2008" y="13269"/>
                    </a:cubicBezTo>
                    <a:cubicBezTo>
                      <a:pt x="2093" y="13290"/>
                      <a:pt x="2176" y="13300"/>
                      <a:pt x="2258" y="13300"/>
                    </a:cubicBezTo>
                    <a:cubicBezTo>
                      <a:pt x="3180" y="13300"/>
                      <a:pt x="3905" y="12056"/>
                      <a:pt x="4394" y="11426"/>
                    </a:cubicBezTo>
                    <a:cubicBezTo>
                      <a:pt x="5724" y="9712"/>
                      <a:pt x="6692" y="7707"/>
                      <a:pt x="7763" y="5786"/>
                    </a:cubicBezTo>
                    <a:cubicBezTo>
                      <a:pt x="8365" y="4704"/>
                      <a:pt x="9662" y="2769"/>
                      <a:pt x="8930" y="1282"/>
                    </a:cubicBezTo>
                    <a:cubicBezTo>
                      <a:pt x="8504" y="420"/>
                      <a:pt x="7861" y="1"/>
                      <a:pt x="71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a:extLst>
                  <a:ext uri="{FF2B5EF4-FFF2-40B4-BE49-F238E27FC236}">
                    <a16:creationId xmlns:a16="http://schemas.microsoft.com/office/drawing/2014/main" id="{D4639852-A46D-51BE-CFE3-46626E653780}"/>
                  </a:ext>
                </a:extLst>
              </p:cNvPr>
              <p:cNvSpPr/>
              <p:nvPr/>
            </p:nvSpPr>
            <p:spPr>
              <a:xfrm>
                <a:off x="6190302" y="3954631"/>
                <a:ext cx="198377" cy="273750"/>
              </a:xfrm>
              <a:custGeom>
                <a:avLst/>
                <a:gdLst/>
                <a:ahLst/>
                <a:cxnLst/>
                <a:rect l="l" t="t" r="r" b="b"/>
                <a:pathLst>
                  <a:path w="10075" h="13903" extrusionOk="0">
                    <a:moveTo>
                      <a:pt x="7286" y="601"/>
                    </a:moveTo>
                    <a:cubicBezTo>
                      <a:pt x="7330" y="601"/>
                      <a:pt x="7373" y="603"/>
                      <a:pt x="7417" y="606"/>
                    </a:cubicBezTo>
                    <a:cubicBezTo>
                      <a:pt x="7992" y="655"/>
                      <a:pt x="8472" y="1038"/>
                      <a:pt x="8806" y="1716"/>
                    </a:cubicBezTo>
                    <a:cubicBezTo>
                      <a:pt x="9393" y="2907"/>
                      <a:pt x="8467" y="4514"/>
                      <a:pt x="7854" y="5578"/>
                    </a:cubicBezTo>
                    <a:cubicBezTo>
                      <a:pt x="7779" y="5707"/>
                      <a:pt x="7709" y="5828"/>
                      <a:pt x="7647" y="5940"/>
                    </a:cubicBezTo>
                    <a:cubicBezTo>
                      <a:pt x="7410" y="6366"/>
                      <a:pt x="7178" y="6796"/>
                      <a:pt x="6946" y="7226"/>
                    </a:cubicBezTo>
                    <a:cubicBezTo>
                      <a:pt x="6149" y="8701"/>
                      <a:pt x="5325" y="10227"/>
                      <a:pt x="4304" y="11543"/>
                    </a:cubicBezTo>
                    <a:cubicBezTo>
                      <a:pt x="4225" y="11645"/>
                      <a:pt x="4138" y="11763"/>
                      <a:pt x="4047" y="11890"/>
                    </a:cubicBezTo>
                    <a:cubicBezTo>
                      <a:pt x="3610" y="12494"/>
                      <a:pt x="3025" y="13299"/>
                      <a:pt x="2397" y="13299"/>
                    </a:cubicBezTo>
                    <a:cubicBezTo>
                      <a:pt x="2340" y="13299"/>
                      <a:pt x="2283" y="13293"/>
                      <a:pt x="2226" y="13279"/>
                    </a:cubicBezTo>
                    <a:cubicBezTo>
                      <a:pt x="1639" y="13134"/>
                      <a:pt x="1236" y="12861"/>
                      <a:pt x="992" y="12446"/>
                    </a:cubicBezTo>
                    <a:cubicBezTo>
                      <a:pt x="634" y="11835"/>
                      <a:pt x="625" y="10904"/>
                      <a:pt x="964" y="9677"/>
                    </a:cubicBezTo>
                    <a:cubicBezTo>
                      <a:pt x="1769" y="6773"/>
                      <a:pt x="4278" y="3152"/>
                      <a:pt x="5028" y="2112"/>
                    </a:cubicBezTo>
                    <a:cubicBezTo>
                      <a:pt x="5723" y="1146"/>
                      <a:pt x="6537" y="601"/>
                      <a:pt x="7286" y="601"/>
                    </a:cubicBezTo>
                    <a:close/>
                    <a:moveTo>
                      <a:pt x="7294" y="1"/>
                    </a:moveTo>
                    <a:cubicBezTo>
                      <a:pt x="6346" y="1"/>
                      <a:pt x="5353" y="632"/>
                      <a:pt x="4540" y="1761"/>
                    </a:cubicBezTo>
                    <a:cubicBezTo>
                      <a:pt x="3775" y="2821"/>
                      <a:pt x="1218" y="6516"/>
                      <a:pt x="386" y="9517"/>
                    </a:cubicBezTo>
                    <a:cubicBezTo>
                      <a:pt x="0" y="10905"/>
                      <a:pt x="30" y="11992"/>
                      <a:pt x="473" y="12749"/>
                    </a:cubicBezTo>
                    <a:cubicBezTo>
                      <a:pt x="798" y="13305"/>
                      <a:pt x="1340" y="13679"/>
                      <a:pt x="2082" y="13862"/>
                    </a:cubicBezTo>
                    <a:cubicBezTo>
                      <a:pt x="2188" y="13888"/>
                      <a:pt x="2297" y="13902"/>
                      <a:pt x="2406" y="13902"/>
                    </a:cubicBezTo>
                    <a:cubicBezTo>
                      <a:pt x="3334" y="13902"/>
                      <a:pt x="4046" y="12917"/>
                      <a:pt x="4534" y="12242"/>
                    </a:cubicBezTo>
                    <a:cubicBezTo>
                      <a:pt x="4622" y="12122"/>
                      <a:pt x="4703" y="12009"/>
                      <a:pt x="4779" y="11912"/>
                    </a:cubicBezTo>
                    <a:cubicBezTo>
                      <a:pt x="5830" y="10556"/>
                      <a:pt x="6666" y="9008"/>
                      <a:pt x="7475" y="7512"/>
                    </a:cubicBezTo>
                    <a:cubicBezTo>
                      <a:pt x="7705" y="7084"/>
                      <a:pt x="7936" y="6656"/>
                      <a:pt x="8172" y="6232"/>
                    </a:cubicBezTo>
                    <a:lnTo>
                      <a:pt x="8375" y="5878"/>
                    </a:lnTo>
                    <a:cubicBezTo>
                      <a:pt x="9052" y="4704"/>
                      <a:pt x="10075" y="2929"/>
                      <a:pt x="9346" y="1451"/>
                    </a:cubicBezTo>
                    <a:cubicBezTo>
                      <a:pt x="8919" y="586"/>
                      <a:pt x="8253" y="73"/>
                      <a:pt x="7466" y="8"/>
                    </a:cubicBezTo>
                    <a:cubicBezTo>
                      <a:pt x="7409" y="3"/>
                      <a:pt x="7352" y="1"/>
                      <a:pt x="729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a:extLst>
                  <a:ext uri="{FF2B5EF4-FFF2-40B4-BE49-F238E27FC236}">
                    <a16:creationId xmlns:a16="http://schemas.microsoft.com/office/drawing/2014/main" id="{E10E53C7-2EE2-2381-E843-7B40E8C0F76C}"/>
                  </a:ext>
                </a:extLst>
              </p:cNvPr>
              <p:cNvSpPr/>
              <p:nvPr/>
            </p:nvSpPr>
            <p:spPr>
              <a:xfrm>
                <a:off x="6089568" y="3937697"/>
                <a:ext cx="190264" cy="261897"/>
              </a:xfrm>
              <a:custGeom>
                <a:avLst/>
                <a:gdLst/>
                <a:ahLst/>
                <a:cxnLst/>
                <a:rect l="l" t="t" r="r" b="b"/>
                <a:pathLst>
                  <a:path w="9663" h="13301" extrusionOk="0">
                    <a:moveTo>
                      <a:pt x="7147" y="0"/>
                    </a:moveTo>
                    <a:cubicBezTo>
                      <a:pt x="6326" y="0"/>
                      <a:pt x="5413" y="556"/>
                      <a:pt x="4636" y="1635"/>
                    </a:cubicBezTo>
                    <a:cubicBezTo>
                      <a:pt x="4049" y="2451"/>
                      <a:pt x="1376" y="6238"/>
                      <a:pt x="528" y="9295"/>
                    </a:cubicBezTo>
                    <a:cubicBezTo>
                      <a:pt x="0" y="11198"/>
                      <a:pt x="179" y="12819"/>
                      <a:pt x="2006" y="13270"/>
                    </a:cubicBezTo>
                    <a:cubicBezTo>
                      <a:pt x="2091" y="13290"/>
                      <a:pt x="2175" y="13300"/>
                      <a:pt x="2257" y="13300"/>
                    </a:cubicBezTo>
                    <a:cubicBezTo>
                      <a:pt x="3180" y="13300"/>
                      <a:pt x="3905" y="12055"/>
                      <a:pt x="4394" y="11425"/>
                    </a:cubicBezTo>
                    <a:cubicBezTo>
                      <a:pt x="5723" y="9713"/>
                      <a:pt x="6691" y="7708"/>
                      <a:pt x="7763" y="5785"/>
                    </a:cubicBezTo>
                    <a:cubicBezTo>
                      <a:pt x="8365" y="4704"/>
                      <a:pt x="9662" y="2769"/>
                      <a:pt x="8928" y="1281"/>
                    </a:cubicBezTo>
                    <a:cubicBezTo>
                      <a:pt x="8503" y="420"/>
                      <a:pt x="7860" y="0"/>
                      <a:pt x="7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2">
                <a:extLst>
                  <a:ext uri="{FF2B5EF4-FFF2-40B4-BE49-F238E27FC236}">
                    <a16:creationId xmlns:a16="http://schemas.microsoft.com/office/drawing/2014/main" id="{D02D8B59-6649-81A8-4486-757940913B91}"/>
                  </a:ext>
                </a:extLst>
              </p:cNvPr>
              <p:cNvSpPr/>
              <p:nvPr/>
            </p:nvSpPr>
            <p:spPr>
              <a:xfrm>
                <a:off x="6086674" y="3931790"/>
                <a:ext cx="198357" cy="273730"/>
              </a:xfrm>
              <a:custGeom>
                <a:avLst/>
                <a:gdLst/>
                <a:ahLst/>
                <a:cxnLst/>
                <a:rect l="l" t="t" r="r" b="b"/>
                <a:pathLst>
                  <a:path w="10074" h="13902" extrusionOk="0">
                    <a:moveTo>
                      <a:pt x="7284" y="600"/>
                    </a:moveTo>
                    <a:cubicBezTo>
                      <a:pt x="7328" y="600"/>
                      <a:pt x="7373" y="602"/>
                      <a:pt x="7417" y="606"/>
                    </a:cubicBezTo>
                    <a:cubicBezTo>
                      <a:pt x="7992" y="654"/>
                      <a:pt x="8472" y="1037"/>
                      <a:pt x="8806" y="1715"/>
                    </a:cubicBezTo>
                    <a:cubicBezTo>
                      <a:pt x="9393" y="2906"/>
                      <a:pt x="8467" y="4514"/>
                      <a:pt x="7854" y="5577"/>
                    </a:cubicBezTo>
                    <a:cubicBezTo>
                      <a:pt x="7779" y="5706"/>
                      <a:pt x="7709" y="5827"/>
                      <a:pt x="7647" y="5940"/>
                    </a:cubicBezTo>
                    <a:cubicBezTo>
                      <a:pt x="7409" y="6366"/>
                      <a:pt x="7177" y="6796"/>
                      <a:pt x="6945" y="7226"/>
                    </a:cubicBezTo>
                    <a:cubicBezTo>
                      <a:pt x="6148" y="8701"/>
                      <a:pt x="5324" y="10226"/>
                      <a:pt x="4304" y="11542"/>
                    </a:cubicBezTo>
                    <a:cubicBezTo>
                      <a:pt x="4225" y="11644"/>
                      <a:pt x="4138" y="11763"/>
                      <a:pt x="4047" y="11890"/>
                    </a:cubicBezTo>
                    <a:cubicBezTo>
                      <a:pt x="3611" y="12493"/>
                      <a:pt x="3028" y="13299"/>
                      <a:pt x="2398" y="13299"/>
                    </a:cubicBezTo>
                    <a:cubicBezTo>
                      <a:pt x="2341" y="13299"/>
                      <a:pt x="2283" y="13292"/>
                      <a:pt x="2226" y="13278"/>
                    </a:cubicBezTo>
                    <a:cubicBezTo>
                      <a:pt x="1639" y="13135"/>
                      <a:pt x="1235" y="12862"/>
                      <a:pt x="991" y="12446"/>
                    </a:cubicBezTo>
                    <a:cubicBezTo>
                      <a:pt x="633" y="11834"/>
                      <a:pt x="624" y="10903"/>
                      <a:pt x="964" y="9676"/>
                    </a:cubicBezTo>
                    <a:cubicBezTo>
                      <a:pt x="1769" y="6772"/>
                      <a:pt x="4278" y="3151"/>
                      <a:pt x="5027" y="2111"/>
                    </a:cubicBezTo>
                    <a:cubicBezTo>
                      <a:pt x="5722" y="1147"/>
                      <a:pt x="6531" y="600"/>
                      <a:pt x="7284" y="600"/>
                    </a:cubicBezTo>
                    <a:close/>
                    <a:moveTo>
                      <a:pt x="7283" y="0"/>
                    </a:moveTo>
                    <a:cubicBezTo>
                      <a:pt x="6342" y="0"/>
                      <a:pt x="5349" y="636"/>
                      <a:pt x="4540" y="1761"/>
                    </a:cubicBezTo>
                    <a:cubicBezTo>
                      <a:pt x="3775" y="2821"/>
                      <a:pt x="1217" y="6516"/>
                      <a:pt x="386" y="9516"/>
                    </a:cubicBezTo>
                    <a:cubicBezTo>
                      <a:pt x="0" y="10904"/>
                      <a:pt x="30" y="11992"/>
                      <a:pt x="473" y="12749"/>
                    </a:cubicBezTo>
                    <a:cubicBezTo>
                      <a:pt x="798" y="13305"/>
                      <a:pt x="1340" y="13680"/>
                      <a:pt x="2082" y="13861"/>
                    </a:cubicBezTo>
                    <a:cubicBezTo>
                      <a:pt x="2188" y="13887"/>
                      <a:pt x="2297" y="13902"/>
                      <a:pt x="2406" y="13902"/>
                    </a:cubicBezTo>
                    <a:cubicBezTo>
                      <a:pt x="3333" y="13902"/>
                      <a:pt x="4046" y="12916"/>
                      <a:pt x="4534" y="12243"/>
                    </a:cubicBezTo>
                    <a:cubicBezTo>
                      <a:pt x="4622" y="12122"/>
                      <a:pt x="4703" y="12009"/>
                      <a:pt x="4778" y="11911"/>
                    </a:cubicBezTo>
                    <a:cubicBezTo>
                      <a:pt x="5829" y="10557"/>
                      <a:pt x="6665" y="9010"/>
                      <a:pt x="7473" y="7512"/>
                    </a:cubicBezTo>
                    <a:cubicBezTo>
                      <a:pt x="7705" y="7084"/>
                      <a:pt x="7935" y="6657"/>
                      <a:pt x="8172" y="6233"/>
                    </a:cubicBezTo>
                    <a:lnTo>
                      <a:pt x="8375" y="5877"/>
                    </a:lnTo>
                    <a:cubicBezTo>
                      <a:pt x="9052" y="4702"/>
                      <a:pt x="10074" y="2928"/>
                      <a:pt x="9346" y="1449"/>
                    </a:cubicBezTo>
                    <a:cubicBezTo>
                      <a:pt x="8919" y="584"/>
                      <a:pt x="8251" y="72"/>
                      <a:pt x="7466" y="8"/>
                    </a:cubicBezTo>
                    <a:cubicBezTo>
                      <a:pt x="7405" y="3"/>
                      <a:pt x="7344" y="0"/>
                      <a:pt x="728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2">
                <a:extLst>
                  <a:ext uri="{FF2B5EF4-FFF2-40B4-BE49-F238E27FC236}">
                    <a16:creationId xmlns:a16="http://schemas.microsoft.com/office/drawing/2014/main" id="{EC2132AD-5828-ABD0-15D6-2A2D8A357943}"/>
                  </a:ext>
                </a:extLst>
              </p:cNvPr>
              <p:cNvSpPr/>
              <p:nvPr/>
            </p:nvSpPr>
            <p:spPr>
              <a:xfrm>
                <a:off x="4933785" y="3759444"/>
                <a:ext cx="1341007" cy="970638"/>
              </a:xfrm>
              <a:custGeom>
                <a:avLst/>
                <a:gdLst/>
                <a:ahLst/>
                <a:cxnLst/>
                <a:rect l="l" t="t" r="r" b="b"/>
                <a:pathLst>
                  <a:path w="68106" h="49296" extrusionOk="0">
                    <a:moveTo>
                      <a:pt x="0" y="0"/>
                    </a:moveTo>
                    <a:lnTo>
                      <a:pt x="10704" y="29265"/>
                    </a:lnTo>
                    <a:lnTo>
                      <a:pt x="68105" y="49295"/>
                    </a:lnTo>
                    <a:lnTo>
                      <a:pt x="64816" y="21342"/>
                    </a:lnTo>
                    <a:lnTo>
                      <a:pt x="0"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a:extLst>
                  <a:ext uri="{FF2B5EF4-FFF2-40B4-BE49-F238E27FC236}">
                    <a16:creationId xmlns:a16="http://schemas.microsoft.com/office/drawing/2014/main" id="{858B1E03-5C5A-D609-6959-1A7367C6677C}"/>
                  </a:ext>
                </a:extLst>
              </p:cNvPr>
              <p:cNvSpPr/>
              <p:nvPr/>
            </p:nvSpPr>
            <p:spPr>
              <a:xfrm>
                <a:off x="4927444" y="3753517"/>
                <a:ext cx="1353609" cy="982492"/>
              </a:xfrm>
              <a:custGeom>
                <a:avLst/>
                <a:gdLst/>
                <a:ahLst/>
                <a:cxnLst/>
                <a:rect l="l" t="t" r="r" b="b"/>
                <a:pathLst>
                  <a:path w="68746" h="49898" extrusionOk="0">
                    <a:moveTo>
                      <a:pt x="818" y="780"/>
                    </a:moveTo>
                    <a:lnTo>
                      <a:pt x="64862" y="21868"/>
                    </a:lnTo>
                    <a:lnTo>
                      <a:pt x="68073" y="49154"/>
                    </a:lnTo>
                    <a:lnTo>
                      <a:pt x="11260" y="29329"/>
                    </a:lnTo>
                    <a:lnTo>
                      <a:pt x="818" y="780"/>
                    </a:lnTo>
                    <a:close/>
                    <a:moveTo>
                      <a:pt x="320" y="1"/>
                    </a:moveTo>
                    <a:cubicBezTo>
                      <a:pt x="240" y="1"/>
                      <a:pt x="163" y="33"/>
                      <a:pt x="106" y="93"/>
                    </a:cubicBezTo>
                    <a:cubicBezTo>
                      <a:pt x="27" y="176"/>
                      <a:pt x="1" y="297"/>
                      <a:pt x="40" y="404"/>
                    </a:cubicBezTo>
                    <a:lnTo>
                      <a:pt x="10744" y="29670"/>
                    </a:lnTo>
                    <a:cubicBezTo>
                      <a:pt x="10775" y="29754"/>
                      <a:pt x="10842" y="29821"/>
                      <a:pt x="10928" y="29849"/>
                    </a:cubicBezTo>
                    <a:lnTo>
                      <a:pt x="68327" y="49881"/>
                    </a:lnTo>
                    <a:cubicBezTo>
                      <a:pt x="68359" y="49891"/>
                      <a:pt x="68393" y="49897"/>
                      <a:pt x="68427" y="49897"/>
                    </a:cubicBezTo>
                    <a:cubicBezTo>
                      <a:pt x="68607" y="49897"/>
                      <a:pt x="68746" y="49740"/>
                      <a:pt x="68726" y="49562"/>
                    </a:cubicBezTo>
                    <a:lnTo>
                      <a:pt x="65437" y="21609"/>
                    </a:lnTo>
                    <a:cubicBezTo>
                      <a:pt x="65424" y="21493"/>
                      <a:pt x="65343" y="21394"/>
                      <a:pt x="65233" y="21359"/>
                    </a:cubicBezTo>
                    <a:lnTo>
                      <a:pt x="417" y="17"/>
                    </a:lnTo>
                    <a:cubicBezTo>
                      <a:pt x="385" y="6"/>
                      <a:pt x="352" y="1"/>
                      <a:pt x="32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 name="Google Shape;421;p32">
              <a:extLst>
                <a:ext uri="{FF2B5EF4-FFF2-40B4-BE49-F238E27FC236}">
                  <a16:creationId xmlns:a16="http://schemas.microsoft.com/office/drawing/2014/main" id="{3B9072C4-D8D1-BD74-1CB9-EEA15C69DC2E}"/>
                </a:ext>
              </a:extLst>
            </p:cNvPr>
            <p:cNvGrpSpPr/>
            <p:nvPr/>
          </p:nvGrpSpPr>
          <p:grpSpPr>
            <a:xfrm>
              <a:off x="4866130" y="1140950"/>
              <a:ext cx="3577378" cy="3177375"/>
              <a:chOff x="4866130" y="1140950"/>
              <a:chExt cx="3577378" cy="3177375"/>
            </a:xfrm>
          </p:grpSpPr>
          <p:grpSp>
            <p:nvGrpSpPr>
              <p:cNvPr id="422" name="Google Shape;422;p32">
                <a:extLst>
                  <a:ext uri="{FF2B5EF4-FFF2-40B4-BE49-F238E27FC236}">
                    <a16:creationId xmlns:a16="http://schemas.microsoft.com/office/drawing/2014/main" id="{919241FB-A065-A3F2-267C-207793385067}"/>
                  </a:ext>
                </a:extLst>
              </p:cNvPr>
              <p:cNvGrpSpPr/>
              <p:nvPr/>
            </p:nvGrpSpPr>
            <p:grpSpPr>
              <a:xfrm>
                <a:off x="7218455" y="3425403"/>
                <a:ext cx="627776" cy="773482"/>
                <a:chOff x="7218455" y="3425403"/>
                <a:chExt cx="627776" cy="773482"/>
              </a:xfrm>
            </p:grpSpPr>
            <p:sp>
              <p:nvSpPr>
                <p:cNvPr id="423" name="Google Shape;423;p32">
                  <a:extLst>
                    <a:ext uri="{FF2B5EF4-FFF2-40B4-BE49-F238E27FC236}">
                      <a16:creationId xmlns:a16="http://schemas.microsoft.com/office/drawing/2014/main" id="{817E3AD8-BC6C-5A95-286B-4F6D5876199D}"/>
                    </a:ext>
                  </a:extLst>
                </p:cNvPr>
                <p:cNvSpPr/>
                <p:nvPr/>
              </p:nvSpPr>
              <p:spPr>
                <a:xfrm>
                  <a:off x="7474976" y="3425403"/>
                  <a:ext cx="371255" cy="11873"/>
                </a:xfrm>
                <a:custGeom>
                  <a:avLst/>
                  <a:gdLst/>
                  <a:ahLst/>
                  <a:cxnLst/>
                  <a:rect l="l" t="t" r="r" b="b"/>
                  <a:pathLst>
                    <a:path w="18855" h="603" extrusionOk="0">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a:extLst>
                    <a:ext uri="{FF2B5EF4-FFF2-40B4-BE49-F238E27FC236}">
                      <a16:creationId xmlns:a16="http://schemas.microsoft.com/office/drawing/2014/main" id="{DD5A2E60-5699-1043-00A3-A1A7C827941D}"/>
                    </a:ext>
                  </a:extLst>
                </p:cNvPr>
                <p:cNvSpPr/>
                <p:nvPr/>
              </p:nvSpPr>
              <p:spPr>
                <a:xfrm>
                  <a:off x="7218455" y="3425403"/>
                  <a:ext cx="137279" cy="11873"/>
                </a:xfrm>
                <a:custGeom>
                  <a:avLst/>
                  <a:gdLst/>
                  <a:ahLst/>
                  <a:cxnLst/>
                  <a:rect l="l" t="t" r="r" b="b"/>
                  <a:pathLst>
                    <a:path w="6972" h="603" extrusionOk="0">
                      <a:moveTo>
                        <a:pt x="301" y="1"/>
                      </a:moveTo>
                      <a:cubicBezTo>
                        <a:pt x="136" y="1"/>
                        <a:pt x="1" y="135"/>
                        <a:pt x="1" y="302"/>
                      </a:cubicBezTo>
                      <a:cubicBezTo>
                        <a:pt x="1" y="468"/>
                        <a:pt x="136" y="602"/>
                        <a:pt x="301" y="602"/>
                      </a:cubicBezTo>
                      <a:cubicBezTo>
                        <a:pt x="303" y="602"/>
                        <a:pt x="306" y="602"/>
                        <a:pt x="308" y="602"/>
                      </a:cubicBezTo>
                      <a:lnTo>
                        <a:pt x="6677" y="602"/>
                      </a:lnTo>
                      <a:cubicBezTo>
                        <a:pt x="6841" y="599"/>
                        <a:pt x="6971" y="465"/>
                        <a:pt x="6971" y="302"/>
                      </a:cubicBezTo>
                      <a:cubicBezTo>
                        <a:pt x="6971" y="139"/>
                        <a:pt x="6841" y="5"/>
                        <a:pt x="6677"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a:extLst>
                    <a:ext uri="{FF2B5EF4-FFF2-40B4-BE49-F238E27FC236}">
                      <a16:creationId xmlns:a16="http://schemas.microsoft.com/office/drawing/2014/main" id="{11768029-0EE8-E351-01EA-71C42D234A39}"/>
                    </a:ext>
                  </a:extLst>
                </p:cNvPr>
                <p:cNvSpPr/>
                <p:nvPr/>
              </p:nvSpPr>
              <p:spPr>
                <a:xfrm>
                  <a:off x="7771389" y="3490912"/>
                  <a:ext cx="74842" cy="11873"/>
                </a:xfrm>
                <a:custGeom>
                  <a:avLst/>
                  <a:gdLst/>
                  <a:ahLst/>
                  <a:cxnLst/>
                  <a:rect l="l" t="t" r="r" b="b"/>
                  <a:pathLst>
                    <a:path w="3801" h="603" extrusionOk="0">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a:extLst>
                    <a:ext uri="{FF2B5EF4-FFF2-40B4-BE49-F238E27FC236}">
                      <a16:creationId xmlns:a16="http://schemas.microsoft.com/office/drawing/2014/main" id="{CF8EAB1C-43F0-B252-7E17-56756E8AC60B}"/>
                    </a:ext>
                  </a:extLst>
                </p:cNvPr>
                <p:cNvSpPr/>
                <p:nvPr/>
              </p:nvSpPr>
              <p:spPr>
                <a:xfrm>
                  <a:off x="7594672" y="3490912"/>
                  <a:ext cx="137535" cy="11873"/>
                </a:xfrm>
                <a:custGeom>
                  <a:avLst/>
                  <a:gdLst/>
                  <a:ahLst/>
                  <a:cxnLst/>
                  <a:rect l="l" t="t" r="r" b="b"/>
                  <a:pathLst>
                    <a:path w="6985" h="603" extrusionOk="0">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2">
                  <a:extLst>
                    <a:ext uri="{FF2B5EF4-FFF2-40B4-BE49-F238E27FC236}">
                      <a16:creationId xmlns:a16="http://schemas.microsoft.com/office/drawing/2014/main" id="{42ED3400-B1D0-1423-51AC-C2AFF1D19CC8}"/>
                    </a:ext>
                  </a:extLst>
                </p:cNvPr>
                <p:cNvSpPr/>
                <p:nvPr/>
              </p:nvSpPr>
              <p:spPr>
                <a:xfrm>
                  <a:off x="7218455" y="3490912"/>
                  <a:ext cx="302576" cy="11873"/>
                </a:xfrm>
                <a:custGeom>
                  <a:avLst/>
                  <a:gdLst/>
                  <a:ahLst/>
                  <a:cxnLst/>
                  <a:rect l="l" t="t" r="r" b="b"/>
                  <a:pathLst>
                    <a:path w="15367" h="603" extrusionOk="0">
                      <a:moveTo>
                        <a:pt x="301" y="1"/>
                      </a:moveTo>
                      <a:cubicBezTo>
                        <a:pt x="136" y="1"/>
                        <a:pt x="1" y="135"/>
                        <a:pt x="1" y="301"/>
                      </a:cubicBezTo>
                      <a:cubicBezTo>
                        <a:pt x="1" y="468"/>
                        <a:pt x="136" y="602"/>
                        <a:pt x="301" y="602"/>
                      </a:cubicBezTo>
                      <a:cubicBezTo>
                        <a:pt x="303" y="602"/>
                        <a:pt x="306" y="602"/>
                        <a:pt x="308" y="602"/>
                      </a:cubicBezTo>
                      <a:lnTo>
                        <a:pt x="15073" y="602"/>
                      </a:lnTo>
                      <a:cubicBezTo>
                        <a:pt x="15236" y="599"/>
                        <a:pt x="15367" y="465"/>
                        <a:pt x="15367" y="301"/>
                      </a:cubicBezTo>
                      <a:cubicBezTo>
                        <a:pt x="15367" y="138"/>
                        <a:pt x="15236" y="5"/>
                        <a:pt x="15073"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2">
                  <a:extLst>
                    <a:ext uri="{FF2B5EF4-FFF2-40B4-BE49-F238E27FC236}">
                      <a16:creationId xmlns:a16="http://schemas.microsoft.com/office/drawing/2014/main" id="{93F6AA28-5210-F2F9-AFE6-22C0886A1BBF}"/>
                    </a:ext>
                  </a:extLst>
                </p:cNvPr>
                <p:cNvSpPr/>
                <p:nvPr/>
              </p:nvSpPr>
              <p:spPr>
                <a:xfrm>
                  <a:off x="7514868" y="3556420"/>
                  <a:ext cx="331363" cy="11873"/>
                </a:xfrm>
                <a:custGeom>
                  <a:avLst/>
                  <a:gdLst/>
                  <a:ahLst/>
                  <a:cxnLst/>
                  <a:rect l="l" t="t" r="r" b="b"/>
                  <a:pathLst>
                    <a:path w="16829" h="603" extrusionOk="0">
                      <a:moveTo>
                        <a:pt x="300" y="1"/>
                      </a:moveTo>
                      <a:cubicBezTo>
                        <a:pt x="135" y="1"/>
                        <a:pt x="1" y="135"/>
                        <a:pt x="1" y="301"/>
                      </a:cubicBezTo>
                      <a:cubicBezTo>
                        <a:pt x="1" y="467"/>
                        <a:pt x="136" y="602"/>
                        <a:pt x="303" y="602"/>
                      </a:cubicBezTo>
                      <a:cubicBezTo>
                        <a:pt x="305" y="602"/>
                        <a:pt x="307" y="602"/>
                        <a:pt x="309" y="602"/>
                      </a:cubicBezTo>
                      <a:lnTo>
                        <a:pt x="16522" y="602"/>
                      </a:lnTo>
                      <a:cubicBezTo>
                        <a:pt x="16524" y="602"/>
                        <a:pt x="16526" y="602"/>
                        <a:pt x="16528" y="602"/>
                      </a:cubicBezTo>
                      <a:cubicBezTo>
                        <a:pt x="16694" y="602"/>
                        <a:pt x="16829" y="467"/>
                        <a:pt x="16829" y="301"/>
                      </a:cubicBezTo>
                      <a:cubicBezTo>
                        <a:pt x="16829" y="135"/>
                        <a:pt x="16695" y="1"/>
                        <a:pt x="16530" y="1"/>
                      </a:cubicBezTo>
                      <a:cubicBezTo>
                        <a:pt x="16527" y="1"/>
                        <a:pt x="16524" y="1"/>
                        <a:pt x="16522" y="1"/>
                      </a:cubicBezTo>
                      <a:lnTo>
                        <a:pt x="309" y="1"/>
                      </a:lnTo>
                      <a:cubicBezTo>
                        <a:pt x="306" y="1"/>
                        <a:pt x="303" y="1"/>
                        <a:pt x="30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2">
                  <a:extLst>
                    <a:ext uri="{FF2B5EF4-FFF2-40B4-BE49-F238E27FC236}">
                      <a16:creationId xmlns:a16="http://schemas.microsoft.com/office/drawing/2014/main" id="{36C8E37B-2C98-2980-B175-3C80D2CFBFE7}"/>
                    </a:ext>
                  </a:extLst>
                </p:cNvPr>
                <p:cNvSpPr/>
                <p:nvPr/>
              </p:nvSpPr>
              <p:spPr>
                <a:xfrm>
                  <a:off x="7218455" y="3556420"/>
                  <a:ext cx="239864" cy="11873"/>
                </a:xfrm>
                <a:custGeom>
                  <a:avLst/>
                  <a:gdLst/>
                  <a:ahLst/>
                  <a:cxnLst/>
                  <a:rect l="l" t="t" r="r" b="b"/>
                  <a:pathLst>
                    <a:path w="12182" h="603" extrusionOk="0">
                      <a:moveTo>
                        <a:pt x="299" y="1"/>
                      </a:moveTo>
                      <a:cubicBezTo>
                        <a:pt x="135" y="1"/>
                        <a:pt x="1" y="135"/>
                        <a:pt x="1" y="301"/>
                      </a:cubicBezTo>
                      <a:cubicBezTo>
                        <a:pt x="1" y="467"/>
                        <a:pt x="136" y="602"/>
                        <a:pt x="301" y="602"/>
                      </a:cubicBezTo>
                      <a:cubicBezTo>
                        <a:pt x="303" y="602"/>
                        <a:pt x="306" y="602"/>
                        <a:pt x="308" y="602"/>
                      </a:cubicBezTo>
                      <a:lnTo>
                        <a:pt x="11888" y="602"/>
                      </a:lnTo>
                      <a:cubicBezTo>
                        <a:pt x="12052" y="597"/>
                        <a:pt x="12182" y="464"/>
                        <a:pt x="12182" y="301"/>
                      </a:cubicBezTo>
                      <a:cubicBezTo>
                        <a:pt x="12182" y="137"/>
                        <a:pt x="12052" y="4"/>
                        <a:pt x="11888" y="1"/>
                      </a:cubicBezTo>
                      <a:lnTo>
                        <a:pt x="308"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2">
                  <a:extLst>
                    <a:ext uri="{FF2B5EF4-FFF2-40B4-BE49-F238E27FC236}">
                      <a16:creationId xmlns:a16="http://schemas.microsoft.com/office/drawing/2014/main" id="{174DD857-0847-989F-92AF-272D0384392D}"/>
                    </a:ext>
                  </a:extLst>
                </p:cNvPr>
                <p:cNvSpPr/>
                <p:nvPr/>
              </p:nvSpPr>
              <p:spPr>
                <a:xfrm>
                  <a:off x="7697434" y="3621909"/>
                  <a:ext cx="148660" cy="11853"/>
                </a:xfrm>
                <a:custGeom>
                  <a:avLst/>
                  <a:gdLst/>
                  <a:ahLst/>
                  <a:cxnLst/>
                  <a:rect l="l" t="t" r="r" b="b"/>
                  <a:pathLst>
                    <a:path w="7550" h="602" extrusionOk="0">
                      <a:moveTo>
                        <a:pt x="301" y="1"/>
                      </a:moveTo>
                      <a:cubicBezTo>
                        <a:pt x="135" y="1"/>
                        <a:pt x="1" y="135"/>
                        <a:pt x="1" y="301"/>
                      </a:cubicBezTo>
                      <a:cubicBezTo>
                        <a:pt x="1" y="467"/>
                        <a:pt x="135" y="602"/>
                        <a:pt x="301" y="602"/>
                      </a:cubicBezTo>
                      <a:lnTo>
                        <a:pt x="7250" y="602"/>
                      </a:lnTo>
                      <a:cubicBezTo>
                        <a:pt x="7416" y="602"/>
                        <a:pt x="7550" y="467"/>
                        <a:pt x="7550" y="301"/>
                      </a:cubicBezTo>
                      <a:cubicBezTo>
                        <a:pt x="7550" y="135"/>
                        <a:pt x="7416" y="1"/>
                        <a:pt x="725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2">
                  <a:extLst>
                    <a:ext uri="{FF2B5EF4-FFF2-40B4-BE49-F238E27FC236}">
                      <a16:creationId xmlns:a16="http://schemas.microsoft.com/office/drawing/2014/main" id="{0933F0A5-5B55-F36F-9884-1DD1621DD1EB}"/>
                    </a:ext>
                  </a:extLst>
                </p:cNvPr>
                <p:cNvSpPr/>
                <p:nvPr/>
              </p:nvSpPr>
              <p:spPr>
                <a:xfrm>
                  <a:off x="7355399" y="3621909"/>
                  <a:ext cx="296886" cy="11853"/>
                </a:xfrm>
                <a:custGeom>
                  <a:avLst/>
                  <a:gdLst/>
                  <a:ahLst/>
                  <a:cxnLst/>
                  <a:rect l="l" t="t" r="r" b="b"/>
                  <a:pathLst>
                    <a:path w="15078" h="602" extrusionOk="0">
                      <a:moveTo>
                        <a:pt x="301" y="1"/>
                      </a:moveTo>
                      <a:cubicBezTo>
                        <a:pt x="135" y="1"/>
                        <a:pt x="1" y="135"/>
                        <a:pt x="1" y="301"/>
                      </a:cubicBezTo>
                      <a:cubicBezTo>
                        <a:pt x="1" y="467"/>
                        <a:pt x="135" y="602"/>
                        <a:pt x="301" y="602"/>
                      </a:cubicBezTo>
                      <a:lnTo>
                        <a:pt x="14777" y="602"/>
                      </a:lnTo>
                      <a:cubicBezTo>
                        <a:pt x="14943" y="602"/>
                        <a:pt x="15077" y="467"/>
                        <a:pt x="15077" y="301"/>
                      </a:cubicBezTo>
                      <a:cubicBezTo>
                        <a:pt x="15077" y="135"/>
                        <a:pt x="14943" y="1"/>
                        <a:pt x="1477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2">
                  <a:extLst>
                    <a:ext uri="{FF2B5EF4-FFF2-40B4-BE49-F238E27FC236}">
                      <a16:creationId xmlns:a16="http://schemas.microsoft.com/office/drawing/2014/main" id="{4B257FED-4AEA-6BED-3675-DBDB1D2D91F9}"/>
                    </a:ext>
                  </a:extLst>
                </p:cNvPr>
                <p:cNvSpPr/>
                <p:nvPr/>
              </p:nvSpPr>
              <p:spPr>
                <a:xfrm>
                  <a:off x="7218593" y="3621909"/>
                  <a:ext cx="85967" cy="11853"/>
                </a:xfrm>
                <a:custGeom>
                  <a:avLst/>
                  <a:gdLst/>
                  <a:ahLst/>
                  <a:cxnLst/>
                  <a:rect l="l" t="t" r="r" b="b"/>
                  <a:pathLst>
                    <a:path w="4366" h="602" extrusionOk="0">
                      <a:moveTo>
                        <a:pt x="301" y="1"/>
                      </a:moveTo>
                      <a:cubicBezTo>
                        <a:pt x="135" y="1"/>
                        <a:pt x="1" y="135"/>
                        <a:pt x="1" y="301"/>
                      </a:cubicBezTo>
                      <a:cubicBezTo>
                        <a:pt x="1" y="467"/>
                        <a:pt x="135" y="602"/>
                        <a:pt x="301" y="602"/>
                      </a:cubicBezTo>
                      <a:lnTo>
                        <a:pt x="4064" y="602"/>
                      </a:lnTo>
                      <a:cubicBezTo>
                        <a:pt x="4230" y="602"/>
                        <a:pt x="4365" y="467"/>
                        <a:pt x="4365" y="301"/>
                      </a:cubicBezTo>
                      <a:cubicBezTo>
                        <a:pt x="4365" y="135"/>
                        <a:pt x="4230" y="1"/>
                        <a:pt x="40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2">
                  <a:extLst>
                    <a:ext uri="{FF2B5EF4-FFF2-40B4-BE49-F238E27FC236}">
                      <a16:creationId xmlns:a16="http://schemas.microsoft.com/office/drawing/2014/main" id="{A48F4EA2-C3C6-6F18-A216-F33CDEDB2A1C}"/>
                    </a:ext>
                  </a:extLst>
                </p:cNvPr>
                <p:cNvSpPr/>
                <p:nvPr/>
              </p:nvSpPr>
              <p:spPr>
                <a:xfrm>
                  <a:off x="7474976" y="3679227"/>
                  <a:ext cx="371255" cy="11853"/>
                </a:xfrm>
                <a:custGeom>
                  <a:avLst/>
                  <a:gdLst/>
                  <a:ahLst/>
                  <a:cxnLst/>
                  <a:rect l="l" t="t" r="r" b="b"/>
                  <a:pathLst>
                    <a:path w="18855" h="602" extrusionOk="0">
                      <a:moveTo>
                        <a:pt x="301" y="0"/>
                      </a:moveTo>
                      <a:cubicBezTo>
                        <a:pt x="136" y="0"/>
                        <a:pt x="1" y="134"/>
                        <a:pt x="1" y="300"/>
                      </a:cubicBezTo>
                      <a:cubicBezTo>
                        <a:pt x="1" y="467"/>
                        <a:pt x="136" y="602"/>
                        <a:pt x="301" y="602"/>
                      </a:cubicBezTo>
                      <a:cubicBezTo>
                        <a:pt x="303" y="602"/>
                        <a:pt x="305" y="602"/>
                        <a:pt x="308" y="602"/>
                      </a:cubicBezTo>
                      <a:lnTo>
                        <a:pt x="18548" y="602"/>
                      </a:lnTo>
                      <a:cubicBezTo>
                        <a:pt x="18550" y="602"/>
                        <a:pt x="18552" y="602"/>
                        <a:pt x="18554" y="602"/>
                      </a:cubicBezTo>
                      <a:cubicBezTo>
                        <a:pt x="18720" y="602"/>
                        <a:pt x="18855" y="467"/>
                        <a:pt x="18855" y="300"/>
                      </a:cubicBezTo>
                      <a:cubicBezTo>
                        <a:pt x="18855" y="134"/>
                        <a:pt x="18720" y="0"/>
                        <a:pt x="18554" y="0"/>
                      </a:cubicBezTo>
                      <a:cubicBezTo>
                        <a:pt x="18552" y="0"/>
                        <a:pt x="18550" y="0"/>
                        <a:pt x="18548" y="0"/>
                      </a:cubicBezTo>
                      <a:lnTo>
                        <a:pt x="308"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2">
                  <a:extLst>
                    <a:ext uri="{FF2B5EF4-FFF2-40B4-BE49-F238E27FC236}">
                      <a16:creationId xmlns:a16="http://schemas.microsoft.com/office/drawing/2014/main" id="{67CC2E04-2A7A-3FA3-8F22-40A9592F0F47}"/>
                    </a:ext>
                  </a:extLst>
                </p:cNvPr>
                <p:cNvSpPr/>
                <p:nvPr/>
              </p:nvSpPr>
              <p:spPr>
                <a:xfrm>
                  <a:off x="7218455" y="3679227"/>
                  <a:ext cx="137279" cy="11853"/>
                </a:xfrm>
                <a:custGeom>
                  <a:avLst/>
                  <a:gdLst/>
                  <a:ahLst/>
                  <a:cxnLst/>
                  <a:rect l="l" t="t" r="r" b="b"/>
                  <a:pathLst>
                    <a:path w="6972" h="602" extrusionOk="0">
                      <a:moveTo>
                        <a:pt x="301" y="0"/>
                      </a:moveTo>
                      <a:cubicBezTo>
                        <a:pt x="136" y="0"/>
                        <a:pt x="1" y="134"/>
                        <a:pt x="1" y="300"/>
                      </a:cubicBezTo>
                      <a:cubicBezTo>
                        <a:pt x="1" y="467"/>
                        <a:pt x="136" y="602"/>
                        <a:pt x="301" y="602"/>
                      </a:cubicBezTo>
                      <a:cubicBezTo>
                        <a:pt x="303" y="602"/>
                        <a:pt x="306" y="602"/>
                        <a:pt x="308" y="602"/>
                      </a:cubicBezTo>
                      <a:lnTo>
                        <a:pt x="6677" y="602"/>
                      </a:lnTo>
                      <a:cubicBezTo>
                        <a:pt x="6841" y="598"/>
                        <a:pt x="6971" y="464"/>
                        <a:pt x="6971" y="300"/>
                      </a:cubicBezTo>
                      <a:cubicBezTo>
                        <a:pt x="6971" y="137"/>
                        <a:pt x="6841" y="4"/>
                        <a:pt x="6677"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2">
                  <a:extLst>
                    <a:ext uri="{FF2B5EF4-FFF2-40B4-BE49-F238E27FC236}">
                      <a16:creationId xmlns:a16="http://schemas.microsoft.com/office/drawing/2014/main" id="{4124F8FE-A7C3-9AA1-0FA3-C260053A7A45}"/>
                    </a:ext>
                  </a:extLst>
                </p:cNvPr>
                <p:cNvSpPr/>
                <p:nvPr/>
              </p:nvSpPr>
              <p:spPr>
                <a:xfrm>
                  <a:off x="7771389" y="3744735"/>
                  <a:ext cx="74842" cy="11834"/>
                </a:xfrm>
                <a:custGeom>
                  <a:avLst/>
                  <a:gdLst/>
                  <a:ahLst/>
                  <a:cxnLst/>
                  <a:rect l="l" t="t" r="r" b="b"/>
                  <a:pathLst>
                    <a:path w="3801" h="601" extrusionOk="0">
                      <a:moveTo>
                        <a:pt x="300" y="0"/>
                      </a:moveTo>
                      <a:cubicBezTo>
                        <a:pt x="135" y="0"/>
                        <a:pt x="1" y="135"/>
                        <a:pt x="1" y="300"/>
                      </a:cubicBezTo>
                      <a:cubicBezTo>
                        <a:pt x="1" y="466"/>
                        <a:pt x="135" y="600"/>
                        <a:pt x="300" y="600"/>
                      </a:cubicBezTo>
                      <a:cubicBezTo>
                        <a:pt x="303" y="600"/>
                        <a:pt x="306" y="600"/>
                        <a:pt x="309" y="600"/>
                      </a:cubicBezTo>
                      <a:lnTo>
                        <a:pt x="3494" y="600"/>
                      </a:lnTo>
                      <a:cubicBezTo>
                        <a:pt x="3496" y="600"/>
                        <a:pt x="3499" y="600"/>
                        <a:pt x="3502" y="600"/>
                      </a:cubicBezTo>
                      <a:cubicBezTo>
                        <a:pt x="3667" y="600"/>
                        <a:pt x="3801" y="466"/>
                        <a:pt x="3801" y="300"/>
                      </a:cubicBezTo>
                      <a:cubicBezTo>
                        <a:pt x="3801" y="135"/>
                        <a:pt x="3667" y="0"/>
                        <a:pt x="3502" y="0"/>
                      </a:cubicBezTo>
                      <a:cubicBezTo>
                        <a:pt x="3499" y="0"/>
                        <a:pt x="3496" y="0"/>
                        <a:pt x="3494" y="0"/>
                      </a:cubicBezTo>
                      <a:lnTo>
                        <a:pt x="309" y="0"/>
                      </a:lnTo>
                      <a:cubicBezTo>
                        <a:pt x="306" y="0"/>
                        <a:pt x="303"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2">
                  <a:extLst>
                    <a:ext uri="{FF2B5EF4-FFF2-40B4-BE49-F238E27FC236}">
                      <a16:creationId xmlns:a16="http://schemas.microsoft.com/office/drawing/2014/main" id="{F542069A-785D-02A7-9E48-049767B19009}"/>
                    </a:ext>
                  </a:extLst>
                </p:cNvPr>
                <p:cNvSpPr/>
                <p:nvPr/>
              </p:nvSpPr>
              <p:spPr>
                <a:xfrm>
                  <a:off x="7594672" y="3744735"/>
                  <a:ext cx="137535" cy="11834"/>
                </a:xfrm>
                <a:custGeom>
                  <a:avLst/>
                  <a:gdLst/>
                  <a:ahLst/>
                  <a:cxnLst/>
                  <a:rect l="l" t="t" r="r" b="b"/>
                  <a:pathLst>
                    <a:path w="6985" h="601" extrusionOk="0">
                      <a:moveTo>
                        <a:pt x="300" y="0"/>
                      </a:moveTo>
                      <a:cubicBezTo>
                        <a:pt x="134" y="0"/>
                        <a:pt x="0" y="135"/>
                        <a:pt x="0" y="300"/>
                      </a:cubicBezTo>
                      <a:cubicBezTo>
                        <a:pt x="0" y="466"/>
                        <a:pt x="134" y="600"/>
                        <a:pt x="300" y="600"/>
                      </a:cubicBezTo>
                      <a:cubicBezTo>
                        <a:pt x="303" y="600"/>
                        <a:pt x="306" y="600"/>
                        <a:pt x="309" y="600"/>
                      </a:cubicBezTo>
                      <a:lnTo>
                        <a:pt x="6678" y="600"/>
                      </a:lnTo>
                      <a:cubicBezTo>
                        <a:pt x="6681" y="600"/>
                        <a:pt x="6684" y="600"/>
                        <a:pt x="6686" y="600"/>
                      </a:cubicBezTo>
                      <a:cubicBezTo>
                        <a:pt x="6851" y="600"/>
                        <a:pt x="6985" y="466"/>
                        <a:pt x="6985" y="300"/>
                      </a:cubicBezTo>
                      <a:cubicBezTo>
                        <a:pt x="6985" y="135"/>
                        <a:pt x="6851" y="0"/>
                        <a:pt x="6686" y="0"/>
                      </a:cubicBezTo>
                      <a:cubicBezTo>
                        <a:pt x="6684" y="0"/>
                        <a:pt x="6681" y="0"/>
                        <a:pt x="6678" y="0"/>
                      </a:cubicBezTo>
                      <a:lnTo>
                        <a:pt x="309" y="0"/>
                      </a:lnTo>
                      <a:cubicBezTo>
                        <a:pt x="306" y="0"/>
                        <a:pt x="303"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2">
                  <a:extLst>
                    <a:ext uri="{FF2B5EF4-FFF2-40B4-BE49-F238E27FC236}">
                      <a16:creationId xmlns:a16="http://schemas.microsoft.com/office/drawing/2014/main" id="{1780C925-9C8B-CC8B-D06C-BA7D6A69DE51}"/>
                    </a:ext>
                  </a:extLst>
                </p:cNvPr>
                <p:cNvSpPr/>
                <p:nvPr/>
              </p:nvSpPr>
              <p:spPr>
                <a:xfrm>
                  <a:off x="7218455" y="3744735"/>
                  <a:ext cx="302576" cy="11834"/>
                </a:xfrm>
                <a:custGeom>
                  <a:avLst/>
                  <a:gdLst/>
                  <a:ahLst/>
                  <a:cxnLst/>
                  <a:rect l="l" t="t" r="r" b="b"/>
                  <a:pathLst>
                    <a:path w="15367" h="601" extrusionOk="0">
                      <a:moveTo>
                        <a:pt x="299" y="0"/>
                      </a:moveTo>
                      <a:cubicBezTo>
                        <a:pt x="135" y="0"/>
                        <a:pt x="1" y="135"/>
                        <a:pt x="1" y="300"/>
                      </a:cubicBezTo>
                      <a:cubicBezTo>
                        <a:pt x="1" y="466"/>
                        <a:pt x="135" y="600"/>
                        <a:pt x="299" y="600"/>
                      </a:cubicBezTo>
                      <a:cubicBezTo>
                        <a:pt x="302" y="600"/>
                        <a:pt x="305" y="600"/>
                        <a:pt x="308" y="600"/>
                      </a:cubicBezTo>
                      <a:lnTo>
                        <a:pt x="15073" y="600"/>
                      </a:lnTo>
                      <a:cubicBezTo>
                        <a:pt x="15236" y="597"/>
                        <a:pt x="15367" y="464"/>
                        <a:pt x="15367" y="300"/>
                      </a:cubicBezTo>
                      <a:cubicBezTo>
                        <a:pt x="15367" y="137"/>
                        <a:pt x="15236" y="4"/>
                        <a:pt x="15073" y="0"/>
                      </a:cubicBezTo>
                      <a:lnTo>
                        <a:pt x="308" y="0"/>
                      </a:lnTo>
                      <a:cubicBezTo>
                        <a:pt x="305" y="0"/>
                        <a:pt x="302" y="0"/>
                        <a:pt x="29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2">
                  <a:extLst>
                    <a:ext uri="{FF2B5EF4-FFF2-40B4-BE49-F238E27FC236}">
                      <a16:creationId xmlns:a16="http://schemas.microsoft.com/office/drawing/2014/main" id="{3B637F25-F955-72CA-DDA3-FE4687820E84}"/>
                    </a:ext>
                  </a:extLst>
                </p:cNvPr>
                <p:cNvSpPr/>
                <p:nvPr/>
              </p:nvSpPr>
              <p:spPr>
                <a:xfrm>
                  <a:off x="7514868" y="3810224"/>
                  <a:ext cx="331363" cy="11853"/>
                </a:xfrm>
                <a:custGeom>
                  <a:avLst/>
                  <a:gdLst/>
                  <a:ahLst/>
                  <a:cxnLst/>
                  <a:rect l="l" t="t" r="r" b="b"/>
                  <a:pathLst>
                    <a:path w="16829" h="602" extrusionOk="0">
                      <a:moveTo>
                        <a:pt x="303" y="0"/>
                      </a:moveTo>
                      <a:cubicBezTo>
                        <a:pt x="136" y="0"/>
                        <a:pt x="1" y="134"/>
                        <a:pt x="1" y="301"/>
                      </a:cubicBezTo>
                      <a:cubicBezTo>
                        <a:pt x="1" y="467"/>
                        <a:pt x="136" y="601"/>
                        <a:pt x="303" y="601"/>
                      </a:cubicBezTo>
                      <a:cubicBezTo>
                        <a:pt x="305" y="601"/>
                        <a:pt x="307" y="601"/>
                        <a:pt x="309" y="601"/>
                      </a:cubicBezTo>
                      <a:lnTo>
                        <a:pt x="16522" y="601"/>
                      </a:lnTo>
                      <a:cubicBezTo>
                        <a:pt x="16524" y="601"/>
                        <a:pt x="16526" y="601"/>
                        <a:pt x="16528" y="601"/>
                      </a:cubicBezTo>
                      <a:cubicBezTo>
                        <a:pt x="16694" y="601"/>
                        <a:pt x="16829" y="467"/>
                        <a:pt x="16829" y="301"/>
                      </a:cubicBezTo>
                      <a:cubicBezTo>
                        <a:pt x="16829" y="134"/>
                        <a:pt x="16694" y="0"/>
                        <a:pt x="16528" y="0"/>
                      </a:cubicBezTo>
                      <a:cubicBezTo>
                        <a:pt x="16526" y="0"/>
                        <a:pt x="16524" y="0"/>
                        <a:pt x="16522" y="0"/>
                      </a:cubicBezTo>
                      <a:lnTo>
                        <a:pt x="309" y="0"/>
                      </a:lnTo>
                      <a:cubicBezTo>
                        <a:pt x="307" y="0"/>
                        <a:pt x="305" y="0"/>
                        <a:pt x="30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2">
                  <a:extLst>
                    <a:ext uri="{FF2B5EF4-FFF2-40B4-BE49-F238E27FC236}">
                      <a16:creationId xmlns:a16="http://schemas.microsoft.com/office/drawing/2014/main" id="{A5B9EF6B-FF68-A7D1-8A42-1ADB4C636221}"/>
                    </a:ext>
                  </a:extLst>
                </p:cNvPr>
                <p:cNvSpPr/>
                <p:nvPr/>
              </p:nvSpPr>
              <p:spPr>
                <a:xfrm>
                  <a:off x="7218455" y="3810224"/>
                  <a:ext cx="239864" cy="11853"/>
                </a:xfrm>
                <a:custGeom>
                  <a:avLst/>
                  <a:gdLst/>
                  <a:ahLst/>
                  <a:cxnLst/>
                  <a:rect l="l" t="t" r="r" b="b"/>
                  <a:pathLst>
                    <a:path w="12182" h="602" extrusionOk="0">
                      <a:moveTo>
                        <a:pt x="301" y="0"/>
                      </a:moveTo>
                      <a:cubicBezTo>
                        <a:pt x="136" y="0"/>
                        <a:pt x="1" y="134"/>
                        <a:pt x="1" y="301"/>
                      </a:cubicBezTo>
                      <a:cubicBezTo>
                        <a:pt x="1" y="467"/>
                        <a:pt x="136" y="601"/>
                        <a:pt x="301" y="601"/>
                      </a:cubicBezTo>
                      <a:cubicBezTo>
                        <a:pt x="303" y="601"/>
                        <a:pt x="306" y="601"/>
                        <a:pt x="308" y="601"/>
                      </a:cubicBezTo>
                      <a:lnTo>
                        <a:pt x="11888" y="601"/>
                      </a:lnTo>
                      <a:cubicBezTo>
                        <a:pt x="12052" y="598"/>
                        <a:pt x="12182" y="464"/>
                        <a:pt x="12182" y="301"/>
                      </a:cubicBezTo>
                      <a:cubicBezTo>
                        <a:pt x="12182" y="138"/>
                        <a:pt x="12052" y="4"/>
                        <a:pt x="11888"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2">
                  <a:extLst>
                    <a:ext uri="{FF2B5EF4-FFF2-40B4-BE49-F238E27FC236}">
                      <a16:creationId xmlns:a16="http://schemas.microsoft.com/office/drawing/2014/main" id="{5608F983-94AF-6162-D63F-DF1C2719DA23}"/>
                    </a:ext>
                  </a:extLst>
                </p:cNvPr>
                <p:cNvSpPr/>
                <p:nvPr/>
              </p:nvSpPr>
              <p:spPr>
                <a:xfrm>
                  <a:off x="7771389" y="3933228"/>
                  <a:ext cx="74842" cy="11853"/>
                </a:xfrm>
                <a:custGeom>
                  <a:avLst/>
                  <a:gdLst/>
                  <a:ahLst/>
                  <a:cxnLst/>
                  <a:rect l="l" t="t" r="r" b="b"/>
                  <a:pathLst>
                    <a:path w="3801" h="602" extrusionOk="0">
                      <a:moveTo>
                        <a:pt x="302" y="0"/>
                      </a:moveTo>
                      <a:cubicBezTo>
                        <a:pt x="136" y="0"/>
                        <a:pt x="1" y="134"/>
                        <a:pt x="1" y="302"/>
                      </a:cubicBezTo>
                      <a:cubicBezTo>
                        <a:pt x="1" y="468"/>
                        <a:pt x="136" y="602"/>
                        <a:pt x="302" y="602"/>
                      </a:cubicBezTo>
                      <a:cubicBezTo>
                        <a:pt x="305" y="602"/>
                        <a:pt x="307" y="602"/>
                        <a:pt x="309" y="601"/>
                      </a:cubicBezTo>
                      <a:lnTo>
                        <a:pt x="3494" y="601"/>
                      </a:lnTo>
                      <a:cubicBezTo>
                        <a:pt x="3496" y="602"/>
                        <a:pt x="3498" y="602"/>
                        <a:pt x="3500" y="602"/>
                      </a:cubicBezTo>
                      <a:cubicBezTo>
                        <a:pt x="3666" y="602"/>
                        <a:pt x="3801" y="468"/>
                        <a:pt x="3801" y="302"/>
                      </a:cubicBezTo>
                      <a:cubicBezTo>
                        <a:pt x="3801" y="134"/>
                        <a:pt x="3666" y="0"/>
                        <a:pt x="3500" y="0"/>
                      </a:cubicBezTo>
                      <a:cubicBezTo>
                        <a:pt x="3498" y="0"/>
                        <a:pt x="3496" y="0"/>
                        <a:pt x="3494" y="0"/>
                      </a:cubicBezTo>
                      <a:lnTo>
                        <a:pt x="309" y="0"/>
                      </a:lnTo>
                      <a:cubicBezTo>
                        <a:pt x="307" y="0"/>
                        <a:pt x="305" y="0"/>
                        <a:pt x="3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2">
                  <a:extLst>
                    <a:ext uri="{FF2B5EF4-FFF2-40B4-BE49-F238E27FC236}">
                      <a16:creationId xmlns:a16="http://schemas.microsoft.com/office/drawing/2014/main" id="{C0E2471A-D71D-12D2-D19F-C2FF6A22DDF6}"/>
                    </a:ext>
                  </a:extLst>
                </p:cNvPr>
                <p:cNvSpPr/>
                <p:nvPr/>
              </p:nvSpPr>
              <p:spPr>
                <a:xfrm>
                  <a:off x="7594672" y="3933228"/>
                  <a:ext cx="137535" cy="11853"/>
                </a:xfrm>
                <a:custGeom>
                  <a:avLst/>
                  <a:gdLst/>
                  <a:ahLst/>
                  <a:cxnLst/>
                  <a:rect l="l" t="t" r="r" b="b"/>
                  <a:pathLst>
                    <a:path w="6985" h="602" extrusionOk="0">
                      <a:moveTo>
                        <a:pt x="302" y="0"/>
                      </a:moveTo>
                      <a:cubicBezTo>
                        <a:pt x="136" y="0"/>
                        <a:pt x="0" y="134"/>
                        <a:pt x="0" y="302"/>
                      </a:cubicBezTo>
                      <a:cubicBezTo>
                        <a:pt x="0" y="468"/>
                        <a:pt x="136" y="602"/>
                        <a:pt x="302" y="602"/>
                      </a:cubicBezTo>
                      <a:cubicBezTo>
                        <a:pt x="304" y="602"/>
                        <a:pt x="306" y="602"/>
                        <a:pt x="309" y="601"/>
                      </a:cubicBezTo>
                      <a:lnTo>
                        <a:pt x="6678" y="601"/>
                      </a:lnTo>
                      <a:cubicBezTo>
                        <a:pt x="6680" y="602"/>
                        <a:pt x="6682" y="602"/>
                        <a:pt x="6684" y="602"/>
                      </a:cubicBezTo>
                      <a:cubicBezTo>
                        <a:pt x="6850" y="602"/>
                        <a:pt x="6985" y="468"/>
                        <a:pt x="6985" y="302"/>
                      </a:cubicBezTo>
                      <a:cubicBezTo>
                        <a:pt x="6985" y="134"/>
                        <a:pt x="6850" y="0"/>
                        <a:pt x="6684" y="0"/>
                      </a:cubicBezTo>
                      <a:cubicBezTo>
                        <a:pt x="6682" y="0"/>
                        <a:pt x="6680" y="0"/>
                        <a:pt x="6678" y="0"/>
                      </a:cubicBezTo>
                      <a:lnTo>
                        <a:pt x="309" y="0"/>
                      </a:lnTo>
                      <a:cubicBezTo>
                        <a:pt x="306" y="0"/>
                        <a:pt x="304" y="0"/>
                        <a:pt x="3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2">
                  <a:extLst>
                    <a:ext uri="{FF2B5EF4-FFF2-40B4-BE49-F238E27FC236}">
                      <a16:creationId xmlns:a16="http://schemas.microsoft.com/office/drawing/2014/main" id="{74EB9262-17A5-3D42-3684-FE2E232A4EF1}"/>
                    </a:ext>
                  </a:extLst>
                </p:cNvPr>
                <p:cNvSpPr/>
                <p:nvPr/>
              </p:nvSpPr>
              <p:spPr>
                <a:xfrm>
                  <a:off x="7218455" y="3933228"/>
                  <a:ext cx="302576" cy="11853"/>
                </a:xfrm>
                <a:custGeom>
                  <a:avLst/>
                  <a:gdLst/>
                  <a:ahLst/>
                  <a:cxnLst/>
                  <a:rect l="l" t="t" r="r" b="b"/>
                  <a:pathLst>
                    <a:path w="15367" h="602" extrusionOk="0">
                      <a:moveTo>
                        <a:pt x="301" y="0"/>
                      </a:moveTo>
                      <a:cubicBezTo>
                        <a:pt x="136" y="0"/>
                        <a:pt x="1" y="134"/>
                        <a:pt x="1" y="302"/>
                      </a:cubicBezTo>
                      <a:cubicBezTo>
                        <a:pt x="1" y="468"/>
                        <a:pt x="136" y="602"/>
                        <a:pt x="301" y="602"/>
                      </a:cubicBezTo>
                      <a:cubicBezTo>
                        <a:pt x="303" y="602"/>
                        <a:pt x="306" y="602"/>
                        <a:pt x="308" y="601"/>
                      </a:cubicBezTo>
                      <a:lnTo>
                        <a:pt x="15073" y="601"/>
                      </a:lnTo>
                      <a:cubicBezTo>
                        <a:pt x="15236" y="598"/>
                        <a:pt x="15367" y="464"/>
                        <a:pt x="15367" y="302"/>
                      </a:cubicBezTo>
                      <a:cubicBezTo>
                        <a:pt x="15367" y="138"/>
                        <a:pt x="15236" y="4"/>
                        <a:pt x="15073"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2">
                  <a:extLst>
                    <a:ext uri="{FF2B5EF4-FFF2-40B4-BE49-F238E27FC236}">
                      <a16:creationId xmlns:a16="http://schemas.microsoft.com/office/drawing/2014/main" id="{850F2C96-C2FA-07BE-253A-D2D33AA8C11A}"/>
                    </a:ext>
                  </a:extLst>
                </p:cNvPr>
                <p:cNvSpPr/>
                <p:nvPr/>
              </p:nvSpPr>
              <p:spPr>
                <a:xfrm>
                  <a:off x="7515006" y="3998736"/>
                  <a:ext cx="331087" cy="11853"/>
                </a:xfrm>
                <a:custGeom>
                  <a:avLst/>
                  <a:gdLst/>
                  <a:ahLst/>
                  <a:cxnLst/>
                  <a:rect l="l" t="t" r="r" b="b"/>
                  <a:pathLst>
                    <a:path w="16815" h="602" extrusionOk="0">
                      <a:moveTo>
                        <a:pt x="302" y="0"/>
                      </a:moveTo>
                      <a:cubicBezTo>
                        <a:pt x="136" y="0"/>
                        <a:pt x="1" y="134"/>
                        <a:pt x="1" y="301"/>
                      </a:cubicBezTo>
                      <a:cubicBezTo>
                        <a:pt x="1" y="467"/>
                        <a:pt x="136" y="601"/>
                        <a:pt x="302" y="601"/>
                      </a:cubicBezTo>
                      <a:lnTo>
                        <a:pt x="16515" y="601"/>
                      </a:lnTo>
                      <a:cubicBezTo>
                        <a:pt x="16681" y="601"/>
                        <a:pt x="16815" y="467"/>
                        <a:pt x="16815" y="301"/>
                      </a:cubicBezTo>
                      <a:cubicBezTo>
                        <a:pt x="16815" y="134"/>
                        <a:pt x="16681" y="0"/>
                        <a:pt x="1651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2">
                  <a:extLst>
                    <a:ext uri="{FF2B5EF4-FFF2-40B4-BE49-F238E27FC236}">
                      <a16:creationId xmlns:a16="http://schemas.microsoft.com/office/drawing/2014/main" id="{94B87736-66B4-A733-8E61-32F633827A2E}"/>
                    </a:ext>
                  </a:extLst>
                </p:cNvPr>
                <p:cNvSpPr/>
                <p:nvPr/>
              </p:nvSpPr>
              <p:spPr>
                <a:xfrm>
                  <a:off x="7218593" y="3998736"/>
                  <a:ext cx="239883" cy="11853"/>
                </a:xfrm>
                <a:custGeom>
                  <a:avLst/>
                  <a:gdLst/>
                  <a:ahLst/>
                  <a:cxnLst/>
                  <a:rect l="l" t="t" r="r" b="b"/>
                  <a:pathLst>
                    <a:path w="12183" h="602" extrusionOk="0">
                      <a:moveTo>
                        <a:pt x="301" y="0"/>
                      </a:moveTo>
                      <a:cubicBezTo>
                        <a:pt x="135" y="0"/>
                        <a:pt x="1" y="134"/>
                        <a:pt x="1" y="301"/>
                      </a:cubicBezTo>
                      <a:cubicBezTo>
                        <a:pt x="1" y="467"/>
                        <a:pt x="135" y="601"/>
                        <a:pt x="301" y="601"/>
                      </a:cubicBezTo>
                      <a:lnTo>
                        <a:pt x="11881" y="601"/>
                      </a:lnTo>
                      <a:cubicBezTo>
                        <a:pt x="12047" y="601"/>
                        <a:pt x="12182" y="467"/>
                        <a:pt x="12182" y="301"/>
                      </a:cubicBezTo>
                      <a:cubicBezTo>
                        <a:pt x="12182" y="134"/>
                        <a:pt x="12047" y="0"/>
                        <a:pt x="118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2">
                  <a:extLst>
                    <a:ext uri="{FF2B5EF4-FFF2-40B4-BE49-F238E27FC236}">
                      <a16:creationId xmlns:a16="http://schemas.microsoft.com/office/drawing/2014/main" id="{BAD1198C-3377-4AF8-DB63-5EAABA1F493F}"/>
                    </a:ext>
                  </a:extLst>
                </p:cNvPr>
                <p:cNvSpPr/>
                <p:nvPr/>
              </p:nvSpPr>
              <p:spPr>
                <a:xfrm>
                  <a:off x="7697434" y="4064225"/>
                  <a:ext cx="148660" cy="11853"/>
                </a:xfrm>
                <a:custGeom>
                  <a:avLst/>
                  <a:gdLst/>
                  <a:ahLst/>
                  <a:cxnLst/>
                  <a:rect l="l" t="t" r="r" b="b"/>
                  <a:pathLst>
                    <a:path w="7550" h="602" extrusionOk="0">
                      <a:moveTo>
                        <a:pt x="301" y="0"/>
                      </a:moveTo>
                      <a:cubicBezTo>
                        <a:pt x="135" y="0"/>
                        <a:pt x="1" y="135"/>
                        <a:pt x="1" y="301"/>
                      </a:cubicBezTo>
                      <a:cubicBezTo>
                        <a:pt x="1" y="467"/>
                        <a:pt x="135" y="601"/>
                        <a:pt x="301" y="601"/>
                      </a:cubicBezTo>
                      <a:lnTo>
                        <a:pt x="7250" y="601"/>
                      </a:lnTo>
                      <a:cubicBezTo>
                        <a:pt x="7416" y="601"/>
                        <a:pt x="7550" y="467"/>
                        <a:pt x="7550" y="301"/>
                      </a:cubicBezTo>
                      <a:cubicBezTo>
                        <a:pt x="7550" y="135"/>
                        <a:pt x="7416" y="0"/>
                        <a:pt x="725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2">
                  <a:extLst>
                    <a:ext uri="{FF2B5EF4-FFF2-40B4-BE49-F238E27FC236}">
                      <a16:creationId xmlns:a16="http://schemas.microsoft.com/office/drawing/2014/main" id="{ACED5B8C-523F-3570-82D7-9F52A378D9EF}"/>
                    </a:ext>
                  </a:extLst>
                </p:cNvPr>
                <p:cNvSpPr/>
                <p:nvPr/>
              </p:nvSpPr>
              <p:spPr>
                <a:xfrm>
                  <a:off x="7355399" y="4064225"/>
                  <a:ext cx="296886" cy="11853"/>
                </a:xfrm>
                <a:custGeom>
                  <a:avLst/>
                  <a:gdLst/>
                  <a:ahLst/>
                  <a:cxnLst/>
                  <a:rect l="l" t="t" r="r" b="b"/>
                  <a:pathLst>
                    <a:path w="15078" h="602" extrusionOk="0">
                      <a:moveTo>
                        <a:pt x="301" y="0"/>
                      </a:moveTo>
                      <a:cubicBezTo>
                        <a:pt x="135" y="0"/>
                        <a:pt x="1" y="135"/>
                        <a:pt x="1" y="301"/>
                      </a:cubicBezTo>
                      <a:cubicBezTo>
                        <a:pt x="1" y="467"/>
                        <a:pt x="135" y="601"/>
                        <a:pt x="301" y="601"/>
                      </a:cubicBezTo>
                      <a:lnTo>
                        <a:pt x="14777" y="601"/>
                      </a:lnTo>
                      <a:cubicBezTo>
                        <a:pt x="14943" y="601"/>
                        <a:pt x="15077" y="467"/>
                        <a:pt x="15077" y="301"/>
                      </a:cubicBezTo>
                      <a:cubicBezTo>
                        <a:pt x="15077" y="135"/>
                        <a:pt x="14943" y="0"/>
                        <a:pt x="147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2">
                  <a:extLst>
                    <a:ext uri="{FF2B5EF4-FFF2-40B4-BE49-F238E27FC236}">
                      <a16:creationId xmlns:a16="http://schemas.microsoft.com/office/drawing/2014/main" id="{E5AEAA8F-C146-F8FD-5203-0E4AF2BA8CC5}"/>
                    </a:ext>
                  </a:extLst>
                </p:cNvPr>
                <p:cNvSpPr/>
                <p:nvPr/>
              </p:nvSpPr>
              <p:spPr>
                <a:xfrm>
                  <a:off x="7218593" y="4064225"/>
                  <a:ext cx="85967" cy="11853"/>
                </a:xfrm>
                <a:custGeom>
                  <a:avLst/>
                  <a:gdLst/>
                  <a:ahLst/>
                  <a:cxnLst/>
                  <a:rect l="l" t="t" r="r" b="b"/>
                  <a:pathLst>
                    <a:path w="4366" h="602" extrusionOk="0">
                      <a:moveTo>
                        <a:pt x="301" y="0"/>
                      </a:moveTo>
                      <a:cubicBezTo>
                        <a:pt x="135" y="0"/>
                        <a:pt x="1" y="135"/>
                        <a:pt x="1" y="301"/>
                      </a:cubicBezTo>
                      <a:cubicBezTo>
                        <a:pt x="1" y="467"/>
                        <a:pt x="135" y="601"/>
                        <a:pt x="301" y="601"/>
                      </a:cubicBezTo>
                      <a:lnTo>
                        <a:pt x="4064" y="601"/>
                      </a:lnTo>
                      <a:cubicBezTo>
                        <a:pt x="4230" y="601"/>
                        <a:pt x="4365" y="467"/>
                        <a:pt x="4365" y="301"/>
                      </a:cubicBezTo>
                      <a:cubicBezTo>
                        <a:pt x="4365" y="135"/>
                        <a:pt x="4230" y="0"/>
                        <a:pt x="40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2">
                  <a:extLst>
                    <a:ext uri="{FF2B5EF4-FFF2-40B4-BE49-F238E27FC236}">
                      <a16:creationId xmlns:a16="http://schemas.microsoft.com/office/drawing/2014/main" id="{9988432D-E53D-F4F5-F838-062E1BBEBA88}"/>
                    </a:ext>
                  </a:extLst>
                </p:cNvPr>
                <p:cNvSpPr/>
                <p:nvPr/>
              </p:nvSpPr>
              <p:spPr>
                <a:xfrm>
                  <a:off x="7474976" y="4121523"/>
                  <a:ext cx="371255" cy="11873"/>
                </a:xfrm>
                <a:custGeom>
                  <a:avLst/>
                  <a:gdLst/>
                  <a:ahLst/>
                  <a:cxnLst/>
                  <a:rect l="l" t="t" r="r" b="b"/>
                  <a:pathLst>
                    <a:path w="18855" h="603" extrusionOk="0">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2">
                  <a:extLst>
                    <a:ext uri="{FF2B5EF4-FFF2-40B4-BE49-F238E27FC236}">
                      <a16:creationId xmlns:a16="http://schemas.microsoft.com/office/drawing/2014/main" id="{A38BA693-9BD4-9A0E-CB62-CBBB9228510B}"/>
                    </a:ext>
                  </a:extLst>
                </p:cNvPr>
                <p:cNvSpPr/>
                <p:nvPr/>
              </p:nvSpPr>
              <p:spPr>
                <a:xfrm>
                  <a:off x="7218455" y="4121523"/>
                  <a:ext cx="137279" cy="11873"/>
                </a:xfrm>
                <a:custGeom>
                  <a:avLst/>
                  <a:gdLst/>
                  <a:ahLst/>
                  <a:cxnLst/>
                  <a:rect l="l" t="t" r="r" b="b"/>
                  <a:pathLst>
                    <a:path w="6972" h="603" extrusionOk="0">
                      <a:moveTo>
                        <a:pt x="301" y="1"/>
                      </a:moveTo>
                      <a:cubicBezTo>
                        <a:pt x="136" y="1"/>
                        <a:pt x="1" y="135"/>
                        <a:pt x="1" y="302"/>
                      </a:cubicBezTo>
                      <a:cubicBezTo>
                        <a:pt x="1" y="468"/>
                        <a:pt x="136" y="602"/>
                        <a:pt x="301" y="602"/>
                      </a:cubicBezTo>
                      <a:cubicBezTo>
                        <a:pt x="303" y="602"/>
                        <a:pt x="306" y="602"/>
                        <a:pt x="308" y="602"/>
                      </a:cubicBezTo>
                      <a:lnTo>
                        <a:pt x="6677" y="602"/>
                      </a:lnTo>
                      <a:cubicBezTo>
                        <a:pt x="6841" y="598"/>
                        <a:pt x="6971" y="464"/>
                        <a:pt x="6971" y="302"/>
                      </a:cubicBezTo>
                      <a:cubicBezTo>
                        <a:pt x="6971" y="138"/>
                        <a:pt x="6841" y="4"/>
                        <a:pt x="6677"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2">
                  <a:extLst>
                    <a:ext uri="{FF2B5EF4-FFF2-40B4-BE49-F238E27FC236}">
                      <a16:creationId xmlns:a16="http://schemas.microsoft.com/office/drawing/2014/main" id="{302516DF-889D-BD0A-7A17-5D85506B3C3F}"/>
                    </a:ext>
                  </a:extLst>
                </p:cNvPr>
                <p:cNvSpPr/>
                <p:nvPr/>
              </p:nvSpPr>
              <p:spPr>
                <a:xfrm>
                  <a:off x="7771389" y="4187032"/>
                  <a:ext cx="74842" cy="11853"/>
                </a:xfrm>
                <a:custGeom>
                  <a:avLst/>
                  <a:gdLst/>
                  <a:ahLst/>
                  <a:cxnLst/>
                  <a:rect l="l" t="t" r="r" b="b"/>
                  <a:pathLst>
                    <a:path w="3801" h="602" extrusionOk="0">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2">
                  <a:extLst>
                    <a:ext uri="{FF2B5EF4-FFF2-40B4-BE49-F238E27FC236}">
                      <a16:creationId xmlns:a16="http://schemas.microsoft.com/office/drawing/2014/main" id="{FB2C5FED-70DC-5A06-6306-D4ED3A101A06}"/>
                    </a:ext>
                  </a:extLst>
                </p:cNvPr>
                <p:cNvSpPr/>
                <p:nvPr/>
              </p:nvSpPr>
              <p:spPr>
                <a:xfrm>
                  <a:off x="7594672" y="4187032"/>
                  <a:ext cx="137535" cy="11853"/>
                </a:xfrm>
                <a:custGeom>
                  <a:avLst/>
                  <a:gdLst/>
                  <a:ahLst/>
                  <a:cxnLst/>
                  <a:rect l="l" t="t" r="r" b="b"/>
                  <a:pathLst>
                    <a:path w="6985" h="602" extrusionOk="0">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2">
                  <a:extLst>
                    <a:ext uri="{FF2B5EF4-FFF2-40B4-BE49-F238E27FC236}">
                      <a16:creationId xmlns:a16="http://schemas.microsoft.com/office/drawing/2014/main" id="{9F9A6763-FADC-DB92-BEDC-6576374530A9}"/>
                    </a:ext>
                  </a:extLst>
                </p:cNvPr>
                <p:cNvSpPr/>
                <p:nvPr/>
              </p:nvSpPr>
              <p:spPr>
                <a:xfrm>
                  <a:off x="7218455" y="4187032"/>
                  <a:ext cx="302576" cy="11853"/>
                </a:xfrm>
                <a:custGeom>
                  <a:avLst/>
                  <a:gdLst/>
                  <a:ahLst/>
                  <a:cxnLst/>
                  <a:rect l="l" t="t" r="r" b="b"/>
                  <a:pathLst>
                    <a:path w="15367" h="602" extrusionOk="0">
                      <a:moveTo>
                        <a:pt x="301" y="1"/>
                      </a:moveTo>
                      <a:cubicBezTo>
                        <a:pt x="136" y="1"/>
                        <a:pt x="1" y="135"/>
                        <a:pt x="1" y="301"/>
                      </a:cubicBezTo>
                      <a:cubicBezTo>
                        <a:pt x="1" y="468"/>
                        <a:pt x="136" y="602"/>
                        <a:pt x="301" y="602"/>
                      </a:cubicBezTo>
                      <a:cubicBezTo>
                        <a:pt x="303" y="602"/>
                        <a:pt x="306" y="602"/>
                        <a:pt x="308" y="602"/>
                      </a:cubicBezTo>
                      <a:lnTo>
                        <a:pt x="15073" y="602"/>
                      </a:lnTo>
                      <a:cubicBezTo>
                        <a:pt x="15236" y="598"/>
                        <a:pt x="15367" y="464"/>
                        <a:pt x="15367" y="301"/>
                      </a:cubicBezTo>
                      <a:cubicBezTo>
                        <a:pt x="15367" y="138"/>
                        <a:pt x="15236" y="4"/>
                        <a:pt x="15073"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32">
                <a:extLst>
                  <a:ext uri="{FF2B5EF4-FFF2-40B4-BE49-F238E27FC236}">
                    <a16:creationId xmlns:a16="http://schemas.microsoft.com/office/drawing/2014/main" id="{F159E440-C124-FE69-DD45-3CC08E4052FE}"/>
                  </a:ext>
                </a:extLst>
              </p:cNvPr>
              <p:cNvSpPr/>
              <p:nvPr/>
            </p:nvSpPr>
            <p:spPr>
              <a:xfrm>
                <a:off x="7908530" y="3351251"/>
                <a:ext cx="528952" cy="967074"/>
              </a:xfrm>
              <a:custGeom>
                <a:avLst/>
                <a:gdLst/>
                <a:ahLst/>
                <a:cxnLst/>
                <a:rect l="l" t="t" r="r" b="b"/>
                <a:pathLst>
                  <a:path w="26864" h="49115" extrusionOk="0">
                    <a:moveTo>
                      <a:pt x="17545" y="0"/>
                    </a:moveTo>
                    <a:cubicBezTo>
                      <a:pt x="17395" y="0"/>
                      <a:pt x="17268" y="112"/>
                      <a:pt x="17248" y="261"/>
                    </a:cubicBezTo>
                    <a:lnTo>
                      <a:pt x="12403" y="36407"/>
                    </a:lnTo>
                    <a:lnTo>
                      <a:pt x="8449" y="16283"/>
                    </a:lnTo>
                    <a:cubicBezTo>
                      <a:pt x="8421" y="16140"/>
                      <a:pt x="8309" y="16041"/>
                      <a:pt x="8153" y="16041"/>
                    </a:cubicBezTo>
                    <a:cubicBezTo>
                      <a:pt x="8149" y="16041"/>
                      <a:pt x="8146" y="16041"/>
                      <a:pt x="8142" y="16041"/>
                    </a:cubicBezTo>
                    <a:cubicBezTo>
                      <a:pt x="7994" y="16047"/>
                      <a:pt x="7873" y="16161"/>
                      <a:pt x="7856" y="16309"/>
                    </a:cubicBezTo>
                    <a:lnTo>
                      <a:pt x="4871" y="43560"/>
                    </a:lnTo>
                    <a:lnTo>
                      <a:pt x="2961" y="38151"/>
                    </a:lnTo>
                    <a:cubicBezTo>
                      <a:pt x="2920" y="38034"/>
                      <a:pt x="2825" y="37949"/>
                      <a:pt x="2691" y="37949"/>
                    </a:cubicBezTo>
                    <a:cubicBezTo>
                      <a:pt x="2681" y="37949"/>
                      <a:pt x="2670" y="37950"/>
                      <a:pt x="2660" y="37951"/>
                    </a:cubicBezTo>
                    <a:cubicBezTo>
                      <a:pt x="2526" y="37959"/>
                      <a:pt x="2413" y="38055"/>
                      <a:pt x="2385" y="38185"/>
                    </a:cubicBezTo>
                    <a:lnTo>
                      <a:pt x="37" y="48750"/>
                    </a:lnTo>
                    <a:cubicBezTo>
                      <a:pt x="0" y="48912"/>
                      <a:pt x="103" y="49072"/>
                      <a:pt x="265" y="49108"/>
                    </a:cubicBezTo>
                    <a:cubicBezTo>
                      <a:pt x="286" y="49112"/>
                      <a:pt x="308" y="49115"/>
                      <a:pt x="330" y="49115"/>
                    </a:cubicBezTo>
                    <a:cubicBezTo>
                      <a:pt x="331" y="49115"/>
                      <a:pt x="332" y="49115"/>
                      <a:pt x="332" y="49115"/>
                    </a:cubicBezTo>
                    <a:cubicBezTo>
                      <a:pt x="472" y="49115"/>
                      <a:pt x="593" y="49017"/>
                      <a:pt x="624" y="48880"/>
                    </a:cubicBezTo>
                    <a:lnTo>
                      <a:pt x="2744" y="39340"/>
                    </a:lnTo>
                    <a:lnTo>
                      <a:pt x="4743" y="45002"/>
                    </a:lnTo>
                    <a:cubicBezTo>
                      <a:pt x="4785" y="45123"/>
                      <a:pt x="4899" y="45203"/>
                      <a:pt x="5025" y="45203"/>
                    </a:cubicBezTo>
                    <a:cubicBezTo>
                      <a:pt x="5037" y="45203"/>
                      <a:pt x="5049" y="45202"/>
                      <a:pt x="5061" y="45201"/>
                    </a:cubicBezTo>
                    <a:cubicBezTo>
                      <a:pt x="5199" y="45185"/>
                      <a:pt x="5310" y="45074"/>
                      <a:pt x="5325" y="44935"/>
                    </a:cubicBezTo>
                    <a:lnTo>
                      <a:pt x="8239" y="18330"/>
                    </a:lnTo>
                    <a:lnTo>
                      <a:pt x="12164" y="38310"/>
                    </a:lnTo>
                    <a:cubicBezTo>
                      <a:pt x="12192" y="38453"/>
                      <a:pt x="12297" y="38547"/>
                      <a:pt x="12467" y="38552"/>
                    </a:cubicBezTo>
                    <a:cubicBezTo>
                      <a:pt x="12614" y="38547"/>
                      <a:pt x="12736" y="38437"/>
                      <a:pt x="12757" y="38291"/>
                    </a:cubicBezTo>
                    <a:lnTo>
                      <a:pt x="17534" y="2641"/>
                    </a:lnTo>
                    <a:lnTo>
                      <a:pt x="22723" y="44157"/>
                    </a:lnTo>
                    <a:cubicBezTo>
                      <a:pt x="22740" y="44287"/>
                      <a:pt x="22838" y="44391"/>
                      <a:pt x="22966" y="44416"/>
                    </a:cubicBezTo>
                    <a:cubicBezTo>
                      <a:pt x="22985" y="44419"/>
                      <a:pt x="23003" y="44421"/>
                      <a:pt x="23021" y="44421"/>
                    </a:cubicBezTo>
                    <a:cubicBezTo>
                      <a:pt x="23130" y="44421"/>
                      <a:pt x="23232" y="44362"/>
                      <a:pt x="23285" y="44264"/>
                    </a:cubicBezTo>
                    <a:lnTo>
                      <a:pt x="25195" y="40763"/>
                    </a:lnTo>
                    <a:lnTo>
                      <a:pt x="26246" y="48465"/>
                    </a:lnTo>
                    <a:cubicBezTo>
                      <a:pt x="26266" y="48613"/>
                      <a:pt x="26393" y="48725"/>
                      <a:pt x="26537" y="48725"/>
                    </a:cubicBezTo>
                    <a:cubicBezTo>
                      <a:pt x="26553" y="48725"/>
                      <a:pt x="26568" y="48724"/>
                      <a:pt x="26584" y="48721"/>
                    </a:cubicBezTo>
                    <a:cubicBezTo>
                      <a:pt x="26748" y="48700"/>
                      <a:pt x="26863" y="48548"/>
                      <a:pt x="26841" y="48383"/>
                    </a:cubicBezTo>
                    <a:lnTo>
                      <a:pt x="25667" y="39776"/>
                    </a:lnTo>
                    <a:cubicBezTo>
                      <a:pt x="25651" y="39647"/>
                      <a:pt x="25552" y="39544"/>
                      <a:pt x="25424" y="39520"/>
                    </a:cubicBezTo>
                    <a:cubicBezTo>
                      <a:pt x="25406" y="39517"/>
                      <a:pt x="25388" y="39515"/>
                      <a:pt x="25369" y="39515"/>
                    </a:cubicBezTo>
                    <a:cubicBezTo>
                      <a:pt x="25261" y="39515"/>
                      <a:pt x="25159" y="39575"/>
                      <a:pt x="25106" y="39672"/>
                    </a:cubicBezTo>
                    <a:lnTo>
                      <a:pt x="23205" y="43158"/>
                    </a:lnTo>
                    <a:lnTo>
                      <a:pt x="17843" y="263"/>
                    </a:lnTo>
                    <a:cubicBezTo>
                      <a:pt x="17824" y="113"/>
                      <a:pt x="17697" y="0"/>
                      <a:pt x="1754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32">
                <a:extLst>
                  <a:ext uri="{FF2B5EF4-FFF2-40B4-BE49-F238E27FC236}">
                    <a16:creationId xmlns:a16="http://schemas.microsoft.com/office/drawing/2014/main" id="{80351F99-B87B-C00E-704C-A87362262592}"/>
                  </a:ext>
                </a:extLst>
              </p:cNvPr>
              <p:cNvGrpSpPr/>
              <p:nvPr/>
            </p:nvGrpSpPr>
            <p:grpSpPr>
              <a:xfrm>
                <a:off x="7232021" y="2929018"/>
                <a:ext cx="1211486" cy="416719"/>
                <a:chOff x="7232021" y="2929018"/>
                <a:chExt cx="1211486" cy="416719"/>
              </a:xfrm>
            </p:grpSpPr>
            <p:sp>
              <p:nvSpPr>
                <p:cNvPr id="455" name="Google Shape;455;p32">
                  <a:extLst>
                    <a:ext uri="{FF2B5EF4-FFF2-40B4-BE49-F238E27FC236}">
                      <a16:creationId xmlns:a16="http://schemas.microsoft.com/office/drawing/2014/main" id="{E3729884-B4DD-02C4-BBC9-478A44B5C6C7}"/>
                    </a:ext>
                  </a:extLst>
                </p:cNvPr>
                <p:cNvSpPr/>
                <p:nvPr/>
              </p:nvSpPr>
              <p:spPr>
                <a:xfrm>
                  <a:off x="7265022" y="2964007"/>
                  <a:ext cx="1149108" cy="346721"/>
                </a:xfrm>
                <a:custGeom>
                  <a:avLst/>
                  <a:gdLst/>
                  <a:ahLst/>
                  <a:cxnLst/>
                  <a:rect l="l" t="t" r="r" b="b"/>
                  <a:pathLst>
                    <a:path w="58360" h="17609" extrusionOk="0">
                      <a:moveTo>
                        <a:pt x="58027" y="0"/>
                      </a:moveTo>
                      <a:cubicBezTo>
                        <a:pt x="57948" y="0"/>
                        <a:pt x="57868" y="32"/>
                        <a:pt x="57809" y="94"/>
                      </a:cubicBezTo>
                      <a:lnTo>
                        <a:pt x="44540" y="14115"/>
                      </a:lnTo>
                      <a:lnTo>
                        <a:pt x="32316" y="4883"/>
                      </a:lnTo>
                      <a:cubicBezTo>
                        <a:pt x="32262" y="4843"/>
                        <a:pt x="32198" y="4823"/>
                        <a:pt x="32135" y="4823"/>
                      </a:cubicBezTo>
                      <a:cubicBezTo>
                        <a:pt x="32062" y="4823"/>
                        <a:pt x="31989" y="4850"/>
                        <a:pt x="31932" y="4901"/>
                      </a:cubicBezTo>
                      <a:lnTo>
                        <a:pt x="23755" y="12335"/>
                      </a:lnTo>
                      <a:lnTo>
                        <a:pt x="14058" y="3631"/>
                      </a:lnTo>
                      <a:cubicBezTo>
                        <a:pt x="14001" y="3579"/>
                        <a:pt x="13929" y="3553"/>
                        <a:pt x="13857" y="3553"/>
                      </a:cubicBezTo>
                      <a:cubicBezTo>
                        <a:pt x="13780" y="3553"/>
                        <a:pt x="13703" y="3583"/>
                        <a:pt x="13644" y="3642"/>
                      </a:cubicBezTo>
                      <a:lnTo>
                        <a:pt x="189" y="17097"/>
                      </a:lnTo>
                      <a:cubicBezTo>
                        <a:pt x="1" y="17286"/>
                        <a:pt x="135" y="17609"/>
                        <a:pt x="402" y="17609"/>
                      </a:cubicBezTo>
                      <a:cubicBezTo>
                        <a:pt x="403" y="17609"/>
                        <a:pt x="405" y="17609"/>
                        <a:pt x="406" y="17609"/>
                      </a:cubicBezTo>
                      <a:cubicBezTo>
                        <a:pt x="485" y="17609"/>
                        <a:pt x="560" y="17577"/>
                        <a:pt x="615" y="17521"/>
                      </a:cubicBezTo>
                      <a:lnTo>
                        <a:pt x="13868" y="4268"/>
                      </a:lnTo>
                      <a:lnTo>
                        <a:pt x="23556" y="12964"/>
                      </a:lnTo>
                      <a:cubicBezTo>
                        <a:pt x="23613" y="13015"/>
                        <a:pt x="23685" y="13040"/>
                        <a:pt x="23757" y="13040"/>
                      </a:cubicBezTo>
                      <a:cubicBezTo>
                        <a:pt x="23830" y="13040"/>
                        <a:pt x="23902" y="13014"/>
                        <a:pt x="23959" y="12962"/>
                      </a:cubicBezTo>
                      <a:lnTo>
                        <a:pt x="32152" y="5514"/>
                      </a:lnTo>
                      <a:lnTo>
                        <a:pt x="44392" y="14756"/>
                      </a:lnTo>
                      <a:cubicBezTo>
                        <a:pt x="44446" y="14797"/>
                        <a:pt x="44510" y="14817"/>
                        <a:pt x="44573" y="14817"/>
                      </a:cubicBezTo>
                      <a:cubicBezTo>
                        <a:pt x="44653" y="14817"/>
                        <a:pt x="44733" y="14785"/>
                        <a:pt x="44791" y="14723"/>
                      </a:cubicBezTo>
                      <a:lnTo>
                        <a:pt x="58246" y="508"/>
                      </a:lnTo>
                      <a:cubicBezTo>
                        <a:pt x="58360" y="387"/>
                        <a:pt x="58354" y="196"/>
                        <a:pt x="58234" y="83"/>
                      </a:cubicBezTo>
                      <a:cubicBezTo>
                        <a:pt x="58176" y="28"/>
                        <a:pt x="58101" y="0"/>
                        <a:pt x="5802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2">
                  <a:extLst>
                    <a:ext uri="{FF2B5EF4-FFF2-40B4-BE49-F238E27FC236}">
                      <a16:creationId xmlns:a16="http://schemas.microsoft.com/office/drawing/2014/main" id="{88A99682-22F9-DA00-5D7B-5A0178EDEF48}"/>
                    </a:ext>
                  </a:extLst>
                </p:cNvPr>
                <p:cNvSpPr/>
                <p:nvPr/>
              </p:nvSpPr>
              <p:spPr>
                <a:xfrm>
                  <a:off x="7500120" y="3004903"/>
                  <a:ext cx="72735" cy="69998"/>
                </a:xfrm>
                <a:custGeom>
                  <a:avLst/>
                  <a:gdLst/>
                  <a:ahLst/>
                  <a:cxnLst/>
                  <a:rect l="l" t="t" r="r" b="b"/>
                  <a:pathLst>
                    <a:path w="3694" h="3555" extrusionOk="0">
                      <a:moveTo>
                        <a:pt x="1917" y="1"/>
                      </a:moveTo>
                      <a:cubicBezTo>
                        <a:pt x="1455" y="1"/>
                        <a:pt x="1000" y="181"/>
                        <a:pt x="660" y="522"/>
                      </a:cubicBezTo>
                      <a:cubicBezTo>
                        <a:pt x="152" y="1029"/>
                        <a:pt x="0" y="1794"/>
                        <a:pt x="274" y="2458"/>
                      </a:cubicBezTo>
                      <a:cubicBezTo>
                        <a:pt x="549" y="3122"/>
                        <a:pt x="1198" y="3554"/>
                        <a:pt x="1916" y="3554"/>
                      </a:cubicBezTo>
                      <a:cubicBezTo>
                        <a:pt x="2898" y="3554"/>
                        <a:pt x="3694" y="2759"/>
                        <a:pt x="3694" y="1777"/>
                      </a:cubicBezTo>
                      <a:cubicBezTo>
                        <a:pt x="3694" y="1059"/>
                        <a:pt x="3261" y="411"/>
                        <a:pt x="2597" y="136"/>
                      </a:cubicBezTo>
                      <a:cubicBezTo>
                        <a:pt x="2377" y="45"/>
                        <a:pt x="2146" y="1"/>
                        <a:pt x="191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2">
                  <a:extLst>
                    <a:ext uri="{FF2B5EF4-FFF2-40B4-BE49-F238E27FC236}">
                      <a16:creationId xmlns:a16="http://schemas.microsoft.com/office/drawing/2014/main" id="{25555EE7-EF4E-D369-2B78-2523935FBDD4}"/>
                    </a:ext>
                  </a:extLst>
                </p:cNvPr>
                <p:cNvSpPr/>
                <p:nvPr/>
              </p:nvSpPr>
              <p:spPr>
                <a:xfrm>
                  <a:off x="7496950" y="2998977"/>
                  <a:ext cx="81812" cy="81851"/>
                </a:xfrm>
                <a:custGeom>
                  <a:avLst/>
                  <a:gdLst/>
                  <a:ahLst/>
                  <a:cxnLst/>
                  <a:rect l="l" t="t" r="r" b="b"/>
                  <a:pathLst>
                    <a:path w="4155" h="4157" extrusionOk="0">
                      <a:moveTo>
                        <a:pt x="2077" y="602"/>
                      </a:moveTo>
                      <a:cubicBezTo>
                        <a:pt x="2893" y="603"/>
                        <a:pt x="3552" y="1264"/>
                        <a:pt x="3554" y="2078"/>
                      </a:cubicBezTo>
                      <a:cubicBezTo>
                        <a:pt x="3554" y="2676"/>
                        <a:pt x="3194" y="3214"/>
                        <a:pt x="2643" y="3443"/>
                      </a:cubicBezTo>
                      <a:cubicBezTo>
                        <a:pt x="2460" y="3519"/>
                        <a:pt x="2268" y="3555"/>
                        <a:pt x="2078" y="3555"/>
                      </a:cubicBezTo>
                      <a:cubicBezTo>
                        <a:pt x="1694" y="3555"/>
                        <a:pt x="1316" y="3405"/>
                        <a:pt x="1033" y="3123"/>
                      </a:cubicBezTo>
                      <a:cubicBezTo>
                        <a:pt x="611" y="2701"/>
                        <a:pt x="485" y="2065"/>
                        <a:pt x="714" y="1514"/>
                      </a:cubicBezTo>
                      <a:cubicBezTo>
                        <a:pt x="942" y="961"/>
                        <a:pt x="1481" y="602"/>
                        <a:pt x="2077" y="602"/>
                      </a:cubicBezTo>
                      <a:close/>
                      <a:moveTo>
                        <a:pt x="2077" y="1"/>
                      </a:moveTo>
                      <a:cubicBezTo>
                        <a:pt x="932" y="1"/>
                        <a:pt x="0" y="933"/>
                        <a:pt x="0" y="2078"/>
                      </a:cubicBezTo>
                      <a:cubicBezTo>
                        <a:pt x="0" y="3225"/>
                        <a:pt x="932" y="4157"/>
                        <a:pt x="2077" y="4157"/>
                      </a:cubicBezTo>
                      <a:cubicBezTo>
                        <a:pt x="3223" y="4157"/>
                        <a:pt x="4155" y="3223"/>
                        <a:pt x="4155" y="2078"/>
                      </a:cubicBezTo>
                      <a:cubicBezTo>
                        <a:pt x="4155" y="933"/>
                        <a:pt x="3224" y="1"/>
                        <a:pt x="207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2">
                  <a:extLst>
                    <a:ext uri="{FF2B5EF4-FFF2-40B4-BE49-F238E27FC236}">
                      <a16:creationId xmlns:a16="http://schemas.microsoft.com/office/drawing/2014/main" id="{4381297E-DABF-9C80-C65B-360463D64F7A}"/>
                    </a:ext>
                  </a:extLst>
                </p:cNvPr>
                <p:cNvSpPr/>
                <p:nvPr/>
              </p:nvSpPr>
              <p:spPr>
                <a:xfrm>
                  <a:off x="7859994" y="3029890"/>
                  <a:ext cx="72755" cy="70018"/>
                </a:xfrm>
                <a:custGeom>
                  <a:avLst/>
                  <a:gdLst/>
                  <a:ahLst/>
                  <a:cxnLst/>
                  <a:rect l="l" t="t" r="r" b="b"/>
                  <a:pathLst>
                    <a:path w="3695" h="3556" extrusionOk="0">
                      <a:moveTo>
                        <a:pt x="1918" y="1"/>
                      </a:moveTo>
                      <a:cubicBezTo>
                        <a:pt x="1456" y="1"/>
                        <a:pt x="1001" y="182"/>
                        <a:pt x="661" y="521"/>
                      </a:cubicBezTo>
                      <a:cubicBezTo>
                        <a:pt x="152" y="1030"/>
                        <a:pt x="0" y="1793"/>
                        <a:pt x="275" y="2457"/>
                      </a:cubicBezTo>
                      <a:cubicBezTo>
                        <a:pt x="550" y="3121"/>
                        <a:pt x="1199" y="3555"/>
                        <a:pt x="1917" y="3555"/>
                      </a:cubicBezTo>
                      <a:cubicBezTo>
                        <a:pt x="2898" y="3555"/>
                        <a:pt x="3694" y="2760"/>
                        <a:pt x="3695" y="1778"/>
                      </a:cubicBezTo>
                      <a:cubicBezTo>
                        <a:pt x="3695" y="1059"/>
                        <a:pt x="3261" y="411"/>
                        <a:pt x="2597" y="136"/>
                      </a:cubicBezTo>
                      <a:cubicBezTo>
                        <a:pt x="2377" y="45"/>
                        <a:pt x="2147" y="1"/>
                        <a:pt x="1918"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2">
                  <a:extLst>
                    <a:ext uri="{FF2B5EF4-FFF2-40B4-BE49-F238E27FC236}">
                      <a16:creationId xmlns:a16="http://schemas.microsoft.com/office/drawing/2014/main" id="{68087204-DFCB-5A94-C2A0-6F2D55DA9DC7}"/>
                    </a:ext>
                  </a:extLst>
                </p:cNvPr>
                <p:cNvSpPr/>
                <p:nvPr/>
              </p:nvSpPr>
              <p:spPr>
                <a:xfrm>
                  <a:off x="7856805" y="3023983"/>
                  <a:ext cx="81851" cy="81832"/>
                </a:xfrm>
                <a:custGeom>
                  <a:avLst/>
                  <a:gdLst/>
                  <a:ahLst/>
                  <a:cxnLst/>
                  <a:rect l="l" t="t" r="r" b="b"/>
                  <a:pathLst>
                    <a:path w="4157" h="4156" extrusionOk="0">
                      <a:moveTo>
                        <a:pt x="2079" y="601"/>
                      </a:moveTo>
                      <a:cubicBezTo>
                        <a:pt x="2894" y="602"/>
                        <a:pt x="3554" y="1263"/>
                        <a:pt x="3556" y="2078"/>
                      </a:cubicBezTo>
                      <a:cubicBezTo>
                        <a:pt x="3556" y="2676"/>
                        <a:pt x="3196" y="3214"/>
                        <a:pt x="2644" y="3443"/>
                      </a:cubicBezTo>
                      <a:cubicBezTo>
                        <a:pt x="2461" y="3518"/>
                        <a:pt x="2270" y="3555"/>
                        <a:pt x="2080" y="3555"/>
                      </a:cubicBezTo>
                      <a:cubicBezTo>
                        <a:pt x="1695" y="3555"/>
                        <a:pt x="1317" y="3405"/>
                        <a:pt x="1035" y="3123"/>
                      </a:cubicBezTo>
                      <a:cubicBezTo>
                        <a:pt x="613" y="2699"/>
                        <a:pt x="486" y="2065"/>
                        <a:pt x="715" y="1512"/>
                      </a:cubicBezTo>
                      <a:cubicBezTo>
                        <a:pt x="944" y="961"/>
                        <a:pt x="1482" y="601"/>
                        <a:pt x="2079" y="601"/>
                      </a:cubicBezTo>
                      <a:close/>
                      <a:moveTo>
                        <a:pt x="2079" y="1"/>
                      </a:moveTo>
                      <a:cubicBezTo>
                        <a:pt x="934" y="1"/>
                        <a:pt x="1" y="933"/>
                        <a:pt x="1" y="2078"/>
                      </a:cubicBezTo>
                      <a:cubicBezTo>
                        <a:pt x="1" y="3223"/>
                        <a:pt x="934" y="4155"/>
                        <a:pt x="2079" y="4155"/>
                      </a:cubicBezTo>
                      <a:cubicBezTo>
                        <a:pt x="3225" y="4155"/>
                        <a:pt x="4157" y="3223"/>
                        <a:pt x="4157" y="2078"/>
                      </a:cubicBezTo>
                      <a:cubicBezTo>
                        <a:pt x="4157" y="933"/>
                        <a:pt x="3225" y="1"/>
                        <a:pt x="207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2">
                  <a:extLst>
                    <a:ext uri="{FF2B5EF4-FFF2-40B4-BE49-F238E27FC236}">
                      <a16:creationId xmlns:a16="http://schemas.microsoft.com/office/drawing/2014/main" id="{714288EC-BC56-D17F-343D-73B88D0CA3F3}"/>
                    </a:ext>
                  </a:extLst>
                </p:cNvPr>
                <p:cNvSpPr/>
                <p:nvPr/>
              </p:nvSpPr>
              <p:spPr>
                <a:xfrm>
                  <a:off x="8107655" y="3214838"/>
                  <a:ext cx="70018" cy="69998"/>
                </a:xfrm>
                <a:custGeom>
                  <a:avLst/>
                  <a:gdLst/>
                  <a:ahLst/>
                  <a:cxnLst/>
                  <a:rect l="l" t="t" r="r" b="b"/>
                  <a:pathLst>
                    <a:path w="3556" h="3555" extrusionOk="0">
                      <a:moveTo>
                        <a:pt x="1778" y="0"/>
                      </a:moveTo>
                      <a:cubicBezTo>
                        <a:pt x="796" y="0"/>
                        <a:pt x="1" y="796"/>
                        <a:pt x="1" y="1778"/>
                      </a:cubicBezTo>
                      <a:cubicBezTo>
                        <a:pt x="1" y="2759"/>
                        <a:pt x="796" y="3555"/>
                        <a:pt x="1778" y="3555"/>
                      </a:cubicBezTo>
                      <a:cubicBezTo>
                        <a:pt x="2760" y="3555"/>
                        <a:pt x="3555" y="2759"/>
                        <a:pt x="3555" y="1778"/>
                      </a:cubicBezTo>
                      <a:cubicBezTo>
                        <a:pt x="3555" y="796"/>
                        <a:pt x="2760" y="0"/>
                        <a:pt x="1778"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2">
                  <a:extLst>
                    <a:ext uri="{FF2B5EF4-FFF2-40B4-BE49-F238E27FC236}">
                      <a16:creationId xmlns:a16="http://schemas.microsoft.com/office/drawing/2014/main" id="{0FD2ED29-BF89-7B56-B510-0C41ADC65B7D}"/>
                    </a:ext>
                  </a:extLst>
                </p:cNvPr>
                <p:cNvSpPr/>
                <p:nvPr/>
              </p:nvSpPr>
              <p:spPr>
                <a:xfrm>
                  <a:off x="8101748" y="3208951"/>
                  <a:ext cx="81832" cy="81792"/>
                </a:xfrm>
                <a:custGeom>
                  <a:avLst/>
                  <a:gdLst/>
                  <a:ahLst/>
                  <a:cxnLst/>
                  <a:rect l="l" t="t" r="r" b="b"/>
                  <a:pathLst>
                    <a:path w="4156" h="4154" extrusionOk="0">
                      <a:moveTo>
                        <a:pt x="2078" y="601"/>
                      </a:moveTo>
                      <a:cubicBezTo>
                        <a:pt x="2893" y="602"/>
                        <a:pt x="3553" y="1262"/>
                        <a:pt x="3554" y="2077"/>
                      </a:cubicBezTo>
                      <a:cubicBezTo>
                        <a:pt x="3554" y="2673"/>
                        <a:pt x="3195" y="3213"/>
                        <a:pt x="2644" y="3440"/>
                      </a:cubicBezTo>
                      <a:cubicBezTo>
                        <a:pt x="2460" y="3516"/>
                        <a:pt x="2268" y="3553"/>
                        <a:pt x="2078" y="3553"/>
                      </a:cubicBezTo>
                      <a:cubicBezTo>
                        <a:pt x="1694" y="3553"/>
                        <a:pt x="1316" y="3403"/>
                        <a:pt x="1034" y="3120"/>
                      </a:cubicBezTo>
                      <a:cubicBezTo>
                        <a:pt x="611" y="2698"/>
                        <a:pt x="486" y="2064"/>
                        <a:pt x="715" y="1511"/>
                      </a:cubicBezTo>
                      <a:cubicBezTo>
                        <a:pt x="942" y="960"/>
                        <a:pt x="1482" y="601"/>
                        <a:pt x="2078" y="601"/>
                      </a:cubicBezTo>
                      <a:close/>
                      <a:moveTo>
                        <a:pt x="2078" y="1"/>
                      </a:moveTo>
                      <a:cubicBezTo>
                        <a:pt x="933" y="1"/>
                        <a:pt x="1" y="930"/>
                        <a:pt x="1" y="2077"/>
                      </a:cubicBezTo>
                      <a:cubicBezTo>
                        <a:pt x="1" y="3222"/>
                        <a:pt x="933" y="4154"/>
                        <a:pt x="2078" y="4154"/>
                      </a:cubicBezTo>
                      <a:cubicBezTo>
                        <a:pt x="3223" y="4154"/>
                        <a:pt x="4155" y="3222"/>
                        <a:pt x="4155" y="2077"/>
                      </a:cubicBezTo>
                      <a:cubicBezTo>
                        <a:pt x="4155" y="933"/>
                        <a:pt x="3225"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2">
                  <a:extLst>
                    <a:ext uri="{FF2B5EF4-FFF2-40B4-BE49-F238E27FC236}">
                      <a16:creationId xmlns:a16="http://schemas.microsoft.com/office/drawing/2014/main" id="{E934900A-EB54-EE17-4FF1-C332A80EA8F4}"/>
                    </a:ext>
                  </a:extLst>
                </p:cNvPr>
                <p:cNvSpPr/>
                <p:nvPr/>
              </p:nvSpPr>
              <p:spPr>
                <a:xfrm>
                  <a:off x="8364826" y="2934925"/>
                  <a:ext cx="72755" cy="70018"/>
                </a:xfrm>
                <a:custGeom>
                  <a:avLst/>
                  <a:gdLst/>
                  <a:ahLst/>
                  <a:cxnLst/>
                  <a:rect l="l" t="t" r="r" b="b"/>
                  <a:pathLst>
                    <a:path w="3695" h="3556" extrusionOk="0">
                      <a:moveTo>
                        <a:pt x="1919" y="0"/>
                      </a:moveTo>
                      <a:cubicBezTo>
                        <a:pt x="1456" y="0"/>
                        <a:pt x="1001" y="181"/>
                        <a:pt x="661" y="521"/>
                      </a:cubicBezTo>
                      <a:cubicBezTo>
                        <a:pt x="153" y="1030"/>
                        <a:pt x="1" y="1793"/>
                        <a:pt x="276" y="2457"/>
                      </a:cubicBezTo>
                      <a:cubicBezTo>
                        <a:pt x="551" y="3121"/>
                        <a:pt x="1198" y="3555"/>
                        <a:pt x="1918" y="3555"/>
                      </a:cubicBezTo>
                      <a:cubicBezTo>
                        <a:pt x="2899" y="3555"/>
                        <a:pt x="3694" y="2759"/>
                        <a:pt x="3694" y="1778"/>
                      </a:cubicBezTo>
                      <a:cubicBezTo>
                        <a:pt x="3694" y="1059"/>
                        <a:pt x="3261" y="411"/>
                        <a:pt x="2598" y="136"/>
                      </a:cubicBezTo>
                      <a:cubicBezTo>
                        <a:pt x="2378" y="45"/>
                        <a:pt x="2147" y="0"/>
                        <a:pt x="191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2">
                  <a:extLst>
                    <a:ext uri="{FF2B5EF4-FFF2-40B4-BE49-F238E27FC236}">
                      <a16:creationId xmlns:a16="http://schemas.microsoft.com/office/drawing/2014/main" id="{F7CA7D1B-3E13-9EEF-9B3C-9EE80A1AC024}"/>
                    </a:ext>
                  </a:extLst>
                </p:cNvPr>
                <p:cNvSpPr/>
                <p:nvPr/>
              </p:nvSpPr>
              <p:spPr>
                <a:xfrm>
                  <a:off x="8361656" y="2929018"/>
                  <a:ext cx="81851" cy="81812"/>
                </a:xfrm>
                <a:custGeom>
                  <a:avLst/>
                  <a:gdLst/>
                  <a:ahLst/>
                  <a:cxnLst/>
                  <a:rect l="l" t="t" r="r" b="b"/>
                  <a:pathLst>
                    <a:path w="4157" h="4155" extrusionOk="0">
                      <a:moveTo>
                        <a:pt x="2079" y="600"/>
                      </a:moveTo>
                      <a:cubicBezTo>
                        <a:pt x="2894" y="603"/>
                        <a:pt x="3554" y="1263"/>
                        <a:pt x="3555" y="2078"/>
                      </a:cubicBezTo>
                      <a:cubicBezTo>
                        <a:pt x="3555" y="2675"/>
                        <a:pt x="3195" y="3214"/>
                        <a:pt x="2643" y="3442"/>
                      </a:cubicBezTo>
                      <a:cubicBezTo>
                        <a:pt x="2461" y="3518"/>
                        <a:pt x="2269" y="3554"/>
                        <a:pt x="2079" y="3554"/>
                      </a:cubicBezTo>
                      <a:cubicBezTo>
                        <a:pt x="1694" y="3554"/>
                        <a:pt x="1316" y="3404"/>
                        <a:pt x="1033" y="3121"/>
                      </a:cubicBezTo>
                      <a:cubicBezTo>
                        <a:pt x="611" y="2699"/>
                        <a:pt x="486" y="2064"/>
                        <a:pt x="714" y="1512"/>
                      </a:cubicBezTo>
                      <a:cubicBezTo>
                        <a:pt x="943" y="961"/>
                        <a:pt x="1482" y="600"/>
                        <a:pt x="2079" y="600"/>
                      </a:cubicBezTo>
                      <a:close/>
                      <a:moveTo>
                        <a:pt x="2079" y="0"/>
                      </a:moveTo>
                      <a:cubicBezTo>
                        <a:pt x="933" y="0"/>
                        <a:pt x="1" y="932"/>
                        <a:pt x="1" y="2078"/>
                      </a:cubicBezTo>
                      <a:cubicBezTo>
                        <a:pt x="1" y="3223"/>
                        <a:pt x="933" y="4155"/>
                        <a:pt x="2079" y="4155"/>
                      </a:cubicBezTo>
                      <a:cubicBezTo>
                        <a:pt x="3223" y="4155"/>
                        <a:pt x="4156" y="3223"/>
                        <a:pt x="4156" y="2078"/>
                      </a:cubicBezTo>
                      <a:cubicBezTo>
                        <a:pt x="4156" y="932"/>
                        <a:pt x="3224" y="0"/>
                        <a:pt x="207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2">
                  <a:extLst>
                    <a:ext uri="{FF2B5EF4-FFF2-40B4-BE49-F238E27FC236}">
                      <a16:creationId xmlns:a16="http://schemas.microsoft.com/office/drawing/2014/main" id="{CFF07FBC-D263-A462-54DB-B9CF79E4ECB9}"/>
                    </a:ext>
                  </a:extLst>
                </p:cNvPr>
                <p:cNvSpPr/>
                <p:nvPr/>
              </p:nvSpPr>
              <p:spPr>
                <a:xfrm>
                  <a:off x="7237948" y="3269813"/>
                  <a:ext cx="69978" cy="70018"/>
                </a:xfrm>
                <a:custGeom>
                  <a:avLst/>
                  <a:gdLst/>
                  <a:ahLst/>
                  <a:cxnLst/>
                  <a:rect l="l" t="t" r="r" b="b"/>
                  <a:pathLst>
                    <a:path w="3554" h="3556" extrusionOk="0">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2">
                  <a:extLst>
                    <a:ext uri="{FF2B5EF4-FFF2-40B4-BE49-F238E27FC236}">
                      <a16:creationId xmlns:a16="http://schemas.microsoft.com/office/drawing/2014/main" id="{DEC0C097-1BBC-E369-CF70-CF0987CDBCA1}"/>
                    </a:ext>
                  </a:extLst>
                </p:cNvPr>
                <p:cNvSpPr/>
                <p:nvPr/>
              </p:nvSpPr>
              <p:spPr>
                <a:xfrm>
                  <a:off x="7232021" y="3263906"/>
                  <a:ext cx="81851" cy="81832"/>
                </a:xfrm>
                <a:custGeom>
                  <a:avLst/>
                  <a:gdLst/>
                  <a:ahLst/>
                  <a:cxnLst/>
                  <a:rect l="l" t="t" r="r" b="b"/>
                  <a:pathLst>
                    <a:path w="4157" h="4156" extrusionOk="0">
                      <a:moveTo>
                        <a:pt x="2078" y="602"/>
                      </a:moveTo>
                      <a:cubicBezTo>
                        <a:pt x="2893" y="603"/>
                        <a:pt x="3554" y="1263"/>
                        <a:pt x="3555" y="2078"/>
                      </a:cubicBezTo>
                      <a:cubicBezTo>
                        <a:pt x="3555" y="2675"/>
                        <a:pt x="3196" y="3214"/>
                        <a:pt x="2643" y="3443"/>
                      </a:cubicBezTo>
                      <a:cubicBezTo>
                        <a:pt x="2461" y="3518"/>
                        <a:pt x="2269" y="3555"/>
                        <a:pt x="2079" y="3555"/>
                      </a:cubicBezTo>
                      <a:cubicBezTo>
                        <a:pt x="1695" y="3555"/>
                        <a:pt x="1317" y="3405"/>
                        <a:pt x="1034" y="3122"/>
                      </a:cubicBezTo>
                      <a:cubicBezTo>
                        <a:pt x="612" y="2700"/>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4"/>
                        <a:pt x="4156" y="2078"/>
                      </a:cubicBezTo>
                      <a:cubicBezTo>
                        <a:pt x="4156" y="933"/>
                        <a:pt x="3224"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2">
                  <a:extLst>
                    <a:ext uri="{FF2B5EF4-FFF2-40B4-BE49-F238E27FC236}">
                      <a16:creationId xmlns:a16="http://schemas.microsoft.com/office/drawing/2014/main" id="{50C11AE9-7470-01AC-535C-DF8CBD7F5A53}"/>
                    </a:ext>
                  </a:extLst>
                </p:cNvPr>
                <p:cNvSpPr/>
                <p:nvPr/>
              </p:nvSpPr>
              <p:spPr>
                <a:xfrm>
                  <a:off x="7697808" y="3169847"/>
                  <a:ext cx="69978" cy="70018"/>
                </a:xfrm>
                <a:custGeom>
                  <a:avLst/>
                  <a:gdLst/>
                  <a:ahLst/>
                  <a:cxnLst/>
                  <a:rect l="l" t="t" r="r" b="b"/>
                  <a:pathLst>
                    <a:path w="3554" h="3556" extrusionOk="0">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2">
                  <a:extLst>
                    <a:ext uri="{FF2B5EF4-FFF2-40B4-BE49-F238E27FC236}">
                      <a16:creationId xmlns:a16="http://schemas.microsoft.com/office/drawing/2014/main" id="{3E8A9AF7-E840-0F51-D421-30A10256071E}"/>
                    </a:ext>
                  </a:extLst>
                </p:cNvPr>
                <p:cNvSpPr/>
                <p:nvPr/>
              </p:nvSpPr>
              <p:spPr>
                <a:xfrm>
                  <a:off x="7691881" y="3163940"/>
                  <a:ext cx="81851" cy="81832"/>
                </a:xfrm>
                <a:custGeom>
                  <a:avLst/>
                  <a:gdLst/>
                  <a:ahLst/>
                  <a:cxnLst/>
                  <a:rect l="l" t="t" r="r" b="b"/>
                  <a:pathLst>
                    <a:path w="4157" h="4156" extrusionOk="0">
                      <a:moveTo>
                        <a:pt x="2078" y="602"/>
                      </a:moveTo>
                      <a:cubicBezTo>
                        <a:pt x="2893" y="603"/>
                        <a:pt x="3554" y="1263"/>
                        <a:pt x="3555" y="2078"/>
                      </a:cubicBezTo>
                      <a:cubicBezTo>
                        <a:pt x="3555" y="2676"/>
                        <a:pt x="3195" y="3214"/>
                        <a:pt x="2643" y="3441"/>
                      </a:cubicBezTo>
                      <a:cubicBezTo>
                        <a:pt x="2461" y="3517"/>
                        <a:pt x="2269" y="3554"/>
                        <a:pt x="2079" y="3554"/>
                      </a:cubicBezTo>
                      <a:cubicBezTo>
                        <a:pt x="1695" y="3554"/>
                        <a:pt x="1317" y="3404"/>
                        <a:pt x="1034" y="3121"/>
                      </a:cubicBezTo>
                      <a:cubicBezTo>
                        <a:pt x="612" y="2699"/>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3"/>
                        <a:pt x="4156" y="2078"/>
                      </a:cubicBezTo>
                      <a:cubicBezTo>
                        <a:pt x="4156" y="933"/>
                        <a:pt x="3224"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 name="Google Shape;468;p32">
                <a:extLst>
                  <a:ext uri="{FF2B5EF4-FFF2-40B4-BE49-F238E27FC236}">
                    <a16:creationId xmlns:a16="http://schemas.microsoft.com/office/drawing/2014/main" id="{049558F3-089A-938C-E313-022EFCC6ABB3}"/>
                  </a:ext>
                </a:extLst>
              </p:cNvPr>
              <p:cNvGrpSpPr/>
              <p:nvPr/>
            </p:nvGrpSpPr>
            <p:grpSpPr>
              <a:xfrm>
                <a:off x="4866130" y="1597718"/>
                <a:ext cx="618424" cy="1349710"/>
                <a:chOff x="4866130" y="1597718"/>
                <a:chExt cx="618424" cy="1349710"/>
              </a:xfrm>
            </p:grpSpPr>
            <p:sp>
              <p:nvSpPr>
                <p:cNvPr id="469" name="Google Shape;469;p32">
                  <a:extLst>
                    <a:ext uri="{FF2B5EF4-FFF2-40B4-BE49-F238E27FC236}">
                      <a16:creationId xmlns:a16="http://schemas.microsoft.com/office/drawing/2014/main" id="{B0DFCDE4-7957-E1CD-F740-E79F4EA1E61C}"/>
                    </a:ext>
                  </a:extLst>
                </p:cNvPr>
                <p:cNvSpPr/>
                <p:nvPr/>
              </p:nvSpPr>
              <p:spPr>
                <a:xfrm>
                  <a:off x="5368540" y="2095718"/>
                  <a:ext cx="116013" cy="71238"/>
                </a:xfrm>
                <a:custGeom>
                  <a:avLst/>
                  <a:gdLst/>
                  <a:ahLst/>
                  <a:cxnLst/>
                  <a:rect l="l" t="t" r="r" b="b"/>
                  <a:pathLst>
                    <a:path w="5892" h="3618" extrusionOk="0">
                      <a:moveTo>
                        <a:pt x="5549" y="1"/>
                      </a:moveTo>
                      <a:cubicBezTo>
                        <a:pt x="5499" y="1"/>
                        <a:pt x="5448" y="13"/>
                        <a:pt x="5401" y="40"/>
                      </a:cubicBezTo>
                      <a:lnTo>
                        <a:pt x="176" y="3057"/>
                      </a:lnTo>
                      <a:cubicBezTo>
                        <a:pt x="57" y="3125"/>
                        <a:pt x="0" y="3264"/>
                        <a:pt x="36" y="3395"/>
                      </a:cubicBezTo>
                      <a:cubicBezTo>
                        <a:pt x="70" y="3526"/>
                        <a:pt x="189" y="3617"/>
                        <a:pt x="324" y="3617"/>
                      </a:cubicBezTo>
                      <a:cubicBezTo>
                        <a:pt x="325" y="3617"/>
                        <a:pt x="326" y="3617"/>
                        <a:pt x="327" y="3617"/>
                      </a:cubicBezTo>
                      <a:cubicBezTo>
                        <a:pt x="379" y="3617"/>
                        <a:pt x="431" y="3604"/>
                        <a:pt x="476" y="3578"/>
                      </a:cubicBezTo>
                      <a:lnTo>
                        <a:pt x="5702" y="560"/>
                      </a:lnTo>
                      <a:cubicBezTo>
                        <a:pt x="5845" y="476"/>
                        <a:pt x="5892" y="294"/>
                        <a:pt x="5810" y="151"/>
                      </a:cubicBezTo>
                      <a:cubicBezTo>
                        <a:pt x="5754" y="55"/>
                        <a:pt x="5653" y="1"/>
                        <a:pt x="554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2">
                  <a:extLst>
                    <a:ext uri="{FF2B5EF4-FFF2-40B4-BE49-F238E27FC236}">
                      <a16:creationId xmlns:a16="http://schemas.microsoft.com/office/drawing/2014/main" id="{719CA1A5-1DE9-2491-6C23-500FC4E20AC2}"/>
                    </a:ext>
                  </a:extLst>
                </p:cNvPr>
                <p:cNvSpPr/>
                <p:nvPr/>
              </p:nvSpPr>
              <p:spPr>
                <a:xfrm>
                  <a:off x="4866957" y="1921048"/>
                  <a:ext cx="616829" cy="710396"/>
                </a:xfrm>
                <a:custGeom>
                  <a:avLst/>
                  <a:gdLst/>
                  <a:ahLst/>
                  <a:cxnLst/>
                  <a:rect l="l" t="t" r="r" b="b"/>
                  <a:pathLst>
                    <a:path w="31327" h="36079" extrusionOk="0">
                      <a:moveTo>
                        <a:pt x="15663" y="648"/>
                      </a:moveTo>
                      <a:lnTo>
                        <a:pt x="30726" y="9345"/>
                      </a:lnTo>
                      <a:lnTo>
                        <a:pt x="30726" y="26736"/>
                      </a:lnTo>
                      <a:lnTo>
                        <a:pt x="15663" y="35433"/>
                      </a:lnTo>
                      <a:lnTo>
                        <a:pt x="602" y="26736"/>
                      </a:lnTo>
                      <a:lnTo>
                        <a:pt x="602" y="9345"/>
                      </a:lnTo>
                      <a:lnTo>
                        <a:pt x="15663" y="648"/>
                      </a:lnTo>
                      <a:close/>
                      <a:moveTo>
                        <a:pt x="15663" y="1"/>
                      </a:moveTo>
                      <a:cubicBezTo>
                        <a:pt x="15612" y="1"/>
                        <a:pt x="15560" y="14"/>
                        <a:pt x="15514" y="41"/>
                      </a:cubicBezTo>
                      <a:lnTo>
                        <a:pt x="151" y="8911"/>
                      </a:lnTo>
                      <a:cubicBezTo>
                        <a:pt x="58" y="8964"/>
                        <a:pt x="1" y="9064"/>
                        <a:pt x="1" y="9171"/>
                      </a:cubicBezTo>
                      <a:lnTo>
                        <a:pt x="1" y="26910"/>
                      </a:lnTo>
                      <a:cubicBezTo>
                        <a:pt x="1" y="27017"/>
                        <a:pt x="58" y="27117"/>
                        <a:pt x="151" y="27170"/>
                      </a:cubicBezTo>
                      <a:lnTo>
                        <a:pt x="15514" y="36039"/>
                      </a:lnTo>
                      <a:cubicBezTo>
                        <a:pt x="15559" y="36065"/>
                        <a:pt x="15611" y="36079"/>
                        <a:pt x="15663" y="36079"/>
                      </a:cubicBezTo>
                      <a:cubicBezTo>
                        <a:pt x="15717" y="36079"/>
                        <a:pt x="15768" y="36066"/>
                        <a:pt x="15814" y="36040"/>
                      </a:cubicBezTo>
                      <a:lnTo>
                        <a:pt x="31176" y="27170"/>
                      </a:lnTo>
                      <a:cubicBezTo>
                        <a:pt x="31269" y="27117"/>
                        <a:pt x="31327" y="27017"/>
                        <a:pt x="31327" y="26910"/>
                      </a:cubicBezTo>
                      <a:lnTo>
                        <a:pt x="31327" y="9171"/>
                      </a:lnTo>
                      <a:cubicBezTo>
                        <a:pt x="31327" y="9064"/>
                        <a:pt x="31269" y="8964"/>
                        <a:pt x="31176" y="8911"/>
                      </a:cubicBezTo>
                      <a:lnTo>
                        <a:pt x="15814" y="41"/>
                      </a:lnTo>
                      <a:cubicBezTo>
                        <a:pt x="15767" y="14"/>
                        <a:pt x="15715" y="1"/>
                        <a:pt x="15663"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2">
                  <a:extLst>
                    <a:ext uri="{FF2B5EF4-FFF2-40B4-BE49-F238E27FC236}">
                      <a16:creationId xmlns:a16="http://schemas.microsoft.com/office/drawing/2014/main" id="{17E9AB1F-3EC6-2250-41DE-896FF91ABBE4}"/>
                    </a:ext>
                  </a:extLst>
                </p:cNvPr>
                <p:cNvSpPr/>
                <p:nvPr/>
              </p:nvSpPr>
              <p:spPr>
                <a:xfrm>
                  <a:off x="4969837" y="2039877"/>
                  <a:ext cx="411048" cy="472777"/>
                </a:xfrm>
                <a:custGeom>
                  <a:avLst/>
                  <a:gdLst/>
                  <a:ahLst/>
                  <a:cxnLst/>
                  <a:rect l="l" t="t" r="r" b="b"/>
                  <a:pathLst>
                    <a:path w="20876" h="24011" extrusionOk="0">
                      <a:moveTo>
                        <a:pt x="10438" y="648"/>
                      </a:moveTo>
                      <a:lnTo>
                        <a:pt x="20274" y="6326"/>
                      </a:lnTo>
                      <a:lnTo>
                        <a:pt x="20274" y="17684"/>
                      </a:lnTo>
                      <a:lnTo>
                        <a:pt x="10438" y="23363"/>
                      </a:lnTo>
                      <a:lnTo>
                        <a:pt x="602" y="17684"/>
                      </a:lnTo>
                      <a:lnTo>
                        <a:pt x="602" y="6326"/>
                      </a:lnTo>
                      <a:lnTo>
                        <a:pt x="10438" y="648"/>
                      </a:lnTo>
                      <a:close/>
                      <a:moveTo>
                        <a:pt x="10438" y="0"/>
                      </a:moveTo>
                      <a:cubicBezTo>
                        <a:pt x="10387" y="0"/>
                        <a:pt x="10335" y="14"/>
                        <a:pt x="10289" y="41"/>
                      </a:cubicBezTo>
                      <a:lnTo>
                        <a:pt x="152" y="5893"/>
                      </a:lnTo>
                      <a:cubicBezTo>
                        <a:pt x="59" y="5947"/>
                        <a:pt x="1" y="6045"/>
                        <a:pt x="2" y="6153"/>
                      </a:cubicBezTo>
                      <a:lnTo>
                        <a:pt x="2" y="17858"/>
                      </a:lnTo>
                      <a:cubicBezTo>
                        <a:pt x="1" y="17965"/>
                        <a:pt x="59" y="18064"/>
                        <a:pt x="152" y="18117"/>
                      </a:cubicBezTo>
                      <a:lnTo>
                        <a:pt x="10289" y="23970"/>
                      </a:lnTo>
                      <a:cubicBezTo>
                        <a:pt x="10334" y="23997"/>
                        <a:pt x="10386" y="24010"/>
                        <a:pt x="10438" y="24010"/>
                      </a:cubicBezTo>
                      <a:cubicBezTo>
                        <a:pt x="10492" y="24010"/>
                        <a:pt x="10543" y="23997"/>
                        <a:pt x="10589" y="23970"/>
                      </a:cubicBezTo>
                      <a:lnTo>
                        <a:pt x="20725" y="18117"/>
                      </a:lnTo>
                      <a:cubicBezTo>
                        <a:pt x="20819" y="18064"/>
                        <a:pt x="20876" y="17965"/>
                        <a:pt x="20876" y="17858"/>
                      </a:cubicBezTo>
                      <a:lnTo>
                        <a:pt x="20876" y="6153"/>
                      </a:lnTo>
                      <a:cubicBezTo>
                        <a:pt x="20876" y="6045"/>
                        <a:pt x="20819" y="5947"/>
                        <a:pt x="20725" y="5893"/>
                      </a:cubicBezTo>
                      <a:lnTo>
                        <a:pt x="10589" y="41"/>
                      </a:lnTo>
                      <a:cubicBezTo>
                        <a:pt x="10542" y="14"/>
                        <a:pt x="10490" y="0"/>
                        <a:pt x="1043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2">
                  <a:extLst>
                    <a:ext uri="{FF2B5EF4-FFF2-40B4-BE49-F238E27FC236}">
                      <a16:creationId xmlns:a16="http://schemas.microsoft.com/office/drawing/2014/main" id="{40720605-FEBF-DCE4-A960-B4B35B55C028}"/>
                    </a:ext>
                  </a:extLst>
                </p:cNvPr>
                <p:cNvSpPr/>
                <p:nvPr/>
              </p:nvSpPr>
              <p:spPr>
                <a:xfrm>
                  <a:off x="5169454" y="1661730"/>
                  <a:ext cx="11853" cy="271171"/>
                </a:xfrm>
                <a:custGeom>
                  <a:avLst/>
                  <a:gdLst/>
                  <a:ahLst/>
                  <a:cxnLst/>
                  <a:rect l="l" t="t" r="r" b="b"/>
                  <a:pathLst>
                    <a:path w="602" h="13772" extrusionOk="0">
                      <a:moveTo>
                        <a:pt x="300" y="0"/>
                      </a:moveTo>
                      <a:cubicBezTo>
                        <a:pt x="137" y="0"/>
                        <a:pt x="4" y="131"/>
                        <a:pt x="0" y="294"/>
                      </a:cubicBezTo>
                      <a:lnTo>
                        <a:pt x="0" y="13472"/>
                      </a:lnTo>
                      <a:cubicBezTo>
                        <a:pt x="0" y="13638"/>
                        <a:pt x="134" y="13772"/>
                        <a:pt x="300" y="13772"/>
                      </a:cubicBezTo>
                      <a:cubicBezTo>
                        <a:pt x="466" y="13772"/>
                        <a:pt x="600" y="13638"/>
                        <a:pt x="601" y="13472"/>
                      </a:cubicBezTo>
                      <a:lnTo>
                        <a:pt x="601" y="294"/>
                      </a:lnTo>
                      <a:cubicBezTo>
                        <a:pt x="598" y="131"/>
                        <a:pt x="464"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2">
                  <a:extLst>
                    <a:ext uri="{FF2B5EF4-FFF2-40B4-BE49-F238E27FC236}">
                      <a16:creationId xmlns:a16="http://schemas.microsoft.com/office/drawing/2014/main" id="{ECE520FC-63DA-6F3F-8858-C16EBD9354C2}"/>
                    </a:ext>
                  </a:extLst>
                </p:cNvPr>
                <p:cNvSpPr/>
                <p:nvPr/>
              </p:nvSpPr>
              <p:spPr>
                <a:xfrm>
                  <a:off x="5124325" y="1603625"/>
                  <a:ext cx="102093" cy="102093"/>
                </a:xfrm>
                <a:custGeom>
                  <a:avLst/>
                  <a:gdLst/>
                  <a:ahLst/>
                  <a:cxnLst/>
                  <a:rect l="l" t="t" r="r" b="b"/>
                  <a:pathLst>
                    <a:path w="5185" h="5185" extrusionOk="0">
                      <a:moveTo>
                        <a:pt x="2592" y="0"/>
                      </a:moveTo>
                      <a:cubicBezTo>
                        <a:pt x="1161" y="0"/>
                        <a:pt x="0" y="1161"/>
                        <a:pt x="0" y="2592"/>
                      </a:cubicBezTo>
                      <a:cubicBezTo>
                        <a:pt x="0" y="4023"/>
                        <a:pt x="1161" y="5184"/>
                        <a:pt x="2592" y="5184"/>
                      </a:cubicBezTo>
                      <a:cubicBezTo>
                        <a:pt x="4023" y="5184"/>
                        <a:pt x="5184" y="4023"/>
                        <a:pt x="5184" y="2592"/>
                      </a:cubicBezTo>
                      <a:cubicBezTo>
                        <a:pt x="5184" y="1161"/>
                        <a:pt x="4023" y="0"/>
                        <a:pt x="259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2">
                  <a:extLst>
                    <a:ext uri="{FF2B5EF4-FFF2-40B4-BE49-F238E27FC236}">
                      <a16:creationId xmlns:a16="http://schemas.microsoft.com/office/drawing/2014/main" id="{E65826DF-BC22-D26B-A2A8-4C9332589800}"/>
                    </a:ext>
                  </a:extLst>
                </p:cNvPr>
                <p:cNvSpPr/>
                <p:nvPr/>
              </p:nvSpPr>
              <p:spPr>
                <a:xfrm>
                  <a:off x="5118418" y="1597718"/>
                  <a:ext cx="113926" cy="113926"/>
                </a:xfrm>
                <a:custGeom>
                  <a:avLst/>
                  <a:gdLst/>
                  <a:ahLst/>
                  <a:cxnLst/>
                  <a:rect l="l" t="t" r="r" b="b"/>
                  <a:pathLst>
                    <a:path w="5786" h="5786" extrusionOk="0">
                      <a:moveTo>
                        <a:pt x="2892" y="602"/>
                      </a:moveTo>
                      <a:cubicBezTo>
                        <a:pt x="4156" y="602"/>
                        <a:pt x="5184" y="1629"/>
                        <a:pt x="5184" y="2893"/>
                      </a:cubicBezTo>
                      <a:cubicBezTo>
                        <a:pt x="5184" y="4156"/>
                        <a:pt x="4156" y="5184"/>
                        <a:pt x="2892" y="5184"/>
                      </a:cubicBezTo>
                      <a:cubicBezTo>
                        <a:pt x="1630" y="5184"/>
                        <a:pt x="602" y="4156"/>
                        <a:pt x="602" y="2893"/>
                      </a:cubicBezTo>
                      <a:cubicBezTo>
                        <a:pt x="602" y="1629"/>
                        <a:pt x="1630" y="602"/>
                        <a:pt x="2892" y="602"/>
                      </a:cubicBezTo>
                      <a:close/>
                      <a:moveTo>
                        <a:pt x="2892" y="0"/>
                      </a:moveTo>
                      <a:cubicBezTo>
                        <a:pt x="1298" y="0"/>
                        <a:pt x="0" y="1299"/>
                        <a:pt x="0" y="2893"/>
                      </a:cubicBezTo>
                      <a:cubicBezTo>
                        <a:pt x="0" y="4488"/>
                        <a:pt x="1298" y="5785"/>
                        <a:pt x="2892" y="5785"/>
                      </a:cubicBezTo>
                      <a:cubicBezTo>
                        <a:pt x="4487" y="5785"/>
                        <a:pt x="5785" y="4488"/>
                        <a:pt x="5785" y="2893"/>
                      </a:cubicBezTo>
                      <a:cubicBezTo>
                        <a:pt x="5785" y="1298"/>
                        <a:pt x="4487" y="0"/>
                        <a:pt x="289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2">
                  <a:extLst>
                    <a:ext uri="{FF2B5EF4-FFF2-40B4-BE49-F238E27FC236}">
                      <a16:creationId xmlns:a16="http://schemas.microsoft.com/office/drawing/2014/main" id="{60BD5AA0-C76E-3C9D-E248-4EA79AECEA8B}"/>
                    </a:ext>
                  </a:extLst>
                </p:cNvPr>
                <p:cNvSpPr/>
                <p:nvPr/>
              </p:nvSpPr>
              <p:spPr>
                <a:xfrm>
                  <a:off x="5169375" y="2612108"/>
                  <a:ext cx="11991" cy="271427"/>
                </a:xfrm>
                <a:custGeom>
                  <a:avLst/>
                  <a:gdLst/>
                  <a:ahLst/>
                  <a:cxnLst/>
                  <a:rect l="l" t="t" r="r" b="b"/>
                  <a:pathLst>
                    <a:path w="609" h="13785" extrusionOk="0">
                      <a:moveTo>
                        <a:pt x="304" y="0"/>
                      </a:moveTo>
                      <a:cubicBezTo>
                        <a:pt x="136" y="0"/>
                        <a:pt x="1" y="139"/>
                        <a:pt x="4" y="307"/>
                      </a:cubicBezTo>
                      <a:lnTo>
                        <a:pt x="4" y="13485"/>
                      </a:lnTo>
                      <a:cubicBezTo>
                        <a:pt x="4" y="13651"/>
                        <a:pt x="138" y="13785"/>
                        <a:pt x="304" y="13785"/>
                      </a:cubicBezTo>
                      <a:cubicBezTo>
                        <a:pt x="470" y="13785"/>
                        <a:pt x="605" y="13651"/>
                        <a:pt x="605" y="13485"/>
                      </a:cubicBezTo>
                      <a:lnTo>
                        <a:pt x="605" y="307"/>
                      </a:lnTo>
                      <a:cubicBezTo>
                        <a:pt x="609" y="139"/>
                        <a:pt x="473" y="0"/>
                        <a:pt x="30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2">
                  <a:extLst>
                    <a:ext uri="{FF2B5EF4-FFF2-40B4-BE49-F238E27FC236}">
                      <a16:creationId xmlns:a16="http://schemas.microsoft.com/office/drawing/2014/main" id="{757A5AC0-1032-5423-79FA-D7AC34A5784D}"/>
                    </a:ext>
                  </a:extLst>
                </p:cNvPr>
                <p:cNvSpPr/>
                <p:nvPr/>
              </p:nvSpPr>
              <p:spPr>
                <a:xfrm>
                  <a:off x="5124325" y="2839409"/>
                  <a:ext cx="106090" cy="102093"/>
                </a:xfrm>
                <a:custGeom>
                  <a:avLst/>
                  <a:gdLst/>
                  <a:ahLst/>
                  <a:cxnLst/>
                  <a:rect l="l" t="t" r="r" b="b"/>
                  <a:pathLst>
                    <a:path w="5388" h="5185" extrusionOk="0">
                      <a:moveTo>
                        <a:pt x="2592" y="1"/>
                      </a:moveTo>
                      <a:cubicBezTo>
                        <a:pt x="1161" y="1"/>
                        <a:pt x="0" y="1162"/>
                        <a:pt x="0" y="2593"/>
                      </a:cubicBezTo>
                      <a:cubicBezTo>
                        <a:pt x="0" y="3641"/>
                        <a:pt x="632" y="4586"/>
                        <a:pt x="1601" y="4988"/>
                      </a:cubicBezTo>
                      <a:cubicBezTo>
                        <a:pt x="1921" y="5120"/>
                        <a:pt x="2258" y="5185"/>
                        <a:pt x="2591" y="5185"/>
                      </a:cubicBezTo>
                      <a:cubicBezTo>
                        <a:pt x="3266" y="5185"/>
                        <a:pt x="3929" y="4922"/>
                        <a:pt x="4425" y="4426"/>
                      </a:cubicBezTo>
                      <a:cubicBezTo>
                        <a:pt x="5166" y="3685"/>
                        <a:pt x="5388" y="2569"/>
                        <a:pt x="4987" y="1602"/>
                      </a:cubicBezTo>
                      <a:cubicBezTo>
                        <a:pt x="4585" y="633"/>
                        <a:pt x="3640" y="1"/>
                        <a:pt x="259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2">
                  <a:extLst>
                    <a:ext uri="{FF2B5EF4-FFF2-40B4-BE49-F238E27FC236}">
                      <a16:creationId xmlns:a16="http://schemas.microsoft.com/office/drawing/2014/main" id="{6C052AB2-6EE3-51DC-AB3E-9D6B4D72E950}"/>
                    </a:ext>
                  </a:extLst>
                </p:cNvPr>
                <p:cNvSpPr/>
                <p:nvPr/>
              </p:nvSpPr>
              <p:spPr>
                <a:xfrm>
                  <a:off x="5118418" y="2833502"/>
                  <a:ext cx="113926" cy="113926"/>
                </a:xfrm>
                <a:custGeom>
                  <a:avLst/>
                  <a:gdLst/>
                  <a:ahLst/>
                  <a:cxnLst/>
                  <a:rect l="l" t="t" r="r" b="b"/>
                  <a:pathLst>
                    <a:path w="5786" h="5786" extrusionOk="0">
                      <a:moveTo>
                        <a:pt x="2892" y="602"/>
                      </a:moveTo>
                      <a:cubicBezTo>
                        <a:pt x="4156" y="602"/>
                        <a:pt x="5184" y="1629"/>
                        <a:pt x="5184" y="2893"/>
                      </a:cubicBezTo>
                      <a:cubicBezTo>
                        <a:pt x="5184" y="4157"/>
                        <a:pt x="4156" y="5185"/>
                        <a:pt x="2892" y="5185"/>
                      </a:cubicBezTo>
                      <a:cubicBezTo>
                        <a:pt x="1630" y="5185"/>
                        <a:pt x="602" y="4157"/>
                        <a:pt x="602" y="2893"/>
                      </a:cubicBezTo>
                      <a:cubicBezTo>
                        <a:pt x="602" y="1629"/>
                        <a:pt x="1630" y="602"/>
                        <a:pt x="2892" y="602"/>
                      </a:cubicBezTo>
                      <a:close/>
                      <a:moveTo>
                        <a:pt x="2892" y="1"/>
                      </a:moveTo>
                      <a:cubicBezTo>
                        <a:pt x="1298" y="1"/>
                        <a:pt x="0" y="1298"/>
                        <a:pt x="0" y="2893"/>
                      </a:cubicBezTo>
                      <a:cubicBezTo>
                        <a:pt x="0" y="4487"/>
                        <a:pt x="1298" y="5786"/>
                        <a:pt x="2892" y="5786"/>
                      </a:cubicBezTo>
                      <a:cubicBezTo>
                        <a:pt x="4487" y="5786"/>
                        <a:pt x="5785" y="4487"/>
                        <a:pt x="5785" y="2893"/>
                      </a:cubicBezTo>
                      <a:cubicBezTo>
                        <a:pt x="5785" y="1298"/>
                        <a:pt x="4487" y="1"/>
                        <a:pt x="289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2">
                  <a:extLst>
                    <a:ext uri="{FF2B5EF4-FFF2-40B4-BE49-F238E27FC236}">
                      <a16:creationId xmlns:a16="http://schemas.microsoft.com/office/drawing/2014/main" id="{6AB83649-FC01-B7A1-AEB4-CBB3BF249D84}"/>
                    </a:ext>
                  </a:extLst>
                </p:cNvPr>
                <p:cNvSpPr/>
                <p:nvPr/>
              </p:nvSpPr>
              <p:spPr>
                <a:xfrm>
                  <a:off x="4866130" y="2095698"/>
                  <a:ext cx="116092" cy="71258"/>
                </a:xfrm>
                <a:custGeom>
                  <a:avLst/>
                  <a:gdLst/>
                  <a:ahLst/>
                  <a:cxnLst/>
                  <a:rect l="l" t="t" r="r" b="b"/>
                  <a:pathLst>
                    <a:path w="5896" h="3619" extrusionOk="0">
                      <a:moveTo>
                        <a:pt x="343" y="0"/>
                      </a:moveTo>
                      <a:cubicBezTo>
                        <a:pt x="240" y="0"/>
                        <a:pt x="139" y="54"/>
                        <a:pt x="83" y="151"/>
                      </a:cubicBezTo>
                      <a:cubicBezTo>
                        <a:pt x="0" y="295"/>
                        <a:pt x="49" y="478"/>
                        <a:pt x="193" y="561"/>
                      </a:cubicBezTo>
                      <a:lnTo>
                        <a:pt x="5419" y="3579"/>
                      </a:lnTo>
                      <a:cubicBezTo>
                        <a:pt x="5465" y="3605"/>
                        <a:pt x="5516" y="3618"/>
                        <a:pt x="5569" y="3618"/>
                      </a:cubicBezTo>
                      <a:cubicBezTo>
                        <a:pt x="5570" y="3618"/>
                        <a:pt x="5571" y="3618"/>
                        <a:pt x="5572" y="3618"/>
                      </a:cubicBezTo>
                      <a:cubicBezTo>
                        <a:pt x="5707" y="3618"/>
                        <a:pt x="5824" y="3527"/>
                        <a:pt x="5860" y="3396"/>
                      </a:cubicBezTo>
                      <a:cubicBezTo>
                        <a:pt x="5895" y="3265"/>
                        <a:pt x="5837" y="3126"/>
                        <a:pt x="5720" y="3058"/>
                      </a:cubicBezTo>
                      <a:lnTo>
                        <a:pt x="493" y="41"/>
                      </a:lnTo>
                      <a:cubicBezTo>
                        <a:pt x="446" y="13"/>
                        <a:pt x="394" y="0"/>
                        <a:pt x="34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2">
                  <a:extLst>
                    <a:ext uri="{FF2B5EF4-FFF2-40B4-BE49-F238E27FC236}">
                      <a16:creationId xmlns:a16="http://schemas.microsoft.com/office/drawing/2014/main" id="{9D0BC2C5-DAF4-B456-F0DF-82303D719D6F}"/>
                    </a:ext>
                  </a:extLst>
                </p:cNvPr>
                <p:cNvSpPr/>
                <p:nvPr/>
              </p:nvSpPr>
              <p:spPr>
                <a:xfrm>
                  <a:off x="4978048" y="2272061"/>
                  <a:ext cx="403704" cy="127079"/>
                </a:xfrm>
                <a:custGeom>
                  <a:avLst/>
                  <a:gdLst/>
                  <a:ahLst/>
                  <a:cxnLst/>
                  <a:rect l="l" t="t" r="r" b="b"/>
                  <a:pathLst>
                    <a:path w="20503" h="6454" extrusionOk="0">
                      <a:moveTo>
                        <a:pt x="10462" y="0"/>
                      </a:moveTo>
                      <a:cubicBezTo>
                        <a:pt x="10411" y="0"/>
                        <a:pt x="10359" y="13"/>
                        <a:pt x="10313" y="40"/>
                      </a:cubicBezTo>
                      <a:lnTo>
                        <a:pt x="176" y="5893"/>
                      </a:lnTo>
                      <a:cubicBezTo>
                        <a:pt x="58" y="5961"/>
                        <a:pt x="0" y="6100"/>
                        <a:pt x="36" y="6231"/>
                      </a:cubicBezTo>
                      <a:cubicBezTo>
                        <a:pt x="71" y="6362"/>
                        <a:pt x="190" y="6454"/>
                        <a:pt x="326" y="6454"/>
                      </a:cubicBezTo>
                      <a:cubicBezTo>
                        <a:pt x="380" y="6454"/>
                        <a:pt x="431" y="6440"/>
                        <a:pt x="476" y="6414"/>
                      </a:cubicBezTo>
                      <a:lnTo>
                        <a:pt x="10460" y="650"/>
                      </a:lnTo>
                      <a:lnTo>
                        <a:pt x="20004" y="6324"/>
                      </a:lnTo>
                      <a:cubicBezTo>
                        <a:pt x="20053" y="6353"/>
                        <a:pt x="20106" y="6367"/>
                        <a:pt x="20159" y="6367"/>
                      </a:cubicBezTo>
                      <a:cubicBezTo>
                        <a:pt x="20261" y="6367"/>
                        <a:pt x="20362" y="6315"/>
                        <a:pt x="20418" y="6220"/>
                      </a:cubicBezTo>
                      <a:cubicBezTo>
                        <a:pt x="20502" y="6076"/>
                        <a:pt x="20455" y="5892"/>
                        <a:pt x="20311" y="5807"/>
                      </a:cubicBezTo>
                      <a:lnTo>
                        <a:pt x="10616" y="43"/>
                      </a:lnTo>
                      <a:cubicBezTo>
                        <a:pt x="10569" y="14"/>
                        <a:pt x="10515" y="0"/>
                        <a:pt x="1046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2">
                  <a:extLst>
                    <a:ext uri="{FF2B5EF4-FFF2-40B4-BE49-F238E27FC236}">
                      <a16:creationId xmlns:a16="http://schemas.microsoft.com/office/drawing/2014/main" id="{07850794-3C07-3C11-69F7-C32407D01802}"/>
                    </a:ext>
                  </a:extLst>
                </p:cNvPr>
                <p:cNvSpPr/>
                <p:nvPr/>
              </p:nvSpPr>
              <p:spPr>
                <a:xfrm>
                  <a:off x="5178059" y="2039739"/>
                  <a:ext cx="12011" cy="244176"/>
                </a:xfrm>
                <a:custGeom>
                  <a:avLst/>
                  <a:gdLst/>
                  <a:ahLst/>
                  <a:cxnLst/>
                  <a:rect l="l" t="t" r="r" b="b"/>
                  <a:pathLst>
                    <a:path w="610" h="12401" extrusionOk="0">
                      <a:moveTo>
                        <a:pt x="304" y="1"/>
                      </a:moveTo>
                      <a:cubicBezTo>
                        <a:pt x="136" y="1"/>
                        <a:pt x="1" y="139"/>
                        <a:pt x="4" y="308"/>
                      </a:cubicBezTo>
                      <a:lnTo>
                        <a:pt x="4" y="12099"/>
                      </a:lnTo>
                      <a:cubicBezTo>
                        <a:pt x="4" y="12265"/>
                        <a:pt x="138" y="12400"/>
                        <a:pt x="304" y="12400"/>
                      </a:cubicBezTo>
                      <a:cubicBezTo>
                        <a:pt x="470" y="12400"/>
                        <a:pt x="604" y="12265"/>
                        <a:pt x="605" y="12100"/>
                      </a:cubicBezTo>
                      <a:lnTo>
                        <a:pt x="605" y="308"/>
                      </a:lnTo>
                      <a:cubicBezTo>
                        <a:pt x="609" y="139"/>
                        <a:pt x="473" y="1"/>
                        <a:pt x="30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1" name="Google Shape;481;p32">
                <a:extLst>
                  <a:ext uri="{FF2B5EF4-FFF2-40B4-BE49-F238E27FC236}">
                    <a16:creationId xmlns:a16="http://schemas.microsoft.com/office/drawing/2014/main" id="{EA1E9278-D797-7627-A1F7-49DB72B44DF9}"/>
                  </a:ext>
                </a:extLst>
              </p:cNvPr>
              <p:cNvGrpSpPr/>
              <p:nvPr/>
            </p:nvGrpSpPr>
            <p:grpSpPr>
              <a:xfrm>
                <a:off x="5312187" y="1140950"/>
                <a:ext cx="627501" cy="773285"/>
                <a:chOff x="5312187" y="1140950"/>
                <a:chExt cx="627501" cy="773285"/>
              </a:xfrm>
            </p:grpSpPr>
            <p:sp>
              <p:nvSpPr>
                <p:cNvPr id="482" name="Google Shape;482;p32">
                  <a:extLst>
                    <a:ext uri="{FF2B5EF4-FFF2-40B4-BE49-F238E27FC236}">
                      <a16:creationId xmlns:a16="http://schemas.microsoft.com/office/drawing/2014/main" id="{F912E4F1-519C-A94D-476C-06467FEE02FD}"/>
                    </a:ext>
                  </a:extLst>
                </p:cNvPr>
                <p:cNvSpPr/>
                <p:nvPr/>
              </p:nvSpPr>
              <p:spPr>
                <a:xfrm>
                  <a:off x="5791166" y="1140969"/>
                  <a:ext cx="148404" cy="11853"/>
                </a:xfrm>
                <a:custGeom>
                  <a:avLst/>
                  <a:gdLst/>
                  <a:ahLst/>
                  <a:cxnLst/>
                  <a:rect l="l" t="t" r="r" b="b"/>
                  <a:pathLst>
                    <a:path w="7537" h="602" extrusionOk="0">
                      <a:moveTo>
                        <a:pt x="294" y="0"/>
                      </a:moveTo>
                      <a:cubicBezTo>
                        <a:pt x="131" y="4"/>
                        <a:pt x="0" y="136"/>
                        <a:pt x="0" y="300"/>
                      </a:cubicBezTo>
                      <a:cubicBezTo>
                        <a:pt x="0" y="464"/>
                        <a:pt x="131" y="596"/>
                        <a:pt x="294" y="601"/>
                      </a:cubicBezTo>
                      <a:lnTo>
                        <a:pt x="7242" y="601"/>
                      </a:lnTo>
                      <a:cubicBezTo>
                        <a:pt x="7406" y="596"/>
                        <a:pt x="7536" y="464"/>
                        <a:pt x="7536" y="300"/>
                      </a:cubicBezTo>
                      <a:cubicBezTo>
                        <a:pt x="7536" y="136"/>
                        <a:pt x="7406" y="4"/>
                        <a:pt x="724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2">
                  <a:extLst>
                    <a:ext uri="{FF2B5EF4-FFF2-40B4-BE49-F238E27FC236}">
                      <a16:creationId xmlns:a16="http://schemas.microsoft.com/office/drawing/2014/main" id="{CDC386FB-4473-164D-B3F3-1F961A3370F1}"/>
                    </a:ext>
                  </a:extLst>
                </p:cNvPr>
                <p:cNvSpPr/>
                <p:nvPr/>
              </p:nvSpPr>
              <p:spPr>
                <a:xfrm>
                  <a:off x="5448875" y="1140950"/>
                  <a:ext cx="297142" cy="11873"/>
                </a:xfrm>
                <a:custGeom>
                  <a:avLst/>
                  <a:gdLst/>
                  <a:ahLst/>
                  <a:cxnLst/>
                  <a:rect l="l" t="t" r="r" b="b"/>
                  <a:pathLst>
                    <a:path w="15091" h="603" extrusionOk="0">
                      <a:moveTo>
                        <a:pt x="299" y="1"/>
                      </a:moveTo>
                      <a:cubicBezTo>
                        <a:pt x="134" y="1"/>
                        <a:pt x="0" y="136"/>
                        <a:pt x="0" y="301"/>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1"/>
                      </a:cubicBezTo>
                      <a:cubicBezTo>
                        <a:pt x="15090" y="136"/>
                        <a:pt x="14956" y="1"/>
                        <a:pt x="14792" y="1"/>
                      </a:cubicBezTo>
                      <a:cubicBezTo>
                        <a:pt x="14789" y="1"/>
                        <a:pt x="14786" y="1"/>
                        <a:pt x="14783" y="1"/>
                      </a:cubicBezTo>
                      <a:lnTo>
                        <a:pt x="307"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2">
                  <a:extLst>
                    <a:ext uri="{FF2B5EF4-FFF2-40B4-BE49-F238E27FC236}">
                      <a16:creationId xmlns:a16="http://schemas.microsoft.com/office/drawing/2014/main" id="{F103B6DF-FD2B-D4A9-068B-50D8F8520727}"/>
                    </a:ext>
                  </a:extLst>
                </p:cNvPr>
                <p:cNvSpPr/>
                <p:nvPr/>
              </p:nvSpPr>
              <p:spPr>
                <a:xfrm>
                  <a:off x="5312305" y="1140969"/>
                  <a:ext cx="85711" cy="11853"/>
                </a:xfrm>
                <a:custGeom>
                  <a:avLst/>
                  <a:gdLst/>
                  <a:ahLst/>
                  <a:cxnLst/>
                  <a:rect l="l" t="t" r="r" b="b"/>
                  <a:pathLst>
                    <a:path w="4353" h="602" extrusionOk="0">
                      <a:moveTo>
                        <a:pt x="294" y="0"/>
                      </a:moveTo>
                      <a:cubicBezTo>
                        <a:pt x="131" y="4"/>
                        <a:pt x="0" y="136"/>
                        <a:pt x="0" y="300"/>
                      </a:cubicBezTo>
                      <a:cubicBezTo>
                        <a:pt x="0" y="464"/>
                        <a:pt x="131" y="596"/>
                        <a:pt x="294" y="601"/>
                      </a:cubicBezTo>
                      <a:lnTo>
                        <a:pt x="4059" y="601"/>
                      </a:lnTo>
                      <a:cubicBezTo>
                        <a:pt x="4222" y="596"/>
                        <a:pt x="4353" y="464"/>
                        <a:pt x="4353" y="300"/>
                      </a:cubicBezTo>
                      <a:cubicBezTo>
                        <a:pt x="4353" y="136"/>
                        <a:pt x="4222" y="4"/>
                        <a:pt x="40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2">
                  <a:extLst>
                    <a:ext uri="{FF2B5EF4-FFF2-40B4-BE49-F238E27FC236}">
                      <a16:creationId xmlns:a16="http://schemas.microsoft.com/office/drawing/2014/main" id="{8A9CBAE1-DED2-33F4-1F40-711A53F08ADC}"/>
                    </a:ext>
                  </a:extLst>
                </p:cNvPr>
                <p:cNvSpPr/>
                <p:nvPr/>
              </p:nvSpPr>
              <p:spPr>
                <a:xfrm>
                  <a:off x="5568590" y="1198267"/>
                  <a:ext cx="370979" cy="11873"/>
                </a:xfrm>
                <a:custGeom>
                  <a:avLst/>
                  <a:gdLst/>
                  <a:ahLst/>
                  <a:cxnLst/>
                  <a:rect l="l" t="t" r="r" b="b"/>
                  <a:pathLst>
                    <a:path w="18841" h="603" extrusionOk="0">
                      <a:moveTo>
                        <a:pt x="301" y="1"/>
                      </a:moveTo>
                      <a:cubicBezTo>
                        <a:pt x="135" y="1"/>
                        <a:pt x="0" y="135"/>
                        <a:pt x="0" y="301"/>
                      </a:cubicBezTo>
                      <a:cubicBezTo>
                        <a:pt x="0" y="468"/>
                        <a:pt x="135" y="602"/>
                        <a:pt x="301" y="602"/>
                      </a:cubicBezTo>
                      <a:cubicBezTo>
                        <a:pt x="303" y="602"/>
                        <a:pt x="305" y="602"/>
                        <a:pt x="307" y="602"/>
                      </a:cubicBezTo>
                      <a:lnTo>
                        <a:pt x="18546" y="602"/>
                      </a:lnTo>
                      <a:cubicBezTo>
                        <a:pt x="18710" y="598"/>
                        <a:pt x="18840" y="464"/>
                        <a:pt x="18840" y="301"/>
                      </a:cubicBezTo>
                      <a:cubicBezTo>
                        <a:pt x="18840" y="138"/>
                        <a:pt x="18710" y="4"/>
                        <a:pt x="18546" y="1"/>
                      </a:cubicBezTo>
                      <a:lnTo>
                        <a:pt x="307"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2">
                  <a:extLst>
                    <a:ext uri="{FF2B5EF4-FFF2-40B4-BE49-F238E27FC236}">
                      <a16:creationId xmlns:a16="http://schemas.microsoft.com/office/drawing/2014/main" id="{C44E4441-03BD-381E-8282-775A0BC31AA3}"/>
                    </a:ext>
                  </a:extLst>
                </p:cNvPr>
                <p:cNvSpPr/>
                <p:nvPr/>
              </p:nvSpPr>
              <p:spPr>
                <a:xfrm>
                  <a:off x="5312325" y="1198267"/>
                  <a:ext cx="137259" cy="11873"/>
                </a:xfrm>
                <a:custGeom>
                  <a:avLst/>
                  <a:gdLst/>
                  <a:ahLst/>
                  <a:cxnLst/>
                  <a:rect l="l" t="t" r="r" b="b"/>
                  <a:pathLst>
                    <a:path w="6971" h="603" extrusionOk="0">
                      <a:moveTo>
                        <a:pt x="6669" y="1"/>
                      </a:moveTo>
                      <a:cubicBezTo>
                        <a:pt x="6667" y="1"/>
                        <a:pt x="6665" y="1"/>
                        <a:pt x="6663" y="1"/>
                      </a:cubicBezTo>
                      <a:lnTo>
                        <a:pt x="293" y="1"/>
                      </a:lnTo>
                      <a:cubicBezTo>
                        <a:pt x="131" y="4"/>
                        <a:pt x="0" y="138"/>
                        <a:pt x="0" y="301"/>
                      </a:cubicBezTo>
                      <a:cubicBezTo>
                        <a:pt x="0" y="464"/>
                        <a:pt x="131" y="598"/>
                        <a:pt x="293" y="602"/>
                      </a:cubicBezTo>
                      <a:lnTo>
                        <a:pt x="6663" y="602"/>
                      </a:lnTo>
                      <a:cubicBezTo>
                        <a:pt x="6665" y="602"/>
                        <a:pt x="6667" y="602"/>
                        <a:pt x="6669" y="602"/>
                      </a:cubicBezTo>
                      <a:cubicBezTo>
                        <a:pt x="6836" y="602"/>
                        <a:pt x="6971" y="468"/>
                        <a:pt x="6971" y="301"/>
                      </a:cubicBezTo>
                      <a:cubicBezTo>
                        <a:pt x="6971" y="135"/>
                        <a:pt x="6836" y="1"/>
                        <a:pt x="66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2">
                  <a:extLst>
                    <a:ext uri="{FF2B5EF4-FFF2-40B4-BE49-F238E27FC236}">
                      <a16:creationId xmlns:a16="http://schemas.microsoft.com/office/drawing/2014/main" id="{08004FDC-ADC9-3998-64C4-250002B0A902}"/>
                    </a:ext>
                  </a:extLst>
                </p:cNvPr>
                <p:cNvSpPr/>
                <p:nvPr/>
              </p:nvSpPr>
              <p:spPr>
                <a:xfrm>
                  <a:off x="5865003" y="1263776"/>
                  <a:ext cx="74566" cy="11873"/>
                </a:xfrm>
                <a:custGeom>
                  <a:avLst/>
                  <a:gdLst/>
                  <a:ahLst/>
                  <a:cxnLst/>
                  <a:rect l="l" t="t" r="r" b="b"/>
                  <a:pathLst>
                    <a:path w="3787" h="603" extrusionOk="0">
                      <a:moveTo>
                        <a:pt x="299" y="1"/>
                      </a:moveTo>
                      <a:cubicBezTo>
                        <a:pt x="135" y="1"/>
                        <a:pt x="1" y="135"/>
                        <a:pt x="1" y="301"/>
                      </a:cubicBezTo>
                      <a:cubicBezTo>
                        <a:pt x="1" y="467"/>
                        <a:pt x="136" y="602"/>
                        <a:pt x="301" y="602"/>
                      </a:cubicBezTo>
                      <a:cubicBezTo>
                        <a:pt x="303" y="602"/>
                        <a:pt x="305" y="602"/>
                        <a:pt x="308" y="602"/>
                      </a:cubicBezTo>
                      <a:lnTo>
                        <a:pt x="3492" y="602"/>
                      </a:lnTo>
                      <a:cubicBezTo>
                        <a:pt x="3656" y="597"/>
                        <a:pt x="3786" y="464"/>
                        <a:pt x="3786" y="301"/>
                      </a:cubicBezTo>
                      <a:cubicBezTo>
                        <a:pt x="3786" y="137"/>
                        <a:pt x="3656" y="4"/>
                        <a:pt x="3492" y="1"/>
                      </a:cubicBezTo>
                      <a:lnTo>
                        <a:pt x="308"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2">
                  <a:extLst>
                    <a:ext uri="{FF2B5EF4-FFF2-40B4-BE49-F238E27FC236}">
                      <a16:creationId xmlns:a16="http://schemas.microsoft.com/office/drawing/2014/main" id="{ECE48420-DA51-B53F-3B67-DC570E8112CD}"/>
                    </a:ext>
                  </a:extLst>
                </p:cNvPr>
                <p:cNvSpPr/>
                <p:nvPr/>
              </p:nvSpPr>
              <p:spPr>
                <a:xfrm>
                  <a:off x="5688542" y="1263776"/>
                  <a:ext cx="137003" cy="11853"/>
                </a:xfrm>
                <a:custGeom>
                  <a:avLst/>
                  <a:gdLst/>
                  <a:ahLst/>
                  <a:cxnLst/>
                  <a:rect l="l" t="t" r="r" b="b"/>
                  <a:pathLst>
                    <a:path w="6958" h="602" extrusionOk="0">
                      <a:moveTo>
                        <a:pt x="294" y="1"/>
                      </a:moveTo>
                      <a:cubicBezTo>
                        <a:pt x="131" y="4"/>
                        <a:pt x="0" y="137"/>
                        <a:pt x="0" y="301"/>
                      </a:cubicBezTo>
                      <a:cubicBezTo>
                        <a:pt x="0" y="464"/>
                        <a:pt x="131" y="597"/>
                        <a:pt x="294" y="602"/>
                      </a:cubicBezTo>
                      <a:lnTo>
                        <a:pt x="6664" y="602"/>
                      </a:lnTo>
                      <a:cubicBezTo>
                        <a:pt x="6827" y="597"/>
                        <a:pt x="6958" y="464"/>
                        <a:pt x="6958" y="301"/>
                      </a:cubicBezTo>
                      <a:cubicBezTo>
                        <a:pt x="6958" y="137"/>
                        <a:pt x="6827" y="4"/>
                        <a:pt x="66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2">
                  <a:extLst>
                    <a:ext uri="{FF2B5EF4-FFF2-40B4-BE49-F238E27FC236}">
                      <a16:creationId xmlns:a16="http://schemas.microsoft.com/office/drawing/2014/main" id="{22882171-5BEC-FB3A-625C-938765E4CFB7}"/>
                    </a:ext>
                  </a:extLst>
                </p:cNvPr>
                <p:cNvSpPr/>
                <p:nvPr/>
              </p:nvSpPr>
              <p:spPr>
                <a:xfrm>
                  <a:off x="5312325" y="1263776"/>
                  <a:ext cx="302576" cy="11873"/>
                </a:xfrm>
                <a:custGeom>
                  <a:avLst/>
                  <a:gdLst/>
                  <a:ahLst/>
                  <a:cxnLst/>
                  <a:rect l="l" t="t" r="r" b="b"/>
                  <a:pathLst>
                    <a:path w="15367" h="603" extrusionOk="0">
                      <a:moveTo>
                        <a:pt x="15068" y="1"/>
                      </a:moveTo>
                      <a:cubicBezTo>
                        <a:pt x="15065" y="1"/>
                        <a:pt x="15062" y="1"/>
                        <a:pt x="15059" y="1"/>
                      </a:cubicBezTo>
                      <a:lnTo>
                        <a:pt x="293" y="1"/>
                      </a:lnTo>
                      <a:cubicBezTo>
                        <a:pt x="131" y="4"/>
                        <a:pt x="0" y="137"/>
                        <a:pt x="0" y="301"/>
                      </a:cubicBezTo>
                      <a:cubicBezTo>
                        <a:pt x="0" y="464"/>
                        <a:pt x="131" y="597"/>
                        <a:pt x="293" y="602"/>
                      </a:cubicBezTo>
                      <a:lnTo>
                        <a:pt x="15059" y="602"/>
                      </a:lnTo>
                      <a:cubicBezTo>
                        <a:pt x="15062" y="602"/>
                        <a:pt x="15064" y="602"/>
                        <a:pt x="15066" y="602"/>
                      </a:cubicBezTo>
                      <a:cubicBezTo>
                        <a:pt x="15231" y="602"/>
                        <a:pt x="15366" y="467"/>
                        <a:pt x="15366" y="301"/>
                      </a:cubicBezTo>
                      <a:cubicBezTo>
                        <a:pt x="15366" y="135"/>
                        <a:pt x="15232" y="1"/>
                        <a:pt x="150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2">
                  <a:extLst>
                    <a:ext uri="{FF2B5EF4-FFF2-40B4-BE49-F238E27FC236}">
                      <a16:creationId xmlns:a16="http://schemas.microsoft.com/office/drawing/2014/main" id="{2D5E54EE-4785-0819-8FBB-A3D3C66CE85C}"/>
                    </a:ext>
                  </a:extLst>
                </p:cNvPr>
                <p:cNvSpPr/>
                <p:nvPr/>
              </p:nvSpPr>
              <p:spPr>
                <a:xfrm>
                  <a:off x="5608600" y="1329265"/>
                  <a:ext cx="331087" cy="11853"/>
                </a:xfrm>
                <a:custGeom>
                  <a:avLst/>
                  <a:gdLst/>
                  <a:ahLst/>
                  <a:cxnLst/>
                  <a:rect l="l" t="t" r="r" b="b"/>
                  <a:pathLst>
                    <a:path w="16815" h="602" extrusionOk="0">
                      <a:moveTo>
                        <a:pt x="302" y="1"/>
                      </a:moveTo>
                      <a:cubicBezTo>
                        <a:pt x="136" y="1"/>
                        <a:pt x="1" y="136"/>
                        <a:pt x="1" y="302"/>
                      </a:cubicBezTo>
                      <a:cubicBezTo>
                        <a:pt x="1" y="468"/>
                        <a:pt x="136" y="602"/>
                        <a:pt x="302" y="602"/>
                      </a:cubicBezTo>
                      <a:lnTo>
                        <a:pt x="16514" y="602"/>
                      </a:lnTo>
                      <a:cubicBezTo>
                        <a:pt x="16680" y="602"/>
                        <a:pt x="16814" y="468"/>
                        <a:pt x="16814" y="302"/>
                      </a:cubicBezTo>
                      <a:cubicBezTo>
                        <a:pt x="16814" y="136"/>
                        <a:pt x="16680" y="1"/>
                        <a:pt x="165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2">
                  <a:extLst>
                    <a:ext uri="{FF2B5EF4-FFF2-40B4-BE49-F238E27FC236}">
                      <a16:creationId xmlns:a16="http://schemas.microsoft.com/office/drawing/2014/main" id="{3EF08306-E8FB-1C0D-26DE-80E0906C3055}"/>
                    </a:ext>
                  </a:extLst>
                </p:cNvPr>
                <p:cNvSpPr/>
                <p:nvPr/>
              </p:nvSpPr>
              <p:spPr>
                <a:xfrm>
                  <a:off x="5312187" y="1329265"/>
                  <a:ext cx="239864" cy="11853"/>
                </a:xfrm>
                <a:custGeom>
                  <a:avLst/>
                  <a:gdLst/>
                  <a:ahLst/>
                  <a:cxnLst/>
                  <a:rect l="l" t="t" r="r" b="b"/>
                  <a:pathLst>
                    <a:path w="12182" h="602" extrusionOk="0">
                      <a:moveTo>
                        <a:pt x="300" y="1"/>
                      </a:moveTo>
                      <a:cubicBezTo>
                        <a:pt x="134" y="1"/>
                        <a:pt x="0" y="136"/>
                        <a:pt x="0" y="302"/>
                      </a:cubicBezTo>
                      <a:cubicBezTo>
                        <a:pt x="0" y="468"/>
                        <a:pt x="134" y="602"/>
                        <a:pt x="300" y="602"/>
                      </a:cubicBezTo>
                      <a:lnTo>
                        <a:pt x="11882" y="602"/>
                      </a:lnTo>
                      <a:cubicBezTo>
                        <a:pt x="12048" y="602"/>
                        <a:pt x="12182" y="468"/>
                        <a:pt x="12182" y="302"/>
                      </a:cubicBezTo>
                      <a:cubicBezTo>
                        <a:pt x="12182" y="136"/>
                        <a:pt x="12048" y="1"/>
                        <a:pt x="1188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2">
                  <a:extLst>
                    <a:ext uri="{FF2B5EF4-FFF2-40B4-BE49-F238E27FC236}">
                      <a16:creationId xmlns:a16="http://schemas.microsoft.com/office/drawing/2014/main" id="{F0EB21F0-D603-3EE9-37DD-EC9019F3742F}"/>
                    </a:ext>
                  </a:extLst>
                </p:cNvPr>
                <p:cNvSpPr/>
                <p:nvPr/>
              </p:nvSpPr>
              <p:spPr>
                <a:xfrm>
                  <a:off x="5791166" y="1394773"/>
                  <a:ext cx="148404" cy="11853"/>
                </a:xfrm>
                <a:custGeom>
                  <a:avLst/>
                  <a:gdLst/>
                  <a:ahLst/>
                  <a:cxnLst/>
                  <a:rect l="l" t="t" r="r" b="b"/>
                  <a:pathLst>
                    <a:path w="7537" h="602" extrusionOk="0">
                      <a:moveTo>
                        <a:pt x="294" y="1"/>
                      </a:moveTo>
                      <a:cubicBezTo>
                        <a:pt x="131" y="4"/>
                        <a:pt x="0" y="137"/>
                        <a:pt x="0" y="300"/>
                      </a:cubicBezTo>
                      <a:cubicBezTo>
                        <a:pt x="0" y="464"/>
                        <a:pt x="131" y="598"/>
                        <a:pt x="294" y="602"/>
                      </a:cubicBezTo>
                      <a:lnTo>
                        <a:pt x="7242" y="602"/>
                      </a:lnTo>
                      <a:cubicBezTo>
                        <a:pt x="7406" y="598"/>
                        <a:pt x="7536" y="464"/>
                        <a:pt x="7536" y="300"/>
                      </a:cubicBezTo>
                      <a:cubicBezTo>
                        <a:pt x="7536" y="137"/>
                        <a:pt x="7406" y="4"/>
                        <a:pt x="72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2">
                  <a:extLst>
                    <a:ext uri="{FF2B5EF4-FFF2-40B4-BE49-F238E27FC236}">
                      <a16:creationId xmlns:a16="http://schemas.microsoft.com/office/drawing/2014/main" id="{9B733E0B-DA6B-FE7A-18AC-9A0991466AF4}"/>
                    </a:ext>
                  </a:extLst>
                </p:cNvPr>
                <p:cNvSpPr/>
                <p:nvPr/>
              </p:nvSpPr>
              <p:spPr>
                <a:xfrm>
                  <a:off x="5448875" y="1394773"/>
                  <a:ext cx="297142" cy="11853"/>
                </a:xfrm>
                <a:custGeom>
                  <a:avLst/>
                  <a:gdLst/>
                  <a:ahLst/>
                  <a:cxnLst/>
                  <a:rect l="l" t="t" r="r" b="b"/>
                  <a:pathLst>
                    <a:path w="15091" h="602" extrusionOk="0">
                      <a:moveTo>
                        <a:pt x="301" y="0"/>
                      </a:moveTo>
                      <a:cubicBezTo>
                        <a:pt x="135" y="0"/>
                        <a:pt x="0" y="134"/>
                        <a:pt x="0" y="300"/>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0"/>
                      </a:cubicBezTo>
                      <a:cubicBezTo>
                        <a:pt x="15090" y="134"/>
                        <a:pt x="14955" y="0"/>
                        <a:pt x="14789" y="0"/>
                      </a:cubicBezTo>
                      <a:cubicBezTo>
                        <a:pt x="14787" y="0"/>
                        <a:pt x="14785" y="0"/>
                        <a:pt x="14783" y="1"/>
                      </a:cubicBezTo>
                      <a:lnTo>
                        <a:pt x="307" y="1"/>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2">
                  <a:extLst>
                    <a:ext uri="{FF2B5EF4-FFF2-40B4-BE49-F238E27FC236}">
                      <a16:creationId xmlns:a16="http://schemas.microsoft.com/office/drawing/2014/main" id="{A255299F-F3FD-DAD2-7427-432DBB287CEC}"/>
                    </a:ext>
                  </a:extLst>
                </p:cNvPr>
                <p:cNvSpPr/>
                <p:nvPr/>
              </p:nvSpPr>
              <p:spPr>
                <a:xfrm>
                  <a:off x="5312305" y="1394773"/>
                  <a:ext cx="85711" cy="11853"/>
                </a:xfrm>
                <a:custGeom>
                  <a:avLst/>
                  <a:gdLst/>
                  <a:ahLst/>
                  <a:cxnLst/>
                  <a:rect l="l" t="t" r="r" b="b"/>
                  <a:pathLst>
                    <a:path w="4353" h="602" extrusionOk="0">
                      <a:moveTo>
                        <a:pt x="294" y="1"/>
                      </a:moveTo>
                      <a:cubicBezTo>
                        <a:pt x="131" y="4"/>
                        <a:pt x="0" y="137"/>
                        <a:pt x="0" y="300"/>
                      </a:cubicBezTo>
                      <a:cubicBezTo>
                        <a:pt x="0" y="464"/>
                        <a:pt x="131" y="598"/>
                        <a:pt x="294" y="602"/>
                      </a:cubicBezTo>
                      <a:lnTo>
                        <a:pt x="4059" y="602"/>
                      </a:lnTo>
                      <a:cubicBezTo>
                        <a:pt x="4222" y="598"/>
                        <a:pt x="4353" y="464"/>
                        <a:pt x="4353" y="300"/>
                      </a:cubicBezTo>
                      <a:cubicBezTo>
                        <a:pt x="4353" y="137"/>
                        <a:pt x="4222" y="4"/>
                        <a:pt x="40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2">
                  <a:extLst>
                    <a:ext uri="{FF2B5EF4-FFF2-40B4-BE49-F238E27FC236}">
                      <a16:creationId xmlns:a16="http://schemas.microsoft.com/office/drawing/2014/main" id="{02B23147-D0C2-885B-D629-3D50DE633330}"/>
                    </a:ext>
                  </a:extLst>
                </p:cNvPr>
                <p:cNvSpPr/>
                <p:nvPr/>
              </p:nvSpPr>
              <p:spPr>
                <a:xfrm>
                  <a:off x="5568590" y="1452091"/>
                  <a:ext cx="370979" cy="11834"/>
                </a:xfrm>
                <a:custGeom>
                  <a:avLst/>
                  <a:gdLst/>
                  <a:ahLst/>
                  <a:cxnLst/>
                  <a:rect l="l" t="t" r="r" b="b"/>
                  <a:pathLst>
                    <a:path w="18841" h="601" extrusionOk="0">
                      <a:moveTo>
                        <a:pt x="299" y="0"/>
                      </a:moveTo>
                      <a:cubicBezTo>
                        <a:pt x="134" y="0"/>
                        <a:pt x="0" y="135"/>
                        <a:pt x="0" y="300"/>
                      </a:cubicBezTo>
                      <a:cubicBezTo>
                        <a:pt x="0" y="466"/>
                        <a:pt x="134" y="600"/>
                        <a:pt x="299" y="600"/>
                      </a:cubicBezTo>
                      <a:cubicBezTo>
                        <a:pt x="302" y="600"/>
                        <a:pt x="305" y="600"/>
                        <a:pt x="307" y="600"/>
                      </a:cubicBezTo>
                      <a:lnTo>
                        <a:pt x="18546" y="600"/>
                      </a:lnTo>
                      <a:cubicBezTo>
                        <a:pt x="18710" y="597"/>
                        <a:pt x="18840" y="464"/>
                        <a:pt x="18840" y="300"/>
                      </a:cubicBezTo>
                      <a:cubicBezTo>
                        <a:pt x="18840" y="137"/>
                        <a:pt x="18710" y="4"/>
                        <a:pt x="18546" y="0"/>
                      </a:cubicBezTo>
                      <a:lnTo>
                        <a:pt x="307" y="0"/>
                      </a:lnTo>
                      <a:cubicBezTo>
                        <a:pt x="305" y="0"/>
                        <a:pt x="302" y="0"/>
                        <a:pt x="29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2">
                  <a:extLst>
                    <a:ext uri="{FF2B5EF4-FFF2-40B4-BE49-F238E27FC236}">
                      <a16:creationId xmlns:a16="http://schemas.microsoft.com/office/drawing/2014/main" id="{6F0822BE-BE6C-B613-3F7A-BB8F9C812044}"/>
                    </a:ext>
                  </a:extLst>
                </p:cNvPr>
                <p:cNvSpPr/>
                <p:nvPr/>
              </p:nvSpPr>
              <p:spPr>
                <a:xfrm>
                  <a:off x="5312325" y="1452091"/>
                  <a:ext cx="137259" cy="11834"/>
                </a:xfrm>
                <a:custGeom>
                  <a:avLst/>
                  <a:gdLst/>
                  <a:ahLst/>
                  <a:cxnLst/>
                  <a:rect l="l" t="t" r="r" b="b"/>
                  <a:pathLst>
                    <a:path w="6971" h="601" extrusionOk="0">
                      <a:moveTo>
                        <a:pt x="6671" y="0"/>
                      </a:moveTo>
                      <a:cubicBezTo>
                        <a:pt x="6668" y="0"/>
                        <a:pt x="6665" y="0"/>
                        <a:pt x="6663" y="0"/>
                      </a:cubicBezTo>
                      <a:lnTo>
                        <a:pt x="293" y="0"/>
                      </a:lnTo>
                      <a:cubicBezTo>
                        <a:pt x="131" y="4"/>
                        <a:pt x="0" y="137"/>
                        <a:pt x="0" y="300"/>
                      </a:cubicBezTo>
                      <a:cubicBezTo>
                        <a:pt x="0" y="464"/>
                        <a:pt x="131" y="597"/>
                        <a:pt x="293" y="600"/>
                      </a:cubicBezTo>
                      <a:lnTo>
                        <a:pt x="6663" y="600"/>
                      </a:lnTo>
                      <a:cubicBezTo>
                        <a:pt x="6665" y="600"/>
                        <a:pt x="6668" y="600"/>
                        <a:pt x="6671" y="600"/>
                      </a:cubicBezTo>
                      <a:cubicBezTo>
                        <a:pt x="6837" y="600"/>
                        <a:pt x="6971" y="466"/>
                        <a:pt x="6971" y="300"/>
                      </a:cubicBezTo>
                      <a:cubicBezTo>
                        <a:pt x="6971" y="135"/>
                        <a:pt x="6837" y="0"/>
                        <a:pt x="667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2">
                  <a:extLst>
                    <a:ext uri="{FF2B5EF4-FFF2-40B4-BE49-F238E27FC236}">
                      <a16:creationId xmlns:a16="http://schemas.microsoft.com/office/drawing/2014/main" id="{516E84FC-2983-7B4A-098F-B03226C77600}"/>
                    </a:ext>
                  </a:extLst>
                </p:cNvPr>
                <p:cNvSpPr/>
                <p:nvPr/>
              </p:nvSpPr>
              <p:spPr>
                <a:xfrm>
                  <a:off x="5865003" y="1517560"/>
                  <a:ext cx="74566" cy="11873"/>
                </a:xfrm>
                <a:custGeom>
                  <a:avLst/>
                  <a:gdLst/>
                  <a:ahLst/>
                  <a:cxnLst/>
                  <a:rect l="l" t="t" r="r" b="b"/>
                  <a:pathLst>
                    <a:path w="3787" h="603" extrusionOk="0">
                      <a:moveTo>
                        <a:pt x="301" y="1"/>
                      </a:moveTo>
                      <a:cubicBezTo>
                        <a:pt x="136" y="1"/>
                        <a:pt x="1" y="135"/>
                        <a:pt x="1" y="301"/>
                      </a:cubicBezTo>
                      <a:cubicBezTo>
                        <a:pt x="1" y="468"/>
                        <a:pt x="136" y="602"/>
                        <a:pt x="301" y="602"/>
                      </a:cubicBezTo>
                      <a:cubicBezTo>
                        <a:pt x="303" y="602"/>
                        <a:pt x="305" y="602"/>
                        <a:pt x="308" y="602"/>
                      </a:cubicBezTo>
                      <a:lnTo>
                        <a:pt x="3492" y="602"/>
                      </a:lnTo>
                      <a:cubicBezTo>
                        <a:pt x="3656" y="599"/>
                        <a:pt x="3786" y="465"/>
                        <a:pt x="3786" y="301"/>
                      </a:cubicBezTo>
                      <a:cubicBezTo>
                        <a:pt x="3786" y="139"/>
                        <a:pt x="3656" y="5"/>
                        <a:pt x="3492"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2">
                  <a:extLst>
                    <a:ext uri="{FF2B5EF4-FFF2-40B4-BE49-F238E27FC236}">
                      <a16:creationId xmlns:a16="http://schemas.microsoft.com/office/drawing/2014/main" id="{6F1B9E39-80D0-0F53-815E-5A3AD4A932CC}"/>
                    </a:ext>
                  </a:extLst>
                </p:cNvPr>
                <p:cNvSpPr/>
                <p:nvPr/>
              </p:nvSpPr>
              <p:spPr>
                <a:xfrm>
                  <a:off x="5688542" y="1517580"/>
                  <a:ext cx="137003" cy="11853"/>
                </a:xfrm>
                <a:custGeom>
                  <a:avLst/>
                  <a:gdLst/>
                  <a:ahLst/>
                  <a:cxnLst/>
                  <a:rect l="l" t="t" r="r" b="b"/>
                  <a:pathLst>
                    <a:path w="6958" h="602" extrusionOk="0">
                      <a:moveTo>
                        <a:pt x="294" y="0"/>
                      </a:moveTo>
                      <a:cubicBezTo>
                        <a:pt x="131" y="4"/>
                        <a:pt x="0" y="138"/>
                        <a:pt x="0" y="300"/>
                      </a:cubicBezTo>
                      <a:cubicBezTo>
                        <a:pt x="0" y="464"/>
                        <a:pt x="131" y="598"/>
                        <a:pt x="294" y="601"/>
                      </a:cubicBezTo>
                      <a:lnTo>
                        <a:pt x="6664" y="601"/>
                      </a:lnTo>
                      <a:cubicBezTo>
                        <a:pt x="6827" y="598"/>
                        <a:pt x="6958" y="464"/>
                        <a:pt x="6958" y="300"/>
                      </a:cubicBezTo>
                      <a:cubicBezTo>
                        <a:pt x="6958" y="138"/>
                        <a:pt x="6827" y="4"/>
                        <a:pt x="66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2">
                  <a:extLst>
                    <a:ext uri="{FF2B5EF4-FFF2-40B4-BE49-F238E27FC236}">
                      <a16:creationId xmlns:a16="http://schemas.microsoft.com/office/drawing/2014/main" id="{BF997559-8CAD-EE57-558A-010252CDB4A2}"/>
                    </a:ext>
                  </a:extLst>
                </p:cNvPr>
                <p:cNvSpPr/>
                <p:nvPr/>
              </p:nvSpPr>
              <p:spPr>
                <a:xfrm>
                  <a:off x="5312325" y="1517560"/>
                  <a:ext cx="302576" cy="11873"/>
                </a:xfrm>
                <a:custGeom>
                  <a:avLst/>
                  <a:gdLst/>
                  <a:ahLst/>
                  <a:cxnLst/>
                  <a:rect l="l" t="t" r="r" b="b"/>
                  <a:pathLst>
                    <a:path w="15367" h="603" extrusionOk="0">
                      <a:moveTo>
                        <a:pt x="15066" y="1"/>
                      </a:moveTo>
                      <a:cubicBezTo>
                        <a:pt x="15064" y="1"/>
                        <a:pt x="15062" y="1"/>
                        <a:pt x="15059" y="1"/>
                      </a:cubicBezTo>
                      <a:lnTo>
                        <a:pt x="293" y="1"/>
                      </a:lnTo>
                      <a:cubicBezTo>
                        <a:pt x="131" y="5"/>
                        <a:pt x="0" y="139"/>
                        <a:pt x="0" y="301"/>
                      </a:cubicBezTo>
                      <a:cubicBezTo>
                        <a:pt x="0" y="465"/>
                        <a:pt x="131" y="599"/>
                        <a:pt x="293" y="602"/>
                      </a:cubicBezTo>
                      <a:lnTo>
                        <a:pt x="15059" y="602"/>
                      </a:lnTo>
                      <a:cubicBezTo>
                        <a:pt x="15062" y="602"/>
                        <a:pt x="15064" y="602"/>
                        <a:pt x="15066" y="602"/>
                      </a:cubicBezTo>
                      <a:cubicBezTo>
                        <a:pt x="15231" y="602"/>
                        <a:pt x="15366" y="468"/>
                        <a:pt x="15366" y="301"/>
                      </a:cubicBezTo>
                      <a:cubicBezTo>
                        <a:pt x="15366" y="135"/>
                        <a:pt x="15231" y="1"/>
                        <a:pt x="1506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2">
                  <a:extLst>
                    <a:ext uri="{FF2B5EF4-FFF2-40B4-BE49-F238E27FC236}">
                      <a16:creationId xmlns:a16="http://schemas.microsoft.com/office/drawing/2014/main" id="{5628D94F-110D-A932-36AD-9E3309D0B508}"/>
                    </a:ext>
                  </a:extLst>
                </p:cNvPr>
                <p:cNvSpPr/>
                <p:nvPr/>
              </p:nvSpPr>
              <p:spPr>
                <a:xfrm>
                  <a:off x="5608600" y="1583049"/>
                  <a:ext cx="331087" cy="11853"/>
                </a:xfrm>
                <a:custGeom>
                  <a:avLst/>
                  <a:gdLst/>
                  <a:ahLst/>
                  <a:cxnLst/>
                  <a:rect l="l" t="t" r="r" b="b"/>
                  <a:pathLst>
                    <a:path w="16815" h="602" extrusionOk="0">
                      <a:moveTo>
                        <a:pt x="302" y="1"/>
                      </a:moveTo>
                      <a:cubicBezTo>
                        <a:pt x="136" y="1"/>
                        <a:pt x="1" y="135"/>
                        <a:pt x="1" y="302"/>
                      </a:cubicBezTo>
                      <a:cubicBezTo>
                        <a:pt x="1" y="468"/>
                        <a:pt x="136" y="602"/>
                        <a:pt x="302" y="602"/>
                      </a:cubicBezTo>
                      <a:lnTo>
                        <a:pt x="16514" y="602"/>
                      </a:lnTo>
                      <a:cubicBezTo>
                        <a:pt x="16680" y="602"/>
                        <a:pt x="16814" y="468"/>
                        <a:pt x="16814" y="302"/>
                      </a:cubicBezTo>
                      <a:cubicBezTo>
                        <a:pt x="16814" y="135"/>
                        <a:pt x="16680" y="1"/>
                        <a:pt x="165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2">
                  <a:extLst>
                    <a:ext uri="{FF2B5EF4-FFF2-40B4-BE49-F238E27FC236}">
                      <a16:creationId xmlns:a16="http://schemas.microsoft.com/office/drawing/2014/main" id="{7F739D1C-7D00-A868-FF97-A39252C47142}"/>
                    </a:ext>
                  </a:extLst>
                </p:cNvPr>
                <p:cNvSpPr/>
                <p:nvPr/>
              </p:nvSpPr>
              <p:spPr>
                <a:xfrm>
                  <a:off x="5312187" y="1583049"/>
                  <a:ext cx="239864" cy="11853"/>
                </a:xfrm>
                <a:custGeom>
                  <a:avLst/>
                  <a:gdLst/>
                  <a:ahLst/>
                  <a:cxnLst/>
                  <a:rect l="l" t="t" r="r" b="b"/>
                  <a:pathLst>
                    <a:path w="12182" h="602" extrusionOk="0">
                      <a:moveTo>
                        <a:pt x="300" y="1"/>
                      </a:moveTo>
                      <a:cubicBezTo>
                        <a:pt x="134" y="1"/>
                        <a:pt x="0" y="135"/>
                        <a:pt x="0" y="302"/>
                      </a:cubicBezTo>
                      <a:cubicBezTo>
                        <a:pt x="0" y="468"/>
                        <a:pt x="134" y="602"/>
                        <a:pt x="300" y="602"/>
                      </a:cubicBezTo>
                      <a:lnTo>
                        <a:pt x="11882" y="602"/>
                      </a:lnTo>
                      <a:cubicBezTo>
                        <a:pt x="12048" y="602"/>
                        <a:pt x="12182" y="468"/>
                        <a:pt x="12182" y="302"/>
                      </a:cubicBezTo>
                      <a:cubicBezTo>
                        <a:pt x="12182" y="135"/>
                        <a:pt x="12048" y="1"/>
                        <a:pt x="1188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2">
                  <a:extLst>
                    <a:ext uri="{FF2B5EF4-FFF2-40B4-BE49-F238E27FC236}">
                      <a16:creationId xmlns:a16="http://schemas.microsoft.com/office/drawing/2014/main" id="{4B696200-01B5-0B2A-70B9-50F899CF260D}"/>
                    </a:ext>
                  </a:extLst>
                </p:cNvPr>
                <p:cNvSpPr/>
                <p:nvPr/>
              </p:nvSpPr>
              <p:spPr>
                <a:xfrm>
                  <a:off x="5791166" y="1648558"/>
                  <a:ext cx="148404" cy="11853"/>
                </a:xfrm>
                <a:custGeom>
                  <a:avLst/>
                  <a:gdLst/>
                  <a:ahLst/>
                  <a:cxnLst/>
                  <a:rect l="l" t="t" r="r" b="b"/>
                  <a:pathLst>
                    <a:path w="7537" h="602" extrusionOk="0">
                      <a:moveTo>
                        <a:pt x="294" y="1"/>
                      </a:moveTo>
                      <a:cubicBezTo>
                        <a:pt x="131" y="4"/>
                        <a:pt x="0" y="138"/>
                        <a:pt x="0" y="302"/>
                      </a:cubicBezTo>
                      <a:cubicBezTo>
                        <a:pt x="0" y="464"/>
                        <a:pt x="131" y="598"/>
                        <a:pt x="294" y="602"/>
                      </a:cubicBezTo>
                      <a:lnTo>
                        <a:pt x="7242" y="602"/>
                      </a:lnTo>
                      <a:cubicBezTo>
                        <a:pt x="7406" y="598"/>
                        <a:pt x="7536" y="464"/>
                        <a:pt x="7536" y="302"/>
                      </a:cubicBezTo>
                      <a:cubicBezTo>
                        <a:pt x="7536" y="138"/>
                        <a:pt x="7406" y="4"/>
                        <a:pt x="72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2">
                  <a:extLst>
                    <a:ext uri="{FF2B5EF4-FFF2-40B4-BE49-F238E27FC236}">
                      <a16:creationId xmlns:a16="http://schemas.microsoft.com/office/drawing/2014/main" id="{4848F4B2-B9B5-03BE-8FD3-50B221C94796}"/>
                    </a:ext>
                  </a:extLst>
                </p:cNvPr>
                <p:cNvSpPr/>
                <p:nvPr/>
              </p:nvSpPr>
              <p:spPr>
                <a:xfrm>
                  <a:off x="5448875" y="1648558"/>
                  <a:ext cx="297142" cy="11853"/>
                </a:xfrm>
                <a:custGeom>
                  <a:avLst/>
                  <a:gdLst/>
                  <a:ahLst/>
                  <a:cxnLst/>
                  <a:rect l="l" t="t" r="r" b="b"/>
                  <a:pathLst>
                    <a:path w="15091" h="602" extrusionOk="0">
                      <a:moveTo>
                        <a:pt x="301" y="1"/>
                      </a:moveTo>
                      <a:cubicBezTo>
                        <a:pt x="135" y="1"/>
                        <a:pt x="0" y="135"/>
                        <a:pt x="0" y="302"/>
                      </a:cubicBezTo>
                      <a:cubicBezTo>
                        <a:pt x="0" y="468"/>
                        <a:pt x="135" y="602"/>
                        <a:pt x="301" y="602"/>
                      </a:cubicBezTo>
                      <a:cubicBezTo>
                        <a:pt x="303" y="602"/>
                        <a:pt x="305" y="602"/>
                        <a:pt x="307" y="602"/>
                      </a:cubicBezTo>
                      <a:lnTo>
                        <a:pt x="14783" y="602"/>
                      </a:lnTo>
                      <a:cubicBezTo>
                        <a:pt x="14785" y="602"/>
                        <a:pt x="14787" y="602"/>
                        <a:pt x="14789" y="602"/>
                      </a:cubicBezTo>
                      <a:cubicBezTo>
                        <a:pt x="14955" y="602"/>
                        <a:pt x="15090" y="468"/>
                        <a:pt x="15090" y="302"/>
                      </a:cubicBezTo>
                      <a:cubicBezTo>
                        <a:pt x="15090" y="135"/>
                        <a:pt x="14955" y="1"/>
                        <a:pt x="14789" y="1"/>
                      </a:cubicBezTo>
                      <a:cubicBezTo>
                        <a:pt x="14787" y="1"/>
                        <a:pt x="14785" y="1"/>
                        <a:pt x="14783" y="1"/>
                      </a:cubicBezTo>
                      <a:lnTo>
                        <a:pt x="307"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2">
                  <a:extLst>
                    <a:ext uri="{FF2B5EF4-FFF2-40B4-BE49-F238E27FC236}">
                      <a16:creationId xmlns:a16="http://schemas.microsoft.com/office/drawing/2014/main" id="{0F92DC7B-813A-3E6E-E11C-E004640AB1CF}"/>
                    </a:ext>
                  </a:extLst>
                </p:cNvPr>
                <p:cNvSpPr/>
                <p:nvPr/>
              </p:nvSpPr>
              <p:spPr>
                <a:xfrm>
                  <a:off x="5312305" y="1648558"/>
                  <a:ext cx="85711" cy="11853"/>
                </a:xfrm>
                <a:custGeom>
                  <a:avLst/>
                  <a:gdLst/>
                  <a:ahLst/>
                  <a:cxnLst/>
                  <a:rect l="l" t="t" r="r" b="b"/>
                  <a:pathLst>
                    <a:path w="4353" h="602" extrusionOk="0">
                      <a:moveTo>
                        <a:pt x="294" y="1"/>
                      </a:moveTo>
                      <a:cubicBezTo>
                        <a:pt x="131" y="4"/>
                        <a:pt x="0" y="138"/>
                        <a:pt x="0" y="302"/>
                      </a:cubicBezTo>
                      <a:cubicBezTo>
                        <a:pt x="0" y="464"/>
                        <a:pt x="131" y="598"/>
                        <a:pt x="294" y="602"/>
                      </a:cubicBezTo>
                      <a:lnTo>
                        <a:pt x="4059" y="602"/>
                      </a:lnTo>
                      <a:cubicBezTo>
                        <a:pt x="4222" y="598"/>
                        <a:pt x="4353" y="464"/>
                        <a:pt x="4353" y="302"/>
                      </a:cubicBezTo>
                      <a:cubicBezTo>
                        <a:pt x="4353" y="138"/>
                        <a:pt x="4222" y="4"/>
                        <a:pt x="40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2">
                  <a:extLst>
                    <a:ext uri="{FF2B5EF4-FFF2-40B4-BE49-F238E27FC236}">
                      <a16:creationId xmlns:a16="http://schemas.microsoft.com/office/drawing/2014/main" id="{E96ACB32-9781-C2D5-AE40-2DC0E0480261}"/>
                    </a:ext>
                  </a:extLst>
                </p:cNvPr>
                <p:cNvSpPr/>
                <p:nvPr/>
              </p:nvSpPr>
              <p:spPr>
                <a:xfrm>
                  <a:off x="5568590" y="1705875"/>
                  <a:ext cx="370979" cy="11853"/>
                </a:xfrm>
                <a:custGeom>
                  <a:avLst/>
                  <a:gdLst/>
                  <a:ahLst/>
                  <a:cxnLst/>
                  <a:rect l="l" t="t" r="r" b="b"/>
                  <a:pathLst>
                    <a:path w="18841" h="602" extrusionOk="0">
                      <a:moveTo>
                        <a:pt x="301" y="0"/>
                      </a:moveTo>
                      <a:cubicBezTo>
                        <a:pt x="135" y="0"/>
                        <a:pt x="0" y="134"/>
                        <a:pt x="0" y="300"/>
                      </a:cubicBezTo>
                      <a:cubicBezTo>
                        <a:pt x="0" y="468"/>
                        <a:pt x="135" y="602"/>
                        <a:pt x="301" y="602"/>
                      </a:cubicBezTo>
                      <a:cubicBezTo>
                        <a:pt x="303" y="602"/>
                        <a:pt x="305" y="602"/>
                        <a:pt x="307" y="602"/>
                      </a:cubicBezTo>
                      <a:lnTo>
                        <a:pt x="18546" y="602"/>
                      </a:lnTo>
                      <a:cubicBezTo>
                        <a:pt x="18710" y="598"/>
                        <a:pt x="18840" y="464"/>
                        <a:pt x="18840" y="300"/>
                      </a:cubicBezTo>
                      <a:cubicBezTo>
                        <a:pt x="18840" y="138"/>
                        <a:pt x="18710" y="4"/>
                        <a:pt x="18546" y="1"/>
                      </a:cubicBezTo>
                      <a:lnTo>
                        <a:pt x="307" y="1"/>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2">
                  <a:extLst>
                    <a:ext uri="{FF2B5EF4-FFF2-40B4-BE49-F238E27FC236}">
                      <a16:creationId xmlns:a16="http://schemas.microsoft.com/office/drawing/2014/main" id="{971F8878-D539-2981-6D66-808940DD310A}"/>
                    </a:ext>
                  </a:extLst>
                </p:cNvPr>
                <p:cNvSpPr/>
                <p:nvPr/>
              </p:nvSpPr>
              <p:spPr>
                <a:xfrm>
                  <a:off x="5312325" y="1705875"/>
                  <a:ext cx="137259" cy="11853"/>
                </a:xfrm>
                <a:custGeom>
                  <a:avLst/>
                  <a:gdLst/>
                  <a:ahLst/>
                  <a:cxnLst/>
                  <a:rect l="l" t="t" r="r" b="b"/>
                  <a:pathLst>
                    <a:path w="6971" h="602" extrusionOk="0">
                      <a:moveTo>
                        <a:pt x="6669" y="0"/>
                      </a:moveTo>
                      <a:cubicBezTo>
                        <a:pt x="6667" y="0"/>
                        <a:pt x="6665" y="0"/>
                        <a:pt x="6663" y="1"/>
                      </a:cubicBezTo>
                      <a:lnTo>
                        <a:pt x="293" y="1"/>
                      </a:lnTo>
                      <a:cubicBezTo>
                        <a:pt x="131" y="4"/>
                        <a:pt x="0" y="138"/>
                        <a:pt x="0" y="300"/>
                      </a:cubicBezTo>
                      <a:cubicBezTo>
                        <a:pt x="0" y="464"/>
                        <a:pt x="131" y="598"/>
                        <a:pt x="293" y="602"/>
                      </a:cubicBezTo>
                      <a:lnTo>
                        <a:pt x="6663" y="602"/>
                      </a:lnTo>
                      <a:cubicBezTo>
                        <a:pt x="6665" y="602"/>
                        <a:pt x="6667" y="602"/>
                        <a:pt x="6669" y="602"/>
                      </a:cubicBezTo>
                      <a:cubicBezTo>
                        <a:pt x="6836" y="602"/>
                        <a:pt x="6971" y="468"/>
                        <a:pt x="6971" y="300"/>
                      </a:cubicBezTo>
                      <a:cubicBezTo>
                        <a:pt x="6971" y="134"/>
                        <a:pt x="6836" y="0"/>
                        <a:pt x="666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2">
                  <a:extLst>
                    <a:ext uri="{FF2B5EF4-FFF2-40B4-BE49-F238E27FC236}">
                      <a16:creationId xmlns:a16="http://schemas.microsoft.com/office/drawing/2014/main" id="{12B92C44-8443-AE9E-3BEB-BB11B85054FB}"/>
                    </a:ext>
                  </a:extLst>
                </p:cNvPr>
                <p:cNvSpPr/>
                <p:nvPr/>
              </p:nvSpPr>
              <p:spPr>
                <a:xfrm>
                  <a:off x="5865003" y="1771364"/>
                  <a:ext cx="74566" cy="11853"/>
                </a:xfrm>
                <a:custGeom>
                  <a:avLst/>
                  <a:gdLst/>
                  <a:ahLst/>
                  <a:cxnLst/>
                  <a:rect l="l" t="t" r="r" b="b"/>
                  <a:pathLst>
                    <a:path w="3787" h="602" extrusionOk="0">
                      <a:moveTo>
                        <a:pt x="301" y="0"/>
                      </a:moveTo>
                      <a:cubicBezTo>
                        <a:pt x="136" y="0"/>
                        <a:pt x="1" y="135"/>
                        <a:pt x="1" y="301"/>
                      </a:cubicBezTo>
                      <a:cubicBezTo>
                        <a:pt x="1" y="468"/>
                        <a:pt x="136" y="601"/>
                        <a:pt x="301" y="601"/>
                      </a:cubicBezTo>
                      <a:cubicBezTo>
                        <a:pt x="303" y="601"/>
                        <a:pt x="305" y="601"/>
                        <a:pt x="308" y="601"/>
                      </a:cubicBezTo>
                      <a:lnTo>
                        <a:pt x="3492" y="601"/>
                      </a:lnTo>
                      <a:cubicBezTo>
                        <a:pt x="3656" y="598"/>
                        <a:pt x="3786" y="465"/>
                        <a:pt x="3786" y="301"/>
                      </a:cubicBezTo>
                      <a:cubicBezTo>
                        <a:pt x="3786" y="138"/>
                        <a:pt x="3656" y="4"/>
                        <a:pt x="3492" y="0"/>
                      </a:cubicBezTo>
                      <a:lnTo>
                        <a:pt x="308"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2">
                  <a:extLst>
                    <a:ext uri="{FF2B5EF4-FFF2-40B4-BE49-F238E27FC236}">
                      <a16:creationId xmlns:a16="http://schemas.microsoft.com/office/drawing/2014/main" id="{55124B02-1807-4C6C-A0A5-C0C5F8DE3B35}"/>
                    </a:ext>
                  </a:extLst>
                </p:cNvPr>
                <p:cNvSpPr/>
                <p:nvPr/>
              </p:nvSpPr>
              <p:spPr>
                <a:xfrm>
                  <a:off x="5688542" y="1771364"/>
                  <a:ext cx="137003" cy="11853"/>
                </a:xfrm>
                <a:custGeom>
                  <a:avLst/>
                  <a:gdLst/>
                  <a:ahLst/>
                  <a:cxnLst/>
                  <a:rect l="l" t="t" r="r" b="b"/>
                  <a:pathLst>
                    <a:path w="6958" h="602" extrusionOk="0">
                      <a:moveTo>
                        <a:pt x="294" y="0"/>
                      </a:moveTo>
                      <a:cubicBezTo>
                        <a:pt x="131" y="4"/>
                        <a:pt x="0" y="138"/>
                        <a:pt x="0" y="301"/>
                      </a:cubicBezTo>
                      <a:cubicBezTo>
                        <a:pt x="0" y="465"/>
                        <a:pt x="131" y="598"/>
                        <a:pt x="294" y="601"/>
                      </a:cubicBezTo>
                      <a:lnTo>
                        <a:pt x="6664" y="601"/>
                      </a:lnTo>
                      <a:cubicBezTo>
                        <a:pt x="6827" y="598"/>
                        <a:pt x="6958" y="465"/>
                        <a:pt x="6958" y="301"/>
                      </a:cubicBezTo>
                      <a:cubicBezTo>
                        <a:pt x="6958" y="138"/>
                        <a:pt x="6827" y="4"/>
                        <a:pt x="66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2">
                  <a:extLst>
                    <a:ext uri="{FF2B5EF4-FFF2-40B4-BE49-F238E27FC236}">
                      <a16:creationId xmlns:a16="http://schemas.microsoft.com/office/drawing/2014/main" id="{6EB71D88-5360-1A18-FA1D-8C62C9CB5EFF}"/>
                    </a:ext>
                  </a:extLst>
                </p:cNvPr>
                <p:cNvSpPr/>
                <p:nvPr/>
              </p:nvSpPr>
              <p:spPr>
                <a:xfrm>
                  <a:off x="5312325" y="1771364"/>
                  <a:ext cx="302576" cy="11853"/>
                </a:xfrm>
                <a:custGeom>
                  <a:avLst/>
                  <a:gdLst/>
                  <a:ahLst/>
                  <a:cxnLst/>
                  <a:rect l="l" t="t" r="r" b="b"/>
                  <a:pathLst>
                    <a:path w="15367" h="602" extrusionOk="0">
                      <a:moveTo>
                        <a:pt x="15066" y="0"/>
                      </a:moveTo>
                      <a:cubicBezTo>
                        <a:pt x="15064" y="0"/>
                        <a:pt x="15062" y="0"/>
                        <a:pt x="15059" y="0"/>
                      </a:cubicBezTo>
                      <a:lnTo>
                        <a:pt x="293" y="0"/>
                      </a:lnTo>
                      <a:cubicBezTo>
                        <a:pt x="131" y="4"/>
                        <a:pt x="0" y="138"/>
                        <a:pt x="0" y="301"/>
                      </a:cubicBezTo>
                      <a:cubicBezTo>
                        <a:pt x="0" y="465"/>
                        <a:pt x="131" y="598"/>
                        <a:pt x="293" y="601"/>
                      </a:cubicBezTo>
                      <a:lnTo>
                        <a:pt x="15059" y="601"/>
                      </a:lnTo>
                      <a:cubicBezTo>
                        <a:pt x="15062" y="601"/>
                        <a:pt x="15064" y="601"/>
                        <a:pt x="15066" y="601"/>
                      </a:cubicBezTo>
                      <a:cubicBezTo>
                        <a:pt x="15231" y="601"/>
                        <a:pt x="15366" y="468"/>
                        <a:pt x="15366" y="301"/>
                      </a:cubicBezTo>
                      <a:cubicBezTo>
                        <a:pt x="15366" y="135"/>
                        <a:pt x="15231" y="0"/>
                        <a:pt x="1506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2">
                  <a:extLst>
                    <a:ext uri="{FF2B5EF4-FFF2-40B4-BE49-F238E27FC236}">
                      <a16:creationId xmlns:a16="http://schemas.microsoft.com/office/drawing/2014/main" id="{C3345924-553B-9B77-046B-EB71D638021E}"/>
                    </a:ext>
                  </a:extLst>
                </p:cNvPr>
                <p:cNvSpPr/>
                <p:nvPr/>
              </p:nvSpPr>
              <p:spPr>
                <a:xfrm>
                  <a:off x="5608600" y="1836873"/>
                  <a:ext cx="331087" cy="11853"/>
                </a:xfrm>
                <a:custGeom>
                  <a:avLst/>
                  <a:gdLst/>
                  <a:ahLst/>
                  <a:cxnLst/>
                  <a:rect l="l" t="t" r="r" b="b"/>
                  <a:pathLst>
                    <a:path w="16815" h="602" extrusionOk="0">
                      <a:moveTo>
                        <a:pt x="302" y="0"/>
                      </a:moveTo>
                      <a:cubicBezTo>
                        <a:pt x="136" y="0"/>
                        <a:pt x="1" y="135"/>
                        <a:pt x="1" y="301"/>
                      </a:cubicBezTo>
                      <a:cubicBezTo>
                        <a:pt x="1" y="467"/>
                        <a:pt x="136" y="601"/>
                        <a:pt x="302" y="601"/>
                      </a:cubicBezTo>
                      <a:lnTo>
                        <a:pt x="16514" y="601"/>
                      </a:lnTo>
                      <a:cubicBezTo>
                        <a:pt x="16680" y="601"/>
                        <a:pt x="16814" y="467"/>
                        <a:pt x="16814" y="301"/>
                      </a:cubicBezTo>
                      <a:cubicBezTo>
                        <a:pt x="16814" y="135"/>
                        <a:pt x="16680" y="0"/>
                        <a:pt x="165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2">
                  <a:extLst>
                    <a:ext uri="{FF2B5EF4-FFF2-40B4-BE49-F238E27FC236}">
                      <a16:creationId xmlns:a16="http://schemas.microsoft.com/office/drawing/2014/main" id="{4E91A353-8B15-439C-F7E9-37FF5725150B}"/>
                    </a:ext>
                  </a:extLst>
                </p:cNvPr>
                <p:cNvSpPr/>
                <p:nvPr/>
              </p:nvSpPr>
              <p:spPr>
                <a:xfrm>
                  <a:off x="5312187" y="1836873"/>
                  <a:ext cx="239864" cy="11853"/>
                </a:xfrm>
                <a:custGeom>
                  <a:avLst/>
                  <a:gdLst/>
                  <a:ahLst/>
                  <a:cxnLst/>
                  <a:rect l="l" t="t" r="r" b="b"/>
                  <a:pathLst>
                    <a:path w="12182" h="602" extrusionOk="0">
                      <a:moveTo>
                        <a:pt x="300" y="0"/>
                      </a:moveTo>
                      <a:cubicBezTo>
                        <a:pt x="134" y="0"/>
                        <a:pt x="0" y="135"/>
                        <a:pt x="0" y="301"/>
                      </a:cubicBezTo>
                      <a:cubicBezTo>
                        <a:pt x="0" y="467"/>
                        <a:pt x="134" y="601"/>
                        <a:pt x="300" y="601"/>
                      </a:cubicBezTo>
                      <a:lnTo>
                        <a:pt x="11882" y="601"/>
                      </a:lnTo>
                      <a:cubicBezTo>
                        <a:pt x="12048" y="601"/>
                        <a:pt x="12182" y="467"/>
                        <a:pt x="12182" y="301"/>
                      </a:cubicBezTo>
                      <a:cubicBezTo>
                        <a:pt x="12182" y="135"/>
                        <a:pt x="12048" y="0"/>
                        <a:pt x="1188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2">
                  <a:extLst>
                    <a:ext uri="{FF2B5EF4-FFF2-40B4-BE49-F238E27FC236}">
                      <a16:creationId xmlns:a16="http://schemas.microsoft.com/office/drawing/2014/main" id="{7BD755ED-B7B5-4FFE-912D-8DB27A36D800}"/>
                    </a:ext>
                  </a:extLst>
                </p:cNvPr>
                <p:cNvSpPr/>
                <p:nvPr/>
              </p:nvSpPr>
              <p:spPr>
                <a:xfrm>
                  <a:off x="5791166" y="1902382"/>
                  <a:ext cx="148404" cy="11853"/>
                </a:xfrm>
                <a:custGeom>
                  <a:avLst/>
                  <a:gdLst/>
                  <a:ahLst/>
                  <a:cxnLst/>
                  <a:rect l="l" t="t" r="r" b="b"/>
                  <a:pathLst>
                    <a:path w="7537" h="602" extrusionOk="0">
                      <a:moveTo>
                        <a:pt x="294" y="0"/>
                      </a:moveTo>
                      <a:cubicBezTo>
                        <a:pt x="131" y="4"/>
                        <a:pt x="0" y="137"/>
                        <a:pt x="0" y="300"/>
                      </a:cubicBezTo>
                      <a:cubicBezTo>
                        <a:pt x="0" y="464"/>
                        <a:pt x="131" y="598"/>
                        <a:pt x="294" y="601"/>
                      </a:cubicBezTo>
                      <a:lnTo>
                        <a:pt x="7242" y="601"/>
                      </a:lnTo>
                      <a:cubicBezTo>
                        <a:pt x="7406" y="598"/>
                        <a:pt x="7536" y="464"/>
                        <a:pt x="7536" y="300"/>
                      </a:cubicBezTo>
                      <a:cubicBezTo>
                        <a:pt x="7536" y="137"/>
                        <a:pt x="7406" y="4"/>
                        <a:pt x="724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2">
                  <a:extLst>
                    <a:ext uri="{FF2B5EF4-FFF2-40B4-BE49-F238E27FC236}">
                      <a16:creationId xmlns:a16="http://schemas.microsoft.com/office/drawing/2014/main" id="{508BF15E-5F56-1D1A-B5C5-A4D80D2C4A00}"/>
                    </a:ext>
                  </a:extLst>
                </p:cNvPr>
                <p:cNvSpPr/>
                <p:nvPr/>
              </p:nvSpPr>
              <p:spPr>
                <a:xfrm>
                  <a:off x="5448875" y="1902382"/>
                  <a:ext cx="297142" cy="11853"/>
                </a:xfrm>
                <a:custGeom>
                  <a:avLst/>
                  <a:gdLst/>
                  <a:ahLst/>
                  <a:cxnLst/>
                  <a:rect l="l" t="t" r="r" b="b"/>
                  <a:pathLst>
                    <a:path w="15091" h="602" extrusionOk="0">
                      <a:moveTo>
                        <a:pt x="301" y="0"/>
                      </a:moveTo>
                      <a:cubicBezTo>
                        <a:pt x="135" y="0"/>
                        <a:pt x="0" y="134"/>
                        <a:pt x="0" y="300"/>
                      </a:cubicBezTo>
                      <a:cubicBezTo>
                        <a:pt x="0" y="466"/>
                        <a:pt x="136" y="601"/>
                        <a:pt x="301" y="601"/>
                      </a:cubicBezTo>
                      <a:cubicBezTo>
                        <a:pt x="303" y="601"/>
                        <a:pt x="305" y="601"/>
                        <a:pt x="307" y="601"/>
                      </a:cubicBezTo>
                      <a:lnTo>
                        <a:pt x="14783" y="601"/>
                      </a:lnTo>
                      <a:cubicBezTo>
                        <a:pt x="14785" y="601"/>
                        <a:pt x="14787" y="601"/>
                        <a:pt x="14789" y="601"/>
                      </a:cubicBezTo>
                      <a:cubicBezTo>
                        <a:pt x="14955" y="601"/>
                        <a:pt x="15090" y="466"/>
                        <a:pt x="15090" y="300"/>
                      </a:cubicBezTo>
                      <a:cubicBezTo>
                        <a:pt x="15090" y="134"/>
                        <a:pt x="14955" y="0"/>
                        <a:pt x="14789" y="0"/>
                      </a:cubicBezTo>
                      <a:cubicBezTo>
                        <a:pt x="14787" y="0"/>
                        <a:pt x="14785" y="0"/>
                        <a:pt x="14783" y="0"/>
                      </a:cubicBezTo>
                      <a:lnTo>
                        <a:pt x="307"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2">
                  <a:extLst>
                    <a:ext uri="{FF2B5EF4-FFF2-40B4-BE49-F238E27FC236}">
                      <a16:creationId xmlns:a16="http://schemas.microsoft.com/office/drawing/2014/main" id="{363E56AB-CAE9-4485-5C76-87C6825CFA22}"/>
                    </a:ext>
                  </a:extLst>
                </p:cNvPr>
                <p:cNvSpPr/>
                <p:nvPr/>
              </p:nvSpPr>
              <p:spPr>
                <a:xfrm>
                  <a:off x="5312305" y="1902382"/>
                  <a:ext cx="85711" cy="11853"/>
                </a:xfrm>
                <a:custGeom>
                  <a:avLst/>
                  <a:gdLst/>
                  <a:ahLst/>
                  <a:cxnLst/>
                  <a:rect l="l" t="t" r="r" b="b"/>
                  <a:pathLst>
                    <a:path w="4353" h="602" extrusionOk="0">
                      <a:moveTo>
                        <a:pt x="294" y="0"/>
                      </a:moveTo>
                      <a:cubicBezTo>
                        <a:pt x="131" y="4"/>
                        <a:pt x="0" y="137"/>
                        <a:pt x="0" y="300"/>
                      </a:cubicBezTo>
                      <a:cubicBezTo>
                        <a:pt x="0" y="464"/>
                        <a:pt x="131" y="598"/>
                        <a:pt x="294" y="601"/>
                      </a:cubicBezTo>
                      <a:lnTo>
                        <a:pt x="4059" y="601"/>
                      </a:lnTo>
                      <a:cubicBezTo>
                        <a:pt x="4222" y="598"/>
                        <a:pt x="4353" y="464"/>
                        <a:pt x="4353" y="300"/>
                      </a:cubicBezTo>
                      <a:cubicBezTo>
                        <a:pt x="4353" y="137"/>
                        <a:pt x="4222" y="4"/>
                        <a:pt x="40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3" name="Rectangle 1">
            <a:extLst>
              <a:ext uri="{FF2B5EF4-FFF2-40B4-BE49-F238E27FC236}">
                <a16:creationId xmlns:a16="http://schemas.microsoft.com/office/drawing/2014/main" id="{17C72D9E-7EE5-98F5-6F02-170F6A44E869}"/>
              </a:ext>
            </a:extLst>
          </p:cNvPr>
          <p:cNvSpPr>
            <a:spLocks noChangeArrowheads="1"/>
          </p:cNvSpPr>
          <p:nvPr/>
        </p:nvSpPr>
        <p:spPr bwMode="auto">
          <a:xfrm>
            <a:off x="201038" y="976471"/>
            <a:ext cx="5719864"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DM Sans" pitchFamily="2" charset="0"/>
              </a:rPr>
              <a:t>Advantages of Machine Learning (ML):</a:t>
            </a:r>
            <a:endParaRPr kumimoji="0" lang="en-US" altLang="en-US" sz="1800" b="0" i="0" u="none" strike="noStrike" cap="none" normalizeH="0" baseline="0" dirty="0">
              <a:ln>
                <a:noFill/>
              </a:ln>
              <a:solidFill>
                <a:schemeClr val="tx1"/>
              </a:solidFill>
              <a:effectLst/>
              <a:latin typeface="DM Sans" pitchFamily="2"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DM Sans" pitchFamily="2" charset="0"/>
              </a:rPr>
              <a:t>Automatically detects patterns in high-dimensional network traffic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DM Sans" pitchFamily="2" charset="0"/>
              </a:rPr>
              <a:t>Can generalize and identify unseen attack vectors.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DM Sans" pitchFamily="2"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DM Sans" pitchFamily="2" charset="0"/>
              </a:rPr>
              <a:t>Key Approaches</a:t>
            </a:r>
            <a:r>
              <a:rPr kumimoji="0" lang="en-US" altLang="en-US" sz="1800" b="0" i="0" u="none" strike="noStrike" cap="none" normalizeH="0" baseline="0" dirty="0">
                <a:ln>
                  <a:noFill/>
                </a:ln>
                <a:solidFill>
                  <a:schemeClr val="tx1"/>
                </a:solidFill>
                <a:effectLst/>
                <a:latin typeface="DM Sans" pitchFamily="2"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DM Sans" pitchFamily="2" charset="0"/>
              </a:rPr>
              <a:t>Supervised Learning (e.g., Random Forest, SVM).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DM Sans" pitchFamily="2" charset="0"/>
              </a:rPr>
              <a:t>Unsupervised Learning (e.g., Isolation Forest).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DM Sans" pitchFamily="2" charset="0"/>
            </a:endParaRPr>
          </a:p>
        </p:txBody>
      </p:sp>
      <p:sp>
        <p:nvSpPr>
          <p:cNvPr id="2" name="TextBox 1">
            <a:extLst>
              <a:ext uri="{FF2B5EF4-FFF2-40B4-BE49-F238E27FC236}">
                <a16:creationId xmlns:a16="http://schemas.microsoft.com/office/drawing/2014/main" id="{90CA075B-C6B5-8D47-4C57-9127184ABA94}"/>
              </a:ext>
            </a:extLst>
          </p:cNvPr>
          <p:cNvSpPr txBox="1"/>
          <p:nvPr/>
        </p:nvSpPr>
        <p:spPr>
          <a:xfrm>
            <a:off x="8469266" y="4596099"/>
            <a:ext cx="330200" cy="307777"/>
          </a:xfrm>
          <a:prstGeom prst="rect">
            <a:avLst/>
          </a:prstGeom>
          <a:noFill/>
        </p:spPr>
        <p:txBody>
          <a:bodyPr wrap="square" rtlCol="0">
            <a:spAutoFit/>
          </a:bodyPr>
          <a:lstStyle/>
          <a:p>
            <a:r>
              <a:rPr lang="en-US" dirty="0"/>
              <a:t>4</a:t>
            </a:r>
          </a:p>
        </p:txBody>
      </p:sp>
    </p:spTree>
    <p:extLst>
      <p:ext uri="{BB962C8B-B14F-4D97-AF65-F5344CB8AC3E}">
        <p14:creationId xmlns:p14="http://schemas.microsoft.com/office/powerpoint/2010/main" val="4242630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7">
          <a:extLst>
            <a:ext uri="{FF2B5EF4-FFF2-40B4-BE49-F238E27FC236}">
              <a16:creationId xmlns:a16="http://schemas.microsoft.com/office/drawing/2014/main" id="{2C1823C8-E3EA-50CC-77D7-7972A0E61053}"/>
            </a:ext>
          </a:extLst>
        </p:cNvPr>
        <p:cNvGrpSpPr/>
        <p:nvPr/>
      </p:nvGrpSpPr>
      <p:grpSpPr>
        <a:xfrm>
          <a:off x="0" y="0"/>
          <a:ext cx="0" cy="0"/>
          <a:chOff x="0" y="0"/>
          <a:chExt cx="0" cy="0"/>
        </a:xfrm>
      </p:grpSpPr>
      <p:sp>
        <p:nvSpPr>
          <p:cNvPr id="328" name="Google Shape;328;p32">
            <a:extLst>
              <a:ext uri="{FF2B5EF4-FFF2-40B4-BE49-F238E27FC236}">
                <a16:creationId xmlns:a16="http://schemas.microsoft.com/office/drawing/2014/main" id="{2E0CB64C-8343-C581-6D70-167B4533746F}"/>
              </a:ext>
            </a:extLst>
          </p:cNvPr>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3.Problem Statement</a:t>
            </a:r>
            <a:endParaRPr dirty="0"/>
          </a:p>
        </p:txBody>
      </p:sp>
      <p:sp>
        <p:nvSpPr>
          <p:cNvPr id="330" name="Google Shape;330;p32">
            <a:extLst>
              <a:ext uri="{FF2B5EF4-FFF2-40B4-BE49-F238E27FC236}">
                <a16:creationId xmlns:a16="http://schemas.microsoft.com/office/drawing/2014/main" id="{E817693B-4094-634B-C788-26391A3A7A02}"/>
              </a:ext>
            </a:extLst>
          </p:cNvPr>
          <p:cNvSpPr/>
          <p:nvPr/>
        </p:nvSpPr>
        <p:spPr>
          <a:xfrm>
            <a:off x="3650822" y="2633495"/>
            <a:ext cx="12710" cy="35957"/>
          </a:xfrm>
          <a:custGeom>
            <a:avLst/>
            <a:gdLst/>
            <a:ahLst/>
            <a:cxnLst/>
            <a:rect l="l" t="t" r="r" b="b"/>
            <a:pathLst>
              <a:path w="667" h="1887" extrusionOk="0">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2">
            <a:extLst>
              <a:ext uri="{FF2B5EF4-FFF2-40B4-BE49-F238E27FC236}">
                <a16:creationId xmlns:a16="http://schemas.microsoft.com/office/drawing/2014/main" id="{2A6DABDA-8B58-5784-F5CB-6EA92DE264BC}"/>
              </a:ext>
            </a:extLst>
          </p:cNvPr>
          <p:cNvSpPr/>
          <p:nvPr/>
        </p:nvSpPr>
        <p:spPr>
          <a:xfrm>
            <a:off x="6640749" y="1114970"/>
            <a:ext cx="2432897" cy="2913559"/>
          </a:xfrm>
          <a:custGeom>
            <a:avLst/>
            <a:gdLst/>
            <a:ahLst/>
            <a:cxnLst/>
            <a:rect l="l" t="t" r="r" b="b"/>
            <a:pathLst>
              <a:path w="205138" h="197626" extrusionOk="0">
                <a:moveTo>
                  <a:pt x="118317" y="1"/>
                </a:moveTo>
                <a:cubicBezTo>
                  <a:pt x="118225" y="1"/>
                  <a:pt x="118134" y="2"/>
                  <a:pt x="118043" y="3"/>
                </a:cubicBezTo>
                <a:cubicBezTo>
                  <a:pt x="89747" y="445"/>
                  <a:pt x="90632" y="18129"/>
                  <a:pt x="82233" y="42446"/>
                </a:cubicBezTo>
                <a:cubicBezTo>
                  <a:pt x="73832" y="66761"/>
                  <a:pt x="45537" y="55707"/>
                  <a:pt x="26527" y="64550"/>
                </a:cubicBezTo>
                <a:cubicBezTo>
                  <a:pt x="7517" y="73393"/>
                  <a:pt x="13706" y="109645"/>
                  <a:pt x="14590" y="117603"/>
                </a:cubicBezTo>
                <a:cubicBezTo>
                  <a:pt x="15475" y="125561"/>
                  <a:pt x="6190" y="119371"/>
                  <a:pt x="3095" y="125119"/>
                </a:cubicBezTo>
                <a:cubicBezTo>
                  <a:pt x="1" y="130866"/>
                  <a:pt x="2158" y="141743"/>
                  <a:pt x="2158" y="141743"/>
                </a:cubicBezTo>
                <a:lnTo>
                  <a:pt x="178611" y="197625"/>
                </a:lnTo>
                <a:cubicBezTo>
                  <a:pt x="178611" y="197625"/>
                  <a:pt x="179937" y="195414"/>
                  <a:pt x="185684" y="186131"/>
                </a:cubicBezTo>
                <a:cubicBezTo>
                  <a:pt x="191432" y="176846"/>
                  <a:pt x="172864" y="151204"/>
                  <a:pt x="173684" y="140144"/>
                </a:cubicBezTo>
                <a:cubicBezTo>
                  <a:pt x="174505" y="129084"/>
                  <a:pt x="205137" y="110530"/>
                  <a:pt x="202043" y="89309"/>
                </a:cubicBezTo>
                <a:cubicBezTo>
                  <a:pt x="198958" y="68156"/>
                  <a:pt x="146675" y="1"/>
                  <a:pt x="118317"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2" name="Google Shape;332;p32">
            <a:extLst>
              <a:ext uri="{FF2B5EF4-FFF2-40B4-BE49-F238E27FC236}">
                <a16:creationId xmlns:a16="http://schemas.microsoft.com/office/drawing/2014/main" id="{93DE0B4D-A891-FBA1-83D5-0F79FDC10CF8}"/>
              </a:ext>
            </a:extLst>
          </p:cNvPr>
          <p:cNvGrpSpPr/>
          <p:nvPr/>
        </p:nvGrpSpPr>
        <p:grpSpPr>
          <a:xfrm>
            <a:off x="6483973" y="810639"/>
            <a:ext cx="2418845" cy="2951534"/>
            <a:chOff x="4749388" y="610304"/>
            <a:chExt cx="3694120" cy="4125705"/>
          </a:xfrm>
        </p:grpSpPr>
        <p:grpSp>
          <p:nvGrpSpPr>
            <p:cNvPr id="333" name="Google Shape;333;p32">
              <a:extLst>
                <a:ext uri="{FF2B5EF4-FFF2-40B4-BE49-F238E27FC236}">
                  <a16:creationId xmlns:a16="http://schemas.microsoft.com/office/drawing/2014/main" id="{B6088811-5F60-D4E8-D116-D399BEC244A1}"/>
                </a:ext>
              </a:extLst>
            </p:cNvPr>
            <p:cNvGrpSpPr/>
            <p:nvPr/>
          </p:nvGrpSpPr>
          <p:grpSpPr>
            <a:xfrm>
              <a:off x="4749388" y="610304"/>
              <a:ext cx="3414364" cy="4125705"/>
              <a:chOff x="4749388" y="610304"/>
              <a:chExt cx="3414364" cy="4125705"/>
            </a:xfrm>
          </p:grpSpPr>
          <p:sp>
            <p:nvSpPr>
              <p:cNvPr id="334" name="Google Shape;334;p32">
                <a:extLst>
                  <a:ext uri="{FF2B5EF4-FFF2-40B4-BE49-F238E27FC236}">
                    <a16:creationId xmlns:a16="http://schemas.microsoft.com/office/drawing/2014/main" id="{A755D05B-5024-4E9A-1291-3965374560AB}"/>
                  </a:ext>
                </a:extLst>
              </p:cNvPr>
              <p:cNvSpPr/>
              <p:nvPr/>
            </p:nvSpPr>
            <p:spPr>
              <a:xfrm>
                <a:off x="7913197" y="4599163"/>
                <a:ext cx="177072" cy="63421"/>
              </a:xfrm>
              <a:custGeom>
                <a:avLst/>
                <a:gdLst/>
                <a:ahLst/>
                <a:cxnLst/>
                <a:rect l="l" t="t" r="r" b="b"/>
                <a:pathLst>
                  <a:path w="8993" h="3221" extrusionOk="0">
                    <a:moveTo>
                      <a:pt x="337" y="0"/>
                    </a:moveTo>
                    <a:cubicBezTo>
                      <a:pt x="209" y="0"/>
                      <a:pt x="90" y="82"/>
                      <a:pt x="50" y="211"/>
                    </a:cubicBezTo>
                    <a:cubicBezTo>
                      <a:pt x="0" y="369"/>
                      <a:pt x="89" y="537"/>
                      <a:pt x="247" y="587"/>
                    </a:cubicBezTo>
                    <a:lnTo>
                      <a:pt x="8583" y="3205"/>
                    </a:lnTo>
                    <a:cubicBezTo>
                      <a:pt x="8612" y="3214"/>
                      <a:pt x="8643" y="3219"/>
                      <a:pt x="8673" y="3220"/>
                    </a:cubicBezTo>
                    <a:cubicBezTo>
                      <a:pt x="8822" y="3219"/>
                      <a:pt x="8947" y="3111"/>
                      <a:pt x="8970" y="2964"/>
                    </a:cubicBezTo>
                    <a:cubicBezTo>
                      <a:pt x="8992" y="2818"/>
                      <a:pt x="8905" y="2677"/>
                      <a:pt x="8763" y="2633"/>
                    </a:cubicBezTo>
                    <a:lnTo>
                      <a:pt x="427" y="14"/>
                    </a:lnTo>
                    <a:cubicBezTo>
                      <a:pt x="397" y="5"/>
                      <a:pt x="367" y="0"/>
                      <a:pt x="33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2">
                <a:extLst>
                  <a:ext uri="{FF2B5EF4-FFF2-40B4-BE49-F238E27FC236}">
                    <a16:creationId xmlns:a16="http://schemas.microsoft.com/office/drawing/2014/main" id="{C83C69A2-0F3C-3EE5-654C-6BB7EA078340}"/>
                  </a:ext>
                </a:extLst>
              </p:cNvPr>
              <p:cNvSpPr/>
              <p:nvPr/>
            </p:nvSpPr>
            <p:spPr>
              <a:xfrm>
                <a:off x="4749388" y="3605665"/>
                <a:ext cx="3058015" cy="968079"/>
              </a:xfrm>
              <a:custGeom>
                <a:avLst/>
                <a:gdLst/>
                <a:ahLst/>
                <a:cxnLst/>
                <a:rect l="l" t="t" r="r" b="b"/>
                <a:pathLst>
                  <a:path w="155308" h="49166" extrusionOk="0">
                    <a:moveTo>
                      <a:pt x="335" y="1"/>
                    </a:moveTo>
                    <a:cubicBezTo>
                      <a:pt x="207" y="1"/>
                      <a:pt x="89" y="84"/>
                      <a:pt x="51" y="213"/>
                    </a:cubicBezTo>
                    <a:cubicBezTo>
                      <a:pt x="1" y="370"/>
                      <a:pt x="89" y="539"/>
                      <a:pt x="247" y="589"/>
                    </a:cubicBezTo>
                    <a:lnTo>
                      <a:pt x="154899" y="49152"/>
                    </a:lnTo>
                    <a:cubicBezTo>
                      <a:pt x="154929" y="49161"/>
                      <a:pt x="154958" y="49166"/>
                      <a:pt x="154989" y="49166"/>
                    </a:cubicBezTo>
                    <a:cubicBezTo>
                      <a:pt x="155137" y="49165"/>
                      <a:pt x="155263" y="49057"/>
                      <a:pt x="155285" y="48911"/>
                    </a:cubicBezTo>
                    <a:cubicBezTo>
                      <a:pt x="155308" y="48764"/>
                      <a:pt x="155220" y="48623"/>
                      <a:pt x="155079" y="48579"/>
                    </a:cubicBezTo>
                    <a:lnTo>
                      <a:pt x="428" y="16"/>
                    </a:lnTo>
                    <a:cubicBezTo>
                      <a:pt x="397" y="6"/>
                      <a:pt x="366" y="1"/>
                      <a:pt x="33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2">
                <a:extLst>
                  <a:ext uri="{FF2B5EF4-FFF2-40B4-BE49-F238E27FC236}">
                    <a16:creationId xmlns:a16="http://schemas.microsoft.com/office/drawing/2014/main" id="{83090354-B8CC-A251-8179-1501C7D7FD57}"/>
                  </a:ext>
                </a:extLst>
              </p:cNvPr>
              <p:cNvSpPr/>
              <p:nvPr/>
            </p:nvSpPr>
            <p:spPr>
              <a:xfrm>
                <a:off x="5144546" y="3926553"/>
                <a:ext cx="1499787" cy="803529"/>
              </a:xfrm>
              <a:custGeom>
                <a:avLst/>
                <a:gdLst/>
                <a:ahLst/>
                <a:cxnLst/>
                <a:rect l="l" t="t" r="r" b="b"/>
                <a:pathLst>
                  <a:path w="76170" h="40809" extrusionOk="0">
                    <a:moveTo>
                      <a:pt x="16891" y="0"/>
                    </a:moveTo>
                    <a:lnTo>
                      <a:pt x="0" y="20778"/>
                    </a:lnTo>
                    <a:lnTo>
                      <a:pt x="57401" y="40808"/>
                    </a:lnTo>
                    <a:lnTo>
                      <a:pt x="76170" y="20029"/>
                    </a:lnTo>
                    <a:lnTo>
                      <a:pt x="16891"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2">
                <a:extLst>
                  <a:ext uri="{FF2B5EF4-FFF2-40B4-BE49-F238E27FC236}">
                    <a16:creationId xmlns:a16="http://schemas.microsoft.com/office/drawing/2014/main" id="{1A549D1D-FA19-F0DB-19B4-312BEEEA3040}"/>
                  </a:ext>
                </a:extLst>
              </p:cNvPr>
              <p:cNvSpPr/>
              <p:nvPr/>
            </p:nvSpPr>
            <p:spPr>
              <a:xfrm>
                <a:off x="5137379" y="3920626"/>
                <a:ext cx="1514200" cy="815383"/>
              </a:xfrm>
              <a:custGeom>
                <a:avLst/>
                <a:gdLst/>
                <a:ahLst/>
                <a:cxnLst/>
                <a:rect l="l" t="t" r="r" b="b"/>
                <a:pathLst>
                  <a:path w="76902" h="41411" extrusionOk="0">
                    <a:moveTo>
                      <a:pt x="17357" y="653"/>
                    </a:moveTo>
                    <a:lnTo>
                      <a:pt x="76004" y="20468"/>
                    </a:lnTo>
                    <a:lnTo>
                      <a:pt x="57675" y="40760"/>
                    </a:lnTo>
                    <a:lnTo>
                      <a:pt x="867" y="20936"/>
                    </a:lnTo>
                    <a:lnTo>
                      <a:pt x="17357" y="653"/>
                    </a:lnTo>
                    <a:close/>
                    <a:moveTo>
                      <a:pt x="17258" y="0"/>
                    </a:moveTo>
                    <a:cubicBezTo>
                      <a:pt x="17168" y="0"/>
                      <a:pt x="17081" y="40"/>
                      <a:pt x="17023" y="112"/>
                    </a:cubicBezTo>
                    <a:lnTo>
                      <a:pt x="131" y="20890"/>
                    </a:lnTo>
                    <a:cubicBezTo>
                      <a:pt x="0" y="21051"/>
                      <a:pt x="69" y="21294"/>
                      <a:pt x="266" y="21362"/>
                    </a:cubicBezTo>
                    <a:lnTo>
                      <a:pt x="57665" y="41394"/>
                    </a:lnTo>
                    <a:cubicBezTo>
                      <a:pt x="57697" y="41404"/>
                      <a:pt x="57731" y="41410"/>
                      <a:pt x="57765" y="41410"/>
                    </a:cubicBezTo>
                    <a:cubicBezTo>
                      <a:pt x="57850" y="41410"/>
                      <a:pt x="57931" y="41373"/>
                      <a:pt x="57988" y="41309"/>
                    </a:cubicBezTo>
                    <a:lnTo>
                      <a:pt x="76757" y="20531"/>
                    </a:lnTo>
                    <a:cubicBezTo>
                      <a:pt x="76901" y="20371"/>
                      <a:pt x="76835" y="20115"/>
                      <a:pt x="76630" y="20045"/>
                    </a:cubicBezTo>
                    <a:lnTo>
                      <a:pt x="17352" y="16"/>
                    </a:lnTo>
                    <a:cubicBezTo>
                      <a:pt x="17321" y="5"/>
                      <a:pt x="17289" y="0"/>
                      <a:pt x="1725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2">
                <a:extLst>
                  <a:ext uri="{FF2B5EF4-FFF2-40B4-BE49-F238E27FC236}">
                    <a16:creationId xmlns:a16="http://schemas.microsoft.com/office/drawing/2014/main" id="{40615A71-C59E-AEE2-A945-D7881600662D}"/>
                  </a:ext>
                </a:extLst>
              </p:cNvPr>
              <p:cNvSpPr/>
              <p:nvPr/>
            </p:nvSpPr>
            <p:spPr>
              <a:xfrm>
                <a:off x="5351606" y="4040164"/>
                <a:ext cx="1136034" cy="581091"/>
              </a:xfrm>
              <a:custGeom>
                <a:avLst/>
                <a:gdLst/>
                <a:ahLst/>
                <a:cxnLst/>
                <a:rect l="l" t="t" r="r" b="b"/>
                <a:pathLst>
                  <a:path w="57696" h="29512" extrusionOk="0">
                    <a:moveTo>
                      <a:pt x="12601" y="1"/>
                    </a:moveTo>
                    <a:lnTo>
                      <a:pt x="1" y="14591"/>
                    </a:lnTo>
                    <a:lnTo>
                      <a:pt x="45096" y="29512"/>
                    </a:lnTo>
                    <a:lnTo>
                      <a:pt x="57696" y="15917"/>
                    </a:lnTo>
                    <a:lnTo>
                      <a:pt x="12601"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2">
                <a:extLst>
                  <a:ext uri="{FF2B5EF4-FFF2-40B4-BE49-F238E27FC236}">
                    <a16:creationId xmlns:a16="http://schemas.microsoft.com/office/drawing/2014/main" id="{5715B094-7F47-470B-076C-92E3D3826A89}"/>
                  </a:ext>
                </a:extLst>
              </p:cNvPr>
              <p:cNvSpPr/>
              <p:nvPr/>
            </p:nvSpPr>
            <p:spPr>
              <a:xfrm>
                <a:off x="5344380" y="4034257"/>
                <a:ext cx="1150506" cy="592925"/>
              </a:xfrm>
              <a:custGeom>
                <a:avLst/>
                <a:gdLst/>
                <a:ahLst/>
                <a:cxnLst/>
                <a:rect l="l" t="t" r="r" b="b"/>
                <a:pathLst>
                  <a:path w="58431" h="30113" extrusionOk="0">
                    <a:moveTo>
                      <a:pt x="13063" y="653"/>
                    </a:moveTo>
                    <a:lnTo>
                      <a:pt x="57533" y="16349"/>
                    </a:lnTo>
                    <a:lnTo>
                      <a:pt x="45374" y="29466"/>
                    </a:lnTo>
                    <a:lnTo>
                      <a:pt x="891" y="14747"/>
                    </a:lnTo>
                    <a:lnTo>
                      <a:pt x="13063" y="653"/>
                    </a:lnTo>
                    <a:close/>
                    <a:moveTo>
                      <a:pt x="12969" y="1"/>
                    </a:moveTo>
                    <a:cubicBezTo>
                      <a:pt x="12883" y="1"/>
                      <a:pt x="12799" y="37"/>
                      <a:pt x="12740" y="104"/>
                    </a:cubicBezTo>
                    <a:lnTo>
                      <a:pt x="140" y="14695"/>
                    </a:lnTo>
                    <a:cubicBezTo>
                      <a:pt x="0" y="14856"/>
                      <a:pt x="70" y="15108"/>
                      <a:pt x="274" y="15176"/>
                    </a:cubicBezTo>
                    <a:lnTo>
                      <a:pt x="45368" y="30097"/>
                    </a:lnTo>
                    <a:cubicBezTo>
                      <a:pt x="45399" y="30108"/>
                      <a:pt x="45431" y="30113"/>
                      <a:pt x="45463" y="30113"/>
                    </a:cubicBezTo>
                    <a:cubicBezTo>
                      <a:pt x="45546" y="30113"/>
                      <a:pt x="45625" y="30077"/>
                      <a:pt x="45682" y="30016"/>
                    </a:cubicBezTo>
                    <a:lnTo>
                      <a:pt x="58283" y="16421"/>
                    </a:lnTo>
                    <a:cubicBezTo>
                      <a:pt x="58430" y="16263"/>
                      <a:pt x="58366" y="16006"/>
                      <a:pt x="58162" y="15934"/>
                    </a:cubicBezTo>
                    <a:lnTo>
                      <a:pt x="13067" y="17"/>
                    </a:lnTo>
                    <a:cubicBezTo>
                      <a:pt x="13035" y="6"/>
                      <a:pt x="13002" y="1"/>
                      <a:pt x="129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2">
                <a:extLst>
                  <a:ext uri="{FF2B5EF4-FFF2-40B4-BE49-F238E27FC236}">
                    <a16:creationId xmlns:a16="http://schemas.microsoft.com/office/drawing/2014/main" id="{5467F22A-28A2-CB33-DC1B-F4F86E5C334F}"/>
                  </a:ext>
                </a:extLst>
              </p:cNvPr>
              <p:cNvSpPr/>
              <p:nvPr/>
            </p:nvSpPr>
            <p:spPr>
              <a:xfrm>
                <a:off x="5327762" y="1230441"/>
                <a:ext cx="2829965" cy="2851368"/>
              </a:xfrm>
              <a:custGeom>
                <a:avLst/>
                <a:gdLst/>
                <a:ahLst/>
                <a:cxnLst/>
                <a:rect l="l" t="t" r="r" b="b"/>
                <a:pathLst>
                  <a:path w="143726" h="144813" extrusionOk="0">
                    <a:moveTo>
                      <a:pt x="90746" y="0"/>
                    </a:moveTo>
                    <a:cubicBezTo>
                      <a:pt x="89662" y="0"/>
                      <a:pt x="88308" y="521"/>
                      <a:pt x="86998" y="974"/>
                    </a:cubicBezTo>
                    <a:cubicBezTo>
                      <a:pt x="84084" y="1983"/>
                      <a:pt x="76236" y="9607"/>
                      <a:pt x="74442" y="14428"/>
                    </a:cubicBezTo>
                    <a:cubicBezTo>
                      <a:pt x="72648" y="19249"/>
                      <a:pt x="74218" y="20818"/>
                      <a:pt x="77357" y="23733"/>
                    </a:cubicBezTo>
                    <a:cubicBezTo>
                      <a:pt x="80496" y="26647"/>
                      <a:pt x="84308" y="32590"/>
                      <a:pt x="86326" y="38195"/>
                    </a:cubicBezTo>
                    <a:cubicBezTo>
                      <a:pt x="88344" y="43801"/>
                      <a:pt x="90922" y="49182"/>
                      <a:pt x="95070" y="50640"/>
                    </a:cubicBezTo>
                    <a:cubicBezTo>
                      <a:pt x="95070" y="50640"/>
                      <a:pt x="88456" y="53778"/>
                      <a:pt x="84083" y="56918"/>
                    </a:cubicBezTo>
                    <a:cubicBezTo>
                      <a:pt x="79711" y="60056"/>
                      <a:pt x="77581" y="61515"/>
                      <a:pt x="77581" y="61515"/>
                    </a:cubicBezTo>
                    <a:cubicBezTo>
                      <a:pt x="77581" y="61515"/>
                      <a:pt x="71638" y="63196"/>
                      <a:pt x="69396" y="66110"/>
                    </a:cubicBezTo>
                    <a:cubicBezTo>
                      <a:pt x="67154" y="69026"/>
                      <a:pt x="66258" y="70931"/>
                      <a:pt x="66258" y="70931"/>
                    </a:cubicBezTo>
                    <a:cubicBezTo>
                      <a:pt x="66258" y="70931"/>
                      <a:pt x="45965" y="74408"/>
                      <a:pt x="39687" y="79788"/>
                    </a:cubicBezTo>
                    <a:cubicBezTo>
                      <a:pt x="39687" y="79788"/>
                      <a:pt x="30382" y="82255"/>
                      <a:pt x="26458" y="85955"/>
                    </a:cubicBezTo>
                    <a:cubicBezTo>
                      <a:pt x="22535" y="89654"/>
                      <a:pt x="20741" y="96493"/>
                      <a:pt x="20741" y="96493"/>
                    </a:cubicBezTo>
                    <a:cubicBezTo>
                      <a:pt x="20741" y="96493"/>
                      <a:pt x="15472" y="100978"/>
                      <a:pt x="13004" y="102323"/>
                    </a:cubicBezTo>
                    <a:cubicBezTo>
                      <a:pt x="10537" y="103668"/>
                      <a:pt x="6502" y="106247"/>
                      <a:pt x="4484" y="112301"/>
                    </a:cubicBezTo>
                    <a:cubicBezTo>
                      <a:pt x="2466" y="118355"/>
                      <a:pt x="0" y="132033"/>
                      <a:pt x="0" y="132033"/>
                    </a:cubicBezTo>
                    <a:lnTo>
                      <a:pt x="6278" y="134947"/>
                    </a:lnTo>
                    <a:cubicBezTo>
                      <a:pt x="6278" y="134947"/>
                      <a:pt x="6391" y="131359"/>
                      <a:pt x="11997" y="125866"/>
                    </a:cubicBezTo>
                    <a:cubicBezTo>
                      <a:pt x="17602" y="120373"/>
                      <a:pt x="21077" y="111068"/>
                      <a:pt x="21526" y="110844"/>
                    </a:cubicBezTo>
                    <a:cubicBezTo>
                      <a:pt x="21975" y="110619"/>
                      <a:pt x="31840" y="104116"/>
                      <a:pt x="31840" y="104116"/>
                    </a:cubicBezTo>
                    <a:cubicBezTo>
                      <a:pt x="31840" y="104116"/>
                      <a:pt x="39463" y="109386"/>
                      <a:pt x="48096" y="110843"/>
                    </a:cubicBezTo>
                    <a:cubicBezTo>
                      <a:pt x="50834" y="111305"/>
                      <a:pt x="53662" y="111463"/>
                      <a:pt x="56248" y="111463"/>
                    </a:cubicBezTo>
                    <a:cubicBezTo>
                      <a:pt x="61815" y="111463"/>
                      <a:pt x="66258" y="110731"/>
                      <a:pt x="66258" y="110731"/>
                    </a:cubicBezTo>
                    <a:lnTo>
                      <a:pt x="66258" y="110731"/>
                    </a:lnTo>
                    <a:lnTo>
                      <a:pt x="63568" y="119027"/>
                    </a:lnTo>
                    <a:cubicBezTo>
                      <a:pt x="63568" y="119027"/>
                      <a:pt x="57401" y="121718"/>
                      <a:pt x="55831" y="124969"/>
                    </a:cubicBezTo>
                    <a:cubicBezTo>
                      <a:pt x="54261" y="128220"/>
                      <a:pt x="46863" y="140553"/>
                      <a:pt x="46863" y="140553"/>
                    </a:cubicBezTo>
                    <a:lnTo>
                      <a:pt x="52132" y="144813"/>
                    </a:lnTo>
                    <a:cubicBezTo>
                      <a:pt x="52132" y="144813"/>
                      <a:pt x="57625" y="140553"/>
                      <a:pt x="65361" y="136629"/>
                    </a:cubicBezTo>
                    <a:cubicBezTo>
                      <a:pt x="73097" y="132705"/>
                      <a:pt x="75003" y="129902"/>
                      <a:pt x="77245" y="125306"/>
                    </a:cubicBezTo>
                    <a:cubicBezTo>
                      <a:pt x="79487" y="120710"/>
                      <a:pt x="82290" y="111964"/>
                      <a:pt x="82403" y="111179"/>
                    </a:cubicBezTo>
                    <a:cubicBezTo>
                      <a:pt x="82515" y="110395"/>
                      <a:pt x="84756" y="108378"/>
                      <a:pt x="85093" y="103557"/>
                    </a:cubicBezTo>
                    <a:lnTo>
                      <a:pt x="85430" y="98736"/>
                    </a:lnTo>
                    <a:lnTo>
                      <a:pt x="97200" y="88197"/>
                    </a:lnTo>
                    <a:cubicBezTo>
                      <a:pt x="97200" y="88197"/>
                      <a:pt x="106506" y="84497"/>
                      <a:pt x="114241" y="75976"/>
                    </a:cubicBezTo>
                    <a:cubicBezTo>
                      <a:pt x="121976" y="67456"/>
                      <a:pt x="123211" y="63309"/>
                      <a:pt x="123994" y="55685"/>
                    </a:cubicBezTo>
                    <a:cubicBezTo>
                      <a:pt x="124779" y="48061"/>
                      <a:pt x="127919" y="17903"/>
                      <a:pt x="128030" y="17455"/>
                    </a:cubicBezTo>
                    <a:cubicBezTo>
                      <a:pt x="128143" y="17007"/>
                      <a:pt x="129152" y="14764"/>
                      <a:pt x="130498" y="14540"/>
                    </a:cubicBezTo>
                    <a:cubicBezTo>
                      <a:pt x="130520" y="14537"/>
                      <a:pt x="130545" y="14535"/>
                      <a:pt x="130571" y="14535"/>
                    </a:cubicBezTo>
                    <a:cubicBezTo>
                      <a:pt x="132093" y="14535"/>
                      <a:pt x="139259" y="20830"/>
                      <a:pt x="140251" y="21491"/>
                    </a:cubicBezTo>
                    <a:cubicBezTo>
                      <a:pt x="140681" y="21777"/>
                      <a:pt x="141293" y="22002"/>
                      <a:pt x="141873" y="22002"/>
                    </a:cubicBezTo>
                    <a:cubicBezTo>
                      <a:pt x="142653" y="22002"/>
                      <a:pt x="143373" y="21592"/>
                      <a:pt x="143502" y="20369"/>
                    </a:cubicBezTo>
                    <a:cubicBezTo>
                      <a:pt x="143726" y="18240"/>
                      <a:pt x="141933" y="12971"/>
                      <a:pt x="136215" y="7252"/>
                    </a:cubicBezTo>
                    <a:cubicBezTo>
                      <a:pt x="132047" y="3084"/>
                      <a:pt x="128712" y="1478"/>
                      <a:pt x="126690" y="1478"/>
                    </a:cubicBezTo>
                    <a:cubicBezTo>
                      <a:pt x="125938" y="1478"/>
                      <a:pt x="125368" y="1700"/>
                      <a:pt x="125003" y="2095"/>
                    </a:cubicBezTo>
                    <a:cubicBezTo>
                      <a:pt x="123659" y="3552"/>
                      <a:pt x="124555" y="6691"/>
                      <a:pt x="123659" y="11288"/>
                    </a:cubicBezTo>
                    <a:cubicBezTo>
                      <a:pt x="122761" y="15885"/>
                      <a:pt x="117157" y="32478"/>
                      <a:pt x="114354" y="40326"/>
                    </a:cubicBezTo>
                    <a:cubicBezTo>
                      <a:pt x="111550" y="48174"/>
                      <a:pt x="112447" y="58825"/>
                      <a:pt x="112447" y="58825"/>
                    </a:cubicBezTo>
                    <a:cubicBezTo>
                      <a:pt x="112447" y="58825"/>
                      <a:pt x="108635" y="60169"/>
                      <a:pt x="105945" y="62187"/>
                    </a:cubicBezTo>
                    <a:cubicBezTo>
                      <a:pt x="103254" y="64204"/>
                      <a:pt x="99106" y="67008"/>
                      <a:pt x="99106" y="67008"/>
                    </a:cubicBezTo>
                    <a:lnTo>
                      <a:pt x="97985" y="66447"/>
                    </a:lnTo>
                    <a:cubicBezTo>
                      <a:pt x="97985" y="66447"/>
                      <a:pt x="104263" y="60169"/>
                      <a:pt x="106169" y="56581"/>
                    </a:cubicBezTo>
                    <a:cubicBezTo>
                      <a:pt x="108075" y="52993"/>
                      <a:pt x="108635" y="52769"/>
                      <a:pt x="107626" y="50640"/>
                    </a:cubicBezTo>
                    <a:cubicBezTo>
                      <a:pt x="106617" y="48509"/>
                      <a:pt x="98433" y="38195"/>
                      <a:pt x="94845" y="33599"/>
                    </a:cubicBezTo>
                    <a:cubicBezTo>
                      <a:pt x="91258" y="29002"/>
                      <a:pt x="86886" y="21267"/>
                      <a:pt x="85989" y="19025"/>
                    </a:cubicBezTo>
                    <a:cubicBezTo>
                      <a:pt x="85093" y="16782"/>
                      <a:pt x="85205" y="14540"/>
                      <a:pt x="85878" y="12971"/>
                    </a:cubicBezTo>
                    <a:cubicBezTo>
                      <a:pt x="86550" y="11401"/>
                      <a:pt x="92828" y="8261"/>
                      <a:pt x="92941" y="3440"/>
                    </a:cubicBezTo>
                    <a:cubicBezTo>
                      <a:pt x="93002" y="784"/>
                      <a:pt x="92077" y="0"/>
                      <a:pt x="907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2">
                <a:extLst>
                  <a:ext uri="{FF2B5EF4-FFF2-40B4-BE49-F238E27FC236}">
                    <a16:creationId xmlns:a16="http://schemas.microsoft.com/office/drawing/2014/main" id="{D16C25DE-F1C7-5558-88C7-49660DEA1E80}"/>
                  </a:ext>
                </a:extLst>
              </p:cNvPr>
              <p:cNvSpPr/>
              <p:nvPr/>
            </p:nvSpPr>
            <p:spPr>
              <a:xfrm>
                <a:off x="5321461" y="1224534"/>
                <a:ext cx="2842291" cy="2863221"/>
              </a:xfrm>
              <a:custGeom>
                <a:avLst/>
                <a:gdLst/>
                <a:ahLst/>
                <a:cxnLst/>
                <a:rect l="l" t="t" r="r" b="b"/>
                <a:pathLst>
                  <a:path w="144352" h="145415" extrusionOk="0">
                    <a:moveTo>
                      <a:pt x="91065" y="603"/>
                    </a:moveTo>
                    <a:cubicBezTo>
                      <a:pt x="91483" y="603"/>
                      <a:pt x="91848" y="687"/>
                      <a:pt x="92136" y="896"/>
                    </a:cubicBezTo>
                    <a:cubicBezTo>
                      <a:pt x="92717" y="1318"/>
                      <a:pt x="92993" y="2272"/>
                      <a:pt x="92959" y="3734"/>
                    </a:cubicBezTo>
                    <a:cubicBezTo>
                      <a:pt x="92886" y="6901"/>
                      <a:pt x="90026" y="9320"/>
                      <a:pt x="87940" y="11087"/>
                    </a:cubicBezTo>
                    <a:cubicBezTo>
                      <a:pt x="86946" y="11928"/>
                      <a:pt x="86160" y="12592"/>
                      <a:pt x="85921" y="13152"/>
                    </a:cubicBezTo>
                    <a:cubicBezTo>
                      <a:pt x="85142" y="14970"/>
                      <a:pt x="85182" y="17318"/>
                      <a:pt x="86030" y="19436"/>
                    </a:cubicBezTo>
                    <a:cubicBezTo>
                      <a:pt x="86941" y="21716"/>
                      <a:pt x="91326" y="29468"/>
                      <a:pt x="94929" y="34085"/>
                    </a:cubicBezTo>
                    <a:lnTo>
                      <a:pt x="96559" y="36168"/>
                    </a:lnTo>
                    <a:cubicBezTo>
                      <a:pt x="100394" y="41060"/>
                      <a:pt x="106812" y="49249"/>
                      <a:pt x="107674" y="51069"/>
                    </a:cubicBezTo>
                    <a:cubicBezTo>
                      <a:pt x="108449" y="52705"/>
                      <a:pt x="108264" y="53039"/>
                      <a:pt x="107063" y="55204"/>
                    </a:cubicBezTo>
                    <a:cubicBezTo>
                      <a:pt x="106820" y="55639"/>
                      <a:pt x="106540" y="56144"/>
                      <a:pt x="106222" y="56741"/>
                    </a:cubicBezTo>
                    <a:cubicBezTo>
                      <a:pt x="104361" y="60247"/>
                      <a:pt x="98154" y="66473"/>
                      <a:pt x="98091" y="66536"/>
                    </a:cubicBezTo>
                    <a:cubicBezTo>
                      <a:pt x="97947" y="66681"/>
                      <a:pt x="97987" y="66925"/>
                      <a:pt x="98169" y="67016"/>
                    </a:cubicBezTo>
                    <a:lnTo>
                      <a:pt x="99291" y="67577"/>
                    </a:lnTo>
                    <a:cubicBezTo>
                      <a:pt x="99334" y="67598"/>
                      <a:pt x="99380" y="67609"/>
                      <a:pt x="99426" y="67609"/>
                    </a:cubicBezTo>
                    <a:cubicBezTo>
                      <a:pt x="99484" y="67609"/>
                      <a:pt x="99543" y="67592"/>
                      <a:pt x="99593" y="67557"/>
                    </a:cubicBezTo>
                    <a:cubicBezTo>
                      <a:pt x="99635" y="67530"/>
                      <a:pt x="103779" y="64728"/>
                      <a:pt x="106444" y="62728"/>
                    </a:cubicBezTo>
                    <a:cubicBezTo>
                      <a:pt x="109066" y="60762"/>
                      <a:pt x="112829" y="59421"/>
                      <a:pt x="112866" y="59408"/>
                    </a:cubicBezTo>
                    <a:cubicBezTo>
                      <a:pt x="112995" y="59363"/>
                      <a:pt x="113077" y="59236"/>
                      <a:pt x="113066" y="59100"/>
                    </a:cubicBezTo>
                    <a:cubicBezTo>
                      <a:pt x="113057" y="58994"/>
                      <a:pt x="112206" y="48425"/>
                      <a:pt x="114955" y="40727"/>
                    </a:cubicBezTo>
                    <a:cubicBezTo>
                      <a:pt x="117754" y="32890"/>
                      <a:pt x="123361" y="16314"/>
                      <a:pt x="124273" y="11647"/>
                    </a:cubicBezTo>
                    <a:cubicBezTo>
                      <a:pt x="124665" y="9634"/>
                      <a:pt x="124720" y="7878"/>
                      <a:pt x="124762" y="6468"/>
                    </a:cubicBezTo>
                    <a:cubicBezTo>
                      <a:pt x="124818" y="4654"/>
                      <a:pt x="124857" y="3344"/>
                      <a:pt x="125544" y="2600"/>
                    </a:cubicBezTo>
                    <a:cubicBezTo>
                      <a:pt x="125846" y="2272"/>
                      <a:pt x="126330" y="2092"/>
                      <a:pt x="126942" y="2080"/>
                    </a:cubicBezTo>
                    <a:cubicBezTo>
                      <a:pt x="126966" y="2080"/>
                      <a:pt x="126991" y="2080"/>
                      <a:pt x="127015" y="2080"/>
                    </a:cubicBezTo>
                    <a:cubicBezTo>
                      <a:pt x="129303" y="2080"/>
                      <a:pt x="132754" y="4198"/>
                      <a:pt x="136321" y="7766"/>
                    </a:cubicBezTo>
                    <a:cubicBezTo>
                      <a:pt x="142001" y="13445"/>
                      <a:pt x="143740" y="18576"/>
                      <a:pt x="143522" y="20638"/>
                    </a:cubicBezTo>
                    <a:cubicBezTo>
                      <a:pt x="143457" y="21270"/>
                      <a:pt x="143216" y="21688"/>
                      <a:pt x="142808" y="21878"/>
                    </a:cubicBezTo>
                    <a:cubicBezTo>
                      <a:pt x="142624" y="21965"/>
                      <a:pt x="142412" y="22003"/>
                      <a:pt x="142191" y="22003"/>
                    </a:cubicBezTo>
                    <a:cubicBezTo>
                      <a:pt x="141688" y="22003"/>
                      <a:pt x="141134" y="21807"/>
                      <a:pt x="140737" y="21542"/>
                    </a:cubicBezTo>
                    <a:cubicBezTo>
                      <a:pt x="140494" y="21379"/>
                      <a:pt x="139819" y="20828"/>
                      <a:pt x="138967" y="20130"/>
                    </a:cubicBezTo>
                    <a:cubicBezTo>
                      <a:pt x="134653" y="16602"/>
                      <a:pt x="131916" y="14535"/>
                      <a:pt x="130876" y="14535"/>
                    </a:cubicBezTo>
                    <a:cubicBezTo>
                      <a:pt x="130837" y="14535"/>
                      <a:pt x="130801" y="14538"/>
                      <a:pt x="130767" y="14544"/>
                    </a:cubicBezTo>
                    <a:cubicBezTo>
                      <a:pt x="129283" y="14792"/>
                      <a:pt x="128201" y="17112"/>
                      <a:pt x="128059" y="17682"/>
                    </a:cubicBezTo>
                    <a:cubicBezTo>
                      <a:pt x="127933" y="18184"/>
                      <a:pt x="124567" y="50600"/>
                      <a:pt x="124015" y="55954"/>
                    </a:cubicBezTo>
                    <a:cubicBezTo>
                      <a:pt x="123251" y="63375"/>
                      <a:pt x="122104" y="67520"/>
                      <a:pt x="114337" y="76076"/>
                    </a:cubicBezTo>
                    <a:cubicBezTo>
                      <a:pt x="106742" y="84442"/>
                      <a:pt x="97501" y="88181"/>
                      <a:pt x="97408" y="88218"/>
                    </a:cubicBezTo>
                    <a:cubicBezTo>
                      <a:pt x="97375" y="88231"/>
                      <a:pt x="97345" y="88250"/>
                      <a:pt x="97319" y="88274"/>
                    </a:cubicBezTo>
                    <a:lnTo>
                      <a:pt x="85547" y="98812"/>
                    </a:lnTo>
                    <a:cubicBezTo>
                      <a:pt x="85489" y="98864"/>
                      <a:pt x="85453" y="98936"/>
                      <a:pt x="85447" y="99013"/>
                    </a:cubicBezTo>
                    <a:lnTo>
                      <a:pt x="85112" y="103836"/>
                    </a:lnTo>
                    <a:cubicBezTo>
                      <a:pt x="84872" y="107266"/>
                      <a:pt x="83670" y="109209"/>
                      <a:pt x="82952" y="110371"/>
                    </a:cubicBezTo>
                    <a:cubicBezTo>
                      <a:pt x="82658" y="110847"/>
                      <a:pt x="82463" y="111162"/>
                      <a:pt x="82424" y="111438"/>
                    </a:cubicBezTo>
                    <a:cubicBezTo>
                      <a:pt x="82326" y="112124"/>
                      <a:pt x="79536" y="120879"/>
                      <a:pt x="77294" y="125475"/>
                    </a:cubicBezTo>
                    <a:cubicBezTo>
                      <a:pt x="74991" y="130196"/>
                      <a:pt x="73081" y="132838"/>
                      <a:pt x="65544" y="136662"/>
                    </a:cubicBezTo>
                    <a:cubicBezTo>
                      <a:pt x="58667" y="140150"/>
                      <a:pt x="53494" y="143952"/>
                      <a:pt x="52458" y="144732"/>
                    </a:cubicBezTo>
                    <a:lnTo>
                      <a:pt x="47574" y="140784"/>
                    </a:lnTo>
                    <a:cubicBezTo>
                      <a:pt x="48586" y="139094"/>
                      <a:pt x="54981" y="128383"/>
                      <a:pt x="56422" y="125400"/>
                    </a:cubicBezTo>
                    <a:cubicBezTo>
                      <a:pt x="57925" y="122287"/>
                      <a:pt x="63947" y="119628"/>
                      <a:pt x="64007" y="119602"/>
                    </a:cubicBezTo>
                    <a:cubicBezTo>
                      <a:pt x="64086" y="119568"/>
                      <a:pt x="64146" y="119502"/>
                      <a:pt x="64173" y="119420"/>
                    </a:cubicBezTo>
                    <a:lnTo>
                      <a:pt x="66864" y="111124"/>
                    </a:lnTo>
                    <a:cubicBezTo>
                      <a:pt x="66928" y="110926"/>
                      <a:pt x="66778" y="110731"/>
                      <a:pt x="66580" y="110731"/>
                    </a:cubicBezTo>
                    <a:cubicBezTo>
                      <a:pt x="66563" y="110731"/>
                      <a:pt x="66546" y="110732"/>
                      <a:pt x="66529" y="110735"/>
                    </a:cubicBezTo>
                    <a:cubicBezTo>
                      <a:pt x="66465" y="110745"/>
                      <a:pt x="62037" y="111458"/>
                      <a:pt x="56539" y="111458"/>
                    </a:cubicBezTo>
                    <a:cubicBezTo>
                      <a:pt x="53970" y="111458"/>
                      <a:pt x="51167" y="111302"/>
                      <a:pt x="48466" y="110846"/>
                    </a:cubicBezTo>
                    <a:cubicBezTo>
                      <a:pt x="40002" y="109419"/>
                      <a:pt x="32407" y="104222"/>
                      <a:pt x="32332" y="104169"/>
                    </a:cubicBezTo>
                    <a:cubicBezTo>
                      <a:pt x="32280" y="104133"/>
                      <a:pt x="32221" y="104115"/>
                      <a:pt x="32161" y="104115"/>
                    </a:cubicBezTo>
                    <a:cubicBezTo>
                      <a:pt x="32103" y="104115"/>
                      <a:pt x="32045" y="104132"/>
                      <a:pt x="31995" y="104165"/>
                    </a:cubicBezTo>
                    <a:cubicBezTo>
                      <a:pt x="28042" y="106771"/>
                      <a:pt x="22041" y="110708"/>
                      <a:pt x="21712" y="110874"/>
                    </a:cubicBezTo>
                    <a:cubicBezTo>
                      <a:pt x="21521" y="110970"/>
                      <a:pt x="21390" y="111219"/>
                      <a:pt x="20667" y="112721"/>
                    </a:cubicBezTo>
                    <a:cubicBezTo>
                      <a:pt x="19235" y="115696"/>
                      <a:pt x="16255" y="121886"/>
                      <a:pt x="12107" y="125952"/>
                    </a:cubicBezTo>
                    <a:cubicBezTo>
                      <a:pt x="7529" y="130438"/>
                      <a:pt x="6559" y="133671"/>
                      <a:pt x="6354" y="134801"/>
                    </a:cubicBezTo>
                    <a:lnTo>
                      <a:pt x="659" y="132157"/>
                    </a:lnTo>
                    <a:cubicBezTo>
                      <a:pt x="991" y="130343"/>
                      <a:pt x="3245" y="118233"/>
                      <a:pt x="5090" y="112695"/>
                    </a:cubicBezTo>
                    <a:cubicBezTo>
                      <a:pt x="7004" y="106956"/>
                      <a:pt x="10788" y="104349"/>
                      <a:pt x="13469" y="102886"/>
                    </a:cubicBezTo>
                    <a:cubicBezTo>
                      <a:pt x="15935" y="101541"/>
                      <a:pt x="21041" y="97205"/>
                      <a:pt x="21256" y="97022"/>
                    </a:cubicBezTo>
                    <a:cubicBezTo>
                      <a:pt x="21303" y="96981"/>
                      <a:pt x="21336" y="96928"/>
                      <a:pt x="21352" y="96869"/>
                    </a:cubicBezTo>
                    <a:cubicBezTo>
                      <a:pt x="21370" y="96801"/>
                      <a:pt x="23168" y="90071"/>
                      <a:pt x="26985" y="86473"/>
                    </a:cubicBezTo>
                    <a:cubicBezTo>
                      <a:pt x="30807" y="82868"/>
                      <a:pt x="39993" y="80403"/>
                      <a:pt x="40084" y="80379"/>
                    </a:cubicBezTo>
                    <a:cubicBezTo>
                      <a:pt x="40128" y="80367"/>
                      <a:pt x="40169" y="80345"/>
                      <a:pt x="40203" y="80317"/>
                    </a:cubicBezTo>
                    <a:cubicBezTo>
                      <a:pt x="46347" y="75051"/>
                      <a:pt x="66427" y="71562"/>
                      <a:pt x="66629" y="71528"/>
                    </a:cubicBezTo>
                    <a:cubicBezTo>
                      <a:pt x="66726" y="71511"/>
                      <a:pt x="66808" y="71448"/>
                      <a:pt x="66851" y="71359"/>
                    </a:cubicBezTo>
                    <a:cubicBezTo>
                      <a:pt x="66859" y="71341"/>
                      <a:pt x="67763" y="69444"/>
                      <a:pt x="69956" y="66594"/>
                    </a:cubicBezTo>
                    <a:cubicBezTo>
                      <a:pt x="72110" y="63792"/>
                      <a:pt x="77925" y="62121"/>
                      <a:pt x="77983" y="62104"/>
                    </a:cubicBezTo>
                    <a:cubicBezTo>
                      <a:pt x="78013" y="62095"/>
                      <a:pt x="78044" y="62082"/>
                      <a:pt x="78070" y="62063"/>
                    </a:cubicBezTo>
                    <a:cubicBezTo>
                      <a:pt x="78092" y="62048"/>
                      <a:pt x="80253" y="60567"/>
                      <a:pt x="84580" y="57462"/>
                    </a:cubicBezTo>
                    <a:cubicBezTo>
                      <a:pt x="88879" y="54375"/>
                      <a:pt x="95453" y="51242"/>
                      <a:pt x="95520" y="51211"/>
                    </a:cubicBezTo>
                    <a:cubicBezTo>
                      <a:pt x="95761" y="51095"/>
                      <a:pt x="95742" y="50746"/>
                      <a:pt x="95490" y="50657"/>
                    </a:cubicBezTo>
                    <a:cubicBezTo>
                      <a:pt x="91282" y="49178"/>
                      <a:pt x="88704" y="43326"/>
                      <a:pt x="86928" y="38393"/>
                    </a:cubicBezTo>
                    <a:cubicBezTo>
                      <a:pt x="84991" y="33014"/>
                      <a:pt x="81187" y="26882"/>
                      <a:pt x="77881" y="23813"/>
                    </a:cubicBezTo>
                    <a:cubicBezTo>
                      <a:pt x="74824" y="20974"/>
                      <a:pt x="73289" y="19549"/>
                      <a:pt x="75043" y="14833"/>
                    </a:cubicBezTo>
                    <a:cubicBezTo>
                      <a:pt x="76810" y="10084"/>
                      <a:pt x="84523" y="2561"/>
                      <a:pt x="87416" y="1559"/>
                    </a:cubicBezTo>
                    <a:lnTo>
                      <a:pt x="87845" y="1409"/>
                    </a:lnTo>
                    <a:cubicBezTo>
                      <a:pt x="88984" y="1010"/>
                      <a:pt x="90150" y="603"/>
                      <a:pt x="91065" y="603"/>
                    </a:cubicBezTo>
                    <a:close/>
                    <a:moveTo>
                      <a:pt x="91069" y="1"/>
                    </a:moveTo>
                    <a:cubicBezTo>
                      <a:pt x="90044" y="1"/>
                      <a:pt x="88832" y="425"/>
                      <a:pt x="87647" y="840"/>
                    </a:cubicBezTo>
                    <a:lnTo>
                      <a:pt x="87220" y="990"/>
                    </a:lnTo>
                    <a:cubicBezTo>
                      <a:pt x="84236" y="2022"/>
                      <a:pt x="76293" y="9750"/>
                      <a:pt x="74480" y="14622"/>
                    </a:cubicBezTo>
                    <a:cubicBezTo>
                      <a:pt x="72586" y="19715"/>
                      <a:pt x="74426" y="21422"/>
                      <a:pt x="77473" y="24252"/>
                    </a:cubicBezTo>
                    <a:cubicBezTo>
                      <a:pt x="80716" y="27264"/>
                      <a:pt x="84455" y="33296"/>
                      <a:pt x="86363" y="38596"/>
                    </a:cubicBezTo>
                    <a:cubicBezTo>
                      <a:pt x="88202" y="43704"/>
                      <a:pt x="90619" y="49109"/>
                      <a:pt x="94652" y="50964"/>
                    </a:cubicBezTo>
                    <a:cubicBezTo>
                      <a:pt x="92909" y="51822"/>
                      <a:pt x="87799" y="54409"/>
                      <a:pt x="84227" y="56973"/>
                    </a:cubicBezTo>
                    <a:cubicBezTo>
                      <a:pt x="80229" y="59844"/>
                      <a:pt x="78083" y="61323"/>
                      <a:pt x="77770" y="61539"/>
                    </a:cubicBezTo>
                    <a:cubicBezTo>
                      <a:pt x="77157" y="61716"/>
                      <a:pt x="71673" y="63374"/>
                      <a:pt x="69478" y="66227"/>
                    </a:cubicBezTo>
                    <a:cubicBezTo>
                      <a:pt x="67562" y="68720"/>
                      <a:pt x="66626" y="70464"/>
                      <a:pt x="66376" y="70961"/>
                    </a:cubicBezTo>
                    <a:cubicBezTo>
                      <a:pt x="64367" y="71313"/>
                      <a:pt x="45970" y="74652"/>
                      <a:pt x="39864" y="79814"/>
                    </a:cubicBezTo>
                    <a:cubicBezTo>
                      <a:pt x="38952" y="80061"/>
                      <a:pt x="30375" y="82449"/>
                      <a:pt x="26572" y="86035"/>
                    </a:cubicBezTo>
                    <a:cubicBezTo>
                      <a:pt x="22832" y="89560"/>
                      <a:pt x="21032" y="95756"/>
                      <a:pt x="20795" y="96623"/>
                    </a:cubicBezTo>
                    <a:cubicBezTo>
                      <a:pt x="20158" y="97161"/>
                      <a:pt x="15438" y="101127"/>
                      <a:pt x="13181" y="102359"/>
                    </a:cubicBezTo>
                    <a:cubicBezTo>
                      <a:pt x="10411" y="103870"/>
                      <a:pt x="6500" y="106565"/>
                      <a:pt x="4520" y="112505"/>
                    </a:cubicBezTo>
                    <a:cubicBezTo>
                      <a:pt x="2518" y="118510"/>
                      <a:pt x="49" y="132142"/>
                      <a:pt x="24" y="132278"/>
                    </a:cubicBezTo>
                    <a:cubicBezTo>
                      <a:pt x="0" y="132413"/>
                      <a:pt x="70" y="132547"/>
                      <a:pt x="193" y="132604"/>
                    </a:cubicBezTo>
                    <a:lnTo>
                      <a:pt x="6471" y="135520"/>
                    </a:lnTo>
                    <a:cubicBezTo>
                      <a:pt x="6513" y="135539"/>
                      <a:pt x="6556" y="135548"/>
                      <a:pt x="6598" y="135548"/>
                    </a:cubicBezTo>
                    <a:cubicBezTo>
                      <a:pt x="6753" y="135548"/>
                      <a:pt x="6893" y="135427"/>
                      <a:pt x="6898" y="135258"/>
                    </a:cubicBezTo>
                    <a:cubicBezTo>
                      <a:pt x="6901" y="135222"/>
                      <a:pt x="7099" y="131700"/>
                      <a:pt x="12526" y="126381"/>
                    </a:cubicBezTo>
                    <a:cubicBezTo>
                      <a:pt x="16750" y="122242"/>
                      <a:pt x="19761" y="115987"/>
                      <a:pt x="21208" y="112982"/>
                    </a:cubicBezTo>
                    <a:cubicBezTo>
                      <a:pt x="21565" y="112241"/>
                      <a:pt x="21901" y="111540"/>
                      <a:pt x="22019" y="111390"/>
                    </a:cubicBezTo>
                    <a:cubicBezTo>
                      <a:pt x="22763" y="110965"/>
                      <a:pt x="30619" y="105791"/>
                      <a:pt x="32158" y="104778"/>
                    </a:cubicBezTo>
                    <a:cubicBezTo>
                      <a:pt x="33336" y="105556"/>
                      <a:pt x="40472" y="110108"/>
                      <a:pt x="48366" y="111440"/>
                    </a:cubicBezTo>
                    <a:cubicBezTo>
                      <a:pt x="51101" y="111902"/>
                      <a:pt x="53937" y="112060"/>
                      <a:pt x="56536" y="112060"/>
                    </a:cubicBezTo>
                    <a:cubicBezTo>
                      <a:pt x="61045" y="112060"/>
                      <a:pt x="64838" y="111585"/>
                      <a:pt x="66143" y="111400"/>
                    </a:cubicBezTo>
                    <a:lnTo>
                      <a:pt x="66143" y="111400"/>
                    </a:lnTo>
                    <a:lnTo>
                      <a:pt x="63642" y="119107"/>
                    </a:lnTo>
                    <a:cubicBezTo>
                      <a:pt x="62729" y="119519"/>
                      <a:pt x="57374" y="122046"/>
                      <a:pt x="55881" y="125138"/>
                    </a:cubicBezTo>
                    <a:cubicBezTo>
                      <a:pt x="54335" y="128341"/>
                      <a:pt x="46999" y="140575"/>
                      <a:pt x="46925" y="140699"/>
                    </a:cubicBezTo>
                    <a:cubicBezTo>
                      <a:pt x="46847" y="140827"/>
                      <a:pt x="46877" y="140993"/>
                      <a:pt x="46993" y="141086"/>
                    </a:cubicBezTo>
                    <a:lnTo>
                      <a:pt x="52262" y="145346"/>
                    </a:lnTo>
                    <a:cubicBezTo>
                      <a:pt x="52316" y="145390"/>
                      <a:pt x="52383" y="145414"/>
                      <a:pt x="52452" y="145414"/>
                    </a:cubicBezTo>
                    <a:cubicBezTo>
                      <a:pt x="52518" y="145414"/>
                      <a:pt x="52582" y="145391"/>
                      <a:pt x="52636" y="145351"/>
                    </a:cubicBezTo>
                    <a:cubicBezTo>
                      <a:pt x="52690" y="145308"/>
                      <a:pt x="58194" y="141063"/>
                      <a:pt x="65817" y="137197"/>
                    </a:cubicBezTo>
                    <a:cubicBezTo>
                      <a:pt x="73783" y="133156"/>
                      <a:pt x="75672" y="130172"/>
                      <a:pt x="77834" y="125738"/>
                    </a:cubicBezTo>
                    <a:cubicBezTo>
                      <a:pt x="80067" y="121160"/>
                      <a:pt x="82892" y="112403"/>
                      <a:pt x="83019" y="111522"/>
                    </a:cubicBezTo>
                    <a:cubicBezTo>
                      <a:pt x="83041" y="111369"/>
                      <a:pt x="83236" y="111054"/>
                      <a:pt x="83464" y="110687"/>
                    </a:cubicBezTo>
                    <a:cubicBezTo>
                      <a:pt x="84162" y="109557"/>
                      <a:pt x="85462" y="107455"/>
                      <a:pt x="85712" y="103877"/>
                    </a:cubicBezTo>
                    <a:lnTo>
                      <a:pt x="86039" y="99178"/>
                    </a:lnTo>
                    <a:lnTo>
                      <a:pt x="97682" y="88755"/>
                    </a:lnTo>
                    <a:cubicBezTo>
                      <a:pt x="98439" y="88443"/>
                      <a:pt x="107384" y="84629"/>
                      <a:pt x="114785" y="76479"/>
                    </a:cubicBezTo>
                    <a:cubicBezTo>
                      <a:pt x="122672" y="67792"/>
                      <a:pt x="123838" y="63573"/>
                      <a:pt x="124615" y="56016"/>
                    </a:cubicBezTo>
                    <a:cubicBezTo>
                      <a:pt x="125434" y="48068"/>
                      <a:pt x="128513" y="18505"/>
                      <a:pt x="128644" y="17828"/>
                    </a:cubicBezTo>
                    <a:cubicBezTo>
                      <a:pt x="128768" y="17331"/>
                      <a:pt x="129750" y="15323"/>
                      <a:pt x="130867" y="15137"/>
                    </a:cubicBezTo>
                    <a:cubicBezTo>
                      <a:pt x="130883" y="15134"/>
                      <a:pt x="130899" y="15133"/>
                      <a:pt x="130917" y="15133"/>
                    </a:cubicBezTo>
                    <a:cubicBezTo>
                      <a:pt x="131917" y="15133"/>
                      <a:pt x="136575" y="18947"/>
                      <a:pt x="138588" y="20594"/>
                    </a:cubicBezTo>
                    <a:cubicBezTo>
                      <a:pt x="139488" y="21331"/>
                      <a:pt x="140138" y="21863"/>
                      <a:pt x="140406" y="22041"/>
                    </a:cubicBezTo>
                    <a:cubicBezTo>
                      <a:pt x="140877" y="22355"/>
                      <a:pt x="141550" y="22602"/>
                      <a:pt x="142198" y="22602"/>
                    </a:cubicBezTo>
                    <a:cubicBezTo>
                      <a:pt x="142500" y="22602"/>
                      <a:pt x="142797" y="22548"/>
                      <a:pt x="143065" y="22421"/>
                    </a:cubicBezTo>
                    <a:cubicBezTo>
                      <a:pt x="143485" y="22225"/>
                      <a:pt x="144010" y="21766"/>
                      <a:pt x="144122" y="20701"/>
                    </a:cubicBezTo>
                    <a:cubicBezTo>
                      <a:pt x="144352" y="18524"/>
                      <a:pt x="142577" y="13169"/>
                      <a:pt x="136748" y="7340"/>
                    </a:cubicBezTo>
                    <a:cubicBezTo>
                      <a:pt x="133014" y="3607"/>
                      <a:pt x="129473" y="1479"/>
                      <a:pt x="127011" y="1479"/>
                    </a:cubicBezTo>
                    <a:cubicBezTo>
                      <a:pt x="126985" y="1479"/>
                      <a:pt x="126958" y="1479"/>
                      <a:pt x="126932" y="1479"/>
                    </a:cubicBezTo>
                    <a:cubicBezTo>
                      <a:pt x="126152" y="1495"/>
                      <a:pt x="125521" y="1741"/>
                      <a:pt x="125105" y="2192"/>
                    </a:cubicBezTo>
                    <a:cubicBezTo>
                      <a:pt x="124266" y="3101"/>
                      <a:pt x="124223" y="4506"/>
                      <a:pt x="124164" y="6449"/>
                    </a:cubicBezTo>
                    <a:cubicBezTo>
                      <a:pt x="124121" y="7838"/>
                      <a:pt x="124069" y="9567"/>
                      <a:pt x="123685" y="11531"/>
                    </a:cubicBezTo>
                    <a:cubicBezTo>
                      <a:pt x="122791" y="16110"/>
                      <a:pt x="117098" y="32946"/>
                      <a:pt x="114392" y="40525"/>
                    </a:cubicBezTo>
                    <a:cubicBezTo>
                      <a:pt x="111827" y="47707"/>
                      <a:pt x="112344" y="57319"/>
                      <a:pt x="112452" y="58919"/>
                    </a:cubicBezTo>
                    <a:cubicBezTo>
                      <a:pt x="111598" y="59238"/>
                      <a:pt x="108447" y="60476"/>
                      <a:pt x="106086" y="62248"/>
                    </a:cubicBezTo>
                    <a:cubicBezTo>
                      <a:pt x="103715" y="64026"/>
                      <a:pt x="100163" y="66445"/>
                      <a:pt x="99405" y="66961"/>
                    </a:cubicBezTo>
                    <a:lnTo>
                      <a:pt x="98812" y="66664"/>
                    </a:lnTo>
                    <a:cubicBezTo>
                      <a:pt x="100088" y="65365"/>
                      <a:pt x="105065" y="60206"/>
                      <a:pt x="106756" y="57022"/>
                    </a:cubicBezTo>
                    <a:cubicBezTo>
                      <a:pt x="107071" y="56428"/>
                      <a:pt x="107350" y="55927"/>
                      <a:pt x="107589" y="55494"/>
                    </a:cubicBezTo>
                    <a:cubicBezTo>
                      <a:pt x="108801" y="53312"/>
                      <a:pt x="109127" y="52727"/>
                      <a:pt x="108219" y="50811"/>
                    </a:cubicBezTo>
                    <a:cubicBezTo>
                      <a:pt x="107329" y="48930"/>
                      <a:pt x="101134" y="41026"/>
                      <a:pt x="97035" y="35796"/>
                    </a:cubicBezTo>
                    <a:lnTo>
                      <a:pt x="95405" y="33714"/>
                    </a:lnTo>
                    <a:cubicBezTo>
                      <a:pt x="91831" y="29137"/>
                      <a:pt x="87489" y="21465"/>
                      <a:pt x="86588" y="19212"/>
                    </a:cubicBezTo>
                    <a:cubicBezTo>
                      <a:pt x="85800" y="17239"/>
                      <a:pt x="85757" y="15061"/>
                      <a:pt x="86474" y="13388"/>
                    </a:cubicBezTo>
                    <a:cubicBezTo>
                      <a:pt x="86658" y="12959"/>
                      <a:pt x="87432" y="12303"/>
                      <a:pt x="88329" y="11544"/>
                    </a:cubicBezTo>
                    <a:cubicBezTo>
                      <a:pt x="90380" y="9808"/>
                      <a:pt x="93480" y="7183"/>
                      <a:pt x="93561" y="3747"/>
                    </a:cubicBezTo>
                    <a:cubicBezTo>
                      <a:pt x="93600" y="2053"/>
                      <a:pt x="93249" y="961"/>
                      <a:pt x="92490" y="409"/>
                    </a:cubicBezTo>
                    <a:cubicBezTo>
                      <a:pt x="92087" y="116"/>
                      <a:pt x="91603" y="1"/>
                      <a:pt x="910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2">
                <a:extLst>
                  <a:ext uri="{FF2B5EF4-FFF2-40B4-BE49-F238E27FC236}">
                    <a16:creationId xmlns:a16="http://schemas.microsoft.com/office/drawing/2014/main" id="{B1EE9CD6-6641-284C-4231-E8F4268F5BC1}"/>
                  </a:ext>
                </a:extLst>
              </p:cNvPr>
              <p:cNvSpPr/>
              <p:nvPr/>
            </p:nvSpPr>
            <p:spPr>
              <a:xfrm>
                <a:off x="6330180" y="3010870"/>
                <a:ext cx="849171" cy="1070939"/>
              </a:xfrm>
              <a:custGeom>
                <a:avLst/>
                <a:gdLst/>
                <a:ahLst/>
                <a:cxnLst/>
                <a:rect l="l" t="t" r="r" b="b"/>
                <a:pathLst>
                  <a:path w="43127" h="54390" extrusionOk="0">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2">
                <a:extLst>
                  <a:ext uri="{FF2B5EF4-FFF2-40B4-BE49-F238E27FC236}">
                    <a16:creationId xmlns:a16="http://schemas.microsoft.com/office/drawing/2014/main" id="{C6B418AD-9348-526C-6912-C02C55C0956A}"/>
                  </a:ext>
                </a:extLst>
              </p:cNvPr>
              <p:cNvSpPr/>
              <p:nvPr/>
            </p:nvSpPr>
            <p:spPr>
              <a:xfrm>
                <a:off x="5401225" y="3171855"/>
                <a:ext cx="1242341" cy="715712"/>
              </a:xfrm>
              <a:custGeom>
                <a:avLst/>
                <a:gdLst/>
                <a:ahLst/>
                <a:cxnLst/>
                <a:rect l="l" t="t" r="r" b="b"/>
                <a:pathLst>
                  <a:path w="63095" h="36349" extrusionOk="0">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2">
                <a:extLst>
                  <a:ext uri="{FF2B5EF4-FFF2-40B4-BE49-F238E27FC236}">
                    <a16:creationId xmlns:a16="http://schemas.microsoft.com/office/drawing/2014/main" id="{BED1BF78-A2FF-6620-C406-F0DD0F79C6D0}"/>
                  </a:ext>
                </a:extLst>
              </p:cNvPr>
              <p:cNvSpPr/>
              <p:nvPr/>
            </p:nvSpPr>
            <p:spPr>
              <a:xfrm>
                <a:off x="5632504" y="2549808"/>
                <a:ext cx="1576815" cy="967015"/>
              </a:xfrm>
              <a:custGeom>
                <a:avLst/>
                <a:gdLst/>
                <a:ahLst/>
                <a:cxnLst/>
                <a:rect l="l" t="t" r="r" b="b"/>
                <a:pathLst>
                  <a:path w="80082" h="49112" extrusionOk="0">
                    <a:moveTo>
                      <a:pt x="57844" y="1"/>
                    </a:moveTo>
                    <a:cubicBezTo>
                      <a:pt x="56428" y="1"/>
                      <a:pt x="54679" y="131"/>
                      <a:pt x="53034" y="301"/>
                    </a:cubicBezTo>
                    <a:cubicBezTo>
                      <a:pt x="51444" y="2525"/>
                      <a:pt x="50781" y="3924"/>
                      <a:pt x="50781" y="3924"/>
                    </a:cubicBezTo>
                    <a:cubicBezTo>
                      <a:pt x="50781" y="3924"/>
                      <a:pt x="30488" y="7401"/>
                      <a:pt x="24210" y="12781"/>
                    </a:cubicBezTo>
                    <a:cubicBezTo>
                      <a:pt x="24210" y="12781"/>
                      <a:pt x="14905" y="15248"/>
                      <a:pt x="10982" y="18948"/>
                    </a:cubicBezTo>
                    <a:cubicBezTo>
                      <a:pt x="7058" y="22647"/>
                      <a:pt x="5264" y="29486"/>
                      <a:pt x="5264" y="29486"/>
                    </a:cubicBezTo>
                    <a:cubicBezTo>
                      <a:pt x="5264" y="29486"/>
                      <a:pt x="2472" y="31861"/>
                      <a:pt x="1" y="33673"/>
                    </a:cubicBezTo>
                    <a:cubicBezTo>
                      <a:pt x="373" y="33647"/>
                      <a:pt x="794" y="33628"/>
                      <a:pt x="1242" y="33628"/>
                    </a:cubicBezTo>
                    <a:cubicBezTo>
                      <a:pt x="3138" y="33628"/>
                      <a:pt x="5540" y="33961"/>
                      <a:pt x="6945" y="35428"/>
                    </a:cubicBezTo>
                    <a:cubicBezTo>
                      <a:pt x="8703" y="37262"/>
                      <a:pt x="8585" y="40499"/>
                      <a:pt x="8332" y="42377"/>
                    </a:cubicBezTo>
                    <a:cubicBezTo>
                      <a:pt x="11376" y="40396"/>
                      <a:pt x="16363" y="37109"/>
                      <a:pt x="16363" y="37109"/>
                    </a:cubicBezTo>
                    <a:cubicBezTo>
                      <a:pt x="16363" y="37109"/>
                      <a:pt x="23986" y="42379"/>
                      <a:pt x="32619" y="43836"/>
                    </a:cubicBezTo>
                    <a:cubicBezTo>
                      <a:pt x="35357" y="44298"/>
                      <a:pt x="38185" y="44456"/>
                      <a:pt x="40771" y="44456"/>
                    </a:cubicBezTo>
                    <a:cubicBezTo>
                      <a:pt x="46338" y="44456"/>
                      <a:pt x="50781" y="43724"/>
                      <a:pt x="50781" y="43724"/>
                    </a:cubicBezTo>
                    <a:lnTo>
                      <a:pt x="50781" y="43724"/>
                    </a:lnTo>
                    <a:lnTo>
                      <a:pt x="50348" y="45059"/>
                    </a:lnTo>
                    <a:cubicBezTo>
                      <a:pt x="51440" y="44242"/>
                      <a:pt x="53389" y="43169"/>
                      <a:pt x="56103" y="43169"/>
                    </a:cubicBezTo>
                    <a:cubicBezTo>
                      <a:pt x="57407" y="43169"/>
                      <a:pt x="58887" y="43416"/>
                      <a:pt x="60534" y="44060"/>
                    </a:cubicBezTo>
                    <a:cubicBezTo>
                      <a:pt x="63325" y="45151"/>
                      <a:pt x="64722" y="47073"/>
                      <a:pt x="65384" y="49112"/>
                    </a:cubicBezTo>
                    <a:cubicBezTo>
                      <a:pt x="66254" y="46572"/>
                      <a:pt x="66874" y="44533"/>
                      <a:pt x="66926" y="44172"/>
                    </a:cubicBezTo>
                    <a:cubicBezTo>
                      <a:pt x="67038" y="43388"/>
                      <a:pt x="69281" y="41371"/>
                      <a:pt x="69616" y="36550"/>
                    </a:cubicBezTo>
                    <a:lnTo>
                      <a:pt x="69953" y="31729"/>
                    </a:lnTo>
                    <a:lnTo>
                      <a:pt x="79872" y="22850"/>
                    </a:lnTo>
                    <a:cubicBezTo>
                      <a:pt x="80082" y="20694"/>
                      <a:pt x="79809" y="17374"/>
                      <a:pt x="77801" y="12782"/>
                    </a:cubicBezTo>
                    <a:cubicBezTo>
                      <a:pt x="73876" y="3813"/>
                      <a:pt x="61319" y="1"/>
                      <a:pt x="57844"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2">
                <a:extLst>
                  <a:ext uri="{FF2B5EF4-FFF2-40B4-BE49-F238E27FC236}">
                    <a16:creationId xmlns:a16="http://schemas.microsoft.com/office/drawing/2014/main" id="{DD3E6072-AB4A-1666-A66A-FF50CCC3A71E}"/>
                  </a:ext>
                </a:extLst>
              </p:cNvPr>
              <p:cNvSpPr/>
              <p:nvPr/>
            </p:nvSpPr>
            <p:spPr>
              <a:xfrm>
                <a:off x="5626046" y="2543901"/>
                <a:ext cx="1588885" cy="978829"/>
              </a:xfrm>
              <a:custGeom>
                <a:avLst/>
                <a:gdLst/>
                <a:ahLst/>
                <a:cxnLst/>
                <a:rect l="l" t="t" r="r" b="b"/>
                <a:pathLst>
                  <a:path w="80695" h="49712" extrusionOk="0">
                    <a:moveTo>
                      <a:pt x="58173" y="601"/>
                    </a:moveTo>
                    <a:cubicBezTo>
                      <a:pt x="61588" y="601"/>
                      <a:pt x="73999" y="4393"/>
                      <a:pt x="77852" y="13202"/>
                    </a:cubicBezTo>
                    <a:cubicBezTo>
                      <a:pt x="79850" y="17768"/>
                      <a:pt x="80081" y="21037"/>
                      <a:pt x="79911" y="23004"/>
                    </a:cubicBezTo>
                    <a:lnTo>
                      <a:pt x="70079" y="31805"/>
                    </a:lnTo>
                    <a:cubicBezTo>
                      <a:pt x="70021" y="31857"/>
                      <a:pt x="69986" y="31929"/>
                      <a:pt x="69980" y="32006"/>
                    </a:cubicBezTo>
                    <a:lnTo>
                      <a:pt x="69643" y="36829"/>
                    </a:lnTo>
                    <a:cubicBezTo>
                      <a:pt x="69405" y="40259"/>
                      <a:pt x="68201" y="42202"/>
                      <a:pt x="67484" y="43364"/>
                    </a:cubicBezTo>
                    <a:cubicBezTo>
                      <a:pt x="67190" y="43839"/>
                      <a:pt x="66994" y="44153"/>
                      <a:pt x="66955" y="44430"/>
                    </a:cubicBezTo>
                    <a:cubicBezTo>
                      <a:pt x="66917" y="44697"/>
                      <a:pt x="66455" y="46264"/>
                      <a:pt x="65697" y="48519"/>
                    </a:cubicBezTo>
                    <a:cubicBezTo>
                      <a:pt x="64805" y="46449"/>
                      <a:pt x="63219" y="44959"/>
                      <a:pt x="60971" y="44081"/>
                    </a:cubicBezTo>
                    <a:cubicBezTo>
                      <a:pt x="59285" y="43422"/>
                      <a:pt x="57767" y="43168"/>
                      <a:pt x="56429" y="43168"/>
                    </a:cubicBezTo>
                    <a:cubicBezTo>
                      <a:pt x="54169" y="43168"/>
                      <a:pt x="52419" y="43893"/>
                      <a:pt x="51232" y="44619"/>
                    </a:cubicBezTo>
                    <a:lnTo>
                      <a:pt x="51395" y="44117"/>
                    </a:lnTo>
                    <a:cubicBezTo>
                      <a:pt x="51459" y="43919"/>
                      <a:pt x="51309" y="43724"/>
                      <a:pt x="51111" y="43724"/>
                    </a:cubicBezTo>
                    <a:cubicBezTo>
                      <a:pt x="51094" y="43724"/>
                      <a:pt x="51077" y="43725"/>
                      <a:pt x="51060" y="43728"/>
                    </a:cubicBezTo>
                    <a:cubicBezTo>
                      <a:pt x="50996" y="43738"/>
                      <a:pt x="46568" y="44451"/>
                      <a:pt x="41070" y="44451"/>
                    </a:cubicBezTo>
                    <a:cubicBezTo>
                      <a:pt x="38501" y="44451"/>
                      <a:pt x="35698" y="44295"/>
                      <a:pt x="32997" y="43839"/>
                    </a:cubicBezTo>
                    <a:cubicBezTo>
                      <a:pt x="24533" y="42412"/>
                      <a:pt x="16938" y="37215"/>
                      <a:pt x="16861" y="37163"/>
                    </a:cubicBezTo>
                    <a:cubicBezTo>
                      <a:pt x="16810" y="37127"/>
                      <a:pt x="16751" y="37109"/>
                      <a:pt x="16691" y="37109"/>
                    </a:cubicBezTo>
                    <a:cubicBezTo>
                      <a:pt x="16633" y="37109"/>
                      <a:pt x="16576" y="37126"/>
                      <a:pt x="16526" y="37159"/>
                    </a:cubicBezTo>
                    <a:cubicBezTo>
                      <a:pt x="16526" y="37159"/>
                      <a:pt x="12089" y="40083"/>
                      <a:pt x="9032" y="42076"/>
                    </a:cubicBezTo>
                    <a:cubicBezTo>
                      <a:pt x="9216" y="40155"/>
                      <a:pt x="9152" y="37254"/>
                      <a:pt x="7491" y="35521"/>
                    </a:cubicBezTo>
                    <a:cubicBezTo>
                      <a:pt x="5997" y="33961"/>
                      <a:pt x="3443" y="33629"/>
                      <a:pt x="1527" y="33629"/>
                    </a:cubicBezTo>
                    <a:cubicBezTo>
                      <a:pt x="1447" y="33629"/>
                      <a:pt x="1368" y="33630"/>
                      <a:pt x="1290" y="33631"/>
                    </a:cubicBezTo>
                    <a:cubicBezTo>
                      <a:pt x="3518" y="31941"/>
                      <a:pt x="5762" y="30036"/>
                      <a:pt x="5787" y="30015"/>
                    </a:cubicBezTo>
                    <a:cubicBezTo>
                      <a:pt x="5834" y="29974"/>
                      <a:pt x="5867" y="29921"/>
                      <a:pt x="5883" y="29862"/>
                    </a:cubicBezTo>
                    <a:cubicBezTo>
                      <a:pt x="5901" y="29794"/>
                      <a:pt x="7699" y="23064"/>
                      <a:pt x="11516" y="19466"/>
                    </a:cubicBezTo>
                    <a:cubicBezTo>
                      <a:pt x="15339" y="15861"/>
                      <a:pt x="24524" y="13396"/>
                      <a:pt x="24617" y="13372"/>
                    </a:cubicBezTo>
                    <a:cubicBezTo>
                      <a:pt x="24659" y="13360"/>
                      <a:pt x="24700" y="13338"/>
                      <a:pt x="24735" y="13310"/>
                    </a:cubicBezTo>
                    <a:cubicBezTo>
                      <a:pt x="30878" y="8044"/>
                      <a:pt x="50958" y="4555"/>
                      <a:pt x="51160" y="4521"/>
                    </a:cubicBezTo>
                    <a:cubicBezTo>
                      <a:pt x="51256" y="4504"/>
                      <a:pt x="51339" y="4442"/>
                      <a:pt x="51382" y="4353"/>
                    </a:cubicBezTo>
                    <a:cubicBezTo>
                      <a:pt x="51387" y="4340"/>
                      <a:pt x="52032" y="2995"/>
                      <a:pt x="53528" y="887"/>
                    </a:cubicBezTo>
                    <a:cubicBezTo>
                      <a:pt x="55394" y="697"/>
                      <a:pt x="56955" y="601"/>
                      <a:pt x="58173" y="601"/>
                    </a:cubicBezTo>
                    <a:close/>
                    <a:moveTo>
                      <a:pt x="58172" y="1"/>
                    </a:moveTo>
                    <a:cubicBezTo>
                      <a:pt x="56905" y="1"/>
                      <a:pt x="55276" y="102"/>
                      <a:pt x="53331" y="303"/>
                    </a:cubicBezTo>
                    <a:cubicBezTo>
                      <a:pt x="53245" y="312"/>
                      <a:pt x="53167" y="357"/>
                      <a:pt x="53117" y="427"/>
                    </a:cubicBezTo>
                    <a:cubicBezTo>
                      <a:pt x="51799" y="2271"/>
                      <a:pt x="51116" y="3544"/>
                      <a:pt x="50907" y="3954"/>
                    </a:cubicBezTo>
                    <a:cubicBezTo>
                      <a:pt x="48902" y="4306"/>
                      <a:pt x="30502" y="7645"/>
                      <a:pt x="24395" y="12808"/>
                    </a:cubicBezTo>
                    <a:cubicBezTo>
                      <a:pt x="23484" y="13055"/>
                      <a:pt x="14906" y="15442"/>
                      <a:pt x="11104" y="19028"/>
                    </a:cubicBezTo>
                    <a:cubicBezTo>
                      <a:pt x="7364" y="22554"/>
                      <a:pt x="5564" y="28751"/>
                      <a:pt x="5326" y="29616"/>
                    </a:cubicBezTo>
                    <a:cubicBezTo>
                      <a:pt x="4876" y="29998"/>
                      <a:pt x="2368" y="32105"/>
                      <a:pt x="151" y="33730"/>
                    </a:cubicBezTo>
                    <a:cubicBezTo>
                      <a:pt x="43" y="33810"/>
                      <a:pt x="0" y="33951"/>
                      <a:pt x="46" y="34077"/>
                    </a:cubicBezTo>
                    <a:cubicBezTo>
                      <a:pt x="90" y="34195"/>
                      <a:pt x="203" y="34273"/>
                      <a:pt x="328" y="34273"/>
                    </a:cubicBezTo>
                    <a:cubicBezTo>
                      <a:pt x="336" y="34273"/>
                      <a:pt x="343" y="34273"/>
                      <a:pt x="350" y="34272"/>
                    </a:cubicBezTo>
                    <a:cubicBezTo>
                      <a:pt x="704" y="34246"/>
                      <a:pt x="1116" y="34227"/>
                      <a:pt x="1561" y="34227"/>
                    </a:cubicBezTo>
                    <a:cubicBezTo>
                      <a:pt x="3362" y="34227"/>
                      <a:pt x="5715" y="34536"/>
                      <a:pt x="7056" y="35936"/>
                    </a:cubicBezTo>
                    <a:cubicBezTo>
                      <a:pt x="8742" y="37695"/>
                      <a:pt x="8599" y="40889"/>
                      <a:pt x="8363" y="42637"/>
                    </a:cubicBezTo>
                    <a:cubicBezTo>
                      <a:pt x="8337" y="42830"/>
                      <a:pt x="8490" y="42978"/>
                      <a:pt x="8660" y="42978"/>
                    </a:cubicBezTo>
                    <a:cubicBezTo>
                      <a:pt x="8715" y="42978"/>
                      <a:pt x="8771" y="42963"/>
                      <a:pt x="8824" y="42929"/>
                    </a:cubicBezTo>
                    <a:cubicBezTo>
                      <a:pt x="11539" y="41162"/>
                      <a:pt x="15798" y="38357"/>
                      <a:pt x="16689" y="37770"/>
                    </a:cubicBezTo>
                    <a:cubicBezTo>
                      <a:pt x="17867" y="38549"/>
                      <a:pt x="25003" y="43101"/>
                      <a:pt x="32897" y="44432"/>
                    </a:cubicBezTo>
                    <a:cubicBezTo>
                      <a:pt x="35633" y="44894"/>
                      <a:pt x="38471" y="45052"/>
                      <a:pt x="41071" y="45052"/>
                    </a:cubicBezTo>
                    <a:cubicBezTo>
                      <a:pt x="45578" y="45052"/>
                      <a:pt x="49369" y="44578"/>
                      <a:pt x="50674" y="44393"/>
                    </a:cubicBezTo>
                    <a:lnTo>
                      <a:pt x="50674" y="44393"/>
                    </a:lnTo>
                    <a:lnTo>
                      <a:pt x="50390" y="45267"/>
                    </a:lnTo>
                    <a:cubicBezTo>
                      <a:pt x="50350" y="45391"/>
                      <a:pt x="50394" y="45528"/>
                      <a:pt x="50501" y="45604"/>
                    </a:cubicBezTo>
                    <a:cubicBezTo>
                      <a:pt x="50553" y="45641"/>
                      <a:pt x="50614" y="45660"/>
                      <a:pt x="50675" y="45660"/>
                    </a:cubicBezTo>
                    <a:cubicBezTo>
                      <a:pt x="50739" y="45660"/>
                      <a:pt x="50803" y="45640"/>
                      <a:pt x="50856" y="45600"/>
                    </a:cubicBezTo>
                    <a:cubicBezTo>
                      <a:pt x="51923" y="44803"/>
                      <a:pt x="53809" y="43771"/>
                      <a:pt x="56432" y="43771"/>
                    </a:cubicBezTo>
                    <a:cubicBezTo>
                      <a:pt x="57703" y="43771"/>
                      <a:pt x="59146" y="44013"/>
                      <a:pt x="60753" y="44641"/>
                    </a:cubicBezTo>
                    <a:cubicBezTo>
                      <a:pt x="63104" y="45560"/>
                      <a:pt x="64676" y="47196"/>
                      <a:pt x="65426" y="49504"/>
                    </a:cubicBezTo>
                    <a:cubicBezTo>
                      <a:pt x="65466" y="49628"/>
                      <a:pt x="65580" y="49711"/>
                      <a:pt x="65709" y="49712"/>
                    </a:cubicBezTo>
                    <a:lnTo>
                      <a:pt x="65711" y="49712"/>
                    </a:lnTo>
                    <a:cubicBezTo>
                      <a:pt x="65839" y="49712"/>
                      <a:pt x="65954" y="49631"/>
                      <a:pt x="65996" y="49509"/>
                    </a:cubicBezTo>
                    <a:cubicBezTo>
                      <a:pt x="66791" y="47188"/>
                      <a:pt x="67489" y="44948"/>
                      <a:pt x="67550" y="44515"/>
                    </a:cubicBezTo>
                    <a:cubicBezTo>
                      <a:pt x="67573" y="44362"/>
                      <a:pt x="67768" y="44047"/>
                      <a:pt x="67995" y="43680"/>
                    </a:cubicBezTo>
                    <a:cubicBezTo>
                      <a:pt x="68693" y="42550"/>
                      <a:pt x="69994" y="40448"/>
                      <a:pt x="70244" y="36870"/>
                    </a:cubicBezTo>
                    <a:lnTo>
                      <a:pt x="70571" y="32170"/>
                    </a:lnTo>
                    <a:lnTo>
                      <a:pt x="80400" y="23373"/>
                    </a:lnTo>
                    <a:cubicBezTo>
                      <a:pt x="80455" y="23322"/>
                      <a:pt x="80489" y="23253"/>
                      <a:pt x="80498" y="23178"/>
                    </a:cubicBezTo>
                    <a:cubicBezTo>
                      <a:pt x="80694" y="21153"/>
                      <a:pt x="80492" y="17737"/>
                      <a:pt x="78403" y="12961"/>
                    </a:cubicBezTo>
                    <a:cubicBezTo>
                      <a:pt x="74439" y="3901"/>
                      <a:pt x="61681" y="1"/>
                      <a:pt x="5817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2">
                <a:extLst>
                  <a:ext uri="{FF2B5EF4-FFF2-40B4-BE49-F238E27FC236}">
                    <a16:creationId xmlns:a16="http://schemas.microsoft.com/office/drawing/2014/main" id="{5AA87556-7A8C-6B95-F1C7-B7C3EE6664FB}"/>
                  </a:ext>
                </a:extLst>
              </p:cNvPr>
              <p:cNvSpPr/>
              <p:nvPr/>
            </p:nvSpPr>
            <p:spPr>
              <a:xfrm>
                <a:off x="5401225" y="3171855"/>
                <a:ext cx="1242341" cy="715712"/>
              </a:xfrm>
              <a:custGeom>
                <a:avLst/>
                <a:gdLst/>
                <a:ahLst/>
                <a:cxnLst/>
                <a:rect l="l" t="t" r="r" b="b"/>
                <a:pathLst>
                  <a:path w="63095" h="36349" extrusionOk="0">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2">
                <a:extLst>
                  <a:ext uri="{FF2B5EF4-FFF2-40B4-BE49-F238E27FC236}">
                    <a16:creationId xmlns:a16="http://schemas.microsoft.com/office/drawing/2014/main" id="{B22942D1-8E8B-6D92-4B95-F18A184FE6D4}"/>
                  </a:ext>
                </a:extLst>
              </p:cNvPr>
              <p:cNvSpPr/>
              <p:nvPr/>
            </p:nvSpPr>
            <p:spPr>
              <a:xfrm>
                <a:off x="6330180" y="3010870"/>
                <a:ext cx="849171" cy="1070939"/>
              </a:xfrm>
              <a:custGeom>
                <a:avLst/>
                <a:gdLst/>
                <a:ahLst/>
                <a:cxnLst/>
                <a:rect l="l" t="t" r="r" b="b"/>
                <a:pathLst>
                  <a:path w="43127" h="54390" extrusionOk="0">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2">
                <a:extLst>
                  <a:ext uri="{FF2B5EF4-FFF2-40B4-BE49-F238E27FC236}">
                    <a16:creationId xmlns:a16="http://schemas.microsoft.com/office/drawing/2014/main" id="{B96497AA-1EED-38E2-C871-4E451D735D40}"/>
                  </a:ext>
                </a:extLst>
              </p:cNvPr>
              <p:cNvSpPr/>
              <p:nvPr/>
            </p:nvSpPr>
            <p:spPr>
              <a:xfrm>
                <a:off x="6591033" y="3117885"/>
                <a:ext cx="123043" cy="274498"/>
              </a:xfrm>
              <a:custGeom>
                <a:avLst/>
                <a:gdLst/>
                <a:ahLst/>
                <a:cxnLst/>
                <a:rect l="l" t="t" r="r" b="b"/>
                <a:pathLst>
                  <a:path w="6249" h="13941" extrusionOk="0">
                    <a:moveTo>
                      <a:pt x="5906" y="1"/>
                    </a:moveTo>
                    <a:cubicBezTo>
                      <a:pt x="5856" y="1"/>
                      <a:pt x="5804" y="14"/>
                      <a:pt x="5758" y="41"/>
                    </a:cubicBezTo>
                    <a:cubicBezTo>
                      <a:pt x="5615" y="126"/>
                      <a:pt x="2275" y="2174"/>
                      <a:pt x="1136" y="6614"/>
                    </a:cubicBezTo>
                    <a:cubicBezTo>
                      <a:pt x="0" y="11041"/>
                      <a:pt x="1217" y="13660"/>
                      <a:pt x="1269" y="13769"/>
                    </a:cubicBezTo>
                    <a:cubicBezTo>
                      <a:pt x="1319" y="13874"/>
                      <a:pt x="1424" y="13940"/>
                      <a:pt x="1539" y="13940"/>
                    </a:cubicBezTo>
                    <a:cubicBezTo>
                      <a:pt x="1761" y="13940"/>
                      <a:pt x="1905" y="13710"/>
                      <a:pt x="1811" y="13511"/>
                    </a:cubicBezTo>
                    <a:cubicBezTo>
                      <a:pt x="1799" y="13486"/>
                      <a:pt x="641" y="10963"/>
                      <a:pt x="1718" y="6763"/>
                    </a:cubicBezTo>
                    <a:cubicBezTo>
                      <a:pt x="2793" y="2570"/>
                      <a:pt x="6034" y="575"/>
                      <a:pt x="6066" y="556"/>
                    </a:cubicBezTo>
                    <a:cubicBezTo>
                      <a:pt x="6205" y="470"/>
                      <a:pt x="6248" y="287"/>
                      <a:pt x="6164" y="147"/>
                    </a:cubicBezTo>
                    <a:cubicBezTo>
                      <a:pt x="6108" y="53"/>
                      <a:pt x="6008" y="1"/>
                      <a:pt x="590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2">
                <a:extLst>
                  <a:ext uri="{FF2B5EF4-FFF2-40B4-BE49-F238E27FC236}">
                    <a16:creationId xmlns:a16="http://schemas.microsoft.com/office/drawing/2014/main" id="{EE0799DC-FE49-445F-4B0E-7BF132CFC50C}"/>
                  </a:ext>
                </a:extLst>
              </p:cNvPr>
              <p:cNvSpPr/>
              <p:nvPr/>
            </p:nvSpPr>
            <p:spPr>
              <a:xfrm>
                <a:off x="5854607" y="2454292"/>
                <a:ext cx="782796" cy="448558"/>
              </a:xfrm>
              <a:custGeom>
                <a:avLst/>
                <a:gdLst/>
                <a:ahLst/>
                <a:cxnLst/>
                <a:rect l="l" t="t" r="r" b="b"/>
                <a:pathLst>
                  <a:path w="39756" h="22781" extrusionOk="0">
                    <a:moveTo>
                      <a:pt x="18196" y="0"/>
                    </a:moveTo>
                    <a:cubicBezTo>
                      <a:pt x="13076" y="0"/>
                      <a:pt x="8222" y="1483"/>
                      <a:pt x="6165" y="3092"/>
                    </a:cubicBezTo>
                    <a:cubicBezTo>
                      <a:pt x="3272" y="5357"/>
                      <a:pt x="5914" y="6112"/>
                      <a:pt x="7297" y="6489"/>
                    </a:cubicBezTo>
                    <a:cubicBezTo>
                      <a:pt x="8682" y="6866"/>
                      <a:pt x="4530" y="7118"/>
                      <a:pt x="2391" y="9508"/>
                    </a:cubicBezTo>
                    <a:cubicBezTo>
                      <a:pt x="252" y="11898"/>
                      <a:pt x="1" y="16176"/>
                      <a:pt x="1763" y="17183"/>
                    </a:cubicBezTo>
                    <a:cubicBezTo>
                      <a:pt x="2083" y="17366"/>
                      <a:pt x="2511" y="17441"/>
                      <a:pt x="2998" y="17441"/>
                    </a:cubicBezTo>
                    <a:cubicBezTo>
                      <a:pt x="5187" y="17441"/>
                      <a:pt x="8555" y="15925"/>
                      <a:pt x="8555" y="15925"/>
                    </a:cubicBezTo>
                    <a:lnTo>
                      <a:pt x="9815" y="16804"/>
                    </a:lnTo>
                    <a:lnTo>
                      <a:pt x="22646" y="13534"/>
                    </a:lnTo>
                    <a:lnTo>
                      <a:pt x="22771" y="14415"/>
                    </a:lnTo>
                    <a:cubicBezTo>
                      <a:pt x="22851" y="14975"/>
                      <a:pt x="24812" y="15077"/>
                      <a:pt x="26521" y="15077"/>
                    </a:cubicBezTo>
                    <a:cubicBezTo>
                      <a:pt x="27501" y="15077"/>
                      <a:pt x="28398" y="15044"/>
                      <a:pt x="28811" y="15044"/>
                    </a:cubicBezTo>
                    <a:cubicBezTo>
                      <a:pt x="29942" y="15044"/>
                      <a:pt x="30949" y="20201"/>
                      <a:pt x="32711" y="21711"/>
                    </a:cubicBezTo>
                    <a:cubicBezTo>
                      <a:pt x="33591" y="22466"/>
                      <a:pt x="34408" y="22780"/>
                      <a:pt x="35132" y="22780"/>
                    </a:cubicBezTo>
                    <a:cubicBezTo>
                      <a:pt x="35855" y="22780"/>
                      <a:pt x="36484" y="22466"/>
                      <a:pt x="36987" y="21963"/>
                    </a:cubicBezTo>
                    <a:cubicBezTo>
                      <a:pt x="37995" y="20958"/>
                      <a:pt x="39756" y="18566"/>
                      <a:pt x="39503" y="15925"/>
                    </a:cubicBezTo>
                    <a:cubicBezTo>
                      <a:pt x="39252" y="13282"/>
                      <a:pt x="38120" y="12150"/>
                      <a:pt x="38120" y="12150"/>
                    </a:cubicBezTo>
                    <a:cubicBezTo>
                      <a:pt x="38120" y="12150"/>
                      <a:pt x="38875" y="11521"/>
                      <a:pt x="38372" y="10515"/>
                    </a:cubicBezTo>
                    <a:cubicBezTo>
                      <a:pt x="38228" y="10227"/>
                      <a:pt x="37879" y="10124"/>
                      <a:pt x="37454" y="10124"/>
                    </a:cubicBezTo>
                    <a:cubicBezTo>
                      <a:pt x="36390" y="10124"/>
                      <a:pt x="34850" y="10767"/>
                      <a:pt x="34850" y="10767"/>
                    </a:cubicBezTo>
                    <a:cubicBezTo>
                      <a:pt x="34850" y="10767"/>
                      <a:pt x="34850" y="10138"/>
                      <a:pt x="34346" y="8376"/>
                    </a:cubicBezTo>
                    <a:cubicBezTo>
                      <a:pt x="33843" y="6615"/>
                      <a:pt x="31326" y="2841"/>
                      <a:pt x="24408" y="828"/>
                    </a:cubicBezTo>
                    <a:cubicBezTo>
                      <a:pt x="22406" y="246"/>
                      <a:pt x="20279" y="0"/>
                      <a:pt x="1819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2">
                <a:extLst>
                  <a:ext uri="{FF2B5EF4-FFF2-40B4-BE49-F238E27FC236}">
                    <a16:creationId xmlns:a16="http://schemas.microsoft.com/office/drawing/2014/main" id="{DCFCD07D-E909-5171-46B2-5D24EAA11799}"/>
                  </a:ext>
                </a:extLst>
              </p:cNvPr>
              <p:cNvSpPr/>
              <p:nvPr/>
            </p:nvSpPr>
            <p:spPr>
              <a:xfrm>
                <a:off x="5855474" y="2448267"/>
                <a:ext cx="787521" cy="460608"/>
              </a:xfrm>
              <a:custGeom>
                <a:avLst/>
                <a:gdLst/>
                <a:ahLst/>
                <a:cxnLst/>
                <a:rect l="l" t="t" r="r" b="b"/>
                <a:pathLst>
                  <a:path w="39996" h="23393" extrusionOk="0">
                    <a:moveTo>
                      <a:pt x="18192" y="616"/>
                    </a:moveTo>
                    <a:cubicBezTo>
                      <a:pt x="20244" y="616"/>
                      <a:pt x="22331" y="855"/>
                      <a:pt x="24279" y="1422"/>
                    </a:cubicBezTo>
                    <a:cubicBezTo>
                      <a:pt x="30853" y="3334"/>
                      <a:pt x="33491" y="6938"/>
                      <a:pt x="34014" y="8765"/>
                    </a:cubicBezTo>
                    <a:cubicBezTo>
                      <a:pt x="34491" y="10440"/>
                      <a:pt x="34504" y="11067"/>
                      <a:pt x="34504" y="11072"/>
                    </a:cubicBezTo>
                    <a:cubicBezTo>
                      <a:pt x="34504" y="11173"/>
                      <a:pt x="34554" y="11266"/>
                      <a:pt x="34637" y="11322"/>
                    </a:cubicBezTo>
                    <a:cubicBezTo>
                      <a:pt x="34688" y="11356"/>
                      <a:pt x="34746" y="11373"/>
                      <a:pt x="34804" y="11373"/>
                    </a:cubicBezTo>
                    <a:cubicBezTo>
                      <a:pt x="34843" y="11373"/>
                      <a:pt x="34882" y="11365"/>
                      <a:pt x="34919" y="11349"/>
                    </a:cubicBezTo>
                    <a:cubicBezTo>
                      <a:pt x="35705" y="11022"/>
                      <a:pt x="36755" y="10730"/>
                      <a:pt x="37427" y="10730"/>
                    </a:cubicBezTo>
                    <a:cubicBezTo>
                      <a:pt x="37745" y="10730"/>
                      <a:pt x="37978" y="10796"/>
                      <a:pt x="38058" y="10955"/>
                    </a:cubicBezTo>
                    <a:cubicBezTo>
                      <a:pt x="38438" y="11715"/>
                      <a:pt x="37939" y="12177"/>
                      <a:pt x="37882" y="12224"/>
                    </a:cubicBezTo>
                    <a:cubicBezTo>
                      <a:pt x="37747" y="12338"/>
                      <a:pt x="37738" y="12542"/>
                      <a:pt x="37862" y="12668"/>
                    </a:cubicBezTo>
                    <a:cubicBezTo>
                      <a:pt x="37872" y="12678"/>
                      <a:pt x="38922" y="13774"/>
                      <a:pt x="39159" y="16259"/>
                    </a:cubicBezTo>
                    <a:cubicBezTo>
                      <a:pt x="39376" y="18529"/>
                      <a:pt x="37987" y="20800"/>
                      <a:pt x="36731" y="22056"/>
                    </a:cubicBezTo>
                    <a:cubicBezTo>
                      <a:pt x="36243" y="22544"/>
                      <a:pt x="35688" y="22787"/>
                      <a:pt x="35091" y="22787"/>
                    </a:cubicBezTo>
                    <a:cubicBezTo>
                      <a:pt x="34392" y="22787"/>
                      <a:pt x="33635" y="22454"/>
                      <a:pt x="32861" y="21789"/>
                    </a:cubicBezTo>
                    <a:cubicBezTo>
                      <a:pt x="32035" y="21081"/>
                      <a:pt x="31356" y="19444"/>
                      <a:pt x="30757" y="18000"/>
                    </a:cubicBezTo>
                    <a:cubicBezTo>
                      <a:pt x="30046" y="16288"/>
                      <a:pt x="29533" y="15049"/>
                      <a:pt x="28766" y="15049"/>
                    </a:cubicBezTo>
                    <a:lnTo>
                      <a:pt x="28767" y="15050"/>
                    </a:lnTo>
                    <a:cubicBezTo>
                      <a:pt x="28602" y="15050"/>
                      <a:pt x="28364" y="15055"/>
                      <a:pt x="28073" y="15060"/>
                    </a:cubicBezTo>
                    <a:cubicBezTo>
                      <a:pt x="27534" y="15072"/>
                      <a:pt x="27050" y="15078"/>
                      <a:pt x="26616" y="15078"/>
                    </a:cubicBezTo>
                    <a:cubicBezTo>
                      <a:pt x="23890" y="15078"/>
                      <a:pt x="23138" y="14863"/>
                      <a:pt x="23025" y="14679"/>
                    </a:cubicBezTo>
                    <a:lnTo>
                      <a:pt x="22899" y="13798"/>
                    </a:lnTo>
                    <a:cubicBezTo>
                      <a:pt x="22887" y="13714"/>
                      <a:pt x="22840" y="13638"/>
                      <a:pt x="22769" y="13590"/>
                    </a:cubicBezTo>
                    <a:cubicBezTo>
                      <a:pt x="22719" y="13556"/>
                      <a:pt x="22661" y="13539"/>
                      <a:pt x="22603" y="13539"/>
                    </a:cubicBezTo>
                    <a:cubicBezTo>
                      <a:pt x="22577" y="13539"/>
                      <a:pt x="22552" y="13542"/>
                      <a:pt x="22527" y="13549"/>
                    </a:cubicBezTo>
                    <a:lnTo>
                      <a:pt x="9829" y="16786"/>
                    </a:lnTo>
                    <a:lnTo>
                      <a:pt x="8683" y="15984"/>
                    </a:lnTo>
                    <a:cubicBezTo>
                      <a:pt x="8632" y="15948"/>
                      <a:pt x="8572" y="15930"/>
                      <a:pt x="8511" y="15930"/>
                    </a:cubicBezTo>
                    <a:cubicBezTo>
                      <a:pt x="8469" y="15930"/>
                      <a:pt x="8427" y="15938"/>
                      <a:pt x="8388" y="15956"/>
                    </a:cubicBezTo>
                    <a:cubicBezTo>
                      <a:pt x="7303" y="16444"/>
                      <a:pt x="4652" y="17447"/>
                      <a:pt x="2945" y="17447"/>
                    </a:cubicBezTo>
                    <a:cubicBezTo>
                      <a:pt x="2511" y="17447"/>
                      <a:pt x="2138" y="17382"/>
                      <a:pt x="1867" y="17227"/>
                    </a:cubicBezTo>
                    <a:cubicBezTo>
                      <a:pt x="1389" y="16954"/>
                      <a:pt x="1051" y="16347"/>
                      <a:pt x="917" y="15518"/>
                    </a:cubicBezTo>
                    <a:cubicBezTo>
                      <a:pt x="667" y="13980"/>
                      <a:pt x="1156" y="11596"/>
                      <a:pt x="2571" y="10014"/>
                    </a:cubicBezTo>
                    <a:cubicBezTo>
                      <a:pt x="3762" y="8684"/>
                      <a:pt x="5621" y="8039"/>
                      <a:pt x="6731" y="7654"/>
                    </a:cubicBezTo>
                    <a:cubicBezTo>
                      <a:pt x="7517" y="7381"/>
                      <a:pt x="7841" y="7268"/>
                      <a:pt x="7831" y="6938"/>
                    </a:cubicBezTo>
                    <a:cubicBezTo>
                      <a:pt x="7820" y="6638"/>
                      <a:pt x="7479" y="6545"/>
                      <a:pt x="7333" y="6505"/>
                    </a:cubicBezTo>
                    <a:cubicBezTo>
                      <a:pt x="6662" y="6321"/>
                      <a:pt x="5265" y="5940"/>
                      <a:pt x="5132" y="5284"/>
                    </a:cubicBezTo>
                    <a:cubicBezTo>
                      <a:pt x="5049" y="4871"/>
                      <a:pt x="5455" y="4302"/>
                      <a:pt x="6306" y="3634"/>
                    </a:cubicBezTo>
                    <a:cubicBezTo>
                      <a:pt x="8316" y="2062"/>
                      <a:pt x="13145" y="616"/>
                      <a:pt x="18192" y="616"/>
                    </a:cubicBezTo>
                    <a:close/>
                    <a:moveTo>
                      <a:pt x="18124" y="1"/>
                    </a:moveTo>
                    <a:cubicBezTo>
                      <a:pt x="12953" y="1"/>
                      <a:pt x="8061" y="1499"/>
                      <a:pt x="5936" y="3162"/>
                    </a:cubicBezTo>
                    <a:cubicBezTo>
                      <a:pt x="4864" y="4001"/>
                      <a:pt x="4408" y="4733"/>
                      <a:pt x="4543" y="5402"/>
                    </a:cubicBezTo>
                    <a:cubicBezTo>
                      <a:pt x="4723" y="6298"/>
                      <a:pt x="5916" y="6728"/>
                      <a:pt x="6819" y="6986"/>
                    </a:cubicBezTo>
                    <a:cubicBezTo>
                      <a:pt x="6727" y="7019"/>
                      <a:pt x="6629" y="7054"/>
                      <a:pt x="6534" y="7086"/>
                    </a:cubicBezTo>
                    <a:cubicBezTo>
                      <a:pt x="5368" y="7490"/>
                      <a:pt x="3418" y="8167"/>
                      <a:pt x="2123" y="9614"/>
                    </a:cubicBezTo>
                    <a:cubicBezTo>
                      <a:pt x="742" y="11158"/>
                      <a:pt x="1" y="13626"/>
                      <a:pt x="324" y="15614"/>
                    </a:cubicBezTo>
                    <a:cubicBezTo>
                      <a:pt x="490" y="16641"/>
                      <a:pt x="921" y="17380"/>
                      <a:pt x="1569" y="17750"/>
                    </a:cubicBezTo>
                    <a:cubicBezTo>
                      <a:pt x="1939" y="17961"/>
                      <a:pt x="2424" y="18046"/>
                      <a:pt x="2968" y="18046"/>
                    </a:cubicBezTo>
                    <a:cubicBezTo>
                      <a:pt x="4950" y="18046"/>
                      <a:pt x="7710" y="16908"/>
                      <a:pt x="8478" y="16573"/>
                    </a:cubicBezTo>
                    <a:lnTo>
                      <a:pt x="9597" y="17357"/>
                    </a:lnTo>
                    <a:cubicBezTo>
                      <a:pt x="9648" y="17392"/>
                      <a:pt x="9707" y="17411"/>
                      <a:pt x="9768" y="17411"/>
                    </a:cubicBezTo>
                    <a:cubicBezTo>
                      <a:pt x="9793" y="17411"/>
                      <a:pt x="9819" y="17408"/>
                      <a:pt x="9844" y="17401"/>
                    </a:cubicBezTo>
                    <a:lnTo>
                      <a:pt x="22351" y="14213"/>
                    </a:lnTo>
                    <a:lnTo>
                      <a:pt x="22430" y="14763"/>
                    </a:lnTo>
                    <a:cubicBezTo>
                      <a:pt x="22532" y="15479"/>
                      <a:pt x="23923" y="15681"/>
                      <a:pt x="26474" y="15681"/>
                    </a:cubicBezTo>
                    <a:cubicBezTo>
                      <a:pt x="26968" y="15681"/>
                      <a:pt x="27506" y="15673"/>
                      <a:pt x="28086" y="15660"/>
                    </a:cubicBezTo>
                    <a:cubicBezTo>
                      <a:pt x="28371" y="15654"/>
                      <a:pt x="28606" y="15650"/>
                      <a:pt x="28766" y="15650"/>
                    </a:cubicBezTo>
                    <a:cubicBezTo>
                      <a:pt x="29131" y="15650"/>
                      <a:pt x="29750" y="17141"/>
                      <a:pt x="30202" y="18230"/>
                    </a:cubicBezTo>
                    <a:cubicBezTo>
                      <a:pt x="30826" y="19737"/>
                      <a:pt x="31536" y="21444"/>
                      <a:pt x="32471" y="22246"/>
                    </a:cubicBezTo>
                    <a:cubicBezTo>
                      <a:pt x="33472" y="23104"/>
                      <a:pt x="34349" y="23392"/>
                      <a:pt x="35076" y="23392"/>
                    </a:cubicBezTo>
                    <a:cubicBezTo>
                      <a:pt x="36084" y="23392"/>
                      <a:pt x="36801" y="22837"/>
                      <a:pt x="37155" y="22481"/>
                    </a:cubicBezTo>
                    <a:cubicBezTo>
                      <a:pt x="38505" y="21133"/>
                      <a:pt x="39995" y="18681"/>
                      <a:pt x="39759" y="16202"/>
                    </a:cubicBezTo>
                    <a:cubicBezTo>
                      <a:pt x="39560" y="14111"/>
                      <a:pt x="38826" y="12924"/>
                      <a:pt x="38475" y="12465"/>
                    </a:cubicBezTo>
                    <a:cubicBezTo>
                      <a:pt x="38749" y="12099"/>
                      <a:pt x="38981" y="11456"/>
                      <a:pt x="38596" y="10687"/>
                    </a:cubicBezTo>
                    <a:cubicBezTo>
                      <a:pt x="38390" y="10274"/>
                      <a:pt x="37926" y="10131"/>
                      <a:pt x="37385" y="10131"/>
                    </a:cubicBezTo>
                    <a:cubicBezTo>
                      <a:pt x="36589" y="10131"/>
                      <a:pt x="35624" y="10440"/>
                      <a:pt x="35063" y="10649"/>
                    </a:cubicBezTo>
                    <a:cubicBezTo>
                      <a:pt x="35008" y="10270"/>
                      <a:pt x="34881" y="9617"/>
                      <a:pt x="34591" y="8600"/>
                    </a:cubicBezTo>
                    <a:cubicBezTo>
                      <a:pt x="34438" y="8063"/>
                      <a:pt x="32850" y="3289"/>
                      <a:pt x="24448" y="846"/>
                    </a:cubicBezTo>
                    <a:cubicBezTo>
                      <a:pt x="22407" y="252"/>
                      <a:pt x="20242" y="1"/>
                      <a:pt x="1812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2">
                <a:extLst>
                  <a:ext uri="{FF2B5EF4-FFF2-40B4-BE49-F238E27FC236}">
                    <a16:creationId xmlns:a16="http://schemas.microsoft.com/office/drawing/2014/main" id="{C8A5C294-28C8-9CF8-15CB-D62E3DC0CBAB}"/>
                  </a:ext>
                </a:extLst>
              </p:cNvPr>
              <p:cNvSpPr/>
              <p:nvPr/>
            </p:nvSpPr>
            <p:spPr>
              <a:xfrm>
                <a:off x="6281368" y="2972494"/>
                <a:ext cx="275955" cy="385215"/>
              </a:xfrm>
              <a:custGeom>
                <a:avLst/>
                <a:gdLst/>
                <a:ahLst/>
                <a:cxnLst/>
                <a:rect l="l" t="t" r="r" b="b"/>
                <a:pathLst>
                  <a:path w="14015" h="19564" extrusionOk="0">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2">
                <a:extLst>
                  <a:ext uri="{FF2B5EF4-FFF2-40B4-BE49-F238E27FC236}">
                    <a16:creationId xmlns:a16="http://schemas.microsoft.com/office/drawing/2014/main" id="{BB01D76B-F8C8-13CC-4628-9CC0E6301AA1}"/>
                  </a:ext>
                </a:extLst>
              </p:cNvPr>
              <p:cNvSpPr/>
              <p:nvPr/>
            </p:nvSpPr>
            <p:spPr>
              <a:xfrm>
                <a:off x="6285011" y="2966547"/>
                <a:ext cx="277688" cy="397069"/>
              </a:xfrm>
              <a:custGeom>
                <a:avLst/>
                <a:gdLst/>
                <a:ahLst/>
                <a:cxnLst/>
                <a:rect l="l" t="t" r="r" b="b"/>
                <a:pathLst>
                  <a:path w="14103" h="20166" extrusionOk="0">
                    <a:moveTo>
                      <a:pt x="12429" y="602"/>
                    </a:moveTo>
                    <a:cubicBezTo>
                      <a:pt x="12484" y="606"/>
                      <a:pt x="12570" y="722"/>
                      <a:pt x="12636" y="971"/>
                    </a:cubicBezTo>
                    <a:cubicBezTo>
                      <a:pt x="12680" y="1547"/>
                      <a:pt x="13420" y="11801"/>
                      <a:pt x="10541" y="16918"/>
                    </a:cubicBezTo>
                    <a:cubicBezTo>
                      <a:pt x="9675" y="18456"/>
                      <a:pt x="8531" y="19333"/>
                      <a:pt x="7138" y="19524"/>
                    </a:cubicBezTo>
                    <a:cubicBezTo>
                      <a:pt x="6933" y="19552"/>
                      <a:pt x="6728" y="19565"/>
                      <a:pt x="6523" y="19565"/>
                    </a:cubicBezTo>
                    <a:cubicBezTo>
                      <a:pt x="4188" y="19565"/>
                      <a:pt x="1922" y="17848"/>
                      <a:pt x="1262" y="17189"/>
                    </a:cubicBezTo>
                    <a:cubicBezTo>
                      <a:pt x="832" y="16759"/>
                      <a:pt x="2594" y="14832"/>
                      <a:pt x="4008" y="13284"/>
                    </a:cubicBezTo>
                    <a:cubicBezTo>
                      <a:pt x="5801" y="11324"/>
                      <a:pt x="7833" y="9101"/>
                      <a:pt x="8617" y="7085"/>
                    </a:cubicBezTo>
                    <a:cubicBezTo>
                      <a:pt x="10109" y="3245"/>
                      <a:pt x="11808" y="602"/>
                      <a:pt x="12414" y="602"/>
                    </a:cubicBezTo>
                    <a:lnTo>
                      <a:pt x="12415" y="602"/>
                    </a:lnTo>
                    <a:cubicBezTo>
                      <a:pt x="12418" y="602"/>
                      <a:pt x="12421" y="603"/>
                      <a:pt x="12424" y="603"/>
                    </a:cubicBezTo>
                    <a:cubicBezTo>
                      <a:pt x="12425" y="603"/>
                      <a:pt x="12427" y="603"/>
                      <a:pt x="12429" y="602"/>
                    </a:cubicBezTo>
                    <a:close/>
                    <a:moveTo>
                      <a:pt x="12425" y="1"/>
                    </a:moveTo>
                    <a:cubicBezTo>
                      <a:pt x="10746" y="1"/>
                      <a:pt x="8166" y="6585"/>
                      <a:pt x="8057" y="6867"/>
                    </a:cubicBezTo>
                    <a:cubicBezTo>
                      <a:pt x="7314" y="8778"/>
                      <a:pt x="5322" y="10956"/>
                      <a:pt x="3565" y="12880"/>
                    </a:cubicBezTo>
                    <a:cubicBezTo>
                      <a:pt x="1496" y="15142"/>
                      <a:pt x="1" y="16778"/>
                      <a:pt x="836" y="17614"/>
                    </a:cubicBezTo>
                    <a:cubicBezTo>
                      <a:pt x="1545" y="18323"/>
                      <a:pt x="3989" y="20165"/>
                      <a:pt x="6538" y="20165"/>
                    </a:cubicBezTo>
                    <a:cubicBezTo>
                      <a:pt x="6766" y="20165"/>
                      <a:pt x="6995" y="20150"/>
                      <a:pt x="7220" y="20119"/>
                    </a:cubicBezTo>
                    <a:cubicBezTo>
                      <a:pt x="8809" y="19902"/>
                      <a:pt x="10102" y="18923"/>
                      <a:pt x="11065" y="17213"/>
                    </a:cubicBezTo>
                    <a:cubicBezTo>
                      <a:pt x="14103" y="11814"/>
                      <a:pt x="13269" y="1340"/>
                      <a:pt x="13232" y="896"/>
                    </a:cubicBezTo>
                    <a:cubicBezTo>
                      <a:pt x="13231" y="881"/>
                      <a:pt x="13229" y="864"/>
                      <a:pt x="13225" y="849"/>
                    </a:cubicBezTo>
                    <a:cubicBezTo>
                      <a:pt x="13057" y="179"/>
                      <a:pt x="12719" y="19"/>
                      <a:pt x="12465" y="2"/>
                    </a:cubicBezTo>
                    <a:cubicBezTo>
                      <a:pt x="12452" y="1"/>
                      <a:pt x="12439" y="1"/>
                      <a:pt x="1242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2">
                <a:extLst>
                  <a:ext uri="{FF2B5EF4-FFF2-40B4-BE49-F238E27FC236}">
                    <a16:creationId xmlns:a16="http://schemas.microsoft.com/office/drawing/2014/main" id="{2EBE99D4-C367-04D0-2AF1-43B169C60283}"/>
                  </a:ext>
                </a:extLst>
              </p:cNvPr>
              <p:cNvSpPr/>
              <p:nvPr/>
            </p:nvSpPr>
            <p:spPr>
              <a:xfrm>
                <a:off x="6281368" y="2972494"/>
                <a:ext cx="275955" cy="385215"/>
              </a:xfrm>
              <a:custGeom>
                <a:avLst/>
                <a:gdLst/>
                <a:ahLst/>
                <a:cxnLst/>
                <a:rect l="l" t="t" r="r" b="b"/>
                <a:pathLst>
                  <a:path w="14015" h="19564" extrusionOk="0">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2">
                <a:extLst>
                  <a:ext uri="{FF2B5EF4-FFF2-40B4-BE49-F238E27FC236}">
                    <a16:creationId xmlns:a16="http://schemas.microsoft.com/office/drawing/2014/main" id="{46EFA58A-5E13-D37B-AF12-F04FB8269901}"/>
                  </a:ext>
                </a:extLst>
              </p:cNvPr>
              <p:cNvSpPr/>
              <p:nvPr/>
            </p:nvSpPr>
            <p:spPr>
              <a:xfrm>
                <a:off x="6023055" y="2656371"/>
                <a:ext cx="619310" cy="693659"/>
              </a:xfrm>
              <a:custGeom>
                <a:avLst/>
                <a:gdLst/>
                <a:ahLst/>
                <a:cxnLst/>
                <a:rect l="l" t="t" r="r" b="b"/>
                <a:pathLst>
                  <a:path w="31453" h="35229" extrusionOk="0">
                    <a:moveTo>
                      <a:pt x="19501" y="0"/>
                    </a:moveTo>
                    <a:cubicBezTo>
                      <a:pt x="19500" y="0"/>
                      <a:pt x="3146" y="4278"/>
                      <a:pt x="0" y="5662"/>
                    </a:cubicBezTo>
                    <a:cubicBezTo>
                      <a:pt x="0" y="5662"/>
                      <a:pt x="253" y="14216"/>
                      <a:pt x="3523" y="23149"/>
                    </a:cubicBezTo>
                    <a:cubicBezTo>
                      <a:pt x="6794" y="32080"/>
                      <a:pt x="12330" y="35100"/>
                      <a:pt x="14720" y="35226"/>
                    </a:cubicBezTo>
                    <a:cubicBezTo>
                      <a:pt x="14753" y="35228"/>
                      <a:pt x="14786" y="35229"/>
                      <a:pt x="14819" y="35229"/>
                    </a:cubicBezTo>
                    <a:cubicBezTo>
                      <a:pt x="17233" y="35229"/>
                      <a:pt x="21667" y="30764"/>
                      <a:pt x="23652" y="26545"/>
                    </a:cubicBezTo>
                    <a:cubicBezTo>
                      <a:pt x="25665" y="22268"/>
                      <a:pt x="27049" y="17362"/>
                      <a:pt x="27049" y="17362"/>
                    </a:cubicBezTo>
                    <a:cubicBezTo>
                      <a:pt x="27049" y="17362"/>
                      <a:pt x="29943" y="16355"/>
                      <a:pt x="30697" y="13713"/>
                    </a:cubicBezTo>
                    <a:cubicBezTo>
                      <a:pt x="31452" y="11071"/>
                      <a:pt x="31326" y="8680"/>
                      <a:pt x="29313" y="8429"/>
                    </a:cubicBezTo>
                    <a:cubicBezTo>
                      <a:pt x="29229" y="8419"/>
                      <a:pt x="29148" y="8414"/>
                      <a:pt x="29068" y="8414"/>
                    </a:cubicBezTo>
                    <a:cubicBezTo>
                      <a:pt x="27228" y="8414"/>
                      <a:pt x="26420" y="11071"/>
                      <a:pt x="26420" y="11071"/>
                    </a:cubicBezTo>
                    <a:cubicBezTo>
                      <a:pt x="26420" y="11071"/>
                      <a:pt x="23904" y="9436"/>
                      <a:pt x="22898" y="6164"/>
                    </a:cubicBezTo>
                    <a:cubicBezTo>
                      <a:pt x="21996" y="3234"/>
                      <a:pt x="23517" y="910"/>
                      <a:pt x="23121" y="910"/>
                    </a:cubicBezTo>
                    <a:cubicBezTo>
                      <a:pt x="23075" y="910"/>
                      <a:pt x="23003" y="941"/>
                      <a:pt x="22898" y="1007"/>
                    </a:cubicBezTo>
                    <a:cubicBezTo>
                      <a:pt x="21976" y="1583"/>
                      <a:pt x="20211" y="3318"/>
                      <a:pt x="19147" y="3318"/>
                    </a:cubicBezTo>
                    <a:cubicBezTo>
                      <a:pt x="19049" y="3318"/>
                      <a:pt x="18956" y="3303"/>
                      <a:pt x="18871" y="3271"/>
                    </a:cubicBezTo>
                    <a:cubicBezTo>
                      <a:pt x="17865" y="2894"/>
                      <a:pt x="19501" y="0"/>
                      <a:pt x="195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2">
                <a:extLst>
                  <a:ext uri="{FF2B5EF4-FFF2-40B4-BE49-F238E27FC236}">
                    <a16:creationId xmlns:a16="http://schemas.microsoft.com/office/drawing/2014/main" id="{155722AF-BB36-F9FD-94F1-FE08A58FC8B0}"/>
                  </a:ext>
                </a:extLst>
              </p:cNvPr>
              <p:cNvSpPr/>
              <p:nvPr/>
            </p:nvSpPr>
            <p:spPr>
              <a:xfrm>
                <a:off x="6017069" y="2650444"/>
                <a:ext cx="630986" cy="705493"/>
              </a:xfrm>
              <a:custGeom>
                <a:avLst/>
                <a:gdLst/>
                <a:ahLst/>
                <a:cxnLst/>
                <a:rect l="l" t="t" r="r" b="b"/>
                <a:pathLst>
                  <a:path w="32046" h="35830" extrusionOk="0">
                    <a:moveTo>
                      <a:pt x="19223" y="765"/>
                    </a:moveTo>
                    <a:lnTo>
                      <a:pt x="19223" y="765"/>
                    </a:lnTo>
                    <a:cubicBezTo>
                      <a:pt x="18856" y="1519"/>
                      <a:pt x="18371" y="2719"/>
                      <a:pt x="18614" y="3386"/>
                    </a:cubicBezTo>
                    <a:cubicBezTo>
                      <a:pt x="18696" y="3612"/>
                      <a:pt x="18854" y="3773"/>
                      <a:pt x="19070" y="3853"/>
                    </a:cubicBezTo>
                    <a:cubicBezTo>
                      <a:pt x="19190" y="3899"/>
                      <a:pt x="19317" y="3920"/>
                      <a:pt x="19451" y="3920"/>
                    </a:cubicBezTo>
                    <a:cubicBezTo>
                      <a:pt x="20305" y="3920"/>
                      <a:pt x="21404" y="3057"/>
                      <a:pt x="22388" y="2285"/>
                    </a:cubicBezTo>
                    <a:cubicBezTo>
                      <a:pt x="22634" y="2092"/>
                      <a:pt x="22871" y="1905"/>
                      <a:pt x="23078" y="1756"/>
                    </a:cubicBezTo>
                    <a:lnTo>
                      <a:pt x="23078" y="1756"/>
                    </a:lnTo>
                    <a:cubicBezTo>
                      <a:pt x="23075" y="1768"/>
                      <a:pt x="23071" y="1780"/>
                      <a:pt x="23068" y="1790"/>
                    </a:cubicBezTo>
                    <a:cubicBezTo>
                      <a:pt x="22791" y="2731"/>
                      <a:pt x="22276" y="4479"/>
                      <a:pt x="22914" y="6554"/>
                    </a:cubicBezTo>
                    <a:cubicBezTo>
                      <a:pt x="23940" y="9892"/>
                      <a:pt x="26453" y="11555"/>
                      <a:pt x="26559" y="11624"/>
                    </a:cubicBezTo>
                    <a:cubicBezTo>
                      <a:pt x="26609" y="11657"/>
                      <a:pt x="26666" y="11674"/>
                      <a:pt x="26723" y="11674"/>
                    </a:cubicBezTo>
                    <a:cubicBezTo>
                      <a:pt x="26758" y="11674"/>
                      <a:pt x="26793" y="11668"/>
                      <a:pt x="26826" y="11655"/>
                    </a:cubicBezTo>
                    <a:cubicBezTo>
                      <a:pt x="26915" y="11623"/>
                      <a:pt x="26984" y="11551"/>
                      <a:pt x="27011" y="11461"/>
                    </a:cubicBezTo>
                    <a:cubicBezTo>
                      <a:pt x="27019" y="11434"/>
                      <a:pt x="27777" y="9016"/>
                      <a:pt x="29373" y="9016"/>
                    </a:cubicBezTo>
                    <a:cubicBezTo>
                      <a:pt x="29440" y="9016"/>
                      <a:pt x="29509" y="9020"/>
                      <a:pt x="29579" y="9029"/>
                    </a:cubicBezTo>
                    <a:cubicBezTo>
                      <a:pt x="30099" y="9094"/>
                      <a:pt x="30476" y="9315"/>
                      <a:pt x="30733" y="9705"/>
                    </a:cubicBezTo>
                    <a:cubicBezTo>
                      <a:pt x="31268" y="10512"/>
                      <a:pt x="31261" y="12013"/>
                      <a:pt x="30713" y="13931"/>
                    </a:cubicBezTo>
                    <a:cubicBezTo>
                      <a:pt x="30011" y="16387"/>
                      <a:pt x="27281" y="17370"/>
                      <a:pt x="27254" y="17379"/>
                    </a:cubicBezTo>
                    <a:cubicBezTo>
                      <a:pt x="27162" y="17411"/>
                      <a:pt x="27091" y="17487"/>
                      <a:pt x="27063" y="17581"/>
                    </a:cubicBezTo>
                    <a:cubicBezTo>
                      <a:pt x="27050" y="17630"/>
                      <a:pt x="25664" y="22512"/>
                      <a:pt x="23684" y="26719"/>
                    </a:cubicBezTo>
                    <a:cubicBezTo>
                      <a:pt x="21708" y="30919"/>
                      <a:pt x="17349" y="35229"/>
                      <a:pt x="15119" y="35229"/>
                    </a:cubicBezTo>
                    <a:cubicBezTo>
                      <a:pt x="15092" y="35229"/>
                      <a:pt x="15066" y="35228"/>
                      <a:pt x="15040" y="35227"/>
                    </a:cubicBezTo>
                    <a:cubicBezTo>
                      <a:pt x="12445" y="35089"/>
                      <a:pt x="7185" y="31745"/>
                      <a:pt x="4110" y="23347"/>
                    </a:cubicBezTo>
                    <a:cubicBezTo>
                      <a:pt x="1171" y="15321"/>
                      <a:pt x="679" y="7508"/>
                      <a:pt x="614" y="6158"/>
                    </a:cubicBezTo>
                    <a:cubicBezTo>
                      <a:pt x="3704" y="4891"/>
                      <a:pt x="16205" y="1563"/>
                      <a:pt x="19223" y="765"/>
                    </a:cubicBezTo>
                    <a:close/>
                    <a:moveTo>
                      <a:pt x="19808" y="0"/>
                    </a:moveTo>
                    <a:cubicBezTo>
                      <a:pt x="19782" y="0"/>
                      <a:pt x="19756" y="4"/>
                      <a:pt x="19729" y="11"/>
                    </a:cubicBezTo>
                    <a:cubicBezTo>
                      <a:pt x="19060" y="185"/>
                      <a:pt x="3315" y="4310"/>
                      <a:pt x="183" y="5686"/>
                    </a:cubicBezTo>
                    <a:cubicBezTo>
                      <a:pt x="72" y="5736"/>
                      <a:pt x="1" y="5849"/>
                      <a:pt x="4" y="5971"/>
                    </a:cubicBezTo>
                    <a:cubicBezTo>
                      <a:pt x="7" y="6058"/>
                      <a:pt x="295" y="14677"/>
                      <a:pt x="3545" y="23553"/>
                    </a:cubicBezTo>
                    <a:cubicBezTo>
                      <a:pt x="5371" y="28538"/>
                      <a:pt x="7820" y="31450"/>
                      <a:pt x="9554" y="33013"/>
                    </a:cubicBezTo>
                    <a:cubicBezTo>
                      <a:pt x="11747" y="34992"/>
                      <a:pt x="13809" y="35764"/>
                      <a:pt x="15008" y="35827"/>
                    </a:cubicBezTo>
                    <a:cubicBezTo>
                      <a:pt x="15046" y="35829"/>
                      <a:pt x="15084" y="35829"/>
                      <a:pt x="15121" y="35829"/>
                    </a:cubicBezTo>
                    <a:cubicBezTo>
                      <a:pt x="17794" y="35829"/>
                      <a:pt x="22325" y="31018"/>
                      <a:pt x="24228" y="26975"/>
                    </a:cubicBezTo>
                    <a:cubicBezTo>
                      <a:pt x="26034" y="23133"/>
                      <a:pt x="27351" y="18738"/>
                      <a:pt x="27599" y="17889"/>
                    </a:cubicBezTo>
                    <a:cubicBezTo>
                      <a:pt x="28225" y="17637"/>
                      <a:pt x="30593" y="16536"/>
                      <a:pt x="31290" y="14096"/>
                    </a:cubicBezTo>
                    <a:cubicBezTo>
                      <a:pt x="31712" y="12618"/>
                      <a:pt x="32045" y="10599"/>
                      <a:pt x="31234" y="9371"/>
                    </a:cubicBezTo>
                    <a:cubicBezTo>
                      <a:pt x="30880" y="8836"/>
                      <a:pt x="30348" y="8519"/>
                      <a:pt x="29654" y="8431"/>
                    </a:cubicBezTo>
                    <a:cubicBezTo>
                      <a:pt x="29557" y="8419"/>
                      <a:pt x="29463" y="8414"/>
                      <a:pt x="29371" y="8414"/>
                    </a:cubicBezTo>
                    <a:cubicBezTo>
                      <a:pt x="27782" y="8414"/>
                      <a:pt x="26901" y="10100"/>
                      <a:pt x="26580" y="10891"/>
                    </a:cubicBezTo>
                    <a:cubicBezTo>
                      <a:pt x="25894" y="10345"/>
                      <a:pt x="24243" y="8828"/>
                      <a:pt x="23489" y="6378"/>
                    </a:cubicBezTo>
                    <a:cubicBezTo>
                      <a:pt x="22904" y="4476"/>
                      <a:pt x="23385" y="2840"/>
                      <a:pt x="23645" y="1961"/>
                    </a:cubicBezTo>
                    <a:cubicBezTo>
                      <a:pt x="23797" y="1445"/>
                      <a:pt x="23880" y="1161"/>
                      <a:pt x="23645" y="983"/>
                    </a:cubicBezTo>
                    <a:cubicBezTo>
                      <a:pt x="23575" y="930"/>
                      <a:pt x="23501" y="910"/>
                      <a:pt x="23428" y="910"/>
                    </a:cubicBezTo>
                    <a:cubicBezTo>
                      <a:pt x="23270" y="910"/>
                      <a:pt x="23120" y="1004"/>
                      <a:pt x="23042" y="1053"/>
                    </a:cubicBezTo>
                    <a:cubicBezTo>
                      <a:pt x="22756" y="1232"/>
                      <a:pt x="22397" y="1513"/>
                      <a:pt x="22017" y="1812"/>
                    </a:cubicBezTo>
                    <a:cubicBezTo>
                      <a:pt x="21236" y="2424"/>
                      <a:pt x="20093" y="3321"/>
                      <a:pt x="19459" y="3321"/>
                    </a:cubicBezTo>
                    <a:cubicBezTo>
                      <a:pt x="19394" y="3321"/>
                      <a:pt x="19334" y="3311"/>
                      <a:pt x="19281" y="3291"/>
                    </a:cubicBezTo>
                    <a:cubicBezTo>
                      <a:pt x="19239" y="3275"/>
                      <a:pt x="19205" y="3250"/>
                      <a:pt x="19180" y="3181"/>
                    </a:cubicBezTo>
                    <a:cubicBezTo>
                      <a:pt x="19003" y="2694"/>
                      <a:pt x="19593" y="1290"/>
                      <a:pt x="20067" y="449"/>
                    </a:cubicBezTo>
                    <a:cubicBezTo>
                      <a:pt x="20184" y="242"/>
                      <a:pt x="20026" y="0"/>
                      <a:pt x="1980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 name="Google Shape;356;p32">
                <a:extLst>
                  <a:ext uri="{FF2B5EF4-FFF2-40B4-BE49-F238E27FC236}">
                    <a16:creationId xmlns:a16="http://schemas.microsoft.com/office/drawing/2014/main" id="{4490D52B-1AF9-BFF8-292A-EF3DDFACE4A9}"/>
                  </a:ext>
                </a:extLst>
              </p:cNvPr>
              <p:cNvSpPr/>
              <p:nvPr/>
            </p:nvSpPr>
            <p:spPr>
              <a:xfrm>
                <a:off x="6437825" y="2851125"/>
                <a:ext cx="121960" cy="53931"/>
              </a:xfrm>
              <a:custGeom>
                <a:avLst/>
                <a:gdLst/>
                <a:ahLst/>
                <a:cxnLst/>
                <a:rect l="l" t="t" r="r" b="b"/>
                <a:pathLst>
                  <a:path w="6194" h="2739" extrusionOk="0">
                    <a:moveTo>
                      <a:pt x="5854" y="0"/>
                    </a:moveTo>
                    <a:cubicBezTo>
                      <a:pt x="5820" y="0"/>
                      <a:pt x="5784" y="6"/>
                      <a:pt x="5750" y="19"/>
                    </a:cubicBezTo>
                    <a:lnTo>
                      <a:pt x="214" y="2158"/>
                    </a:lnTo>
                    <a:cubicBezTo>
                      <a:pt x="79" y="2210"/>
                      <a:pt x="1" y="2351"/>
                      <a:pt x="27" y="2493"/>
                    </a:cubicBezTo>
                    <a:cubicBezTo>
                      <a:pt x="54" y="2636"/>
                      <a:pt x="177" y="2739"/>
                      <a:pt x="322" y="2739"/>
                    </a:cubicBezTo>
                    <a:cubicBezTo>
                      <a:pt x="360" y="2739"/>
                      <a:pt x="396" y="2732"/>
                      <a:pt x="431" y="2719"/>
                    </a:cubicBezTo>
                    <a:lnTo>
                      <a:pt x="5967" y="580"/>
                    </a:lnTo>
                    <a:cubicBezTo>
                      <a:pt x="6119" y="518"/>
                      <a:pt x="6193" y="346"/>
                      <a:pt x="6134" y="192"/>
                    </a:cubicBezTo>
                    <a:cubicBezTo>
                      <a:pt x="6088" y="73"/>
                      <a:pt x="5975" y="0"/>
                      <a:pt x="585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2">
                <a:extLst>
                  <a:ext uri="{FF2B5EF4-FFF2-40B4-BE49-F238E27FC236}">
                    <a16:creationId xmlns:a16="http://schemas.microsoft.com/office/drawing/2014/main" id="{796CD89E-0562-6881-3AC6-FEC0C1F017C3}"/>
                  </a:ext>
                </a:extLst>
              </p:cNvPr>
              <p:cNvSpPr/>
              <p:nvPr/>
            </p:nvSpPr>
            <p:spPr>
              <a:xfrm>
                <a:off x="5968573" y="2871858"/>
                <a:ext cx="495420" cy="171598"/>
              </a:xfrm>
              <a:custGeom>
                <a:avLst/>
                <a:gdLst/>
                <a:ahLst/>
                <a:cxnLst/>
                <a:rect l="l" t="t" r="r" b="b"/>
                <a:pathLst>
                  <a:path w="25161" h="8715" extrusionOk="0">
                    <a:moveTo>
                      <a:pt x="0" y="1"/>
                    </a:moveTo>
                    <a:lnTo>
                      <a:pt x="0" y="1"/>
                    </a:lnTo>
                    <a:cubicBezTo>
                      <a:pt x="0" y="1"/>
                      <a:pt x="126" y="3524"/>
                      <a:pt x="1888" y="5537"/>
                    </a:cubicBezTo>
                    <a:cubicBezTo>
                      <a:pt x="3154" y="6985"/>
                      <a:pt x="5397" y="7521"/>
                      <a:pt x="7072" y="7521"/>
                    </a:cubicBezTo>
                    <a:cubicBezTo>
                      <a:pt x="7725" y="7521"/>
                      <a:pt x="8292" y="7440"/>
                      <a:pt x="8680" y="7299"/>
                    </a:cubicBezTo>
                    <a:cubicBezTo>
                      <a:pt x="10001" y="6818"/>
                      <a:pt x="9832" y="3247"/>
                      <a:pt x="11126" y="3247"/>
                    </a:cubicBezTo>
                    <a:cubicBezTo>
                      <a:pt x="11188" y="3247"/>
                      <a:pt x="11254" y="3255"/>
                      <a:pt x="11323" y="3272"/>
                    </a:cubicBezTo>
                    <a:cubicBezTo>
                      <a:pt x="12832" y="3649"/>
                      <a:pt x="12581" y="5285"/>
                      <a:pt x="13209" y="6795"/>
                    </a:cubicBezTo>
                    <a:cubicBezTo>
                      <a:pt x="13839" y="8304"/>
                      <a:pt x="14467" y="8178"/>
                      <a:pt x="17236" y="8557"/>
                    </a:cubicBezTo>
                    <a:cubicBezTo>
                      <a:pt x="17985" y="8659"/>
                      <a:pt x="18725" y="8715"/>
                      <a:pt x="19425" y="8715"/>
                    </a:cubicBezTo>
                    <a:cubicBezTo>
                      <a:pt x="21313" y="8715"/>
                      <a:pt x="22917" y="8308"/>
                      <a:pt x="23651" y="7299"/>
                    </a:cubicBezTo>
                    <a:cubicBezTo>
                      <a:pt x="24658" y="5914"/>
                      <a:pt x="25161" y="1637"/>
                      <a:pt x="24154" y="1385"/>
                    </a:cubicBezTo>
                    <a:cubicBezTo>
                      <a:pt x="23958" y="1336"/>
                      <a:pt x="23671" y="1315"/>
                      <a:pt x="23309" y="1315"/>
                    </a:cubicBezTo>
                    <a:cubicBezTo>
                      <a:pt x="21814" y="1315"/>
                      <a:pt x="19041" y="1661"/>
                      <a:pt x="16104" y="1762"/>
                    </a:cubicBezTo>
                    <a:cubicBezTo>
                      <a:pt x="12454" y="1887"/>
                      <a:pt x="11070" y="2014"/>
                      <a:pt x="11070" y="2014"/>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2">
                <a:extLst>
                  <a:ext uri="{FF2B5EF4-FFF2-40B4-BE49-F238E27FC236}">
                    <a16:creationId xmlns:a16="http://schemas.microsoft.com/office/drawing/2014/main" id="{9C2E1C70-2EA1-5F8B-CD44-24770F7DA878}"/>
                  </a:ext>
                </a:extLst>
              </p:cNvPr>
              <p:cNvSpPr/>
              <p:nvPr/>
            </p:nvSpPr>
            <p:spPr>
              <a:xfrm>
                <a:off x="5962607" y="2865971"/>
                <a:ext cx="504162" cy="183393"/>
              </a:xfrm>
              <a:custGeom>
                <a:avLst/>
                <a:gdLst/>
                <a:ahLst/>
                <a:cxnLst/>
                <a:rect l="l" t="t" r="r" b="b"/>
                <a:pathLst>
                  <a:path w="25605" h="9314" extrusionOk="0">
                    <a:moveTo>
                      <a:pt x="631" y="665"/>
                    </a:moveTo>
                    <a:lnTo>
                      <a:pt x="11320" y="2610"/>
                    </a:lnTo>
                    <a:cubicBezTo>
                      <a:pt x="11341" y="2612"/>
                      <a:pt x="11361" y="2614"/>
                      <a:pt x="11381" y="2614"/>
                    </a:cubicBezTo>
                    <a:cubicBezTo>
                      <a:pt x="11388" y="2614"/>
                      <a:pt x="11394" y="2613"/>
                      <a:pt x="11401" y="2613"/>
                    </a:cubicBezTo>
                    <a:cubicBezTo>
                      <a:pt x="11415" y="2612"/>
                      <a:pt x="12824" y="2486"/>
                      <a:pt x="16417" y="2362"/>
                    </a:cubicBezTo>
                    <a:cubicBezTo>
                      <a:pt x="17930" y="2310"/>
                      <a:pt x="19387" y="2195"/>
                      <a:pt x="20673" y="2093"/>
                    </a:cubicBezTo>
                    <a:cubicBezTo>
                      <a:pt x="21841" y="2000"/>
                      <a:pt x="22900" y="1916"/>
                      <a:pt x="23625" y="1916"/>
                    </a:cubicBezTo>
                    <a:cubicBezTo>
                      <a:pt x="23955" y="1916"/>
                      <a:pt x="24215" y="1933"/>
                      <a:pt x="24385" y="1975"/>
                    </a:cubicBezTo>
                    <a:cubicBezTo>
                      <a:pt x="24430" y="1987"/>
                      <a:pt x="24501" y="2062"/>
                      <a:pt x="24565" y="2236"/>
                    </a:cubicBezTo>
                    <a:cubicBezTo>
                      <a:pt x="24974" y="3361"/>
                      <a:pt x="24478" y="6366"/>
                      <a:pt x="23711" y="7420"/>
                    </a:cubicBezTo>
                    <a:cubicBezTo>
                      <a:pt x="23099" y="8262"/>
                      <a:pt x="21659" y="8712"/>
                      <a:pt x="19705" y="8712"/>
                    </a:cubicBezTo>
                    <a:cubicBezTo>
                      <a:pt x="19050" y="8712"/>
                      <a:pt x="18337" y="8661"/>
                      <a:pt x="17579" y="8558"/>
                    </a:cubicBezTo>
                    <a:cubicBezTo>
                      <a:pt x="17232" y="8511"/>
                      <a:pt x="16918" y="8470"/>
                      <a:pt x="16633" y="8435"/>
                    </a:cubicBezTo>
                    <a:cubicBezTo>
                      <a:pt x="14679" y="8189"/>
                      <a:pt x="14274" y="8138"/>
                      <a:pt x="13790" y="6979"/>
                    </a:cubicBezTo>
                    <a:cubicBezTo>
                      <a:pt x="13606" y="6538"/>
                      <a:pt x="13501" y="6081"/>
                      <a:pt x="13399" y="5639"/>
                    </a:cubicBezTo>
                    <a:cubicBezTo>
                      <a:pt x="13165" y="4630"/>
                      <a:pt x="12923" y="3585"/>
                      <a:pt x="11698" y="3280"/>
                    </a:cubicBezTo>
                    <a:cubicBezTo>
                      <a:pt x="11605" y="3256"/>
                      <a:pt x="11509" y="3243"/>
                      <a:pt x="11413" y="3243"/>
                    </a:cubicBezTo>
                    <a:lnTo>
                      <a:pt x="11411" y="3243"/>
                    </a:lnTo>
                    <a:cubicBezTo>
                      <a:pt x="10544" y="3243"/>
                      <a:pt x="10208" y="4368"/>
                      <a:pt x="9908" y="5373"/>
                    </a:cubicBezTo>
                    <a:cubicBezTo>
                      <a:pt x="9663" y="6197"/>
                      <a:pt x="9384" y="7132"/>
                      <a:pt x="8881" y="7314"/>
                    </a:cubicBezTo>
                    <a:cubicBezTo>
                      <a:pt x="8510" y="7449"/>
                      <a:pt x="7974" y="7526"/>
                      <a:pt x="7358" y="7526"/>
                    </a:cubicBezTo>
                    <a:cubicBezTo>
                      <a:pt x="5757" y="7526"/>
                      <a:pt x="3616" y="7007"/>
                      <a:pt x="2417" y="5638"/>
                    </a:cubicBezTo>
                    <a:cubicBezTo>
                      <a:pt x="1077" y="4107"/>
                      <a:pt x="720" y="1609"/>
                      <a:pt x="631" y="665"/>
                    </a:cubicBezTo>
                    <a:close/>
                    <a:moveTo>
                      <a:pt x="306" y="0"/>
                    </a:moveTo>
                    <a:cubicBezTo>
                      <a:pt x="234" y="0"/>
                      <a:pt x="163" y="26"/>
                      <a:pt x="107" y="74"/>
                    </a:cubicBezTo>
                    <a:cubicBezTo>
                      <a:pt x="39" y="133"/>
                      <a:pt x="1" y="221"/>
                      <a:pt x="3" y="311"/>
                    </a:cubicBezTo>
                    <a:cubicBezTo>
                      <a:pt x="9" y="460"/>
                      <a:pt x="154" y="3965"/>
                      <a:pt x="1964" y="6034"/>
                    </a:cubicBezTo>
                    <a:cubicBezTo>
                      <a:pt x="3317" y="7579"/>
                      <a:pt x="5621" y="8121"/>
                      <a:pt x="7353" y="8121"/>
                    </a:cubicBezTo>
                    <a:cubicBezTo>
                      <a:pt x="8062" y="8121"/>
                      <a:pt x="8675" y="8030"/>
                      <a:pt x="9088" y="7880"/>
                    </a:cubicBezTo>
                    <a:cubicBezTo>
                      <a:pt x="9874" y="7594"/>
                      <a:pt x="10184" y="6552"/>
                      <a:pt x="10484" y="5544"/>
                    </a:cubicBezTo>
                    <a:cubicBezTo>
                      <a:pt x="10794" y="4506"/>
                      <a:pt x="11020" y="3848"/>
                      <a:pt x="11440" y="3848"/>
                    </a:cubicBezTo>
                    <a:cubicBezTo>
                      <a:pt x="11477" y="3848"/>
                      <a:pt x="11514" y="3853"/>
                      <a:pt x="11554" y="3863"/>
                    </a:cubicBezTo>
                    <a:cubicBezTo>
                      <a:pt x="12380" y="4069"/>
                      <a:pt x="12563" y="4692"/>
                      <a:pt x="12813" y="5775"/>
                    </a:cubicBezTo>
                    <a:cubicBezTo>
                      <a:pt x="12916" y="6219"/>
                      <a:pt x="13032" y="6723"/>
                      <a:pt x="13235" y="7209"/>
                    </a:cubicBezTo>
                    <a:cubicBezTo>
                      <a:pt x="13853" y="8690"/>
                      <a:pt x="14534" y="8776"/>
                      <a:pt x="16557" y="9031"/>
                    </a:cubicBezTo>
                    <a:cubicBezTo>
                      <a:pt x="16841" y="9067"/>
                      <a:pt x="17152" y="9106"/>
                      <a:pt x="17499" y="9153"/>
                    </a:cubicBezTo>
                    <a:cubicBezTo>
                      <a:pt x="18288" y="9261"/>
                      <a:pt x="19028" y="9313"/>
                      <a:pt x="19712" y="9313"/>
                    </a:cubicBezTo>
                    <a:cubicBezTo>
                      <a:pt x="21877" y="9313"/>
                      <a:pt x="23465" y="8781"/>
                      <a:pt x="24197" y="7774"/>
                    </a:cubicBezTo>
                    <a:cubicBezTo>
                      <a:pt x="25082" y="6559"/>
                      <a:pt x="25605" y="3339"/>
                      <a:pt x="25131" y="2032"/>
                    </a:cubicBezTo>
                    <a:cubicBezTo>
                      <a:pt x="25001" y="1675"/>
                      <a:pt x="24799" y="1461"/>
                      <a:pt x="24531" y="1393"/>
                    </a:cubicBezTo>
                    <a:cubicBezTo>
                      <a:pt x="24308" y="1337"/>
                      <a:pt x="23997" y="1314"/>
                      <a:pt x="23606" y="1314"/>
                    </a:cubicBezTo>
                    <a:cubicBezTo>
                      <a:pt x="22874" y="1314"/>
                      <a:pt x="21861" y="1395"/>
                      <a:pt x="20625" y="1494"/>
                    </a:cubicBezTo>
                    <a:cubicBezTo>
                      <a:pt x="19346" y="1595"/>
                      <a:pt x="17897" y="1710"/>
                      <a:pt x="16396" y="1762"/>
                    </a:cubicBezTo>
                    <a:cubicBezTo>
                      <a:pt x="13120" y="1876"/>
                      <a:pt x="11646" y="1990"/>
                      <a:pt x="11389" y="2011"/>
                    </a:cubicBezTo>
                    <a:lnTo>
                      <a:pt x="358" y="5"/>
                    </a:lnTo>
                    <a:cubicBezTo>
                      <a:pt x="341" y="2"/>
                      <a:pt x="323" y="0"/>
                      <a:pt x="30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2">
                <a:extLst>
                  <a:ext uri="{FF2B5EF4-FFF2-40B4-BE49-F238E27FC236}">
                    <a16:creationId xmlns:a16="http://schemas.microsoft.com/office/drawing/2014/main" id="{51C2C4B1-8571-7070-25F5-B58704CFCF31}"/>
                  </a:ext>
                </a:extLst>
              </p:cNvPr>
              <p:cNvSpPr/>
              <p:nvPr/>
            </p:nvSpPr>
            <p:spPr>
              <a:xfrm>
                <a:off x="6240184" y="2917874"/>
                <a:ext cx="212278" cy="118027"/>
              </a:xfrm>
              <a:custGeom>
                <a:avLst/>
                <a:gdLst/>
                <a:ahLst/>
                <a:cxnLst/>
                <a:rect l="l" t="t" r="r" b="b"/>
                <a:pathLst>
                  <a:path w="11026" h="6343" extrusionOk="0">
                    <a:moveTo>
                      <a:pt x="10844" y="0"/>
                    </a:moveTo>
                    <a:lnTo>
                      <a:pt x="0" y="5378"/>
                    </a:lnTo>
                    <a:cubicBezTo>
                      <a:pt x="577" y="5900"/>
                      <a:pt x="1461" y="5917"/>
                      <a:pt x="3420" y="6185"/>
                    </a:cubicBezTo>
                    <a:cubicBezTo>
                      <a:pt x="4169" y="6287"/>
                      <a:pt x="4909" y="6343"/>
                      <a:pt x="5609" y="6343"/>
                    </a:cubicBezTo>
                    <a:cubicBezTo>
                      <a:pt x="7497" y="6343"/>
                      <a:pt x="9101" y="5936"/>
                      <a:pt x="9835" y="4927"/>
                    </a:cubicBezTo>
                    <a:cubicBezTo>
                      <a:pt x="10565" y="3924"/>
                      <a:pt x="11026" y="1410"/>
                      <a:pt x="10844"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2">
                <a:extLst>
                  <a:ext uri="{FF2B5EF4-FFF2-40B4-BE49-F238E27FC236}">
                    <a16:creationId xmlns:a16="http://schemas.microsoft.com/office/drawing/2014/main" id="{6C643452-125C-A3FE-EF5C-133F6B096384}"/>
                  </a:ext>
                </a:extLst>
              </p:cNvPr>
              <p:cNvSpPr/>
              <p:nvPr/>
            </p:nvSpPr>
            <p:spPr>
              <a:xfrm>
                <a:off x="6021965" y="2906225"/>
                <a:ext cx="270247" cy="107458"/>
              </a:xfrm>
              <a:custGeom>
                <a:avLst/>
                <a:gdLst/>
                <a:ahLst/>
                <a:cxnLst/>
                <a:rect l="l" t="t" r="r" b="b"/>
                <a:pathLst>
                  <a:path w="14037" h="5775" extrusionOk="0">
                    <a:moveTo>
                      <a:pt x="14037" y="0"/>
                    </a:moveTo>
                    <a:lnTo>
                      <a:pt x="14037" y="0"/>
                    </a:lnTo>
                    <a:cubicBezTo>
                      <a:pt x="13899" y="5"/>
                      <a:pt x="13760" y="12"/>
                      <a:pt x="13622" y="17"/>
                    </a:cubicBezTo>
                    <a:cubicBezTo>
                      <a:pt x="12538" y="54"/>
                      <a:pt x="11658" y="90"/>
                      <a:pt x="10951" y="125"/>
                    </a:cubicBezTo>
                    <a:lnTo>
                      <a:pt x="1" y="4348"/>
                    </a:lnTo>
                    <a:cubicBezTo>
                      <a:pt x="1302" y="5377"/>
                      <a:pt x="3161" y="5774"/>
                      <a:pt x="4599" y="5774"/>
                    </a:cubicBezTo>
                    <a:cubicBezTo>
                      <a:pt x="5248" y="5774"/>
                      <a:pt x="5812" y="5693"/>
                      <a:pt x="6198" y="5553"/>
                    </a:cubicBezTo>
                    <a:cubicBezTo>
                      <a:pt x="7519" y="5072"/>
                      <a:pt x="7350" y="1501"/>
                      <a:pt x="8644" y="1501"/>
                    </a:cubicBezTo>
                    <a:cubicBezTo>
                      <a:pt x="8706" y="1501"/>
                      <a:pt x="8772" y="1509"/>
                      <a:pt x="8841" y="1526"/>
                    </a:cubicBezTo>
                    <a:cubicBezTo>
                      <a:pt x="9742" y="1751"/>
                      <a:pt x="10015" y="2427"/>
                      <a:pt x="10222" y="3255"/>
                    </a:cubicBezTo>
                    <a:lnTo>
                      <a:pt x="14037"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2">
                <a:extLst>
                  <a:ext uri="{FF2B5EF4-FFF2-40B4-BE49-F238E27FC236}">
                    <a16:creationId xmlns:a16="http://schemas.microsoft.com/office/drawing/2014/main" id="{CD8DDFD9-909D-5AE6-39BE-F6798C602745}"/>
                  </a:ext>
                </a:extLst>
              </p:cNvPr>
              <p:cNvSpPr/>
              <p:nvPr/>
            </p:nvSpPr>
            <p:spPr>
              <a:xfrm>
                <a:off x="6163287" y="2984859"/>
                <a:ext cx="96816" cy="153956"/>
              </a:xfrm>
              <a:custGeom>
                <a:avLst/>
                <a:gdLst/>
                <a:ahLst/>
                <a:cxnLst/>
                <a:rect l="l" t="t" r="r" b="b"/>
                <a:pathLst>
                  <a:path w="4917" h="7819" extrusionOk="0">
                    <a:moveTo>
                      <a:pt x="438" y="1"/>
                    </a:moveTo>
                    <a:cubicBezTo>
                      <a:pt x="288" y="4"/>
                      <a:pt x="133" y="123"/>
                      <a:pt x="127" y="289"/>
                    </a:cubicBezTo>
                    <a:cubicBezTo>
                      <a:pt x="125" y="322"/>
                      <a:pt x="1" y="3588"/>
                      <a:pt x="1" y="5584"/>
                    </a:cubicBezTo>
                    <a:cubicBezTo>
                      <a:pt x="1" y="6547"/>
                      <a:pt x="167" y="7128"/>
                      <a:pt x="539" y="7467"/>
                    </a:cubicBezTo>
                    <a:cubicBezTo>
                      <a:pt x="844" y="7744"/>
                      <a:pt x="1254" y="7819"/>
                      <a:pt x="1696" y="7819"/>
                    </a:cubicBezTo>
                    <a:cubicBezTo>
                      <a:pt x="1947" y="7819"/>
                      <a:pt x="2209" y="7795"/>
                      <a:pt x="2467" y="7770"/>
                    </a:cubicBezTo>
                    <a:cubicBezTo>
                      <a:pt x="3927" y="7637"/>
                      <a:pt x="4737" y="6975"/>
                      <a:pt x="4770" y="6947"/>
                    </a:cubicBezTo>
                    <a:cubicBezTo>
                      <a:pt x="4899" y="6841"/>
                      <a:pt x="4916" y="6652"/>
                      <a:pt x="4810" y="6524"/>
                    </a:cubicBezTo>
                    <a:cubicBezTo>
                      <a:pt x="4750" y="6452"/>
                      <a:pt x="4665" y="6415"/>
                      <a:pt x="4579" y="6415"/>
                    </a:cubicBezTo>
                    <a:cubicBezTo>
                      <a:pt x="4511" y="6415"/>
                      <a:pt x="4443" y="6438"/>
                      <a:pt x="4387" y="6485"/>
                    </a:cubicBezTo>
                    <a:cubicBezTo>
                      <a:pt x="4380" y="6490"/>
                      <a:pt x="3675" y="7056"/>
                      <a:pt x="2412" y="7171"/>
                    </a:cubicBezTo>
                    <a:cubicBezTo>
                      <a:pt x="2133" y="7197"/>
                      <a:pt x="1888" y="7217"/>
                      <a:pt x="1678" y="7217"/>
                    </a:cubicBezTo>
                    <a:cubicBezTo>
                      <a:pt x="1349" y="7217"/>
                      <a:pt x="1104" y="7169"/>
                      <a:pt x="943" y="7022"/>
                    </a:cubicBezTo>
                    <a:cubicBezTo>
                      <a:pt x="713" y="6812"/>
                      <a:pt x="602" y="6341"/>
                      <a:pt x="602" y="5584"/>
                    </a:cubicBezTo>
                    <a:cubicBezTo>
                      <a:pt x="602" y="3600"/>
                      <a:pt x="726" y="344"/>
                      <a:pt x="727" y="312"/>
                    </a:cubicBezTo>
                    <a:cubicBezTo>
                      <a:pt x="733" y="146"/>
                      <a:pt x="604" y="6"/>
                      <a:pt x="43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2">
                <a:extLst>
                  <a:ext uri="{FF2B5EF4-FFF2-40B4-BE49-F238E27FC236}">
                    <a16:creationId xmlns:a16="http://schemas.microsoft.com/office/drawing/2014/main" id="{B9B13810-4457-6BFA-74D9-12FA1A5422C7}"/>
                  </a:ext>
                </a:extLst>
              </p:cNvPr>
              <p:cNvSpPr/>
              <p:nvPr/>
            </p:nvSpPr>
            <p:spPr>
              <a:xfrm>
                <a:off x="6246852" y="3132928"/>
                <a:ext cx="167227" cy="107803"/>
              </a:xfrm>
              <a:custGeom>
                <a:avLst/>
                <a:gdLst/>
                <a:ahLst/>
                <a:cxnLst/>
                <a:rect l="l" t="t" r="r" b="b"/>
                <a:pathLst>
                  <a:path w="8493" h="5475" extrusionOk="0">
                    <a:moveTo>
                      <a:pt x="5466" y="602"/>
                    </a:moveTo>
                    <a:cubicBezTo>
                      <a:pt x="5587" y="602"/>
                      <a:pt x="5708" y="611"/>
                      <a:pt x="5827" y="627"/>
                    </a:cubicBezTo>
                    <a:cubicBezTo>
                      <a:pt x="6867" y="775"/>
                      <a:pt x="7554" y="1282"/>
                      <a:pt x="7713" y="2016"/>
                    </a:cubicBezTo>
                    <a:cubicBezTo>
                      <a:pt x="7853" y="2665"/>
                      <a:pt x="7553" y="3352"/>
                      <a:pt x="6967" y="3724"/>
                    </a:cubicBezTo>
                    <a:cubicBezTo>
                      <a:pt x="5837" y="4442"/>
                      <a:pt x="3276" y="4874"/>
                      <a:pt x="2009" y="4874"/>
                    </a:cubicBezTo>
                    <a:cubicBezTo>
                      <a:pt x="1754" y="4874"/>
                      <a:pt x="1552" y="4857"/>
                      <a:pt x="1424" y="4821"/>
                    </a:cubicBezTo>
                    <a:cubicBezTo>
                      <a:pt x="1049" y="4714"/>
                      <a:pt x="758" y="4452"/>
                      <a:pt x="681" y="4154"/>
                    </a:cubicBezTo>
                    <a:cubicBezTo>
                      <a:pt x="647" y="4028"/>
                      <a:pt x="641" y="3844"/>
                      <a:pt x="799" y="3687"/>
                    </a:cubicBezTo>
                    <a:cubicBezTo>
                      <a:pt x="809" y="3677"/>
                      <a:pt x="818" y="3666"/>
                      <a:pt x="826" y="3655"/>
                    </a:cubicBezTo>
                    <a:cubicBezTo>
                      <a:pt x="851" y="3622"/>
                      <a:pt x="3149" y="602"/>
                      <a:pt x="5466" y="602"/>
                    </a:cubicBezTo>
                    <a:close/>
                    <a:moveTo>
                      <a:pt x="5469" y="1"/>
                    </a:moveTo>
                    <a:cubicBezTo>
                      <a:pt x="2918" y="1"/>
                      <a:pt x="573" y="2996"/>
                      <a:pt x="358" y="3277"/>
                    </a:cubicBezTo>
                    <a:cubicBezTo>
                      <a:pt x="95" y="3552"/>
                      <a:pt x="0" y="3924"/>
                      <a:pt x="98" y="4305"/>
                    </a:cubicBezTo>
                    <a:cubicBezTo>
                      <a:pt x="230" y="4813"/>
                      <a:pt x="675" y="5232"/>
                      <a:pt x="1259" y="5398"/>
                    </a:cubicBezTo>
                    <a:cubicBezTo>
                      <a:pt x="1437" y="5449"/>
                      <a:pt x="1701" y="5474"/>
                      <a:pt x="2025" y="5474"/>
                    </a:cubicBezTo>
                    <a:cubicBezTo>
                      <a:pt x="3479" y="5474"/>
                      <a:pt x="6108" y="4982"/>
                      <a:pt x="7289" y="4230"/>
                    </a:cubicBezTo>
                    <a:cubicBezTo>
                      <a:pt x="8086" y="3724"/>
                      <a:pt x="8493" y="2783"/>
                      <a:pt x="8300" y="1889"/>
                    </a:cubicBezTo>
                    <a:cubicBezTo>
                      <a:pt x="8085" y="895"/>
                      <a:pt x="7215" y="218"/>
                      <a:pt x="5913" y="32"/>
                    </a:cubicBezTo>
                    <a:cubicBezTo>
                      <a:pt x="5764" y="11"/>
                      <a:pt x="5616" y="1"/>
                      <a:pt x="54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2">
                <a:extLst>
                  <a:ext uri="{FF2B5EF4-FFF2-40B4-BE49-F238E27FC236}">
                    <a16:creationId xmlns:a16="http://schemas.microsoft.com/office/drawing/2014/main" id="{B68F4FC9-CFBC-D822-5493-91AC26476EB1}"/>
                  </a:ext>
                </a:extLst>
              </p:cNvPr>
              <p:cNvSpPr/>
              <p:nvPr/>
            </p:nvSpPr>
            <p:spPr>
              <a:xfrm>
                <a:off x="6254846" y="3150826"/>
                <a:ext cx="141473" cy="68817"/>
              </a:xfrm>
              <a:custGeom>
                <a:avLst/>
                <a:gdLst/>
                <a:ahLst/>
                <a:cxnLst/>
                <a:rect l="l" t="t" r="r" b="b"/>
                <a:pathLst>
                  <a:path w="7185" h="3495" extrusionOk="0">
                    <a:moveTo>
                      <a:pt x="6849" y="1"/>
                    </a:moveTo>
                    <a:cubicBezTo>
                      <a:pt x="6780" y="1"/>
                      <a:pt x="6711" y="24"/>
                      <a:pt x="6655" y="72"/>
                    </a:cubicBezTo>
                    <a:cubicBezTo>
                      <a:pt x="6623" y="99"/>
                      <a:pt x="3422" y="2774"/>
                      <a:pt x="295" y="2893"/>
                    </a:cubicBezTo>
                    <a:cubicBezTo>
                      <a:pt x="130" y="2899"/>
                      <a:pt x="1" y="3036"/>
                      <a:pt x="3" y="3199"/>
                    </a:cubicBezTo>
                    <a:cubicBezTo>
                      <a:pt x="7" y="3363"/>
                      <a:pt x="141" y="3494"/>
                      <a:pt x="303" y="3494"/>
                    </a:cubicBezTo>
                    <a:cubicBezTo>
                      <a:pt x="304" y="3494"/>
                      <a:pt x="305" y="3494"/>
                      <a:pt x="305" y="3494"/>
                    </a:cubicBezTo>
                    <a:lnTo>
                      <a:pt x="317" y="3494"/>
                    </a:lnTo>
                    <a:cubicBezTo>
                      <a:pt x="3654" y="3366"/>
                      <a:pt x="6905" y="647"/>
                      <a:pt x="7042" y="530"/>
                    </a:cubicBezTo>
                    <a:cubicBezTo>
                      <a:pt x="7169" y="424"/>
                      <a:pt x="7185" y="234"/>
                      <a:pt x="7078" y="107"/>
                    </a:cubicBezTo>
                    <a:cubicBezTo>
                      <a:pt x="7019" y="37"/>
                      <a:pt x="6934" y="1"/>
                      <a:pt x="684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2">
                <a:extLst>
                  <a:ext uri="{FF2B5EF4-FFF2-40B4-BE49-F238E27FC236}">
                    <a16:creationId xmlns:a16="http://schemas.microsoft.com/office/drawing/2014/main" id="{6B00F60A-9B33-4AB7-B9D1-AB9C43B10C09}"/>
                  </a:ext>
                </a:extLst>
              </p:cNvPr>
              <p:cNvSpPr/>
              <p:nvPr/>
            </p:nvSpPr>
            <p:spPr>
              <a:xfrm>
                <a:off x="6198946" y="2791739"/>
                <a:ext cx="209068" cy="89373"/>
              </a:xfrm>
              <a:custGeom>
                <a:avLst/>
                <a:gdLst/>
                <a:ahLst/>
                <a:cxnLst/>
                <a:rect l="l" t="t" r="r" b="b"/>
                <a:pathLst>
                  <a:path w="10618" h="4539" extrusionOk="0">
                    <a:moveTo>
                      <a:pt x="6923" y="0"/>
                    </a:moveTo>
                    <a:cubicBezTo>
                      <a:pt x="6677" y="0"/>
                      <a:pt x="6423" y="14"/>
                      <a:pt x="6164" y="45"/>
                    </a:cubicBezTo>
                    <a:cubicBezTo>
                      <a:pt x="4025" y="296"/>
                      <a:pt x="2516" y="2435"/>
                      <a:pt x="1761" y="2812"/>
                    </a:cubicBezTo>
                    <a:cubicBezTo>
                      <a:pt x="1007" y="3189"/>
                      <a:pt x="0" y="3190"/>
                      <a:pt x="0" y="3190"/>
                    </a:cubicBezTo>
                    <a:cubicBezTo>
                      <a:pt x="0" y="3190"/>
                      <a:pt x="1252" y="4538"/>
                      <a:pt x="1987" y="4538"/>
                    </a:cubicBezTo>
                    <a:cubicBezTo>
                      <a:pt x="2092" y="4538"/>
                      <a:pt x="2186" y="4511"/>
                      <a:pt x="2265" y="4448"/>
                    </a:cubicBezTo>
                    <a:cubicBezTo>
                      <a:pt x="2894" y="3944"/>
                      <a:pt x="5158" y="1680"/>
                      <a:pt x="7800" y="1428"/>
                    </a:cubicBezTo>
                    <a:cubicBezTo>
                      <a:pt x="8398" y="1372"/>
                      <a:pt x="8879" y="1353"/>
                      <a:pt x="9262" y="1353"/>
                    </a:cubicBezTo>
                    <a:cubicBezTo>
                      <a:pt x="9948" y="1353"/>
                      <a:pt x="10319" y="1412"/>
                      <a:pt x="10475" y="1412"/>
                    </a:cubicBezTo>
                    <a:cubicBezTo>
                      <a:pt x="10618" y="1412"/>
                      <a:pt x="10581" y="1363"/>
                      <a:pt x="10442" y="1177"/>
                    </a:cubicBezTo>
                    <a:cubicBezTo>
                      <a:pt x="10111" y="734"/>
                      <a:pt x="8710" y="0"/>
                      <a:pt x="692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2">
                <a:extLst>
                  <a:ext uri="{FF2B5EF4-FFF2-40B4-BE49-F238E27FC236}">
                    <a16:creationId xmlns:a16="http://schemas.microsoft.com/office/drawing/2014/main" id="{B1551BED-9E2D-45F6-1B63-8C571AC1F02E}"/>
                  </a:ext>
                </a:extLst>
              </p:cNvPr>
              <p:cNvSpPr/>
              <p:nvPr/>
            </p:nvSpPr>
            <p:spPr>
              <a:xfrm>
                <a:off x="6191090" y="2785773"/>
                <a:ext cx="223206" cy="101226"/>
              </a:xfrm>
              <a:custGeom>
                <a:avLst/>
                <a:gdLst/>
                <a:ahLst/>
                <a:cxnLst/>
                <a:rect l="l" t="t" r="r" b="b"/>
                <a:pathLst>
                  <a:path w="11336" h="5141" extrusionOk="0">
                    <a:moveTo>
                      <a:pt x="7328" y="603"/>
                    </a:moveTo>
                    <a:cubicBezTo>
                      <a:pt x="8652" y="603"/>
                      <a:pt x="9715" y="1022"/>
                      <a:pt x="10257" y="1371"/>
                    </a:cubicBezTo>
                    <a:cubicBezTo>
                      <a:pt x="10092" y="1362"/>
                      <a:pt x="9896" y="1356"/>
                      <a:pt x="9665" y="1356"/>
                    </a:cubicBezTo>
                    <a:cubicBezTo>
                      <a:pt x="9272" y="1356"/>
                      <a:pt x="8779" y="1374"/>
                      <a:pt x="8171" y="1433"/>
                    </a:cubicBezTo>
                    <a:cubicBezTo>
                      <a:pt x="5769" y="1661"/>
                      <a:pt x="3676" y="3479"/>
                      <a:pt x="2782" y="4254"/>
                    </a:cubicBezTo>
                    <a:cubicBezTo>
                      <a:pt x="2657" y="4365"/>
                      <a:pt x="2553" y="4454"/>
                      <a:pt x="2476" y="4515"/>
                    </a:cubicBezTo>
                    <a:cubicBezTo>
                      <a:pt x="2451" y="4535"/>
                      <a:pt x="2418" y="4544"/>
                      <a:pt x="2376" y="4544"/>
                    </a:cubicBezTo>
                    <a:cubicBezTo>
                      <a:pt x="2128" y="4544"/>
                      <a:pt x="1605" y="4215"/>
                      <a:pt x="1076" y="3739"/>
                    </a:cubicBezTo>
                    <a:cubicBezTo>
                      <a:pt x="1441" y="3686"/>
                      <a:pt x="1897" y="3583"/>
                      <a:pt x="2295" y="3384"/>
                    </a:cubicBezTo>
                    <a:cubicBezTo>
                      <a:pt x="2561" y="3251"/>
                      <a:pt x="2864" y="2972"/>
                      <a:pt x="3248" y="2616"/>
                    </a:cubicBezTo>
                    <a:cubicBezTo>
                      <a:pt x="4072" y="1853"/>
                      <a:pt x="5201" y="810"/>
                      <a:pt x="6599" y="645"/>
                    </a:cubicBezTo>
                    <a:cubicBezTo>
                      <a:pt x="6849" y="616"/>
                      <a:pt x="7092" y="603"/>
                      <a:pt x="7328" y="603"/>
                    </a:cubicBezTo>
                    <a:close/>
                    <a:moveTo>
                      <a:pt x="7341" y="1"/>
                    </a:moveTo>
                    <a:cubicBezTo>
                      <a:pt x="7078" y="1"/>
                      <a:pt x="6806" y="16"/>
                      <a:pt x="6528" y="49"/>
                    </a:cubicBezTo>
                    <a:cubicBezTo>
                      <a:pt x="4937" y="236"/>
                      <a:pt x="3675" y="1403"/>
                      <a:pt x="2840" y="2174"/>
                    </a:cubicBezTo>
                    <a:cubicBezTo>
                      <a:pt x="2505" y="2484"/>
                      <a:pt x="2214" y="2752"/>
                      <a:pt x="2026" y="2847"/>
                    </a:cubicBezTo>
                    <a:cubicBezTo>
                      <a:pt x="1346" y="3186"/>
                      <a:pt x="409" y="3192"/>
                      <a:pt x="399" y="3192"/>
                    </a:cubicBezTo>
                    <a:cubicBezTo>
                      <a:pt x="136" y="3192"/>
                      <a:pt x="1" y="3505"/>
                      <a:pt x="179" y="3697"/>
                    </a:cubicBezTo>
                    <a:cubicBezTo>
                      <a:pt x="533" y="4079"/>
                      <a:pt x="1592" y="5140"/>
                      <a:pt x="2392" y="5140"/>
                    </a:cubicBezTo>
                    <a:cubicBezTo>
                      <a:pt x="2559" y="5140"/>
                      <a:pt x="2715" y="5094"/>
                      <a:pt x="2851" y="4986"/>
                    </a:cubicBezTo>
                    <a:cubicBezTo>
                      <a:pt x="2934" y="4920"/>
                      <a:pt x="3043" y="4825"/>
                      <a:pt x="3177" y="4709"/>
                    </a:cubicBezTo>
                    <a:cubicBezTo>
                      <a:pt x="4027" y="3970"/>
                      <a:pt x="6017" y="2241"/>
                      <a:pt x="8228" y="2031"/>
                    </a:cubicBezTo>
                    <a:cubicBezTo>
                      <a:pt x="8816" y="1975"/>
                      <a:pt x="9291" y="1957"/>
                      <a:pt x="9668" y="1957"/>
                    </a:cubicBezTo>
                    <a:cubicBezTo>
                      <a:pt x="10121" y="1957"/>
                      <a:pt x="10432" y="1983"/>
                      <a:pt x="10628" y="1999"/>
                    </a:cubicBezTo>
                    <a:cubicBezTo>
                      <a:pt x="10714" y="2007"/>
                      <a:pt x="10792" y="2013"/>
                      <a:pt x="10863" y="2013"/>
                    </a:cubicBezTo>
                    <a:cubicBezTo>
                      <a:pt x="11025" y="2013"/>
                      <a:pt x="11147" y="1979"/>
                      <a:pt x="11224" y="1838"/>
                    </a:cubicBezTo>
                    <a:cubicBezTo>
                      <a:pt x="11336" y="1638"/>
                      <a:pt x="11212" y="1474"/>
                      <a:pt x="11081" y="1300"/>
                    </a:cubicBezTo>
                    <a:cubicBezTo>
                      <a:pt x="10716" y="812"/>
                      <a:pt x="9262" y="1"/>
                      <a:pt x="73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2">
                <a:extLst>
                  <a:ext uri="{FF2B5EF4-FFF2-40B4-BE49-F238E27FC236}">
                    <a16:creationId xmlns:a16="http://schemas.microsoft.com/office/drawing/2014/main" id="{BA3F7A00-DF79-92E6-8BCE-AB51BC6B3609}"/>
                  </a:ext>
                </a:extLst>
              </p:cNvPr>
              <p:cNvSpPr/>
              <p:nvPr/>
            </p:nvSpPr>
            <p:spPr>
              <a:xfrm>
                <a:off x="6020574" y="2819660"/>
                <a:ext cx="121428" cy="48575"/>
              </a:xfrm>
              <a:custGeom>
                <a:avLst/>
                <a:gdLst/>
                <a:ahLst/>
                <a:cxnLst/>
                <a:rect l="l" t="t" r="r" b="b"/>
                <a:pathLst>
                  <a:path w="6167" h="2467" extrusionOk="0">
                    <a:moveTo>
                      <a:pt x="1754" y="0"/>
                    </a:moveTo>
                    <a:cubicBezTo>
                      <a:pt x="1672" y="0"/>
                      <a:pt x="1591" y="4"/>
                      <a:pt x="1511" y="10"/>
                    </a:cubicBezTo>
                    <a:cubicBezTo>
                      <a:pt x="1" y="136"/>
                      <a:pt x="126" y="1141"/>
                      <a:pt x="126" y="1141"/>
                    </a:cubicBezTo>
                    <a:cubicBezTo>
                      <a:pt x="126" y="1141"/>
                      <a:pt x="757" y="1267"/>
                      <a:pt x="2895" y="1897"/>
                    </a:cubicBezTo>
                    <a:cubicBezTo>
                      <a:pt x="4372" y="2332"/>
                      <a:pt x="4889" y="2466"/>
                      <a:pt x="5192" y="2466"/>
                    </a:cubicBezTo>
                    <a:cubicBezTo>
                      <a:pt x="5327" y="2466"/>
                      <a:pt x="5420" y="2439"/>
                      <a:pt x="5537" y="2401"/>
                    </a:cubicBezTo>
                    <a:cubicBezTo>
                      <a:pt x="5914" y="2275"/>
                      <a:pt x="6166" y="1268"/>
                      <a:pt x="6166" y="1268"/>
                    </a:cubicBezTo>
                    <a:lnTo>
                      <a:pt x="6166" y="1268"/>
                    </a:lnTo>
                    <a:cubicBezTo>
                      <a:pt x="6079" y="1355"/>
                      <a:pt x="5965" y="1389"/>
                      <a:pt x="5841" y="1389"/>
                    </a:cubicBezTo>
                    <a:cubicBezTo>
                      <a:pt x="5429" y="1389"/>
                      <a:pt x="4907" y="1016"/>
                      <a:pt x="4907" y="1016"/>
                    </a:cubicBezTo>
                    <a:cubicBezTo>
                      <a:pt x="4907" y="1016"/>
                      <a:pt x="3215" y="0"/>
                      <a:pt x="1754"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2">
                <a:extLst>
                  <a:ext uri="{FF2B5EF4-FFF2-40B4-BE49-F238E27FC236}">
                    <a16:creationId xmlns:a16="http://schemas.microsoft.com/office/drawing/2014/main" id="{D38D5667-8077-E745-4AE2-7A62A45294DB}"/>
                  </a:ext>
                </a:extLst>
              </p:cNvPr>
              <p:cNvSpPr/>
              <p:nvPr/>
            </p:nvSpPr>
            <p:spPr>
              <a:xfrm>
                <a:off x="6016262" y="2813753"/>
                <a:ext cx="132100" cy="60429"/>
              </a:xfrm>
              <a:custGeom>
                <a:avLst/>
                <a:gdLst/>
                <a:ahLst/>
                <a:cxnLst/>
                <a:rect l="l" t="t" r="r" b="b"/>
                <a:pathLst>
                  <a:path w="6709" h="3069" extrusionOk="0">
                    <a:moveTo>
                      <a:pt x="1972" y="602"/>
                    </a:moveTo>
                    <a:cubicBezTo>
                      <a:pt x="3327" y="602"/>
                      <a:pt x="4951" y="1562"/>
                      <a:pt x="4952" y="1562"/>
                    </a:cubicBezTo>
                    <a:cubicBezTo>
                      <a:pt x="5025" y="1615"/>
                      <a:pt x="5477" y="1924"/>
                      <a:pt x="5932" y="1980"/>
                    </a:cubicBezTo>
                    <a:cubicBezTo>
                      <a:pt x="5836" y="2209"/>
                      <a:pt x="5731" y="2385"/>
                      <a:pt x="5661" y="2416"/>
                    </a:cubicBezTo>
                    <a:cubicBezTo>
                      <a:pt x="5577" y="2444"/>
                      <a:pt x="5512" y="2466"/>
                      <a:pt x="5406" y="2466"/>
                    </a:cubicBezTo>
                    <a:cubicBezTo>
                      <a:pt x="5157" y="2466"/>
                      <a:pt x="4682" y="2346"/>
                      <a:pt x="3198" y="1910"/>
                    </a:cubicBezTo>
                    <a:cubicBezTo>
                      <a:pt x="1785" y="1494"/>
                      <a:pt x="1028" y="1297"/>
                      <a:pt x="671" y="1209"/>
                    </a:cubicBezTo>
                    <a:cubicBezTo>
                      <a:pt x="695" y="1132"/>
                      <a:pt x="734" y="1060"/>
                      <a:pt x="786" y="997"/>
                    </a:cubicBezTo>
                    <a:cubicBezTo>
                      <a:pt x="960" y="782"/>
                      <a:pt x="1295" y="648"/>
                      <a:pt x="1755" y="610"/>
                    </a:cubicBezTo>
                    <a:cubicBezTo>
                      <a:pt x="1826" y="604"/>
                      <a:pt x="1899" y="602"/>
                      <a:pt x="1972" y="602"/>
                    </a:cubicBezTo>
                    <a:close/>
                    <a:moveTo>
                      <a:pt x="1975" y="0"/>
                    </a:moveTo>
                    <a:cubicBezTo>
                      <a:pt x="1884" y="0"/>
                      <a:pt x="1794" y="4"/>
                      <a:pt x="1705" y="12"/>
                    </a:cubicBezTo>
                    <a:cubicBezTo>
                      <a:pt x="1069" y="64"/>
                      <a:pt x="603" y="268"/>
                      <a:pt x="319" y="619"/>
                    </a:cubicBezTo>
                    <a:cubicBezTo>
                      <a:pt x="0" y="1011"/>
                      <a:pt x="42" y="1433"/>
                      <a:pt x="48" y="1481"/>
                    </a:cubicBezTo>
                    <a:cubicBezTo>
                      <a:pt x="64" y="1609"/>
                      <a:pt x="160" y="1712"/>
                      <a:pt x="287" y="1738"/>
                    </a:cubicBezTo>
                    <a:cubicBezTo>
                      <a:pt x="293" y="1739"/>
                      <a:pt x="939" y="1871"/>
                      <a:pt x="3029" y="2486"/>
                    </a:cubicBezTo>
                    <a:cubicBezTo>
                      <a:pt x="4490" y="2916"/>
                      <a:pt x="5046" y="3068"/>
                      <a:pt x="5409" y="3068"/>
                    </a:cubicBezTo>
                    <a:cubicBezTo>
                      <a:pt x="5574" y="3068"/>
                      <a:pt x="5700" y="3036"/>
                      <a:pt x="5850" y="2986"/>
                    </a:cubicBezTo>
                    <a:cubicBezTo>
                      <a:pt x="6346" y="2820"/>
                      <a:pt x="6607" y="1915"/>
                      <a:pt x="6676" y="1641"/>
                    </a:cubicBezTo>
                    <a:cubicBezTo>
                      <a:pt x="6709" y="1510"/>
                      <a:pt x="6649" y="1373"/>
                      <a:pt x="6532" y="1306"/>
                    </a:cubicBezTo>
                    <a:cubicBezTo>
                      <a:pt x="6486" y="1280"/>
                      <a:pt x="6435" y="1267"/>
                      <a:pt x="6385" y="1267"/>
                    </a:cubicBezTo>
                    <a:cubicBezTo>
                      <a:pt x="6307" y="1267"/>
                      <a:pt x="6230" y="1298"/>
                      <a:pt x="6172" y="1356"/>
                    </a:cubicBezTo>
                    <a:cubicBezTo>
                      <a:pt x="6148" y="1379"/>
                      <a:pt x="6110" y="1390"/>
                      <a:pt x="6061" y="1390"/>
                    </a:cubicBezTo>
                    <a:cubicBezTo>
                      <a:pt x="5877" y="1390"/>
                      <a:pt x="5543" y="1244"/>
                      <a:pt x="5281" y="1060"/>
                    </a:cubicBezTo>
                    <a:cubicBezTo>
                      <a:pt x="5205" y="1014"/>
                      <a:pt x="3498" y="0"/>
                      <a:pt x="197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2">
                <a:extLst>
                  <a:ext uri="{FF2B5EF4-FFF2-40B4-BE49-F238E27FC236}">
                    <a16:creationId xmlns:a16="http://schemas.microsoft.com/office/drawing/2014/main" id="{803C6333-5D71-B17C-8A7E-938D0B125E6A}"/>
                  </a:ext>
                </a:extLst>
              </p:cNvPr>
              <p:cNvSpPr/>
              <p:nvPr/>
            </p:nvSpPr>
            <p:spPr>
              <a:xfrm>
                <a:off x="6431780" y="2509109"/>
                <a:ext cx="146159" cy="233976"/>
              </a:xfrm>
              <a:custGeom>
                <a:avLst/>
                <a:gdLst/>
                <a:ahLst/>
                <a:cxnLst/>
                <a:rect l="l" t="t" r="r" b="b"/>
                <a:pathLst>
                  <a:path w="7423" h="11883" extrusionOk="0">
                    <a:moveTo>
                      <a:pt x="705" y="1"/>
                    </a:moveTo>
                    <a:cubicBezTo>
                      <a:pt x="272" y="1"/>
                      <a:pt x="1" y="57"/>
                      <a:pt x="1" y="57"/>
                    </a:cubicBezTo>
                    <a:cubicBezTo>
                      <a:pt x="1" y="57"/>
                      <a:pt x="5662" y="2447"/>
                      <a:pt x="6165" y="11883"/>
                    </a:cubicBezTo>
                    <a:lnTo>
                      <a:pt x="7297" y="11757"/>
                    </a:lnTo>
                    <a:cubicBezTo>
                      <a:pt x="7297" y="11757"/>
                      <a:pt x="7423" y="7354"/>
                      <a:pt x="5537" y="3328"/>
                    </a:cubicBezTo>
                    <a:cubicBezTo>
                      <a:pt x="4164" y="400"/>
                      <a:pt x="1860" y="1"/>
                      <a:pt x="7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2">
                <a:extLst>
                  <a:ext uri="{FF2B5EF4-FFF2-40B4-BE49-F238E27FC236}">
                    <a16:creationId xmlns:a16="http://schemas.microsoft.com/office/drawing/2014/main" id="{A655CA0D-0D32-1425-D14D-0CF18BB1C554}"/>
                  </a:ext>
                </a:extLst>
              </p:cNvPr>
              <p:cNvSpPr/>
              <p:nvPr/>
            </p:nvSpPr>
            <p:spPr>
              <a:xfrm>
                <a:off x="6425637" y="2503320"/>
                <a:ext cx="157835" cy="245672"/>
              </a:xfrm>
              <a:custGeom>
                <a:avLst/>
                <a:gdLst/>
                <a:ahLst/>
                <a:cxnLst/>
                <a:rect l="l" t="t" r="r" b="b"/>
                <a:pathLst>
                  <a:path w="8016" h="12477" extrusionOk="0">
                    <a:moveTo>
                      <a:pt x="1354" y="601"/>
                    </a:moveTo>
                    <a:cubicBezTo>
                      <a:pt x="2503" y="677"/>
                      <a:pt x="4390" y="1219"/>
                      <a:pt x="5576" y="3749"/>
                    </a:cubicBezTo>
                    <a:cubicBezTo>
                      <a:pt x="7150" y="7109"/>
                      <a:pt x="7300" y="10786"/>
                      <a:pt x="7309" y="11782"/>
                    </a:cubicBezTo>
                    <a:lnTo>
                      <a:pt x="6758" y="11844"/>
                    </a:lnTo>
                    <a:cubicBezTo>
                      <a:pt x="6291" y="4795"/>
                      <a:pt x="2999" y="1712"/>
                      <a:pt x="1354" y="601"/>
                    </a:cubicBezTo>
                    <a:close/>
                    <a:moveTo>
                      <a:pt x="986" y="0"/>
                    </a:moveTo>
                    <a:cubicBezTo>
                      <a:pt x="543" y="0"/>
                      <a:pt x="263" y="55"/>
                      <a:pt x="252" y="57"/>
                    </a:cubicBezTo>
                    <a:cubicBezTo>
                      <a:pt x="124" y="83"/>
                      <a:pt x="27" y="190"/>
                      <a:pt x="14" y="321"/>
                    </a:cubicBezTo>
                    <a:cubicBezTo>
                      <a:pt x="1" y="452"/>
                      <a:pt x="74" y="576"/>
                      <a:pt x="195" y="627"/>
                    </a:cubicBezTo>
                    <a:cubicBezTo>
                      <a:pt x="251" y="651"/>
                      <a:pt x="5691" y="3077"/>
                      <a:pt x="6178" y="12192"/>
                    </a:cubicBezTo>
                    <a:cubicBezTo>
                      <a:pt x="6186" y="12351"/>
                      <a:pt x="6318" y="12477"/>
                      <a:pt x="6477" y="12477"/>
                    </a:cubicBezTo>
                    <a:cubicBezTo>
                      <a:pt x="6489" y="12477"/>
                      <a:pt x="6499" y="12477"/>
                      <a:pt x="6511" y="12476"/>
                    </a:cubicBezTo>
                    <a:lnTo>
                      <a:pt x="7642" y="12350"/>
                    </a:lnTo>
                    <a:cubicBezTo>
                      <a:pt x="7792" y="12333"/>
                      <a:pt x="7907" y="12210"/>
                      <a:pt x="7910" y="12059"/>
                    </a:cubicBezTo>
                    <a:cubicBezTo>
                      <a:pt x="7916" y="11877"/>
                      <a:pt x="8016" y="7538"/>
                      <a:pt x="6121" y="3494"/>
                    </a:cubicBezTo>
                    <a:cubicBezTo>
                      <a:pt x="4678" y="416"/>
                      <a:pt x="2211" y="0"/>
                      <a:pt x="98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2">
                <a:extLst>
                  <a:ext uri="{FF2B5EF4-FFF2-40B4-BE49-F238E27FC236}">
                    <a16:creationId xmlns:a16="http://schemas.microsoft.com/office/drawing/2014/main" id="{5CF60F93-39B2-51FC-CE7D-3FA14BA38DBE}"/>
                  </a:ext>
                </a:extLst>
              </p:cNvPr>
              <p:cNvSpPr/>
              <p:nvPr/>
            </p:nvSpPr>
            <p:spPr>
              <a:xfrm>
                <a:off x="6491283" y="2712920"/>
                <a:ext cx="181778" cy="107980"/>
              </a:xfrm>
              <a:custGeom>
                <a:avLst/>
                <a:gdLst/>
                <a:ahLst/>
                <a:cxnLst/>
                <a:rect l="l" t="t" r="r" b="b"/>
                <a:pathLst>
                  <a:path w="9232" h="5484" extrusionOk="0">
                    <a:moveTo>
                      <a:pt x="7210" y="1"/>
                    </a:moveTo>
                    <a:cubicBezTo>
                      <a:pt x="7009" y="1"/>
                      <a:pt x="6805" y="35"/>
                      <a:pt x="6605" y="107"/>
                    </a:cubicBezTo>
                    <a:lnTo>
                      <a:pt x="1312" y="2001"/>
                    </a:lnTo>
                    <a:cubicBezTo>
                      <a:pt x="492" y="2295"/>
                      <a:pt x="1" y="3137"/>
                      <a:pt x="150" y="3997"/>
                    </a:cubicBezTo>
                    <a:cubicBezTo>
                      <a:pt x="300" y="4855"/>
                      <a:pt x="1044" y="5482"/>
                      <a:pt x="1916" y="5484"/>
                    </a:cubicBezTo>
                    <a:cubicBezTo>
                      <a:pt x="2122" y="5484"/>
                      <a:pt x="2327" y="5448"/>
                      <a:pt x="2520" y="5378"/>
                    </a:cubicBezTo>
                    <a:lnTo>
                      <a:pt x="7813" y="3483"/>
                    </a:lnTo>
                    <a:cubicBezTo>
                      <a:pt x="8746" y="3150"/>
                      <a:pt x="9231" y="2123"/>
                      <a:pt x="8898" y="1190"/>
                    </a:cubicBezTo>
                    <a:cubicBezTo>
                      <a:pt x="8635" y="458"/>
                      <a:pt x="7946" y="1"/>
                      <a:pt x="72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2">
                <a:extLst>
                  <a:ext uri="{FF2B5EF4-FFF2-40B4-BE49-F238E27FC236}">
                    <a16:creationId xmlns:a16="http://schemas.microsoft.com/office/drawing/2014/main" id="{52354B51-150C-5A48-F49D-3C048E5735A2}"/>
                  </a:ext>
                </a:extLst>
              </p:cNvPr>
              <p:cNvSpPr/>
              <p:nvPr/>
            </p:nvSpPr>
            <p:spPr>
              <a:xfrm>
                <a:off x="6484943" y="2706994"/>
                <a:ext cx="194793" cy="119833"/>
              </a:xfrm>
              <a:custGeom>
                <a:avLst/>
                <a:gdLst/>
                <a:ahLst/>
                <a:cxnLst/>
                <a:rect l="l" t="t" r="r" b="b"/>
                <a:pathLst>
                  <a:path w="9893" h="6086" extrusionOk="0">
                    <a:moveTo>
                      <a:pt x="7533" y="602"/>
                    </a:moveTo>
                    <a:cubicBezTo>
                      <a:pt x="8259" y="604"/>
                      <a:pt x="8877" y="1127"/>
                      <a:pt x="9001" y="1842"/>
                    </a:cubicBezTo>
                    <a:cubicBezTo>
                      <a:pt x="9124" y="2557"/>
                      <a:pt x="8716" y="3257"/>
                      <a:pt x="8034" y="3502"/>
                    </a:cubicBezTo>
                    <a:lnTo>
                      <a:pt x="2742" y="5397"/>
                    </a:lnTo>
                    <a:cubicBezTo>
                      <a:pt x="2583" y="5454"/>
                      <a:pt x="2419" y="5482"/>
                      <a:pt x="2257" y="5482"/>
                    </a:cubicBezTo>
                    <a:cubicBezTo>
                      <a:pt x="1640" y="5482"/>
                      <a:pt x="1046" y="5091"/>
                      <a:pt x="833" y="4493"/>
                    </a:cubicBezTo>
                    <a:cubicBezTo>
                      <a:pt x="554" y="3717"/>
                      <a:pt x="958" y="2862"/>
                      <a:pt x="1736" y="2586"/>
                    </a:cubicBezTo>
                    <a:lnTo>
                      <a:pt x="7029" y="691"/>
                    </a:lnTo>
                    <a:cubicBezTo>
                      <a:pt x="7190" y="632"/>
                      <a:pt x="7361" y="602"/>
                      <a:pt x="7533" y="602"/>
                    </a:cubicBezTo>
                    <a:close/>
                    <a:moveTo>
                      <a:pt x="7531" y="1"/>
                    </a:moveTo>
                    <a:cubicBezTo>
                      <a:pt x="7297" y="1"/>
                      <a:pt x="7059" y="41"/>
                      <a:pt x="6825" y="124"/>
                    </a:cubicBezTo>
                    <a:lnTo>
                      <a:pt x="1532" y="2019"/>
                    </a:lnTo>
                    <a:cubicBezTo>
                      <a:pt x="574" y="2362"/>
                      <a:pt x="0" y="3346"/>
                      <a:pt x="175" y="4349"/>
                    </a:cubicBezTo>
                    <a:cubicBezTo>
                      <a:pt x="349" y="5352"/>
                      <a:pt x="1219" y="6084"/>
                      <a:pt x="2238" y="6086"/>
                    </a:cubicBezTo>
                    <a:cubicBezTo>
                      <a:pt x="2478" y="6084"/>
                      <a:pt x="2718" y="6043"/>
                      <a:pt x="2944" y="5962"/>
                    </a:cubicBezTo>
                    <a:lnTo>
                      <a:pt x="8237" y="4068"/>
                    </a:lnTo>
                    <a:cubicBezTo>
                      <a:pt x="9326" y="3678"/>
                      <a:pt x="9892" y="2479"/>
                      <a:pt x="9502" y="1390"/>
                    </a:cubicBezTo>
                    <a:cubicBezTo>
                      <a:pt x="9197" y="534"/>
                      <a:pt x="8391" y="1"/>
                      <a:pt x="753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2">
                <a:extLst>
                  <a:ext uri="{FF2B5EF4-FFF2-40B4-BE49-F238E27FC236}">
                    <a16:creationId xmlns:a16="http://schemas.microsoft.com/office/drawing/2014/main" id="{004C0AE5-0F83-3EDD-B411-5A5163BC9F8D}"/>
                  </a:ext>
                </a:extLst>
              </p:cNvPr>
              <p:cNvSpPr/>
              <p:nvPr/>
            </p:nvSpPr>
            <p:spPr>
              <a:xfrm>
                <a:off x="6492859" y="2760058"/>
                <a:ext cx="52592" cy="57593"/>
              </a:xfrm>
              <a:custGeom>
                <a:avLst/>
                <a:gdLst/>
                <a:ahLst/>
                <a:cxnLst/>
                <a:rect l="l" t="t" r="r" b="b"/>
                <a:pathLst>
                  <a:path w="2671" h="2925" extrusionOk="0">
                    <a:moveTo>
                      <a:pt x="1107" y="0"/>
                    </a:moveTo>
                    <a:cubicBezTo>
                      <a:pt x="1005" y="0"/>
                      <a:pt x="904" y="18"/>
                      <a:pt x="807" y="54"/>
                    </a:cubicBezTo>
                    <a:cubicBezTo>
                      <a:pt x="230" y="270"/>
                      <a:pt x="0" y="1076"/>
                      <a:pt x="292" y="1854"/>
                    </a:cubicBezTo>
                    <a:cubicBezTo>
                      <a:pt x="535" y="2501"/>
                      <a:pt x="1062" y="2925"/>
                      <a:pt x="1564" y="2925"/>
                    </a:cubicBezTo>
                    <a:cubicBezTo>
                      <a:pt x="1666" y="2925"/>
                      <a:pt x="1766" y="2908"/>
                      <a:pt x="1863" y="2871"/>
                    </a:cubicBezTo>
                    <a:cubicBezTo>
                      <a:pt x="2439" y="2654"/>
                      <a:pt x="2670" y="1849"/>
                      <a:pt x="2379" y="1072"/>
                    </a:cubicBezTo>
                    <a:cubicBezTo>
                      <a:pt x="2135" y="424"/>
                      <a:pt x="1608" y="0"/>
                      <a:pt x="11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2">
                <a:extLst>
                  <a:ext uri="{FF2B5EF4-FFF2-40B4-BE49-F238E27FC236}">
                    <a16:creationId xmlns:a16="http://schemas.microsoft.com/office/drawing/2014/main" id="{604E085E-92FC-AF4A-0208-B22B3F76B61A}"/>
                  </a:ext>
                </a:extLst>
              </p:cNvPr>
              <p:cNvSpPr/>
              <p:nvPr/>
            </p:nvSpPr>
            <p:spPr>
              <a:xfrm>
                <a:off x="6486164" y="2754132"/>
                <a:ext cx="62811" cy="69407"/>
              </a:xfrm>
              <a:custGeom>
                <a:avLst/>
                <a:gdLst/>
                <a:ahLst/>
                <a:cxnLst/>
                <a:rect l="l" t="t" r="r" b="b"/>
                <a:pathLst>
                  <a:path w="3190" h="3525" extrusionOk="0">
                    <a:moveTo>
                      <a:pt x="1435" y="602"/>
                    </a:moveTo>
                    <a:cubicBezTo>
                      <a:pt x="1438" y="602"/>
                      <a:pt x="1441" y="602"/>
                      <a:pt x="1444" y="602"/>
                    </a:cubicBezTo>
                    <a:cubicBezTo>
                      <a:pt x="1820" y="602"/>
                      <a:pt x="2242" y="958"/>
                      <a:pt x="2438" y="1477"/>
                    </a:cubicBezTo>
                    <a:cubicBezTo>
                      <a:pt x="2556" y="1793"/>
                      <a:pt x="2578" y="2121"/>
                      <a:pt x="2498" y="2399"/>
                    </a:cubicBezTo>
                    <a:cubicBezTo>
                      <a:pt x="2427" y="2646"/>
                      <a:pt x="2285" y="2820"/>
                      <a:pt x="2098" y="2890"/>
                    </a:cubicBezTo>
                    <a:cubicBezTo>
                      <a:pt x="2036" y="2913"/>
                      <a:pt x="1972" y="2924"/>
                      <a:pt x="1907" y="2924"/>
                    </a:cubicBezTo>
                    <a:cubicBezTo>
                      <a:pt x="1532" y="2924"/>
                      <a:pt x="1109" y="2568"/>
                      <a:pt x="913" y="2048"/>
                    </a:cubicBezTo>
                    <a:cubicBezTo>
                      <a:pt x="684" y="1438"/>
                      <a:pt x="840" y="790"/>
                      <a:pt x="1252" y="635"/>
                    </a:cubicBezTo>
                    <a:cubicBezTo>
                      <a:pt x="1311" y="614"/>
                      <a:pt x="1373" y="602"/>
                      <a:pt x="1435" y="602"/>
                    </a:cubicBezTo>
                    <a:close/>
                    <a:moveTo>
                      <a:pt x="1441" y="1"/>
                    </a:moveTo>
                    <a:cubicBezTo>
                      <a:pt x="1305" y="1"/>
                      <a:pt x="1171" y="24"/>
                      <a:pt x="1041" y="73"/>
                    </a:cubicBezTo>
                    <a:cubicBezTo>
                      <a:pt x="310" y="348"/>
                      <a:pt x="0" y="1329"/>
                      <a:pt x="350" y="2261"/>
                    </a:cubicBezTo>
                    <a:cubicBezTo>
                      <a:pt x="638" y="3027"/>
                      <a:pt x="1283" y="3524"/>
                      <a:pt x="1910" y="3524"/>
                    </a:cubicBezTo>
                    <a:cubicBezTo>
                      <a:pt x="2047" y="3524"/>
                      <a:pt x="2182" y="3501"/>
                      <a:pt x="2309" y="3453"/>
                    </a:cubicBezTo>
                    <a:cubicBezTo>
                      <a:pt x="2679" y="3313"/>
                      <a:pt x="2951" y="2999"/>
                      <a:pt x="3076" y="2565"/>
                    </a:cubicBezTo>
                    <a:cubicBezTo>
                      <a:pt x="3190" y="2163"/>
                      <a:pt x="3162" y="1702"/>
                      <a:pt x="2999" y="1266"/>
                    </a:cubicBezTo>
                    <a:cubicBezTo>
                      <a:pt x="2711" y="499"/>
                      <a:pt x="2067" y="1"/>
                      <a:pt x="14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2">
                <a:extLst>
                  <a:ext uri="{FF2B5EF4-FFF2-40B4-BE49-F238E27FC236}">
                    <a16:creationId xmlns:a16="http://schemas.microsoft.com/office/drawing/2014/main" id="{E2F7E37C-6890-401F-50C4-25F7EF94FA7E}"/>
                  </a:ext>
                </a:extLst>
              </p:cNvPr>
              <p:cNvSpPr/>
              <p:nvPr/>
            </p:nvSpPr>
            <p:spPr>
              <a:xfrm>
                <a:off x="6473995" y="2907241"/>
                <a:ext cx="59168" cy="100616"/>
              </a:xfrm>
              <a:custGeom>
                <a:avLst/>
                <a:gdLst/>
                <a:ahLst/>
                <a:cxnLst/>
                <a:rect l="l" t="t" r="r" b="b"/>
                <a:pathLst>
                  <a:path w="3005" h="5110" extrusionOk="0">
                    <a:moveTo>
                      <a:pt x="1503" y="1033"/>
                    </a:moveTo>
                    <a:cubicBezTo>
                      <a:pt x="1926" y="2021"/>
                      <a:pt x="2404" y="3252"/>
                      <a:pt x="2404" y="3608"/>
                    </a:cubicBezTo>
                    <a:cubicBezTo>
                      <a:pt x="2398" y="4101"/>
                      <a:pt x="1996" y="4497"/>
                      <a:pt x="1503" y="4497"/>
                    </a:cubicBezTo>
                    <a:cubicBezTo>
                      <a:pt x="1009" y="4497"/>
                      <a:pt x="607" y="4101"/>
                      <a:pt x="602" y="3608"/>
                    </a:cubicBezTo>
                    <a:cubicBezTo>
                      <a:pt x="602" y="3252"/>
                      <a:pt x="1079" y="2021"/>
                      <a:pt x="1503" y="1033"/>
                    </a:cubicBezTo>
                    <a:close/>
                    <a:moveTo>
                      <a:pt x="1503" y="1"/>
                    </a:moveTo>
                    <a:cubicBezTo>
                      <a:pt x="1390" y="1"/>
                      <a:pt x="1277" y="54"/>
                      <a:pt x="1229" y="161"/>
                    </a:cubicBezTo>
                    <a:cubicBezTo>
                      <a:pt x="1024" y="616"/>
                      <a:pt x="0" y="2915"/>
                      <a:pt x="0" y="3608"/>
                    </a:cubicBezTo>
                    <a:cubicBezTo>
                      <a:pt x="2" y="4437"/>
                      <a:pt x="674" y="5109"/>
                      <a:pt x="1503" y="5109"/>
                    </a:cubicBezTo>
                    <a:cubicBezTo>
                      <a:pt x="2331" y="5109"/>
                      <a:pt x="3004" y="4437"/>
                      <a:pt x="3005" y="3608"/>
                    </a:cubicBezTo>
                    <a:cubicBezTo>
                      <a:pt x="3005" y="2915"/>
                      <a:pt x="1982" y="616"/>
                      <a:pt x="1776" y="161"/>
                    </a:cubicBezTo>
                    <a:cubicBezTo>
                      <a:pt x="1728" y="54"/>
                      <a:pt x="1615" y="1"/>
                      <a:pt x="1503"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2">
                <a:extLst>
                  <a:ext uri="{FF2B5EF4-FFF2-40B4-BE49-F238E27FC236}">
                    <a16:creationId xmlns:a16="http://schemas.microsoft.com/office/drawing/2014/main" id="{CF3C2DB5-36B6-E3B7-D388-F02F6832B779}"/>
                  </a:ext>
                </a:extLst>
              </p:cNvPr>
              <p:cNvSpPr/>
              <p:nvPr/>
            </p:nvSpPr>
            <p:spPr>
              <a:xfrm>
                <a:off x="6641656" y="1230441"/>
                <a:ext cx="1516071" cy="1799528"/>
              </a:xfrm>
              <a:custGeom>
                <a:avLst/>
                <a:gdLst/>
                <a:ahLst/>
                <a:cxnLst/>
                <a:rect l="l" t="t" r="r" b="b"/>
                <a:pathLst>
                  <a:path w="76997" h="91393" extrusionOk="0">
                    <a:moveTo>
                      <a:pt x="24017" y="0"/>
                    </a:moveTo>
                    <a:cubicBezTo>
                      <a:pt x="22933" y="0"/>
                      <a:pt x="21579" y="521"/>
                      <a:pt x="20269" y="974"/>
                    </a:cubicBezTo>
                    <a:cubicBezTo>
                      <a:pt x="17355" y="1983"/>
                      <a:pt x="9507" y="9607"/>
                      <a:pt x="7713" y="14428"/>
                    </a:cubicBezTo>
                    <a:cubicBezTo>
                      <a:pt x="5919" y="19249"/>
                      <a:pt x="7489" y="20818"/>
                      <a:pt x="10628" y="23733"/>
                    </a:cubicBezTo>
                    <a:cubicBezTo>
                      <a:pt x="13767" y="26647"/>
                      <a:pt x="17579" y="32590"/>
                      <a:pt x="19597" y="38195"/>
                    </a:cubicBezTo>
                    <a:cubicBezTo>
                      <a:pt x="21615" y="43801"/>
                      <a:pt x="24193" y="49182"/>
                      <a:pt x="28341" y="50640"/>
                    </a:cubicBezTo>
                    <a:cubicBezTo>
                      <a:pt x="28341" y="50640"/>
                      <a:pt x="21727" y="53778"/>
                      <a:pt x="17354" y="56918"/>
                    </a:cubicBezTo>
                    <a:cubicBezTo>
                      <a:pt x="12982" y="60056"/>
                      <a:pt x="10852" y="61515"/>
                      <a:pt x="10852" y="61515"/>
                    </a:cubicBezTo>
                    <a:cubicBezTo>
                      <a:pt x="10852" y="61515"/>
                      <a:pt x="4909" y="63196"/>
                      <a:pt x="2667" y="66110"/>
                    </a:cubicBezTo>
                    <a:cubicBezTo>
                      <a:pt x="1326" y="67854"/>
                      <a:pt x="475" y="69225"/>
                      <a:pt x="1" y="70054"/>
                    </a:cubicBezTo>
                    <a:cubicBezTo>
                      <a:pt x="1225" y="69607"/>
                      <a:pt x="3281" y="69045"/>
                      <a:pt x="5884" y="69045"/>
                    </a:cubicBezTo>
                    <a:cubicBezTo>
                      <a:pt x="8729" y="69045"/>
                      <a:pt x="12227" y="69715"/>
                      <a:pt x="16008" y="71940"/>
                    </a:cubicBezTo>
                    <a:cubicBezTo>
                      <a:pt x="24989" y="77223"/>
                      <a:pt x="26900" y="85990"/>
                      <a:pt x="26902" y="91392"/>
                    </a:cubicBezTo>
                    <a:lnTo>
                      <a:pt x="30471" y="88197"/>
                    </a:lnTo>
                    <a:cubicBezTo>
                      <a:pt x="30471" y="88197"/>
                      <a:pt x="39777" y="84497"/>
                      <a:pt x="47512" y="75976"/>
                    </a:cubicBezTo>
                    <a:cubicBezTo>
                      <a:pt x="55247" y="67456"/>
                      <a:pt x="56482" y="63309"/>
                      <a:pt x="57265" y="55685"/>
                    </a:cubicBezTo>
                    <a:cubicBezTo>
                      <a:pt x="58050" y="48061"/>
                      <a:pt x="61190" y="17903"/>
                      <a:pt x="61301" y="17455"/>
                    </a:cubicBezTo>
                    <a:cubicBezTo>
                      <a:pt x="61414" y="17007"/>
                      <a:pt x="62423" y="14764"/>
                      <a:pt x="63769" y="14540"/>
                    </a:cubicBezTo>
                    <a:cubicBezTo>
                      <a:pt x="63791" y="14537"/>
                      <a:pt x="63816" y="14535"/>
                      <a:pt x="63842" y="14535"/>
                    </a:cubicBezTo>
                    <a:cubicBezTo>
                      <a:pt x="65364" y="14535"/>
                      <a:pt x="72530" y="20830"/>
                      <a:pt x="73522" y="21491"/>
                    </a:cubicBezTo>
                    <a:cubicBezTo>
                      <a:pt x="73952" y="21777"/>
                      <a:pt x="74564" y="22002"/>
                      <a:pt x="75144" y="22002"/>
                    </a:cubicBezTo>
                    <a:cubicBezTo>
                      <a:pt x="75924" y="22002"/>
                      <a:pt x="76644" y="21592"/>
                      <a:pt x="76773" y="20369"/>
                    </a:cubicBezTo>
                    <a:cubicBezTo>
                      <a:pt x="76997" y="18240"/>
                      <a:pt x="75204" y="12971"/>
                      <a:pt x="69486" y="7252"/>
                    </a:cubicBezTo>
                    <a:cubicBezTo>
                      <a:pt x="65318" y="3085"/>
                      <a:pt x="61984" y="1479"/>
                      <a:pt x="59962" y="1479"/>
                    </a:cubicBezTo>
                    <a:cubicBezTo>
                      <a:pt x="59210" y="1479"/>
                      <a:pt x="58639" y="1701"/>
                      <a:pt x="58274" y="2096"/>
                    </a:cubicBezTo>
                    <a:cubicBezTo>
                      <a:pt x="56930" y="3553"/>
                      <a:pt x="57826" y="6693"/>
                      <a:pt x="56930" y="11289"/>
                    </a:cubicBezTo>
                    <a:cubicBezTo>
                      <a:pt x="56032" y="15885"/>
                      <a:pt x="50428" y="32478"/>
                      <a:pt x="47625" y="40326"/>
                    </a:cubicBezTo>
                    <a:cubicBezTo>
                      <a:pt x="44821" y="48174"/>
                      <a:pt x="45718" y="58825"/>
                      <a:pt x="45718" y="58825"/>
                    </a:cubicBezTo>
                    <a:cubicBezTo>
                      <a:pt x="45718" y="58825"/>
                      <a:pt x="41906" y="60169"/>
                      <a:pt x="39216" y="62187"/>
                    </a:cubicBezTo>
                    <a:cubicBezTo>
                      <a:pt x="36525" y="64204"/>
                      <a:pt x="32377" y="67008"/>
                      <a:pt x="32377" y="67008"/>
                    </a:cubicBezTo>
                    <a:lnTo>
                      <a:pt x="31256" y="66447"/>
                    </a:lnTo>
                    <a:cubicBezTo>
                      <a:pt x="31256" y="66447"/>
                      <a:pt x="37534" y="60169"/>
                      <a:pt x="39440" y="56581"/>
                    </a:cubicBezTo>
                    <a:cubicBezTo>
                      <a:pt x="41346" y="52993"/>
                      <a:pt x="41906" y="52769"/>
                      <a:pt x="40897" y="50640"/>
                    </a:cubicBezTo>
                    <a:cubicBezTo>
                      <a:pt x="39888" y="48509"/>
                      <a:pt x="31704" y="38195"/>
                      <a:pt x="28116" y="33599"/>
                    </a:cubicBezTo>
                    <a:cubicBezTo>
                      <a:pt x="24529" y="29002"/>
                      <a:pt x="20157" y="21267"/>
                      <a:pt x="19260" y="19025"/>
                    </a:cubicBezTo>
                    <a:cubicBezTo>
                      <a:pt x="18364" y="16782"/>
                      <a:pt x="18476" y="14540"/>
                      <a:pt x="19149" y="12971"/>
                    </a:cubicBezTo>
                    <a:cubicBezTo>
                      <a:pt x="19821" y="11401"/>
                      <a:pt x="26099" y="8261"/>
                      <a:pt x="26212" y="3440"/>
                    </a:cubicBezTo>
                    <a:cubicBezTo>
                      <a:pt x="26273" y="784"/>
                      <a:pt x="25348" y="0"/>
                      <a:pt x="2401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2">
                <a:extLst>
                  <a:ext uri="{FF2B5EF4-FFF2-40B4-BE49-F238E27FC236}">
                    <a16:creationId xmlns:a16="http://schemas.microsoft.com/office/drawing/2014/main" id="{7363D890-813F-5B3D-D1DA-6D1CA6AC65AB}"/>
                  </a:ext>
                </a:extLst>
              </p:cNvPr>
              <p:cNvSpPr/>
              <p:nvPr/>
            </p:nvSpPr>
            <p:spPr>
              <a:xfrm>
                <a:off x="6634174" y="1224553"/>
                <a:ext cx="1529578" cy="1811342"/>
              </a:xfrm>
              <a:custGeom>
                <a:avLst/>
                <a:gdLst/>
                <a:ahLst/>
                <a:cxnLst/>
                <a:rect l="l" t="t" r="r" b="b"/>
                <a:pathLst>
                  <a:path w="77683" h="91993" extrusionOk="0">
                    <a:moveTo>
                      <a:pt x="24397" y="600"/>
                    </a:moveTo>
                    <a:cubicBezTo>
                      <a:pt x="24815" y="600"/>
                      <a:pt x="25180" y="685"/>
                      <a:pt x="25468" y="894"/>
                    </a:cubicBezTo>
                    <a:cubicBezTo>
                      <a:pt x="26048" y="1316"/>
                      <a:pt x="26325" y="2270"/>
                      <a:pt x="26291" y="3732"/>
                    </a:cubicBezTo>
                    <a:cubicBezTo>
                      <a:pt x="26217" y="6899"/>
                      <a:pt x="23359" y="9318"/>
                      <a:pt x="21272" y="11084"/>
                    </a:cubicBezTo>
                    <a:cubicBezTo>
                      <a:pt x="20277" y="11926"/>
                      <a:pt x="19492" y="12590"/>
                      <a:pt x="19252" y="13150"/>
                    </a:cubicBezTo>
                    <a:cubicBezTo>
                      <a:pt x="18474" y="14967"/>
                      <a:pt x="18514" y="17316"/>
                      <a:pt x="19362" y="19434"/>
                    </a:cubicBezTo>
                    <a:cubicBezTo>
                      <a:pt x="20274" y="21714"/>
                      <a:pt x="24658" y="29466"/>
                      <a:pt x="28261" y="34083"/>
                    </a:cubicBezTo>
                    <a:lnTo>
                      <a:pt x="29892" y="36166"/>
                    </a:lnTo>
                    <a:cubicBezTo>
                      <a:pt x="33726" y="41058"/>
                      <a:pt x="40144" y="49247"/>
                      <a:pt x="41006" y="51067"/>
                    </a:cubicBezTo>
                    <a:cubicBezTo>
                      <a:pt x="41781" y="52703"/>
                      <a:pt x="41596" y="53036"/>
                      <a:pt x="40394" y="55201"/>
                    </a:cubicBezTo>
                    <a:cubicBezTo>
                      <a:pt x="40152" y="55637"/>
                      <a:pt x="39872" y="56142"/>
                      <a:pt x="39555" y="56739"/>
                    </a:cubicBezTo>
                    <a:cubicBezTo>
                      <a:pt x="37693" y="60245"/>
                      <a:pt x="31486" y="66471"/>
                      <a:pt x="31423" y="66534"/>
                    </a:cubicBezTo>
                    <a:cubicBezTo>
                      <a:pt x="31279" y="66679"/>
                      <a:pt x="31318" y="66923"/>
                      <a:pt x="31502" y="67014"/>
                    </a:cubicBezTo>
                    <a:lnTo>
                      <a:pt x="32622" y="67575"/>
                    </a:lnTo>
                    <a:cubicBezTo>
                      <a:pt x="32665" y="67596"/>
                      <a:pt x="32711" y="67607"/>
                      <a:pt x="32757" y="67607"/>
                    </a:cubicBezTo>
                    <a:cubicBezTo>
                      <a:pt x="32816" y="67607"/>
                      <a:pt x="32875" y="67589"/>
                      <a:pt x="32926" y="67555"/>
                    </a:cubicBezTo>
                    <a:cubicBezTo>
                      <a:pt x="32966" y="67527"/>
                      <a:pt x="37111" y="64726"/>
                      <a:pt x="39776" y="62726"/>
                    </a:cubicBezTo>
                    <a:cubicBezTo>
                      <a:pt x="42398" y="60760"/>
                      <a:pt x="46161" y="59419"/>
                      <a:pt x="46198" y="59406"/>
                    </a:cubicBezTo>
                    <a:cubicBezTo>
                      <a:pt x="46327" y="59361"/>
                      <a:pt x="46409" y="59234"/>
                      <a:pt x="46398" y="59097"/>
                    </a:cubicBezTo>
                    <a:cubicBezTo>
                      <a:pt x="46389" y="58992"/>
                      <a:pt x="45539" y="48419"/>
                      <a:pt x="48287" y="40725"/>
                    </a:cubicBezTo>
                    <a:cubicBezTo>
                      <a:pt x="51086" y="32887"/>
                      <a:pt x="56693" y="16312"/>
                      <a:pt x="57605" y="11645"/>
                    </a:cubicBezTo>
                    <a:cubicBezTo>
                      <a:pt x="57997" y="9632"/>
                      <a:pt x="58051" y="7876"/>
                      <a:pt x="58093" y="6466"/>
                    </a:cubicBezTo>
                    <a:cubicBezTo>
                      <a:pt x="58149" y="4652"/>
                      <a:pt x="58188" y="3342"/>
                      <a:pt x="58876" y="2597"/>
                    </a:cubicBezTo>
                    <a:cubicBezTo>
                      <a:pt x="59178" y="2270"/>
                      <a:pt x="59661" y="2090"/>
                      <a:pt x="60273" y="2078"/>
                    </a:cubicBezTo>
                    <a:cubicBezTo>
                      <a:pt x="60297" y="2078"/>
                      <a:pt x="60322" y="2077"/>
                      <a:pt x="60346" y="2077"/>
                    </a:cubicBezTo>
                    <a:cubicBezTo>
                      <a:pt x="62634" y="2077"/>
                      <a:pt x="66085" y="4196"/>
                      <a:pt x="69654" y="7763"/>
                    </a:cubicBezTo>
                    <a:cubicBezTo>
                      <a:pt x="75333" y="13443"/>
                      <a:pt x="77071" y="18574"/>
                      <a:pt x="76854" y="20636"/>
                    </a:cubicBezTo>
                    <a:cubicBezTo>
                      <a:pt x="76788" y="21268"/>
                      <a:pt x="76547" y="21685"/>
                      <a:pt x="76139" y="21876"/>
                    </a:cubicBezTo>
                    <a:cubicBezTo>
                      <a:pt x="75955" y="21963"/>
                      <a:pt x="75743" y="22001"/>
                      <a:pt x="75522" y="22001"/>
                    </a:cubicBezTo>
                    <a:cubicBezTo>
                      <a:pt x="75019" y="22001"/>
                      <a:pt x="74467" y="21805"/>
                      <a:pt x="74069" y="21539"/>
                    </a:cubicBezTo>
                    <a:cubicBezTo>
                      <a:pt x="73825" y="21377"/>
                      <a:pt x="73151" y="20826"/>
                      <a:pt x="72299" y="20127"/>
                    </a:cubicBezTo>
                    <a:cubicBezTo>
                      <a:pt x="67985" y="16599"/>
                      <a:pt x="65233" y="14533"/>
                      <a:pt x="64206" y="14533"/>
                    </a:cubicBezTo>
                    <a:cubicBezTo>
                      <a:pt x="64168" y="14533"/>
                      <a:pt x="64132" y="14536"/>
                      <a:pt x="64099" y="14542"/>
                    </a:cubicBezTo>
                    <a:cubicBezTo>
                      <a:pt x="62615" y="14790"/>
                      <a:pt x="61533" y="17110"/>
                      <a:pt x="61390" y="17680"/>
                    </a:cubicBezTo>
                    <a:cubicBezTo>
                      <a:pt x="61265" y="18182"/>
                      <a:pt x="57899" y="50597"/>
                      <a:pt x="57348" y="55952"/>
                    </a:cubicBezTo>
                    <a:cubicBezTo>
                      <a:pt x="56582" y="63373"/>
                      <a:pt x="55436" y="67519"/>
                      <a:pt x="47669" y="76074"/>
                    </a:cubicBezTo>
                    <a:cubicBezTo>
                      <a:pt x="40074" y="84440"/>
                      <a:pt x="30832" y="88179"/>
                      <a:pt x="30740" y="88216"/>
                    </a:cubicBezTo>
                    <a:cubicBezTo>
                      <a:pt x="30707" y="88229"/>
                      <a:pt x="30676" y="88248"/>
                      <a:pt x="30650" y="88272"/>
                    </a:cubicBezTo>
                    <a:lnTo>
                      <a:pt x="27572" y="91028"/>
                    </a:lnTo>
                    <a:cubicBezTo>
                      <a:pt x="27444" y="86705"/>
                      <a:pt x="25986" y="77537"/>
                      <a:pt x="16541" y="71981"/>
                    </a:cubicBezTo>
                    <a:cubicBezTo>
                      <a:pt x="12706" y="69724"/>
                      <a:pt x="9142" y="69053"/>
                      <a:pt x="6258" y="69053"/>
                    </a:cubicBezTo>
                    <a:cubicBezTo>
                      <a:pt x="4072" y="69053"/>
                      <a:pt x="2277" y="69440"/>
                      <a:pt x="1052" y="69813"/>
                    </a:cubicBezTo>
                    <a:cubicBezTo>
                      <a:pt x="1556" y="68992"/>
                      <a:pt x="2287" y="67893"/>
                      <a:pt x="3287" y="66593"/>
                    </a:cubicBezTo>
                    <a:cubicBezTo>
                      <a:pt x="5441" y="63793"/>
                      <a:pt x="11256" y="62120"/>
                      <a:pt x="11314" y="62103"/>
                    </a:cubicBezTo>
                    <a:cubicBezTo>
                      <a:pt x="11344" y="62094"/>
                      <a:pt x="11375" y="62081"/>
                      <a:pt x="11401" y="62062"/>
                    </a:cubicBezTo>
                    <a:cubicBezTo>
                      <a:pt x="11424" y="62047"/>
                      <a:pt x="13584" y="60566"/>
                      <a:pt x="17911" y="57461"/>
                    </a:cubicBezTo>
                    <a:cubicBezTo>
                      <a:pt x="22210" y="54374"/>
                      <a:pt x="28784" y="51241"/>
                      <a:pt x="28851" y="51210"/>
                    </a:cubicBezTo>
                    <a:cubicBezTo>
                      <a:pt x="29092" y="51094"/>
                      <a:pt x="29073" y="50745"/>
                      <a:pt x="28821" y="50656"/>
                    </a:cubicBezTo>
                    <a:cubicBezTo>
                      <a:pt x="24613" y="49177"/>
                      <a:pt x="22035" y="43325"/>
                      <a:pt x="20259" y="38392"/>
                    </a:cubicBezTo>
                    <a:cubicBezTo>
                      <a:pt x="18322" y="33013"/>
                      <a:pt x="14518" y="26881"/>
                      <a:pt x="11212" y="23812"/>
                    </a:cubicBezTo>
                    <a:cubicBezTo>
                      <a:pt x="8155" y="20973"/>
                      <a:pt x="6620" y="19548"/>
                      <a:pt x="8376" y="14831"/>
                    </a:cubicBezTo>
                    <a:cubicBezTo>
                      <a:pt x="10142" y="10081"/>
                      <a:pt x="17855" y="2558"/>
                      <a:pt x="20748" y="1556"/>
                    </a:cubicBezTo>
                    <a:lnTo>
                      <a:pt x="21177" y="1407"/>
                    </a:lnTo>
                    <a:cubicBezTo>
                      <a:pt x="22316" y="1008"/>
                      <a:pt x="23482" y="600"/>
                      <a:pt x="24397" y="600"/>
                    </a:cubicBezTo>
                    <a:close/>
                    <a:moveTo>
                      <a:pt x="24399" y="1"/>
                    </a:moveTo>
                    <a:cubicBezTo>
                      <a:pt x="23375" y="1"/>
                      <a:pt x="22163" y="425"/>
                      <a:pt x="20978" y="840"/>
                    </a:cubicBezTo>
                    <a:lnTo>
                      <a:pt x="20551" y="990"/>
                    </a:lnTo>
                    <a:cubicBezTo>
                      <a:pt x="17567" y="2022"/>
                      <a:pt x="9623" y="9751"/>
                      <a:pt x="7811" y="14622"/>
                    </a:cubicBezTo>
                    <a:cubicBezTo>
                      <a:pt x="5917" y="19714"/>
                      <a:pt x="7755" y="21422"/>
                      <a:pt x="10803" y="24252"/>
                    </a:cubicBezTo>
                    <a:cubicBezTo>
                      <a:pt x="14047" y="27264"/>
                      <a:pt x="17786" y="33296"/>
                      <a:pt x="19694" y="38596"/>
                    </a:cubicBezTo>
                    <a:cubicBezTo>
                      <a:pt x="21533" y="43704"/>
                      <a:pt x="23949" y="49109"/>
                      <a:pt x="27983" y="50964"/>
                    </a:cubicBezTo>
                    <a:cubicBezTo>
                      <a:pt x="26239" y="51821"/>
                      <a:pt x="21130" y="54409"/>
                      <a:pt x="17558" y="56973"/>
                    </a:cubicBezTo>
                    <a:cubicBezTo>
                      <a:pt x="13560" y="59843"/>
                      <a:pt x="11414" y="61323"/>
                      <a:pt x="11101" y="61539"/>
                    </a:cubicBezTo>
                    <a:cubicBezTo>
                      <a:pt x="10488" y="61717"/>
                      <a:pt x="5004" y="63374"/>
                      <a:pt x="2809" y="66227"/>
                    </a:cubicBezTo>
                    <a:cubicBezTo>
                      <a:pt x="1475" y="67961"/>
                      <a:pt x="611" y="69346"/>
                      <a:pt x="120" y="70203"/>
                    </a:cubicBezTo>
                    <a:cubicBezTo>
                      <a:pt x="0" y="70414"/>
                      <a:pt x="162" y="70654"/>
                      <a:pt x="378" y="70654"/>
                    </a:cubicBezTo>
                    <a:cubicBezTo>
                      <a:pt x="412" y="70654"/>
                      <a:pt x="448" y="70648"/>
                      <a:pt x="484" y="70635"/>
                    </a:cubicBezTo>
                    <a:cubicBezTo>
                      <a:pt x="1611" y="70223"/>
                      <a:pt x="3642" y="69654"/>
                      <a:pt x="6254" y="69654"/>
                    </a:cubicBezTo>
                    <a:cubicBezTo>
                      <a:pt x="9048" y="69654"/>
                      <a:pt x="12508" y="70306"/>
                      <a:pt x="16236" y="72499"/>
                    </a:cubicBezTo>
                    <a:cubicBezTo>
                      <a:pt x="25929" y="78201"/>
                      <a:pt x="26980" y="87820"/>
                      <a:pt x="26981" y="91692"/>
                    </a:cubicBezTo>
                    <a:cubicBezTo>
                      <a:pt x="26982" y="91857"/>
                      <a:pt x="27116" y="91992"/>
                      <a:pt x="27282" y="91992"/>
                    </a:cubicBezTo>
                    <a:cubicBezTo>
                      <a:pt x="27355" y="91992"/>
                      <a:pt x="27428" y="91965"/>
                      <a:pt x="27482" y="91915"/>
                    </a:cubicBezTo>
                    <a:lnTo>
                      <a:pt x="31013" y="88754"/>
                    </a:lnTo>
                    <a:cubicBezTo>
                      <a:pt x="31770" y="88442"/>
                      <a:pt x="40715" y="84628"/>
                      <a:pt x="48116" y="76479"/>
                    </a:cubicBezTo>
                    <a:cubicBezTo>
                      <a:pt x="56003" y="67792"/>
                      <a:pt x="57169" y="63573"/>
                      <a:pt x="57946" y="56016"/>
                    </a:cubicBezTo>
                    <a:cubicBezTo>
                      <a:pt x="58765" y="48068"/>
                      <a:pt x="61844" y="18505"/>
                      <a:pt x="61975" y="17828"/>
                    </a:cubicBezTo>
                    <a:cubicBezTo>
                      <a:pt x="62099" y="17332"/>
                      <a:pt x="63081" y="15323"/>
                      <a:pt x="64198" y="15137"/>
                    </a:cubicBezTo>
                    <a:cubicBezTo>
                      <a:pt x="64214" y="15135"/>
                      <a:pt x="64230" y="15133"/>
                      <a:pt x="64248" y="15133"/>
                    </a:cubicBezTo>
                    <a:cubicBezTo>
                      <a:pt x="65248" y="15133"/>
                      <a:pt x="69905" y="18947"/>
                      <a:pt x="71919" y="20595"/>
                    </a:cubicBezTo>
                    <a:cubicBezTo>
                      <a:pt x="72818" y="21331"/>
                      <a:pt x="73469" y="21862"/>
                      <a:pt x="73737" y="22041"/>
                    </a:cubicBezTo>
                    <a:cubicBezTo>
                      <a:pt x="74208" y="22355"/>
                      <a:pt x="74881" y="22602"/>
                      <a:pt x="75529" y="22602"/>
                    </a:cubicBezTo>
                    <a:cubicBezTo>
                      <a:pt x="75831" y="22602"/>
                      <a:pt x="76128" y="22548"/>
                      <a:pt x="76396" y="22422"/>
                    </a:cubicBezTo>
                    <a:cubicBezTo>
                      <a:pt x="76816" y="22225"/>
                      <a:pt x="77341" y="21766"/>
                      <a:pt x="77453" y="20701"/>
                    </a:cubicBezTo>
                    <a:cubicBezTo>
                      <a:pt x="77683" y="18524"/>
                      <a:pt x="75908" y="13169"/>
                      <a:pt x="70079" y="7340"/>
                    </a:cubicBezTo>
                    <a:cubicBezTo>
                      <a:pt x="66345" y="3607"/>
                      <a:pt x="62804" y="1479"/>
                      <a:pt x="60341" y="1479"/>
                    </a:cubicBezTo>
                    <a:cubicBezTo>
                      <a:pt x="60314" y="1479"/>
                      <a:pt x="60288" y="1479"/>
                      <a:pt x="60262" y="1479"/>
                    </a:cubicBezTo>
                    <a:cubicBezTo>
                      <a:pt x="59483" y="1495"/>
                      <a:pt x="58851" y="1741"/>
                      <a:pt x="58435" y="2192"/>
                    </a:cubicBezTo>
                    <a:cubicBezTo>
                      <a:pt x="57595" y="3101"/>
                      <a:pt x="57553" y="4505"/>
                      <a:pt x="57493" y="6450"/>
                    </a:cubicBezTo>
                    <a:cubicBezTo>
                      <a:pt x="57452" y="7838"/>
                      <a:pt x="57400" y="9566"/>
                      <a:pt x="57016" y="11531"/>
                    </a:cubicBezTo>
                    <a:cubicBezTo>
                      <a:pt x="56122" y="16110"/>
                      <a:pt x="50429" y="32947"/>
                      <a:pt x="47723" y="40524"/>
                    </a:cubicBezTo>
                    <a:cubicBezTo>
                      <a:pt x="45158" y="47707"/>
                      <a:pt x="45675" y="57319"/>
                      <a:pt x="45783" y="58920"/>
                    </a:cubicBezTo>
                    <a:cubicBezTo>
                      <a:pt x="44929" y="59239"/>
                      <a:pt x="41778" y="60476"/>
                      <a:pt x="39417" y="62247"/>
                    </a:cubicBezTo>
                    <a:cubicBezTo>
                      <a:pt x="37045" y="64025"/>
                      <a:pt x="33494" y="66445"/>
                      <a:pt x="32736" y="66960"/>
                    </a:cubicBezTo>
                    <a:lnTo>
                      <a:pt x="32143" y="66663"/>
                    </a:lnTo>
                    <a:cubicBezTo>
                      <a:pt x="33419" y="65365"/>
                      <a:pt x="38395" y="60205"/>
                      <a:pt x="40087" y="57021"/>
                    </a:cubicBezTo>
                    <a:cubicBezTo>
                      <a:pt x="40402" y="56429"/>
                      <a:pt x="40681" y="55927"/>
                      <a:pt x="40920" y="55494"/>
                    </a:cubicBezTo>
                    <a:cubicBezTo>
                      <a:pt x="42132" y="53313"/>
                      <a:pt x="42458" y="52726"/>
                      <a:pt x="41550" y="50811"/>
                    </a:cubicBezTo>
                    <a:cubicBezTo>
                      <a:pt x="40660" y="48930"/>
                      <a:pt x="34465" y="41026"/>
                      <a:pt x="30365" y="35796"/>
                    </a:cubicBezTo>
                    <a:lnTo>
                      <a:pt x="28734" y="33713"/>
                    </a:lnTo>
                    <a:cubicBezTo>
                      <a:pt x="25162" y="29136"/>
                      <a:pt x="20820" y="21465"/>
                      <a:pt x="19919" y="19212"/>
                    </a:cubicBezTo>
                    <a:cubicBezTo>
                      <a:pt x="19131" y="17238"/>
                      <a:pt x="19088" y="15061"/>
                      <a:pt x="19805" y="13387"/>
                    </a:cubicBezTo>
                    <a:cubicBezTo>
                      <a:pt x="19989" y="12958"/>
                      <a:pt x="20763" y="12303"/>
                      <a:pt x="21660" y="11544"/>
                    </a:cubicBezTo>
                    <a:cubicBezTo>
                      <a:pt x="23711" y="9809"/>
                      <a:pt x="26811" y="7184"/>
                      <a:pt x="26891" y="3746"/>
                    </a:cubicBezTo>
                    <a:cubicBezTo>
                      <a:pt x="26931" y="2052"/>
                      <a:pt x="26580" y="960"/>
                      <a:pt x="25820" y="409"/>
                    </a:cubicBezTo>
                    <a:cubicBezTo>
                      <a:pt x="25418" y="116"/>
                      <a:pt x="24934" y="1"/>
                      <a:pt x="243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2">
                <a:extLst>
                  <a:ext uri="{FF2B5EF4-FFF2-40B4-BE49-F238E27FC236}">
                    <a16:creationId xmlns:a16="http://schemas.microsoft.com/office/drawing/2014/main" id="{B682B3D6-ECB9-7B9F-8853-9685A7D7428E}"/>
                  </a:ext>
                </a:extLst>
              </p:cNvPr>
              <p:cNvSpPr/>
              <p:nvPr/>
            </p:nvSpPr>
            <p:spPr>
              <a:xfrm>
                <a:off x="7018956" y="2453387"/>
                <a:ext cx="371491" cy="232598"/>
              </a:xfrm>
              <a:custGeom>
                <a:avLst/>
                <a:gdLst/>
                <a:ahLst/>
                <a:cxnLst/>
                <a:rect l="l" t="t" r="r" b="b"/>
                <a:pathLst>
                  <a:path w="18867" h="11813" extrusionOk="0">
                    <a:moveTo>
                      <a:pt x="320" y="1"/>
                    </a:moveTo>
                    <a:cubicBezTo>
                      <a:pt x="172" y="1"/>
                      <a:pt x="42" y="110"/>
                      <a:pt x="23" y="262"/>
                    </a:cubicBezTo>
                    <a:cubicBezTo>
                      <a:pt x="0" y="427"/>
                      <a:pt x="117" y="579"/>
                      <a:pt x="282" y="599"/>
                    </a:cubicBezTo>
                    <a:cubicBezTo>
                      <a:pt x="400" y="615"/>
                      <a:pt x="12101" y="2260"/>
                      <a:pt x="18233" y="11676"/>
                    </a:cubicBezTo>
                    <a:cubicBezTo>
                      <a:pt x="18287" y="11762"/>
                      <a:pt x="18382" y="11813"/>
                      <a:pt x="18484" y="11813"/>
                    </a:cubicBezTo>
                    <a:cubicBezTo>
                      <a:pt x="18723" y="11813"/>
                      <a:pt x="18866" y="11548"/>
                      <a:pt x="18736" y="11349"/>
                    </a:cubicBezTo>
                    <a:cubicBezTo>
                      <a:pt x="12455" y="1703"/>
                      <a:pt x="481" y="19"/>
                      <a:pt x="362" y="4"/>
                    </a:cubicBezTo>
                    <a:cubicBezTo>
                      <a:pt x="348" y="2"/>
                      <a:pt x="334" y="1"/>
                      <a:pt x="32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2">
                <a:extLst>
                  <a:ext uri="{FF2B5EF4-FFF2-40B4-BE49-F238E27FC236}">
                    <a16:creationId xmlns:a16="http://schemas.microsoft.com/office/drawing/2014/main" id="{103E2967-8EB7-669B-41B6-5F21E5B97E13}"/>
                  </a:ext>
                </a:extLst>
              </p:cNvPr>
              <p:cNvSpPr/>
              <p:nvPr/>
            </p:nvSpPr>
            <p:spPr>
              <a:xfrm>
                <a:off x="7750833" y="1259542"/>
                <a:ext cx="406894" cy="404137"/>
              </a:xfrm>
              <a:custGeom>
                <a:avLst/>
                <a:gdLst/>
                <a:ahLst/>
                <a:cxnLst/>
                <a:rect l="l" t="t" r="r" b="b"/>
                <a:pathLst>
                  <a:path w="20665" h="20525" extrusionOk="0">
                    <a:moveTo>
                      <a:pt x="3629" y="0"/>
                    </a:moveTo>
                    <a:cubicBezTo>
                      <a:pt x="2877" y="0"/>
                      <a:pt x="2307" y="222"/>
                      <a:pt x="1942" y="617"/>
                    </a:cubicBezTo>
                    <a:cubicBezTo>
                      <a:pt x="598" y="2074"/>
                      <a:pt x="1494" y="5213"/>
                      <a:pt x="598" y="9810"/>
                    </a:cubicBezTo>
                    <a:cubicBezTo>
                      <a:pt x="477" y="10425"/>
                      <a:pt x="270" y="11261"/>
                      <a:pt x="0" y="12257"/>
                    </a:cubicBezTo>
                    <a:cubicBezTo>
                      <a:pt x="210" y="12223"/>
                      <a:pt x="446" y="12200"/>
                      <a:pt x="707" y="12200"/>
                    </a:cubicBezTo>
                    <a:cubicBezTo>
                      <a:pt x="1516" y="12200"/>
                      <a:pt x="2556" y="12419"/>
                      <a:pt x="3736" y="13174"/>
                    </a:cubicBezTo>
                    <a:cubicBezTo>
                      <a:pt x="4416" y="13609"/>
                      <a:pt x="5021" y="14150"/>
                      <a:pt x="5531" y="14776"/>
                    </a:cubicBezTo>
                    <a:cubicBezTo>
                      <a:pt x="5976" y="14023"/>
                      <a:pt x="6645" y="13194"/>
                      <a:pt x="7437" y="13061"/>
                    </a:cubicBezTo>
                    <a:cubicBezTo>
                      <a:pt x="7459" y="13057"/>
                      <a:pt x="7484" y="13056"/>
                      <a:pt x="7510" y="13056"/>
                    </a:cubicBezTo>
                    <a:cubicBezTo>
                      <a:pt x="9030" y="13056"/>
                      <a:pt x="16198" y="19351"/>
                      <a:pt x="17190" y="20013"/>
                    </a:cubicBezTo>
                    <a:cubicBezTo>
                      <a:pt x="17620" y="20299"/>
                      <a:pt x="18233" y="20524"/>
                      <a:pt x="18812" y="20524"/>
                    </a:cubicBezTo>
                    <a:cubicBezTo>
                      <a:pt x="19593" y="20524"/>
                      <a:pt x="20312" y="20115"/>
                      <a:pt x="20441" y="18892"/>
                    </a:cubicBezTo>
                    <a:cubicBezTo>
                      <a:pt x="20665" y="16762"/>
                      <a:pt x="18872" y="11493"/>
                      <a:pt x="13154" y="5774"/>
                    </a:cubicBezTo>
                    <a:cubicBezTo>
                      <a:pt x="8985" y="1606"/>
                      <a:pt x="5651" y="0"/>
                      <a:pt x="362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2">
                <a:extLst>
                  <a:ext uri="{FF2B5EF4-FFF2-40B4-BE49-F238E27FC236}">
                    <a16:creationId xmlns:a16="http://schemas.microsoft.com/office/drawing/2014/main" id="{94528384-F6E3-B040-4C5A-F63BC00DE16E}"/>
                  </a:ext>
                </a:extLst>
              </p:cNvPr>
              <p:cNvSpPr/>
              <p:nvPr/>
            </p:nvSpPr>
            <p:spPr>
              <a:xfrm>
                <a:off x="7744079" y="1253635"/>
                <a:ext cx="419633" cy="415932"/>
              </a:xfrm>
              <a:custGeom>
                <a:avLst/>
                <a:gdLst/>
                <a:ahLst/>
                <a:cxnLst/>
                <a:rect l="l" t="t" r="r" b="b"/>
                <a:pathLst>
                  <a:path w="21312" h="21124" extrusionOk="0">
                    <a:moveTo>
                      <a:pt x="3975" y="600"/>
                    </a:moveTo>
                    <a:cubicBezTo>
                      <a:pt x="6263" y="600"/>
                      <a:pt x="9715" y="2719"/>
                      <a:pt x="13285" y="6288"/>
                    </a:cubicBezTo>
                    <a:cubicBezTo>
                      <a:pt x="18964" y="11967"/>
                      <a:pt x="20702" y="17097"/>
                      <a:pt x="20485" y="19160"/>
                    </a:cubicBezTo>
                    <a:cubicBezTo>
                      <a:pt x="20419" y="19791"/>
                      <a:pt x="20178" y="20208"/>
                      <a:pt x="19770" y="20399"/>
                    </a:cubicBezTo>
                    <a:cubicBezTo>
                      <a:pt x="19585" y="20486"/>
                      <a:pt x="19374" y="20524"/>
                      <a:pt x="19152" y="20524"/>
                    </a:cubicBezTo>
                    <a:cubicBezTo>
                      <a:pt x="18650" y="20524"/>
                      <a:pt x="18097" y="20328"/>
                      <a:pt x="17700" y="20062"/>
                    </a:cubicBezTo>
                    <a:cubicBezTo>
                      <a:pt x="17456" y="19900"/>
                      <a:pt x="16782" y="19350"/>
                      <a:pt x="15930" y="18652"/>
                    </a:cubicBezTo>
                    <a:cubicBezTo>
                      <a:pt x="11616" y="15123"/>
                      <a:pt x="8882" y="13058"/>
                      <a:pt x="7839" y="13058"/>
                    </a:cubicBezTo>
                    <a:cubicBezTo>
                      <a:pt x="7834" y="13057"/>
                      <a:pt x="7829" y="13057"/>
                      <a:pt x="7825" y="13057"/>
                    </a:cubicBezTo>
                    <a:cubicBezTo>
                      <a:pt x="7793" y="13057"/>
                      <a:pt x="7761" y="13061"/>
                      <a:pt x="7729" y="13066"/>
                    </a:cubicBezTo>
                    <a:cubicBezTo>
                      <a:pt x="6935" y="13198"/>
                      <a:pt x="6288" y="13897"/>
                      <a:pt x="5835" y="14572"/>
                    </a:cubicBezTo>
                    <a:cubicBezTo>
                      <a:pt x="5366" y="14052"/>
                      <a:pt x="4830" y="13598"/>
                      <a:pt x="4240" y="13221"/>
                    </a:cubicBezTo>
                    <a:cubicBezTo>
                      <a:pt x="2999" y="12426"/>
                      <a:pt x="1895" y="12200"/>
                      <a:pt x="1049" y="12200"/>
                    </a:cubicBezTo>
                    <a:cubicBezTo>
                      <a:pt x="944" y="12200"/>
                      <a:pt x="843" y="12204"/>
                      <a:pt x="746" y="12210"/>
                    </a:cubicBezTo>
                    <a:cubicBezTo>
                      <a:pt x="972" y="11367"/>
                      <a:pt x="1135" y="10682"/>
                      <a:pt x="1236" y="10168"/>
                    </a:cubicBezTo>
                    <a:cubicBezTo>
                      <a:pt x="1628" y="8155"/>
                      <a:pt x="1682" y="6400"/>
                      <a:pt x="1724" y="4989"/>
                    </a:cubicBezTo>
                    <a:cubicBezTo>
                      <a:pt x="1780" y="3176"/>
                      <a:pt x="1820" y="1865"/>
                      <a:pt x="2507" y="1122"/>
                    </a:cubicBezTo>
                    <a:cubicBezTo>
                      <a:pt x="2809" y="793"/>
                      <a:pt x="3293" y="614"/>
                      <a:pt x="3904" y="601"/>
                    </a:cubicBezTo>
                    <a:cubicBezTo>
                      <a:pt x="3927" y="601"/>
                      <a:pt x="3951" y="600"/>
                      <a:pt x="3975" y="600"/>
                    </a:cubicBezTo>
                    <a:close/>
                    <a:moveTo>
                      <a:pt x="3973" y="0"/>
                    </a:moveTo>
                    <a:cubicBezTo>
                      <a:pt x="3946" y="0"/>
                      <a:pt x="3919" y="1"/>
                      <a:pt x="3892" y="1"/>
                    </a:cubicBezTo>
                    <a:cubicBezTo>
                      <a:pt x="3113" y="17"/>
                      <a:pt x="2481" y="262"/>
                      <a:pt x="2065" y="714"/>
                    </a:cubicBezTo>
                    <a:cubicBezTo>
                      <a:pt x="1225" y="1623"/>
                      <a:pt x="1183" y="3027"/>
                      <a:pt x="1123" y="4971"/>
                    </a:cubicBezTo>
                    <a:cubicBezTo>
                      <a:pt x="1081" y="6360"/>
                      <a:pt x="1028" y="8089"/>
                      <a:pt x="645" y="10053"/>
                    </a:cubicBezTo>
                    <a:cubicBezTo>
                      <a:pt x="532" y="10637"/>
                      <a:pt x="332" y="11452"/>
                      <a:pt x="53" y="12479"/>
                    </a:cubicBezTo>
                    <a:cubicBezTo>
                      <a:pt x="0" y="12674"/>
                      <a:pt x="149" y="12859"/>
                      <a:pt x="342" y="12859"/>
                    </a:cubicBezTo>
                    <a:cubicBezTo>
                      <a:pt x="358" y="12859"/>
                      <a:pt x="375" y="12858"/>
                      <a:pt x="392" y="12855"/>
                    </a:cubicBezTo>
                    <a:cubicBezTo>
                      <a:pt x="584" y="12823"/>
                      <a:pt x="803" y="12802"/>
                      <a:pt x="1047" y="12802"/>
                    </a:cubicBezTo>
                    <a:cubicBezTo>
                      <a:pt x="1801" y="12802"/>
                      <a:pt x="2790" y="13005"/>
                      <a:pt x="3918" y="13728"/>
                    </a:cubicBezTo>
                    <a:cubicBezTo>
                      <a:pt x="4570" y="14146"/>
                      <a:pt x="5152" y="14665"/>
                      <a:pt x="5642" y="15267"/>
                    </a:cubicBezTo>
                    <a:cubicBezTo>
                      <a:pt x="5701" y="15336"/>
                      <a:pt x="5787" y="15376"/>
                      <a:pt x="5878" y="15376"/>
                    </a:cubicBezTo>
                    <a:cubicBezTo>
                      <a:pt x="5884" y="15376"/>
                      <a:pt x="5890" y="15376"/>
                      <a:pt x="5897" y="15376"/>
                    </a:cubicBezTo>
                    <a:cubicBezTo>
                      <a:pt x="5995" y="15367"/>
                      <a:pt x="6083" y="15313"/>
                      <a:pt x="6133" y="15229"/>
                    </a:cubicBezTo>
                    <a:cubicBezTo>
                      <a:pt x="6677" y="14307"/>
                      <a:pt x="7279" y="13750"/>
                      <a:pt x="7828" y="13659"/>
                    </a:cubicBezTo>
                    <a:cubicBezTo>
                      <a:pt x="7843" y="13656"/>
                      <a:pt x="7860" y="13655"/>
                      <a:pt x="7878" y="13655"/>
                    </a:cubicBezTo>
                    <a:cubicBezTo>
                      <a:pt x="8878" y="13655"/>
                      <a:pt x="13535" y="17469"/>
                      <a:pt x="15549" y="19116"/>
                    </a:cubicBezTo>
                    <a:cubicBezTo>
                      <a:pt x="16448" y="19853"/>
                      <a:pt x="17099" y="20384"/>
                      <a:pt x="17367" y="20563"/>
                    </a:cubicBezTo>
                    <a:cubicBezTo>
                      <a:pt x="17837" y="20877"/>
                      <a:pt x="18511" y="21124"/>
                      <a:pt x="19158" y="21124"/>
                    </a:cubicBezTo>
                    <a:cubicBezTo>
                      <a:pt x="19461" y="21124"/>
                      <a:pt x="19758" y="21070"/>
                      <a:pt x="20025" y="20943"/>
                    </a:cubicBezTo>
                    <a:cubicBezTo>
                      <a:pt x="20445" y="20747"/>
                      <a:pt x="20970" y="20288"/>
                      <a:pt x="21083" y="19223"/>
                    </a:cubicBezTo>
                    <a:cubicBezTo>
                      <a:pt x="21311" y="17045"/>
                      <a:pt x="19536" y="11691"/>
                      <a:pt x="13709" y="5862"/>
                    </a:cubicBezTo>
                    <a:cubicBezTo>
                      <a:pt x="9976" y="2130"/>
                      <a:pt x="6435" y="0"/>
                      <a:pt x="397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2">
                <a:extLst>
                  <a:ext uri="{FF2B5EF4-FFF2-40B4-BE49-F238E27FC236}">
                    <a16:creationId xmlns:a16="http://schemas.microsoft.com/office/drawing/2014/main" id="{20356828-AD21-E44A-4E37-8FEDB4C7314E}"/>
                  </a:ext>
                </a:extLst>
              </p:cNvPr>
              <p:cNvSpPr/>
              <p:nvPr/>
            </p:nvSpPr>
            <p:spPr>
              <a:xfrm>
                <a:off x="6758201" y="1230441"/>
                <a:ext cx="400770" cy="507943"/>
              </a:xfrm>
              <a:custGeom>
                <a:avLst/>
                <a:gdLst/>
                <a:ahLst/>
                <a:cxnLst/>
                <a:rect l="l" t="t" r="r" b="b"/>
                <a:pathLst>
                  <a:path w="20354" h="25797" extrusionOk="0">
                    <a:moveTo>
                      <a:pt x="18098" y="0"/>
                    </a:moveTo>
                    <a:cubicBezTo>
                      <a:pt x="17013" y="0"/>
                      <a:pt x="15659" y="521"/>
                      <a:pt x="14350" y="974"/>
                    </a:cubicBezTo>
                    <a:cubicBezTo>
                      <a:pt x="11435" y="1983"/>
                      <a:pt x="3587" y="9607"/>
                      <a:pt x="1793" y="14428"/>
                    </a:cubicBezTo>
                    <a:cubicBezTo>
                      <a:pt x="0" y="19249"/>
                      <a:pt x="1569" y="20818"/>
                      <a:pt x="4709" y="23733"/>
                    </a:cubicBezTo>
                    <a:cubicBezTo>
                      <a:pt x="5330" y="24310"/>
                      <a:pt x="5977" y="25008"/>
                      <a:pt x="6632" y="25797"/>
                    </a:cubicBezTo>
                    <a:cubicBezTo>
                      <a:pt x="8965" y="25770"/>
                      <a:pt x="12190" y="24947"/>
                      <a:pt x="14399" y="21219"/>
                    </a:cubicBezTo>
                    <a:cubicBezTo>
                      <a:pt x="13912" y="20287"/>
                      <a:pt x="13538" y="19518"/>
                      <a:pt x="13341" y="19025"/>
                    </a:cubicBezTo>
                    <a:cubicBezTo>
                      <a:pt x="12444" y="16782"/>
                      <a:pt x="12557" y="14540"/>
                      <a:pt x="13229" y="12971"/>
                    </a:cubicBezTo>
                    <a:cubicBezTo>
                      <a:pt x="13902" y="11401"/>
                      <a:pt x="20180" y="8261"/>
                      <a:pt x="20292" y="3440"/>
                    </a:cubicBezTo>
                    <a:cubicBezTo>
                      <a:pt x="20354" y="784"/>
                      <a:pt x="19429" y="0"/>
                      <a:pt x="1809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2">
                <a:extLst>
                  <a:ext uri="{FF2B5EF4-FFF2-40B4-BE49-F238E27FC236}">
                    <a16:creationId xmlns:a16="http://schemas.microsoft.com/office/drawing/2014/main" id="{36BD0AF3-7F88-09A6-AA48-F8C2FC173F64}"/>
                  </a:ext>
                </a:extLst>
              </p:cNvPr>
              <p:cNvSpPr/>
              <p:nvPr/>
            </p:nvSpPr>
            <p:spPr>
              <a:xfrm>
                <a:off x="6750640" y="1224553"/>
                <a:ext cx="413785" cy="519737"/>
              </a:xfrm>
              <a:custGeom>
                <a:avLst/>
                <a:gdLst/>
                <a:ahLst/>
                <a:cxnLst/>
                <a:rect l="l" t="t" r="r" b="b"/>
                <a:pathLst>
                  <a:path w="21015" h="26396" extrusionOk="0">
                    <a:moveTo>
                      <a:pt x="18481" y="600"/>
                    </a:moveTo>
                    <a:cubicBezTo>
                      <a:pt x="18899" y="600"/>
                      <a:pt x="19265" y="685"/>
                      <a:pt x="19553" y="895"/>
                    </a:cubicBezTo>
                    <a:cubicBezTo>
                      <a:pt x="20133" y="1316"/>
                      <a:pt x="20409" y="2271"/>
                      <a:pt x="20376" y="3732"/>
                    </a:cubicBezTo>
                    <a:cubicBezTo>
                      <a:pt x="20302" y="6899"/>
                      <a:pt x="17444" y="9319"/>
                      <a:pt x="15356" y="11086"/>
                    </a:cubicBezTo>
                    <a:cubicBezTo>
                      <a:pt x="14362" y="11926"/>
                      <a:pt x="13576" y="12591"/>
                      <a:pt x="13337" y="13151"/>
                    </a:cubicBezTo>
                    <a:cubicBezTo>
                      <a:pt x="12558" y="14967"/>
                      <a:pt x="12598" y="17317"/>
                      <a:pt x="13446" y="19435"/>
                    </a:cubicBezTo>
                    <a:cubicBezTo>
                      <a:pt x="13631" y="19897"/>
                      <a:pt x="13973" y="20612"/>
                      <a:pt x="14439" y="21509"/>
                    </a:cubicBezTo>
                    <a:cubicBezTo>
                      <a:pt x="12345" y="24927"/>
                      <a:pt x="9357" y="25736"/>
                      <a:pt x="7155" y="25792"/>
                    </a:cubicBezTo>
                    <a:cubicBezTo>
                      <a:pt x="6510" y="25024"/>
                      <a:pt x="5886" y="24358"/>
                      <a:pt x="5297" y="23812"/>
                    </a:cubicBezTo>
                    <a:cubicBezTo>
                      <a:pt x="2240" y="20973"/>
                      <a:pt x="705" y="19548"/>
                      <a:pt x="2459" y="14831"/>
                    </a:cubicBezTo>
                    <a:cubicBezTo>
                      <a:pt x="4226" y="10083"/>
                      <a:pt x="11940" y="2558"/>
                      <a:pt x="14832" y="1558"/>
                    </a:cubicBezTo>
                    <a:lnTo>
                      <a:pt x="15262" y="1407"/>
                    </a:lnTo>
                    <a:cubicBezTo>
                      <a:pt x="16400" y="1008"/>
                      <a:pt x="17565" y="600"/>
                      <a:pt x="18481" y="600"/>
                    </a:cubicBezTo>
                    <a:close/>
                    <a:moveTo>
                      <a:pt x="18484" y="1"/>
                    </a:moveTo>
                    <a:cubicBezTo>
                      <a:pt x="17459" y="1"/>
                      <a:pt x="16247" y="425"/>
                      <a:pt x="15063" y="840"/>
                    </a:cubicBezTo>
                    <a:lnTo>
                      <a:pt x="14635" y="990"/>
                    </a:lnTo>
                    <a:cubicBezTo>
                      <a:pt x="11652" y="2022"/>
                      <a:pt x="3708" y="9751"/>
                      <a:pt x="1895" y="14622"/>
                    </a:cubicBezTo>
                    <a:cubicBezTo>
                      <a:pt x="0" y="19715"/>
                      <a:pt x="1840" y="21422"/>
                      <a:pt x="4888" y="24252"/>
                    </a:cubicBezTo>
                    <a:cubicBezTo>
                      <a:pt x="5485" y="24807"/>
                      <a:pt x="6124" y="25492"/>
                      <a:pt x="6785" y="26287"/>
                    </a:cubicBezTo>
                    <a:cubicBezTo>
                      <a:pt x="6842" y="26356"/>
                      <a:pt x="6927" y="26396"/>
                      <a:pt x="7016" y="26396"/>
                    </a:cubicBezTo>
                    <a:lnTo>
                      <a:pt x="7019" y="26396"/>
                    </a:lnTo>
                    <a:cubicBezTo>
                      <a:pt x="9418" y="26369"/>
                      <a:pt x="12757" y="25528"/>
                      <a:pt x="15043" y="21672"/>
                    </a:cubicBezTo>
                    <a:cubicBezTo>
                      <a:pt x="15095" y="21582"/>
                      <a:pt x="15098" y="21472"/>
                      <a:pt x="15050" y="21379"/>
                    </a:cubicBezTo>
                    <a:cubicBezTo>
                      <a:pt x="14554" y="20431"/>
                      <a:pt x="14191" y="19682"/>
                      <a:pt x="14004" y="19212"/>
                    </a:cubicBezTo>
                    <a:cubicBezTo>
                      <a:pt x="13216" y="17239"/>
                      <a:pt x="13172" y="15061"/>
                      <a:pt x="13889" y="13388"/>
                    </a:cubicBezTo>
                    <a:cubicBezTo>
                      <a:pt x="14073" y="12958"/>
                      <a:pt x="14848" y="12303"/>
                      <a:pt x="15743" y="11544"/>
                    </a:cubicBezTo>
                    <a:cubicBezTo>
                      <a:pt x="17795" y="9809"/>
                      <a:pt x="20896" y="7184"/>
                      <a:pt x="20976" y="3748"/>
                    </a:cubicBezTo>
                    <a:cubicBezTo>
                      <a:pt x="21015" y="2052"/>
                      <a:pt x="20665" y="960"/>
                      <a:pt x="19905" y="409"/>
                    </a:cubicBezTo>
                    <a:cubicBezTo>
                      <a:pt x="19502" y="116"/>
                      <a:pt x="19018" y="1"/>
                      <a:pt x="1848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2">
                <a:extLst>
                  <a:ext uri="{FF2B5EF4-FFF2-40B4-BE49-F238E27FC236}">
                    <a16:creationId xmlns:a16="http://schemas.microsoft.com/office/drawing/2014/main" id="{BB0BBF03-3C0C-A7CB-65B0-DDF4927079F6}"/>
                  </a:ext>
                </a:extLst>
              </p:cNvPr>
              <p:cNvSpPr/>
              <p:nvPr/>
            </p:nvSpPr>
            <p:spPr>
              <a:xfrm>
                <a:off x="6765782" y="1230441"/>
                <a:ext cx="393190" cy="433062"/>
              </a:xfrm>
              <a:custGeom>
                <a:avLst/>
                <a:gdLst/>
                <a:ahLst/>
                <a:cxnLst/>
                <a:rect l="l" t="t" r="r" b="b"/>
                <a:pathLst>
                  <a:path w="19969" h="21994" extrusionOk="0">
                    <a:moveTo>
                      <a:pt x="17712" y="1"/>
                    </a:moveTo>
                    <a:cubicBezTo>
                      <a:pt x="16628" y="1"/>
                      <a:pt x="15274" y="521"/>
                      <a:pt x="13965" y="974"/>
                    </a:cubicBezTo>
                    <a:cubicBezTo>
                      <a:pt x="11050" y="1983"/>
                      <a:pt x="3202" y="9607"/>
                      <a:pt x="1408" y="14428"/>
                    </a:cubicBezTo>
                    <a:cubicBezTo>
                      <a:pt x="1" y="18211"/>
                      <a:pt x="671" y="19992"/>
                      <a:pt x="2538" y="21993"/>
                    </a:cubicBezTo>
                    <a:cubicBezTo>
                      <a:pt x="3210" y="21823"/>
                      <a:pt x="4004" y="21479"/>
                      <a:pt x="4883" y="20818"/>
                    </a:cubicBezTo>
                    <a:cubicBezTo>
                      <a:pt x="7575" y="18800"/>
                      <a:pt x="8695" y="15213"/>
                      <a:pt x="10378" y="13980"/>
                    </a:cubicBezTo>
                    <a:cubicBezTo>
                      <a:pt x="11334" y="13278"/>
                      <a:pt x="13055" y="12176"/>
                      <a:pt x="14793" y="11006"/>
                    </a:cubicBezTo>
                    <a:cubicBezTo>
                      <a:pt x="16871" y="9246"/>
                      <a:pt x="19830" y="6738"/>
                      <a:pt x="19906" y="3441"/>
                    </a:cubicBezTo>
                    <a:cubicBezTo>
                      <a:pt x="19968" y="785"/>
                      <a:pt x="19043" y="1"/>
                      <a:pt x="177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2">
                <a:extLst>
                  <a:ext uri="{FF2B5EF4-FFF2-40B4-BE49-F238E27FC236}">
                    <a16:creationId xmlns:a16="http://schemas.microsoft.com/office/drawing/2014/main" id="{533E89DF-2713-AC59-BA02-69F1C28FD816}"/>
                  </a:ext>
                </a:extLst>
              </p:cNvPr>
              <p:cNvSpPr/>
              <p:nvPr/>
            </p:nvSpPr>
            <p:spPr>
              <a:xfrm>
                <a:off x="6758870" y="1224553"/>
                <a:ext cx="405555" cy="444856"/>
              </a:xfrm>
              <a:custGeom>
                <a:avLst/>
                <a:gdLst/>
                <a:ahLst/>
                <a:cxnLst/>
                <a:rect l="l" t="t" r="r" b="b"/>
                <a:pathLst>
                  <a:path w="20597" h="22593" extrusionOk="0">
                    <a:moveTo>
                      <a:pt x="18063" y="601"/>
                    </a:moveTo>
                    <a:cubicBezTo>
                      <a:pt x="18480" y="601"/>
                      <a:pt x="18846" y="686"/>
                      <a:pt x="19134" y="895"/>
                    </a:cubicBezTo>
                    <a:cubicBezTo>
                      <a:pt x="19713" y="1316"/>
                      <a:pt x="19991" y="2271"/>
                      <a:pt x="19957" y="3733"/>
                    </a:cubicBezTo>
                    <a:cubicBezTo>
                      <a:pt x="19883" y="6900"/>
                      <a:pt x="17032" y="9313"/>
                      <a:pt x="14976" y="11056"/>
                    </a:cubicBezTo>
                    <a:cubicBezTo>
                      <a:pt x="14371" y="11463"/>
                      <a:pt x="13766" y="11863"/>
                      <a:pt x="13197" y="12240"/>
                    </a:cubicBezTo>
                    <a:cubicBezTo>
                      <a:pt x="12115" y="12957"/>
                      <a:pt x="11180" y="13574"/>
                      <a:pt x="10551" y="14037"/>
                    </a:cubicBezTo>
                    <a:cubicBezTo>
                      <a:pt x="9758" y="14618"/>
                      <a:pt x="9120" y="15634"/>
                      <a:pt x="8380" y="16810"/>
                    </a:cubicBezTo>
                    <a:cubicBezTo>
                      <a:pt x="7501" y="18205"/>
                      <a:pt x="6508" y="19788"/>
                      <a:pt x="5055" y="20877"/>
                    </a:cubicBezTo>
                    <a:cubicBezTo>
                      <a:pt x="4368" y="21392"/>
                      <a:pt x="3673" y="21754"/>
                      <a:pt x="2986" y="21954"/>
                    </a:cubicBezTo>
                    <a:cubicBezTo>
                      <a:pt x="1293" y="20097"/>
                      <a:pt x="698" y="18441"/>
                      <a:pt x="2041" y="14832"/>
                    </a:cubicBezTo>
                    <a:cubicBezTo>
                      <a:pt x="3808" y="10083"/>
                      <a:pt x="11522" y="2560"/>
                      <a:pt x="14414" y="1558"/>
                    </a:cubicBezTo>
                    <a:lnTo>
                      <a:pt x="14843" y="1408"/>
                    </a:lnTo>
                    <a:cubicBezTo>
                      <a:pt x="15982" y="1009"/>
                      <a:pt x="17147" y="601"/>
                      <a:pt x="18063" y="601"/>
                    </a:cubicBezTo>
                    <a:close/>
                    <a:moveTo>
                      <a:pt x="18066" y="1"/>
                    </a:moveTo>
                    <a:cubicBezTo>
                      <a:pt x="17041" y="1"/>
                      <a:pt x="15829" y="425"/>
                      <a:pt x="14645" y="840"/>
                    </a:cubicBezTo>
                    <a:lnTo>
                      <a:pt x="14217" y="990"/>
                    </a:lnTo>
                    <a:cubicBezTo>
                      <a:pt x="11234" y="2022"/>
                      <a:pt x="3290" y="9751"/>
                      <a:pt x="1477" y="14622"/>
                    </a:cubicBezTo>
                    <a:cubicBezTo>
                      <a:pt x="1" y="18588"/>
                      <a:pt x="757" y="20450"/>
                      <a:pt x="2669" y="22496"/>
                    </a:cubicBezTo>
                    <a:cubicBezTo>
                      <a:pt x="2726" y="22558"/>
                      <a:pt x="2805" y="22592"/>
                      <a:pt x="2889" y="22592"/>
                    </a:cubicBezTo>
                    <a:cubicBezTo>
                      <a:pt x="2913" y="22592"/>
                      <a:pt x="2938" y="22589"/>
                      <a:pt x="2961" y="22583"/>
                    </a:cubicBezTo>
                    <a:cubicBezTo>
                      <a:pt x="3782" y="22377"/>
                      <a:pt x="4606" y="21964"/>
                      <a:pt x="5415" y="21358"/>
                    </a:cubicBezTo>
                    <a:cubicBezTo>
                      <a:pt x="6956" y="20202"/>
                      <a:pt x="7983" y="18569"/>
                      <a:pt x="8889" y="17129"/>
                    </a:cubicBezTo>
                    <a:cubicBezTo>
                      <a:pt x="9595" y="16005"/>
                      <a:pt x="10206" y="15035"/>
                      <a:pt x="10905" y="14520"/>
                    </a:cubicBezTo>
                    <a:cubicBezTo>
                      <a:pt x="11523" y="14068"/>
                      <a:pt x="12453" y="13452"/>
                      <a:pt x="13528" y="12741"/>
                    </a:cubicBezTo>
                    <a:cubicBezTo>
                      <a:pt x="14099" y="12363"/>
                      <a:pt x="14704" y="11963"/>
                      <a:pt x="15337" y="11534"/>
                    </a:cubicBezTo>
                    <a:cubicBezTo>
                      <a:pt x="17385" y="9802"/>
                      <a:pt x="20478" y="7184"/>
                      <a:pt x="20558" y="3748"/>
                    </a:cubicBezTo>
                    <a:cubicBezTo>
                      <a:pt x="20597" y="2052"/>
                      <a:pt x="20247" y="960"/>
                      <a:pt x="19487" y="409"/>
                    </a:cubicBezTo>
                    <a:cubicBezTo>
                      <a:pt x="19085" y="116"/>
                      <a:pt x="18601" y="1"/>
                      <a:pt x="1806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2">
                <a:extLst>
                  <a:ext uri="{FF2B5EF4-FFF2-40B4-BE49-F238E27FC236}">
                    <a16:creationId xmlns:a16="http://schemas.microsoft.com/office/drawing/2014/main" id="{9AA1228A-71C5-D776-2833-2815FDC3D9BB}"/>
                  </a:ext>
                </a:extLst>
              </p:cNvPr>
              <p:cNvSpPr/>
              <p:nvPr/>
            </p:nvSpPr>
            <p:spPr>
              <a:xfrm>
                <a:off x="6773795" y="1230441"/>
                <a:ext cx="385176" cy="400396"/>
              </a:xfrm>
              <a:custGeom>
                <a:avLst/>
                <a:gdLst/>
                <a:ahLst/>
                <a:cxnLst/>
                <a:rect l="l" t="t" r="r" b="b"/>
                <a:pathLst>
                  <a:path w="19562" h="20335" extrusionOk="0">
                    <a:moveTo>
                      <a:pt x="17305" y="1"/>
                    </a:moveTo>
                    <a:cubicBezTo>
                      <a:pt x="16221" y="1"/>
                      <a:pt x="14867" y="521"/>
                      <a:pt x="13558" y="974"/>
                    </a:cubicBezTo>
                    <a:cubicBezTo>
                      <a:pt x="10643" y="1983"/>
                      <a:pt x="2795" y="9607"/>
                      <a:pt x="1001" y="14428"/>
                    </a:cubicBezTo>
                    <a:cubicBezTo>
                      <a:pt x="1" y="17118"/>
                      <a:pt x="49" y="18794"/>
                      <a:pt x="830" y="20259"/>
                    </a:cubicBezTo>
                    <a:cubicBezTo>
                      <a:pt x="1067" y="20307"/>
                      <a:pt x="1315" y="20335"/>
                      <a:pt x="1574" y="20335"/>
                    </a:cubicBezTo>
                    <a:cubicBezTo>
                      <a:pt x="2370" y="20335"/>
                      <a:pt x="3270" y="20075"/>
                      <a:pt x="4253" y="19361"/>
                    </a:cubicBezTo>
                    <a:cubicBezTo>
                      <a:pt x="7953" y="16670"/>
                      <a:pt x="6607" y="13867"/>
                      <a:pt x="9858" y="12297"/>
                    </a:cubicBezTo>
                    <a:cubicBezTo>
                      <a:pt x="12498" y="11023"/>
                      <a:pt x="16320" y="8566"/>
                      <a:pt x="18925" y="5827"/>
                    </a:cubicBezTo>
                    <a:cubicBezTo>
                      <a:pt x="19263" y="5082"/>
                      <a:pt x="19481" y="4289"/>
                      <a:pt x="19500" y="3441"/>
                    </a:cubicBezTo>
                    <a:cubicBezTo>
                      <a:pt x="19562" y="785"/>
                      <a:pt x="18636" y="1"/>
                      <a:pt x="173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2">
                <a:extLst>
                  <a:ext uri="{FF2B5EF4-FFF2-40B4-BE49-F238E27FC236}">
                    <a16:creationId xmlns:a16="http://schemas.microsoft.com/office/drawing/2014/main" id="{E254A37B-1691-92BE-8766-7B2FFBECF545}"/>
                  </a:ext>
                </a:extLst>
              </p:cNvPr>
              <p:cNvSpPr/>
              <p:nvPr/>
            </p:nvSpPr>
            <p:spPr>
              <a:xfrm>
                <a:off x="6767790" y="1224553"/>
                <a:ext cx="396655" cy="412190"/>
              </a:xfrm>
              <a:custGeom>
                <a:avLst/>
                <a:gdLst/>
                <a:ahLst/>
                <a:cxnLst/>
                <a:rect l="l" t="t" r="r" b="b"/>
                <a:pathLst>
                  <a:path w="20145" h="20934" extrusionOk="0">
                    <a:moveTo>
                      <a:pt x="17610" y="600"/>
                    </a:moveTo>
                    <a:cubicBezTo>
                      <a:pt x="18028" y="600"/>
                      <a:pt x="18394" y="685"/>
                      <a:pt x="18682" y="895"/>
                    </a:cubicBezTo>
                    <a:cubicBezTo>
                      <a:pt x="19262" y="1316"/>
                      <a:pt x="19538" y="2271"/>
                      <a:pt x="19505" y="3733"/>
                    </a:cubicBezTo>
                    <a:cubicBezTo>
                      <a:pt x="19488" y="4468"/>
                      <a:pt x="19315" y="5196"/>
                      <a:pt x="18977" y="5956"/>
                    </a:cubicBezTo>
                    <a:cubicBezTo>
                      <a:pt x="16290" y="8768"/>
                      <a:pt x="12485" y="11142"/>
                      <a:pt x="10033" y="12326"/>
                    </a:cubicBezTo>
                    <a:cubicBezTo>
                      <a:pt x="8300" y="13163"/>
                      <a:pt x="7789" y="14347"/>
                      <a:pt x="7247" y="15602"/>
                    </a:cubicBezTo>
                    <a:cubicBezTo>
                      <a:pt x="6712" y="16842"/>
                      <a:pt x="6158" y="18125"/>
                      <a:pt x="4382" y="19417"/>
                    </a:cubicBezTo>
                    <a:cubicBezTo>
                      <a:pt x="3544" y="20026"/>
                      <a:pt x="2701" y="20332"/>
                      <a:pt x="1873" y="20332"/>
                    </a:cubicBezTo>
                    <a:cubicBezTo>
                      <a:pt x="1693" y="20332"/>
                      <a:pt x="1514" y="20318"/>
                      <a:pt x="1336" y="20289"/>
                    </a:cubicBezTo>
                    <a:cubicBezTo>
                      <a:pt x="623" y="18856"/>
                      <a:pt x="703" y="17213"/>
                      <a:pt x="1588" y="14831"/>
                    </a:cubicBezTo>
                    <a:cubicBezTo>
                      <a:pt x="3355" y="10083"/>
                      <a:pt x="11069" y="2558"/>
                      <a:pt x="13961" y="1558"/>
                    </a:cubicBezTo>
                    <a:lnTo>
                      <a:pt x="14391" y="1407"/>
                    </a:lnTo>
                    <a:cubicBezTo>
                      <a:pt x="15530" y="1008"/>
                      <a:pt x="16695" y="600"/>
                      <a:pt x="17610" y="600"/>
                    </a:cubicBezTo>
                    <a:close/>
                    <a:moveTo>
                      <a:pt x="17614" y="1"/>
                    </a:moveTo>
                    <a:cubicBezTo>
                      <a:pt x="16589" y="1"/>
                      <a:pt x="15377" y="425"/>
                      <a:pt x="14192" y="840"/>
                    </a:cubicBezTo>
                    <a:lnTo>
                      <a:pt x="13765" y="990"/>
                    </a:lnTo>
                    <a:cubicBezTo>
                      <a:pt x="10781" y="2022"/>
                      <a:pt x="2838" y="9751"/>
                      <a:pt x="1025" y="14622"/>
                    </a:cubicBezTo>
                    <a:cubicBezTo>
                      <a:pt x="46" y="17252"/>
                      <a:pt x="1" y="19070"/>
                      <a:pt x="871" y="20700"/>
                    </a:cubicBezTo>
                    <a:cubicBezTo>
                      <a:pt x="913" y="20778"/>
                      <a:pt x="988" y="20834"/>
                      <a:pt x="1076" y="20852"/>
                    </a:cubicBezTo>
                    <a:cubicBezTo>
                      <a:pt x="1341" y="20906"/>
                      <a:pt x="1610" y="20934"/>
                      <a:pt x="1880" y="20934"/>
                    </a:cubicBezTo>
                    <a:cubicBezTo>
                      <a:pt x="2835" y="20934"/>
                      <a:pt x="3791" y="20589"/>
                      <a:pt x="4735" y="19902"/>
                    </a:cubicBezTo>
                    <a:cubicBezTo>
                      <a:pt x="6645" y="18514"/>
                      <a:pt x="7258" y="17093"/>
                      <a:pt x="7800" y="15840"/>
                    </a:cubicBezTo>
                    <a:cubicBezTo>
                      <a:pt x="8317" y="14641"/>
                      <a:pt x="8764" y="13607"/>
                      <a:pt x="10295" y="12868"/>
                    </a:cubicBezTo>
                    <a:cubicBezTo>
                      <a:pt x="12802" y="11657"/>
                      <a:pt x="16703" y="9219"/>
                      <a:pt x="19448" y="6333"/>
                    </a:cubicBezTo>
                    <a:cubicBezTo>
                      <a:pt x="19470" y="6309"/>
                      <a:pt x="19489" y="6281"/>
                      <a:pt x="19504" y="6250"/>
                    </a:cubicBezTo>
                    <a:cubicBezTo>
                      <a:pt x="19889" y="5398"/>
                      <a:pt x="20086" y="4579"/>
                      <a:pt x="20106" y="3746"/>
                    </a:cubicBezTo>
                    <a:cubicBezTo>
                      <a:pt x="20145" y="2052"/>
                      <a:pt x="19794" y="960"/>
                      <a:pt x="19035" y="409"/>
                    </a:cubicBezTo>
                    <a:cubicBezTo>
                      <a:pt x="18632" y="116"/>
                      <a:pt x="18148" y="1"/>
                      <a:pt x="176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2">
                <a:extLst>
                  <a:ext uri="{FF2B5EF4-FFF2-40B4-BE49-F238E27FC236}">
                    <a16:creationId xmlns:a16="http://schemas.microsoft.com/office/drawing/2014/main" id="{00C949E4-ADE1-F6E6-1EC0-B8038486F235}"/>
                  </a:ext>
                </a:extLst>
              </p:cNvPr>
              <p:cNvSpPr/>
              <p:nvPr/>
            </p:nvSpPr>
            <p:spPr>
              <a:xfrm>
                <a:off x="7775308" y="1259542"/>
                <a:ext cx="382419" cy="403960"/>
              </a:xfrm>
              <a:custGeom>
                <a:avLst/>
                <a:gdLst/>
                <a:ahLst/>
                <a:cxnLst/>
                <a:rect l="l" t="t" r="r" b="b"/>
                <a:pathLst>
                  <a:path w="19422" h="20516" extrusionOk="0">
                    <a:moveTo>
                      <a:pt x="2386" y="0"/>
                    </a:moveTo>
                    <a:cubicBezTo>
                      <a:pt x="1634" y="0"/>
                      <a:pt x="1064" y="222"/>
                      <a:pt x="699" y="617"/>
                    </a:cubicBezTo>
                    <a:cubicBezTo>
                      <a:pt x="312" y="1039"/>
                      <a:pt x="112" y="1604"/>
                      <a:pt x="1" y="2301"/>
                    </a:cubicBezTo>
                    <a:cubicBezTo>
                      <a:pt x="492" y="2127"/>
                      <a:pt x="1141" y="1979"/>
                      <a:pt x="1931" y="1979"/>
                    </a:cubicBezTo>
                    <a:cubicBezTo>
                      <a:pt x="2837" y="1979"/>
                      <a:pt x="3930" y="2174"/>
                      <a:pt x="5185" y="2747"/>
                    </a:cubicBezTo>
                    <a:cubicBezTo>
                      <a:pt x="9108" y="4541"/>
                      <a:pt x="16283" y="13509"/>
                      <a:pt x="17404" y="15977"/>
                    </a:cubicBezTo>
                    <a:cubicBezTo>
                      <a:pt x="18058" y="17414"/>
                      <a:pt x="17873" y="19191"/>
                      <a:pt x="17717" y="20515"/>
                    </a:cubicBezTo>
                    <a:cubicBezTo>
                      <a:pt x="18439" y="20464"/>
                      <a:pt x="19078" y="20036"/>
                      <a:pt x="19198" y="18892"/>
                    </a:cubicBezTo>
                    <a:cubicBezTo>
                      <a:pt x="19422" y="16762"/>
                      <a:pt x="17629" y="11493"/>
                      <a:pt x="11911" y="5774"/>
                    </a:cubicBezTo>
                    <a:cubicBezTo>
                      <a:pt x="7742" y="1606"/>
                      <a:pt x="4408" y="0"/>
                      <a:pt x="23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2">
                <a:extLst>
                  <a:ext uri="{FF2B5EF4-FFF2-40B4-BE49-F238E27FC236}">
                    <a16:creationId xmlns:a16="http://schemas.microsoft.com/office/drawing/2014/main" id="{6841412A-3B73-F88C-41A6-AD658CEAD978}"/>
                  </a:ext>
                </a:extLst>
              </p:cNvPr>
              <p:cNvSpPr/>
              <p:nvPr/>
            </p:nvSpPr>
            <p:spPr>
              <a:xfrm>
                <a:off x="7768869" y="1253635"/>
                <a:ext cx="394863" cy="415794"/>
              </a:xfrm>
              <a:custGeom>
                <a:avLst/>
                <a:gdLst/>
                <a:ahLst/>
                <a:cxnLst/>
                <a:rect l="l" t="t" r="r" b="b"/>
                <a:pathLst>
                  <a:path w="20054" h="21117" extrusionOk="0">
                    <a:moveTo>
                      <a:pt x="2719" y="600"/>
                    </a:moveTo>
                    <a:cubicBezTo>
                      <a:pt x="5007" y="600"/>
                      <a:pt x="8458" y="2719"/>
                      <a:pt x="12026" y="6286"/>
                    </a:cubicBezTo>
                    <a:cubicBezTo>
                      <a:pt x="17706" y="11966"/>
                      <a:pt x="19444" y="17096"/>
                      <a:pt x="19227" y="19159"/>
                    </a:cubicBezTo>
                    <a:cubicBezTo>
                      <a:pt x="19154" y="19850"/>
                      <a:pt x="18874" y="20281"/>
                      <a:pt x="18390" y="20444"/>
                    </a:cubicBezTo>
                    <a:cubicBezTo>
                      <a:pt x="18522" y="19257"/>
                      <a:pt x="18638" y="17544"/>
                      <a:pt x="18006" y="16152"/>
                    </a:cubicBezTo>
                    <a:cubicBezTo>
                      <a:pt x="16832" y="13571"/>
                      <a:pt x="9627" y="4597"/>
                      <a:pt x="5637" y="2773"/>
                    </a:cubicBezTo>
                    <a:cubicBezTo>
                      <a:pt x="4341" y="2182"/>
                      <a:pt x="3207" y="1978"/>
                      <a:pt x="2258" y="1978"/>
                    </a:cubicBezTo>
                    <a:cubicBezTo>
                      <a:pt x="2253" y="1978"/>
                      <a:pt x="2249" y="1978"/>
                      <a:pt x="2244" y="1978"/>
                    </a:cubicBezTo>
                    <a:cubicBezTo>
                      <a:pt x="1731" y="1978"/>
                      <a:pt x="1221" y="2042"/>
                      <a:pt x="724" y="2167"/>
                    </a:cubicBezTo>
                    <a:cubicBezTo>
                      <a:pt x="841" y="1712"/>
                      <a:pt x="1010" y="1380"/>
                      <a:pt x="1248" y="1120"/>
                    </a:cubicBezTo>
                    <a:cubicBezTo>
                      <a:pt x="1551" y="793"/>
                      <a:pt x="2034" y="613"/>
                      <a:pt x="2646" y="601"/>
                    </a:cubicBezTo>
                    <a:cubicBezTo>
                      <a:pt x="2670" y="601"/>
                      <a:pt x="2695" y="600"/>
                      <a:pt x="2719" y="600"/>
                    </a:cubicBezTo>
                    <a:close/>
                    <a:moveTo>
                      <a:pt x="2714" y="0"/>
                    </a:moveTo>
                    <a:cubicBezTo>
                      <a:pt x="2687" y="0"/>
                      <a:pt x="2660" y="1"/>
                      <a:pt x="2633" y="1"/>
                    </a:cubicBezTo>
                    <a:cubicBezTo>
                      <a:pt x="1854" y="17"/>
                      <a:pt x="1222" y="263"/>
                      <a:pt x="806" y="714"/>
                    </a:cubicBezTo>
                    <a:cubicBezTo>
                      <a:pt x="410" y="1143"/>
                      <a:pt x="164" y="1728"/>
                      <a:pt x="30" y="2554"/>
                    </a:cubicBezTo>
                    <a:cubicBezTo>
                      <a:pt x="0" y="2743"/>
                      <a:pt x="150" y="2903"/>
                      <a:pt x="327" y="2903"/>
                    </a:cubicBezTo>
                    <a:cubicBezTo>
                      <a:pt x="360" y="2903"/>
                      <a:pt x="394" y="2897"/>
                      <a:pt x="429" y="2885"/>
                    </a:cubicBezTo>
                    <a:cubicBezTo>
                      <a:pt x="901" y="2717"/>
                      <a:pt x="1515" y="2580"/>
                      <a:pt x="2257" y="2580"/>
                    </a:cubicBezTo>
                    <a:cubicBezTo>
                      <a:pt x="3129" y="2580"/>
                      <a:pt x="4178" y="2770"/>
                      <a:pt x="5386" y="3321"/>
                    </a:cubicBezTo>
                    <a:cubicBezTo>
                      <a:pt x="9187" y="5058"/>
                      <a:pt x="16341" y="13945"/>
                      <a:pt x="17458" y="16401"/>
                    </a:cubicBezTo>
                    <a:cubicBezTo>
                      <a:pt x="18097" y="17809"/>
                      <a:pt x="17886" y="19598"/>
                      <a:pt x="17746" y="20780"/>
                    </a:cubicBezTo>
                    <a:cubicBezTo>
                      <a:pt x="17724" y="20959"/>
                      <a:pt x="17864" y="21117"/>
                      <a:pt x="18044" y="21117"/>
                    </a:cubicBezTo>
                    <a:cubicBezTo>
                      <a:pt x="18051" y="21117"/>
                      <a:pt x="18058" y="21115"/>
                      <a:pt x="18065" y="21115"/>
                    </a:cubicBezTo>
                    <a:cubicBezTo>
                      <a:pt x="18653" y="21074"/>
                      <a:pt x="19661" y="20774"/>
                      <a:pt x="19824" y="19223"/>
                    </a:cubicBezTo>
                    <a:cubicBezTo>
                      <a:pt x="20054" y="17045"/>
                      <a:pt x="18279" y="11691"/>
                      <a:pt x="12450" y="5862"/>
                    </a:cubicBezTo>
                    <a:cubicBezTo>
                      <a:pt x="8717" y="2130"/>
                      <a:pt x="5176" y="0"/>
                      <a:pt x="27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2">
                <a:extLst>
                  <a:ext uri="{FF2B5EF4-FFF2-40B4-BE49-F238E27FC236}">
                    <a16:creationId xmlns:a16="http://schemas.microsoft.com/office/drawing/2014/main" id="{9C4337A8-6C56-7913-3108-EF33E3E97C18}"/>
                  </a:ext>
                </a:extLst>
              </p:cNvPr>
              <p:cNvSpPr/>
              <p:nvPr/>
            </p:nvSpPr>
            <p:spPr>
              <a:xfrm>
                <a:off x="7164406" y="2867211"/>
                <a:ext cx="127867" cy="192647"/>
              </a:xfrm>
              <a:custGeom>
                <a:avLst/>
                <a:gdLst/>
                <a:ahLst/>
                <a:cxnLst/>
                <a:rect l="l" t="t" r="r" b="b"/>
                <a:pathLst>
                  <a:path w="6494" h="9784" extrusionOk="0">
                    <a:moveTo>
                      <a:pt x="5683" y="0"/>
                    </a:moveTo>
                    <a:cubicBezTo>
                      <a:pt x="5590" y="0"/>
                      <a:pt x="5495" y="31"/>
                      <a:pt x="5412" y="98"/>
                    </a:cubicBezTo>
                    <a:lnTo>
                      <a:pt x="167" y="4374"/>
                    </a:lnTo>
                    <a:cubicBezTo>
                      <a:pt x="60" y="4459"/>
                      <a:pt x="1" y="4591"/>
                      <a:pt x="7" y="4727"/>
                    </a:cubicBezTo>
                    <a:lnTo>
                      <a:pt x="189" y="9367"/>
                    </a:lnTo>
                    <a:cubicBezTo>
                      <a:pt x="198" y="9617"/>
                      <a:pt x="406" y="9784"/>
                      <a:pt x="625" y="9784"/>
                    </a:cubicBezTo>
                    <a:cubicBezTo>
                      <a:pt x="717" y="9784"/>
                      <a:pt x="812" y="9754"/>
                      <a:pt x="895" y="9688"/>
                    </a:cubicBezTo>
                    <a:lnTo>
                      <a:pt x="6322" y="5327"/>
                    </a:lnTo>
                    <a:cubicBezTo>
                      <a:pt x="6434" y="5237"/>
                      <a:pt x="6493" y="5097"/>
                      <a:pt x="6483" y="4954"/>
                    </a:cubicBezTo>
                    <a:lnTo>
                      <a:pt x="6119" y="401"/>
                    </a:lnTo>
                    <a:cubicBezTo>
                      <a:pt x="6099" y="158"/>
                      <a:pt x="5896" y="0"/>
                      <a:pt x="568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2">
                <a:extLst>
                  <a:ext uri="{FF2B5EF4-FFF2-40B4-BE49-F238E27FC236}">
                    <a16:creationId xmlns:a16="http://schemas.microsoft.com/office/drawing/2014/main" id="{7AD642DD-8E30-A2C8-9CC1-4081FD4724FE}"/>
                  </a:ext>
                </a:extLst>
              </p:cNvPr>
              <p:cNvSpPr/>
              <p:nvPr/>
            </p:nvSpPr>
            <p:spPr>
              <a:xfrm>
                <a:off x="7158459" y="2861304"/>
                <a:ext cx="139878" cy="204461"/>
              </a:xfrm>
              <a:custGeom>
                <a:avLst/>
                <a:gdLst/>
                <a:ahLst/>
                <a:cxnLst/>
                <a:rect l="l" t="t" r="r" b="b"/>
                <a:pathLst>
                  <a:path w="7104" h="10384" extrusionOk="0">
                    <a:moveTo>
                      <a:pt x="5986" y="601"/>
                    </a:moveTo>
                    <a:cubicBezTo>
                      <a:pt x="6005" y="601"/>
                      <a:pt x="6024" y="605"/>
                      <a:pt x="6041" y="613"/>
                    </a:cubicBezTo>
                    <a:cubicBezTo>
                      <a:pt x="6088" y="631"/>
                      <a:pt x="6118" y="675"/>
                      <a:pt x="6121" y="724"/>
                    </a:cubicBezTo>
                    <a:lnTo>
                      <a:pt x="6486" y="5277"/>
                    </a:lnTo>
                    <a:cubicBezTo>
                      <a:pt x="6488" y="5321"/>
                      <a:pt x="6471" y="5364"/>
                      <a:pt x="6436" y="5392"/>
                    </a:cubicBezTo>
                    <a:lnTo>
                      <a:pt x="1009" y="9753"/>
                    </a:lnTo>
                    <a:cubicBezTo>
                      <a:pt x="984" y="9774"/>
                      <a:pt x="955" y="9783"/>
                      <a:pt x="926" y="9783"/>
                    </a:cubicBezTo>
                    <a:cubicBezTo>
                      <a:pt x="859" y="9783"/>
                      <a:pt x="795" y="9731"/>
                      <a:pt x="792" y="9655"/>
                    </a:cubicBezTo>
                    <a:lnTo>
                      <a:pt x="610" y="5014"/>
                    </a:lnTo>
                    <a:cubicBezTo>
                      <a:pt x="608" y="4973"/>
                      <a:pt x="626" y="4932"/>
                      <a:pt x="659" y="4906"/>
                    </a:cubicBezTo>
                    <a:lnTo>
                      <a:pt x="5904" y="632"/>
                    </a:lnTo>
                    <a:cubicBezTo>
                      <a:pt x="5926" y="612"/>
                      <a:pt x="5956" y="601"/>
                      <a:pt x="5986" y="601"/>
                    </a:cubicBezTo>
                    <a:close/>
                    <a:moveTo>
                      <a:pt x="5988" y="0"/>
                    </a:moveTo>
                    <a:cubicBezTo>
                      <a:pt x="5822" y="0"/>
                      <a:pt x="5657" y="57"/>
                      <a:pt x="5524" y="166"/>
                    </a:cubicBezTo>
                    <a:lnTo>
                      <a:pt x="279" y="4440"/>
                    </a:lnTo>
                    <a:cubicBezTo>
                      <a:pt x="100" y="4586"/>
                      <a:pt x="0" y="4807"/>
                      <a:pt x="9" y="5038"/>
                    </a:cubicBezTo>
                    <a:lnTo>
                      <a:pt x="190" y="9678"/>
                    </a:lnTo>
                    <a:cubicBezTo>
                      <a:pt x="201" y="9955"/>
                      <a:pt x="367" y="10202"/>
                      <a:pt x="619" y="10317"/>
                    </a:cubicBezTo>
                    <a:cubicBezTo>
                      <a:pt x="715" y="10361"/>
                      <a:pt x="820" y="10384"/>
                      <a:pt x="925" y="10384"/>
                    </a:cubicBezTo>
                    <a:cubicBezTo>
                      <a:pt x="1092" y="10384"/>
                      <a:pt x="1255" y="10327"/>
                      <a:pt x="1385" y="10221"/>
                    </a:cubicBezTo>
                    <a:lnTo>
                      <a:pt x="6812" y="5861"/>
                    </a:lnTo>
                    <a:cubicBezTo>
                      <a:pt x="7002" y="5709"/>
                      <a:pt x="7104" y="5472"/>
                      <a:pt x="7085" y="5229"/>
                    </a:cubicBezTo>
                    <a:lnTo>
                      <a:pt x="6720" y="677"/>
                    </a:lnTo>
                    <a:cubicBezTo>
                      <a:pt x="6698" y="404"/>
                      <a:pt x="6527" y="167"/>
                      <a:pt x="6276" y="59"/>
                    </a:cubicBezTo>
                    <a:cubicBezTo>
                      <a:pt x="6184" y="20"/>
                      <a:pt x="6086" y="0"/>
                      <a:pt x="5988"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2">
                <a:extLst>
                  <a:ext uri="{FF2B5EF4-FFF2-40B4-BE49-F238E27FC236}">
                    <a16:creationId xmlns:a16="http://schemas.microsoft.com/office/drawing/2014/main" id="{2DD9A66C-A4A2-4F35-2DE3-C502FBD045F5}"/>
                  </a:ext>
                </a:extLst>
              </p:cNvPr>
              <p:cNvSpPr/>
              <p:nvPr/>
            </p:nvSpPr>
            <p:spPr>
              <a:xfrm>
                <a:off x="7214911" y="610304"/>
                <a:ext cx="15004" cy="1326929"/>
              </a:xfrm>
              <a:custGeom>
                <a:avLst/>
                <a:gdLst/>
                <a:ahLst/>
                <a:cxnLst/>
                <a:rect l="l" t="t" r="r" b="b"/>
                <a:pathLst>
                  <a:path w="762" h="67391" extrusionOk="0">
                    <a:moveTo>
                      <a:pt x="460" y="0"/>
                    </a:moveTo>
                    <a:cubicBezTo>
                      <a:pt x="296" y="0"/>
                      <a:pt x="160" y="134"/>
                      <a:pt x="160" y="299"/>
                    </a:cubicBezTo>
                    <a:cubicBezTo>
                      <a:pt x="0" y="22203"/>
                      <a:pt x="0" y="44674"/>
                      <a:pt x="160" y="67091"/>
                    </a:cubicBezTo>
                    <a:cubicBezTo>
                      <a:pt x="162" y="67256"/>
                      <a:pt x="296" y="67390"/>
                      <a:pt x="460" y="67390"/>
                    </a:cubicBezTo>
                    <a:lnTo>
                      <a:pt x="463" y="67389"/>
                    </a:lnTo>
                    <a:cubicBezTo>
                      <a:pt x="629" y="67388"/>
                      <a:pt x="762" y="67253"/>
                      <a:pt x="762" y="67087"/>
                    </a:cubicBezTo>
                    <a:cubicBezTo>
                      <a:pt x="600" y="44673"/>
                      <a:pt x="600" y="22203"/>
                      <a:pt x="762" y="302"/>
                    </a:cubicBezTo>
                    <a:cubicBezTo>
                      <a:pt x="762" y="136"/>
                      <a:pt x="629" y="1"/>
                      <a:pt x="46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2">
                <a:extLst>
                  <a:ext uri="{FF2B5EF4-FFF2-40B4-BE49-F238E27FC236}">
                    <a16:creationId xmlns:a16="http://schemas.microsoft.com/office/drawing/2014/main" id="{8341C0D5-3E0D-B7B5-2B0F-C968EC855D80}"/>
                  </a:ext>
                </a:extLst>
              </p:cNvPr>
              <p:cNvSpPr/>
              <p:nvPr/>
            </p:nvSpPr>
            <p:spPr>
              <a:xfrm>
                <a:off x="7217962" y="1925222"/>
                <a:ext cx="12031" cy="985937"/>
              </a:xfrm>
              <a:custGeom>
                <a:avLst/>
                <a:gdLst/>
                <a:ahLst/>
                <a:cxnLst/>
                <a:rect l="l" t="t" r="r" b="b"/>
                <a:pathLst>
                  <a:path w="611" h="50073" extrusionOk="0">
                    <a:moveTo>
                      <a:pt x="305" y="1"/>
                    </a:moveTo>
                    <a:cubicBezTo>
                      <a:pt x="137" y="1"/>
                      <a:pt x="1" y="140"/>
                      <a:pt x="5" y="308"/>
                    </a:cubicBezTo>
                    <a:lnTo>
                      <a:pt x="5" y="49772"/>
                    </a:lnTo>
                    <a:cubicBezTo>
                      <a:pt x="5" y="49938"/>
                      <a:pt x="139" y="50072"/>
                      <a:pt x="305" y="50072"/>
                    </a:cubicBezTo>
                    <a:cubicBezTo>
                      <a:pt x="471" y="50072"/>
                      <a:pt x="607" y="49938"/>
                      <a:pt x="605" y="49772"/>
                    </a:cubicBezTo>
                    <a:lnTo>
                      <a:pt x="605" y="308"/>
                    </a:lnTo>
                    <a:cubicBezTo>
                      <a:pt x="610" y="140"/>
                      <a:pt x="474" y="1"/>
                      <a:pt x="305"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2">
                <a:extLst>
                  <a:ext uri="{FF2B5EF4-FFF2-40B4-BE49-F238E27FC236}">
                    <a16:creationId xmlns:a16="http://schemas.microsoft.com/office/drawing/2014/main" id="{E1B8F09E-2376-170E-6B39-78CA1CD28DE7}"/>
                  </a:ext>
                </a:extLst>
              </p:cNvPr>
              <p:cNvSpPr/>
              <p:nvPr/>
            </p:nvSpPr>
            <p:spPr>
              <a:xfrm>
                <a:off x="6573450" y="610737"/>
                <a:ext cx="14256" cy="2031102"/>
              </a:xfrm>
              <a:custGeom>
                <a:avLst/>
                <a:gdLst/>
                <a:ahLst/>
                <a:cxnLst/>
                <a:rect l="l" t="t" r="r" b="b"/>
                <a:pathLst>
                  <a:path w="724" h="103154" extrusionOk="0">
                    <a:moveTo>
                      <a:pt x="303" y="1"/>
                    </a:moveTo>
                    <a:cubicBezTo>
                      <a:pt x="107" y="5"/>
                      <a:pt x="1" y="136"/>
                      <a:pt x="1" y="302"/>
                    </a:cubicBezTo>
                    <a:cubicBezTo>
                      <a:pt x="122" y="34194"/>
                      <a:pt x="122" y="68696"/>
                      <a:pt x="1" y="102852"/>
                    </a:cubicBezTo>
                    <a:cubicBezTo>
                      <a:pt x="0" y="103018"/>
                      <a:pt x="135" y="103154"/>
                      <a:pt x="301" y="103154"/>
                    </a:cubicBezTo>
                    <a:cubicBezTo>
                      <a:pt x="467" y="103154"/>
                      <a:pt x="601" y="103020"/>
                      <a:pt x="603" y="102855"/>
                    </a:cubicBezTo>
                    <a:cubicBezTo>
                      <a:pt x="724" y="68697"/>
                      <a:pt x="724" y="34192"/>
                      <a:pt x="603" y="299"/>
                    </a:cubicBezTo>
                    <a:cubicBezTo>
                      <a:pt x="601" y="135"/>
                      <a:pt x="467" y="1"/>
                      <a:pt x="303"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2">
                <a:extLst>
                  <a:ext uri="{FF2B5EF4-FFF2-40B4-BE49-F238E27FC236}">
                    <a16:creationId xmlns:a16="http://schemas.microsoft.com/office/drawing/2014/main" id="{EB72F2F4-BBBC-2E6F-04B6-7B87FB912B78}"/>
                  </a:ext>
                </a:extLst>
              </p:cNvPr>
              <p:cNvSpPr/>
              <p:nvPr/>
            </p:nvSpPr>
            <p:spPr>
              <a:xfrm>
                <a:off x="6318070" y="3778720"/>
                <a:ext cx="267134" cy="210762"/>
              </a:xfrm>
              <a:custGeom>
                <a:avLst/>
                <a:gdLst/>
                <a:ahLst/>
                <a:cxnLst/>
                <a:rect l="l" t="t" r="r" b="b"/>
                <a:pathLst>
                  <a:path w="13567" h="10704" extrusionOk="0">
                    <a:moveTo>
                      <a:pt x="3106" y="1"/>
                    </a:moveTo>
                    <a:cubicBezTo>
                      <a:pt x="2133" y="1704"/>
                      <a:pt x="1025" y="3606"/>
                      <a:pt x="0" y="5349"/>
                    </a:cubicBezTo>
                    <a:cubicBezTo>
                      <a:pt x="1849" y="5653"/>
                      <a:pt x="4615" y="6343"/>
                      <a:pt x="6321" y="7866"/>
                    </a:cubicBezTo>
                    <a:cubicBezTo>
                      <a:pt x="7461" y="8884"/>
                      <a:pt x="8258" y="9882"/>
                      <a:pt x="8806" y="10704"/>
                    </a:cubicBezTo>
                    <a:cubicBezTo>
                      <a:pt x="10233" y="9835"/>
                      <a:pt x="11831" y="8912"/>
                      <a:pt x="13567" y="7988"/>
                    </a:cubicBezTo>
                    <a:cubicBezTo>
                      <a:pt x="12603" y="6119"/>
                      <a:pt x="10740" y="3213"/>
                      <a:pt x="7890" y="1691"/>
                    </a:cubicBezTo>
                    <a:cubicBezTo>
                      <a:pt x="5287" y="304"/>
                      <a:pt x="3851" y="10"/>
                      <a:pt x="310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2">
                <a:extLst>
                  <a:ext uri="{FF2B5EF4-FFF2-40B4-BE49-F238E27FC236}">
                    <a16:creationId xmlns:a16="http://schemas.microsoft.com/office/drawing/2014/main" id="{B4B41CAB-A1C2-19AA-A1CB-8CD77D540843}"/>
                  </a:ext>
                </a:extLst>
              </p:cNvPr>
              <p:cNvSpPr/>
              <p:nvPr/>
            </p:nvSpPr>
            <p:spPr>
              <a:xfrm>
                <a:off x="6310864" y="3772813"/>
                <a:ext cx="281094" cy="222576"/>
              </a:xfrm>
              <a:custGeom>
                <a:avLst/>
                <a:gdLst/>
                <a:ahLst/>
                <a:cxnLst/>
                <a:rect l="l" t="t" r="r" b="b"/>
                <a:pathLst>
                  <a:path w="14276" h="11304" extrusionOk="0">
                    <a:moveTo>
                      <a:pt x="3642" y="608"/>
                    </a:moveTo>
                    <a:cubicBezTo>
                      <a:pt x="4405" y="660"/>
                      <a:pt x="5769" y="1006"/>
                      <a:pt x="8113" y="2257"/>
                    </a:cubicBezTo>
                    <a:cubicBezTo>
                      <a:pt x="10701" y="3636"/>
                      <a:pt x="12468" y="6178"/>
                      <a:pt x="13528" y="8164"/>
                    </a:cubicBezTo>
                    <a:cubicBezTo>
                      <a:pt x="12110" y="8924"/>
                      <a:pt x="10677" y="9742"/>
                      <a:pt x="9260" y="10598"/>
                    </a:cubicBezTo>
                    <a:cubicBezTo>
                      <a:pt x="8601" y="9652"/>
                      <a:pt x="7804" y="8760"/>
                      <a:pt x="6888" y="7942"/>
                    </a:cubicBezTo>
                    <a:cubicBezTo>
                      <a:pt x="5279" y="6505"/>
                      <a:pt x="2792" y="5786"/>
                      <a:pt x="844" y="5427"/>
                    </a:cubicBezTo>
                    <a:cubicBezTo>
                      <a:pt x="1931" y="3578"/>
                      <a:pt x="2871" y="1959"/>
                      <a:pt x="3642" y="608"/>
                    </a:cubicBezTo>
                    <a:close/>
                    <a:moveTo>
                      <a:pt x="3476" y="1"/>
                    </a:moveTo>
                    <a:cubicBezTo>
                      <a:pt x="3367" y="1"/>
                      <a:pt x="3267" y="58"/>
                      <a:pt x="3211" y="152"/>
                    </a:cubicBezTo>
                    <a:cubicBezTo>
                      <a:pt x="2373" y="1622"/>
                      <a:pt x="1329" y="3419"/>
                      <a:pt x="107" y="5497"/>
                    </a:cubicBezTo>
                    <a:cubicBezTo>
                      <a:pt x="0" y="5680"/>
                      <a:pt x="109" y="5911"/>
                      <a:pt x="318" y="5946"/>
                    </a:cubicBezTo>
                    <a:cubicBezTo>
                      <a:pt x="2236" y="6262"/>
                      <a:pt x="4865" y="6942"/>
                      <a:pt x="6487" y="8390"/>
                    </a:cubicBezTo>
                    <a:cubicBezTo>
                      <a:pt x="7442" y="9244"/>
                      <a:pt x="8262" y="10177"/>
                      <a:pt x="8922" y="11171"/>
                    </a:cubicBezTo>
                    <a:cubicBezTo>
                      <a:pt x="8978" y="11254"/>
                      <a:pt x="9071" y="11304"/>
                      <a:pt x="9172" y="11304"/>
                    </a:cubicBezTo>
                    <a:cubicBezTo>
                      <a:pt x="9227" y="11304"/>
                      <a:pt x="9281" y="11288"/>
                      <a:pt x="9328" y="11260"/>
                    </a:cubicBezTo>
                    <a:cubicBezTo>
                      <a:pt x="10902" y="10303"/>
                      <a:pt x="12498" y="9392"/>
                      <a:pt x="14074" y="8554"/>
                    </a:cubicBezTo>
                    <a:cubicBezTo>
                      <a:pt x="14220" y="8477"/>
                      <a:pt x="14275" y="8297"/>
                      <a:pt x="14199" y="8151"/>
                    </a:cubicBezTo>
                    <a:cubicBezTo>
                      <a:pt x="13119" y="6056"/>
                      <a:pt x="11235" y="3241"/>
                      <a:pt x="8397" y="1727"/>
                    </a:cubicBezTo>
                    <a:cubicBezTo>
                      <a:pt x="5755" y="318"/>
                      <a:pt x="4262" y="10"/>
                      <a:pt x="347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2">
                <a:extLst>
                  <a:ext uri="{FF2B5EF4-FFF2-40B4-BE49-F238E27FC236}">
                    <a16:creationId xmlns:a16="http://schemas.microsoft.com/office/drawing/2014/main" id="{06D9EADC-8476-50F8-EDD0-611EEE30D468}"/>
                  </a:ext>
                </a:extLst>
              </p:cNvPr>
              <p:cNvSpPr/>
              <p:nvPr/>
            </p:nvSpPr>
            <p:spPr>
              <a:xfrm>
                <a:off x="6312459" y="3740620"/>
                <a:ext cx="311260" cy="275975"/>
              </a:xfrm>
              <a:custGeom>
                <a:avLst/>
                <a:gdLst/>
                <a:ahLst/>
                <a:cxnLst/>
                <a:rect l="l" t="t" r="r" b="b"/>
                <a:pathLst>
                  <a:path w="15808" h="14016" extrusionOk="0">
                    <a:moveTo>
                      <a:pt x="8801" y="1"/>
                    </a:moveTo>
                    <a:lnTo>
                      <a:pt x="1" y="10593"/>
                    </a:lnTo>
                    <a:lnTo>
                      <a:pt x="5379" y="14015"/>
                    </a:lnTo>
                    <a:lnTo>
                      <a:pt x="15808" y="3585"/>
                    </a:lnTo>
                    <a:lnTo>
                      <a:pt x="8801"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2">
                <a:extLst>
                  <a:ext uri="{FF2B5EF4-FFF2-40B4-BE49-F238E27FC236}">
                    <a16:creationId xmlns:a16="http://schemas.microsoft.com/office/drawing/2014/main" id="{5FACA4C0-8C93-0BD0-D6D4-EAA562B2ABA7}"/>
                  </a:ext>
                </a:extLst>
              </p:cNvPr>
              <p:cNvSpPr/>
              <p:nvPr/>
            </p:nvSpPr>
            <p:spPr>
              <a:xfrm>
                <a:off x="6305646" y="3734694"/>
                <a:ext cx="325102" cy="287809"/>
              </a:xfrm>
              <a:custGeom>
                <a:avLst/>
                <a:gdLst/>
                <a:ahLst/>
                <a:cxnLst/>
                <a:rect l="l" t="t" r="r" b="b"/>
                <a:pathLst>
                  <a:path w="16511" h="14617" extrusionOk="0">
                    <a:moveTo>
                      <a:pt x="9225" y="679"/>
                    </a:moveTo>
                    <a:lnTo>
                      <a:pt x="15651" y="3965"/>
                    </a:lnTo>
                    <a:lnTo>
                      <a:pt x="5682" y="13933"/>
                    </a:lnTo>
                    <a:lnTo>
                      <a:pt x="796" y="10823"/>
                    </a:lnTo>
                    <a:lnTo>
                      <a:pt x="9225" y="679"/>
                    </a:lnTo>
                    <a:close/>
                    <a:moveTo>
                      <a:pt x="9148" y="1"/>
                    </a:moveTo>
                    <a:cubicBezTo>
                      <a:pt x="9060" y="1"/>
                      <a:pt x="8975" y="39"/>
                      <a:pt x="8916" y="110"/>
                    </a:cubicBezTo>
                    <a:lnTo>
                      <a:pt x="116" y="10702"/>
                    </a:lnTo>
                    <a:cubicBezTo>
                      <a:pt x="1" y="10841"/>
                      <a:pt x="33" y="11050"/>
                      <a:pt x="186" y="11147"/>
                    </a:cubicBezTo>
                    <a:lnTo>
                      <a:pt x="5564" y="14570"/>
                    </a:lnTo>
                    <a:cubicBezTo>
                      <a:pt x="5611" y="14601"/>
                      <a:pt x="5668" y="14616"/>
                      <a:pt x="5725" y="14616"/>
                    </a:cubicBezTo>
                    <a:cubicBezTo>
                      <a:pt x="5804" y="14616"/>
                      <a:pt x="5880" y="14585"/>
                      <a:pt x="5937" y="14528"/>
                    </a:cubicBezTo>
                    <a:lnTo>
                      <a:pt x="16367" y="4099"/>
                    </a:lnTo>
                    <a:cubicBezTo>
                      <a:pt x="16511" y="3955"/>
                      <a:pt x="16473" y="3712"/>
                      <a:pt x="16292" y="3619"/>
                    </a:cubicBezTo>
                    <a:lnTo>
                      <a:pt x="9284" y="34"/>
                    </a:lnTo>
                    <a:cubicBezTo>
                      <a:pt x="9241" y="12"/>
                      <a:pt x="9194" y="1"/>
                      <a:pt x="914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2">
                <a:extLst>
                  <a:ext uri="{FF2B5EF4-FFF2-40B4-BE49-F238E27FC236}">
                    <a16:creationId xmlns:a16="http://schemas.microsoft.com/office/drawing/2014/main" id="{177CEF8B-B574-48B3-2E55-049C3542FA8A}"/>
                  </a:ext>
                </a:extLst>
              </p:cNvPr>
              <p:cNvSpPr/>
              <p:nvPr/>
            </p:nvSpPr>
            <p:spPr>
              <a:xfrm>
                <a:off x="6364874" y="3776968"/>
                <a:ext cx="201094" cy="184003"/>
              </a:xfrm>
              <a:custGeom>
                <a:avLst/>
                <a:gdLst/>
                <a:ahLst/>
                <a:cxnLst/>
                <a:rect l="l" t="t" r="r" b="b"/>
                <a:pathLst>
                  <a:path w="10213" h="9345" extrusionOk="0">
                    <a:moveTo>
                      <a:pt x="6628" y="1"/>
                    </a:moveTo>
                    <a:lnTo>
                      <a:pt x="1" y="7824"/>
                    </a:lnTo>
                    <a:lnTo>
                      <a:pt x="2608" y="9345"/>
                    </a:lnTo>
                    <a:lnTo>
                      <a:pt x="10213" y="1631"/>
                    </a:lnTo>
                    <a:lnTo>
                      <a:pt x="66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2">
                <a:extLst>
                  <a:ext uri="{FF2B5EF4-FFF2-40B4-BE49-F238E27FC236}">
                    <a16:creationId xmlns:a16="http://schemas.microsoft.com/office/drawing/2014/main" id="{77CA9C3C-FA9C-6A89-2A69-149B96361766}"/>
                  </a:ext>
                </a:extLst>
              </p:cNvPr>
              <p:cNvSpPr/>
              <p:nvPr/>
            </p:nvSpPr>
            <p:spPr>
              <a:xfrm>
                <a:off x="6357982" y="3771061"/>
                <a:ext cx="215094" cy="195817"/>
              </a:xfrm>
              <a:custGeom>
                <a:avLst/>
                <a:gdLst/>
                <a:ahLst/>
                <a:cxnLst/>
                <a:rect l="l" t="t" r="r" b="b"/>
                <a:pathLst>
                  <a:path w="10924" h="9945" extrusionOk="0">
                    <a:moveTo>
                      <a:pt x="7060" y="670"/>
                    </a:moveTo>
                    <a:lnTo>
                      <a:pt x="10047" y="2027"/>
                    </a:lnTo>
                    <a:lnTo>
                      <a:pt x="2908" y="9267"/>
                    </a:lnTo>
                    <a:lnTo>
                      <a:pt x="812" y="8044"/>
                    </a:lnTo>
                    <a:lnTo>
                      <a:pt x="7060" y="670"/>
                    </a:lnTo>
                    <a:close/>
                    <a:moveTo>
                      <a:pt x="6977" y="0"/>
                    </a:moveTo>
                    <a:cubicBezTo>
                      <a:pt x="6891" y="0"/>
                      <a:pt x="6807" y="38"/>
                      <a:pt x="6748" y="108"/>
                    </a:cubicBezTo>
                    <a:lnTo>
                      <a:pt x="122" y="7929"/>
                    </a:lnTo>
                    <a:cubicBezTo>
                      <a:pt x="1" y="8072"/>
                      <a:pt x="38" y="8289"/>
                      <a:pt x="199" y="8382"/>
                    </a:cubicBezTo>
                    <a:lnTo>
                      <a:pt x="2806" y="9903"/>
                    </a:lnTo>
                    <a:cubicBezTo>
                      <a:pt x="2852" y="9931"/>
                      <a:pt x="2905" y="9945"/>
                      <a:pt x="2958" y="9945"/>
                    </a:cubicBezTo>
                    <a:cubicBezTo>
                      <a:pt x="3039" y="9945"/>
                      <a:pt x="3116" y="9913"/>
                      <a:pt x="3173" y="9855"/>
                    </a:cubicBezTo>
                    <a:lnTo>
                      <a:pt x="10777" y="2141"/>
                    </a:lnTo>
                    <a:cubicBezTo>
                      <a:pt x="10923" y="1993"/>
                      <a:pt x="10877" y="1744"/>
                      <a:pt x="10687" y="1657"/>
                    </a:cubicBezTo>
                    <a:lnTo>
                      <a:pt x="7102" y="28"/>
                    </a:lnTo>
                    <a:cubicBezTo>
                      <a:pt x="7062" y="9"/>
                      <a:pt x="7019" y="0"/>
                      <a:pt x="69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2">
                <a:extLst>
                  <a:ext uri="{FF2B5EF4-FFF2-40B4-BE49-F238E27FC236}">
                    <a16:creationId xmlns:a16="http://schemas.microsoft.com/office/drawing/2014/main" id="{BE4E5A98-48B3-1185-B596-FABC6701B4F8}"/>
                  </a:ext>
                </a:extLst>
              </p:cNvPr>
              <p:cNvSpPr/>
              <p:nvPr/>
            </p:nvSpPr>
            <p:spPr>
              <a:xfrm>
                <a:off x="5227441" y="3795477"/>
                <a:ext cx="119361" cy="251422"/>
              </a:xfrm>
              <a:custGeom>
                <a:avLst/>
                <a:gdLst/>
                <a:ahLst/>
                <a:cxnLst/>
                <a:rect l="l" t="t" r="r" b="b"/>
                <a:pathLst>
                  <a:path w="6062" h="12769" extrusionOk="0">
                    <a:moveTo>
                      <a:pt x="2135" y="0"/>
                    </a:moveTo>
                    <a:cubicBezTo>
                      <a:pt x="1745" y="0"/>
                      <a:pt x="1353" y="156"/>
                      <a:pt x="989" y="487"/>
                    </a:cubicBezTo>
                    <a:cubicBezTo>
                      <a:pt x="0" y="1389"/>
                      <a:pt x="598" y="3432"/>
                      <a:pt x="829" y="4525"/>
                    </a:cubicBezTo>
                    <a:cubicBezTo>
                      <a:pt x="1241" y="6471"/>
                      <a:pt x="1544" y="8442"/>
                      <a:pt x="2225" y="10320"/>
                    </a:cubicBezTo>
                    <a:cubicBezTo>
                      <a:pt x="2497" y="11071"/>
                      <a:pt x="2820" y="12512"/>
                      <a:pt x="3758" y="12710"/>
                    </a:cubicBezTo>
                    <a:cubicBezTo>
                      <a:pt x="3946" y="12750"/>
                      <a:pt x="4121" y="12769"/>
                      <a:pt x="4282" y="12769"/>
                    </a:cubicBezTo>
                    <a:cubicBezTo>
                      <a:pt x="5523" y="12769"/>
                      <a:pt x="5965" y="11636"/>
                      <a:pt x="6000" y="10113"/>
                    </a:cubicBezTo>
                    <a:cubicBezTo>
                      <a:pt x="6061" y="7350"/>
                      <a:pt x="4780" y="3301"/>
                      <a:pt x="4493" y="2424"/>
                    </a:cubicBezTo>
                    <a:cubicBezTo>
                      <a:pt x="3994" y="895"/>
                      <a:pt x="3070" y="0"/>
                      <a:pt x="2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2">
                <a:extLst>
                  <a:ext uri="{FF2B5EF4-FFF2-40B4-BE49-F238E27FC236}">
                    <a16:creationId xmlns:a16="http://schemas.microsoft.com/office/drawing/2014/main" id="{5B1FD4D1-DFE3-93FF-5CB4-1707F1AF147D}"/>
                  </a:ext>
                </a:extLst>
              </p:cNvPr>
              <p:cNvSpPr/>
              <p:nvPr/>
            </p:nvSpPr>
            <p:spPr>
              <a:xfrm>
                <a:off x="5222913" y="3789550"/>
                <a:ext cx="129777" cy="263275"/>
              </a:xfrm>
              <a:custGeom>
                <a:avLst/>
                <a:gdLst/>
                <a:ahLst/>
                <a:cxnLst/>
                <a:rect l="l" t="t" r="r" b="b"/>
                <a:pathLst>
                  <a:path w="6591" h="13371" extrusionOk="0">
                    <a:moveTo>
                      <a:pt x="2368" y="602"/>
                    </a:moveTo>
                    <a:cubicBezTo>
                      <a:pt x="2472" y="602"/>
                      <a:pt x="2576" y="616"/>
                      <a:pt x="2676" y="642"/>
                    </a:cubicBezTo>
                    <a:cubicBezTo>
                      <a:pt x="3397" y="832"/>
                      <a:pt x="4055" y="1647"/>
                      <a:pt x="4438" y="2818"/>
                    </a:cubicBezTo>
                    <a:cubicBezTo>
                      <a:pt x="4802" y="3937"/>
                      <a:pt x="5988" y="7789"/>
                      <a:pt x="5929" y="10407"/>
                    </a:cubicBezTo>
                    <a:cubicBezTo>
                      <a:pt x="5905" y="11484"/>
                      <a:pt x="5677" y="12200"/>
                      <a:pt x="5253" y="12537"/>
                    </a:cubicBezTo>
                    <a:cubicBezTo>
                      <a:pt x="5055" y="12692"/>
                      <a:pt x="4811" y="12769"/>
                      <a:pt x="4514" y="12769"/>
                    </a:cubicBezTo>
                    <a:cubicBezTo>
                      <a:pt x="4372" y="12769"/>
                      <a:pt x="4218" y="12752"/>
                      <a:pt x="4051" y="12717"/>
                    </a:cubicBezTo>
                    <a:cubicBezTo>
                      <a:pt x="3419" y="12583"/>
                      <a:pt x="3099" y="11607"/>
                      <a:pt x="2865" y="10895"/>
                    </a:cubicBezTo>
                    <a:cubicBezTo>
                      <a:pt x="2820" y="10758"/>
                      <a:pt x="2778" y="10631"/>
                      <a:pt x="2738" y="10519"/>
                    </a:cubicBezTo>
                    <a:cubicBezTo>
                      <a:pt x="2215" y="9077"/>
                      <a:pt x="1910" y="7543"/>
                      <a:pt x="1616" y="6061"/>
                    </a:cubicBezTo>
                    <a:cubicBezTo>
                      <a:pt x="1530" y="5628"/>
                      <a:pt x="1445" y="5196"/>
                      <a:pt x="1353" y="4765"/>
                    </a:cubicBezTo>
                    <a:lnTo>
                      <a:pt x="1271" y="4395"/>
                    </a:lnTo>
                    <a:cubicBezTo>
                      <a:pt x="1030" y="3322"/>
                      <a:pt x="663" y="1702"/>
                      <a:pt x="1422" y="1010"/>
                    </a:cubicBezTo>
                    <a:cubicBezTo>
                      <a:pt x="1718" y="739"/>
                      <a:pt x="2041" y="602"/>
                      <a:pt x="2368" y="602"/>
                    </a:cubicBezTo>
                    <a:close/>
                    <a:moveTo>
                      <a:pt x="2370" y="0"/>
                    </a:moveTo>
                    <a:cubicBezTo>
                      <a:pt x="1894" y="0"/>
                      <a:pt x="1425" y="193"/>
                      <a:pt x="1017" y="565"/>
                    </a:cubicBezTo>
                    <a:cubicBezTo>
                      <a:pt x="0" y="1492"/>
                      <a:pt x="413" y="3318"/>
                      <a:pt x="685" y="4526"/>
                    </a:cubicBezTo>
                    <a:lnTo>
                      <a:pt x="765" y="4888"/>
                    </a:lnTo>
                    <a:cubicBezTo>
                      <a:pt x="855" y="5317"/>
                      <a:pt x="941" y="5748"/>
                      <a:pt x="1027" y="6177"/>
                    </a:cubicBezTo>
                    <a:cubicBezTo>
                      <a:pt x="1326" y="7683"/>
                      <a:pt x="1634" y="9238"/>
                      <a:pt x="2173" y="10723"/>
                    </a:cubicBezTo>
                    <a:cubicBezTo>
                      <a:pt x="2212" y="10829"/>
                      <a:pt x="2251" y="10952"/>
                      <a:pt x="2293" y="11082"/>
                    </a:cubicBezTo>
                    <a:cubicBezTo>
                      <a:pt x="2573" y="11933"/>
                      <a:pt x="2956" y="13100"/>
                      <a:pt x="3926" y="13305"/>
                    </a:cubicBezTo>
                    <a:cubicBezTo>
                      <a:pt x="4119" y="13347"/>
                      <a:pt x="4316" y="13369"/>
                      <a:pt x="4513" y="13370"/>
                    </a:cubicBezTo>
                    <a:cubicBezTo>
                      <a:pt x="4948" y="13370"/>
                      <a:pt x="5322" y="13249"/>
                      <a:pt x="5625" y="13006"/>
                    </a:cubicBezTo>
                    <a:cubicBezTo>
                      <a:pt x="6197" y="12555"/>
                      <a:pt x="6500" y="11684"/>
                      <a:pt x="6530" y="10420"/>
                    </a:cubicBezTo>
                    <a:cubicBezTo>
                      <a:pt x="6590" y="7706"/>
                      <a:pt x="5381" y="3772"/>
                      <a:pt x="5009" y="2631"/>
                    </a:cubicBezTo>
                    <a:cubicBezTo>
                      <a:pt x="4557" y="1243"/>
                      <a:pt x="3762" y="307"/>
                      <a:pt x="2829" y="60"/>
                    </a:cubicBezTo>
                    <a:cubicBezTo>
                      <a:pt x="2677" y="20"/>
                      <a:pt x="2523" y="0"/>
                      <a:pt x="237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2">
                <a:extLst>
                  <a:ext uri="{FF2B5EF4-FFF2-40B4-BE49-F238E27FC236}">
                    <a16:creationId xmlns:a16="http://schemas.microsoft.com/office/drawing/2014/main" id="{73DE8D5D-B5BA-24E7-36AE-D392DCC6461D}"/>
                  </a:ext>
                </a:extLst>
              </p:cNvPr>
              <p:cNvSpPr/>
              <p:nvPr/>
            </p:nvSpPr>
            <p:spPr>
              <a:xfrm>
                <a:off x="5189046" y="3890461"/>
                <a:ext cx="89629" cy="188827"/>
              </a:xfrm>
              <a:custGeom>
                <a:avLst/>
                <a:gdLst/>
                <a:ahLst/>
                <a:cxnLst/>
                <a:rect l="l" t="t" r="r" b="b"/>
                <a:pathLst>
                  <a:path w="4552" h="9590" extrusionOk="0">
                    <a:moveTo>
                      <a:pt x="1603" y="0"/>
                    </a:moveTo>
                    <a:cubicBezTo>
                      <a:pt x="1310" y="0"/>
                      <a:pt x="1015" y="118"/>
                      <a:pt x="742" y="367"/>
                    </a:cubicBezTo>
                    <a:cubicBezTo>
                      <a:pt x="0" y="1044"/>
                      <a:pt x="448" y="2578"/>
                      <a:pt x="621" y="3398"/>
                    </a:cubicBezTo>
                    <a:cubicBezTo>
                      <a:pt x="931" y="4859"/>
                      <a:pt x="1160" y="6339"/>
                      <a:pt x="1671" y="7750"/>
                    </a:cubicBezTo>
                    <a:cubicBezTo>
                      <a:pt x="1875" y="8314"/>
                      <a:pt x="2118" y="9397"/>
                      <a:pt x="2822" y="9545"/>
                    </a:cubicBezTo>
                    <a:cubicBezTo>
                      <a:pt x="2964" y="9575"/>
                      <a:pt x="3095" y="9589"/>
                      <a:pt x="3216" y="9589"/>
                    </a:cubicBezTo>
                    <a:cubicBezTo>
                      <a:pt x="4147" y="9589"/>
                      <a:pt x="4479" y="8738"/>
                      <a:pt x="4504" y="7596"/>
                    </a:cubicBezTo>
                    <a:cubicBezTo>
                      <a:pt x="4552" y="5519"/>
                      <a:pt x="3588" y="2479"/>
                      <a:pt x="3373" y="1820"/>
                    </a:cubicBezTo>
                    <a:cubicBezTo>
                      <a:pt x="2999" y="673"/>
                      <a:pt x="2305" y="0"/>
                      <a:pt x="16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2">
                <a:extLst>
                  <a:ext uri="{FF2B5EF4-FFF2-40B4-BE49-F238E27FC236}">
                    <a16:creationId xmlns:a16="http://schemas.microsoft.com/office/drawing/2014/main" id="{A67B1FFD-1895-5CAD-CEFF-D1A41FBFEACA}"/>
                  </a:ext>
                </a:extLst>
              </p:cNvPr>
              <p:cNvSpPr/>
              <p:nvPr/>
            </p:nvSpPr>
            <p:spPr>
              <a:xfrm>
                <a:off x="5184025" y="3884554"/>
                <a:ext cx="100557" cy="200641"/>
              </a:xfrm>
              <a:custGeom>
                <a:avLst/>
                <a:gdLst/>
                <a:ahLst/>
                <a:cxnLst/>
                <a:rect l="l" t="t" r="r" b="b"/>
                <a:pathLst>
                  <a:path w="5107" h="10190" extrusionOk="0">
                    <a:moveTo>
                      <a:pt x="1856" y="600"/>
                    </a:moveTo>
                    <a:cubicBezTo>
                      <a:pt x="1929" y="600"/>
                      <a:pt x="2001" y="611"/>
                      <a:pt x="2073" y="630"/>
                    </a:cubicBezTo>
                    <a:cubicBezTo>
                      <a:pt x="2588" y="766"/>
                      <a:pt x="3064" y="1359"/>
                      <a:pt x="3342" y="2215"/>
                    </a:cubicBezTo>
                    <a:cubicBezTo>
                      <a:pt x="3615" y="3052"/>
                      <a:pt x="4503" y="5934"/>
                      <a:pt x="4459" y="7888"/>
                    </a:cubicBezTo>
                    <a:cubicBezTo>
                      <a:pt x="4442" y="8661"/>
                      <a:pt x="4276" y="9195"/>
                      <a:pt x="3979" y="9430"/>
                    </a:cubicBezTo>
                    <a:cubicBezTo>
                      <a:pt x="3846" y="9536"/>
                      <a:pt x="3678" y="9588"/>
                      <a:pt x="3472" y="9588"/>
                    </a:cubicBezTo>
                    <a:cubicBezTo>
                      <a:pt x="3370" y="9588"/>
                      <a:pt x="3259" y="9576"/>
                      <a:pt x="3139" y="9551"/>
                    </a:cubicBezTo>
                    <a:cubicBezTo>
                      <a:pt x="2707" y="9459"/>
                      <a:pt x="2473" y="8750"/>
                      <a:pt x="2304" y="8232"/>
                    </a:cubicBezTo>
                    <a:cubicBezTo>
                      <a:pt x="2269" y="8128"/>
                      <a:pt x="2239" y="8032"/>
                      <a:pt x="2208" y="7948"/>
                    </a:cubicBezTo>
                    <a:cubicBezTo>
                      <a:pt x="1818" y="6870"/>
                      <a:pt x="1589" y="5722"/>
                      <a:pt x="1368" y="4610"/>
                    </a:cubicBezTo>
                    <a:cubicBezTo>
                      <a:pt x="1304" y="4285"/>
                      <a:pt x="1239" y="3960"/>
                      <a:pt x="1170" y="3637"/>
                    </a:cubicBezTo>
                    <a:lnTo>
                      <a:pt x="1110" y="3359"/>
                    </a:lnTo>
                    <a:cubicBezTo>
                      <a:pt x="931" y="2571"/>
                      <a:pt x="663" y="1379"/>
                      <a:pt x="1200" y="888"/>
                    </a:cubicBezTo>
                    <a:cubicBezTo>
                      <a:pt x="1410" y="697"/>
                      <a:pt x="1629" y="600"/>
                      <a:pt x="1856" y="600"/>
                    </a:cubicBezTo>
                    <a:close/>
                    <a:moveTo>
                      <a:pt x="1860" y="1"/>
                    </a:moveTo>
                    <a:cubicBezTo>
                      <a:pt x="1484" y="1"/>
                      <a:pt x="1116" y="153"/>
                      <a:pt x="796" y="445"/>
                    </a:cubicBezTo>
                    <a:cubicBezTo>
                      <a:pt x="0" y="1170"/>
                      <a:pt x="316" y="2568"/>
                      <a:pt x="524" y="3492"/>
                    </a:cubicBezTo>
                    <a:lnTo>
                      <a:pt x="583" y="3762"/>
                    </a:lnTo>
                    <a:cubicBezTo>
                      <a:pt x="651" y="4084"/>
                      <a:pt x="715" y="4406"/>
                      <a:pt x="779" y="4727"/>
                    </a:cubicBezTo>
                    <a:cubicBezTo>
                      <a:pt x="1004" y="5861"/>
                      <a:pt x="1237" y="7032"/>
                      <a:pt x="1642" y="8153"/>
                    </a:cubicBezTo>
                    <a:cubicBezTo>
                      <a:pt x="1672" y="8232"/>
                      <a:pt x="1700" y="8322"/>
                      <a:pt x="1732" y="8420"/>
                    </a:cubicBezTo>
                    <a:cubicBezTo>
                      <a:pt x="1936" y="9038"/>
                      <a:pt x="2243" y="9975"/>
                      <a:pt x="3014" y="10139"/>
                    </a:cubicBezTo>
                    <a:cubicBezTo>
                      <a:pt x="3165" y="10171"/>
                      <a:pt x="3318" y="10189"/>
                      <a:pt x="3472" y="10190"/>
                    </a:cubicBezTo>
                    <a:cubicBezTo>
                      <a:pt x="3816" y="10190"/>
                      <a:pt x="4111" y="10093"/>
                      <a:pt x="4353" y="9902"/>
                    </a:cubicBezTo>
                    <a:cubicBezTo>
                      <a:pt x="4807" y="9542"/>
                      <a:pt x="5038" y="8889"/>
                      <a:pt x="5060" y="7903"/>
                    </a:cubicBezTo>
                    <a:cubicBezTo>
                      <a:pt x="5107" y="5853"/>
                      <a:pt x="4195" y="2887"/>
                      <a:pt x="3915" y="2028"/>
                    </a:cubicBezTo>
                    <a:cubicBezTo>
                      <a:pt x="3567" y="962"/>
                      <a:pt x="2951" y="240"/>
                      <a:pt x="2226" y="49"/>
                    </a:cubicBezTo>
                    <a:cubicBezTo>
                      <a:pt x="2104" y="17"/>
                      <a:pt x="1981" y="1"/>
                      <a:pt x="18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2">
                <a:extLst>
                  <a:ext uri="{FF2B5EF4-FFF2-40B4-BE49-F238E27FC236}">
                    <a16:creationId xmlns:a16="http://schemas.microsoft.com/office/drawing/2014/main" id="{48C03D87-4ACC-7BEF-AA32-EBE144DC07B9}"/>
                  </a:ext>
                </a:extLst>
              </p:cNvPr>
              <p:cNvSpPr/>
              <p:nvPr/>
            </p:nvSpPr>
            <p:spPr>
              <a:xfrm>
                <a:off x="5473803" y="3860276"/>
                <a:ext cx="189142" cy="256600"/>
              </a:xfrm>
              <a:custGeom>
                <a:avLst/>
                <a:gdLst/>
                <a:ahLst/>
                <a:cxnLst/>
                <a:rect l="l" t="t" r="r" b="b"/>
                <a:pathLst>
                  <a:path w="9606" h="13032" extrusionOk="0">
                    <a:moveTo>
                      <a:pt x="295" y="0"/>
                    </a:moveTo>
                    <a:lnTo>
                      <a:pt x="295" y="0"/>
                    </a:lnTo>
                    <a:cubicBezTo>
                      <a:pt x="295" y="0"/>
                      <a:pt x="1" y="5292"/>
                      <a:pt x="687" y="5684"/>
                    </a:cubicBezTo>
                    <a:cubicBezTo>
                      <a:pt x="1374" y="6075"/>
                      <a:pt x="3922" y="6762"/>
                      <a:pt x="4216" y="6860"/>
                    </a:cubicBezTo>
                    <a:cubicBezTo>
                      <a:pt x="4510" y="6959"/>
                      <a:pt x="4313" y="7350"/>
                      <a:pt x="3922" y="8722"/>
                    </a:cubicBezTo>
                    <a:cubicBezTo>
                      <a:pt x="3529" y="10094"/>
                      <a:pt x="3922" y="11956"/>
                      <a:pt x="5098" y="12643"/>
                    </a:cubicBezTo>
                    <a:cubicBezTo>
                      <a:pt x="5537" y="12899"/>
                      <a:pt x="5935" y="13032"/>
                      <a:pt x="6266" y="13032"/>
                    </a:cubicBezTo>
                    <a:cubicBezTo>
                      <a:pt x="6823" y="13032"/>
                      <a:pt x="7192" y="12657"/>
                      <a:pt x="7253" y="11858"/>
                    </a:cubicBezTo>
                    <a:cubicBezTo>
                      <a:pt x="7352" y="10585"/>
                      <a:pt x="9606" y="6958"/>
                      <a:pt x="8919" y="5880"/>
                    </a:cubicBezTo>
                    <a:cubicBezTo>
                      <a:pt x="8234" y="4802"/>
                      <a:pt x="7155" y="3724"/>
                      <a:pt x="4999" y="3430"/>
                    </a:cubicBezTo>
                    <a:cubicBezTo>
                      <a:pt x="2843" y="3136"/>
                      <a:pt x="295" y="0"/>
                      <a:pt x="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2">
                <a:extLst>
                  <a:ext uri="{FF2B5EF4-FFF2-40B4-BE49-F238E27FC236}">
                    <a16:creationId xmlns:a16="http://schemas.microsoft.com/office/drawing/2014/main" id="{2E2E7EF1-2D1E-B40E-9033-501707F618B8}"/>
                  </a:ext>
                </a:extLst>
              </p:cNvPr>
              <p:cNvSpPr/>
              <p:nvPr/>
            </p:nvSpPr>
            <p:spPr>
              <a:xfrm>
                <a:off x="5469865" y="3854330"/>
                <a:ext cx="194557" cy="268473"/>
              </a:xfrm>
              <a:custGeom>
                <a:avLst/>
                <a:gdLst/>
                <a:ahLst/>
                <a:cxnLst/>
                <a:rect l="l" t="t" r="r" b="b"/>
                <a:pathLst>
                  <a:path w="9881" h="13635" extrusionOk="0">
                    <a:moveTo>
                      <a:pt x="761" y="1063"/>
                    </a:moveTo>
                    <a:cubicBezTo>
                      <a:pt x="1630" y="2006"/>
                      <a:pt x="3476" y="3801"/>
                      <a:pt x="5160" y="4029"/>
                    </a:cubicBezTo>
                    <a:cubicBezTo>
                      <a:pt x="7354" y="4327"/>
                      <a:pt x="8326" y="5493"/>
                      <a:pt x="8867" y="6342"/>
                    </a:cubicBezTo>
                    <a:cubicBezTo>
                      <a:pt x="9206" y="6873"/>
                      <a:pt x="8482" y="8572"/>
                      <a:pt x="7955" y="9813"/>
                    </a:cubicBezTo>
                    <a:cubicBezTo>
                      <a:pt x="7548" y="10771"/>
                      <a:pt x="7196" y="11598"/>
                      <a:pt x="7154" y="12136"/>
                    </a:cubicBezTo>
                    <a:cubicBezTo>
                      <a:pt x="7132" y="12436"/>
                      <a:pt x="7047" y="12821"/>
                      <a:pt x="6771" y="12966"/>
                    </a:cubicBezTo>
                    <a:cubicBezTo>
                      <a:pt x="6687" y="13010"/>
                      <a:pt x="6585" y="13032"/>
                      <a:pt x="6468" y="13032"/>
                    </a:cubicBezTo>
                    <a:cubicBezTo>
                      <a:pt x="6194" y="13032"/>
                      <a:pt x="5841" y="12913"/>
                      <a:pt x="5449" y="12685"/>
                    </a:cubicBezTo>
                    <a:cubicBezTo>
                      <a:pt x="4393" y="12069"/>
                      <a:pt x="4060" y="10338"/>
                      <a:pt x="4411" y="9107"/>
                    </a:cubicBezTo>
                    <a:cubicBezTo>
                      <a:pt x="4488" y="8840"/>
                      <a:pt x="4555" y="8610"/>
                      <a:pt x="4615" y="8413"/>
                    </a:cubicBezTo>
                    <a:cubicBezTo>
                      <a:pt x="4879" y="7532"/>
                      <a:pt x="5025" y="7049"/>
                      <a:pt x="4512" y="6877"/>
                    </a:cubicBezTo>
                    <a:cubicBezTo>
                      <a:pt x="4449" y="6856"/>
                      <a:pt x="4289" y="6810"/>
                      <a:pt x="4067" y="6746"/>
                    </a:cubicBezTo>
                    <a:cubicBezTo>
                      <a:pt x="3314" y="6528"/>
                      <a:pt x="1551" y="6018"/>
                      <a:pt x="1050" y="5734"/>
                    </a:cubicBezTo>
                    <a:cubicBezTo>
                      <a:pt x="759" y="5449"/>
                      <a:pt x="681" y="3220"/>
                      <a:pt x="761" y="1063"/>
                    </a:cubicBezTo>
                    <a:close/>
                    <a:moveTo>
                      <a:pt x="497" y="0"/>
                    </a:moveTo>
                    <a:cubicBezTo>
                      <a:pt x="349" y="0"/>
                      <a:pt x="204" y="110"/>
                      <a:pt x="195" y="286"/>
                    </a:cubicBezTo>
                    <a:cubicBezTo>
                      <a:pt x="81" y="2331"/>
                      <a:pt x="0" y="5826"/>
                      <a:pt x="738" y="6246"/>
                    </a:cubicBezTo>
                    <a:cubicBezTo>
                      <a:pt x="1244" y="6535"/>
                      <a:pt x="2556" y="6935"/>
                      <a:pt x="3899" y="7322"/>
                    </a:cubicBezTo>
                    <a:cubicBezTo>
                      <a:pt x="4054" y="7367"/>
                      <a:pt x="4176" y="7403"/>
                      <a:pt x="4254" y="7427"/>
                    </a:cubicBezTo>
                    <a:cubicBezTo>
                      <a:pt x="4239" y="7574"/>
                      <a:pt x="4141" y="7900"/>
                      <a:pt x="4039" y="8240"/>
                    </a:cubicBezTo>
                    <a:cubicBezTo>
                      <a:pt x="3979" y="8441"/>
                      <a:pt x="3909" y="8672"/>
                      <a:pt x="3832" y="8941"/>
                    </a:cubicBezTo>
                    <a:cubicBezTo>
                      <a:pt x="3421" y="10383"/>
                      <a:pt x="3806" y="12422"/>
                      <a:pt x="5146" y="13203"/>
                    </a:cubicBezTo>
                    <a:cubicBezTo>
                      <a:pt x="5636" y="13489"/>
                      <a:pt x="6081" y="13635"/>
                      <a:pt x="6467" y="13635"/>
                    </a:cubicBezTo>
                    <a:cubicBezTo>
                      <a:pt x="6681" y="13635"/>
                      <a:pt x="6878" y="13590"/>
                      <a:pt x="7050" y="13500"/>
                    </a:cubicBezTo>
                    <a:cubicBezTo>
                      <a:pt x="7336" y="13349"/>
                      <a:pt x="7690" y="12999"/>
                      <a:pt x="7753" y="12184"/>
                    </a:cubicBezTo>
                    <a:cubicBezTo>
                      <a:pt x="7786" y="11744"/>
                      <a:pt x="8136" y="10921"/>
                      <a:pt x="8507" y="10049"/>
                    </a:cubicBezTo>
                    <a:cubicBezTo>
                      <a:pt x="9182" y="8461"/>
                      <a:pt x="9880" y="6819"/>
                      <a:pt x="9373" y="6021"/>
                    </a:cubicBezTo>
                    <a:cubicBezTo>
                      <a:pt x="8768" y="5070"/>
                      <a:pt x="7681" y="3767"/>
                      <a:pt x="5240" y="3435"/>
                    </a:cubicBezTo>
                    <a:cubicBezTo>
                      <a:pt x="3228" y="3160"/>
                      <a:pt x="753" y="143"/>
                      <a:pt x="728" y="112"/>
                    </a:cubicBezTo>
                    <a:cubicBezTo>
                      <a:pt x="666" y="35"/>
                      <a:pt x="581" y="0"/>
                      <a:pt x="49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2">
                <a:extLst>
                  <a:ext uri="{FF2B5EF4-FFF2-40B4-BE49-F238E27FC236}">
                    <a16:creationId xmlns:a16="http://schemas.microsoft.com/office/drawing/2014/main" id="{5098E699-F5F7-8649-418B-FDCC0D267229}"/>
                  </a:ext>
                </a:extLst>
              </p:cNvPr>
              <p:cNvSpPr/>
              <p:nvPr/>
            </p:nvSpPr>
            <p:spPr>
              <a:xfrm>
                <a:off x="5305296" y="3778425"/>
                <a:ext cx="119361" cy="251441"/>
              </a:xfrm>
              <a:custGeom>
                <a:avLst/>
                <a:gdLst/>
                <a:ahLst/>
                <a:cxnLst/>
                <a:rect l="l" t="t" r="r" b="b"/>
                <a:pathLst>
                  <a:path w="6062" h="12770" extrusionOk="0">
                    <a:moveTo>
                      <a:pt x="2135" y="0"/>
                    </a:moveTo>
                    <a:cubicBezTo>
                      <a:pt x="1744" y="0"/>
                      <a:pt x="1353" y="156"/>
                      <a:pt x="989" y="488"/>
                    </a:cubicBezTo>
                    <a:cubicBezTo>
                      <a:pt x="1" y="1390"/>
                      <a:pt x="598" y="3433"/>
                      <a:pt x="829" y="4526"/>
                    </a:cubicBezTo>
                    <a:cubicBezTo>
                      <a:pt x="1240" y="6472"/>
                      <a:pt x="1544" y="8442"/>
                      <a:pt x="2225" y="10320"/>
                    </a:cubicBezTo>
                    <a:cubicBezTo>
                      <a:pt x="2498" y="11072"/>
                      <a:pt x="2820" y="12512"/>
                      <a:pt x="3758" y="12710"/>
                    </a:cubicBezTo>
                    <a:cubicBezTo>
                      <a:pt x="3947" y="12750"/>
                      <a:pt x="4121" y="12769"/>
                      <a:pt x="4282" y="12769"/>
                    </a:cubicBezTo>
                    <a:cubicBezTo>
                      <a:pt x="5523" y="12769"/>
                      <a:pt x="5964" y="11637"/>
                      <a:pt x="5999" y="10114"/>
                    </a:cubicBezTo>
                    <a:cubicBezTo>
                      <a:pt x="6062" y="7350"/>
                      <a:pt x="4779" y="3301"/>
                      <a:pt x="4493" y="2425"/>
                    </a:cubicBezTo>
                    <a:cubicBezTo>
                      <a:pt x="3994" y="896"/>
                      <a:pt x="3069" y="0"/>
                      <a:pt x="2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2">
                <a:extLst>
                  <a:ext uri="{FF2B5EF4-FFF2-40B4-BE49-F238E27FC236}">
                    <a16:creationId xmlns:a16="http://schemas.microsoft.com/office/drawing/2014/main" id="{BC7D0F81-174B-0EE3-2A74-5E30D209FBEF}"/>
                  </a:ext>
                </a:extLst>
              </p:cNvPr>
              <p:cNvSpPr/>
              <p:nvPr/>
            </p:nvSpPr>
            <p:spPr>
              <a:xfrm>
                <a:off x="5300767" y="3772518"/>
                <a:ext cx="129777" cy="263255"/>
              </a:xfrm>
              <a:custGeom>
                <a:avLst/>
                <a:gdLst/>
                <a:ahLst/>
                <a:cxnLst/>
                <a:rect l="l" t="t" r="r" b="b"/>
                <a:pathLst>
                  <a:path w="6591" h="13370" extrusionOk="0">
                    <a:moveTo>
                      <a:pt x="2368" y="601"/>
                    </a:moveTo>
                    <a:cubicBezTo>
                      <a:pt x="2473" y="601"/>
                      <a:pt x="2576" y="616"/>
                      <a:pt x="2677" y="643"/>
                    </a:cubicBezTo>
                    <a:cubicBezTo>
                      <a:pt x="3397" y="833"/>
                      <a:pt x="4055" y="1646"/>
                      <a:pt x="4438" y="2819"/>
                    </a:cubicBezTo>
                    <a:cubicBezTo>
                      <a:pt x="4802" y="3935"/>
                      <a:pt x="5988" y="7788"/>
                      <a:pt x="5929" y="10407"/>
                    </a:cubicBezTo>
                    <a:cubicBezTo>
                      <a:pt x="5905" y="11483"/>
                      <a:pt x="5677" y="12199"/>
                      <a:pt x="5253" y="12536"/>
                    </a:cubicBezTo>
                    <a:cubicBezTo>
                      <a:pt x="5056" y="12692"/>
                      <a:pt x="4813" y="12770"/>
                      <a:pt x="4516" y="12770"/>
                    </a:cubicBezTo>
                    <a:cubicBezTo>
                      <a:pt x="4373" y="12770"/>
                      <a:pt x="4218" y="12752"/>
                      <a:pt x="4050" y="12716"/>
                    </a:cubicBezTo>
                    <a:cubicBezTo>
                      <a:pt x="3420" y="12582"/>
                      <a:pt x="3099" y="11607"/>
                      <a:pt x="2865" y="10894"/>
                    </a:cubicBezTo>
                    <a:cubicBezTo>
                      <a:pt x="2820" y="10758"/>
                      <a:pt x="2779" y="10630"/>
                      <a:pt x="2738" y="10518"/>
                    </a:cubicBezTo>
                    <a:cubicBezTo>
                      <a:pt x="2217" y="9078"/>
                      <a:pt x="1912" y="7545"/>
                      <a:pt x="1617" y="6063"/>
                    </a:cubicBezTo>
                    <a:cubicBezTo>
                      <a:pt x="1531" y="5630"/>
                      <a:pt x="1445" y="5196"/>
                      <a:pt x="1353" y="4764"/>
                    </a:cubicBezTo>
                    <a:lnTo>
                      <a:pt x="1272" y="4394"/>
                    </a:lnTo>
                    <a:cubicBezTo>
                      <a:pt x="1030" y="3321"/>
                      <a:pt x="663" y="1702"/>
                      <a:pt x="1422" y="1009"/>
                    </a:cubicBezTo>
                    <a:cubicBezTo>
                      <a:pt x="1719" y="739"/>
                      <a:pt x="2041" y="601"/>
                      <a:pt x="2368" y="601"/>
                    </a:cubicBezTo>
                    <a:close/>
                    <a:moveTo>
                      <a:pt x="2370" y="0"/>
                    </a:moveTo>
                    <a:cubicBezTo>
                      <a:pt x="1894" y="0"/>
                      <a:pt x="1426" y="193"/>
                      <a:pt x="1017" y="565"/>
                    </a:cubicBezTo>
                    <a:cubicBezTo>
                      <a:pt x="1" y="1493"/>
                      <a:pt x="413" y="3318"/>
                      <a:pt x="685" y="4526"/>
                    </a:cubicBezTo>
                    <a:lnTo>
                      <a:pt x="765" y="4888"/>
                    </a:lnTo>
                    <a:cubicBezTo>
                      <a:pt x="857" y="5318"/>
                      <a:pt x="942" y="5748"/>
                      <a:pt x="1027" y="6180"/>
                    </a:cubicBezTo>
                    <a:cubicBezTo>
                      <a:pt x="1326" y="7683"/>
                      <a:pt x="1636" y="9239"/>
                      <a:pt x="2173" y="10722"/>
                    </a:cubicBezTo>
                    <a:cubicBezTo>
                      <a:pt x="2212" y="10829"/>
                      <a:pt x="2251" y="10951"/>
                      <a:pt x="2294" y="11081"/>
                    </a:cubicBezTo>
                    <a:cubicBezTo>
                      <a:pt x="2573" y="11933"/>
                      <a:pt x="2956" y="13099"/>
                      <a:pt x="3926" y="13305"/>
                    </a:cubicBezTo>
                    <a:cubicBezTo>
                      <a:pt x="4120" y="13346"/>
                      <a:pt x="4316" y="13367"/>
                      <a:pt x="4513" y="13370"/>
                    </a:cubicBezTo>
                    <a:cubicBezTo>
                      <a:pt x="4948" y="13370"/>
                      <a:pt x="5321" y="13249"/>
                      <a:pt x="5625" y="13007"/>
                    </a:cubicBezTo>
                    <a:cubicBezTo>
                      <a:pt x="6197" y="12554"/>
                      <a:pt x="6500" y="11684"/>
                      <a:pt x="6530" y="10421"/>
                    </a:cubicBezTo>
                    <a:cubicBezTo>
                      <a:pt x="6590" y="7705"/>
                      <a:pt x="5381" y="3772"/>
                      <a:pt x="5009" y="2631"/>
                    </a:cubicBezTo>
                    <a:cubicBezTo>
                      <a:pt x="4557" y="1244"/>
                      <a:pt x="3763" y="307"/>
                      <a:pt x="2831" y="61"/>
                    </a:cubicBezTo>
                    <a:cubicBezTo>
                      <a:pt x="2677" y="20"/>
                      <a:pt x="2523" y="0"/>
                      <a:pt x="237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2">
                <a:extLst>
                  <a:ext uri="{FF2B5EF4-FFF2-40B4-BE49-F238E27FC236}">
                    <a16:creationId xmlns:a16="http://schemas.microsoft.com/office/drawing/2014/main" id="{AE36BC3D-D7A8-6D37-99CC-903859DC4993}"/>
                  </a:ext>
                </a:extLst>
              </p:cNvPr>
              <p:cNvSpPr/>
              <p:nvPr/>
            </p:nvSpPr>
            <p:spPr>
              <a:xfrm>
                <a:off x="5397819" y="3800183"/>
                <a:ext cx="119361" cy="251441"/>
              </a:xfrm>
              <a:custGeom>
                <a:avLst/>
                <a:gdLst/>
                <a:ahLst/>
                <a:cxnLst/>
                <a:rect l="l" t="t" r="r" b="b"/>
                <a:pathLst>
                  <a:path w="6062" h="12770" extrusionOk="0">
                    <a:moveTo>
                      <a:pt x="2134" y="0"/>
                    </a:moveTo>
                    <a:cubicBezTo>
                      <a:pt x="1744" y="0"/>
                      <a:pt x="1352" y="156"/>
                      <a:pt x="989" y="488"/>
                    </a:cubicBezTo>
                    <a:cubicBezTo>
                      <a:pt x="0" y="1390"/>
                      <a:pt x="598" y="3432"/>
                      <a:pt x="829" y="4526"/>
                    </a:cubicBezTo>
                    <a:cubicBezTo>
                      <a:pt x="1240" y="6470"/>
                      <a:pt x="1544" y="8441"/>
                      <a:pt x="2225" y="10320"/>
                    </a:cubicBezTo>
                    <a:cubicBezTo>
                      <a:pt x="2497" y="11072"/>
                      <a:pt x="2820" y="12513"/>
                      <a:pt x="3758" y="12711"/>
                    </a:cubicBezTo>
                    <a:cubicBezTo>
                      <a:pt x="3946" y="12750"/>
                      <a:pt x="4121" y="12769"/>
                      <a:pt x="4281" y="12769"/>
                    </a:cubicBezTo>
                    <a:cubicBezTo>
                      <a:pt x="5523" y="12769"/>
                      <a:pt x="5965" y="11636"/>
                      <a:pt x="5999" y="10114"/>
                    </a:cubicBezTo>
                    <a:cubicBezTo>
                      <a:pt x="6061" y="7349"/>
                      <a:pt x="4780" y="3301"/>
                      <a:pt x="4493" y="2424"/>
                    </a:cubicBezTo>
                    <a:cubicBezTo>
                      <a:pt x="3994" y="896"/>
                      <a:pt x="3069" y="0"/>
                      <a:pt x="21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2">
                <a:extLst>
                  <a:ext uri="{FF2B5EF4-FFF2-40B4-BE49-F238E27FC236}">
                    <a16:creationId xmlns:a16="http://schemas.microsoft.com/office/drawing/2014/main" id="{7488055A-DA9B-9EEA-EAAB-8810EE448F9A}"/>
                  </a:ext>
                </a:extLst>
              </p:cNvPr>
              <p:cNvSpPr/>
              <p:nvPr/>
            </p:nvSpPr>
            <p:spPr>
              <a:xfrm>
                <a:off x="5393270" y="3794256"/>
                <a:ext cx="129796" cy="263255"/>
              </a:xfrm>
              <a:custGeom>
                <a:avLst/>
                <a:gdLst/>
                <a:ahLst/>
                <a:cxnLst/>
                <a:rect l="l" t="t" r="r" b="b"/>
                <a:pathLst>
                  <a:path w="6592" h="13370" extrusionOk="0">
                    <a:moveTo>
                      <a:pt x="2369" y="602"/>
                    </a:moveTo>
                    <a:cubicBezTo>
                      <a:pt x="2472" y="602"/>
                      <a:pt x="2577" y="616"/>
                      <a:pt x="2676" y="643"/>
                    </a:cubicBezTo>
                    <a:cubicBezTo>
                      <a:pt x="3397" y="832"/>
                      <a:pt x="4056" y="1646"/>
                      <a:pt x="4438" y="2818"/>
                    </a:cubicBezTo>
                    <a:cubicBezTo>
                      <a:pt x="4803" y="3938"/>
                      <a:pt x="5989" y="7792"/>
                      <a:pt x="5930" y="10408"/>
                    </a:cubicBezTo>
                    <a:cubicBezTo>
                      <a:pt x="5905" y="11484"/>
                      <a:pt x="5678" y="12201"/>
                      <a:pt x="5253" y="12536"/>
                    </a:cubicBezTo>
                    <a:cubicBezTo>
                      <a:pt x="5056" y="12692"/>
                      <a:pt x="4814" y="12770"/>
                      <a:pt x="4517" y="12770"/>
                    </a:cubicBezTo>
                    <a:cubicBezTo>
                      <a:pt x="4374" y="12770"/>
                      <a:pt x="4219" y="12752"/>
                      <a:pt x="4050" y="12716"/>
                    </a:cubicBezTo>
                    <a:cubicBezTo>
                      <a:pt x="3420" y="12583"/>
                      <a:pt x="3099" y="11608"/>
                      <a:pt x="2865" y="10895"/>
                    </a:cubicBezTo>
                    <a:cubicBezTo>
                      <a:pt x="2820" y="10758"/>
                      <a:pt x="2778" y="10631"/>
                      <a:pt x="2738" y="10518"/>
                    </a:cubicBezTo>
                    <a:cubicBezTo>
                      <a:pt x="2216" y="9078"/>
                      <a:pt x="1911" y="7543"/>
                      <a:pt x="1616" y="6061"/>
                    </a:cubicBezTo>
                    <a:cubicBezTo>
                      <a:pt x="1531" y="5628"/>
                      <a:pt x="1444" y="5196"/>
                      <a:pt x="1353" y="4764"/>
                    </a:cubicBezTo>
                    <a:lnTo>
                      <a:pt x="1272" y="4397"/>
                    </a:lnTo>
                    <a:cubicBezTo>
                      <a:pt x="1029" y="3324"/>
                      <a:pt x="664" y="1703"/>
                      <a:pt x="1423" y="1010"/>
                    </a:cubicBezTo>
                    <a:cubicBezTo>
                      <a:pt x="1718" y="740"/>
                      <a:pt x="2041" y="602"/>
                      <a:pt x="2368" y="602"/>
                    </a:cubicBezTo>
                    <a:close/>
                    <a:moveTo>
                      <a:pt x="2369" y="0"/>
                    </a:moveTo>
                    <a:cubicBezTo>
                      <a:pt x="1893" y="0"/>
                      <a:pt x="1425" y="193"/>
                      <a:pt x="1017" y="566"/>
                    </a:cubicBezTo>
                    <a:cubicBezTo>
                      <a:pt x="0" y="1493"/>
                      <a:pt x="413" y="3319"/>
                      <a:pt x="685" y="4528"/>
                    </a:cubicBezTo>
                    <a:lnTo>
                      <a:pt x="765" y="4887"/>
                    </a:lnTo>
                    <a:cubicBezTo>
                      <a:pt x="856" y="5318"/>
                      <a:pt x="942" y="5747"/>
                      <a:pt x="1027" y="6177"/>
                    </a:cubicBezTo>
                    <a:cubicBezTo>
                      <a:pt x="1326" y="7682"/>
                      <a:pt x="1635" y="9238"/>
                      <a:pt x="2172" y="10722"/>
                    </a:cubicBezTo>
                    <a:cubicBezTo>
                      <a:pt x="2211" y="10830"/>
                      <a:pt x="2250" y="10951"/>
                      <a:pt x="2294" y="11081"/>
                    </a:cubicBezTo>
                    <a:cubicBezTo>
                      <a:pt x="2573" y="11934"/>
                      <a:pt x="2956" y="13100"/>
                      <a:pt x="3926" y="13304"/>
                    </a:cubicBezTo>
                    <a:cubicBezTo>
                      <a:pt x="4119" y="13347"/>
                      <a:pt x="4316" y="13368"/>
                      <a:pt x="4514" y="13370"/>
                    </a:cubicBezTo>
                    <a:cubicBezTo>
                      <a:pt x="4949" y="13370"/>
                      <a:pt x="5321" y="13249"/>
                      <a:pt x="5626" y="13007"/>
                    </a:cubicBezTo>
                    <a:cubicBezTo>
                      <a:pt x="6197" y="12554"/>
                      <a:pt x="6501" y="11684"/>
                      <a:pt x="6529" y="10421"/>
                    </a:cubicBezTo>
                    <a:cubicBezTo>
                      <a:pt x="6591" y="7709"/>
                      <a:pt x="5382" y="3773"/>
                      <a:pt x="5009" y="2631"/>
                    </a:cubicBezTo>
                    <a:cubicBezTo>
                      <a:pt x="4557" y="1244"/>
                      <a:pt x="3762" y="307"/>
                      <a:pt x="2830" y="61"/>
                    </a:cubicBezTo>
                    <a:cubicBezTo>
                      <a:pt x="2677" y="20"/>
                      <a:pt x="2522" y="0"/>
                      <a:pt x="236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2">
                <a:extLst>
                  <a:ext uri="{FF2B5EF4-FFF2-40B4-BE49-F238E27FC236}">
                    <a16:creationId xmlns:a16="http://schemas.microsoft.com/office/drawing/2014/main" id="{DAF93E79-1E1A-297B-93CD-E611A8D03E97}"/>
                  </a:ext>
                </a:extLst>
              </p:cNvPr>
              <p:cNvSpPr/>
              <p:nvPr/>
            </p:nvSpPr>
            <p:spPr>
              <a:xfrm>
                <a:off x="6234664" y="4064659"/>
                <a:ext cx="190245" cy="261877"/>
              </a:xfrm>
              <a:custGeom>
                <a:avLst/>
                <a:gdLst/>
                <a:ahLst/>
                <a:cxnLst/>
                <a:rect l="l" t="t" r="r" b="b"/>
                <a:pathLst>
                  <a:path w="9662" h="13300" extrusionOk="0">
                    <a:moveTo>
                      <a:pt x="7147" y="0"/>
                    </a:moveTo>
                    <a:cubicBezTo>
                      <a:pt x="6326" y="0"/>
                      <a:pt x="5413" y="557"/>
                      <a:pt x="4636" y="1636"/>
                    </a:cubicBezTo>
                    <a:cubicBezTo>
                      <a:pt x="4048" y="2451"/>
                      <a:pt x="1375" y="6237"/>
                      <a:pt x="528" y="9296"/>
                    </a:cubicBezTo>
                    <a:cubicBezTo>
                      <a:pt x="0" y="11199"/>
                      <a:pt x="179" y="12820"/>
                      <a:pt x="2006" y="13269"/>
                    </a:cubicBezTo>
                    <a:cubicBezTo>
                      <a:pt x="2091" y="13290"/>
                      <a:pt x="2175" y="13300"/>
                      <a:pt x="2257" y="13300"/>
                    </a:cubicBezTo>
                    <a:cubicBezTo>
                      <a:pt x="3180" y="13300"/>
                      <a:pt x="3905" y="12056"/>
                      <a:pt x="4394" y="11426"/>
                    </a:cubicBezTo>
                    <a:cubicBezTo>
                      <a:pt x="5723" y="9712"/>
                      <a:pt x="6691" y="7707"/>
                      <a:pt x="7763" y="5785"/>
                    </a:cubicBezTo>
                    <a:cubicBezTo>
                      <a:pt x="8364" y="4704"/>
                      <a:pt x="9662" y="2769"/>
                      <a:pt x="8928" y="1282"/>
                    </a:cubicBezTo>
                    <a:cubicBezTo>
                      <a:pt x="8503" y="420"/>
                      <a:pt x="7860" y="0"/>
                      <a:pt x="7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a:extLst>
                  <a:ext uri="{FF2B5EF4-FFF2-40B4-BE49-F238E27FC236}">
                    <a16:creationId xmlns:a16="http://schemas.microsoft.com/office/drawing/2014/main" id="{270BB1A6-A1B1-56A5-9923-1AF054B7CF6E}"/>
                  </a:ext>
                </a:extLst>
              </p:cNvPr>
              <p:cNvSpPr/>
              <p:nvPr/>
            </p:nvSpPr>
            <p:spPr>
              <a:xfrm>
                <a:off x="6231769" y="4058732"/>
                <a:ext cx="198357" cy="273750"/>
              </a:xfrm>
              <a:custGeom>
                <a:avLst/>
                <a:gdLst/>
                <a:ahLst/>
                <a:cxnLst/>
                <a:rect l="l" t="t" r="r" b="b"/>
                <a:pathLst>
                  <a:path w="10074" h="13903" extrusionOk="0">
                    <a:moveTo>
                      <a:pt x="7290" y="602"/>
                    </a:moveTo>
                    <a:cubicBezTo>
                      <a:pt x="7333" y="602"/>
                      <a:pt x="7375" y="604"/>
                      <a:pt x="7416" y="607"/>
                    </a:cubicBezTo>
                    <a:cubicBezTo>
                      <a:pt x="7991" y="655"/>
                      <a:pt x="8472" y="1039"/>
                      <a:pt x="8806" y="1716"/>
                    </a:cubicBezTo>
                    <a:cubicBezTo>
                      <a:pt x="9394" y="2906"/>
                      <a:pt x="8467" y="4514"/>
                      <a:pt x="7854" y="5578"/>
                    </a:cubicBezTo>
                    <a:cubicBezTo>
                      <a:pt x="7779" y="5707"/>
                      <a:pt x="7709" y="5829"/>
                      <a:pt x="7646" y="5941"/>
                    </a:cubicBezTo>
                    <a:cubicBezTo>
                      <a:pt x="7409" y="6367"/>
                      <a:pt x="7176" y="6798"/>
                      <a:pt x="6943" y="7228"/>
                    </a:cubicBezTo>
                    <a:cubicBezTo>
                      <a:pt x="6148" y="8703"/>
                      <a:pt x="5324" y="10228"/>
                      <a:pt x="4304" y="11543"/>
                    </a:cubicBezTo>
                    <a:cubicBezTo>
                      <a:pt x="4225" y="11646"/>
                      <a:pt x="4138" y="11764"/>
                      <a:pt x="4047" y="11891"/>
                    </a:cubicBezTo>
                    <a:cubicBezTo>
                      <a:pt x="3610" y="12495"/>
                      <a:pt x="3025" y="13299"/>
                      <a:pt x="2398" y="13299"/>
                    </a:cubicBezTo>
                    <a:cubicBezTo>
                      <a:pt x="2341" y="13299"/>
                      <a:pt x="2283" y="13293"/>
                      <a:pt x="2226" y="13279"/>
                    </a:cubicBezTo>
                    <a:cubicBezTo>
                      <a:pt x="1639" y="13135"/>
                      <a:pt x="1234" y="12862"/>
                      <a:pt x="991" y="12446"/>
                    </a:cubicBezTo>
                    <a:cubicBezTo>
                      <a:pt x="633" y="11836"/>
                      <a:pt x="624" y="10904"/>
                      <a:pt x="964" y="9678"/>
                    </a:cubicBezTo>
                    <a:cubicBezTo>
                      <a:pt x="1770" y="6773"/>
                      <a:pt x="4278" y="3153"/>
                      <a:pt x="5027" y="2112"/>
                    </a:cubicBezTo>
                    <a:cubicBezTo>
                      <a:pt x="5724" y="1145"/>
                      <a:pt x="6544" y="602"/>
                      <a:pt x="7290" y="602"/>
                    </a:cubicBezTo>
                    <a:close/>
                    <a:moveTo>
                      <a:pt x="7294" y="1"/>
                    </a:moveTo>
                    <a:cubicBezTo>
                      <a:pt x="6344" y="1"/>
                      <a:pt x="5353" y="632"/>
                      <a:pt x="4539" y="1761"/>
                    </a:cubicBezTo>
                    <a:cubicBezTo>
                      <a:pt x="3775" y="2821"/>
                      <a:pt x="1217" y="6516"/>
                      <a:pt x="384" y="9516"/>
                    </a:cubicBezTo>
                    <a:cubicBezTo>
                      <a:pt x="0" y="10905"/>
                      <a:pt x="30" y="11993"/>
                      <a:pt x="472" y="12749"/>
                    </a:cubicBezTo>
                    <a:cubicBezTo>
                      <a:pt x="798" y="13305"/>
                      <a:pt x="1339" y="13679"/>
                      <a:pt x="2082" y="13862"/>
                    </a:cubicBezTo>
                    <a:cubicBezTo>
                      <a:pt x="2188" y="13888"/>
                      <a:pt x="2297" y="13902"/>
                      <a:pt x="2406" y="13902"/>
                    </a:cubicBezTo>
                    <a:cubicBezTo>
                      <a:pt x="3333" y="13902"/>
                      <a:pt x="4046" y="12918"/>
                      <a:pt x="4534" y="12243"/>
                    </a:cubicBezTo>
                    <a:cubicBezTo>
                      <a:pt x="4621" y="12123"/>
                      <a:pt x="4702" y="12010"/>
                      <a:pt x="4778" y="11911"/>
                    </a:cubicBezTo>
                    <a:cubicBezTo>
                      <a:pt x="5829" y="10557"/>
                      <a:pt x="6665" y="9011"/>
                      <a:pt x="7472" y="7514"/>
                    </a:cubicBezTo>
                    <a:cubicBezTo>
                      <a:pt x="7704" y="7086"/>
                      <a:pt x="7934" y="6657"/>
                      <a:pt x="8172" y="6232"/>
                    </a:cubicBezTo>
                    <a:lnTo>
                      <a:pt x="8374" y="5877"/>
                    </a:lnTo>
                    <a:cubicBezTo>
                      <a:pt x="9051" y="4703"/>
                      <a:pt x="10073" y="2928"/>
                      <a:pt x="9344" y="1450"/>
                    </a:cubicBezTo>
                    <a:cubicBezTo>
                      <a:pt x="8919" y="585"/>
                      <a:pt x="8252" y="73"/>
                      <a:pt x="7466" y="8"/>
                    </a:cubicBezTo>
                    <a:cubicBezTo>
                      <a:pt x="7409" y="3"/>
                      <a:pt x="7351" y="1"/>
                      <a:pt x="729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2">
                <a:extLst>
                  <a:ext uri="{FF2B5EF4-FFF2-40B4-BE49-F238E27FC236}">
                    <a16:creationId xmlns:a16="http://schemas.microsoft.com/office/drawing/2014/main" id="{05576A33-6B29-3406-0429-C3565DAC7305}"/>
                  </a:ext>
                </a:extLst>
              </p:cNvPr>
              <p:cNvSpPr/>
              <p:nvPr/>
            </p:nvSpPr>
            <p:spPr>
              <a:xfrm>
                <a:off x="6327029" y="4148006"/>
                <a:ext cx="142871" cy="196683"/>
              </a:xfrm>
              <a:custGeom>
                <a:avLst/>
                <a:gdLst/>
                <a:ahLst/>
                <a:cxnLst/>
                <a:rect l="l" t="t" r="r" b="b"/>
                <a:pathLst>
                  <a:path w="7256" h="9989" extrusionOk="0">
                    <a:moveTo>
                      <a:pt x="5368" y="1"/>
                    </a:moveTo>
                    <a:cubicBezTo>
                      <a:pt x="4751" y="1"/>
                      <a:pt x="4066" y="418"/>
                      <a:pt x="3482" y="1229"/>
                    </a:cubicBezTo>
                    <a:cubicBezTo>
                      <a:pt x="3041" y="1842"/>
                      <a:pt x="1033" y="4685"/>
                      <a:pt x="397" y="6981"/>
                    </a:cubicBezTo>
                    <a:cubicBezTo>
                      <a:pt x="1" y="8410"/>
                      <a:pt x="136" y="9628"/>
                      <a:pt x="1508" y="9966"/>
                    </a:cubicBezTo>
                    <a:cubicBezTo>
                      <a:pt x="1571" y="9981"/>
                      <a:pt x="1634" y="9989"/>
                      <a:pt x="1695" y="9989"/>
                    </a:cubicBezTo>
                    <a:cubicBezTo>
                      <a:pt x="2388" y="9989"/>
                      <a:pt x="2933" y="9055"/>
                      <a:pt x="3300" y="8581"/>
                    </a:cubicBezTo>
                    <a:cubicBezTo>
                      <a:pt x="4299" y="7294"/>
                      <a:pt x="5026" y="5789"/>
                      <a:pt x="5829" y="4346"/>
                    </a:cubicBezTo>
                    <a:cubicBezTo>
                      <a:pt x="6282" y="3534"/>
                      <a:pt x="7256" y="2080"/>
                      <a:pt x="6706" y="963"/>
                    </a:cubicBezTo>
                    <a:cubicBezTo>
                      <a:pt x="6386" y="316"/>
                      <a:pt x="5903" y="1"/>
                      <a:pt x="53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2">
                <a:extLst>
                  <a:ext uri="{FF2B5EF4-FFF2-40B4-BE49-F238E27FC236}">
                    <a16:creationId xmlns:a16="http://schemas.microsoft.com/office/drawing/2014/main" id="{299901F9-F5EB-B475-D5F0-0544F5205B1F}"/>
                  </a:ext>
                </a:extLst>
              </p:cNvPr>
              <p:cNvSpPr/>
              <p:nvPr/>
            </p:nvSpPr>
            <p:spPr>
              <a:xfrm>
                <a:off x="6323347" y="4142099"/>
                <a:ext cx="152145" cy="208517"/>
              </a:xfrm>
              <a:custGeom>
                <a:avLst/>
                <a:gdLst/>
                <a:ahLst/>
                <a:cxnLst/>
                <a:rect l="l" t="t" r="r" b="b"/>
                <a:pathLst>
                  <a:path w="7727" h="10590" extrusionOk="0">
                    <a:moveTo>
                      <a:pt x="5548" y="601"/>
                    </a:moveTo>
                    <a:cubicBezTo>
                      <a:pt x="5579" y="601"/>
                      <a:pt x="5610" y="602"/>
                      <a:pt x="5641" y="605"/>
                    </a:cubicBezTo>
                    <a:cubicBezTo>
                      <a:pt x="6045" y="638"/>
                      <a:pt x="6385" y="912"/>
                      <a:pt x="6623" y="1396"/>
                    </a:cubicBezTo>
                    <a:cubicBezTo>
                      <a:pt x="7047" y="2253"/>
                      <a:pt x="6363" y="3440"/>
                      <a:pt x="5911" y="4225"/>
                    </a:cubicBezTo>
                    <a:lnTo>
                      <a:pt x="5754" y="4499"/>
                    </a:lnTo>
                    <a:cubicBezTo>
                      <a:pt x="5575" y="4820"/>
                      <a:pt x="5400" y="5145"/>
                      <a:pt x="5224" y="5469"/>
                    </a:cubicBezTo>
                    <a:cubicBezTo>
                      <a:pt x="4629" y="6574"/>
                      <a:pt x="4011" y="7714"/>
                      <a:pt x="3250" y="8696"/>
                    </a:cubicBezTo>
                    <a:cubicBezTo>
                      <a:pt x="3190" y="8773"/>
                      <a:pt x="3126" y="8863"/>
                      <a:pt x="3056" y="8959"/>
                    </a:cubicBezTo>
                    <a:cubicBezTo>
                      <a:pt x="2737" y="9400"/>
                      <a:pt x="2307" y="9985"/>
                      <a:pt x="1873" y="9985"/>
                    </a:cubicBezTo>
                    <a:cubicBezTo>
                      <a:pt x="1838" y="9985"/>
                      <a:pt x="1802" y="9981"/>
                      <a:pt x="1767" y="9973"/>
                    </a:cubicBezTo>
                    <a:cubicBezTo>
                      <a:pt x="1346" y="9870"/>
                      <a:pt x="1058" y="9677"/>
                      <a:pt x="886" y="9382"/>
                    </a:cubicBezTo>
                    <a:cubicBezTo>
                      <a:pt x="628" y="8941"/>
                      <a:pt x="624" y="8262"/>
                      <a:pt x="873" y="7361"/>
                    </a:cubicBezTo>
                    <a:lnTo>
                      <a:pt x="874" y="7361"/>
                    </a:lnTo>
                    <a:cubicBezTo>
                      <a:pt x="1474" y="5194"/>
                      <a:pt x="3352" y="2483"/>
                      <a:pt x="3913" y="1704"/>
                    </a:cubicBezTo>
                    <a:cubicBezTo>
                      <a:pt x="4413" y="1010"/>
                      <a:pt x="5017" y="601"/>
                      <a:pt x="5548" y="601"/>
                    </a:cubicBezTo>
                    <a:close/>
                    <a:moveTo>
                      <a:pt x="5561" y="0"/>
                    </a:moveTo>
                    <a:cubicBezTo>
                      <a:pt x="4827" y="0"/>
                      <a:pt x="4052" y="483"/>
                      <a:pt x="3425" y="1353"/>
                    </a:cubicBezTo>
                    <a:cubicBezTo>
                      <a:pt x="2850" y="2152"/>
                      <a:pt x="922" y="4937"/>
                      <a:pt x="293" y="7201"/>
                    </a:cubicBezTo>
                    <a:cubicBezTo>
                      <a:pt x="0" y="8264"/>
                      <a:pt x="24" y="9100"/>
                      <a:pt x="368" y="9687"/>
                    </a:cubicBezTo>
                    <a:cubicBezTo>
                      <a:pt x="623" y="10121"/>
                      <a:pt x="1045" y="10414"/>
                      <a:pt x="1624" y="10556"/>
                    </a:cubicBezTo>
                    <a:cubicBezTo>
                      <a:pt x="1709" y="10578"/>
                      <a:pt x="1798" y="10589"/>
                      <a:pt x="1887" y="10589"/>
                    </a:cubicBezTo>
                    <a:cubicBezTo>
                      <a:pt x="2618" y="10589"/>
                      <a:pt x="3166" y="9831"/>
                      <a:pt x="3542" y="9311"/>
                    </a:cubicBezTo>
                    <a:cubicBezTo>
                      <a:pt x="3607" y="9221"/>
                      <a:pt x="3669" y="9137"/>
                      <a:pt x="3725" y="9065"/>
                    </a:cubicBezTo>
                    <a:cubicBezTo>
                      <a:pt x="4517" y="8044"/>
                      <a:pt x="5145" y="6880"/>
                      <a:pt x="5753" y="5754"/>
                    </a:cubicBezTo>
                    <a:cubicBezTo>
                      <a:pt x="5927" y="5433"/>
                      <a:pt x="6102" y="5111"/>
                      <a:pt x="6280" y="4792"/>
                    </a:cubicBezTo>
                    <a:lnTo>
                      <a:pt x="6431" y="4525"/>
                    </a:lnTo>
                    <a:cubicBezTo>
                      <a:pt x="6947" y="3630"/>
                      <a:pt x="7726" y="2277"/>
                      <a:pt x="7162" y="1130"/>
                    </a:cubicBezTo>
                    <a:cubicBezTo>
                      <a:pt x="6830" y="456"/>
                      <a:pt x="6307" y="57"/>
                      <a:pt x="5690" y="5"/>
                    </a:cubicBezTo>
                    <a:cubicBezTo>
                      <a:pt x="5647" y="2"/>
                      <a:pt x="5604" y="0"/>
                      <a:pt x="556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a:extLst>
                  <a:ext uri="{FF2B5EF4-FFF2-40B4-BE49-F238E27FC236}">
                    <a16:creationId xmlns:a16="http://schemas.microsoft.com/office/drawing/2014/main" id="{FE7415AC-A4B2-9231-9F54-F11E82B5CF33}"/>
                  </a:ext>
                </a:extLst>
              </p:cNvPr>
              <p:cNvSpPr/>
              <p:nvPr/>
            </p:nvSpPr>
            <p:spPr>
              <a:xfrm>
                <a:off x="5947386" y="3986785"/>
                <a:ext cx="236378" cy="225352"/>
              </a:xfrm>
              <a:custGeom>
                <a:avLst/>
                <a:gdLst/>
                <a:ahLst/>
                <a:cxnLst/>
                <a:rect l="l" t="t" r="r" b="b"/>
                <a:pathLst>
                  <a:path w="12005" h="11445" extrusionOk="0">
                    <a:moveTo>
                      <a:pt x="12004" y="0"/>
                    </a:moveTo>
                    <a:cubicBezTo>
                      <a:pt x="12004" y="0"/>
                      <a:pt x="9345" y="1548"/>
                      <a:pt x="7107" y="1548"/>
                    </a:cubicBezTo>
                    <a:cubicBezTo>
                      <a:pt x="6708" y="1548"/>
                      <a:pt x="6323" y="1499"/>
                      <a:pt x="5968" y="1383"/>
                    </a:cubicBezTo>
                    <a:cubicBezTo>
                      <a:pt x="5227" y="1141"/>
                      <a:pt x="4573" y="1039"/>
                      <a:pt x="3990" y="1039"/>
                    </a:cubicBezTo>
                    <a:cubicBezTo>
                      <a:pt x="2729" y="1039"/>
                      <a:pt x="1805" y="1517"/>
                      <a:pt x="1071" y="2088"/>
                    </a:cubicBezTo>
                    <a:cubicBezTo>
                      <a:pt x="1" y="2922"/>
                      <a:pt x="1153" y="8031"/>
                      <a:pt x="834" y="9475"/>
                    </a:cubicBezTo>
                    <a:cubicBezTo>
                      <a:pt x="547" y="10779"/>
                      <a:pt x="1217" y="11444"/>
                      <a:pt x="2420" y="11444"/>
                    </a:cubicBezTo>
                    <a:cubicBezTo>
                      <a:pt x="2549" y="11444"/>
                      <a:pt x="2683" y="11437"/>
                      <a:pt x="2824" y="11422"/>
                    </a:cubicBezTo>
                    <a:cubicBezTo>
                      <a:pt x="4276" y="11263"/>
                      <a:pt x="5299" y="9423"/>
                      <a:pt x="5344" y="7722"/>
                    </a:cubicBezTo>
                    <a:cubicBezTo>
                      <a:pt x="5387" y="6082"/>
                      <a:pt x="5319" y="5533"/>
                      <a:pt x="5618" y="5533"/>
                    </a:cubicBezTo>
                    <a:cubicBezTo>
                      <a:pt x="5629" y="5533"/>
                      <a:pt x="5641" y="5533"/>
                      <a:pt x="5653" y="5535"/>
                    </a:cubicBezTo>
                    <a:cubicBezTo>
                      <a:pt x="5966" y="5572"/>
                      <a:pt x="8473" y="6036"/>
                      <a:pt x="9507" y="6036"/>
                    </a:cubicBezTo>
                    <a:cubicBezTo>
                      <a:pt x="9586" y="6036"/>
                      <a:pt x="9658" y="6033"/>
                      <a:pt x="9718" y="6027"/>
                    </a:cubicBezTo>
                    <a:cubicBezTo>
                      <a:pt x="10564" y="5943"/>
                      <a:pt x="12004" y="1"/>
                      <a:pt x="120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2">
                <a:extLst>
                  <a:ext uri="{FF2B5EF4-FFF2-40B4-BE49-F238E27FC236}">
                    <a16:creationId xmlns:a16="http://schemas.microsoft.com/office/drawing/2014/main" id="{6295E00B-0623-1616-9641-D7A900C1EB43}"/>
                  </a:ext>
                </a:extLst>
              </p:cNvPr>
              <p:cNvSpPr/>
              <p:nvPr/>
            </p:nvSpPr>
            <p:spPr>
              <a:xfrm>
                <a:off x="5950379" y="3980858"/>
                <a:ext cx="240080" cy="237205"/>
              </a:xfrm>
              <a:custGeom>
                <a:avLst/>
                <a:gdLst/>
                <a:ahLst/>
                <a:cxnLst/>
                <a:rect l="l" t="t" r="r" b="b"/>
                <a:pathLst>
                  <a:path w="12193" h="12047" extrusionOk="0">
                    <a:moveTo>
                      <a:pt x="11397" y="882"/>
                    </a:moveTo>
                    <a:lnTo>
                      <a:pt x="11397" y="882"/>
                    </a:lnTo>
                    <a:cubicBezTo>
                      <a:pt x="10769" y="3323"/>
                      <a:pt x="9926" y="5837"/>
                      <a:pt x="9538" y="6028"/>
                    </a:cubicBezTo>
                    <a:cubicBezTo>
                      <a:pt x="9485" y="6033"/>
                      <a:pt x="9421" y="6036"/>
                      <a:pt x="9350" y="6036"/>
                    </a:cubicBezTo>
                    <a:cubicBezTo>
                      <a:pt x="8576" y="6036"/>
                      <a:pt x="6826" y="5746"/>
                      <a:pt x="6043" y="5617"/>
                    </a:cubicBezTo>
                    <a:cubicBezTo>
                      <a:pt x="5790" y="5575"/>
                      <a:pt x="5609" y="5545"/>
                      <a:pt x="5536" y="5537"/>
                    </a:cubicBezTo>
                    <a:cubicBezTo>
                      <a:pt x="5513" y="5534"/>
                      <a:pt x="5490" y="5533"/>
                      <a:pt x="5469" y="5533"/>
                    </a:cubicBezTo>
                    <a:cubicBezTo>
                      <a:pt x="5322" y="5533"/>
                      <a:pt x="5220" y="5591"/>
                      <a:pt x="5158" y="5645"/>
                    </a:cubicBezTo>
                    <a:cubicBezTo>
                      <a:pt x="4927" y="5847"/>
                      <a:pt x="4922" y="6201"/>
                      <a:pt x="4908" y="7150"/>
                    </a:cubicBezTo>
                    <a:cubicBezTo>
                      <a:pt x="4904" y="7395"/>
                      <a:pt x="4901" y="7682"/>
                      <a:pt x="4891" y="8015"/>
                    </a:cubicBezTo>
                    <a:cubicBezTo>
                      <a:pt x="4851" y="9547"/>
                      <a:pt x="3937" y="11283"/>
                      <a:pt x="2639" y="11424"/>
                    </a:cubicBezTo>
                    <a:cubicBezTo>
                      <a:pt x="2511" y="11438"/>
                      <a:pt x="2389" y="11444"/>
                      <a:pt x="2273" y="11444"/>
                    </a:cubicBezTo>
                    <a:cubicBezTo>
                      <a:pt x="1768" y="11444"/>
                      <a:pt x="1378" y="11315"/>
                      <a:pt x="1156" y="11069"/>
                    </a:cubicBezTo>
                    <a:cubicBezTo>
                      <a:pt x="916" y="10801"/>
                      <a:pt x="855" y="10388"/>
                      <a:pt x="975" y="9840"/>
                    </a:cubicBezTo>
                    <a:cubicBezTo>
                      <a:pt x="1108" y="9241"/>
                      <a:pt x="1015" y="8164"/>
                      <a:pt x="907" y="6917"/>
                    </a:cubicBezTo>
                    <a:cubicBezTo>
                      <a:pt x="766" y="5281"/>
                      <a:pt x="573" y="3040"/>
                      <a:pt x="1104" y="2626"/>
                    </a:cubicBezTo>
                    <a:cubicBezTo>
                      <a:pt x="1695" y="2165"/>
                      <a:pt x="2558" y="1643"/>
                      <a:pt x="3846" y="1643"/>
                    </a:cubicBezTo>
                    <a:cubicBezTo>
                      <a:pt x="4391" y="1643"/>
                      <a:pt x="5012" y="1738"/>
                      <a:pt x="5722" y="1968"/>
                    </a:cubicBezTo>
                    <a:cubicBezTo>
                      <a:pt x="6109" y="2094"/>
                      <a:pt x="6526" y="2148"/>
                      <a:pt x="6956" y="2148"/>
                    </a:cubicBezTo>
                    <a:cubicBezTo>
                      <a:pt x="8619" y="2148"/>
                      <a:pt x="10464" y="1349"/>
                      <a:pt x="11397" y="882"/>
                    </a:cubicBezTo>
                    <a:close/>
                    <a:moveTo>
                      <a:pt x="11851" y="0"/>
                    </a:moveTo>
                    <a:cubicBezTo>
                      <a:pt x="11801" y="0"/>
                      <a:pt x="11750" y="13"/>
                      <a:pt x="11700" y="42"/>
                    </a:cubicBezTo>
                    <a:cubicBezTo>
                      <a:pt x="11670" y="60"/>
                      <a:pt x="9080" y="1550"/>
                      <a:pt x="6960" y="1550"/>
                    </a:cubicBezTo>
                    <a:cubicBezTo>
                      <a:pt x="6590" y="1550"/>
                      <a:pt x="6234" y="1505"/>
                      <a:pt x="5909" y="1398"/>
                    </a:cubicBezTo>
                    <a:cubicBezTo>
                      <a:pt x="5126" y="1142"/>
                      <a:pt x="4437" y="1039"/>
                      <a:pt x="3831" y="1039"/>
                    </a:cubicBezTo>
                    <a:cubicBezTo>
                      <a:pt x="2382" y="1039"/>
                      <a:pt x="1404" y="1631"/>
                      <a:pt x="736" y="2152"/>
                    </a:cubicBezTo>
                    <a:cubicBezTo>
                      <a:pt x="0" y="2724"/>
                      <a:pt x="89" y="4431"/>
                      <a:pt x="309" y="6969"/>
                    </a:cubicBezTo>
                    <a:cubicBezTo>
                      <a:pt x="408" y="8117"/>
                      <a:pt x="501" y="9202"/>
                      <a:pt x="389" y="9711"/>
                    </a:cubicBezTo>
                    <a:cubicBezTo>
                      <a:pt x="184" y="10640"/>
                      <a:pt x="451" y="11181"/>
                      <a:pt x="709" y="11470"/>
                    </a:cubicBezTo>
                    <a:cubicBezTo>
                      <a:pt x="1051" y="11851"/>
                      <a:pt x="1583" y="12046"/>
                      <a:pt x="2266" y="12046"/>
                    </a:cubicBezTo>
                    <a:cubicBezTo>
                      <a:pt x="2412" y="12045"/>
                      <a:pt x="2558" y="12037"/>
                      <a:pt x="2704" y="12021"/>
                    </a:cubicBezTo>
                    <a:cubicBezTo>
                      <a:pt x="4366" y="11840"/>
                      <a:pt x="5446" y="9809"/>
                      <a:pt x="5492" y="8031"/>
                    </a:cubicBezTo>
                    <a:cubicBezTo>
                      <a:pt x="5501" y="7697"/>
                      <a:pt x="5505" y="7408"/>
                      <a:pt x="5509" y="7159"/>
                    </a:cubicBezTo>
                    <a:cubicBezTo>
                      <a:pt x="5515" y="6714"/>
                      <a:pt x="5521" y="6321"/>
                      <a:pt x="5553" y="6147"/>
                    </a:cubicBezTo>
                    <a:cubicBezTo>
                      <a:pt x="5642" y="6161"/>
                      <a:pt x="5777" y="6183"/>
                      <a:pt x="5944" y="6211"/>
                    </a:cubicBezTo>
                    <a:cubicBezTo>
                      <a:pt x="7309" y="6437"/>
                      <a:pt x="8650" y="6637"/>
                      <a:pt x="9368" y="6637"/>
                    </a:cubicBezTo>
                    <a:cubicBezTo>
                      <a:pt x="9453" y="6637"/>
                      <a:pt x="9529" y="6634"/>
                      <a:pt x="9596" y="6628"/>
                    </a:cubicBezTo>
                    <a:cubicBezTo>
                      <a:pt x="10470" y="6541"/>
                      <a:pt x="11463" y="3179"/>
                      <a:pt x="12144" y="372"/>
                    </a:cubicBezTo>
                    <a:cubicBezTo>
                      <a:pt x="12192" y="171"/>
                      <a:pt x="12033" y="0"/>
                      <a:pt x="1185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a:extLst>
                  <a:ext uri="{FF2B5EF4-FFF2-40B4-BE49-F238E27FC236}">
                    <a16:creationId xmlns:a16="http://schemas.microsoft.com/office/drawing/2014/main" id="{B84647A8-3C92-DE97-52A7-A47401F09CD5}"/>
                  </a:ext>
                </a:extLst>
              </p:cNvPr>
              <p:cNvSpPr/>
              <p:nvPr/>
            </p:nvSpPr>
            <p:spPr>
              <a:xfrm>
                <a:off x="6193196" y="3960558"/>
                <a:ext cx="190264" cy="261897"/>
              </a:xfrm>
              <a:custGeom>
                <a:avLst/>
                <a:gdLst/>
                <a:ahLst/>
                <a:cxnLst/>
                <a:rect l="l" t="t" r="r" b="b"/>
                <a:pathLst>
                  <a:path w="9663" h="13301" extrusionOk="0">
                    <a:moveTo>
                      <a:pt x="7148" y="1"/>
                    </a:moveTo>
                    <a:cubicBezTo>
                      <a:pt x="6327" y="1"/>
                      <a:pt x="5415" y="557"/>
                      <a:pt x="4637" y="1636"/>
                    </a:cubicBezTo>
                    <a:cubicBezTo>
                      <a:pt x="4049" y="2451"/>
                      <a:pt x="1376" y="6237"/>
                      <a:pt x="528" y="9296"/>
                    </a:cubicBezTo>
                    <a:cubicBezTo>
                      <a:pt x="0" y="11198"/>
                      <a:pt x="179" y="12820"/>
                      <a:pt x="2008" y="13269"/>
                    </a:cubicBezTo>
                    <a:cubicBezTo>
                      <a:pt x="2093" y="13290"/>
                      <a:pt x="2176" y="13300"/>
                      <a:pt x="2258" y="13300"/>
                    </a:cubicBezTo>
                    <a:cubicBezTo>
                      <a:pt x="3180" y="13300"/>
                      <a:pt x="3905" y="12056"/>
                      <a:pt x="4394" y="11426"/>
                    </a:cubicBezTo>
                    <a:cubicBezTo>
                      <a:pt x="5724" y="9712"/>
                      <a:pt x="6692" y="7707"/>
                      <a:pt x="7763" y="5786"/>
                    </a:cubicBezTo>
                    <a:cubicBezTo>
                      <a:pt x="8365" y="4704"/>
                      <a:pt x="9662" y="2769"/>
                      <a:pt x="8930" y="1282"/>
                    </a:cubicBezTo>
                    <a:cubicBezTo>
                      <a:pt x="8504" y="420"/>
                      <a:pt x="7861" y="1"/>
                      <a:pt x="71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a:extLst>
                  <a:ext uri="{FF2B5EF4-FFF2-40B4-BE49-F238E27FC236}">
                    <a16:creationId xmlns:a16="http://schemas.microsoft.com/office/drawing/2014/main" id="{5331D89B-7F2C-5BD0-9AA4-FCFC412887AE}"/>
                  </a:ext>
                </a:extLst>
              </p:cNvPr>
              <p:cNvSpPr/>
              <p:nvPr/>
            </p:nvSpPr>
            <p:spPr>
              <a:xfrm>
                <a:off x="6190302" y="3954631"/>
                <a:ext cx="198377" cy="273750"/>
              </a:xfrm>
              <a:custGeom>
                <a:avLst/>
                <a:gdLst/>
                <a:ahLst/>
                <a:cxnLst/>
                <a:rect l="l" t="t" r="r" b="b"/>
                <a:pathLst>
                  <a:path w="10075" h="13903" extrusionOk="0">
                    <a:moveTo>
                      <a:pt x="7286" y="601"/>
                    </a:moveTo>
                    <a:cubicBezTo>
                      <a:pt x="7330" y="601"/>
                      <a:pt x="7373" y="603"/>
                      <a:pt x="7417" y="606"/>
                    </a:cubicBezTo>
                    <a:cubicBezTo>
                      <a:pt x="7992" y="655"/>
                      <a:pt x="8472" y="1038"/>
                      <a:pt x="8806" y="1716"/>
                    </a:cubicBezTo>
                    <a:cubicBezTo>
                      <a:pt x="9393" y="2907"/>
                      <a:pt x="8467" y="4514"/>
                      <a:pt x="7854" y="5578"/>
                    </a:cubicBezTo>
                    <a:cubicBezTo>
                      <a:pt x="7779" y="5707"/>
                      <a:pt x="7709" y="5828"/>
                      <a:pt x="7647" y="5940"/>
                    </a:cubicBezTo>
                    <a:cubicBezTo>
                      <a:pt x="7410" y="6366"/>
                      <a:pt x="7178" y="6796"/>
                      <a:pt x="6946" y="7226"/>
                    </a:cubicBezTo>
                    <a:cubicBezTo>
                      <a:pt x="6149" y="8701"/>
                      <a:pt x="5325" y="10227"/>
                      <a:pt x="4304" y="11543"/>
                    </a:cubicBezTo>
                    <a:cubicBezTo>
                      <a:pt x="4225" y="11645"/>
                      <a:pt x="4138" y="11763"/>
                      <a:pt x="4047" y="11890"/>
                    </a:cubicBezTo>
                    <a:cubicBezTo>
                      <a:pt x="3610" y="12494"/>
                      <a:pt x="3025" y="13299"/>
                      <a:pt x="2397" y="13299"/>
                    </a:cubicBezTo>
                    <a:cubicBezTo>
                      <a:pt x="2340" y="13299"/>
                      <a:pt x="2283" y="13293"/>
                      <a:pt x="2226" y="13279"/>
                    </a:cubicBezTo>
                    <a:cubicBezTo>
                      <a:pt x="1639" y="13134"/>
                      <a:pt x="1236" y="12861"/>
                      <a:pt x="992" y="12446"/>
                    </a:cubicBezTo>
                    <a:cubicBezTo>
                      <a:pt x="634" y="11835"/>
                      <a:pt x="625" y="10904"/>
                      <a:pt x="964" y="9677"/>
                    </a:cubicBezTo>
                    <a:cubicBezTo>
                      <a:pt x="1769" y="6773"/>
                      <a:pt x="4278" y="3152"/>
                      <a:pt x="5028" y="2112"/>
                    </a:cubicBezTo>
                    <a:cubicBezTo>
                      <a:pt x="5723" y="1146"/>
                      <a:pt x="6537" y="601"/>
                      <a:pt x="7286" y="601"/>
                    </a:cubicBezTo>
                    <a:close/>
                    <a:moveTo>
                      <a:pt x="7294" y="1"/>
                    </a:moveTo>
                    <a:cubicBezTo>
                      <a:pt x="6346" y="1"/>
                      <a:pt x="5353" y="632"/>
                      <a:pt x="4540" y="1761"/>
                    </a:cubicBezTo>
                    <a:cubicBezTo>
                      <a:pt x="3775" y="2821"/>
                      <a:pt x="1218" y="6516"/>
                      <a:pt x="386" y="9517"/>
                    </a:cubicBezTo>
                    <a:cubicBezTo>
                      <a:pt x="0" y="10905"/>
                      <a:pt x="30" y="11992"/>
                      <a:pt x="473" y="12749"/>
                    </a:cubicBezTo>
                    <a:cubicBezTo>
                      <a:pt x="798" y="13305"/>
                      <a:pt x="1340" y="13679"/>
                      <a:pt x="2082" y="13862"/>
                    </a:cubicBezTo>
                    <a:cubicBezTo>
                      <a:pt x="2188" y="13888"/>
                      <a:pt x="2297" y="13902"/>
                      <a:pt x="2406" y="13902"/>
                    </a:cubicBezTo>
                    <a:cubicBezTo>
                      <a:pt x="3334" y="13902"/>
                      <a:pt x="4046" y="12917"/>
                      <a:pt x="4534" y="12242"/>
                    </a:cubicBezTo>
                    <a:cubicBezTo>
                      <a:pt x="4622" y="12122"/>
                      <a:pt x="4703" y="12009"/>
                      <a:pt x="4779" y="11912"/>
                    </a:cubicBezTo>
                    <a:cubicBezTo>
                      <a:pt x="5830" y="10556"/>
                      <a:pt x="6666" y="9008"/>
                      <a:pt x="7475" y="7512"/>
                    </a:cubicBezTo>
                    <a:cubicBezTo>
                      <a:pt x="7705" y="7084"/>
                      <a:pt x="7936" y="6656"/>
                      <a:pt x="8172" y="6232"/>
                    </a:cubicBezTo>
                    <a:lnTo>
                      <a:pt x="8375" y="5878"/>
                    </a:lnTo>
                    <a:cubicBezTo>
                      <a:pt x="9052" y="4704"/>
                      <a:pt x="10075" y="2929"/>
                      <a:pt x="9346" y="1451"/>
                    </a:cubicBezTo>
                    <a:cubicBezTo>
                      <a:pt x="8919" y="586"/>
                      <a:pt x="8253" y="73"/>
                      <a:pt x="7466" y="8"/>
                    </a:cubicBezTo>
                    <a:cubicBezTo>
                      <a:pt x="7409" y="3"/>
                      <a:pt x="7352" y="1"/>
                      <a:pt x="729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a:extLst>
                  <a:ext uri="{FF2B5EF4-FFF2-40B4-BE49-F238E27FC236}">
                    <a16:creationId xmlns:a16="http://schemas.microsoft.com/office/drawing/2014/main" id="{7BBE1015-8A64-887A-21D4-C4EA9716B51C}"/>
                  </a:ext>
                </a:extLst>
              </p:cNvPr>
              <p:cNvSpPr/>
              <p:nvPr/>
            </p:nvSpPr>
            <p:spPr>
              <a:xfrm>
                <a:off x="6089568" y="3937697"/>
                <a:ext cx="190264" cy="261897"/>
              </a:xfrm>
              <a:custGeom>
                <a:avLst/>
                <a:gdLst/>
                <a:ahLst/>
                <a:cxnLst/>
                <a:rect l="l" t="t" r="r" b="b"/>
                <a:pathLst>
                  <a:path w="9663" h="13301" extrusionOk="0">
                    <a:moveTo>
                      <a:pt x="7147" y="0"/>
                    </a:moveTo>
                    <a:cubicBezTo>
                      <a:pt x="6326" y="0"/>
                      <a:pt x="5413" y="556"/>
                      <a:pt x="4636" y="1635"/>
                    </a:cubicBezTo>
                    <a:cubicBezTo>
                      <a:pt x="4049" y="2451"/>
                      <a:pt x="1376" y="6238"/>
                      <a:pt x="528" y="9295"/>
                    </a:cubicBezTo>
                    <a:cubicBezTo>
                      <a:pt x="0" y="11198"/>
                      <a:pt x="179" y="12819"/>
                      <a:pt x="2006" y="13270"/>
                    </a:cubicBezTo>
                    <a:cubicBezTo>
                      <a:pt x="2091" y="13290"/>
                      <a:pt x="2175" y="13300"/>
                      <a:pt x="2257" y="13300"/>
                    </a:cubicBezTo>
                    <a:cubicBezTo>
                      <a:pt x="3180" y="13300"/>
                      <a:pt x="3905" y="12055"/>
                      <a:pt x="4394" y="11425"/>
                    </a:cubicBezTo>
                    <a:cubicBezTo>
                      <a:pt x="5723" y="9713"/>
                      <a:pt x="6691" y="7708"/>
                      <a:pt x="7763" y="5785"/>
                    </a:cubicBezTo>
                    <a:cubicBezTo>
                      <a:pt x="8365" y="4704"/>
                      <a:pt x="9662" y="2769"/>
                      <a:pt x="8928" y="1281"/>
                    </a:cubicBezTo>
                    <a:cubicBezTo>
                      <a:pt x="8503" y="420"/>
                      <a:pt x="7860" y="0"/>
                      <a:pt x="7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2">
                <a:extLst>
                  <a:ext uri="{FF2B5EF4-FFF2-40B4-BE49-F238E27FC236}">
                    <a16:creationId xmlns:a16="http://schemas.microsoft.com/office/drawing/2014/main" id="{2EC22330-6FD8-B116-EDC6-703E71569A35}"/>
                  </a:ext>
                </a:extLst>
              </p:cNvPr>
              <p:cNvSpPr/>
              <p:nvPr/>
            </p:nvSpPr>
            <p:spPr>
              <a:xfrm>
                <a:off x="6086674" y="3931790"/>
                <a:ext cx="198357" cy="273730"/>
              </a:xfrm>
              <a:custGeom>
                <a:avLst/>
                <a:gdLst/>
                <a:ahLst/>
                <a:cxnLst/>
                <a:rect l="l" t="t" r="r" b="b"/>
                <a:pathLst>
                  <a:path w="10074" h="13902" extrusionOk="0">
                    <a:moveTo>
                      <a:pt x="7284" y="600"/>
                    </a:moveTo>
                    <a:cubicBezTo>
                      <a:pt x="7328" y="600"/>
                      <a:pt x="7373" y="602"/>
                      <a:pt x="7417" y="606"/>
                    </a:cubicBezTo>
                    <a:cubicBezTo>
                      <a:pt x="7992" y="654"/>
                      <a:pt x="8472" y="1037"/>
                      <a:pt x="8806" y="1715"/>
                    </a:cubicBezTo>
                    <a:cubicBezTo>
                      <a:pt x="9393" y="2906"/>
                      <a:pt x="8467" y="4514"/>
                      <a:pt x="7854" y="5577"/>
                    </a:cubicBezTo>
                    <a:cubicBezTo>
                      <a:pt x="7779" y="5706"/>
                      <a:pt x="7709" y="5827"/>
                      <a:pt x="7647" y="5940"/>
                    </a:cubicBezTo>
                    <a:cubicBezTo>
                      <a:pt x="7409" y="6366"/>
                      <a:pt x="7177" y="6796"/>
                      <a:pt x="6945" y="7226"/>
                    </a:cubicBezTo>
                    <a:cubicBezTo>
                      <a:pt x="6148" y="8701"/>
                      <a:pt x="5324" y="10226"/>
                      <a:pt x="4304" y="11542"/>
                    </a:cubicBezTo>
                    <a:cubicBezTo>
                      <a:pt x="4225" y="11644"/>
                      <a:pt x="4138" y="11763"/>
                      <a:pt x="4047" y="11890"/>
                    </a:cubicBezTo>
                    <a:cubicBezTo>
                      <a:pt x="3611" y="12493"/>
                      <a:pt x="3028" y="13299"/>
                      <a:pt x="2398" y="13299"/>
                    </a:cubicBezTo>
                    <a:cubicBezTo>
                      <a:pt x="2341" y="13299"/>
                      <a:pt x="2283" y="13292"/>
                      <a:pt x="2226" y="13278"/>
                    </a:cubicBezTo>
                    <a:cubicBezTo>
                      <a:pt x="1639" y="13135"/>
                      <a:pt x="1235" y="12862"/>
                      <a:pt x="991" y="12446"/>
                    </a:cubicBezTo>
                    <a:cubicBezTo>
                      <a:pt x="633" y="11834"/>
                      <a:pt x="624" y="10903"/>
                      <a:pt x="964" y="9676"/>
                    </a:cubicBezTo>
                    <a:cubicBezTo>
                      <a:pt x="1769" y="6772"/>
                      <a:pt x="4278" y="3151"/>
                      <a:pt x="5027" y="2111"/>
                    </a:cubicBezTo>
                    <a:cubicBezTo>
                      <a:pt x="5722" y="1147"/>
                      <a:pt x="6531" y="600"/>
                      <a:pt x="7284" y="600"/>
                    </a:cubicBezTo>
                    <a:close/>
                    <a:moveTo>
                      <a:pt x="7283" y="0"/>
                    </a:moveTo>
                    <a:cubicBezTo>
                      <a:pt x="6342" y="0"/>
                      <a:pt x="5349" y="636"/>
                      <a:pt x="4540" y="1761"/>
                    </a:cubicBezTo>
                    <a:cubicBezTo>
                      <a:pt x="3775" y="2821"/>
                      <a:pt x="1217" y="6516"/>
                      <a:pt x="386" y="9516"/>
                    </a:cubicBezTo>
                    <a:cubicBezTo>
                      <a:pt x="0" y="10904"/>
                      <a:pt x="30" y="11992"/>
                      <a:pt x="473" y="12749"/>
                    </a:cubicBezTo>
                    <a:cubicBezTo>
                      <a:pt x="798" y="13305"/>
                      <a:pt x="1340" y="13680"/>
                      <a:pt x="2082" y="13861"/>
                    </a:cubicBezTo>
                    <a:cubicBezTo>
                      <a:pt x="2188" y="13887"/>
                      <a:pt x="2297" y="13902"/>
                      <a:pt x="2406" y="13902"/>
                    </a:cubicBezTo>
                    <a:cubicBezTo>
                      <a:pt x="3333" y="13902"/>
                      <a:pt x="4046" y="12916"/>
                      <a:pt x="4534" y="12243"/>
                    </a:cubicBezTo>
                    <a:cubicBezTo>
                      <a:pt x="4622" y="12122"/>
                      <a:pt x="4703" y="12009"/>
                      <a:pt x="4778" y="11911"/>
                    </a:cubicBezTo>
                    <a:cubicBezTo>
                      <a:pt x="5829" y="10557"/>
                      <a:pt x="6665" y="9010"/>
                      <a:pt x="7473" y="7512"/>
                    </a:cubicBezTo>
                    <a:cubicBezTo>
                      <a:pt x="7705" y="7084"/>
                      <a:pt x="7935" y="6657"/>
                      <a:pt x="8172" y="6233"/>
                    </a:cubicBezTo>
                    <a:lnTo>
                      <a:pt x="8375" y="5877"/>
                    </a:lnTo>
                    <a:cubicBezTo>
                      <a:pt x="9052" y="4702"/>
                      <a:pt x="10074" y="2928"/>
                      <a:pt x="9346" y="1449"/>
                    </a:cubicBezTo>
                    <a:cubicBezTo>
                      <a:pt x="8919" y="584"/>
                      <a:pt x="8251" y="72"/>
                      <a:pt x="7466" y="8"/>
                    </a:cubicBezTo>
                    <a:cubicBezTo>
                      <a:pt x="7405" y="3"/>
                      <a:pt x="7344" y="0"/>
                      <a:pt x="728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2">
                <a:extLst>
                  <a:ext uri="{FF2B5EF4-FFF2-40B4-BE49-F238E27FC236}">
                    <a16:creationId xmlns:a16="http://schemas.microsoft.com/office/drawing/2014/main" id="{09DA2960-416A-1757-E10E-2E494EA7C914}"/>
                  </a:ext>
                </a:extLst>
              </p:cNvPr>
              <p:cNvSpPr/>
              <p:nvPr/>
            </p:nvSpPr>
            <p:spPr>
              <a:xfrm>
                <a:off x="4933785" y="3759444"/>
                <a:ext cx="1341007" cy="970638"/>
              </a:xfrm>
              <a:custGeom>
                <a:avLst/>
                <a:gdLst/>
                <a:ahLst/>
                <a:cxnLst/>
                <a:rect l="l" t="t" r="r" b="b"/>
                <a:pathLst>
                  <a:path w="68106" h="49296" extrusionOk="0">
                    <a:moveTo>
                      <a:pt x="0" y="0"/>
                    </a:moveTo>
                    <a:lnTo>
                      <a:pt x="10704" y="29265"/>
                    </a:lnTo>
                    <a:lnTo>
                      <a:pt x="68105" y="49295"/>
                    </a:lnTo>
                    <a:lnTo>
                      <a:pt x="64816" y="21342"/>
                    </a:lnTo>
                    <a:lnTo>
                      <a:pt x="0"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a:extLst>
                  <a:ext uri="{FF2B5EF4-FFF2-40B4-BE49-F238E27FC236}">
                    <a16:creationId xmlns:a16="http://schemas.microsoft.com/office/drawing/2014/main" id="{1CA4E47A-A358-3B4D-51AF-20832AA13A6B}"/>
                  </a:ext>
                </a:extLst>
              </p:cNvPr>
              <p:cNvSpPr/>
              <p:nvPr/>
            </p:nvSpPr>
            <p:spPr>
              <a:xfrm>
                <a:off x="4927444" y="3753517"/>
                <a:ext cx="1353609" cy="982492"/>
              </a:xfrm>
              <a:custGeom>
                <a:avLst/>
                <a:gdLst/>
                <a:ahLst/>
                <a:cxnLst/>
                <a:rect l="l" t="t" r="r" b="b"/>
                <a:pathLst>
                  <a:path w="68746" h="49898" extrusionOk="0">
                    <a:moveTo>
                      <a:pt x="818" y="780"/>
                    </a:moveTo>
                    <a:lnTo>
                      <a:pt x="64862" y="21868"/>
                    </a:lnTo>
                    <a:lnTo>
                      <a:pt x="68073" y="49154"/>
                    </a:lnTo>
                    <a:lnTo>
                      <a:pt x="11260" y="29329"/>
                    </a:lnTo>
                    <a:lnTo>
                      <a:pt x="818" y="780"/>
                    </a:lnTo>
                    <a:close/>
                    <a:moveTo>
                      <a:pt x="320" y="1"/>
                    </a:moveTo>
                    <a:cubicBezTo>
                      <a:pt x="240" y="1"/>
                      <a:pt x="163" y="33"/>
                      <a:pt x="106" y="93"/>
                    </a:cubicBezTo>
                    <a:cubicBezTo>
                      <a:pt x="27" y="176"/>
                      <a:pt x="1" y="297"/>
                      <a:pt x="40" y="404"/>
                    </a:cubicBezTo>
                    <a:lnTo>
                      <a:pt x="10744" y="29670"/>
                    </a:lnTo>
                    <a:cubicBezTo>
                      <a:pt x="10775" y="29754"/>
                      <a:pt x="10842" y="29821"/>
                      <a:pt x="10928" y="29849"/>
                    </a:cubicBezTo>
                    <a:lnTo>
                      <a:pt x="68327" y="49881"/>
                    </a:lnTo>
                    <a:cubicBezTo>
                      <a:pt x="68359" y="49891"/>
                      <a:pt x="68393" y="49897"/>
                      <a:pt x="68427" y="49897"/>
                    </a:cubicBezTo>
                    <a:cubicBezTo>
                      <a:pt x="68607" y="49897"/>
                      <a:pt x="68746" y="49740"/>
                      <a:pt x="68726" y="49562"/>
                    </a:cubicBezTo>
                    <a:lnTo>
                      <a:pt x="65437" y="21609"/>
                    </a:lnTo>
                    <a:cubicBezTo>
                      <a:pt x="65424" y="21493"/>
                      <a:pt x="65343" y="21394"/>
                      <a:pt x="65233" y="21359"/>
                    </a:cubicBezTo>
                    <a:lnTo>
                      <a:pt x="417" y="17"/>
                    </a:lnTo>
                    <a:cubicBezTo>
                      <a:pt x="385" y="6"/>
                      <a:pt x="352" y="1"/>
                      <a:pt x="32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 name="Google Shape;421;p32">
              <a:extLst>
                <a:ext uri="{FF2B5EF4-FFF2-40B4-BE49-F238E27FC236}">
                  <a16:creationId xmlns:a16="http://schemas.microsoft.com/office/drawing/2014/main" id="{0464F67E-BFE5-3D46-AAF5-BE4F7F7F7076}"/>
                </a:ext>
              </a:extLst>
            </p:cNvPr>
            <p:cNvGrpSpPr/>
            <p:nvPr/>
          </p:nvGrpSpPr>
          <p:grpSpPr>
            <a:xfrm>
              <a:off x="4866130" y="1140950"/>
              <a:ext cx="3577378" cy="3177375"/>
              <a:chOff x="4866130" y="1140950"/>
              <a:chExt cx="3577378" cy="3177375"/>
            </a:xfrm>
          </p:grpSpPr>
          <p:grpSp>
            <p:nvGrpSpPr>
              <p:cNvPr id="422" name="Google Shape;422;p32">
                <a:extLst>
                  <a:ext uri="{FF2B5EF4-FFF2-40B4-BE49-F238E27FC236}">
                    <a16:creationId xmlns:a16="http://schemas.microsoft.com/office/drawing/2014/main" id="{6CF418F9-4675-E318-73C0-9EE28F5610D6}"/>
                  </a:ext>
                </a:extLst>
              </p:cNvPr>
              <p:cNvGrpSpPr/>
              <p:nvPr/>
            </p:nvGrpSpPr>
            <p:grpSpPr>
              <a:xfrm>
                <a:off x="7218455" y="3425403"/>
                <a:ext cx="627776" cy="773482"/>
                <a:chOff x="7218455" y="3425403"/>
                <a:chExt cx="627776" cy="773482"/>
              </a:xfrm>
            </p:grpSpPr>
            <p:sp>
              <p:nvSpPr>
                <p:cNvPr id="423" name="Google Shape;423;p32">
                  <a:extLst>
                    <a:ext uri="{FF2B5EF4-FFF2-40B4-BE49-F238E27FC236}">
                      <a16:creationId xmlns:a16="http://schemas.microsoft.com/office/drawing/2014/main" id="{CED99774-D5D7-16B0-66D6-0E97102B05E1}"/>
                    </a:ext>
                  </a:extLst>
                </p:cNvPr>
                <p:cNvSpPr/>
                <p:nvPr/>
              </p:nvSpPr>
              <p:spPr>
                <a:xfrm>
                  <a:off x="7474976" y="3425403"/>
                  <a:ext cx="371255" cy="11873"/>
                </a:xfrm>
                <a:custGeom>
                  <a:avLst/>
                  <a:gdLst/>
                  <a:ahLst/>
                  <a:cxnLst/>
                  <a:rect l="l" t="t" r="r" b="b"/>
                  <a:pathLst>
                    <a:path w="18855" h="603" extrusionOk="0">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a:extLst>
                    <a:ext uri="{FF2B5EF4-FFF2-40B4-BE49-F238E27FC236}">
                      <a16:creationId xmlns:a16="http://schemas.microsoft.com/office/drawing/2014/main" id="{B270B880-2C27-B2D8-EDA0-8E17D9279925}"/>
                    </a:ext>
                  </a:extLst>
                </p:cNvPr>
                <p:cNvSpPr/>
                <p:nvPr/>
              </p:nvSpPr>
              <p:spPr>
                <a:xfrm>
                  <a:off x="7218455" y="3425403"/>
                  <a:ext cx="137279" cy="11873"/>
                </a:xfrm>
                <a:custGeom>
                  <a:avLst/>
                  <a:gdLst/>
                  <a:ahLst/>
                  <a:cxnLst/>
                  <a:rect l="l" t="t" r="r" b="b"/>
                  <a:pathLst>
                    <a:path w="6972" h="603" extrusionOk="0">
                      <a:moveTo>
                        <a:pt x="301" y="1"/>
                      </a:moveTo>
                      <a:cubicBezTo>
                        <a:pt x="136" y="1"/>
                        <a:pt x="1" y="135"/>
                        <a:pt x="1" y="302"/>
                      </a:cubicBezTo>
                      <a:cubicBezTo>
                        <a:pt x="1" y="468"/>
                        <a:pt x="136" y="602"/>
                        <a:pt x="301" y="602"/>
                      </a:cubicBezTo>
                      <a:cubicBezTo>
                        <a:pt x="303" y="602"/>
                        <a:pt x="306" y="602"/>
                        <a:pt x="308" y="602"/>
                      </a:cubicBezTo>
                      <a:lnTo>
                        <a:pt x="6677" y="602"/>
                      </a:lnTo>
                      <a:cubicBezTo>
                        <a:pt x="6841" y="599"/>
                        <a:pt x="6971" y="465"/>
                        <a:pt x="6971" y="302"/>
                      </a:cubicBezTo>
                      <a:cubicBezTo>
                        <a:pt x="6971" y="139"/>
                        <a:pt x="6841" y="5"/>
                        <a:pt x="6677"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a:extLst>
                    <a:ext uri="{FF2B5EF4-FFF2-40B4-BE49-F238E27FC236}">
                      <a16:creationId xmlns:a16="http://schemas.microsoft.com/office/drawing/2014/main" id="{7B547273-BF11-4247-6EFE-BDD91EE1D04B}"/>
                    </a:ext>
                  </a:extLst>
                </p:cNvPr>
                <p:cNvSpPr/>
                <p:nvPr/>
              </p:nvSpPr>
              <p:spPr>
                <a:xfrm>
                  <a:off x="7771389" y="3490912"/>
                  <a:ext cx="74842" cy="11873"/>
                </a:xfrm>
                <a:custGeom>
                  <a:avLst/>
                  <a:gdLst/>
                  <a:ahLst/>
                  <a:cxnLst/>
                  <a:rect l="l" t="t" r="r" b="b"/>
                  <a:pathLst>
                    <a:path w="3801" h="603" extrusionOk="0">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a:extLst>
                    <a:ext uri="{FF2B5EF4-FFF2-40B4-BE49-F238E27FC236}">
                      <a16:creationId xmlns:a16="http://schemas.microsoft.com/office/drawing/2014/main" id="{2C96BA5F-149F-B349-476E-DE1ABB8191B3}"/>
                    </a:ext>
                  </a:extLst>
                </p:cNvPr>
                <p:cNvSpPr/>
                <p:nvPr/>
              </p:nvSpPr>
              <p:spPr>
                <a:xfrm>
                  <a:off x="7594672" y="3490912"/>
                  <a:ext cx="137535" cy="11873"/>
                </a:xfrm>
                <a:custGeom>
                  <a:avLst/>
                  <a:gdLst/>
                  <a:ahLst/>
                  <a:cxnLst/>
                  <a:rect l="l" t="t" r="r" b="b"/>
                  <a:pathLst>
                    <a:path w="6985" h="603" extrusionOk="0">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2">
                  <a:extLst>
                    <a:ext uri="{FF2B5EF4-FFF2-40B4-BE49-F238E27FC236}">
                      <a16:creationId xmlns:a16="http://schemas.microsoft.com/office/drawing/2014/main" id="{9C533452-7C56-1B28-EC06-A0F0028DF088}"/>
                    </a:ext>
                  </a:extLst>
                </p:cNvPr>
                <p:cNvSpPr/>
                <p:nvPr/>
              </p:nvSpPr>
              <p:spPr>
                <a:xfrm>
                  <a:off x="7218455" y="3490912"/>
                  <a:ext cx="302576" cy="11873"/>
                </a:xfrm>
                <a:custGeom>
                  <a:avLst/>
                  <a:gdLst/>
                  <a:ahLst/>
                  <a:cxnLst/>
                  <a:rect l="l" t="t" r="r" b="b"/>
                  <a:pathLst>
                    <a:path w="15367" h="603" extrusionOk="0">
                      <a:moveTo>
                        <a:pt x="301" y="1"/>
                      </a:moveTo>
                      <a:cubicBezTo>
                        <a:pt x="136" y="1"/>
                        <a:pt x="1" y="135"/>
                        <a:pt x="1" y="301"/>
                      </a:cubicBezTo>
                      <a:cubicBezTo>
                        <a:pt x="1" y="468"/>
                        <a:pt x="136" y="602"/>
                        <a:pt x="301" y="602"/>
                      </a:cubicBezTo>
                      <a:cubicBezTo>
                        <a:pt x="303" y="602"/>
                        <a:pt x="306" y="602"/>
                        <a:pt x="308" y="602"/>
                      </a:cubicBezTo>
                      <a:lnTo>
                        <a:pt x="15073" y="602"/>
                      </a:lnTo>
                      <a:cubicBezTo>
                        <a:pt x="15236" y="599"/>
                        <a:pt x="15367" y="465"/>
                        <a:pt x="15367" y="301"/>
                      </a:cubicBezTo>
                      <a:cubicBezTo>
                        <a:pt x="15367" y="138"/>
                        <a:pt x="15236" y="5"/>
                        <a:pt x="15073"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2">
                  <a:extLst>
                    <a:ext uri="{FF2B5EF4-FFF2-40B4-BE49-F238E27FC236}">
                      <a16:creationId xmlns:a16="http://schemas.microsoft.com/office/drawing/2014/main" id="{3B10B20D-5B2C-6FB6-D96C-24361058FB2D}"/>
                    </a:ext>
                  </a:extLst>
                </p:cNvPr>
                <p:cNvSpPr/>
                <p:nvPr/>
              </p:nvSpPr>
              <p:spPr>
                <a:xfrm>
                  <a:off x="7514868" y="3556420"/>
                  <a:ext cx="331363" cy="11873"/>
                </a:xfrm>
                <a:custGeom>
                  <a:avLst/>
                  <a:gdLst/>
                  <a:ahLst/>
                  <a:cxnLst/>
                  <a:rect l="l" t="t" r="r" b="b"/>
                  <a:pathLst>
                    <a:path w="16829" h="603" extrusionOk="0">
                      <a:moveTo>
                        <a:pt x="300" y="1"/>
                      </a:moveTo>
                      <a:cubicBezTo>
                        <a:pt x="135" y="1"/>
                        <a:pt x="1" y="135"/>
                        <a:pt x="1" y="301"/>
                      </a:cubicBezTo>
                      <a:cubicBezTo>
                        <a:pt x="1" y="467"/>
                        <a:pt x="136" y="602"/>
                        <a:pt x="303" y="602"/>
                      </a:cubicBezTo>
                      <a:cubicBezTo>
                        <a:pt x="305" y="602"/>
                        <a:pt x="307" y="602"/>
                        <a:pt x="309" y="602"/>
                      </a:cubicBezTo>
                      <a:lnTo>
                        <a:pt x="16522" y="602"/>
                      </a:lnTo>
                      <a:cubicBezTo>
                        <a:pt x="16524" y="602"/>
                        <a:pt x="16526" y="602"/>
                        <a:pt x="16528" y="602"/>
                      </a:cubicBezTo>
                      <a:cubicBezTo>
                        <a:pt x="16694" y="602"/>
                        <a:pt x="16829" y="467"/>
                        <a:pt x="16829" y="301"/>
                      </a:cubicBezTo>
                      <a:cubicBezTo>
                        <a:pt x="16829" y="135"/>
                        <a:pt x="16695" y="1"/>
                        <a:pt x="16530" y="1"/>
                      </a:cubicBezTo>
                      <a:cubicBezTo>
                        <a:pt x="16527" y="1"/>
                        <a:pt x="16524" y="1"/>
                        <a:pt x="16522" y="1"/>
                      </a:cubicBezTo>
                      <a:lnTo>
                        <a:pt x="309" y="1"/>
                      </a:lnTo>
                      <a:cubicBezTo>
                        <a:pt x="306" y="1"/>
                        <a:pt x="303" y="1"/>
                        <a:pt x="30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2">
                  <a:extLst>
                    <a:ext uri="{FF2B5EF4-FFF2-40B4-BE49-F238E27FC236}">
                      <a16:creationId xmlns:a16="http://schemas.microsoft.com/office/drawing/2014/main" id="{8075E8BA-5955-6993-B990-5290AA6F6BDF}"/>
                    </a:ext>
                  </a:extLst>
                </p:cNvPr>
                <p:cNvSpPr/>
                <p:nvPr/>
              </p:nvSpPr>
              <p:spPr>
                <a:xfrm>
                  <a:off x="7218455" y="3556420"/>
                  <a:ext cx="239864" cy="11873"/>
                </a:xfrm>
                <a:custGeom>
                  <a:avLst/>
                  <a:gdLst/>
                  <a:ahLst/>
                  <a:cxnLst/>
                  <a:rect l="l" t="t" r="r" b="b"/>
                  <a:pathLst>
                    <a:path w="12182" h="603" extrusionOk="0">
                      <a:moveTo>
                        <a:pt x="299" y="1"/>
                      </a:moveTo>
                      <a:cubicBezTo>
                        <a:pt x="135" y="1"/>
                        <a:pt x="1" y="135"/>
                        <a:pt x="1" y="301"/>
                      </a:cubicBezTo>
                      <a:cubicBezTo>
                        <a:pt x="1" y="467"/>
                        <a:pt x="136" y="602"/>
                        <a:pt x="301" y="602"/>
                      </a:cubicBezTo>
                      <a:cubicBezTo>
                        <a:pt x="303" y="602"/>
                        <a:pt x="306" y="602"/>
                        <a:pt x="308" y="602"/>
                      </a:cubicBezTo>
                      <a:lnTo>
                        <a:pt x="11888" y="602"/>
                      </a:lnTo>
                      <a:cubicBezTo>
                        <a:pt x="12052" y="597"/>
                        <a:pt x="12182" y="464"/>
                        <a:pt x="12182" y="301"/>
                      </a:cubicBezTo>
                      <a:cubicBezTo>
                        <a:pt x="12182" y="137"/>
                        <a:pt x="12052" y="4"/>
                        <a:pt x="11888" y="1"/>
                      </a:cubicBezTo>
                      <a:lnTo>
                        <a:pt x="308"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2">
                  <a:extLst>
                    <a:ext uri="{FF2B5EF4-FFF2-40B4-BE49-F238E27FC236}">
                      <a16:creationId xmlns:a16="http://schemas.microsoft.com/office/drawing/2014/main" id="{F1372948-1F36-702E-C7BE-5B5AD42A84E2}"/>
                    </a:ext>
                  </a:extLst>
                </p:cNvPr>
                <p:cNvSpPr/>
                <p:nvPr/>
              </p:nvSpPr>
              <p:spPr>
                <a:xfrm>
                  <a:off x="7697434" y="3621909"/>
                  <a:ext cx="148660" cy="11853"/>
                </a:xfrm>
                <a:custGeom>
                  <a:avLst/>
                  <a:gdLst/>
                  <a:ahLst/>
                  <a:cxnLst/>
                  <a:rect l="l" t="t" r="r" b="b"/>
                  <a:pathLst>
                    <a:path w="7550" h="602" extrusionOk="0">
                      <a:moveTo>
                        <a:pt x="301" y="1"/>
                      </a:moveTo>
                      <a:cubicBezTo>
                        <a:pt x="135" y="1"/>
                        <a:pt x="1" y="135"/>
                        <a:pt x="1" y="301"/>
                      </a:cubicBezTo>
                      <a:cubicBezTo>
                        <a:pt x="1" y="467"/>
                        <a:pt x="135" y="602"/>
                        <a:pt x="301" y="602"/>
                      </a:cubicBezTo>
                      <a:lnTo>
                        <a:pt x="7250" y="602"/>
                      </a:lnTo>
                      <a:cubicBezTo>
                        <a:pt x="7416" y="602"/>
                        <a:pt x="7550" y="467"/>
                        <a:pt x="7550" y="301"/>
                      </a:cubicBezTo>
                      <a:cubicBezTo>
                        <a:pt x="7550" y="135"/>
                        <a:pt x="7416" y="1"/>
                        <a:pt x="725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2">
                  <a:extLst>
                    <a:ext uri="{FF2B5EF4-FFF2-40B4-BE49-F238E27FC236}">
                      <a16:creationId xmlns:a16="http://schemas.microsoft.com/office/drawing/2014/main" id="{2247DABA-958D-78FE-ECEE-949E9384F1CD}"/>
                    </a:ext>
                  </a:extLst>
                </p:cNvPr>
                <p:cNvSpPr/>
                <p:nvPr/>
              </p:nvSpPr>
              <p:spPr>
                <a:xfrm>
                  <a:off x="7355399" y="3621909"/>
                  <a:ext cx="296886" cy="11853"/>
                </a:xfrm>
                <a:custGeom>
                  <a:avLst/>
                  <a:gdLst/>
                  <a:ahLst/>
                  <a:cxnLst/>
                  <a:rect l="l" t="t" r="r" b="b"/>
                  <a:pathLst>
                    <a:path w="15078" h="602" extrusionOk="0">
                      <a:moveTo>
                        <a:pt x="301" y="1"/>
                      </a:moveTo>
                      <a:cubicBezTo>
                        <a:pt x="135" y="1"/>
                        <a:pt x="1" y="135"/>
                        <a:pt x="1" y="301"/>
                      </a:cubicBezTo>
                      <a:cubicBezTo>
                        <a:pt x="1" y="467"/>
                        <a:pt x="135" y="602"/>
                        <a:pt x="301" y="602"/>
                      </a:cubicBezTo>
                      <a:lnTo>
                        <a:pt x="14777" y="602"/>
                      </a:lnTo>
                      <a:cubicBezTo>
                        <a:pt x="14943" y="602"/>
                        <a:pt x="15077" y="467"/>
                        <a:pt x="15077" y="301"/>
                      </a:cubicBezTo>
                      <a:cubicBezTo>
                        <a:pt x="15077" y="135"/>
                        <a:pt x="14943" y="1"/>
                        <a:pt x="1477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2">
                  <a:extLst>
                    <a:ext uri="{FF2B5EF4-FFF2-40B4-BE49-F238E27FC236}">
                      <a16:creationId xmlns:a16="http://schemas.microsoft.com/office/drawing/2014/main" id="{3644A54A-2612-1D87-7607-92BB1B54D3E3}"/>
                    </a:ext>
                  </a:extLst>
                </p:cNvPr>
                <p:cNvSpPr/>
                <p:nvPr/>
              </p:nvSpPr>
              <p:spPr>
                <a:xfrm>
                  <a:off x="7218593" y="3621909"/>
                  <a:ext cx="85967" cy="11853"/>
                </a:xfrm>
                <a:custGeom>
                  <a:avLst/>
                  <a:gdLst/>
                  <a:ahLst/>
                  <a:cxnLst/>
                  <a:rect l="l" t="t" r="r" b="b"/>
                  <a:pathLst>
                    <a:path w="4366" h="602" extrusionOk="0">
                      <a:moveTo>
                        <a:pt x="301" y="1"/>
                      </a:moveTo>
                      <a:cubicBezTo>
                        <a:pt x="135" y="1"/>
                        <a:pt x="1" y="135"/>
                        <a:pt x="1" y="301"/>
                      </a:cubicBezTo>
                      <a:cubicBezTo>
                        <a:pt x="1" y="467"/>
                        <a:pt x="135" y="602"/>
                        <a:pt x="301" y="602"/>
                      </a:cubicBezTo>
                      <a:lnTo>
                        <a:pt x="4064" y="602"/>
                      </a:lnTo>
                      <a:cubicBezTo>
                        <a:pt x="4230" y="602"/>
                        <a:pt x="4365" y="467"/>
                        <a:pt x="4365" y="301"/>
                      </a:cubicBezTo>
                      <a:cubicBezTo>
                        <a:pt x="4365" y="135"/>
                        <a:pt x="4230" y="1"/>
                        <a:pt x="40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2">
                  <a:extLst>
                    <a:ext uri="{FF2B5EF4-FFF2-40B4-BE49-F238E27FC236}">
                      <a16:creationId xmlns:a16="http://schemas.microsoft.com/office/drawing/2014/main" id="{A9427E44-D5C3-C77C-A3CF-439B27976E0F}"/>
                    </a:ext>
                  </a:extLst>
                </p:cNvPr>
                <p:cNvSpPr/>
                <p:nvPr/>
              </p:nvSpPr>
              <p:spPr>
                <a:xfrm>
                  <a:off x="7474976" y="3679227"/>
                  <a:ext cx="371255" cy="11853"/>
                </a:xfrm>
                <a:custGeom>
                  <a:avLst/>
                  <a:gdLst/>
                  <a:ahLst/>
                  <a:cxnLst/>
                  <a:rect l="l" t="t" r="r" b="b"/>
                  <a:pathLst>
                    <a:path w="18855" h="602" extrusionOk="0">
                      <a:moveTo>
                        <a:pt x="301" y="0"/>
                      </a:moveTo>
                      <a:cubicBezTo>
                        <a:pt x="136" y="0"/>
                        <a:pt x="1" y="134"/>
                        <a:pt x="1" y="300"/>
                      </a:cubicBezTo>
                      <a:cubicBezTo>
                        <a:pt x="1" y="467"/>
                        <a:pt x="136" y="602"/>
                        <a:pt x="301" y="602"/>
                      </a:cubicBezTo>
                      <a:cubicBezTo>
                        <a:pt x="303" y="602"/>
                        <a:pt x="305" y="602"/>
                        <a:pt x="308" y="602"/>
                      </a:cubicBezTo>
                      <a:lnTo>
                        <a:pt x="18548" y="602"/>
                      </a:lnTo>
                      <a:cubicBezTo>
                        <a:pt x="18550" y="602"/>
                        <a:pt x="18552" y="602"/>
                        <a:pt x="18554" y="602"/>
                      </a:cubicBezTo>
                      <a:cubicBezTo>
                        <a:pt x="18720" y="602"/>
                        <a:pt x="18855" y="467"/>
                        <a:pt x="18855" y="300"/>
                      </a:cubicBezTo>
                      <a:cubicBezTo>
                        <a:pt x="18855" y="134"/>
                        <a:pt x="18720" y="0"/>
                        <a:pt x="18554" y="0"/>
                      </a:cubicBezTo>
                      <a:cubicBezTo>
                        <a:pt x="18552" y="0"/>
                        <a:pt x="18550" y="0"/>
                        <a:pt x="18548" y="0"/>
                      </a:cubicBezTo>
                      <a:lnTo>
                        <a:pt x="308"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2">
                  <a:extLst>
                    <a:ext uri="{FF2B5EF4-FFF2-40B4-BE49-F238E27FC236}">
                      <a16:creationId xmlns:a16="http://schemas.microsoft.com/office/drawing/2014/main" id="{63127EE7-FE64-4DDD-707B-A64892CDF7FE}"/>
                    </a:ext>
                  </a:extLst>
                </p:cNvPr>
                <p:cNvSpPr/>
                <p:nvPr/>
              </p:nvSpPr>
              <p:spPr>
                <a:xfrm>
                  <a:off x="7218455" y="3679227"/>
                  <a:ext cx="137279" cy="11853"/>
                </a:xfrm>
                <a:custGeom>
                  <a:avLst/>
                  <a:gdLst/>
                  <a:ahLst/>
                  <a:cxnLst/>
                  <a:rect l="l" t="t" r="r" b="b"/>
                  <a:pathLst>
                    <a:path w="6972" h="602" extrusionOk="0">
                      <a:moveTo>
                        <a:pt x="301" y="0"/>
                      </a:moveTo>
                      <a:cubicBezTo>
                        <a:pt x="136" y="0"/>
                        <a:pt x="1" y="134"/>
                        <a:pt x="1" y="300"/>
                      </a:cubicBezTo>
                      <a:cubicBezTo>
                        <a:pt x="1" y="467"/>
                        <a:pt x="136" y="602"/>
                        <a:pt x="301" y="602"/>
                      </a:cubicBezTo>
                      <a:cubicBezTo>
                        <a:pt x="303" y="602"/>
                        <a:pt x="306" y="602"/>
                        <a:pt x="308" y="602"/>
                      </a:cubicBezTo>
                      <a:lnTo>
                        <a:pt x="6677" y="602"/>
                      </a:lnTo>
                      <a:cubicBezTo>
                        <a:pt x="6841" y="598"/>
                        <a:pt x="6971" y="464"/>
                        <a:pt x="6971" y="300"/>
                      </a:cubicBezTo>
                      <a:cubicBezTo>
                        <a:pt x="6971" y="137"/>
                        <a:pt x="6841" y="4"/>
                        <a:pt x="6677"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2">
                  <a:extLst>
                    <a:ext uri="{FF2B5EF4-FFF2-40B4-BE49-F238E27FC236}">
                      <a16:creationId xmlns:a16="http://schemas.microsoft.com/office/drawing/2014/main" id="{B4423B4F-6E90-6EE1-8B10-D9C4D07D5102}"/>
                    </a:ext>
                  </a:extLst>
                </p:cNvPr>
                <p:cNvSpPr/>
                <p:nvPr/>
              </p:nvSpPr>
              <p:spPr>
                <a:xfrm>
                  <a:off x="7771389" y="3744735"/>
                  <a:ext cx="74842" cy="11834"/>
                </a:xfrm>
                <a:custGeom>
                  <a:avLst/>
                  <a:gdLst/>
                  <a:ahLst/>
                  <a:cxnLst/>
                  <a:rect l="l" t="t" r="r" b="b"/>
                  <a:pathLst>
                    <a:path w="3801" h="601" extrusionOk="0">
                      <a:moveTo>
                        <a:pt x="300" y="0"/>
                      </a:moveTo>
                      <a:cubicBezTo>
                        <a:pt x="135" y="0"/>
                        <a:pt x="1" y="135"/>
                        <a:pt x="1" y="300"/>
                      </a:cubicBezTo>
                      <a:cubicBezTo>
                        <a:pt x="1" y="466"/>
                        <a:pt x="135" y="600"/>
                        <a:pt x="300" y="600"/>
                      </a:cubicBezTo>
                      <a:cubicBezTo>
                        <a:pt x="303" y="600"/>
                        <a:pt x="306" y="600"/>
                        <a:pt x="309" y="600"/>
                      </a:cubicBezTo>
                      <a:lnTo>
                        <a:pt x="3494" y="600"/>
                      </a:lnTo>
                      <a:cubicBezTo>
                        <a:pt x="3496" y="600"/>
                        <a:pt x="3499" y="600"/>
                        <a:pt x="3502" y="600"/>
                      </a:cubicBezTo>
                      <a:cubicBezTo>
                        <a:pt x="3667" y="600"/>
                        <a:pt x="3801" y="466"/>
                        <a:pt x="3801" y="300"/>
                      </a:cubicBezTo>
                      <a:cubicBezTo>
                        <a:pt x="3801" y="135"/>
                        <a:pt x="3667" y="0"/>
                        <a:pt x="3502" y="0"/>
                      </a:cubicBezTo>
                      <a:cubicBezTo>
                        <a:pt x="3499" y="0"/>
                        <a:pt x="3496" y="0"/>
                        <a:pt x="3494" y="0"/>
                      </a:cubicBezTo>
                      <a:lnTo>
                        <a:pt x="309" y="0"/>
                      </a:lnTo>
                      <a:cubicBezTo>
                        <a:pt x="306" y="0"/>
                        <a:pt x="303"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2">
                  <a:extLst>
                    <a:ext uri="{FF2B5EF4-FFF2-40B4-BE49-F238E27FC236}">
                      <a16:creationId xmlns:a16="http://schemas.microsoft.com/office/drawing/2014/main" id="{3D6F23DF-1300-A8B6-1F3D-D93C002E6BFD}"/>
                    </a:ext>
                  </a:extLst>
                </p:cNvPr>
                <p:cNvSpPr/>
                <p:nvPr/>
              </p:nvSpPr>
              <p:spPr>
                <a:xfrm>
                  <a:off x="7594672" y="3744735"/>
                  <a:ext cx="137535" cy="11834"/>
                </a:xfrm>
                <a:custGeom>
                  <a:avLst/>
                  <a:gdLst/>
                  <a:ahLst/>
                  <a:cxnLst/>
                  <a:rect l="l" t="t" r="r" b="b"/>
                  <a:pathLst>
                    <a:path w="6985" h="601" extrusionOk="0">
                      <a:moveTo>
                        <a:pt x="300" y="0"/>
                      </a:moveTo>
                      <a:cubicBezTo>
                        <a:pt x="134" y="0"/>
                        <a:pt x="0" y="135"/>
                        <a:pt x="0" y="300"/>
                      </a:cubicBezTo>
                      <a:cubicBezTo>
                        <a:pt x="0" y="466"/>
                        <a:pt x="134" y="600"/>
                        <a:pt x="300" y="600"/>
                      </a:cubicBezTo>
                      <a:cubicBezTo>
                        <a:pt x="303" y="600"/>
                        <a:pt x="306" y="600"/>
                        <a:pt x="309" y="600"/>
                      </a:cubicBezTo>
                      <a:lnTo>
                        <a:pt x="6678" y="600"/>
                      </a:lnTo>
                      <a:cubicBezTo>
                        <a:pt x="6681" y="600"/>
                        <a:pt x="6684" y="600"/>
                        <a:pt x="6686" y="600"/>
                      </a:cubicBezTo>
                      <a:cubicBezTo>
                        <a:pt x="6851" y="600"/>
                        <a:pt x="6985" y="466"/>
                        <a:pt x="6985" y="300"/>
                      </a:cubicBezTo>
                      <a:cubicBezTo>
                        <a:pt x="6985" y="135"/>
                        <a:pt x="6851" y="0"/>
                        <a:pt x="6686" y="0"/>
                      </a:cubicBezTo>
                      <a:cubicBezTo>
                        <a:pt x="6684" y="0"/>
                        <a:pt x="6681" y="0"/>
                        <a:pt x="6678" y="0"/>
                      </a:cubicBezTo>
                      <a:lnTo>
                        <a:pt x="309" y="0"/>
                      </a:lnTo>
                      <a:cubicBezTo>
                        <a:pt x="306" y="0"/>
                        <a:pt x="303"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2">
                  <a:extLst>
                    <a:ext uri="{FF2B5EF4-FFF2-40B4-BE49-F238E27FC236}">
                      <a16:creationId xmlns:a16="http://schemas.microsoft.com/office/drawing/2014/main" id="{EEC8DDBA-A6D3-FA06-7733-1A054B8DF44A}"/>
                    </a:ext>
                  </a:extLst>
                </p:cNvPr>
                <p:cNvSpPr/>
                <p:nvPr/>
              </p:nvSpPr>
              <p:spPr>
                <a:xfrm>
                  <a:off x="7218455" y="3744735"/>
                  <a:ext cx="302576" cy="11834"/>
                </a:xfrm>
                <a:custGeom>
                  <a:avLst/>
                  <a:gdLst/>
                  <a:ahLst/>
                  <a:cxnLst/>
                  <a:rect l="l" t="t" r="r" b="b"/>
                  <a:pathLst>
                    <a:path w="15367" h="601" extrusionOk="0">
                      <a:moveTo>
                        <a:pt x="299" y="0"/>
                      </a:moveTo>
                      <a:cubicBezTo>
                        <a:pt x="135" y="0"/>
                        <a:pt x="1" y="135"/>
                        <a:pt x="1" y="300"/>
                      </a:cubicBezTo>
                      <a:cubicBezTo>
                        <a:pt x="1" y="466"/>
                        <a:pt x="135" y="600"/>
                        <a:pt x="299" y="600"/>
                      </a:cubicBezTo>
                      <a:cubicBezTo>
                        <a:pt x="302" y="600"/>
                        <a:pt x="305" y="600"/>
                        <a:pt x="308" y="600"/>
                      </a:cubicBezTo>
                      <a:lnTo>
                        <a:pt x="15073" y="600"/>
                      </a:lnTo>
                      <a:cubicBezTo>
                        <a:pt x="15236" y="597"/>
                        <a:pt x="15367" y="464"/>
                        <a:pt x="15367" y="300"/>
                      </a:cubicBezTo>
                      <a:cubicBezTo>
                        <a:pt x="15367" y="137"/>
                        <a:pt x="15236" y="4"/>
                        <a:pt x="15073" y="0"/>
                      </a:cubicBezTo>
                      <a:lnTo>
                        <a:pt x="308" y="0"/>
                      </a:lnTo>
                      <a:cubicBezTo>
                        <a:pt x="305" y="0"/>
                        <a:pt x="302" y="0"/>
                        <a:pt x="29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2">
                  <a:extLst>
                    <a:ext uri="{FF2B5EF4-FFF2-40B4-BE49-F238E27FC236}">
                      <a16:creationId xmlns:a16="http://schemas.microsoft.com/office/drawing/2014/main" id="{AC1E3D36-A4F9-66FB-DAA7-00F4619B66C6}"/>
                    </a:ext>
                  </a:extLst>
                </p:cNvPr>
                <p:cNvSpPr/>
                <p:nvPr/>
              </p:nvSpPr>
              <p:spPr>
                <a:xfrm>
                  <a:off x="7514868" y="3810224"/>
                  <a:ext cx="331363" cy="11853"/>
                </a:xfrm>
                <a:custGeom>
                  <a:avLst/>
                  <a:gdLst/>
                  <a:ahLst/>
                  <a:cxnLst/>
                  <a:rect l="l" t="t" r="r" b="b"/>
                  <a:pathLst>
                    <a:path w="16829" h="602" extrusionOk="0">
                      <a:moveTo>
                        <a:pt x="303" y="0"/>
                      </a:moveTo>
                      <a:cubicBezTo>
                        <a:pt x="136" y="0"/>
                        <a:pt x="1" y="134"/>
                        <a:pt x="1" y="301"/>
                      </a:cubicBezTo>
                      <a:cubicBezTo>
                        <a:pt x="1" y="467"/>
                        <a:pt x="136" y="601"/>
                        <a:pt x="303" y="601"/>
                      </a:cubicBezTo>
                      <a:cubicBezTo>
                        <a:pt x="305" y="601"/>
                        <a:pt x="307" y="601"/>
                        <a:pt x="309" y="601"/>
                      </a:cubicBezTo>
                      <a:lnTo>
                        <a:pt x="16522" y="601"/>
                      </a:lnTo>
                      <a:cubicBezTo>
                        <a:pt x="16524" y="601"/>
                        <a:pt x="16526" y="601"/>
                        <a:pt x="16528" y="601"/>
                      </a:cubicBezTo>
                      <a:cubicBezTo>
                        <a:pt x="16694" y="601"/>
                        <a:pt x="16829" y="467"/>
                        <a:pt x="16829" y="301"/>
                      </a:cubicBezTo>
                      <a:cubicBezTo>
                        <a:pt x="16829" y="134"/>
                        <a:pt x="16694" y="0"/>
                        <a:pt x="16528" y="0"/>
                      </a:cubicBezTo>
                      <a:cubicBezTo>
                        <a:pt x="16526" y="0"/>
                        <a:pt x="16524" y="0"/>
                        <a:pt x="16522" y="0"/>
                      </a:cubicBezTo>
                      <a:lnTo>
                        <a:pt x="309" y="0"/>
                      </a:lnTo>
                      <a:cubicBezTo>
                        <a:pt x="307" y="0"/>
                        <a:pt x="305" y="0"/>
                        <a:pt x="30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2">
                  <a:extLst>
                    <a:ext uri="{FF2B5EF4-FFF2-40B4-BE49-F238E27FC236}">
                      <a16:creationId xmlns:a16="http://schemas.microsoft.com/office/drawing/2014/main" id="{BD44A5C5-CC91-B911-10E9-9B2555063ABB}"/>
                    </a:ext>
                  </a:extLst>
                </p:cNvPr>
                <p:cNvSpPr/>
                <p:nvPr/>
              </p:nvSpPr>
              <p:spPr>
                <a:xfrm>
                  <a:off x="7218455" y="3810224"/>
                  <a:ext cx="239864" cy="11853"/>
                </a:xfrm>
                <a:custGeom>
                  <a:avLst/>
                  <a:gdLst/>
                  <a:ahLst/>
                  <a:cxnLst/>
                  <a:rect l="l" t="t" r="r" b="b"/>
                  <a:pathLst>
                    <a:path w="12182" h="602" extrusionOk="0">
                      <a:moveTo>
                        <a:pt x="301" y="0"/>
                      </a:moveTo>
                      <a:cubicBezTo>
                        <a:pt x="136" y="0"/>
                        <a:pt x="1" y="134"/>
                        <a:pt x="1" y="301"/>
                      </a:cubicBezTo>
                      <a:cubicBezTo>
                        <a:pt x="1" y="467"/>
                        <a:pt x="136" y="601"/>
                        <a:pt x="301" y="601"/>
                      </a:cubicBezTo>
                      <a:cubicBezTo>
                        <a:pt x="303" y="601"/>
                        <a:pt x="306" y="601"/>
                        <a:pt x="308" y="601"/>
                      </a:cubicBezTo>
                      <a:lnTo>
                        <a:pt x="11888" y="601"/>
                      </a:lnTo>
                      <a:cubicBezTo>
                        <a:pt x="12052" y="598"/>
                        <a:pt x="12182" y="464"/>
                        <a:pt x="12182" y="301"/>
                      </a:cubicBezTo>
                      <a:cubicBezTo>
                        <a:pt x="12182" y="138"/>
                        <a:pt x="12052" y="4"/>
                        <a:pt x="11888"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2">
                  <a:extLst>
                    <a:ext uri="{FF2B5EF4-FFF2-40B4-BE49-F238E27FC236}">
                      <a16:creationId xmlns:a16="http://schemas.microsoft.com/office/drawing/2014/main" id="{80D81330-2DF8-43F4-C70C-5898934FC986}"/>
                    </a:ext>
                  </a:extLst>
                </p:cNvPr>
                <p:cNvSpPr/>
                <p:nvPr/>
              </p:nvSpPr>
              <p:spPr>
                <a:xfrm>
                  <a:off x="7771389" y="3933228"/>
                  <a:ext cx="74842" cy="11853"/>
                </a:xfrm>
                <a:custGeom>
                  <a:avLst/>
                  <a:gdLst/>
                  <a:ahLst/>
                  <a:cxnLst/>
                  <a:rect l="l" t="t" r="r" b="b"/>
                  <a:pathLst>
                    <a:path w="3801" h="602" extrusionOk="0">
                      <a:moveTo>
                        <a:pt x="302" y="0"/>
                      </a:moveTo>
                      <a:cubicBezTo>
                        <a:pt x="136" y="0"/>
                        <a:pt x="1" y="134"/>
                        <a:pt x="1" y="302"/>
                      </a:cubicBezTo>
                      <a:cubicBezTo>
                        <a:pt x="1" y="468"/>
                        <a:pt x="136" y="602"/>
                        <a:pt x="302" y="602"/>
                      </a:cubicBezTo>
                      <a:cubicBezTo>
                        <a:pt x="305" y="602"/>
                        <a:pt x="307" y="602"/>
                        <a:pt x="309" y="601"/>
                      </a:cubicBezTo>
                      <a:lnTo>
                        <a:pt x="3494" y="601"/>
                      </a:lnTo>
                      <a:cubicBezTo>
                        <a:pt x="3496" y="602"/>
                        <a:pt x="3498" y="602"/>
                        <a:pt x="3500" y="602"/>
                      </a:cubicBezTo>
                      <a:cubicBezTo>
                        <a:pt x="3666" y="602"/>
                        <a:pt x="3801" y="468"/>
                        <a:pt x="3801" y="302"/>
                      </a:cubicBezTo>
                      <a:cubicBezTo>
                        <a:pt x="3801" y="134"/>
                        <a:pt x="3666" y="0"/>
                        <a:pt x="3500" y="0"/>
                      </a:cubicBezTo>
                      <a:cubicBezTo>
                        <a:pt x="3498" y="0"/>
                        <a:pt x="3496" y="0"/>
                        <a:pt x="3494" y="0"/>
                      </a:cubicBezTo>
                      <a:lnTo>
                        <a:pt x="309" y="0"/>
                      </a:lnTo>
                      <a:cubicBezTo>
                        <a:pt x="307" y="0"/>
                        <a:pt x="305" y="0"/>
                        <a:pt x="3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2">
                  <a:extLst>
                    <a:ext uri="{FF2B5EF4-FFF2-40B4-BE49-F238E27FC236}">
                      <a16:creationId xmlns:a16="http://schemas.microsoft.com/office/drawing/2014/main" id="{4C2E822D-E40E-0DB2-5F44-02B63B62E17B}"/>
                    </a:ext>
                  </a:extLst>
                </p:cNvPr>
                <p:cNvSpPr/>
                <p:nvPr/>
              </p:nvSpPr>
              <p:spPr>
                <a:xfrm>
                  <a:off x="7594672" y="3933228"/>
                  <a:ext cx="137535" cy="11853"/>
                </a:xfrm>
                <a:custGeom>
                  <a:avLst/>
                  <a:gdLst/>
                  <a:ahLst/>
                  <a:cxnLst/>
                  <a:rect l="l" t="t" r="r" b="b"/>
                  <a:pathLst>
                    <a:path w="6985" h="602" extrusionOk="0">
                      <a:moveTo>
                        <a:pt x="302" y="0"/>
                      </a:moveTo>
                      <a:cubicBezTo>
                        <a:pt x="136" y="0"/>
                        <a:pt x="0" y="134"/>
                        <a:pt x="0" y="302"/>
                      </a:cubicBezTo>
                      <a:cubicBezTo>
                        <a:pt x="0" y="468"/>
                        <a:pt x="136" y="602"/>
                        <a:pt x="302" y="602"/>
                      </a:cubicBezTo>
                      <a:cubicBezTo>
                        <a:pt x="304" y="602"/>
                        <a:pt x="306" y="602"/>
                        <a:pt x="309" y="601"/>
                      </a:cubicBezTo>
                      <a:lnTo>
                        <a:pt x="6678" y="601"/>
                      </a:lnTo>
                      <a:cubicBezTo>
                        <a:pt x="6680" y="602"/>
                        <a:pt x="6682" y="602"/>
                        <a:pt x="6684" y="602"/>
                      </a:cubicBezTo>
                      <a:cubicBezTo>
                        <a:pt x="6850" y="602"/>
                        <a:pt x="6985" y="468"/>
                        <a:pt x="6985" y="302"/>
                      </a:cubicBezTo>
                      <a:cubicBezTo>
                        <a:pt x="6985" y="134"/>
                        <a:pt x="6850" y="0"/>
                        <a:pt x="6684" y="0"/>
                      </a:cubicBezTo>
                      <a:cubicBezTo>
                        <a:pt x="6682" y="0"/>
                        <a:pt x="6680" y="0"/>
                        <a:pt x="6678" y="0"/>
                      </a:cubicBezTo>
                      <a:lnTo>
                        <a:pt x="309" y="0"/>
                      </a:lnTo>
                      <a:cubicBezTo>
                        <a:pt x="306" y="0"/>
                        <a:pt x="304" y="0"/>
                        <a:pt x="3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2">
                  <a:extLst>
                    <a:ext uri="{FF2B5EF4-FFF2-40B4-BE49-F238E27FC236}">
                      <a16:creationId xmlns:a16="http://schemas.microsoft.com/office/drawing/2014/main" id="{2D9B55B1-F763-2923-2672-1321FA62B212}"/>
                    </a:ext>
                  </a:extLst>
                </p:cNvPr>
                <p:cNvSpPr/>
                <p:nvPr/>
              </p:nvSpPr>
              <p:spPr>
                <a:xfrm>
                  <a:off x="7218455" y="3933228"/>
                  <a:ext cx="302576" cy="11853"/>
                </a:xfrm>
                <a:custGeom>
                  <a:avLst/>
                  <a:gdLst/>
                  <a:ahLst/>
                  <a:cxnLst/>
                  <a:rect l="l" t="t" r="r" b="b"/>
                  <a:pathLst>
                    <a:path w="15367" h="602" extrusionOk="0">
                      <a:moveTo>
                        <a:pt x="301" y="0"/>
                      </a:moveTo>
                      <a:cubicBezTo>
                        <a:pt x="136" y="0"/>
                        <a:pt x="1" y="134"/>
                        <a:pt x="1" y="302"/>
                      </a:cubicBezTo>
                      <a:cubicBezTo>
                        <a:pt x="1" y="468"/>
                        <a:pt x="136" y="602"/>
                        <a:pt x="301" y="602"/>
                      </a:cubicBezTo>
                      <a:cubicBezTo>
                        <a:pt x="303" y="602"/>
                        <a:pt x="306" y="602"/>
                        <a:pt x="308" y="601"/>
                      </a:cubicBezTo>
                      <a:lnTo>
                        <a:pt x="15073" y="601"/>
                      </a:lnTo>
                      <a:cubicBezTo>
                        <a:pt x="15236" y="598"/>
                        <a:pt x="15367" y="464"/>
                        <a:pt x="15367" y="302"/>
                      </a:cubicBezTo>
                      <a:cubicBezTo>
                        <a:pt x="15367" y="138"/>
                        <a:pt x="15236" y="4"/>
                        <a:pt x="15073"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2">
                  <a:extLst>
                    <a:ext uri="{FF2B5EF4-FFF2-40B4-BE49-F238E27FC236}">
                      <a16:creationId xmlns:a16="http://schemas.microsoft.com/office/drawing/2014/main" id="{BDAC38E3-B4CB-6896-1681-E4FE58D28990}"/>
                    </a:ext>
                  </a:extLst>
                </p:cNvPr>
                <p:cNvSpPr/>
                <p:nvPr/>
              </p:nvSpPr>
              <p:spPr>
                <a:xfrm>
                  <a:off x="7515006" y="3998736"/>
                  <a:ext cx="331087" cy="11853"/>
                </a:xfrm>
                <a:custGeom>
                  <a:avLst/>
                  <a:gdLst/>
                  <a:ahLst/>
                  <a:cxnLst/>
                  <a:rect l="l" t="t" r="r" b="b"/>
                  <a:pathLst>
                    <a:path w="16815" h="602" extrusionOk="0">
                      <a:moveTo>
                        <a:pt x="302" y="0"/>
                      </a:moveTo>
                      <a:cubicBezTo>
                        <a:pt x="136" y="0"/>
                        <a:pt x="1" y="134"/>
                        <a:pt x="1" y="301"/>
                      </a:cubicBezTo>
                      <a:cubicBezTo>
                        <a:pt x="1" y="467"/>
                        <a:pt x="136" y="601"/>
                        <a:pt x="302" y="601"/>
                      </a:cubicBezTo>
                      <a:lnTo>
                        <a:pt x="16515" y="601"/>
                      </a:lnTo>
                      <a:cubicBezTo>
                        <a:pt x="16681" y="601"/>
                        <a:pt x="16815" y="467"/>
                        <a:pt x="16815" y="301"/>
                      </a:cubicBezTo>
                      <a:cubicBezTo>
                        <a:pt x="16815" y="134"/>
                        <a:pt x="16681" y="0"/>
                        <a:pt x="1651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2">
                  <a:extLst>
                    <a:ext uri="{FF2B5EF4-FFF2-40B4-BE49-F238E27FC236}">
                      <a16:creationId xmlns:a16="http://schemas.microsoft.com/office/drawing/2014/main" id="{6FCE038D-F138-4105-DACB-38A9EA380201}"/>
                    </a:ext>
                  </a:extLst>
                </p:cNvPr>
                <p:cNvSpPr/>
                <p:nvPr/>
              </p:nvSpPr>
              <p:spPr>
                <a:xfrm>
                  <a:off x="7218593" y="3998736"/>
                  <a:ext cx="239883" cy="11853"/>
                </a:xfrm>
                <a:custGeom>
                  <a:avLst/>
                  <a:gdLst/>
                  <a:ahLst/>
                  <a:cxnLst/>
                  <a:rect l="l" t="t" r="r" b="b"/>
                  <a:pathLst>
                    <a:path w="12183" h="602" extrusionOk="0">
                      <a:moveTo>
                        <a:pt x="301" y="0"/>
                      </a:moveTo>
                      <a:cubicBezTo>
                        <a:pt x="135" y="0"/>
                        <a:pt x="1" y="134"/>
                        <a:pt x="1" y="301"/>
                      </a:cubicBezTo>
                      <a:cubicBezTo>
                        <a:pt x="1" y="467"/>
                        <a:pt x="135" y="601"/>
                        <a:pt x="301" y="601"/>
                      </a:cubicBezTo>
                      <a:lnTo>
                        <a:pt x="11881" y="601"/>
                      </a:lnTo>
                      <a:cubicBezTo>
                        <a:pt x="12047" y="601"/>
                        <a:pt x="12182" y="467"/>
                        <a:pt x="12182" y="301"/>
                      </a:cubicBezTo>
                      <a:cubicBezTo>
                        <a:pt x="12182" y="134"/>
                        <a:pt x="12047" y="0"/>
                        <a:pt x="118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2">
                  <a:extLst>
                    <a:ext uri="{FF2B5EF4-FFF2-40B4-BE49-F238E27FC236}">
                      <a16:creationId xmlns:a16="http://schemas.microsoft.com/office/drawing/2014/main" id="{2803F922-0234-BEE9-C785-5AD62DB47BDA}"/>
                    </a:ext>
                  </a:extLst>
                </p:cNvPr>
                <p:cNvSpPr/>
                <p:nvPr/>
              </p:nvSpPr>
              <p:spPr>
                <a:xfrm>
                  <a:off x="7697434" y="4064225"/>
                  <a:ext cx="148660" cy="11853"/>
                </a:xfrm>
                <a:custGeom>
                  <a:avLst/>
                  <a:gdLst/>
                  <a:ahLst/>
                  <a:cxnLst/>
                  <a:rect l="l" t="t" r="r" b="b"/>
                  <a:pathLst>
                    <a:path w="7550" h="602" extrusionOk="0">
                      <a:moveTo>
                        <a:pt x="301" y="0"/>
                      </a:moveTo>
                      <a:cubicBezTo>
                        <a:pt x="135" y="0"/>
                        <a:pt x="1" y="135"/>
                        <a:pt x="1" y="301"/>
                      </a:cubicBezTo>
                      <a:cubicBezTo>
                        <a:pt x="1" y="467"/>
                        <a:pt x="135" y="601"/>
                        <a:pt x="301" y="601"/>
                      </a:cubicBezTo>
                      <a:lnTo>
                        <a:pt x="7250" y="601"/>
                      </a:lnTo>
                      <a:cubicBezTo>
                        <a:pt x="7416" y="601"/>
                        <a:pt x="7550" y="467"/>
                        <a:pt x="7550" y="301"/>
                      </a:cubicBezTo>
                      <a:cubicBezTo>
                        <a:pt x="7550" y="135"/>
                        <a:pt x="7416" y="0"/>
                        <a:pt x="725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2">
                  <a:extLst>
                    <a:ext uri="{FF2B5EF4-FFF2-40B4-BE49-F238E27FC236}">
                      <a16:creationId xmlns:a16="http://schemas.microsoft.com/office/drawing/2014/main" id="{8CDF38A4-6090-1CC0-7397-3A8C500E1EDE}"/>
                    </a:ext>
                  </a:extLst>
                </p:cNvPr>
                <p:cNvSpPr/>
                <p:nvPr/>
              </p:nvSpPr>
              <p:spPr>
                <a:xfrm>
                  <a:off x="7355399" y="4064225"/>
                  <a:ext cx="296886" cy="11853"/>
                </a:xfrm>
                <a:custGeom>
                  <a:avLst/>
                  <a:gdLst/>
                  <a:ahLst/>
                  <a:cxnLst/>
                  <a:rect l="l" t="t" r="r" b="b"/>
                  <a:pathLst>
                    <a:path w="15078" h="602" extrusionOk="0">
                      <a:moveTo>
                        <a:pt x="301" y="0"/>
                      </a:moveTo>
                      <a:cubicBezTo>
                        <a:pt x="135" y="0"/>
                        <a:pt x="1" y="135"/>
                        <a:pt x="1" y="301"/>
                      </a:cubicBezTo>
                      <a:cubicBezTo>
                        <a:pt x="1" y="467"/>
                        <a:pt x="135" y="601"/>
                        <a:pt x="301" y="601"/>
                      </a:cubicBezTo>
                      <a:lnTo>
                        <a:pt x="14777" y="601"/>
                      </a:lnTo>
                      <a:cubicBezTo>
                        <a:pt x="14943" y="601"/>
                        <a:pt x="15077" y="467"/>
                        <a:pt x="15077" y="301"/>
                      </a:cubicBezTo>
                      <a:cubicBezTo>
                        <a:pt x="15077" y="135"/>
                        <a:pt x="14943" y="0"/>
                        <a:pt x="147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2">
                  <a:extLst>
                    <a:ext uri="{FF2B5EF4-FFF2-40B4-BE49-F238E27FC236}">
                      <a16:creationId xmlns:a16="http://schemas.microsoft.com/office/drawing/2014/main" id="{25F8C5A0-5D02-7B2A-2EB6-683712D95E12}"/>
                    </a:ext>
                  </a:extLst>
                </p:cNvPr>
                <p:cNvSpPr/>
                <p:nvPr/>
              </p:nvSpPr>
              <p:spPr>
                <a:xfrm>
                  <a:off x="7218593" y="4064225"/>
                  <a:ext cx="85967" cy="11853"/>
                </a:xfrm>
                <a:custGeom>
                  <a:avLst/>
                  <a:gdLst/>
                  <a:ahLst/>
                  <a:cxnLst/>
                  <a:rect l="l" t="t" r="r" b="b"/>
                  <a:pathLst>
                    <a:path w="4366" h="602" extrusionOk="0">
                      <a:moveTo>
                        <a:pt x="301" y="0"/>
                      </a:moveTo>
                      <a:cubicBezTo>
                        <a:pt x="135" y="0"/>
                        <a:pt x="1" y="135"/>
                        <a:pt x="1" y="301"/>
                      </a:cubicBezTo>
                      <a:cubicBezTo>
                        <a:pt x="1" y="467"/>
                        <a:pt x="135" y="601"/>
                        <a:pt x="301" y="601"/>
                      </a:cubicBezTo>
                      <a:lnTo>
                        <a:pt x="4064" y="601"/>
                      </a:lnTo>
                      <a:cubicBezTo>
                        <a:pt x="4230" y="601"/>
                        <a:pt x="4365" y="467"/>
                        <a:pt x="4365" y="301"/>
                      </a:cubicBezTo>
                      <a:cubicBezTo>
                        <a:pt x="4365" y="135"/>
                        <a:pt x="4230" y="0"/>
                        <a:pt x="40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2">
                  <a:extLst>
                    <a:ext uri="{FF2B5EF4-FFF2-40B4-BE49-F238E27FC236}">
                      <a16:creationId xmlns:a16="http://schemas.microsoft.com/office/drawing/2014/main" id="{D66B4573-57A0-E88F-3A49-83797CA2ECF6}"/>
                    </a:ext>
                  </a:extLst>
                </p:cNvPr>
                <p:cNvSpPr/>
                <p:nvPr/>
              </p:nvSpPr>
              <p:spPr>
                <a:xfrm>
                  <a:off x="7474976" y="4121523"/>
                  <a:ext cx="371255" cy="11873"/>
                </a:xfrm>
                <a:custGeom>
                  <a:avLst/>
                  <a:gdLst/>
                  <a:ahLst/>
                  <a:cxnLst/>
                  <a:rect l="l" t="t" r="r" b="b"/>
                  <a:pathLst>
                    <a:path w="18855" h="603" extrusionOk="0">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2">
                  <a:extLst>
                    <a:ext uri="{FF2B5EF4-FFF2-40B4-BE49-F238E27FC236}">
                      <a16:creationId xmlns:a16="http://schemas.microsoft.com/office/drawing/2014/main" id="{67B97117-2EFF-280D-1CDE-D6051000B807}"/>
                    </a:ext>
                  </a:extLst>
                </p:cNvPr>
                <p:cNvSpPr/>
                <p:nvPr/>
              </p:nvSpPr>
              <p:spPr>
                <a:xfrm>
                  <a:off x="7218455" y="4121523"/>
                  <a:ext cx="137279" cy="11873"/>
                </a:xfrm>
                <a:custGeom>
                  <a:avLst/>
                  <a:gdLst/>
                  <a:ahLst/>
                  <a:cxnLst/>
                  <a:rect l="l" t="t" r="r" b="b"/>
                  <a:pathLst>
                    <a:path w="6972" h="603" extrusionOk="0">
                      <a:moveTo>
                        <a:pt x="301" y="1"/>
                      </a:moveTo>
                      <a:cubicBezTo>
                        <a:pt x="136" y="1"/>
                        <a:pt x="1" y="135"/>
                        <a:pt x="1" y="302"/>
                      </a:cubicBezTo>
                      <a:cubicBezTo>
                        <a:pt x="1" y="468"/>
                        <a:pt x="136" y="602"/>
                        <a:pt x="301" y="602"/>
                      </a:cubicBezTo>
                      <a:cubicBezTo>
                        <a:pt x="303" y="602"/>
                        <a:pt x="306" y="602"/>
                        <a:pt x="308" y="602"/>
                      </a:cubicBezTo>
                      <a:lnTo>
                        <a:pt x="6677" y="602"/>
                      </a:lnTo>
                      <a:cubicBezTo>
                        <a:pt x="6841" y="598"/>
                        <a:pt x="6971" y="464"/>
                        <a:pt x="6971" y="302"/>
                      </a:cubicBezTo>
                      <a:cubicBezTo>
                        <a:pt x="6971" y="138"/>
                        <a:pt x="6841" y="4"/>
                        <a:pt x="6677"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2">
                  <a:extLst>
                    <a:ext uri="{FF2B5EF4-FFF2-40B4-BE49-F238E27FC236}">
                      <a16:creationId xmlns:a16="http://schemas.microsoft.com/office/drawing/2014/main" id="{3E9DAB93-E69D-BD7F-26E3-A6EA4A180615}"/>
                    </a:ext>
                  </a:extLst>
                </p:cNvPr>
                <p:cNvSpPr/>
                <p:nvPr/>
              </p:nvSpPr>
              <p:spPr>
                <a:xfrm>
                  <a:off x="7771389" y="4187032"/>
                  <a:ext cx="74842" cy="11853"/>
                </a:xfrm>
                <a:custGeom>
                  <a:avLst/>
                  <a:gdLst/>
                  <a:ahLst/>
                  <a:cxnLst/>
                  <a:rect l="l" t="t" r="r" b="b"/>
                  <a:pathLst>
                    <a:path w="3801" h="602" extrusionOk="0">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2">
                  <a:extLst>
                    <a:ext uri="{FF2B5EF4-FFF2-40B4-BE49-F238E27FC236}">
                      <a16:creationId xmlns:a16="http://schemas.microsoft.com/office/drawing/2014/main" id="{308AC744-7B4E-3DB3-E003-E73E778C57EF}"/>
                    </a:ext>
                  </a:extLst>
                </p:cNvPr>
                <p:cNvSpPr/>
                <p:nvPr/>
              </p:nvSpPr>
              <p:spPr>
                <a:xfrm>
                  <a:off x="7594672" y="4187032"/>
                  <a:ext cx="137535" cy="11853"/>
                </a:xfrm>
                <a:custGeom>
                  <a:avLst/>
                  <a:gdLst/>
                  <a:ahLst/>
                  <a:cxnLst/>
                  <a:rect l="l" t="t" r="r" b="b"/>
                  <a:pathLst>
                    <a:path w="6985" h="602" extrusionOk="0">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2">
                  <a:extLst>
                    <a:ext uri="{FF2B5EF4-FFF2-40B4-BE49-F238E27FC236}">
                      <a16:creationId xmlns:a16="http://schemas.microsoft.com/office/drawing/2014/main" id="{81C94F7D-FDD1-68AD-C146-78B04027720B}"/>
                    </a:ext>
                  </a:extLst>
                </p:cNvPr>
                <p:cNvSpPr/>
                <p:nvPr/>
              </p:nvSpPr>
              <p:spPr>
                <a:xfrm>
                  <a:off x="7218455" y="4187032"/>
                  <a:ext cx="302576" cy="11853"/>
                </a:xfrm>
                <a:custGeom>
                  <a:avLst/>
                  <a:gdLst/>
                  <a:ahLst/>
                  <a:cxnLst/>
                  <a:rect l="l" t="t" r="r" b="b"/>
                  <a:pathLst>
                    <a:path w="15367" h="602" extrusionOk="0">
                      <a:moveTo>
                        <a:pt x="301" y="1"/>
                      </a:moveTo>
                      <a:cubicBezTo>
                        <a:pt x="136" y="1"/>
                        <a:pt x="1" y="135"/>
                        <a:pt x="1" y="301"/>
                      </a:cubicBezTo>
                      <a:cubicBezTo>
                        <a:pt x="1" y="468"/>
                        <a:pt x="136" y="602"/>
                        <a:pt x="301" y="602"/>
                      </a:cubicBezTo>
                      <a:cubicBezTo>
                        <a:pt x="303" y="602"/>
                        <a:pt x="306" y="602"/>
                        <a:pt x="308" y="602"/>
                      </a:cubicBezTo>
                      <a:lnTo>
                        <a:pt x="15073" y="602"/>
                      </a:lnTo>
                      <a:cubicBezTo>
                        <a:pt x="15236" y="598"/>
                        <a:pt x="15367" y="464"/>
                        <a:pt x="15367" y="301"/>
                      </a:cubicBezTo>
                      <a:cubicBezTo>
                        <a:pt x="15367" y="138"/>
                        <a:pt x="15236" y="4"/>
                        <a:pt x="15073"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32">
                <a:extLst>
                  <a:ext uri="{FF2B5EF4-FFF2-40B4-BE49-F238E27FC236}">
                    <a16:creationId xmlns:a16="http://schemas.microsoft.com/office/drawing/2014/main" id="{6391E46E-720E-28CB-6F8B-BD586E0441C6}"/>
                  </a:ext>
                </a:extLst>
              </p:cNvPr>
              <p:cNvSpPr/>
              <p:nvPr/>
            </p:nvSpPr>
            <p:spPr>
              <a:xfrm>
                <a:off x="7908530" y="3351251"/>
                <a:ext cx="528952" cy="967074"/>
              </a:xfrm>
              <a:custGeom>
                <a:avLst/>
                <a:gdLst/>
                <a:ahLst/>
                <a:cxnLst/>
                <a:rect l="l" t="t" r="r" b="b"/>
                <a:pathLst>
                  <a:path w="26864" h="49115" extrusionOk="0">
                    <a:moveTo>
                      <a:pt x="17545" y="0"/>
                    </a:moveTo>
                    <a:cubicBezTo>
                      <a:pt x="17395" y="0"/>
                      <a:pt x="17268" y="112"/>
                      <a:pt x="17248" y="261"/>
                    </a:cubicBezTo>
                    <a:lnTo>
                      <a:pt x="12403" y="36407"/>
                    </a:lnTo>
                    <a:lnTo>
                      <a:pt x="8449" y="16283"/>
                    </a:lnTo>
                    <a:cubicBezTo>
                      <a:pt x="8421" y="16140"/>
                      <a:pt x="8309" y="16041"/>
                      <a:pt x="8153" y="16041"/>
                    </a:cubicBezTo>
                    <a:cubicBezTo>
                      <a:pt x="8149" y="16041"/>
                      <a:pt x="8146" y="16041"/>
                      <a:pt x="8142" y="16041"/>
                    </a:cubicBezTo>
                    <a:cubicBezTo>
                      <a:pt x="7994" y="16047"/>
                      <a:pt x="7873" y="16161"/>
                      <a:pt x="7856" y="16309"/>
                    </a:cubicBezTo>
                    <a:lnTo>
                      <a:pt x="4871" y="43560"/>
                    </a:lnTo>
                    <a:lnTo>
                      <a:pt x="2961" y="38151"/>
                    </a:lnTo>
                    <a:cubicBezTo>
                      <a:pt x="2920" y="38034"/>
                      <a:pt x="2825" y="37949"/>
                      <a:pt x="2691" y="37949"/>
                    </a:cubicBezTo>
                    <a:cubicBezTo>
                      <a:pt x="2681" y="37949"/>
                      <a:pt x="2670" y="37950"/>
                      <a:pt x="2660" y="37951"/>
                    </a:cubicBezTo>
                    <a:cubicBezTo>
                      <a:pt x="2526" y="37959"/>
                      <a:pt x="2413" y="38055"/>
                      <a:pt x="2385" y="38185"/>
                    </a:cubicBezTo>
                    <a:lnTo>
                      <a:pt x="37" y="48750"/>
                    </a:lnTo>
                    <a:cubicBezTo>
                      <a:pt x="0" y="48912"/>
                      <a:pt x="103" y="49072"/>
                      <a:pt x="265" y="49108"/>
                    </a:cubicBezTo>
                    <a:cubicBezTo>
                      <a:pt x="286" y="49112"/>
                      <a:pt x="308" y="49115"/>
                      <a:pt x="330" y="49115"/>
                    </a:cubicBezTo>
                    <a:cubicBezTo>
                      <a:pt x="331" y="49115"/>
                      <a:pt x="332" y="49115"/>
                      <a:pt x="332" y="49115"/>
                    </a:cubicBezTo>
                    <a:cubicBezTo>
                      <a:pt x="472" y="49115"/>
                      <a:pt x="593" y="49017"/>
                      <a:pt x="624" y="48880"/>
                    </a:cubicBezTo>
                    <a:lnTo>
                      <a:pt x="2744" y="39340"/>
                    </a:lnTo>
                    <a:lnTo>
                      <a:pt x="4743" y="45002"/>
                    </a:lnTo>
                    <a:cubicBezTo>
                      <a:pt x="4785" y="45123"/>
                      <a:pt x="4899" y="45203"/>
                      <a:pt x="5025" y="45203"/>
                    </a:cubicBezTo>
                    <a:cubicBezTo>
                      <a:pt x="5037" y="45203"/>
                      <a:pt x="5049" y="45202"/>
                      <a:pt x="5061" y="45201"/>
                    </a:cubicBezTo>
                    <a:cubicBezTo>
                      <a:pt x="5199" y="45185"/>
                      <a:pt x="5310" y="45074"/>
                      <a:pt x="5325" y="44935"/>
                    </a:cubicBezTo>
                    <a:lnTo>
                      <a:pt x="8239" y="18330"/>
                    </a:lnTo>
                    <a:lnTo>
                      <a:pt x="12164" y="38310"/>
                    </a:lnTo>
                    <a:cubicBezTo>
                      <a:pt x="12192" y="38453"/>
                      <a:pt x="12297" y="38547"/>
                      <a:pt x="12467" y="38552"/>
                    </a:cubicBezTo>
                    <a:cubicBezTo>
                      <a:pt x="12614" y="38547"/>
                      <a:pt x="12736" y="38437"/>
                      <a:pt x="12757" y="38291"/>
                    </a:cubicBezTo>
                    <a:lnTo>
                      <a:pt x="17534" y="2641"/>
                    </a:lnTo>
                    <a:lnTo>
                      <a:pt x="22723" y="44157"/>
                    </a:lnTo>
                    <a:cubicBezTo>
                      <a:pt x="22740" y="44287"/>
                      <a:pt x="22838" y="44391"/>
                      <a:pt x="22966" y="44416"/>
                    </a:cubicBezTo>
                    <a:cubicBezTo>
                      <a:pt x="22985" y="44419"/>
                      <a:pt x="23003" y="44421"/>
                      <a:pt x="23021" y="44421"/>
                    </a:cubicBezTo>
                    <a:cubicBezTo>
                      <a:pt x="23130" y="44421"/>
                      <a:pt x="23232" y="44362"/>
                      <a:pt x="23285" y="44264"/>
                    </a:cubicBezTo>
                    <a:lnTo>
                      <a:pt x="25195" y="40763"/>
                    </a:lnTo>
                    <a:lnTo>
                      <a:pt x="26246" y="48465"/>
                    </a:lnTo>
                    <a:cubicBezTo>
                      <a:pt x="26266" y="48613"/>
                      <a:pt x="26393" y="48725"/>
                      <a:pt x="26537" y="48725"/>
                    </a:cubicBezTo>
                    <a:cubicBezTo>
                      <a:pt x="26553" y="48725"/>
                      <a:pt x="26568" y="48724"/>
                      <a:pt x="26584" y="48721"/>
                    </a:cubicBezTo>
                    <a:cubicBezTo>
                      <a:pt x="26748" y="48700"/>
                      <a:pt x="26863" y="48548"/>
                      <a:pt x="26841" y="48383"/>
                    </a:cubicBezTo>
                    <a:lnTo>
                      <a:pt x="25667" y="39776"/>
                    </a:lnTo>
                    <a:cubicBezTo>
                      <a:pt x="25651" y="39647"/>
                      <a:pt x="25552" y="39544"/>
                      <a:pt x="25424" y="39520"/>
                    </a:cubicBezTo>
                    <a:cubicBezTo>
                      <a:pt x="25406" y="39517"/>
                      <a:pt x="25388" y="39515"/>
                      <a:pt x="25369" y="39515"/>
                    </a:cubicBezTo>
                    <a:cubicBezTo>
                      <a:pt x="25261" y="39515"/>
                      <a:pt x="25159" y="39575"/>
                      <a:pt x="25106" y="39672"/>
                    </a:cubicBezTo>
                    <a:lnTo>
                      <a:pt x="23205" y="43158"/>
                    </a:lnTo>
                    <a:lnTo>
                      <a:pt x="17843" y="263"/>
                    </a:lnTo>
                    <a:cubicBezTo>
                      <a:pt x="17824" y="113"/>
                      <a:pt x="17697" y="0"/>
                      <a:pt x="1754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32">
                <a:extLst>
                  <a:ext uri="{FF2B5EF4-FFF2-40B4-BE49-F238E27FC236}">
                    <a16:creationId xmlns:a16="http://schemas.microsoft.com/office/drawing/2014/main" id="{C47ACB67-E26F-1E17-DAC0-45879DCF5AD3}"/>
                  </a:ext>
                </a:extLst>
              </p:cNvPr>
              <p:cNvGrpSpPr/>
              <p:nvPr/>
            </p:nvGrpSpPr>
            <p:grpSpPr>
              <a:xfrm>
                <a:off x="7232021" y="2929018"/>
                <a:ext cx="1211486" cy="416719"/>
                <a:chOff x="7232021" y="2929018"/>
                <a:chExt cx="1211486" cy="416719"/>
              </a:xfrm>
            </p:grpSpPr>
            <p:sp>
              <p:nvSpPr>
                <p:cNvPr id="455" name="Google Shape;455;p32">
                  <a:extLst>
                    <a:ext uri="{FF2B5EF4-FFF2-40B4-BE49-F238E27FC236}">
                      <a16:creationId xmlns:a16="http://schemas.microsoft.com/office/drawing/2014/main" id="{4C0B70BB-9E51-796D-2847-606D291C151E}"/>
                    </a:ext>
                  </a:extLst>
                </p:cNvPr>
                <p:cNvSpPr/>
                <p:nvPr/>
              </p:nvSpPr>
              <p:spPr>
                <a:xfrm>
                  <a:off x="7265022" y="2964007"/>
                  <a:ext cx="1149108" cy="346721"/>
                </a:xfrm>
                <a:custGeom>
                  <a:avLst/>
                  <a:gdLst/>
                  <a:ahLst/>
                  <a:cxnLst/>
                  <a:rect l="l" t="t" r="r" b="b"/>
                  <a:pathLst>
                    <a:path w="58360" h="17609" extrusionOk="0">
                      <a:moveTo>
                        <a:pt x="58027" y="0"/>
                      </a:moveTo>
                      <a:cubicBezTo>
                        <a:pt x="57948" y="0"/>
                        <a:pt x="57868" y="32"/>
                        <a:pt x="57809" y="94"/>
                      </a:cubicBezTo>
                      <a:lnTo>
                        <a:pt x="44540" y="14115"/>
                      </a:lnTo>
                      <a:lnTo>
                        <a:pt x="32316" y="4883"/>
                      </a:lnTo>
                      <a:cubicBezTo>
                        <a:pt x="32262" y="4843"/>
                        <a:pt x="32198" y="4823"/>
                        <a:pt x="32135" y="4823"/>
                      </a:cubicBezTo>
                      <a:cubicBezTo>
                        <a:pt x="32062" y="4823"/>
                        <a:pt x="31989" y="4850"/>
                        <a:pt x="31932" y="4901"/>
                      </a:cubicBezTo>
                      <a:lnTo>
                        <a:pt x="23755" y="12335"/>
                      </a:lnTo>
                      <a:lnTo>
                        <a:pt x="14058" y="3631"/>
                      </a:lnTo>
                      <a:cubicBezTo>
                        <a:pt x="14001" y="3579"/>
                        <a:pt x="13929" y="3553"/>
                        <a:pt x="13857" y="3553"/>
                      </a:cubicBezTo>
                      <a:cubicBezTo>
                        <a:pt x="13780" y="3553"/>
                        <a:pt x="13703" y="3583"/>
                        <a:pt x="13644" y="3642"/>
                      </a:cubicBezTo>
                      <a:lnTo>
                        <a:pt x="189" y="17097"/>
                      </a:lnTo>
                      <a:cubicBezTo>
                        <a:pt x="1" y="17286"/>
                        <a:pt x="135" y="17609"/>
                        <a:pt x="402" y="17609"/>
                      </a:cubicBezTo>
                      <a:cubicBezTo>
                        <a:pt x="403" y="17609"/>
                        <a:pt x="405" y="17609"/>
                        <a:pt x="406" y="17609"/>
                      </a:cubicBezTo>
                      <a:cubicBezTo>
                        <a:pt x="485" y="17609"/>
                        <a:pt x="560" y="17577"/>
                        <a:pt x="615" y="17521"/>
                      </a:cubicBezTo>
                      <a:lnTo>
                        <a:pt x="13868" y="4268"/>
                      </a:lnTo>
                      <a:lnTo>
                        <a:pt x="23556" y="12964"/>
                      </a:lnTo>
                      <a:cubicBezTo>
                        <a:pt x="23613" y="13015"/>
                        <a:pt x="23685" y="13040"/>
                        <a:pt x="23757" y="13040"/>
                      </a:cubicBezTo>
                      <a:cubicBezTo>
                        <a:pt x="23830" y="13040"/>
                        <a:pt x="23902" y="13014"/>
                        <a:pt x="23959" y="12962"/>
                      </a:cubicBezTo>
                      <a:lnTo>
                        <a:pt x="32152" y="5514"/>
                      </a:lnTo>
                      <a:lnTo>
                        <a:pt x="44392" y="14756"/>
                      </a:lnTo>
                      <a:cubicBezTo>
                        <a:pt x="44446" y="14797"/>
                        <a:pt x="44510" y="14817"/>
                        <a:pt x="44573" y="14817"/>
                      </a:cubicBezTo>
                      <a:cubicBezTo>
                        <a:pt x="44653" y="14817"/>
                        <a:pt x="44733" y="14785"/>
                        <a:pt x="44791" y="14723"/>
                      </a:cubicBezTo>
                      <a:lnTo>
                        <a:pt x="58246" y="508"/>
                      </a:lnTo>
                      <a:cubicBezTo>
                        <a:pt x="58360" y="387"/>
                        <a:pt x="58354" y="196"/>
                        <a:pt x="58234" y="83"/>
                      </a:cubicBezTo>
                      <a:cubicBezTo>
                        <a:pt x="58176" y="28"/>
                        <a:pt x="58101" y="0"/>
                        <a:pt x="5802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2">
                  <a:extLst>
                    <a:ext uri="{FF2B5EF4-FFF2-40B4-BE49-F238E27FC236}">
                      <a16:creationId xmlns:a16="http://schemas.microsoft.com/office/drawing/2014/main" id="{ED0F8DDE-F5E9-C14B-EB5E-B3D364BB462A}"/>
                    </a:ext>
                  </a:extLst>
                </p:cNvPr>
                <p:cNvSpPr/>
                <p:nvPr/>
              </p:nvSpPr>
              <p:spPr>
                <a:xfrm>
                  <a:off x="7500120" y="3004903"/>
                  <a:ext cx="72735" cy="69998"/>
                </a:xfrm>
                <a:custGeom>
                  <a:avLst/>
                  <a:gdLst/>
                  <a:ahLst/>
                  <a:cxnLst/>
                  <a:rect l="l" t="t" r="r" b="b"/>
                  <a:pathLst>
                    <a:path w="3694" h="3555" extrusionOk="0">
                      <a:moveTo>
                        <a:pt x="1917" y="1"/>
                      </a:moveTo>
                      <a:cubicBezTo>
                        <a:pt x="1455" y="1"/>
                        <a:pt x="1000" y="181"/>
                        <a:pt x="660" y="522"/>
                      </a:cubicBezTo>
                      <a:cubicBezTo>
                        <a:pt x="152" y="1029"/>
                        <a:pt x="0" y="1794"/>
                        <a:pt x="274" y="2458"/>
                      </a:cubicBezTo>
                      <a:cubicBezTo>
                        <a:pt x="549" y="3122"/>
                        <a:pt x="1198" y="3554"/>
                        <a:pt x="1916" y="3554"/>
                      </a:cubicBezTo>
                      <a:cubicBezTo>
                        <a:pt x="2898" y="3554"/>
                        <a:pt x="3694" y="2759"/>
                        <a:pt x="3694" y="1777"/>
                      </a:cubicBezTo>
                      <a:cubicBezTo>
                        <a:pt x="3694" y="1059"/>
                        <a:pt x="3261" y="411"/>
                        <a:pt x="2597" y="136"/>
                      </a:cubicBezTo>
                      <a:cubicBezTo>
                        <a:pt x="2377" y="45"/>
                        <a:pt x="2146" y="1"/>
                        <a:pt x="191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2">
                  <a:extLst>
                    <a:ext uri="{FF2B5EF4-FFF2-40B4-BE49-F238E27FC236}">
                      <a16:creationId xmlns:a16="http://schemas.microsoft.com/office/drawing/2014/main" id="{92DA4E7C-5A0E-3341-9F1C-165411F8515B}"/>
                    </a:ext>
                  </a:extLst>
                </p:cNvPr>
                <p:cNvSpPr/>
                <p:nvPr/>
              </p:nvSpPr>
              <p:spPr>
                <a:xfrm>
                  <a:off x="7496950" y="2998977"/>
                  <a:ext cx="81812" cy="81851"/>
                </a:xfrm>
                <a:custGeom>
                  <a:avLst/>
                  <a:gdLst/>
                  <a:ahLst/>
                  <a:cxnLst/>
                  <a:rect l="l" t="t" r="r" b="b"/>
                  <a:pathLst>
                    <a:path w="4155" h="4157" extrusionOk="0">
                      <a:moveTo>
                        <a:pt x="2077" y="602"/>
                      </a:moveTo>
                      <a:cubicBezTo>
                        <a:pt x="2893" y="603"/>
                        <a:pt x="3552" y="1264"/>
                        <a:pt x="3554" y="2078"/>
                      </a:cubicBezTo>
                      <a:cubicBezTo>
                        <a:pt x="3554" y="2676"/>
                        <a:pt x="3194" y="3214"/>
                        <a:pt x="2643" y="3443"/>
                      </a:cubicBezTo>
                      <a:cubicBezTo>
                        <a:pt x="2460" y="3519"/>
                        <a:pt x="2268" y="3555"/>
                        <a:pt x="2078" y="3555"/>
                      </a:cubicBezTo>
                      <a:cubicBezTo>
                        <a:pt x="1694" y="3555"/>
                        <a:pt x="1316" y="3405"/>
                        <a:pt x="1033" y="3123"/>
                      </a:cubicBezTo>
                      <a:cubicBezTo>
                        <a:pt x="611" y="2701"/>
                        <a:pt x="485" y="2065"/>
                        <a:pt x="714" y="1514"/>
                      </a:cubicBezTo>
                      <a:cubicBezTo>
                        <a:pt x="942" y="961"/>
                        <a:pt x="1481" y="602"/>
                        <a:pt x="2077" y="602"/>
                      </a:cubicBezTo>
                      <a:close/>
                      <a:moveTo>
                        <a:pt x="2077" y="1"/>
                      </a:moveTo>
                      <a:cubicBezTo>
                        <a:pt x="932" y="1"/>
                        <a:pt x="0" y="933"/>
                        <a:pt x="0" y="2078"/>
                      </a:cubicBezTo>
                      <a:cubicBezTo>
                        <a:pt x="0" y="3225"/>
                        <a:pt x="932" y="4157"/>
                        <a:pt x="2077" y="4157"/>
                      </a:cubicBezTo>
                      <a:cubicBezTo>
                        <a:pt x="3223" y="4157"/>
                        <a:pt x="4155" y="3223"/>
                        <a:pt x="4155" y="2078"/>
                      </a:cubicBezTo>
                      <a:cubicBezTo>
                        <a:pt x="4155" y="933"/>
                        <a:pt x="3224" y="1"/>
                        <a:pt x="207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2">
                  <a:extLst>
                    <a:ext uri="{FF2B5EF4-FFF2-40B4-BE49-F238E27FC236}">
                      <a16:creationId xmlns:a16="http://schemas.microsoft.com/office/drawing/2014/main" id="{B2ACEAA8-5CF4-FCEA-1D49-C662431A7790}"/>
                    </a:ext>
                  </a:extLst>
                </p:cNvPr>
                <p:cNvSpPr/>
                <p:nvPr/>
              </p:nvSpPr>
              <p:spPr>
                <a:xfrm>
                  <a:off x="7859994" y="3029890"/>
                  <a:ext cx="72755" cy="70018"/>
                </a:xfrm>
                <a:custGeom>
                  <a:avLst/>
                  <a:gdLst/>
                  <a:ahLst/>
                  <a:cxnLst/>
                  <a:rect l="l" t="t" r="r" b="b"/>
                  <a:pathLst>
                    <a:path w="3695" h="3556" extrusionOk="0">
                      <a:moveTo>
                        <a:pt x="1918" y="1"/>
                      </a:moveTo>
                      <a:cubicBezTo>
                        <a:pt x="1456" y="1"/>
                        <a:pt x="1001" y="182"/>
                        <a:pt x="661" y="521"/>
                      </a:cubicBezTo>
                      <a:cubicBezTo>
                        <a:pt x="152" y="1030"/>
                        <a:pt x="0" y="1793"/>
                        <a:pt x="275" y="2457"/>
                      </a:cubicBezTo>
                      <a:cubicBezTo>
                        <a:pt x="550" y="3121"/>
                        <a:pt x="1199" y="3555"/>
                        <a:pt x="1917" y="3555"/>
                      </a:cubicBezTo>
                      <a:cubicBezTo>
                        <a:pt x="2898" y="3555"/>
                        <a:pt x="3694" y="2760"/>
                        <a:pt x="3695" y="1778"/>
                      </a:cubicBezTo>
                      <a:cubicBezTo>
                        <a:pt x="3695" y="1059"/>
                        <a:pt x="3261" y="411"/>
                        <a:pt x="2597" y="136"/>
                      </a:cubicBezTo>
                      <a:cubicBezTo>
                        <a:pt x="2377" y="45"/>
                        <a:pt x="2147" y="1"/>
                        <a:pt x="1918"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2">
                  <a:extLst>
                    <a:ext uri="{FF2B5EF4-FFF2-40B4-BE49-F238E27FC236}">
                      <a16:creationId xmlns:a16="http://schemas.microsoft.com/office/drawing/2014/main" id="{F8032707-3CB8-D6B6-B4C8-C5F44CE90596}"/>
                    </a:ext>
                  </a:extLst>
                </p:cNvPr>
                <p:cNvSpPr/>
                <p:nvPr/>
              </p:nvSpPr>
              <p:spPr>
                <a:xfrm>
                  <a:off x="7856805" y="3023983"/>
                  <a:ext cx="81851" cy="81832"/>
                </a:xfrm>
                <a:custGeom>
                  <a:avLst/>
                  <a:gdLst/>
                  <a:ahLst/>
                  <a:cxnLst/>
                  <a:rect l="l" t="t" r="r" b="b"/>
                  <a:pathLst>
                    <a:path w="4157" h="4156" extrusionOk="0">
                      <a:moveTo>
                        <a:pt x="2079" y="601"/>
                      </a:moveTo>
                      <a:cubicBezTo>
                        <a:pt x="2894" y="602"/>
                        <a:pt x="3554" y="1263"/>
                        <a:pt x="3556" y="2078"/>
                      </a:cubicBezTo>
                      <a:cubicBezTo>
                        <a:pt x="3556" y="2676"/>
                        <a:pt x="3196" y="3214"/>
                        <a:pt x="2644" y="3443"/>
                      </a:cubicBezTo>
                      <a:cubicBezTo>
                        <a:pt x="2461" y="3518"/>
                        <a:pt x="2270" y="3555"/>
                        <a:pt x="2080" y="3555"/>
                      </a:cubicBezTo>
                      <a:cubicBezTo>
                        <a:pt x="1695" y="3555"/>
                        <a:pt x="1317" y="3405"/>
                        <a:pt x="1035" y="3123"/>
                      </a:cubicBezTo>
                      <a:cubicBezTo>
                        <a:pt x="613" y="2699"/>
                        <a:pt x="486" y="2065"/>
                        <a:pt x="715" y="1512"/>
                      </a:cubicBezTo>
                      <a:cubicBezTo>
                        <a:pt x="944" y="961"/>
                        <a:pt x="1482" y="601"/>
                        <a:pt x="2079" y="601"/>
                      </a:cubicBezTo>
                      <a:close/>
                      <a:moveTo>
                        <a:pt x="2079" y="1"/>
                      </a:moveTo>
                      <a:cubicBezTo>
                        <a:pt x="934" y="1"/>
                        <a:pt x="1" y="933"/>
                        <a:pt x="1" y="2078"/>
                      </a:cubicBezTo>
                      <a:cubicBezTo>
                        <a:pt x="1" y="3223"/>
                        <a:pt x="934" y="4155"/>
                        <a:pt x="2079" y="4155"/>
                      </a:cubicBezTo>
                      <a:cubicBezTo>
                        <a:pt x="3225" y="4155"/>
                        <a:pt x="4157" y="3223"/>
                        <a:pt x="4157" y="2078"/>
                      </a:cubicBezTo>
                      <a:cubicBezTo>
                        <a:pt x="4157" y="933"/>
                        <a:pt x="3225" y="1"/>
                        <a:pt x="207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2">
                  <a:extLst>
                    <a:ext uri="{FF2B5EF4-FFF2-40B4-BE49-F238E27FC236}">
                      <a16:creationId xmlns:a16="http://schemas.microsoft.com/office/drawing/2014/main" id="{0E170340-F8E9-8F80-3AE7-DC7B8A54151D}"/>
                    </a:ext>
                  </a:extLst>
                </p:cNvPr>
                <p:cNvSpPr/>
                <p:nvPr/>
              </p:nvSpPr>
              <p:spPr>
                <a:xfrm>
                  <a:off x="8107655" y="3214838"/>
                  <a:ext cx="70018" cy="69998"/>
                </a:xfrm>
                <a:custGeom>
                  <a:avLst/>
                  <a:gdLst/>
                  <a:ahLst/>
                  <a:cxnLst/>
                  <a:rect l="l" t="t" r="r" b="b"/>
                  <a:pathLst>
                    <a:path w="3556" h="3555" extrusionOk="0">
                      <a:moveTo>
                        <a:pt x="1778" y="0"/>
                      </a:moveTo>
                      <a:cubicBezTo>
                        <a:pt x="796" y="0"/>
                        <a:pt x="1" y="796"/>
                        <a:pt x="1" y="1778"/>
                      </a:cubicBezTo>
                      <a:cubicBezTo>
                        <a:pt x="1" y="2759"/>
                        <a:pt x="796" y="3555"/>
                        <a:pt x="1778" y="3555"/>
                      </a:cubicBezTo>
                      <a:cubicBezTo>
                        <a:pt x="2760" y="3555"/>
                        <a:pt x="3555" y="2759"/>
                        <a:pt x="3555" y="1778"/>
                      </a:cubicBezTo>
                      <a:cubicBezTo>
                        <a:pt x="3555" y="796"/>
                        <a:pt x="2760" y="0"/>
                        <a:pt x="1778"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2">
                  <a:extLst>
                    <a:ext uri="{FF2B5EF4-FFF2-40B4-BE49-F238E27FC236}">
                      <a16:creationId xmlns:a16="http://schemas.microsoft.com/office/drawing/2014/main" id="{65DDCA0A-72B1-CF5F-C830-06BDCB333912}"/>
                    </a:ext>
                  </a:extLst>
                </p:cNvPr>
                <p:cNvSpPr/>
                <p:nvPr/>
              </p:nvSpPr>
              <p:spPr>
                <a:xfrm>
                  <a:off x="8101748" y="3208951"/>
                  <a:ext cx="81832" cy="81792"/>
                </a:xfrm>
                <a:custGeom>
                  <a:avLst/>
                  <a:gdLst/>
                  <a:ahLst/>
                  <a:cxnLst/>
                  <a:rect l="l" t="t" r="r" b="b"/>
                  <a:pathLst>
                    <a:path w="4156" h="4154" extrusionOk="0">
                      <a:moveTo>
                        <a:pt x="2078" y="601"/>
                      </a:moveTo>
                      <a:cubicBezTo>
                        <a:pt x="2893" y="602"/>
                        <a:pt x="3553" y="1262"/>
                        <a:pt x="3554" y="2077"/>
                      </a:cubicBezTo>
                      <a:cubicBezTo>
                        <a:pt x="3554" y="2673"/>
                        <a:pt x="3195" y="3213"/>
                        <a:pt x="2644" y="3440"/>
                      </a:cubicBezTo>
                      <a:cubicBezTo>
                        <a:pt x="2460" y="3516"/>
                        <a:pt x="2268" y="3553"/>
                        <a:pt x="2078" y="3553"/>
                      </a:cubicBezTo>
                      <a:cubicBezTo>
                        <a:pt x="1694" y="3553"/>
                        <a:pt x="1316" y="3403"/>
                        <a:pt x="1034" y="3120"/>
                      </a:cubicBezTo>
                      <a:cubicBezTo>
                        <a:pt x="611" y="2698"/>
                        <a:pt x="486" y="2064"/>
                        <a:pt x="715" y="1511"/>
                      </a:cubicBezTo>
                      <a:cubicBezTo>
                        <a:pt x="942" y="960"/>
                        <a:pt x="1482" y="601"/>
                        <a:pt x="2078" y="601"/>
                      </a:cubicBezTo>
                      <a:close/>
                      <a:moveTo>
                        <a:pt x="2078" y="1"/>
                      </a:moveTo>
                      <a:cubicBezTo>
                        <a:pt x="933" y="1"/>
                        <a:pt x="1" y="930"/>
                        <a:pt x="1" y="2077"/>
                      </a:cubicBezTo>
                      <a:cubicBezTo>
                        <a:pt x="1" y="3222"/>
                        <a:pt x="933" y="4154"/>
                        <a:pt x="2078" y="4154"/>
                      </a:cubicBezTo>
                      <a:cubicBezTo>
                        <a:pt x="3223" y="4154"/>
                        <a:pt x="4155" y="3222"/>
                        <a:pt x="4155" y="2077"/>
                      </a:cubicBezTo>
                      <a:cubicBezTo>
                        <a:pt x="4155" y="933"/>
                        <a:pt x="3225"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2">
                  <a:extLst>
                    <a:ext uri="{FF2B5EF4-FFF2-40B4-BE49-F238E27FC236}">
                      <a16:creationId xmlns:a16="http://schemas.microsoft.com/office/drawing/2014/main" id="{DBB71C33-BA9E-DA0C-14A0-8C340768430A}"/>
                    </a:ext>
                  </a:extLst>
                </p:cNvPr>
                <p:cNvSpPr/>
                <p:nvPr/>
              </p:nvSpPr>
              <p:spPr>
                <a:xfrm>
                  <a:off x="8364826" y="2934925"/>
                  <a:ext cx="72755" cy="70018"/>
                </a:xfrm>
                <a:custGeom>
                  <a:avLst/>
                  <a:gdLst/>
                  <a:ahLst/>
                  <a:cxnLst/>
                  <a:rect l="l" t="t" r="r" b="b"/>
                  <a:pathLst>
                    <a:path w="3695" h="3556" extrusionOk="0">
                      <a:moveTo>
                        <a:pt x="1919" y="0"/>
                      </a:moveTo>
                      <a:cubicBezTo>
                        <a:pt x="1456" y="0"/>
                        <a:pt x="1001" y="181"/>
                        <a:pt x="661" y="521"/>
                      </a:cubicBezTo>
                      <a:cubicBezTo>
                        <a:pt x="153" y="1030"/>
                        <a:pt x="1" y="1793"/>
                        <a:pt x="276" y="2457"/>
                      </a:cubicBezTo>
                      <a:cubicBezTo>
                        <a:pt x="551" y="3121"/>
                        <a:pt x="1198" y="3555"/>
                        <a:pt x="1918" y="3555"/>
                      </a:cubicBezTo>
                      <a:cubicBezTo>
                        <a:pt x="2899" y="3555"/>
                        <a:pt x="3694" y="2759"/>
                        <a:pt x="3694" y="1778"/>
                      </a:cubicBezTo>
                      <a:cubicBezTo>
                        <a:pt x="3694" y="1059"/>
                        <a:pt x="3261" y="411"/>
                        <a:pt x="2598" y="136"/>
                      </a:cubicBezTo>
                      <a:cubicBezTo>
                        <a:pt x="2378" y="45"/>
                        <a:pt x="2147" y="0"/>
                        <a:pt x="191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2">
                  <a:extLst>
                    <a:ext uri="{FF2B5EF4-FFF2-40B4-BE49-F238E27FC236}">
                      <a16:creationId xmlns:a16="http://schemas.microsoft.com/office/drawing/2014/main" id="{047E2CA0-09CF-1281-EF1C-E729FF413637}"/>
                    </a:ext>
                  </a:extLst>
                </p:cNvPr>
                <p:cNvSpPr/>
                <p:nvPr/>
              </p:nvSpPr>
              <p:spPr>
                <a:xfrm>
                  <a:off x="8361656" y="2929018"/>
                  <a:ext cx="81851" cy="81812"/>
                </a:xfrm>
                <a:custGeom>
                  <a:avLst/>
                  <a:gdLst/>
                  <a:ahLst/>
                  <a:cxnLst/>
                  <a:rect l="l" t="t" r="r" b="b"/>
                  <a:pathLst>
                    <a:path w="4157" h="4155" extrusionOk="0">
                      <a:moveTo>
                        <a:pt x="2079" y="600"/>
                      </a:moveTo>
                      <a:cubicBezTo>
                        <a:pt x="2894" y="603"/>
                        <a:pt x="3554" y="1263"/>
                        <a:pt x="3555" y="2078"/>
                      </a:cubicBezTo>
                      <a:cubicBezTo>
                        <a:pt x="3555" y="2675"/>
                        <a:pt x="3195" y="3214"/>
                        <a:pt x="2643" y="3442"/>
                      </a:cubicBezTo>
                      <a:cubicBezTo>
                        <a:pt x="2461" y="3518"/>
                        <a:pt x="2269" y="3554"/>
                        <a:pt x="2079" y="3554"/>
                      </a:cubicBezTo>
                      <a:cubicBezTo>
                        <a:pt x="1694" y="3554"/>
                        <a:pt x="1316" y="3404"/>
                        <a:pt x="1033" y="3121"/>
                      </a:cubicBezTo>
                      <a:cubicBezTo>
                        <a:pt x="611" y="2699"/>
                        <a:pt x="486" y="2064"/>
                        <a:pt x="714" y="1512"/>
                      </a:cubicBezTo>
                      <a:cubicBezTo>
                        <a:pt x="943" y="961"/>
                        <a:pt x="1482" y="600"/>
                        <a:pt x="2079" y="600"/>
                      </a:cubicBezTo>
                      <a:close/>
                      <a:moveTo>
                        <a:pt x="2079" y="0"/>
                      </a:moveTo>
                      <a:cubicBezTo>
                        <a:pt x="933" y="0"/>
                        <a:pt x="1" y="932"/>
                        <a:pt x="1" y="2078"/>
                      </a:cubicBezTo>
                      <a:cubicBezTo>
                        <a:pt x="1" y="3223"/>
                        <a:pt x="933" y="4155"/>
                        <a:pt x="2079" y="4155"/>
                      </a:cubicBezTo>
                      <a:cubicBezTo>
                        <a:pt x="3223" y="4155"/>
                        <a:pt x="4156" y="3223"/>
                        <a:pt x="4156" y="2078"/>
                      </a:cubicBezTo>
                      <a:cubicBezTo>
                        <a:pt x="4156" y="932"/>
                        <a:pt x="3224" y="0"/>
                        <a:pt x="207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2">
                  <a:extLst>
                    <a:ext uri="{FF2B5EF4-FFF2-40B4-BE49-F238E27FC236}">
                      <a16:creationId xmlns:a16="http://schemas.microsoft.com/office/drawing/2014/main" id="{F31A618B-1588-F855-392E-BC1C14F340C0}"/>
                    </a:ext>
                  </a:extLst>
                </p:cNvPr>
                <p:cNvSpPr/>
                <p:nvPr/>
              </p:nvSpPr>
              <p:spPr>
                <a:xfrm>
                  <a:off x="7237948" y="3269813"/>
                  <a:ext cx="69978" cy="70018"/>
                </a:xfrm>
                <a:custGeom>
                  <a:avLst/>
                  <a:gdLst/>
                  <a:ahLst/>
                  <a:cxnLst/>
                  <a:rect l="l" t="t" r="r" b="b"/>
                  <a:pathLst>
                    <a:path w="3554" h="3556" extrusionOk="0">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2">
                  <a:extLst>
                    <a:ext uri="{FF2B5EF4-FFF2-40B4-BE49-F238E27FC236}">
                      <a16:creationId xmlns:a16="http://schemas.microsoft.com/office/drawing/2014/main" id="{2D49A8D8-5831-D5CE-A95B-02A226350B2E}"/>
                    </a:ext>
                  </a:extLst>
                </p:cNvPr>
                <p:cNvSpPr/>
                <p:nvPr/>
              </p:nvSpPr>
              <p:spPr>
                <a:xfrm>
                  <a:off x="7232021" y="3263906"/>
                  <a:ext cx="81851" cy="81832"/>
                </a:xfrm>
                <a:custGeom>
                  <a:avLst/>
                  <a:gdLst/>
                  <a:ahLst/>
                  <a:cxnLst/>
                  <a:rect l="l" t="t" r="r" b="b"/>
                  <a:pathLst>
                    <a:path w="4157" h="4156" extrusionOk="0">
                      <a:moveTo>
                        <a:pt x="2078" y="602"/>
                      </a:moveTo>
                      <a:cubicBezTo>
                        <a:pt x="2893" y="603"/>
                        <a:pt x="3554" y="1263"/>
                        <a:pt x="3555" y="2078"/>
                      </a:cubicBezTo>
                      <a:cubicBezTo>
                        <a:pt x="3555" y="2675"/>
                        <a:pt x="3196" y="3214"/>
                        <a:pt x="2643" y="3443"/>
                      </a:cubicBezTo>
                      <a:cubicBezTo>
                        <a:pt x="2461" y="3518"/>
                        <a:pt x="2269" y="3555"/>
                        <a:pt x="2079" y="3555"/>
                      </a:cubicBezTo>
                      <a:cubicBezTo>
                        <a:pt x="1695" y="3555"/>
                        <a:pt x="1317" y="3405"/>
                        <a:pt x="1034" y="3122"/>
                      </a:cubicBezTo>
                      <a:cubicBezTo>
                        <a:pt x="612" y="2700"/>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4"/>
                        <a:pt x="4156" y="2078"/>
                      </a:cubicBezTo>
                      <a:cubicBezTo>
                        <a:pt x="4156" y="933"/>
                        <a:pt x="3224"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2">
                  <a:extLst>
                    <a:ext uri="{FF2B5EF4-FFF2-40B4-BE49-F238E27FC236}">
                      <a16:creationId xmlns:a16="http://schemas.microsoft.com/office/drawing/2014/main" id="{FCA91D10-F342-27C4-789D-F10519034DF6}"/>
                    </a:ext>
                  </a:extLst>
                </p:cNvPr>
                <p:cNvSpPr/>
                <p:nvPr/>
              </p:nvSpPr>
              <p:spPr>
                <a:xfrm>
                  <a:off x="7697808" y="3169847"/>
                  <a:ext cx="69978" cy="70018"/>
                </a:xfrm>
                <a:custGeom>
                  <a:avLst/>
                  <a:gdLst/>
                  <a:ahLst/>
                  <a:cxnLst/>
                  <a:rect l="l" t="t" r="r" b="b"/>
                  <a:pathLst>
                    <a:path w="3554" h="3556" extrusionOk="0">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2">
                  <a:extLst>
                    <a:ext uri="{FF2B5EF4-FFF2-40B4-BE49-F238E27FC236}">
                      <a16:creationId xmlns:a16="http://schemas.microsoft.com/office/drawing/2014/main" id="{BCB62271-2C90-04CC-2E87-2FEBC655A1BF}"/>
                    </a:ext>
                  </a:extLst>
                </p:cNvPr>
                <p:cNvSpPr/>
                <p:nvPr/>
              </p:nvSpPr>
              <p:spPr>
                <a:xfrm>
                  <a:off x="7691881" y="3163940"/>
                  <a:ext cx="81851" cy="81832"/>
                </a:xfrm>
                <a:custGeom>
                  <a:avLst/>
                  <a:gdLst/>
                  <a:ahLst/>
                  <a:cxnLst/>
                  <a:rect l="l" t="t" r="r" b="b"/>
                  <a:pathLst>
                    <a:path w="4157" h="4156" extrusionOk="0">
                      <a:moveTo>
                        <a:pt x="2078" y="602"/>
                      </a:moveTo>
                      <a:cubicBezTo>
                        <a:pt x="2893" y="603"/>
                        <a:pt x="3554" y="1263"/>
                        <a:pt x="3555" y="2078"/>
                      </a:cubicBezTo>
                      <a:cubicBezTo>
                        <a:pt x="3555" y="2676"/>
                        <a:pt x="3195" y="3214"/>
                        <a:pt x="2643" y="3441"/>
                      </a:cubicBezTo>
                      <a:cubicBezTo>
                        <a:pt x="2461" y="3517"/>
                        <a:pt x="2269" y="3554"/>
                        <a:pt x="2079" y="3554"/>
                      </a:cubicBezTo>
                      <a:cubicBezTo>
                        <a:pt x="1695" y="3554"/>
                        <a:pt x="1317" y="3404"/>
                        <a:pt x="1034" y="3121"/>
                      </a:cubicBezTo>
                      <a:cubicBezTo>
                        <a:pt x="612" y="2699"/>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3"/>
                        <a:pt x="4156" y="2078"/>
                      </a:cubicBezTo>
                      <a:cubicBezTo>
                        <a:pt x="4156" y="933"/>
                        <a:pt x="3224"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 name="Google Shape;468;p32">
                <a:extLst>
                  <a:ext uri="{FF2B5EF4-FFF2-40B4-BE49-F238E27FC236}">
                    <a16:creationId xmlns:a16="http://schemas.microsoft.com/office/drawing/2014/main" id="{687F10BF-918B-A298-55B2-4582B899FC3C}"/>
                  </a:ext>
                </a:extLst>
              </p:cNvPr>
              <p:cNvGrpSpPr/>
              <p:nvPr/>
            </p:nvGrpSpPr>
            <p:grpSpPr>
              <a:xfrm>
                <a:off x="4866130" y="1597718"/>
                <a:ext cx="618424" cy="1349710"/>
                <a:chOff x="4866130" y="1597718"/>
                <a:chExt cx="618424" cy="1349710"/>
              </a:xfrm>
            </p:grpSpPr>
            <p:sp>
              <p:nvSpPr>
                <p:cNvPr id="469" name="Google Shape;469;p32">
                  <a:extLst>
                    <a:ext uri="{FF2B5EF4-FFF2-40B4-BE49-F238E27FC236}">
                      <a16:creationId xmlns:a16="http://schemas.microsoft.com/office/drawing/2014/main" id="{1BF5D74F-3B88-6E76-31E4-FE7BC6B28D7D}"/>
                    </a:ext>
                  </a:extLst>
                </p:cNvPr>
                <p:cNvSpPr/>
                <p:nvPr/>
              </p:nvSpPr>
              <p:spPr>
                <a:xfrm>
                  <a:off x="5368540" y="2095718"/>
                  <a:ext cx="116013" cy="71238"/>
                </a:xfrm>
                <a:custGeom>
                  <a:avLst/>
                  <a:gdLst/>
                  <a:ahLst/>
                  <a:cxnLst/>
                  <a:rect l="l" t="t" r="r" b="b"/>
                  <a:pathLst>
                    <a:path w="5892" h="3618" extrusionOk="0">
                      <a:moveTo>
                        <a:pt x="5549" y="1"/>
                      </a:moveTo>
                      <a:cubicBezTo>
                        <a:pt x="5499" y="1"/>
                        <a:pt x="5448" y="13"/>
                        <a:pt x="5401" y="40"/>
                      </a:cubicBezTo>
                      <a:lnTo>
                        <a:pt x="176" y="3057"/>
                      </a:lnTo>
                      <a:cubicBezTo>
                        <a:pt x="57" y="3125"/>
                        <a:pt x="0" y="3264"/>
                        <a:pt x="36" y="3395"/>
                      </a:cubicBezTo>
                      <a:cubicBezTo>
                        <a:pt x="70" y="3526"/>
                        <a:pt x="189" y="3617"/>
                        <a:pt x="324" y="3617"/>
                      </a:cubicBezTo>
                      <a:cubicBezTo>
                        <a:pt x="325" y="3617"/>
                        <a:pt x="326" y="3617"/>
                        <a:pt x="327" y="3617"/>
                      </a:cubicBezTo>
                      <a:cubicBezTo>
                        <a:pt x="379" y="3617"/>
                        <a:pt x="431" y="3604"/>
                        <a:pt x="476" y="3578"/>
                      </a:cubicBezTo>
                      <a:lnTo>
                        <a:pt x="5702" y="560"/>
                      </a:lnTo>
                      <a:cubicBezTo>
                        <a:pt x="5845" y="476"/>
                        <a:pt x="5892" y="294"/>
                        <a:pt x="5810" y="151"/>
                      </a:cubicBezTo>
                      <a:cubicBezTo>
                        <a:pt x="5754" y="55"/>
                        <a:pt x="5653" y="1"/>
                        <a:pt x="554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2">
                  <a:extLst>
                    <a:ext uri="{FF2B5EF4-FFF2-40B4-BE49-F238E27FC236}">
                      <a16:creationId xmlns:a16="http://schemas.microsoft.com/office/drawing/2014/main" id="{FD704C77-B0D1-017E-3177-8B35F893D825}"/>
                    </a:ext>
                  </a:extLst>
                </p:cNvPr>
                <p:cNvSpPr/>
                <p:nvPr/>
              </p:nvSpPr>
              <p:spPr>
                <a:xfrm>
                  <a:off x="4866957" y="1921048"/>
                  <a:ext cx="616829" cy="710396"/>
                </a:xfrm>
                <a:custGeom>
                  <a:avLst/>
                  <a:gdLst/>
                  <a:ahLst/>
                  <a:cxnLst/>
                  <a:rect l="l" t="t" r="r" b="b"/>
                  <a:pathLst>
                    <a:path w="31327" h="36079" extrusionOk="0">
                      <a:moveTo>
                        <a:pt x="15663" y="648"/>
                      </a:moveTo>
                      <a:lnTo>
                        <a:pt x="30726" y="9345"/>
                      </a:lnTo>
                      <a:lnTo>
                        <a:pt x="30726" y="26736"/>
                      </a:lnTo>
                      <a:lnTo>
                        <a:pt x="15663" y="35433"/>
                      </a:lnTo>
                      <a:lnTo>
                        <a:pt x="602" y="26736"/>
                      </a:lnTo>
                      <a:lnTo>
                        <a:pt x="602" y="9345"/>
                      </a:lnTo>
                      <a:lnTo>
                        <a:pt x="15663" y="648"/>
                      </a:lnTo>
                      <a:close/>
                      <a:moveTo>
                        <a:pt x="15663" y="1"/>
                      </a:moveTo>
                      <a:cubicBezTo>
                        <a:pt x="15612" y="1"/>
                        <a:pt x="15560" y="14"/>
                        <a:pt x="15514" y="41"/>
                      </a:cubicBezTo>
                      <a:lnTo>
                        <a:pt x="151" y="8911"/>
                      </a:lnTo>
                      <a:cubicBezTo>
                        <a:pt x="58" y="8964"/>
                        <a:pt x="1" y="9064"/>
                        <a:pt x="1" y="9171"/>
                      </a:cubicBezTo>
                      <a:lnTo>
                        <a:pt x="1" y="26910"/>
                      </a:lnTo>
                      <a:cubicBezTo>
                        <a:pt x="1" y="27017"/>
                        <a:pt x="58" y="27117"/>
                        <a:pt x="151" y="27170"/>
                      </a:cubicBezTo>
                      <a:lnTo>
                        <a:pt x="15514" y="36039"/>
                      </a:lnTo>
                      <a:cubicBezTo>
                        <a:pt x="15559" y="36065"/>
                        <a:pt x="15611" y="36079"/>
                        <a:pt x="15663" y="36079"/>
                      </a:cubicBezTo>
                      <a:cubicBezTo>
                        <a:pt x="15717" y="36079"/>
                        <a:pt x="15768" y="36066"/>
                        <a:pt x="15814" y="36040"/>
                      </a:cubicBezTo>
                      <a:lnTo>
                        <a:pt x="31176" y="27170"/>
                      </a:lnTo>
                      <a:cubicBezTo>
                        <a:pt x="31269" y="27117"/>
                        <a:pt x="31327" y="27017"/>
                        <a:pt x="31327" y="26910"/>
                      </a:cubicBezTo>
                      <a:lnTo>
                        <a:pt x="31327" y="9171"/>
                      </a:lnTo>
                      <a:cubicBezTo>
                        <a:pt x="31327" y="9064"/>
                        <a:pt x="31269" y="8964"/>
                        <a:pt x="31176" y="8911"/>
                      </a:cubicBezTo>
                      <a:lnTo>
                        <a:pt x="15814" y="41"/>
                      </a:lnTo>
                      <a:cubicBezTo>
                        <a:pt x="15767" y="14"/>
                        <a:pt x="15715" y="1"/>
                        <a:pt x="15663"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2">
                  <a:extLst>
                    <a:ext uri="{FF2B5EF4-FFF2-40B4-BE49-F238E27FC236}">
                      <a16:creationId xmlns:a16="http://schemas.microsoft.com/office/drawing/2014/main" id="{F68568C9-4585-D6EE-929E-7122C2432134}"/>
                    </a:ext>
                  </a:extLst>
                </p:cNvPr>
                <p:cNvSpPr/>
                <p:nvPr/>
              </p:nvSpPr>
              <p:spPr>
                <a:xfrm>
                  <a:off x="4969837" y="2039877"/>
                  <a:ext cx="411048" cy="472777"/>
                </a:xfrm>
                <a:custGeom>
                  <a:avLst/>
                  <a:gdLst/>
                  <a:ahLst/>
                  <a:cxnLst/>
                  <a:rect l="l" t="t" r="r" b="b"/>
                  <a:pathLst>
                    <a:path w="20876" h="24011" extrusionOk="0">
                      <a:moveTo>
                        <a:pt x="10438" y="648"/>
                      </a:moveTo>
                      <a:lnTo>
                        <a:pt x="20274" y="6326"/>
                      </a:lnTo>
                      <a:lnTo>
                        <a:pt x="20274" y="17684"/>
                      </a:lnTo>
                      <a:lnTo>
                        <a:pt x="10438" y="23363"/>
                      </a:lnTo>
                      <a:lnTo>
                        <a:pt x="602" y="17684"/>
                      </a:lnTo>
                      <a:lnTo>
                        <a:pt x="602" y="6326"/>
                      </a:lnTo>
                      <a:lnTo>
                        <a:pt x="10438" y="648"/>
                      </a:lnTo>
                      <a:close/>
                      <a:moveTo>
                        <a:pt x="10438" y="0"/>
                      </a:moveTo>
                      <a:cubicBezTo>
                        <a:pt x="10387" y="0"/>
                        <a:pt x="10335" y="14"/>
                        <a:pt x="10289" y="41"/>
                      </a:cubicBezTo>
                      <a:lnTo>
                        <a:pt x="152" y="5893"/>
                      </a:lnTo>
                      <a:cubicBezTo>
                        <a:pt x="59" y="5947"/>
                        <a:pt x="1" y="6045"/>
                        <a:pt x="2" y="6153"/>
                      </a:cubicBezTo>
                      <a:lnTo>
                        <a:pt x="2" y="17858"/>
                      </a:lnTo>
                      <a:cubicBezTo>
                        <a:pt x="1" y="17965"/>
                        <a:pt x="59" y="18064"/>
                        <a:pt x="152" y="18117"/>
                      </a:cubicBezTo>
                      <a:lnTo>
                        <a:pt x="10289" y="23970"/>
                      </a:lnTo>
                      <a:cubicBezTo>
                        <a:pt x="10334" y="23997"/>
                        <a:pt x="10386" y="24010"/>
                        <a:pt x="10438" y="24010"/>
                      </a:cubicBezTo>
                      <a:cubicBezTo>
                        <a:pt x="10492" y="24010"/>
                        <a:pt x="10543" y="23997"/>
                        <a:pt x="10589" y="23970"/>
                      </a:cubicBezTo>
                      <a:lnTo>
                        <a:pt x="20725" y="18117"/>
                      </a:lnTo>
                      <a:cubicBezTo>
                        <a:pt x="20819" y="18064"/>
                        <a:pt x="20876" y="17965"/>
                        <a:pt x="20876" y="17858"/>
                      </a:cubicBezTo>
                      <a:lnTo>
                        <a:pt x="20876" y="6153"/>
                      </a:lnTo>
                      <a:cubicBezTo>
                        <a:pt x="20876" y="6045"/>
                        <a:pt x="20819" y="5947"/>
                        <a:pt x="20725" y="5893"/>
                      </a:cubicBezTo>
                      <a:lnTo>
                        <a:pt x="10589" y="41"/>
                      </a:lnTo>
                      <a:cubicBezTo>
                        <a:pt x="10542" y="14"/>
                        <a:pt x="10490" y="0"/>
                        <a:pt x="1043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2">
                  <a:extLst>
                    <a:ext uri="{FF2B5EF4-FFF2-40B4-BE49-F238E27FC236}">
                      <a16:creationId xmlns:a16="http://schemas.microsoft.com/office/drawing/2014/main" id="{B1B5859E-CF4D-E2FE-8850-8C80AD768D55}"/>
                    </a:ext>
                  </a:extLst>
                </p:cNvPr>
                <p:cNvSpPr/>
                <p:nvPr/>
              </p:nvSpPr>
              <p:spPr>
                <a:xfrm>
                  <a:off x="5169454" y="1661730"/>
                  <a:ext cx="11853" cy="271171"/>
                </a:xfrm>
                <a:custGeom>
                  <a:avLst/>
                  <a:gdLst/>
                  <a:ahLst/>
                  <a:cxnLst/>
                  <a:rect l="l" t="t" r="r" b="b"/>
                  <a:pathLst>
                    <a:path w="602" h="13772" extrusionOk="0">
                      <a:moveTo>
                        <a:pt x="300" y="0"/>
                      </a:moveTo>
                      <a:cubicBezTo>
                        <a:pt x="137" y="0"/>
                        <a:pt x="4" y="131"/>
                        <a:pt x="0" y="294"/>
                      </a:cubicBezTo>
                      <a:lnTo>
                        <a:pt x="0" y="13472"/>
                      </a:lnTo>
                      <a:cubicBezTo>
                        <a:pt x="0" y="13638"/>
                        <a:pt x="134" y="13772"/>
                        <a:pt x="300" y="13772"/>
                      </a:cubicBezTo>
                      <a:cubicBezTo>
                        <a:pt x="466" y="13772"/>
                        <a:pt x="600" y="13638"/>
                        <a:pt x="601" y="13472"/>
                      </a:cubicBezTo>
                      <a:lnTo>
                        <a:pt x="601" y="294"/>
                      </a:lnTo>
                      <a:cubicBezTo>
                        <a:pt x="598" y="131"/>
                        <a:pt x="464"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2">
                  <a:extLst>
                    <a:ext uri="{FF2B5EF4-FFF2-40B4-BE49-F238E27FC236}">
                      <a16:creationId xmlns:a16="http://schemas.microsoft.com/office/drawing/2014/main" id="{4B15906F-16BA-279F-A8B0-1928C9AA640C}"/>
                    </a:ext>
                  </a:extLst>
                </p:cNvPr>
                <p:cNvSpPr/>
                <p:nvPr/>
              </p:nvSpPr>
              <p:spPr>
                <a:xfrm>
                  <a:off x="5124325" y="1603625"/>
                  <a:ext cx="102093" cy="102093"/>
                </a:xfrm>
                <a:custGeom>
                  <a:avLst/>
                  <a:gdLst/>
                  <a:ahLst/>
                  <a:cxnLst/>
                  <a:rect l="l" t="t" r="r" b="b"/>
                  <a:pathLst>
                    <a:path w="5185" h="5185" extrusionOk="0">
                      <a:moveTo>
                        <a:pt x="2592" y="0"/>
                      </a:moveTo>
                      <a:cubicBezTo>
                        <a:pt x="1161" y="0"/>
                        <a:pt x="0" y="1161"/>
                        <a:pt x="0" y="2592"/>
                      </a:cubicBezTo>
                      <a:cubicBezTo>
                        <a:pt x="0" y="4023"/>
                        <a:pt x="1161" y="5184"/>
                        <a:pt x="2592" y="5184"/>
                      </a:cubicBezTo>
                      <a:cubicBezTo>
                        <a:pt x="4023" y="5184"/>
                        <a:pt x="5184" y="4023"/>
                        <a:pt x="5184" y="2592"/>
                      </a:cubicBezTo>
                      <a:cubicBezTo>
                        <a:pt x="5184" y="1161"/>
                        <a:pt x="4023" y="0"/>
                        <a:pt x="259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2">
                  <a:extLst>
                    <a:ext uri="{FF2B5EF4-FFF2-40B4-BE49-F238E27FC236}">
                      <a16:creationId xmlns:a16="http://schemas.microsoft.com/office/drawing/2014/main" id="{CF1DA45B-175E-38A3-2D75-134AD60B3B20}"/>
                    </a:ext>
                  </a:extLst>
                </p:cNvPr>
                <p:cNvSpPr/>
                <p:nvPr/>
              </p:nvSpPr>
              <p:spPr>
                <a:xfrm>
                  <a:off x="5118418" y="1597718"/>
                  <a:ext cx="113926" cy="113926"/>
                </a:xfrm>
                <a:custGeom>
                  <a:avLst/>
                  <a:gdLst/>
                  <a:ahLst/>
                  <a:cxnLst/>
                  <a:rect l="l" t="t" r="r" b="b"/>
                  <a:pathLst>
                    <a:path w="5786" h="5786" extrusionOk="0">
                      <a:moveTo>
                        <a:pt x="2892" y="602"/>
                      </a:moveTo>
                      <a:cubicBezTo>
                        <a:pt x="4156" y="602"/>
                        <a:pt x="5184" y="1629"/>
                        <a:pt x="5184" y="2893"/>
                      </a:cubicBezTo>
                      <a:cubicBezTo>
                        <a:pt x="5184" y="4156"/>
                        <a:pt x="4156" y="5184"/>
                        <a:pt x="2892" y="5184"/>
                      </a:cubicBezTo>
                      <a:cubicBezTo>
                        <a:pt x="1630" y="5184"/>
                        <a:pt x="602" y="4156"/>
                        <a:pt x="602" y="2893"/>
                      </a:cubicBezTo>
                      <a:cubicBezTo>
                        <a:pt x="602" y="1629"/>
                        <a:pt x="1630" y="602"/>
                        <a:pt x="2892" y="602"/>
                      </a:cubicBezTo>
                      <a:close/>
                      <a:moveTo>
                        <a:pt x="2892" y="0"/>
                      </a:moveTo>
                      <a:cubicBezTo>
                        <a:pt x="1298" y="0"/>
                        <a:pt x="0" y="1299"/>
                        <a:pt x="0" y="2893"/>
                      </a:cubicBezTo>
                      <a:cubicBezTo>
                        <a:pt x="0" y="4488"/>
                        <a:pt x="1298" y="5785"/>
                        <a:pt x="2892" y="5785"/>
                      </a:cubicBezTo>
                      <a:cubicBezTo>
                        <a:pt x="4487" y="5785"/>
                        <a:pt x="5785" y="4488"/>
                        <a:pt x="5785" y="2893"/>
                      </a:cubicBezTo>
                      <a:cubicBezTo>
                        <a:pt x="5785" y="1298"/>
                        <a:pt x="4487" y="0"/>
                        <a:pt x="289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2">
                  <a:extLst>
                    <a:ext uri="{FF2B5EF4-FFF2-40B4-BE49-F238E27FC236}">
                      <a16:creationId xmlns:a16="http://schemas.microsoft.com/office/drawing/2014/main" id="{2C54C106-8927-1465-7BB3-5B9017E80B21}"/>
                    </a:ext>
                  </a:extLst>
                </p:cNvPr>
                <p:cNvSpPr/>
                <p:nvPr/>
              </p:nvSpPr>
              <p:spPr>
                <a:xfrm>
                  <a:off x="5169375" y="2612108"/>
                  <a:ext cx="11991" cy="271427"/>
                </a:xfrm>
                <a:custGeom>
                  <a:avLst/>
                  <a:gdLst/>
                  <a:ahLst/>
                  <a:cxnLst/>
                  <a:rect l="l" t="t" r="r" b="b"/>
                  <a:pathLst>
                    <a:path w="609" h="13785" extrusionOk="0">
                      <a:moveTo>
                        <a:pt x="304" y="0"/>
                      </a:moveTo>
                      <a:cubicBezTo>
                        <a:pt x="136" y="0"/>
                        <a:pt x="1" y="139"/>
                        <a:pt x="4" y="307"/>
                      </a:cubicBezTo>
                      <a:lnTo>
                        <a:pt x="4" y="13485"/>
                      </a:lnTo>
                      <a:cubicBezTo>
                        <a:pt x="4" y="13651"/>
                        <a:pt x="138" y="13785"/>
                        <a:pt x="304" y="13785"/>
                      </a:cubicBezTo>
                      <a:cubicBezTo>
                        <a:pt x="470" y="13785"/>
                        <a:pt x="605" y="13651"/>
                        <a:pt x="605" y="13485"/>
                      </a:cubicBezTo>
                      <a:lnTo>
                        <a:pt x="605" y="307"/>
                      </a:lnTo>
                      <a:cubicBezTo>
                        <a:pt x="609" y="139"/>
                        <a:pt x="473" y="0"/>
                        <a:pt x="30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2">
                  <a:extLst>
                    <a:ext uri="{FF2B5EF4-FFF2-40B4-BE49-F238E27FC236}">
                      <a16:creationId xmlns:a16="http://schemas.microsoft.com/office/drawing/2014/main" id="{75D7ACA8-114F-289A-EF2E-1BB5BF82DD80}"/>
                    </a:ext>
                  </a:extLst>
                </p:cNvPr>
                <p:cNvSpPr/>
                <p:nvPr/>
              </p:nvSpPr>
              <p:spPr>
                <a:xfrm>
                  <a:off x="5124325" y="2839409"/>
                  <a:ext cx="106090" cy="102093"/>
                </a:xfrm>
                <a:custGeom>
                  <a:avLst/>
                  <a:gdLst/>
                  <a:ahLst/>
                  <a:cxnLst/>
                  <a:rect l="l" t="t" r="r" b="b"/>
                  <a:pathLst>
                    <a:path w="5388" h="5185" extrusionOk="0">
                      <a:moveTo>
                        <a:pt x="2592" y="1"/>
                      </a:moveTo>
                      <a:cubicBezTo>
                        <a:pt x="1161" y="1"/>
                        <a:pt x="0" y="1162"/>
                        <a:pt x="0" y="2593"/>
                      </a:cubicBezTo>
                      <a:cubicBezTo>
                        <a:pt x="0" y="3641"/>
                        <a:pt x="632" y="4586"/>
                        <a:pt x="1601" y="4988"/>
                      </a:cubicBezTo>
                      <a:cubicBezTo>
                        <a:pt x="1921" y="5120"/>
                        <a:pt x="2258" y="5185"/>
                        <a:pt x="2591" y="5185"/>
                      </a:cubicBezTo>
                      <a:cubicBezTo>
                        <a:pt x="3266" y="5185"/>
                        <a:pt x="3929" y="4922"/>
                        <a:pt x="4425" y="4426"/>
                      </a:cubicBezTo>
                      <a:cubicBezTo>
                        <a:pt x="5166" y="3685"/>
                        <a:pt x="5388" y="2569"/>
                        <a:pt x="4987" y="1602"/>
                      </a:cubicBezTo>
                      <a:cubicBezTo>
                        <a:pt x="4585" y="633"/>
                        <a:pt x="3640" y="1"/>
                        <a:pt x="259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2">
                  <a:extLst>
                    <a:ext uri="{FF2B5EF4-FFF2-40B4-BE49-F238E27FC236}">
                      <a16:creationId xmlns:a16="http://schemas.microsoft.com/office/drawing/2014/main" id="{16DA3E21-509C-9F23-FE0C-72165BCC3B34}"/>
                    </a:ext>
                  </a:extLst>
                </p:cNvPr>
                <p:cNvSpPr/>
                <p:nvPr/>
              </p:nvSpPr>
              <p:spPr>
                <a:xfrm>
                  <a:off x="5118418" y="2833502"/>
                  <a:ext cx="113926" cy="113926"/>
                </a:xfrm>
                <a:custGeom>
                  <a:avLst/>
                  <a:gdLst/>
                  <a:ahLst/>
                  <a:cxnLst/>
                  <a:rect l="l" t="t" r="r" b="b"/>
                  <a:pathLst>
                    <a:path w="5786" h="5786" extrusionOk="0">
                      <a:moveTo>
                        <a:pt x="2892" y="602"/>
                      </a:moveTo>
                      <a:cubicBezTo>
                        <a:pt x="4156" y="602"/>
                        <a:pt x="5184" y="1629"/>
                        <a:pt x="5184" y="2893"/>
                      </a:cubicBezTo>
                      <a:cubicBezTo>
                        <a:pt x="5184" y="4157"/>
                        <a:pt x="4156" y="5185"/>
                        <a:pt x="2892" y="5185"/>
                      </a:cubicBezTo>
                      <a:cubicBezTo>
                        <a:pt x="1630" y="5185"/>
                        <a:pt x="602" y="4157"/>
                        <a:pt x="602" y="2893"/>
                      </a:cubicBezTo>
                      <a:cubicBezTo>
                        <a:pt x="602" y="1629"/>
                        <a:pt x="1630" y="602"/>
                        <a:pt x="2892" y="602"/>
                      </a:cubicBezTo>
                      <a:close/>
                      <a:moveTo>
                        <a:pt x="2892" y="1"/>
                      </a:moveTo>
                      <a:cubicBezTo>
                        <a:pt x="1298" y="1"/>
                        <a:pt x="0" y="1298"/>
                        <a:pt x="0" y="2893"/>
                      </a:cubicBezTo>
                      <a:cubicBezTo>
                        <a:pt x="0" y="4487"/>
                        <a:pt x="1298" y="5786"/>
                        <a:pt x="2892" y="5786"/>
                      </a:cubicBezTo>
                      <a:cubicBezTo>
                        <a:pt x="4487" y="5786"/>
                        <a:pt x="5785" y="4487"/>
                        <a:pt x="5785" y="2893"/>
                      </a:cubicBezTo>
                      <a:cubicBezTo>
                        <a:pt x="5785" y="1298"/>
                        <a:pt x="4487" y="1"/>
                        <a:pt x="289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2">
                  <a:extLst>
                    <a:ext uri="{FF2B5EF4-FFF2-40B4-BE49-F238E27FC236}">
                      <a16:creationId xmlns:a16="http://schemas.microsoft.com/office/drawing/2014/main" id="{512F7509-1B44-8B19-A16F-84847E9E2E30}"/>
                    </a:ext>
                  </a:extLst>
                </p:cNvPr>
                <p:cNvSpPr/>
                <p:nvPr/>
              </p:nvSpPr>
              <p:spPr>
                <a:xfrm>
                  <a:off x="4866130" y="2095698"/>
                  <a:ext cx="116092" cy="71258"/>
                </a:xfrm>
                <a:custGeom>
                  <a:avLst/>
                  <a:gdLst/>
                  <a:ahLst/>
                  <a:cxnLst/>
                  <a:rect l="l" t="t" r="r" b="b"/>
                  <a:pathLst>
                    <a:path w="5896" h="3619" extrusionOk="0">
                      <a:moveTo>
                        <a:pt x="343" y="0"/>
                      </a:moveTo>
                      <a:cubicBezTo>
                        <a:pt x="240" y="0"/>
                        <a:pt x="139" y="54"/>
                        <a:pt x="83" y="151"/>
                      </a:cubicBezTo>
                      <a:cubicBezTo>
                        <a:pt x="0" y="295"/>
                        <a:pt x="49" y="478"/>
                        <a:pt x="193" y="561"/>
                      </a:cubicBezTo>
                      <a:lnTo>
                        <a:pt x="5419" y="3579"/>
                      </a:lnTo>
                      <a:cubicBezTo>
                        <a:pt x="5465" y="3605"/>
                        <a:pt x="5516" y="3618"/>
                        <a:pt x="5569" y="3618"/>
                      </a:cubicBezTo>
                      <a:cubicBezTo>
                        <a:pt x="5570" y="3618"/>
                        <a:pt x="5571" y="3618"/>
                        <a:pt x="5572" y="3618"/>
                      </a:cubicBezTo>
                      <a:cubicBezTo>
                        <a:pt x="5707" y="3618"/>
                        <a:pt x="5824" y="3527"/>
                        <a:pt x="5860" y="3396"/>
                      </a:cubicBezTo>
                      <a:cubicBezTo>
                        <a:pt x="5895" y="3265"/>
                        <a:pt x="5837" y="3126"/>
                        <a:pt x="5720" y="3058"/>
                      </a:cubicBezTo>
                      <a:lnTo>
                        <a:pt x="493" y="41"/>
                      </a:lnTo>
                      <a:cubicBezTo>
                        <a:pt x="446" y="13"/>
                        <a:pt x="394" y="0"/>
                        <a:pt x="34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2">
                  <a:extLst>
                    <a:ext uri="{FF2B5EF4-FFF2-40B4-BE49-F238E27FC236}">
                      <a16:creationId xmlns:a16="http://schemas.microsoft.com/office/drawing/2014/main" id="{2363AD1E-C235-1D5D-A914-A399CDD51E74}"/>
                    </a:ext>
                  </a:extLst>
                </p:cNvPr>
                <p:cNvSpPr/>
                <p:nvPr/>
              </p:nvSpPr>
              <p:spPr>
                <a:xfrm>
                  <a:off x="4978048" y="2272061"/>
                  <a:ext cx="403704" cy="127079"/>
                </a:xfrm>
                <a:custGeom>
                  <a:avLst/>
                  <a:gdLst/>
                  <a:ahLst/>
                  <a:cxnLst/>
                  <a:rect l="l" t="t" r="r" b="b"/>
                  <a:pathLst>
                    <a:path w="20503" h="6454" extrusionOk="0">
                      <a:moveTo>
                        <a:pt x="10462" y="0"/>
                      </a:moveTo>
                      <a:cubicBezTo>
                        <a:pt x="10411" y="0"/>
                        <a:pt x="10359" y="13"/>
                        <a:pt x="10313" y="40"/>
                      </a:cubicBezTo>
                      <a:lnTo>
                        <a:pt x="176" y="5893"/>
                      </a:lnTo>
                      <a:cubicBezTo>
                        <a:pt x="58" y="5961"/>
                        <a:pt x="0" y="6100"/>
                        <a:pt x="36" y="6231"/>
                      </a:cubicBezTo>
                      <a:cubicBezTo>
                        <a:pt x="71" y="6362"/>
                        <a:pt x="190" y="6454"/>
                        <a:pt x="326" y="6454"/>
                      </a:cubicBezTo>
                      <a:cubicBezTo>
                        <a:pt x="380" y="6454"/>
                        <a:pt x="431" y="6440"/>
                        <a:pt x="476" y="6414"/>
                      </a:cubicBezTo>
                      <a:lnTo>
                        <a:pt x="10460" y="650"/>
                      </a:lnTo>
                      <a:lnTo>
                        <a:pt x="20004" y="6324"/>
                      </a:lnTo>
                      <a:cubicBezTo>
                        <a:pt x="20053" y="6353"/>
                        <a:pt x="20106" y="6367"/>
                        <a:pt x="20159" y="6367"/>
                      </a:cubicBezTo>
                      <a:cubicBezTo>
                        <a:pt x="20261" y="6367"/>
                        <a:pt x="20362" y="6315"/>
                        <a:pt x="20418" y="6220"/>
                      </a:cubicBezTo>
                      <a:cubicBezTo>
                        <a:pt x="20502" y="6076"/>
                        <a:pt x="20455" y="5892"/>
                        <a:pt x="20311" y="5807"/>
                      </a:cubicBezTo>
                      <a:lnTo>
                        <a:pt x="10616" y="43"/>
                      </a:lnTo>
                      <a:cubicBezTo>
                        <a:pt x="10569" y="14"/>
                        <a:pt x="10515" y="0"/>
                        <a:pt x="1046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2">
                  <a:extLst>
                    <a:ext uri="{FF2B5EF4-FFF2-40B4-BE49-F238E27FC236}">
                      <a16:creationId xmlns:a16="http://schemas.microsoft.com/office/drawing/2014/main" id="{10A4047F-4EB1-733B-C98B-7E1D99F62BF5}"/>
                    </a:ext>
                  </a:extLst>
                </p:cNvPr>
                <p:cNvSpPr/>
                <p:nvPr/>
              </p:nvSpPr>
              <p:spPr>
                <a:xfrm>
                  <a:off x="5178059" y="2039739"/>
                  <a:ext cx="12011" cy="244176"/>
                </a:xfrm>
                <a:custGeom>
                  <a:avLst/>
                  <a:gdLst/>
                  <a:ahLst/>
                  <a:cxnLst/>
                  <a:rect l="l" t="t" r="r" b="b"/>
                  <a:pathLst>
                    <a:path w="610" h="12401" extrusionOk="0">
                      <a:moveTo>
                        <a:pt x="304" y="1"/>
                      </a:moveTo>
                      <a:cubicBezTo>
                        <a:pt x="136" y="1"/>
                        <a:pt x="1" y="139"/>
                        <a:pt x="4" y="308"/>
                      </a:cubicBezTo>
                      <a:lnTo>
                        <a:pt x="4" y="12099"/>
                      </a:lnTo>
                      <a:cubicBezTo>
                        <a:pt x="4" y="12265"/>
                        <a:pt x="138" y="12400"/>
                        <a:pt x="304" y="12400"/>
                      </a:cubicBezTo>
                      <a:cubicBezTo>
                        <a:pt x="470" y="12400"/>
                        <a:pt x="604" y="12265"/>
                        <a:pt x="605" y="12100"/>
                      </a:cubicBezTo>
                      <a:lnTo>
                        <a:pt x="605" y="308"/>
                      </a:lnTo>
                      <a:cubicBezTo>
                        <a:pt x="609" y="139"/>
                        <a:pt x="473" y="1"/>
                        <a:pt x="30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1" name="Google Shape;481;p32">
                <a:extLst>
                  <a:ext uri="{FF2B5EF4-FFF2-40B4-BE49-F238E27FC236}">
                    <a16:creationId xmlns:a16="http://schemas.microsoft.com/office/drawing/2014/main" id="{B5B28D0E-571F-A6C2-243C-2F9EBE07EBF3}"/>
                  </a:ext>
                </a:extLst>
              </p:cNvPr>
              <p:cNvGrpSpPr/>
              <p:nvPr/>
            </p:nvGrpSpPr>
            <p:grpSpPr>
              <a:xfrm>
                <a:off x="5312187" y="1140950"/>
                <a:ext cx="627501" cy="773285"/>
                <a:chOff x="5312187" y="1140950"/>
                <a:chExt cx="627501" cy="773285"/>
              </a:xfrm>
            </p:grpSpPr>
            <p:sp>
              <p:nvSpPr>
                <p:cNvPr id="482" name="Google Shape;482;p32">
                  <a:extLst>
                    <a:ext uri="{FF2B5EF4-FFF2-40B4-BE49-F238E27FC236}">
                      <a16:creationId xmlns:a16="http://schemas.microsoft.com/office/drawing/2014/main" id="{1A19069D-25DD-5D01-8D13-17501C55EC8C}"/>
                    </a:ext>
                  </a:extLst>
                </p:cNvPr>
                <p:cNvSpPr/>
                <p:nvPr/>
              </p:nvSpPr>
              <p:spPr>
                <a:xfrm>
                  <a:off x="5791166" y="1140969"/>
                  <a:ext cx="148404" cy="11853"/>
                </a:xfrm>
                <a:custGeom>
                  <a:avLst/>
                  <a:gdLst/>
                  <a:ahLst/>
                  <a:cxnLst/>
                  <a:rect l="l" t="t" r="r" b="b"/>
                  <a:pathLst>
                    <a:path w="7537" h="602" extrusionOk="0">
                      <a:moveTo>
                        <a:pt x="294" y="0"/>
                      </a:moveTo>
                      <a:cubicBezTo>
                        <a:pt x="131" y="4"/>
                        <a:pt x="0" y="136"/>
                        <a:pt x="0" y="300"/>
                      </a:cubicBezTo>
                      <a:cubicBezTo>
                        <a:pt x="0" y="464"/>
                        <a:pt x="131" y="596"/>
                        <a:pt x="294" y="601"/>
                      </a:cubicBezTo>
                      <a:lnTo>
                        <a:pt x="7242" y="601"/>
                      </a:lnTo>
                      <a:cubicBezTo>
                        <a:pt x="7406" y="596"/>
                        <a:pt x="7536" y="464"/>
                        <a:pt x="7536" y="300"/>
                      </a:cubicBezTo>
                      <a:cubicBezTo>
                        <a:pt x="7536" y="136"/>
                        <a:pt x="7406" y="4"/>
                        <a:pt x="724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2">
                  <a:extLst>
                    <a:ext uri="{FF2B5EF4-FFF2-40B4-BE49-F238E27FC236}">
                      <a16:creationId xmlns:a16="http://schemas.microsoft.com/office/drawing/2014/main" id="{94BEF691-B4E8-33EB-AA9B-7EE70C927D70}"/>
                    </a:ext>
                  </a:extLst>
                </p:cNvPr>
                <p:cNvSpPr/>
                <p:nvPr/>
              </p:nvSpPr>
              <p:spPr>
                <a:xfrm>
                  <a:off x="5448875" y="1140950"/>
                  <a:ext cx="297142" cy="11873"/>
                </a:xfrm>
                <a:custGeom>
                  <a:avLst/>
                  <a:gdLst/>
                  <a:ahLst/>
                  <a:cxnLst/>
                  <a:rect l="l" t="t" r="r" b="b"/>
                  <a:pathLst>
                    <a:path w="15091" h="603" extrusionOk="0">
                      <a:moveTo>
                        <a:pt x="299" y="1"/>
                      </a:moveTo>
                      <a:cubicBezTo>
                        <a:pt x="134" y="1"/>
                        <a:pt x="0" y="136"/>
                        <a:pt x="0" y="301"/>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1"/>
                      </a:cubicBezTo>
                      <a:cubicBezTo>
                        <a:pt x="15090" y="136"/>
                        <a:pt x="14956" y="1"/>
                        <a:pt x="14792" y="1"/>
                      </a:cubicBezTo>
                      <a:cubicBezTo>
                        <a:pt x="14789" y="1"/>
                        <a:pt x="14786" y="1"/>
                        <a:pt x="14783" y="1"/>
                      </a:cubicBezTo>
                      <a:lnTo>
                        <a:pt x="307"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2">
                  <a:extLst>
                    <a:ext uri="{FF2B5EF4-FFF2-40B4-BE49-F238E27FC236}">
                      <a16:creationId xmlns:a16="http://schemas.microsoft.com/office/drawing/2014/main" id="{26489731-30BB-594E-4A58-028D200E288C}"/>
                    </a:ext>
                  </a:extLst>
                </p:cNvPr>
                <p:cNvSpPr/>
                <p:nvPr/>
              </p:nvSpPr>
              <p:spPr>
                <a:xfrm>
                  <a:off x="5312305" y="1140969"/>
                  <a:ext cx="85711" cy="11853"/>
                </a:xfrm>
                <a:custGeom>
                  <a:avLst/>
                  <a:gdLst/>
                  <a:ahLst/>
                  <a:cxnLst/>
                  <a:rect l="l" t="t" r="r" b="b"/>
                  <a:pathLst>
                    <a:path w="4353" h="602" extrusionOk="0">
                      <a:moveTo>
                        <a:pt x="294" y="0"/>
                      </a:moveTo>
                      <a:cubicBezTo>
                        <a:pt x="131" y="4"/>
                        <a:pt x="0" y="136"/>
                        <a:pt x="0" y="300"/>
                      </a:cubicBezTo>
                      <a:cubicBezTo>
                        <a:pt x="0" y="464"/>
                        <a:pt x="131" y="596"/>
                        <a:pt x="294" y="601"/>
                      </a:cubicBezTo>
                      <a:lnTo>
                        <a:pt x="4059" y="601"/>
                      </a:lnTo>
                      <a:cubicBezTo>
                        <a:pt x="4222" y="596"/>
                        <a:pt x="4353" y="464"/>
                        <a:pt x="4353" y="300"/>
                      </a:cubicBezTo>
                      <a:cubicBezTo>
                        <a:pt x="4353" y="136"/>
                        <a:pt x="4222" y="4"/>
                        <a:pt x="40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2">
                  <a:extLst>
                    <a:ext uri="{FF2B5EF4-FFF2-40B4-BE49-F238E27FC236}">
                      <a16:creationId xmlns:a16="http://schemas.microsoft.com/office/drawing/2014/main" id="{16331C29-37C9-81AB-6402-289E9A81B963}"/>
                    </a:ext>
                  </a:extLst>
                </p:cNvPr>
                <p:cNvSpPr/>
                <p:nvPr/>
              </p:nvSpPr>
              <p:spPr>
                <a:xfrm>
                  <a:off x="5568590" y="1198267"/>
                  <a:ext cx="370979" cy="11873"/>
                </a:xfrm>
                <a:custGeom>
                  <a:avLst/>
                  <a:gdLst/>
                  <a:ahLst/>
                  <a:cxnLst/>
                  <a:rect l="l" t="t" r="r" b="b"/>
                  <a:pathLst>
                    <a:path w="18841" h="603" extrusionOk="0">
                      <a:moveTo>
                        <a:pt x="301" y="1"/>
                      </a:moveTo>
                      <a:cubicBezTo>
                        <a:pt x="135" y="1"/>
                        <a:pt x="0" y="135"/>
                        <a:pt x="0" y="301"/>
                      </a:cubicBezTo>
                      <a:cubicBezTo>
                        <a:pt x="0" y="468"/>
                        <a:pt x="135" y="602"/>
                        <a:pt x="301" y="602"/>
                      </a:cubicBezTo>
                      <a:cubicBezTo>
                        <a:pt x="303" y="602"/>
                        <a:pt x="305" y="602"/>
                        <a:pt x="307" y="602"/>
                      </a:cubicBezTo>
                      <a:lnTo>
                        <a:pt x="18546" y="602"/>
                      </a:lnTo>
                      <a:cubicBezTo>
                        <a:pt x="18710" y="598"/>
                        <a:pt x="18840" y="464"/>
                        <a:pt x="18840" y="301"/>
                      </a:cubicBezTo>
                      <a:cubicBezTo>
                        <a:pt x="18840" y="138"/>
                        <a:pt x="18710" y="4"/>
                        <a:pt x="18546" y="1"/>
                      </a:cubicBezTo>
                      <a:lnTo>
                        <a:pt x="307"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2">
                  <a:extLst>
                    <a:ext uri="{FF2B5EF4-FFF2-40B4-BE49-F238E27FC236}">
                      <a16:creationId xmlns:a16="http://schemas.microsoft.com/office/drawing/2014/main" id="{8656711F-F999-4FC0-6BCA-03B4E53CA4C8}"/>
                    </a:ext>
                  </a:extLst>
                </p:cNvPr>
                <p:cNvSpPr/>
                <p:nvPr/>
              </p:nvSpPr>
              <p:spPr>
                <a:xfrm>
                  <a:off x="5312325" y="1198267"/>
                  <a:ext cx="137259" cy="11873"/>
                </a:xfrm>
                <a:custGeom>
                  <a:avLst/>
                  <a:gdLst/>
                  <a:ahLst/>
                  <a:cxnLst/>
                  <a:rect l="l" t="t" r="r" b="b"/>
                  <a:pathLst>
                    <a:path w="6971" h="603" extrusionOk="0">
                      <a:moveTo>
                        <a:pt x="6669" y="1"/>
                      </a:moveTo>
                      <a:cubicBezTo>
                        <a:pt x="6667" y="1"/>
                        <a:pt x="6665" y="1"/>
                        <a:pt x="6663" y="1"/>
                      </a:cubicBezTo>
                      <a:lnTo>
                        <a:pt x="293" y="1"/>
                      </a:lnTo>
                      <a:cubicBezTo>
                        <a:pt x="131" y="4"/>
                        <a:pt x="0" y="138"/>
                        <a:pt x="0" y="301"/>
                      </a:cubicBezTo>
                      <a:cubicBezTo>
                        <a:pt x="0" y="464"/>
                        <a:pt x="131" y="598"/>
                        <a:pt x="293" y="602"/>
                      </a:cubicBezTo>
                      <a:lnTo>
                        <a:pt x="6663" y="602"/>
                      </a:lnTo>
                      <a:cubicBezTo>
                        <a:pt x="6665" y="602"/>
                        <a:pt x="6667" y="602"/>
                        <a:pt x="6669" y="602"/>
                      </a:cubicBezTo>
                      <a:cubicBezTo>
                        <a:pt x="6836" y="602"/>
                        <a:pt x="6971" y="468"/>
                        <a:pt x="6971" y="301"/>
                      </a:cubicBezTo>
                      <a:cubicBezTo>
                        <a:pt x="6971" y="135"/>
                        <a:pt x="6836" y="1"/>
                        <a:pt x="66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2">
                  <a:extLst>
                    <a:ext uri="{FF2B5EF4-FFF2-40B4-BE49-F238E27FC236}">
                      <a16:creationId xmlns:a16="http://schemas.microsoft.com/office/drawing/2014/main" id="{5CDAF5DE-B770-567F-ACD3-5B74229AFE11}"/>
                    </a:ext>
                  </a:extLst>
                </p:cNvPr>
                <p:cNvSpPr/>
                <p:nvPr/>
              </p:nvSpPr>
              <p:spPr>
                <a:xfrm>
                  <a:off x="5865003" y="1263776"/>
                  <a:ext cx="74566" cy="11873"/>
                </a:xfrm>
                <a:custGeom>
                  <a:avLst/>
                  <a:gdLst/>
                  <a:ahLst/>
                  <a:cxnLst/>
                  <a:rect l="l" t="t" r="r" b="b"/>
                  <a:pathLst>
                    <a:path w="3787" h="603" extrusionOk="0">
                      <a:moveTo>
                        <a:pt x="299" y="1"/>
                      </a:moveTo>
                      <a:cubicBezTo>
                        <a:pt x="135" y="1"/>
                        <a:pt x="1" y="135"/>
                        <a:pt x="1" y="301"/>
                      </a:cubicBezTo>
                      <a:cubicBezTo>
                        <a:pt x="1" y="467"/>
                        <a:pt x="136" y="602"/>
                        <a:pt x="301" y="602"/>
                      </a:cubicBezTo>
                      <a:cubicBezTo>
                        <a:pt x="303" y="602"/>
                        <a:pt x="305" y="602"/>
                        <a:pt x="308" y="602"/>
                      </a:cubicBezTo>
                      <a:lnTo>
                        <a:pt x="3492" y="602"/>
                      </a:lnTo>
                      <a:cubicBezTo>
                        <a:pt x="3656" y="597"/>
                        <a:pt x="3786" y="464"/>
                        <a:pt x="3786" y="301"/>
                      </a:cubicBezTo>
                      <a:cubicBezTo>
                        <a:pt x="3786" y="137"/>
                        <a:pt x="3656" y="4"/>
                        <a:pt x="3492" y="1"/>
                      </a:cubicBezTo>
                      <a:lnTo>
                        <a:pt x="308"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2">
                  <a:extLst>
                    <a:ext uri="{FF2B5EF4-FFF2-40B4-BE49-F238E27FC236}">
                      <a16:creationId xmlns:a16="http://schemas.microsoft.com/office/drawing/2014/main" id="{ECF12662-561C-8836-F1C3-585648F462A1}"/>
                    </a:ext>
                  </a:extLst>
                </p:cNvPr>
                <p:cNvSpPr/>
                <p:nvPr/>
              </p:nvSpPr>
              <p:spPr>
                <a:xfrm>
                  <a:off x="5688542" y="1263776"/>
                  <a:ext cx="137003" cy="11853"/>
                </a:xfrm>
                <a:custGeom>
                  <a:avLst/>
                  <a:gdLst/>
                  <a:ahLst/>
                  <a:cxnLst/>
                  <a:rect l="l" t="t" r="r" b="b"/>
                  <a:pathLst>
                    <a:path w="6958" h="602" extrusionOk="0">
                      <a:moveTo>
                        <a:pt x="294" y="1"/>
                      </a:moveTo>
                      <a:cubicBezTo>
                        <a:pt x="131" y="4"/>
                        <a:pt x="0" y="137"/>
                        <a:pt x="0" y="301"/>
                      </a:cubicBezTo>
                      <a:cubicBezTo>
                        <a:pt x="0" y="464"/>
                        <a:pt x="131" y="597"/>
                        <a:pt x="294" y="602"/>
                      </a:cubicBezTo>
                      <a:lnTo>
                        <a:pt x="6664" y="602"/>
                      </a:lnTo>
                      <a:cubicBezTo>
                        <a:pt x="6827" y="597"/>
                        <a:pt x="6958" y="464"/>
                        <a:pt x="6958" y="301"/>
                      </a:cubicBezTo>
                      <a:cubicBezTo>
                        <a:pt x="6958" y="137"/>
                        <a:pt x="6827" y="4"/>
                        <a:pt x="66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2">
                  <a:extLst>
                    <a:ext uri="{FF2B5EF4-FFF2-40B4-BE49-F238E27FC236}">
                      <a16:creationId xmlns:a16="http://schemas.microsoft.com/office/drawing/2014/main" id="{A1C594E9-5163-C3ED-31FC-98CCC9AD7DD6}"/>
                    </a:ext>
                  </a:extLst>
                </p:cNvPr>
                <p:cNvSpPr/>
                <p:nvPr/>
              </p:nvSpPr>
              <p:spPr>
                <a:xfrm>
                  <a:off x="5312325" y="1263776"/>
                  <a:ext cx="302576" cy="11873"/>
                </a:xfrm>
                <a:custGeom>
                  <a:avLst/>
                  <a:gdLst/>
                  <a:ahLst/>
                  <a:cxnLst/>
                  <a:rect l="l" t="t" r="r" b="b"/>
                  <a:pathLst>
                    <a:path w="15367" h="603" extrusionOk="0">
                      <a:moveTo>
                        <a:pt x="15068" y="1"/>
                      </a:moveTo>
                      <a:cubicBezTo>
                        <a:pt x="15065" y="1"/>
                        <a:pt x="15062" y="1"/>
                        <a:pt x="15059" y="1"/>
                      </a:cubicBezTo>
                      <a:lnTo>
                        <a:pt x="293" y="1"/>
                      </a:lnTo>
                      <a:cubicBezTo>
                        <a:pt x="131" y="4"/>
                        <a:pt x="0" y="137"/>
                        <a:pt x="0" y="301"/>
                      </a:cubicBezTo>
                      <a:cubicBezTo>
                        <a:pt x="0" y="464"/>
                        <a:pt x="131" y="597"/>
                        <a:pt x="293" y="602"/>
                      </a:cubicBezTo>
                      <a:lnTo>
                        <a:pt x="15059" y="602"/>
                      </a:lnTo>
                      <a:cubicBezTo>
                        <a:pt x="15062" y="602"/>
                        <a:pt x="15064" y="602"/>
                        <a:pt x="15066" y="602"/>
                      </a:cubicBezTo>
                      <a:cubicBezTo>
                        <a:pt x="15231" y="602"/>
                        <a:pt x="15366" y="467"/>
                        <a:pt x="15366" y="301"/>
                      </a:cubicBezTo>
                      <a:cubicBezTo>
                        <a:pt x="15366" y="135"/>
                        <a:pt x="15232" y="1"/>
                        <a:pt x="150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2">
                  <a:extLst>
                    <a:ext uri="{FF2B5EF4-FFF2-40B4-BE49-F238E27FC236}">
                      <a16:creationId xmlns:a16="http://schemas.microsoft.com/office/drawing/2014/main" id="{1D53B974-0D3D-C764-5F51-28CB409BDF1B}"/>
                    </a:ext>
                  </a:extLst>
                </p:cNvPr>
                <p:cNvSpPr/>
                <p:nvPr/>
              </p:nvSpPr>
              <p:spPr>
                <a:xfrm>
                  <a:off x="5608600" y="1329265"/>
                  <a:ext cx="331087" cy="11853"/>
                </a:xfrm>
                <a:custGeom>
                  <a:avLst/>
                  <a:gdLst/>
                  <a:ahLst/>
                  <a:cxnLst/>
                  <a:rect l="l" t="t" r="r" b="b"/>
                  <a:pathLst>
                    <a:path w="16815" h="602" extrusionOk="0">
                      <a:moveTo>
                        <a:pt x="302" y="1"/>
                      </a:moveTo>
                      <a:cubicBezTo>
                        <a:pt x="136" y="1"/>
                        <a:pt x="1" y="136"/>
                        <a:pt x="1" y="302"/>
                      </a:cubicBezTo>
                      <a:cubicBezTo>
                        <a:pt x="1" y="468"/>
                        <a:pt x="136" y="602"/>
                        <a:pt x="302" y="602"/>
                      </a:cubicBezTo>
                      <a:lnTo>
                        <a:pt x="16514" y="602"/>
                      </a:lnTo>
                      <a:cubicBezTo>
                        <a:pt x="16680" y="602"/>
                        <a:pt x="16814" y="468"/>
                        <a:pt x="16814" y="302"/>
                      </a:cubicBezTo>
                      <a:cubicBezTo>
                        <a:pt x="16814" y="136"/>
                        <a:pt x="16680" y="1"/>
                        <a:pt x="165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2">
                  <a:extLst>
                    <a:ext uri="{FF2B5EF4-FFF2-40B4-BE49-F238E27FC236}">
                      <a16:creationId xmlns:a16="http://schemas.microsoft.com/office/drawing/2014/main" id="{10FBB663-5FD4-7C63-C4DC-F082444A8414}"/>
                    </a:ext>
                  </a:extLst>
                </p:cNvPr>
                <p:cNvSpPr/>
                <p:nvPr/>
              </p:nvSpPr>
              <p:spPr>
                <a:xfrm>
                  <a:off x="5312187" y="1329265"/>
                  <a:ext cx="239864" cy="11853"/>
                </a:xfrm>
                <a:custGeom>
                  <a:avLst/>
                  <a:gdLst/>
                  <a:ahLst/>
                  <a:cxnLst/>
                  <a:rect l="l" t="t" r="r" b="b"/>
                  <a:pathLst>
                    <a:path w="12182" h="602" extrusionOk="0">
                      <a:moveTo>
                        <a:pt x="300" y="1"/>
                      </a:moveTo>
                      <a:cubicBezTo>
                        <a:pt x="134" y="1"/>
                        <a:pt x="0" y="136"/>
                        <a:pt x="0" y="302"/>
                      </a:cubicBezTo>
                      <a:cubicBezTo>
                        <a:pt x="0" y="468"/>
                        <a:pt x="134" y="602"/>
                        <a:pt x="300" y="602"/>
                      </a:cubicBezTo>
                      <a:lnTo>
                        <a:pt x="11882" y="602"/>
                      </a:lnTo>
                      <a:cubicBezTo>
                        <a:pt x="12048" y="602"/>
                        <a:pt x="12182" y="468"/>
                        <a:pt x="12182" y="302"/>
                      </a:cubicBezTo>
                      <a:cubicBezTo>
                        <a:pt x="12182" y="136"/>
                        <a:pt x="12048" y="1"/>
                        <a:pt x="1188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2">
                  <a:extLst>
                    <a:ext uri="{FF2B5EF4-FFF2-40B4-BE49-F238E27FC236}">
                      <a16:creationId xmlns:a16="http://schemas.microsoft.com/office/drawing/2014/main" id="{A21390FF-D4FA-31BA-E003-E20AE9DE4712}"/>
                    </a:ext>
                  </a:extLst>
                </p:cNvPr>
                <p:cNvSpPr/>
                <p:nvPr/>
              </p:nvSpPr>
              <p:spPr>
                <a:xfrm>
                  <a:off x="5791166" y="1394773"/>
                  <a:ext cx="148404" cy="11853"/>
                </a:xfrm>
                <a:custGeom>
                  <a:avLst/>
                  <a:gdLst/>
                  <a:ahLst/>
                  <a:cxnLst/>
                  <a:rect l="l" t="t" r="r" b="b"/>
                  <a:pathLst>
                    <a:path w="7537" h="602" extrusionOk="0">
                      <a:moveTo>
                        <a:pt x="294" y="1"/>
                      </a:moveTo>
                      <a:cubicBezTo>
                        <a:pt x="131" y="4"/>
                        <a:pt x="0" y="137"/>
                        <a:pt x="0" y="300"/>
                      </a:cubicBezTo>
                      <a:cubicBezTo>
                        <a:pt x="0" y="464"/>
                        <a:pt x="131" y="598"/>
                        <a:pt x="294" y="602"/>
                      </a:cubicBezTo>
                      <a:lnTo>
                        <a:pt x="7242" y="602"/>
                      </a:lnTo>
                      <a:cubicBezTo>
                        <a:pt x="7406" y="598"/>
                        <a:pt x="7536" y="464"/>
                        <a:pt x="7536" y="300"/>
                      </a:cubicBezTo>
                      <a:cubicBezTo>
                        <a:pt x="7536" y="137"/>
                        <a:pt x="7406" y="4"/>
                        <a:pt x="72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2">
                  <a:extLst>
                    <a:ext uri="{FF2B5EF4-FFF2-40B4-BE49-F238E27FC236}">
                      <a16:creationId xmlns:a16="http://schemas.microsoft.com/office/drawing/2014/main" id="{F064FD5C-2681-589E-C87E-AF1125C09F62}"/>
                    </a:ext>
                  </a:extLst>
                </p:cNvPr>
                <p:cNvSpPr/>
                <p:nvPr/>
              </p:nvSpPr>
              <p:spPr>
                <a:xfrm>
                  <a:off x="5448875" y="1394773"/>
                  <a:ext cx="297142" cy="11853"/>
                </a:xfrm>
                <a:custGeom>
                  <a:avLst/>
                  <a:gdLst/>
                  <a:ahLst/>
                  <a:cxnLst/>
                  <a:rect l="l" t="t" r="r" b="b"/>
                  <a:pathLst>
                    <a:path w="15091" h="602" extrusionOk="0">
                      <a:moveTo>
                        <a:pt x="301" y="0"/>
                      </a:moveTo>
                      <a:cubicBezTo>
                        <a:pt x="135" y="0"/>
                        <a:pt x="0" y="134"/>
                        <a:pt x="0" y="300"/>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0"/>
                      </a:cubicBezTo>
                      <a:cubicBezTo>
                        <a:pt x="15090" y="134"/>
                        <a:pt x="14955" y="0"/>
                        <a:pt x="14789" y="0"/>
                      </a:cubicBezTo>
                      <a:cubicBezTo>
                        <a:pt x="14787" y="0"/>
                        <a:pt x="14785" y="0"/>
                        <a:pt x="14783" y="1"/>
                      </a:cubicBezTo>
                      <a:lnTo>
                        <a:pt x="307" y="1"/>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2">
                  <a:extLst>
                    <a:ext uri="{FF2B5EF4-FFF2-40B4-BE49-F238E27FC236}">
                      <a16:creationId xmlns:a16="http://schemas.microsoft.com/office/drawing/2014/main" id="{3230B456-4454-598A-8D6A-262D4FF978DF}"/>
                    </a:ext>
                  </a:extLst>
                </p:cNvPr>
                <p:cNvSpPr/>
                <p:nvPr/>
              </p:nvSpPr>
              <p:spPr>
                <a:xfrm>
                  <a:off x="5312305" y="1394773"/>
                  <a:ext cx="85711" cy="11853"/>
                </a:xfrm>
                <a:custGeom>
                  <a:avLst/>
                  <a:gdLst/>
                  <a:ahLst/>
                  <a:cxnLst/>
                  <a:rect l="l" t="t" r="r" b="b"/>
                  <a:pathLst>
                    <a:path w="4353" h="602" extrusionOk="0">
                      <a:moveTo>
                        <a:pt x="294" y="1"/>
                      </a:moveTo>
                      <a:cubicBezTo>
                        <a:pt x="131" y="4"/>
                        <a:pt x="0" y="137"/>
                        <a:pt x="0" y="300"/>
                      </a:cubicBezTo>
                      <a:cubicBezTo>
                        <a:pt x="0" y="464"/>
                        <a:pt x="131" y="598"/>
                        <a:pt x="294" y="602"/>
                      </a:cubicBezTo>
                      <a:lnTo>
                        <a:pt x="4059" y="602"/>
                      </a:lnTo>
                      <a:cubicBezTo>
                        <a:pt x="4222" y="598"/>
                        <a:pt x="4353" y="464"/>
                        <a:pt x="4353" y="300"/>
                      </a:cubicBezTo>
                      <a:cubicBezTo>
                        <a:pt x="4353" y="137"/>
                        <a:pt x="4222" y="4"/>
                        <a:pt x="40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2">
                  <a:extLst>
                    <a:ext uri="{FF2B5EF4-FFF2-40B4-BE49-F238E27FC236}">
                      <a16:creationId xmlns:a16="http://schemas.microsoft.com/office/drawing/2014/main" id="{6C4D1449-B36A-4FDB-3C9F-AB71A0E23CFB}"/>
                    </a:ext>
                  </a:extLst>
                </p:cNvPr>
                <p:cNvSpPr/>
                <p:nvPr/>
              </p:nvSpPr>
              <p:spPr>
                <a:xfrm>
                  <a:off x="5568590" y="1452091"/>
                  <a:ext cx="370979" cy="11834"/>
                </a:xfrm>
                <a:custGeom>
                  <a:avLst/>
                  <a:gdLst/>
                  <a:ahLst/>
                  <a:cxnLst/>
                  <a:rect l="l" t="t" r="r" b="b"/>
                  <a:pathLst>
                    <a:path w="18841" h="601" extrusionOk="0">
                      <a:moveTo>
                        <a:pt x="299" y="0"/>
                      </a:moveTo>
                      <a:cubicBezTo>
                        <a:pt x="134" y="0"/>
                        <a:pt x="0" y="135"/>
                        <a:pt x="0" y="300"/>
                      </a:cubicBezTo>
                      <a:cubicBezTo>
                        <a:pt x="0" y="466"/>
                        <a:pt x="134" y="600"/>
                        <a:pt x="299" y="600"/>
                      </a:cubicBezTo>
                      <a:cubicBezTo>
                        <a:pt x="302" y="600"/>
                        <a:pt x="305" y="600"/>
                        <a:pt x="307" y="600"/>
                      </a:cubicBezTo>
                      <a:lnTo>
                        <a:pt x="18546" y="600"/>
                      </a:lnTo>
                      <a:cubicBezTo>
                        <a:pt x="18710" y="597"/>
                        <a:pt x="18840" y="464"/>
                        <a:pt x="18840" y="300"/>
                      </a:cubicBezTo>
                      <a:cubicBezTo>
                        <a:pt x="18840" y="137"/>
                        <a:pt x="18710" y="4"/>
                        <a:pt x="18546" y="0"/>
                      </a:cubicBezTo>
                      <a:lnTo>
                        <a:pt x="307" y="0"/>
                      </a:lnTo>
                      <a:cubicBezTo>
                        <a:pt x="305" y="0"/>
                        <a:pt x="302" y="0"/>
                        <a:pt x="29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2">
                  <a:extLst>
                    <a:ext uri="{FF2B5EF4-FFF2-40B4-BE49-F238E27FC236}">
                      <a16:creationId xmlns:a16="http://schemas.microsoft.com/office/drawing/2014/main" id="{F4729F25-8001-A858-7BFB-901AC4E20DE4}"/>
                    </a:ext>
                  </a:extLst>
                </p:cNvPr>
                <p:cNvSpPr/>
                <p:nvPr/>
              </p:nvSpPr>
              <p:spPr>
                <a:xfrm>
                  <a:off x="5312325" y="1452091"/>
                  <a:ext cx="137259" cy="11834"/>
                </a:xfrm>
                <a:custGeom>
                  <a:avLst/>
                  <a:gdLst/>
                  <a:ahLst/>
                  <a:cxnLst/>
                  <a:rect l="l" t="t" r="r" b="b"/>
                  <a:pathLst>
                    <a:path w="6971" h="601" extrusionOk="0">
                      <a:moveTo>
                        <a:pt x="6671" y="0"/>
                      </a:moveTo>
                      <a:cubicBezTo>
                        <a:pt x="6668" y="0"/>
                        <a:pt x="6665" y="0"/>
                        <a:pt x="6663" y="0"/>
                      </a:cubicBezTo>
                      <a:lnTo>
                        <a:pt x="293" y="0"/>
                      </a:lnTo>
                      <a:cubicBezTo>
                        <a:pt x="131" y="4"/>
                        <a:pt x="0" y="137"/>
                        <a:pt x="0" y="300"/>
                      </a:cubicBezTo>
                      <a:cubicBezTo>
                        <a:pt x="0" y="464"/>
                        <a:pt x="131" y="597"/>
                        <a:pt x="293" y="600"/>
                      </a:cubicBezTo>
                      <a:lnTo>
                        <a:pt x="6663" y="600"/>
                      </a:lnTo>
                      <a:cubicBezTo>
                        <a:pt x="6665" y="600"/>
                        <a:pt x="6668" y="600"/>
                        <a:pt x="6671" y="600"/>
                      </a:cubicBezTo>
                      <a:cubicBezTo>
                        <a:pt x="6837" y="600"/>
                        <a:pt x="6971" y="466"/>
                        <a:pt x="6971" y="300"/>
                      </a:cubicBezTo>
                      <a:cubicBezTo>
                        <a:pt x="6971" y="135"/>
                        <a:pt x="6837" y="0"/>
                        <a:pt x="667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2">
                  <a:extLst>
                    <a:ext uri="{FF2B5EF4-FFF2-40B4-BE49-F238E27FC236}">
                      <a16:creationId xmlns:a16="http://schemas.microsoft.com/office/drawing/2014/main" id="{245FABC5-3053-C7FF-BD9F-320EBD5178B2}"/>
                    </a:ext>
                  </a:extLst>
                </p:cNvPr>
                <p:cNvSpPr/>
                <p:nvPr/>
              </p:nvSpPr>
              <p:spPr>
                <a:xfrm>
                  <a:off x="5865003" y="1517560"/>
                  <a:ext cx="74566" cy="11873"/>
                </a:xfrm>
                <a:custGeom>
                  <a:avLst/>
                  <a:gdLst/>
                  <a:ahLst/>
                  <a:cxnLst/>
                  <a:rect l="l" t="t" r="r" b="b"/>
                  <a:pathLst>
                    <a:path w="3787" h="603" extrusionOk="0">
                      <a:moveTo>
                        <a:pt x="301" y="1"/>
                      </a:moveTo>
                      <a:cubicBezTo>
                        <a:pt x="136" y="1"/>
                        <a:pt x="1" y="135"/>
                        <a:pt x="1" y="301"/>
                      </a:cubicBezTo>
                      <a:cubicBezTo>
                        <a:pt x="1" y="468"/>
                        <a:pt x="136" y="602"/>
                        <a:pt x="301" y="602"/>
                      </a:cubicBezTo>
                      <a:cubicBezTo>
                        <a:pt x="303" y="602"/>
                        <a:pt x="305" y="602"/>
                        <a:pt x="308" y="602"/>
                      </a:cubicBezTo>
                      <a:lnTo>
                        <a:pt x="3492" y="602"/>
                      </a:lnTo>
                      <a:cubicBezTo>
                        <a:pt x="3656" y="599"/>
                        <a:pt x="3786" y="465"/>
                        <a:pt x="3786" y="301"/>
                      </a:cubicBezTo>
                      <a:cubicBezTo>
                        <a:pt x="3786" y="139"/>
                        <a:pt x="3656" y="5"/>
                        <a:pt x="3492"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2">
                  <a:extLst>
                    <a:ext uri="{FF2B5EF4-FFF2-40B4-BE49-F238E27FC236}">
                      <a16:creationId xmlns:a16="http://schemas.microsoft.com/office/drawing/2014/main" id="{6C28F8C0-ACDC-73CD-963A-174733BBCBB5}"/>
                    </a:ext>
                  </a:extLst>
                </p:cNvPr>
                <p:cNvSpPr/>
                <p:nvPr/>
              </p:nvSpPr>
              <p:spPr>
                <a:xfrm>
                  <a:off x="5688542" y="1517580"/>
                  <a:ext cx="137003" cy="11853"/>
                </a:xfrm>
                <a:custGeom>
                  <a:avLst/>
                  <a:gdLst/>
                  <a:ahLst/>
                  <a:cxnLst/>
                  <a:rect l="l" t="t" r="r" b="b"/>
                  <a:pathLst>
                    <a:path w="6958" h="602" extrusionOk="0">
                      <a:moveTo>
                        <a:pt x="294" y="0"/>
                      </a:moveTo>
                      <a:cubicBezTo>
                        <a:pt x="131" y="4"/>
                        <a:pt x="0" y="138"/>
                        <a:pt x="0" y="300"/>
                      </a:cubicBezTo>
                      <a:cubicBezTo>
                        <a:pt x="0" y="464"/>
                        <a:pt x="131" y="598"/>
                        <a:pt x="294" y="601"/>
                      </a:cubicBezTo>
                      <a:lnTo>
                        <a:pt x="6664" y="601"/>
                      </a:lnTo>
                      <a:cubicBezTo>
                        <a:pt x="6827" y="598"/>
                        <a:pt x="6958" y="464"/>
                        <a:pt x="6958" y="300"/>
                      </a:cubicBezTo>
                      <a:cubicBezTo>
                        <a:pt x="6958" y="138"/>
                        <a:pt x="6827" y="4"/>
                        <a:pt x="66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2">
                  <a:extLst>
                    <a:ext uri="{FF2B5EF4-FFF2-40B4-BE49-F238E27FC236}">
                      <a16:creationId xmlns:a16="http://schemas.microsoft.com/office/drawing/2014/main" id="{EEA4E97E-623B-4720-03E4-CE7E11048BFE}"/>
                    </a:ext>
                  </a:extLst>
                </p:cNvPr>
                <p:cNvSpPr/>
                <p:nvPr/>
              </p:nvSpPr>
              <p:spPr>
                <a:xfrm>
                  <a:off x="5312325" y="1517560"/>
                  <a:ext cx="302576" cy="11873"/>
                </a:xfrm>
                <a:custGeom>
                  <a:avLst/>
                  <a:gdLst/>
                  <a:ahLst/>
                  <a:cxnLst/>
                  <a:rect l="l" t="t" r="r" b="b"/>
                  <a:pathLst>
                    <a:path w="15367" h="603" extrusionOk="0">
                      <a:moveTo>
                        <a:pt x="15066" y="1"/>
                      </a:moveTo>
                      <a:cubicBezTo>
                        <a:pt x="15064" y="1"/>
                        <a:pt x="15062" y="1"/>
                        <a:pt x="15059" y="1"/>
                      </a:cubicBezTo>
                      <a:lnTo>
                        <a:pt x="293" y="1"/>
                      </a:lnTo>
                      <a:cubicBezTo>
                        <a:pt x="131" y="5"/>
                        <a:pt x="0" y="139"/>
                        <a:pt x="0" y="301"/>
                      </a:cubicBezTo>
                      <a:cubicBezTo>
                        <a:pt x="0" y="465"/>
                        <a:pt x="131" y="599"/>
                        <a:pt x="293" y="602"/>
                      </a:cubicBezTo>
                      <a:lnTo>
                        <a:pt x="15059" y="602"/>
                      </a:lnTo>
                      <a:cubicBezTo>
                        <a:pt x="15062" y="602"/>
                        <a:pt x="15064" y="602"/>
                        <a:pt x="15066" y="602"/>
                      </a:cubicBezTo>
                      <a:cubicBezTo>
                        <a:pt x="15231" y="602"/>
                        <a:pt x="15366" y="468"/>
                        <a:pt x="15366" y="301"/>
                      </a:cubicBezTo>
                      <a:cubicBezTo>
                        <a:pt x="15366" y="135"/>
                        <a:pt x="15231" y="1"/>
                        <a:pt x="1506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2">
                  <a:extLst>
                    <a:ext uri="{FF2B5EF4-FFF2-40B4-BE49-F238E27FC236}">
                      <a16:creationId xmlns:a16="http://schemas.microsoft.com/office/drawing/2014/main" id="{75DBFC96-DEE0-381B-2658-2B88298A338B}"/>
                    </a:ext>
                  </a:extLst>
                </p:cNvPr>
                <p:cNvSpPr/>
                <p:nvPr/>
              </p:nvSpPr>
              <p:spPr>
                <a:xfrm>
                  <a:off x="5608600" y="1583049"/>
                  <a:ext cx="331087" cy="11853"/>
                </a:xfrm>
                <a:custGeom>
                  <a:avLst/>
                  <a:gdLst/>
                  <a:ahLst/>
                  <a:cxnLst/>
                  <a:rect l="l" t="t" r="r" b="b"/>
                  <a:pathLst>
                    <a:path w="16815" h="602" extrusionOk="0">
                      <a:moveTo>
                        <a:pt x="302" y="1"/>
                      </a:moveTo>
                      <a:cubicBezTo>
                        <a:pt x="136" y="1"/>
                        <a:pt x="1" y="135"/>
                        <a:pt x="1" y="302"/>
                      </a:cubicBezTo>
                      <a:cubicBezTo>
                        <a:pt x="1" y="468"/>
                        <a:pt x="136" y="602"/>
                        <a:pt x="302" y="602"/>
                      </a:cubicBezTo>
                      <a:lnTo>
                        <a:pt x="16514" y="602"/>
                      </a:lnTo>
                      <a:cubicBezTo>
                        <a:pt x="16680" y="602"/>
                        <a:pt x="16814" y="468"/>
                        <a:pt x="16814" y="302"/>
                      </a:cubicBezTo>
                      <a:cubicBezTo>
                        <a:pt x="16814" y="135"/>
                        <a:pt x="16680" y="1"/>
                        <a:pt x="165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2">
                  <a:extLst>
                    <a:ext uri="{FF2B5EF4-FFF2-40B4-BE49-F238E27FC236}">
                      <a16:creationId xmlns:a16="http://schemas.microsoft.com/office/drawing/2014/main" id="{7286718A-41A4-DBF1-AEE8-1FDE09D7453C}"/>
                    </a:ext>
                  </a:extLst>
                </p:cNvPr>
                <p:cNvSpPr/>
                <p:nvPr/>
              </p:nvSpPr>
              <p:spPr>
                <a:xfrm>
                  <a:off x="5312187" y="1583049"/>
                  <a:ext cx="239864" cy="11853"/>
                </a:xfrm>
                <a:custGeom>
                  <a:avLst/>
                  <a:gdLst/>
                  <a:ahLst/>
                  <a:cxnLst/>
                  <a:rect l="l" t="t" r="r" b="b"/>
                  <a:pathLst>
                    <a:path w="12182" h="602" extrusionOk="0">
                      <a:moveTo>
                        <a:pt x="300" y="1"/>
                      </a:moveTo>
                      <a:cubicBezTo>
                        <a:pt x="134" y="1"/>
                        <a:pt x="0" y="135"/>
                        <a:pt x="0" y="302"/>
                      </a:cubicBezTo>
                      <a:cubicBezTo>
                        <a:pt x="0" y="468"/>
                        <a:pt x="134" y="602"/>
                        <a:pt x="300" y="602"/>
                      </a:cubicBezTo>
                      <a:lnTo>
                        <a:pt x="11882" y="602"/>
                      </a:lnTo>
                      <a:cubicBezTo>
                        <a:pt x="12048" y="602"/>
                        <a:pt x="12182" y="468"/>
                        <a:pt x="12182" y="302"/>
                      </a:cubicBezTo>
                      <a:cubicBezTo>
                        <a:pt x="12182" y="135"/>
                        <a:pt x="12048" y="1"/>
                        <a:pt x="1188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2">
                  <a:extLst>
                    <a:ext uri="{FF2B5EF4-FFF2-40B4-BE49-F238E27FC236}">
                      <a16:creationId xmlns:a16="http://schemas.microsoft.com/office/drawing/2014/main" id="{E8142C7B-3143-D472-5B08-67A96214B89B}"/>
                    </a:ext>
                  </a:extLst>
                </p:cNvPr>
                <p:cNvSpPr/>
                <p:nvPr/>
              </p:nvSpPr>
              <p:spPr>
                <a:xfrm>
                  <a:off x="5791166" y="1648558"/>
                  <a:ext cx="148404" cy="11853"/>
                </a:xfrm>
                <a:custGeom>
                  <a:avLst/>
                  <a:gdLst/>
                  <a:ahLst/>
                  <a:cxnLst/>
                  <a:rect l="l" t="t" r="r" b="b"/>
                  <a:pathLst>
                    <a:path w="7537" h="602" extrusionOk="0">
                      <a:moveTo>
                        <a:pt x="294" y="1"/>
                      </a:moveTo>
                      <a:cubicBezTo>
                        <a:pt x="131" y="4"/>
                        <a:pt x="0" y="138"/>
                        <a:pt x="0" y="302"/>
                      </a:cubicBezTo>
                      <a:cubicBezTo>
                        <a:pt x="0" y="464"/>
                        <a:pt x="131" y="598"/>
                        <a:pt x="294" y="602"/>
                      </a:cubicBezTo>
                      <a:lnTo>
                        <a:pt x="7242" y="602"/>
                      </a:lnTo>
                      <a:cubicBezTo>
                        <a:pt x="7406" y="598"/>
                        <a:pt x="7536" y="464"/>
                        <a:pt x="7536" y="302"/>
                      </a:cubicBezTo>
                      <a:cubicBezTo>
                        <a:pt x="7536" y="138"/>
                        <a:pt x="7406" y="4"/>
                        <a:pt x="72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2">
                  <a:extLst>
                    <a:ext uri="{FF2B5EF4-FFF2-40B4-BE49-F238E27FC236}">
                      <a16:creationId xmlns:a16="http://schemas.microsoft.com/office/drawing/2014/main" id="{31C71687-20AB-7F3E-C263-559B1631BBCB}"/>
                    </a:ext>
                  </a:extLst>
                </p:cNvPr>
                <p:cNvSpPr/>
                <p:nvPr/>
              </p:nvSpPr>
              <p:spPr>
                <a:xfrm>
                  <a:off x="5448875" y="1648558"/>
                  <a:ext cx="297142" cy="11853"/>
                </a:xfrm>
                <a:custGeom>
                  <a:avLst/>
                  <a:gdLst/>
                  <a:ahLst/>
                  <a:cxnLst/>
                  <a:rect l="l" t="t" r="r" b="b"/>
                  <a:pathLst>
                    <a:path w="15091" h="602" extrusionOk="0">
                      <a:moveTo>
                        <a:pt x="301" y="1"/>
                      </a:moveTo>
                      <a:cubicBezTo>
                        <a:pt x="135" y="1"/>
                        <a:pt x="0" y="135"/>
                        <a:pt x="0" y="302"/>
                      </a:cubicBezTo>
                      <a:cubicBezTo>
                        <a:pt x="0" y="468"/>
                        <a:pt x="135" y="602"/>
                        <a:pt x="301" y="602"/>
                      </a:cubicBezTo>
                      <a:cubicBezTo>
                        <a:pt x="303" y="602"/>
                        <a:pt x="305" y="602"/>
                        <a:pt x="307" y="602"/>
                      </a:cubicBezTo>
                      <a:lnTo>
                        <a:pt x="14783" y="602"/>
                      </a:lnTo>
                      <a:cubicBezTo>
                        <a:pt x="14785" y="602"/>
                        <a:pt x="14787" y="602"/>
                        <a:pt x="14789" y="602"/>
                      </a:cubicBezTo>
                      <a:cubicBezTo>
                        <a:pt x="14955" y="602"/>
                        <a:pt x="15090" y="468"/>
                        <a:pt x="15090" y="302"/>
                      </a:cubicBezTo>
                      <a:cubicBezTo>
                        <a:pt x="15090" y="135"/>
                        <a:pt x="14955" y="1"/>
                        <a:pt x="14789" y="1"/>
                      </a:cubicBezTo>
                      <a:cubicBezTo>
                        <a:pt x="14787" y="1"/>
                        <a:pt x="14785" y="1"/>
                        <a:pt x="14783" y="1"/>
                      </a:cubicBezTo>
                      <a:lnTo>
                        <a:pt x="307"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2">
                  <a:extLst>
                    <a:ext uri="{FF2B5EF4-FFF2-40B4-BE49-F238E27FC236}">
                      <a16:creationId xmlns:a16="http://schemas.microsoft.com/office/drawing/2014/main" id="{CC4DD2D9-C194-1264-7558-810FA2B460D0}"/>
                    </a:ext>
                  </a:extLst>
                </p:cNvPr>
                <p:cNvSpPr/>
                <p:nvPr/>
              </p:nvSpPr>
              <p:spPr>
                <a:xfrm>
                  <a:off x="5312305" y="1648558"/>
                  <a:ext cx="85711" cy="11853"/>
                </a:xfrm>
                <a:custGeom>
                  <a:avLst/>
                  <a:gdLst/>
                  <a:ahLst/>
                  <a:cxnLst/>
                  <a:rect l="l" t="t" r="r" b="b"/>
                  <a:pathLst>
                    <a:path w="4353" h="602" extrusionOk="0">
                      <a:moveTo>
                        <a:pt x="294" y="1"/>
                      </a:moveTo>
                      <a:cubicBezTo>
                        <a:pt x="131" y="4"/>
                        <a:pt x="0" y="138"/>
                        <a:pt x="0" y="302"/>
                      </a:cubicBezTo>
                      <a:cubicBezTo>
                        <a:pt x="0" y="464"/>
                        <a:pt x="131" y="598"/>
                        <a:pt x="294" y="602"/>
                      </a:cubicBezTo>
                      <a:lnTo>
                        <a:pt x="4059" y="602"/>
                      </a:lnTo>
                      <a:cubicBezTo>
                        <a:pt x="4222" y="598"/>
                        <a:pt x="4353" y="464"/>
                        <a:pt x="4353" y="302"/>
                      </a:cubicBezTo>
                      <a:cubicBezTo>
                        <a:pt x="4353" y="138"/>
                        <a:pt x="4222" y="4"/>
                        <a:pt x="40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2">
                  <a:extLst>
                    <a:ext uri="{FF2B5EF4-FFF2-40B4-BE49-F238E27FC236}">
                      <a16:creationId xmlns:a16="http://schemas.microsoft.com/office/drawing/2014/main" id="{446171A5-A26C-1465-8CFF-78468E7FCE5E}"/>
                    </a:ext>
                  </a:extLst>
                </p:cNvPr>
                <p:cNvSpPr/>
                <p:nvPr/>
              </p:nvSpPr>
              <p:spPr>
                <a:xfrm>
                  <a:off x="5568590" y="1705875"/>
                  <a:ext cx="370979" cy="11853"/>
                </a:xfrm>
                <a:custGeom>
                  <a:avLst/>
                  <a:gdLst/>
                  <a:ahLst/>
                  <a:cxnLst/>
                  <a:rect l="l" t="t" r="r" b="b"/>
                  <a:pathLst>
                    <a:path w="18841" h="602" extrusionOk="0">
                      <a:moveTo>
                        <a:pt x="301" y="0"/>
                      </a:moveTo>
                      <a:cubicBezTo>
                        <a:pt x="135" y="0"/>
                        <a:pt x="0" y="134"/>
                        <a:pt x="0" y="300"/>
                      </a:cubicBezTo>
                      <a:cubicBezTo>
                        <a:pt x="0" y="468"/>
                        <a:pt x="135" y="602"/>
                        <a:pt x="301" y="602"/>
                      </a:cubicBezTo>
                      <a:cubicBezTo>
                        <a:pt x="303" y="602"/>
                        <a:pt x="305" y="602"/>
                        <a:pt x="307" y="602"/>
                      </a:cubicBezTo>
                      <a:lnTo>
                        <a:pt x="18546" y="602"/>
                      </a:lnTo>
                      <a:cubicBezTo>
                        <a:pt x="18710" y="598"/>
                        <a:pt x="18840" y="464"/>
                        <a:pt x="18840" y="300"/>
                      </a:cubicBezTo>
                      <a:cubicBezTo>
                        <a:pt x="18840" y="138"/>
                        <a:pt x="18710" y="4"/>
                        <a:pt x="18546" y="1"/>
                      </a:cubicBezTo>
                      <a:lnTo>
                        <a:pt x="307" y="1"/>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2">
                  <a:extLst>
                    <a:ext uri="{FF2B5EF4-FFF2-40B4-BE49-F238E27FC236}">
                      <a16:creationId xmlns:a16="http://schemas.microsoft.com/office/drawing/2014/main" id="{268EA321-3FBE-4230-9135-E66AE5AFA88B}"/>
                    </a:ext>
                  </a:extLst>
                </p:cNvPr>
                <p:cNvSpPr/>
                <p:nvPr/>
              </p:nvSpPr>
              <p:spPr>
                <a:xfrm>
                  <a:off x="5312325" y="1705875"/>
                  <a:ext cx="137259" cy="11853"/>
                </a:xfrm>
                <a:custGeom>
                  <a:avLst/>
                  <a:gdLst/>
                  <a:ahLst/>
                  <a:cxnLst/>
                  <a:rect l="l" t="t" r="r" b="b"/>
                  <a:pathLst>
                    <a:path w="6971" h="602" extrusionOk="0">
                      <a:moveTo>
                        <a:pt x="6669" y="0"/>
                      </a:moveTo>
                      <a:cubicBezTo>
                        <a:pt x="6667" y="0"/>
                        <a:pt x="6665" y="0"/>
                        <a:pt x="6663" y="1"/>
                      </a:cubicBezTo>
                      <a:lnTo>
                        <a:pt x="293" y="1"/>
                      </a:lnTo>
                      <a:cubicBezTo>
                        <a:pt x="131" y="4"/>
                        <a:pt x="0" y="138"/>
                        <a:pt x="0" y="300"/>
                      </a:cubicBezTo>
                      <a:cubicBezTo>
                        <a:pt x="0" y="464"/>
                        <a:pt x="131" y="598"/>
                        <a:pt x="293" y="602"/>
                      </a:cubicBezTo>
                      <a:lnTo>
                        <a:pt x="6663" y="602"/>
                      </a:lnTo>
                      <a:cubicBezTo>
                        <a:pt x="6665" y="602"/>
                        <a:pt x="6667" y="602"/>
                        <a:pt x="6669" y="602"/>
                      </a:cubicBezTo>
                      <a:cubicBezTo>
                        <a:pt x="6836" y="602"/>
                        <a:pt x="6971" y="468"/>
                        <a:pt x="6971" y="300"/>
                      </a:cubicBezTo>
                      <a:cubicBezTo>
                        <a:pt x="6971" y="134"/>
                        <a:pt x="6836" y="0"/>
                        <a:pt x="666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2">
                  <a:extLst>
                    <a:ext uri="{FF2B5EF4-FFF2-40B4-BE49-F238E27FC236}">
                      <a16:creationId xmlns:a16="http://schemas.microsoft.com/office/drawing/2014/main" id="{A4FB5907-61AF-5DB3-14FC-DB5B27071D0B}"/>
                    </a:ext>
                  </a:extLst>
                </p:cNvPr>
                <p:cNvSpPr/>
                <p:nvPr/>
              </p:nvSpPr>
              <p:spPr>
                <a:xfrm>
                  <a:off x="5865003" y="1771364"/>
                  <a:ext cx="74566" cy="11853"/>
                </a:xfrm>
                <a:custGeom>
                  <a:avLst/>
                  <a:gdLst/>
                  <a:ahLst/>
                  <a:cxnLst/>
                  <a:rect l="l" t="t" r="r" b="b"/>
                  <a:pathLst>
                    <a:path w="3787" h="602" extrusionOk="0">
                      <a:moveTo>
                        <a:pt x="301" y="0"/>
                      </a:moveTo>
                      <a:cubicBezTo>
                        <a:pt x="136" y="0"/>
                        <a:pt x="1" y="135"/>
                        <a:pt x="1" y="301"/>
                      </a:cubicBezTo>
                      <a:cubicBezTo>
                        <a:pt x="1" y="468"/>
                        <a:pt x="136" y="601"/>
                        <a:pt x="301" y="601"/>
                      </a:cubicBezTo>
                      <a:cubicBezTo>
                        <a:pt x="303" y="601"/>
                        <a:pt x="305" y="601"/>
                        <a:pt x="308" y="601"/>
                      </a:cubicBezTo>
                      <a:lnTo>
                        <a:pt x="3492" y="601"/>
                      </a:lnTo>
                      <a:cubicBezTo>
                        <a:pt x="3656" y="598"/>
                        <a:pt x="3786" y="465"/>
                        <a:pt x="3786" y="301"/>
                      </a:cubicBezTo>
                      <a:cubicBezTo>
                        <a:pt x="3786" y="138"/>
                        <a:pt x="3656" y="4"/>
                        <a:pt x="3492" y="0"/>
                      </a:cubicBezTo>
                      <a:lnTo>
                        <a:pt x="308"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2">
                  <a:extLst>
                    <a:ext uri="{FF2B5EF4-FFF2-40B4-BE49-F238E27FC236}">
                      <a16:creationId xmlns:a16="http://schemas.microsoft.com/office/drawing/2014/main" id="{DD536C1C-349F-2CF5-3029-D80D70A8FEC6}"/>
                    </a:ext>
                  </a:extLst>
                </p:cNvPr>
                <p:cNvSpPr/>
                <p:nvPr/>
              </p:nvSpPr>
              <p:spPr>
                <a:xfrm>
                  <a:off x="5688542" y="1771364"/>
                  <a:ext cx="137003" cy="11853"/>
                </a:xfrm>
                <a:custGeom>
                  <a:avLst/>
                  <a:gdLst/>
                  <a:ahLst/>
                  <a:cxnLst/>
                  <a:rect l="l" t="t" r="r" b="b"/>
                  <a:pathLst>
                    <a:path w="6958" h="602" extrusionOk="0">
                      <a:moveTo>
                        <a:pt x="294" y="0"/>
                      </a:moveTo>
                      <a:cubicBezTo>
                        <a:pt x="131" y="4"/>
                        <a:pt x="0" y="138"/>
                        <a:pt x="0" y="301"/>
                      </a:cubicBezTo>
                      <a:cubicBezTo>
                        <a:pt x="0" y="465"/>
                        <a:pt x="131" y="598"/>
                        <a:pt x="294" y="601"/>
                      </a:cubicBezTo>
                      <a:lnTo>
                        <a:pt x="6664" y="601"/>
                      </a:lnTo>
                      <a:cubicBezTo>
                        <a:pt x="6827" y="598"/>
                        <a:pt x="6958" y="465"/>
                        <a:pt x="6958" y="301"/>
                      </a:cubicBezTo>
                      <a:cubicBezTo>
                        <a:pt x="6958" y="138"/>
                        <a:pt x="6827" y="4"/>
                        <a:pt x="66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2">
                  <a:extLst>
                    <a:ext uri="{FF2B5EF4-FFF2-40B4-BE49-F238E27FC236}">
                      <a16:creationId xmlns:a16="http://schemas.microsoft.com/office/drawing/2014/main" id="{20E62410-2106-5C0B-A0CF-1E53049C3DF8}"/>
                    </a:ext>
                  </a:extLst>
                </p:cNvPr>
                <p:cNvSpPr/>
                <p:nvPr/>
              </p:nvSpPr>
              <p:spPr>
                <a:xfrm>
                  <a:off x="5312325" y="1771364"/>
                  <a:ext cx="302576" cy="11853"/>
                </a:xfrm>
                <a:custGeom>
                  <a:avLst/>
                  <a:gdLst/>
                  <a:ahLst/>
                  <a:cxnLst/>
                  <a:rect l="l" t="t" r="r" b="b"/>
                  <a:pathLst>
                    <a:path w="15367" h="602" extrusionOk="0">
                      <a:moveTo>
                        <a:pt x="15066" y="0"/>
                      </a:moveTo>
                      <a:cubicBezTo>
                        <a:pt x="15064" y="0"/>
                        <a:pt x="15062" y="0"/>
                        <a:pt x="15059" y="0"/>
                      </a:cubicBezTo>
                      <a:lnTo>
                        <a:pt x="293" y="0"/>
                      </a:lnTo>
                      <a:cubicBezTo>
                        <a:pt x="131" y="4"/>
                        <a:pt x="0" y="138"/>
                        <a:pt x="0" y="301"/>
                      </a:cubicBezTo>
                      <a:cubicBezTo>
                        <a:pt x="0" y="465"/>
                        <a:pt x="131" y="598"/>
                        <a:pt x="293" y="601"/>
                      </a:cubicBezTo>
                      <a:lnTo>
                        <a:pt x="15059" y="601"/>
                      </a:lnTo>
                      <a:cubicBezTo>
                        <a:pt x="15062" y="601"/>
                        <a:pt x="15064" y="601"/>
                        <a:pt x="15066" y="601"/>
                      </a:cubicBezTo>
                      <a:cubicBezTo>
                        <a:pt x="15231" y="601"/>
                        <a:pt x="15366" y="468"/>
                        <a:pt x="15366" y="301"/>
                      </a:cubicBezTo>
                      <a:cubicBezTo>
                        <a:pt x="15366" y="135"/>
                        <a:pt x="15231" y="0"/>
                        <a:pt x="1506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2">
                  <a:extLst>
                    <a:ext uri="{FF2B5EF4-FFF2-40B4-BE49-F238E27FC236}">
                      <a16:creationId xmlns:a16="http://schemas.microsoft.com/office/drawing/2014/main" id="{EEC5A458-1C96-A90E-0FEB-EFBFF9D18F13}"/>
                    </a:ext>
                  </a:extLst>
                </p:cNvPr>
                <p:cNvSpPr/>
                <p:nvPr/>
              </p:nvSpPr>
              <p:spPr>
                <a:xfrm>
                  <a:off x="5608600" y="1836873"/>
                  <a:ext cx="331087" cy="11853"/>
                </a:xfrm>
                <a:custGeom>
                  <a:avLst/>
                  <a:gdLst/>
                  <a:ahLst/>
                  <a:cxnLst/>
                  <a:rect l="l" t="t" r="r" b="b"/>
                  <a:pathLst>
                    <a:path w="16815" h="602" extrusionOk="0">
                      <a:moveTo>
                        <a:pt x="302" y="0"/>
                      </a:moveTo>
                      <a:cubicBezTo>
                        <a:pt x="136" y="0"/>
                        <a:pt x="1" y="135"/>
                        <a:pt x="1" y="301"/>
                      </a:cubicBezTo>
                      <a:cubicBezTo>
                        <a:pt x="1" y="467"/>
                        <a:pt x="136" y="601"/>
                        <a:pt x="302" y="601"/>
                      </a:cubicBezTo>
                      <a:lnTo>
                        <a:pt x="16514" y="601"/>
                      </a:lnTo>
                      <a:cubicBezTo>
                        <a:pt x="16680" y="601"/>
                        <a:pt x="16814" y="467"/>
                        <a:pt x="16814" y="301"/>
                      </a:cubicBezTo>
                      <a:cubicBezTo>
                        <a:pt x="16814" y="135"/>
                        <a:pt x="16680" y="0"/>
                        <a:pt x="165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2">
                  <a:extLst>
                    <a:ext uri="{FF2B5EF4-FFF2-40B4-BE49-F238E27FC236}">
                      <a16:creationId xmlns:a16="http://schemas.microsoft.com/office/drawing/2014/main" id="{10679A95-A392-E670-2F76-08EE8EAA6F73}"/>
                    </a:ext>
                  </a:extLst>
                </p:cNvPr>
                <p:cNvSpPr/>
                <p:nvPr/>
              </p:nvSpPr>
              <p:spPr>
                <a:xfrm>
                  <a:off x="5312187" y="1836873"/>
                  <a:ext cx="239864" cy="11853"/>
                </a:xfrm>
                <a:custGeom>
                  <a:avLst/>
                  <a:gdLst/>
                  <a:ahLst/>
                  <a:cxnLst/>
                  <a:rect l="l" t="t" r="r" b="b"/>
                  <a:pathLst>
                    <a:path w="12182" h="602" extrusionOk="0">
                      <a:moveTo>
                        <a:pt x="300" y="0"/>
                      </a:moveTo>
                      <a:cubicBezTo>
                        <a:pt x="134" y="0"/>
                        <a:pt x="0" y="135"/>
                        <a:pt x="0" y="301"/>
                      </a:cubicBezTo>
                      <a:cubicBezTo>
                        <a:pt x="0" y="467"/>
                        <a:pt x="134" y="601"/>
                        <a:pt x="300" y="601"/>
                      </a:cubicBezTo>
                      <a:lnTo>
                        <a:pt x="11882" y="601"/>
                      </a:lnTo>
                      <a:cubicBezTo>
                        <a:pt x="12048" y="601"/>
                        <a:pt x="12182" y="467"/>
                        <a:pt x="12182" y="301"/>
                      </a:cubicBezTo>
                      <a:cubicBezTo>
                        <a:pt x="12182" y="135"/>
                        <a:pt x="12048" y="0"/>
                        <a:pt x="1188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2">
                  <a:extLst>
                    <a:ext uri="{FF2B5EF4-FFF2-40B4-BE49-F238E27FC236}">
                      <a16:creationId xmlns:a16="http://schemas.microsoft.com/office/drawing/2014/main" id="{4F5D7BDA-97D4-3E47-D657-C6A210C25FF7}"/>
                    </a:ext>
                  </a:extLst>
                </p:cNvPr>
                <p:cNvSpPr/>
                <p:nvPr/>
              </p:nvSpPr>
              <p:spPr>
                <a:xfrm>
                  <a:off x="5791166" y="1902382"/>
                  <a:ext cx="148404" cy="11853"/>
                </a:xfrm>
                <a:custGeom>
                  <a:avLst/>
                  <a:gdLst/>
                  <a:ahLst/>
                  <a:cxnLst/>
                  <a:rect l="l" t="t" r="r" b="b"/>
                  <a:pathLst>
                    <a:path w="7537" h="602" extrusionOk="0">
                      <a:moveTo>
                        <a:pt x="294" y="0"/>
                      </a:moveTo>
                      <a:cubicBezTo>
                        <a:pt x="131" y="4"/>
                        <a:pt x="0" y="137"/>
                        <a:pt x="0" y="300"/>
                      </a:cubicBezTo>
                      <a:cubicBezTo>
                        <a:pt x="0" y="464"/>
                        <a:pt x="131" y="598"/>
                        <a:pt x="294" y="601"/>
                      </a:cubicBezTo>
                      <a:lnTo>
                        <a:pt x="7242" y="601"/>
                      </a:lnTo>
                      <a:cubicBezTo>
                        <a:pt x="7406" y="598"/>
                        <a:pt x="7536" y="464"/>
                        <a:pt x="7536" y="300"/>
                      </a:cubicBezTo>
                      <a:cubicBezTo>
                        <a:pt x="7536" y="137"/>
                        <a:pt x="7406" y="4"/>
                        <a:pt x="724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2">
                  <a:extLst>
                    <a:ext uri="{FF2B5EF4-FFF2-40B4-BE49-F238E27FC236}">
                      <a16:creationId xmlns:a16="http://schemas.microsoft.com/office/drawing/2014/main" id="{096A2D0D-6E5C-3EF1-E227-A69B7D4156BF}"/>
                    </a:ext>
                  </a:extLst>
                </p:cNvPr>
                <p:cNvSpPr/>
                <p:nvPr/>
              </p:nvSpPr>
              <p:spPr>
                <a:xfrm>
                  <a:off x="5448875" y="1902382"/>
                  <a:ext cx="297142" cy="11853"/>
                </a:xfrm>
                <a:custGeom>
                  <a:avLst/>
                  <a:gdLst/>
                  <a:ahLst/>
                  <a:cxnLst/>
                  <a:rect l="l" t="t" r="r" b="b"/>
                  <a:pathLst>
                    <a:path w="15091" h="602" extrusionOk="0">
                      <a:moveTo>
                        <a:pt x="301" y="0"/>
                      </a:moveTo>
                      <a:cubicBezTo>
                        <a:pt x="135" y="0"/>
                        <a:pt x="0" y="134"/>
                        <a:pt x="0" y="300"/>
                      </a:cubicBezTo>
                      <a:cubicBezTo>
                        <a:pt x="0" y="466"/>
                        <a:pt x="136" y="601"/>
                        <a:pt x="301" y="601"/>
                      </a:cubicBezTo>
                      <a:cubicBezTo>
                        <a:pt x="303" y="601"/>
                        <a:pt x="305" y="601"/>
                        <a:pt x="307" y="601"/>
                      </a:cubicBezTo>
                      <a:lnTo>
                        <a:pt x="14783" y="601"/>
                      </a:lnTo>
                      <a:cubicBezTo>
                        <a:pt x="14785" y="601"/>
                        <a:pt x="14787" y="601"/>
                        <a:pt x="14789" y="601"/>
                      </a:cubicBezTo>
                      <a:cubicBezTo>
                        <a:pt x="14955" y="601"/>
                        <a:pt x="15090" y="466"/>
                        <a:pt x="15090" y="300"/>
                      </a:cubicBezTo>
                      <a:cubicBezTo>
                        <a:pt x="15090" y="134"/>
                        <a:pt x="14955" y="0"/>
                        <a:pt x="14789" y="0"/>
                      </a:cubicBezTo>
                      <a:cubicBezTo>
                        <a:pt x="14787" y="0"/>
                        <a:pt x="14785" y="0"/>
                        <a:pt x="14783" y="0"/>
                      </a:cubicBezTo>
                      <a:lnTo>
                        <a:pt x="307"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2">
                  <a:extLst>
                    <a:ext uri="{FF2B5EF4-FFF2-40B4-BE49-F238E27FC236}">
                      <a16:creationId xmlns:a16="http://schemas.microsoft.com/office/drawing/2014/main" id="{62241BD9-D5C6-A45B-602F-B49E568BD4B0}"/>
                    </a:ext>
                  </a:extLst>
                </p:cNvPr>
                <p:cNvSpPr/>
                <p:nvPr/>
              </p:nvSpPr>
              <p:spPr>
                <a:xfrm>
                  <a:off x="5312305" y="1902382"/>
                  <a:ext cx="85711" cy="11853"/>
                </a:xfrm>
                <a:custGeom>
                  <a:avLst/>
                  <a:gdLst/>
                  <a:ahLst/>
                  <a:cxnLst/>
                  <a:rect l="l" t="t" r="r" b="b"/>
                  <a:pathLst>
                    <a:path w="4353" h="602" extrusionOk="0">
                      <a:moveTo>
                        <a:pt x="294" y="0"/>
                      </a:moveTo>
                      <a:cubicBezTo>
                        <a:pt x="131" y="4"/>
                        <a:pt x="0" y="137"/>
                        <a:pt x="0" y="300"/>
                      </a:cubicBezTo>
                      <a:cubicBezTo>
                        <a:pt x="0" y="464"/>
                        <a:pt x="131" y="598"/>
                        <a:pt x="294" y="601"/>
                      </a:cubicBezTo>
                      <a:lnTo>
                        <a:pt x="4059" y="601"/>
                      </a:lnTo>
                      <a:cubicBezTo>
                        <a:pt x="4222" y="598"/>
                        <a:pt x="4353" y="464"/>
                        <a:pt x="4353" y="300"/>
                      </a:cubicBezTo>
                      <a:cubicBezTo>
                        <a:pt x="4353" y="137"/>
                        <a:pt x="4222" y="4"/>
                        <a:pt x="40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2" name="Rectangle 1">
            <a:extLst>
              <a:ext uri="{FF2B5EF4-FFF2-40B4-BE49-F238E27FC236}">
                <a16:creationId xmlns:a16="http://schemas.microsoft.com/office/drawing/2014/main" id="{9FE442C7-1486-06CE-01A5-CA2D44DA7721}"/>
              </a:ext>
            </a:extLst>
          </p:cNvPr>
          <p:cNvSpPr>
            <a:spLocks noChangeArrowheads="1"/>
          </p:cNvSpPr>
          <p:nvPr/>
        </p:nvSpPr>
        <p:spPr bwMode="auto">
          <a:xfrm>
            <a:off x="226979" y="1159061"/>
            <a:ext cx="6556442"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1" dirty="0">
                <a:latin typeface="DM Sans" pitchFamily="2" charset="0"/>
              </a:rPr>
              <a:t>Key Issue</a:t>
            </a:r>
            <a:r>
              <a:rPr lang="en-US" dirty="0">
                <a:latin typeface="DM Sans" pitchFamily="2" charset="0"/>
              </a:rPr>
              <a:t>:</a:t>
            </a:r>
          </a:p>
          <a:p>
            <a:pPr marL="742950" lvl="1" indent="-285750">
              <a:buFont typeface="Arial" panose="020B0604020202020204" pitchFamily="34" charset="0"/>
              <a:buChar char="•"/>
            </a:pPr>
            <a:r>
              <a:rPr lang="en-US" dirty="0">
                <a:latin typeface="DM Sans" pitchFamily="2" charset="0"/>
              </a:rPr>
              <a:t>Detecting </a:t>
            </a:r>
            <a:r>
              <a:rPr lang="en-US" dirty="0" err="1">
                <a:latin typeface="DM Sans" pitchFamily="2" charset="0"/>
              </a:rPr>
              <a:t>PortScan</a:t>
            </a:r>
            <a:r>
              <a:rPr lang="en-US" dirty="0">
                <a:latin typeface="DM Sans" pitchFamily="2" charset="0"/>
              </a:rPr>
              <a:t> in complex, obfuscated network traffic.</a:t>
            </a:r>
          </a:p>
          <a:p>
            <a:pPr marL="457200" lvl="1"/>
            <a:endParaRPr lang="en-US" dirty="0">
              <a:latin typeface="DM Sans" pitchFamily="2" charset="0"/>
            </a:endParaRPr>
          </a:p>
          <a:p>
            <a:pPr marL="742950" lvl="1" indent="-285750">
              <a:buFont typeface="Arial" panose="020B0604020202020204" pitchFamily="34" charset="0"/>
              <a:buChar char="•"/>
            </a:pPr>
            <a:endParaRPr lang="en-US" dirty="0">
              <a:latin typeface="DM Sans" pitchFamily="2" charset="0"/>
            </a:endParaRPr>
          </a:p>
          <a:p>
            <a:r>
              <a:rPr lang="en-US" b="1" dirty="0">
                <a:latin typeface="DM Sans" pitchFamily="2" charset="0"/>
              </a:rPr>
              <a:t>Research Gap</a:t>
            </a:r>
            <a:r>
              <a:rPr lang="en-US" dirty="0">
                <a:latin typeface="DM Sans" pitchFamily="2" charset="0"/>
              </a:rPr>
              <a:t>:</a:t>
            </a:r>
          </a:p>
          <a:p>
            <a:pPr marL="742950" lvl="1" indent="-285750">
              <a:buFont typeface="Arial" panose="020B0604020202020204" pitchFamily="34" charset="0"/>
              <a:buChar char="•"/>
            </a:pPr>
            <a:r>
              <a:rPr lang="en-US" dirty="0">
                <a:latin typeface="DM Sans" pitchFamily="2" charset="0"/>
              </a:rPr>
              <a:t>Existing methods struggle with precision and scalability.</a:t>
            </a:r>
          </a:p>
          <a:p>
            <a:pPr marL="457200" lvl="1"/>
            <a:endParaRPr lang="en-US" dirty="0">
              <a:latin typeface="DM Sans" pitchFamily="2" charset="0"/>
            </a:endParaRPr>
          </a:p>
          <a:p>
            <a:pPr marL="457200" lvl="1"/>
            <a:endParaRPr lang="en-US" dirty="0">
              <a:latin typeface="DM Sans" pitchFamily="2" charset="0"/>
            </a:endParaRPr>
          </a:p>
          <a:p>
            <a:r>
              <a:rPr lang="en-US" b="1" dirty="0">
                <a:latin typeface="DM Sans" pitchFamily="2" charset="0"/>
              </a:rPr>
              <a:t>Goal</a:t>
            </a:r>
            <a:r>
              <a:rPr lang="en-US" dirty="0">
                <a:latin typeface="DM Sans" pitchFamily="2" charset="0"/>
              </a:rPr>
              <a:t>:</a:t>
            </a:r>
          </a:p>
          <a:p>
            <a:pPr marL="742950" lvl="1" indent="-285750">
              <a:buFont typeface="Arial" panose="020B0604020202020204" pitchFamily="34" charset="0"/>
              <a:buChar char="•"/>
            </a:pPr>
            <a:r>
              <a:rPr lang="en-US" dirty="0">
                <a:latin typeface="DM Sans" pitchFamily="2" charset="0"/>
              </a:rPr>
              <a:t>Develop an automated, ML-based anomaly detection framework for obfuscated traffic.</a:t>
            </a:r>
          </a:p>
        </p:txBody>
      </p:sp>
      <p:sp>
        <p:nvSpPr>
          <p:cNvPr id="3" name="TextBox 2">
            <a:extLst>
              <a:ext uri="{FF2B5EF4-FFF2-40B4-BE49-F238E27FC236}">
                <a16:creationId xmlns:a16="http://schemas.microsoft.com/office/drawing/2014/main" id="{1B5FCF11-D591-7422-265A-73015BA7E003}"/>
              </a:ext>
            </a:extLst>
          </p:cNvPr>
          <p:cNvSpPr txBox="1"/>
          <p:nvPr/>
        </p:nvSpPr>
        <p:spPr>
          <a:xfrm>
            <a:off x="8526416" y="4627849"/>
            <a:ext cx="330200" cy="307777"/>
          </a:xfrm>
          <a:prstGeom prst="rect">
            <a:avLst/>
          </a:prstGeom>
          <a:noFill/>
        </p:spPr>
        <p:txBody>
          <a:bodyPr wrap="square" rtlCol="0">
            <a:spAutoFit/>
          </a:bodyPr>
          <a:lstStyle/>
          <a:p>
            <a:r>
              <a:rPr lang="en-US" dirty="0"/>
              <a:t>5</a:t>
            </a:r>
          </a:p>
        </p:txBody>
      </p:sp>
    </p:spTree>
    <p:extLst>
      <p:ext uri="{BB962C8B-B14F-4D97-AF65-F5344CB8AC3E}">
        <p14:creationId xmlns:p14="http://schemas.microsoft.com/office/powerpoint/2010/main" val="3618990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7">
          <a:extLst>
            <a:ext uri="{FF2B5EF4-FFF2-40B4-BE49-F238E27FC236}">
              <a16:creationId xmlns:a16="http://schemas.microsoft.com/office/drawing/2014/main" id="{28A95B67-2C51-B782-C3E6-65CBEB80E8D8}"/>
            </a:ext>
          </a:extLst>
        </p:cNvPr>
        <p:cNvGrpSpPr/>
        <p:nvPr/>
      </p:nvGrpSpPr>
      <p:grpSpPr>
        <a:xfrm>
          <a:off x="0" y="0"/>
          <a:ext cx="0" cy="0"/>
          <a:chOff x="0" y="0"/>
          <a:chExt cx="0" cy="0"/>
        </a:xfrm>
      </p:grpSpPr>
      <p:sp>
        <p:nvSpPr>
          <p:cNvPr id="328" name="Google Shape;328;p32">
            <a:extLst>
              <a:ext uri="{FF2B5EF4-FFF2-40B4-BE49-F238E27FC236}">
                <a16:creationId xmlns:a16="http://schemas.microsoft.com/office/drawing/2014/main" id="{81CEB02C-9FCB-A306-2702-BBE48EC75D3D}"/>
              </a:ext>
            </a:extLst>
          </p:cNvPr>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3.Problem Statement</a:t>
            </a:r>
            <a:endParaRPr dirty="0"/>
          </a:p>
        </p:txBody>
      </p:sp>
      <p:sp>
        <p:nvSpPr>
          <p:cNvPr id="330" name="Google Shape;330;p32">
            <a:extLst>
              <a:ext uri="{FF2B5EF4-FFF2-40B4-BE49-F238E27FC236}">
                <a16:creationId xmlns:a16="http://schemas.microsoft.com/office/drawing/2014/main" id="{4155836D-F06B-7548-2E7F-AA84207AE8D1}"/>
              </a:ext>
            </a:extLst>
          </p:cNvPr>
          <p:cNvSpPr/>
          <p:nvPr/>
        </p:nvSpPr>
        <p:spPr>
          <a:xfrm>
            <a:off x="3650822" y="2633495"/>
            <a:ext cx="12710" cy="35957"/>
          </a:xfrm>
          <a:custGeom>
            <a:avLst/>
            <a:gdLst/>
            <a:ahLst/>
            <a:cxnLst/>
            <a:rect l="l" t="t" r="r" b="b"/>
            <a:pathLst>
              <a:path w="667" h="1887" extrusionOk="0">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2">
            <a:extLst>
              <a:ext uri="{FF2B5EF4-FFF2-40B4-BE49-F238E27FC236}">
                <a16:creationId xmlns:a16="http://schemas.microsoft.com/office/drawing/2014/main" id="{04796C8E-2297-B8AC-C4E6-C9719284282B}"/>
              </a:ext>
            </a:extLst>
          </p:cNvPr>
          <p:cNvSpPr/>
          <p:nvPr/>
        </p:nvSpPr>
        <p:spPr>
          <a:xfrm>
            <a:off x="6640749" y="1114970"/>
            <a:ext cx="2432897" cy="2913559"/>
          </a:xfrm>
          <a:custGeom>
            <a:avLst/>
            <a:gdLst/>
            <a:ahLst/>
            <a:cxnLst/>
            <a:rect l="l" t="t" r="r" b="b"/>
            <a:pathLst>
              <a:path w="205138" h="197626" extrusionOk="0">
                <a:moveTo>
                  <a:pt x="118317" y="1"/>
                </a:moveTo>
                <a:cubicBezTo>
                  <a:pt x="118225" y="1"/>
                  <a:pt x="118134" y="2"/>
                  <a:pt x="118043" y="3"/>
                </a:cubicBezTo>
                <a:cubicBezTo>
                  <a:pt x="89747" y="445"/>
                  <a:pt x="90632" y="18129"/>
                  <a:pt x="82233" y="42446"/>
                </a:cubicBezTo>
                <a:cubicBezTo>
                  <a:pt x="73832" y="66761"/>
                  <a:pt x="45537" y="55707"/>
                  <a:pt x="26527" y="64550"/>
                </a:cubicBezTo>
                <a:cubicBezTo>
                  <a:pt x="7517" y="73393"/>
                  <a:pt x="13706" y="109645"/>
                  <a:pt x="14590" y="117603"/>
                </a:cubicBezTo>
                <a:cubicBezTo>
                  <a:pt x="15475" y="125561"/>
                  <a:pt x="6190" y="119371"/>
                  <a:pt x="3095" y="125119"/>
                </a:cubicBezTo>
                <a:cubicBezTo>
                  <a:pt x="1" y="130866"/>
                  <a:pt x="2158" y="141743"/>
                  <a:pt x="2158" y="141743"/>
                </a:cubicBezTo>
                <a:lnTo>
                  <a:pt x="178611" y="197625"/>
                </a:lnTo>
                <a:cubicBezTo>
                  <a:pt x="178611" y="197625"/>
                  <a:pt x="179937" y="195414"/>
                  <a:pt x="185684" y="186131"/>
                </a:cubicBezTo>
                <a:cubicBezTo>
                  <a:pt x="191432" y="176846"/>
                  <a:pt x="172864" y="151204"/>
                  <a:pt x="173684" y="140144"/>
                </a:cubicBezTo>
                <a:cubicBezTo>
                  <a:pt x="174505" y="129084"/>
                  <a:pt x="205137" y="110530"/>
                  <a:pt x="202043" y="89309"/>
                </a:cubicBezTo>
                <a:cubicBezTo>
                  <a:pt x="198958" y="68156"/>
                  <a:pt x="146675" y="1"/>
                  <a:pt x="118317"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2" name="Google Shape;332;p32">
            <a:extLst>
              <a:ext uri="{FF2B5EF4-FFF2-40B4-BE49-F238E27FC236}">
                <a16:creationId xmlns:a16="http://schemas.microsoft.com/office/drawing/2014/main" id="{F70177F0-676A-DCAF-29EA-9239760E8000}"/>
              </a:ext>
            </a:extLst>
          </p:cNvPr>
          <p:cNvGrpSpPr/>
          <p:nvPr/>
        </p:nvGrpSpPr>
        <p:grpSpPr>
          <a:xfrm>
            <a:off x="6483973" y="810639"/>
            <a:ext cx="2418845" cy="2951534"/>
            <a:chOff x="4749388" y="610304"/>
            <a:chExt cx="3694120" cy="4125705"/>
          </a:xfrm>
        </p:grpSpPr>
        <p:grpSp>
          <p:nvGrpSpPr>
            <p:cNvPr id="333" name="Google Shape;333;p32">
              <a:extLst>
                <a:ext uri="{FF2B5EF4-FFF2-40B4-BE49-F238E27FC236}">
                  <a16:creationId xmlns:a16="http://schemas.microsoft.com/office/drawing/2014/main" id="{0BA792B5-2EBE-CFAD-9ED2-355B06250993}"/>
                </a:ext>
              </a:extLst>
            </p:cNvPr>
            <p:cNvGrpSpPr/>
            <p:nvPr/>
          </p:nvGrpSpPr>
          <p:grpSpPr>
            <a:xfrm>
              <a:off x="4749388" y="610304"/>
              <a:ext cx="3414364" cy="4125705"/>
              <a:chOff x="4749388" y="610304"/>
              <a:chExt cx="3414364" cy="4125705"/>
            </a:xfrm>
          </p:grpSpPr>
          <p:sp>
            <p:nvSpPr>
              <p:cNvPr id="334" name="Google Shape;334;p32">
                <a:extLst>
                  <a:ext uri="{FF2B5EF4-FFF2-40B4-BE49-F238E27FC236}">
                    <a16:creationId xmlns:a16="http://schemas.microsoft.com/office/drawing/2014/main" id="{AD9F97F5-637B-3BBF-4C5A-9741B85BD233}"/>
                  </a:ext>
                </a:extLst>
              </p:cNvPr>
              <p:cNvSpPr/>
              <p:nvPr/>
            </p:nvSpPr>
            <p:spPr>
              <a:xfrm>
                <a:off x="7913197" y="4599163"/>
                <a:ext cx="177072" cy="63421"/>
              </a:xfrm>
              <a:custGeom>
                <a:avLst/>
                <a:gdLst/>
                <a:ahLst/>
                <a:cxnLst/>
                <a:rect l="l" t="t" r="r" b="b"/>
                <a:pathLst>
                  <a:path w="8993" h="3221" extrusionOk="0">
                    <a:moveTo>
                      <a:pt x="337" y="0"/>
                    </a:moveTo>
                    <a:cubicBezTo>
                      <a:pt x="209" y="0"/>
                      <a:pt x="90" y="82"/>
                      <a:pt x="50" y="211"/>
                    </a:cubicBezTo>
                    <a:cubicBezTo>
                      <a:pt x="0" y="369"/>
                      <a:pt x="89" y="537"/>
                      <a:pt x="247" y="587"/>
                    </a:cubicBezTo>
                    <a:lnTo>
                      <a:pt x="8583" y="3205"/>
                    </a:lnTo>
                    <a:cubicBezTo>
                      <a:pt x="8612" y="3214"/>
                      <a:pt x="8643" y="3219"/>
                      <a:pt x="8673" y="3220"/>
                    </a:cubicBezTo>
                    <a:cubicBezTo>
                      <a:pt x="8822" y="3219"/>
                      <a:pt x="8947" y="3111"/>
                      <a:pt x="8970" y="2964"/>
                    </a:cubicBezTo>
                    <a:cubicBezTo>
                      <a:pt x="8992" y="2818"/>
                      <a:pt x="8905" y="2677"/>
                      <a:pt x="8763" y="2633"/>
                    </a:cubicBezTo>
                    <a:lnTo>
                      <a:pt x="427" y="14"/>
                    </a:lnTo>
                    <a:cubicBezTo>
                      <a:pt x="397" y="5"/>
                      <a:pt x="367" y="0"/>
                      <a:pt x="33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2">
                <a:extLst>
                  <a:ext uri="{FF2B5EF4-FFF2-40B4-BE49-F238E27FC236}">
                    <a16:creationId xmlns:a16="http://schemas.microsoft.com/office/drawing/2014/main" id="{8D855F1B-BBBE-3F2D-EE9E-5B063C929299}"/>
                  </a:ext>
                </a:extLst>
              </p:cNvPr>
              <p:cNvSpPr/>
              <p:nvPr/>
            </p:nvSpPr>
            <p:spPr>
              <a:xfrm>
                <a:off x="4749388" y="3605665"/>
                <a:ext cx="3058015" cy="968079"/>
              </a:xfrm>
              <a:custGeom>
                <a:avLst/>
                <a:gdLst/>
                <a:ahLst/>
                <a:cxnLst/>
                <a:rect l="l" t="t" r="r" b="b"/>
                <a:pathLst>
                  <a:path w="155308" h="49166" extrusionOk="0">
                    <a:moveTo>
                      <a:pt x="335" y="1"/>
                    </a:moveTo>
                    <a:cubicBezTo>
                      <a:pt x="207" y="1"/>
                      <a:pt x="89" y="84"/>
                      <a:pt x="51" y="213"/>
                    </a:cubicBezTo>
                    <a:cubicBezTo>
                      <a:pt x="1" y="370"/>
                      <a:pt x="89" y="539"/>
                      <a:pt x="247" y="589"/>
                    </a:cubicBezTo>
                    <a:lnTo>
                      <a:pt x="154899" y="49152"/>
                    </a:lnTo>
                    <a:cubicBezTo>
                      <a:pt x="154929" y="49161"/>
                      <a:pt x="154958" y="49166"/>
                      <a:pt x="154989" y="49166"/>
                    </a:cubicBezTo>
                    <a:cubicBezTo>
                      <a:pt x="155137" y="49165"/>
                      <a:pt x="155263" y="49057"/>
                      <a:pt x="155285" y="48911"/>
                    </a:cubicBezTo>
                    <a:cubicBezTo>
                      <a:pt x="155308" y="48764"/>
                      <a:pt x="155220" y="48623"/>
                      <a:pt x="155079" y="48579"/>
                    </a:cubicBezTo>
                    <a:lnTo>
                      <a:pt x="428" y="16"/>
                    </a:lnTo>
                    <a:cubicBezTo>
                      <a:pt x="397" y="6"/>
                      <a:pt x="366" y="1"/>
                      <a:pt x="33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2">
                <a:extLst>
                  <a:ext uri="{FF2B5EF4-FFF2-40B4-BE49-F238E27FC236}">
                    <a16:creationId xmlns:a16="http://schemas.microsoft.com/office/drawing/2014/main" id="{E848D6D0-4665-B9EB-57C8-FD14EF95D3C5}"/>
                  </a:ext>
                </a:extLst>
              </p:cNvPr>
              <p:cNvSpPr/>
              <p:nvPr/>
            </p:nvSpPr>
            <p:spPr>
              <a:xfrm>
                <a:off x="5144546" y="3926553"/>
                <a:ext cx="1499787" cy="803529"/>
              </a:xfrm>
              <a:custGeom>
                <a:avLst/>
                <a:gdLst/>
                <a:ahLst/>
                <a:cxnLst/>
                <a:rect l="l" t="t" r="r" b="b"/>
                <a:pathLst>
                  <a:path w="76170" h="40809" extrusionOk="0">
                    <a:moveTo>
                      <a:pt x="16891" y="0"/>
                    </a:moveTo>
                    <a:lnTo>
                      <a:pt x="0" y="20778"/>
                    </a:lnTo>
                    <a:lnTo>
                      <a:pt x="57401" y="40808"/>
                    </a:lnTo>
                    <a:lnTo>
                      <a:pt x="76170" y="20029"/>
                    </a:lnTo>
                    <a:lnTo>
                      <a:pt x="16891"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2">
                <a:extLst>
                  <a:ext uri="{FF2B5EF4-FFF2-40B4-BE49-F238E27FC236}">
                    <a16:creationId xmlns:a16="http://schemas.microsoft.com/office/drawing/2014/main" id="{FA86CB74-2D18-EAE5-9535-D81C5D731A70}"/>
                  </a:ext>
                </a:extLst>
              </p:cNvPr>
              <p:cNvSpPr/>
              <p:nvPr/>
            </p:nvSpPr>
            <p:spPr>
              <a:xfrm>
                <a:off x="5137379" y="3920626"/>
                <a:ext cx="1514200" cy="815383"/>
              </a:xfrm>
              <a:custGeom>
                <a:avLst/>
                <a:gdLst/>
                <a:ahLst/>
                <a:cxnLst/>
                <a:rect l="l" t="t" r="r" b="b"/>
                <a:pathLst>
                  <a:path w="76902" h="41411" extrusionOk="0">
                    <a:moveTo>
                      <a:pt x="17357" y="653"/>
                    </a:moveTo>
                    <a:lnTo>
                      <a:pt x="76004" y="20468"/>
                    </a:lnTo>
                    <a:lnTo>
                      <a:pt x="57675" y="40760"/>
                    </a:lnTo>
                    <a:lnTo>
                      <a:pt x="867" y="20936"/>
                    </a:lnTo>
                    <a:lnTo>
                      <a:pt x="17357" y="653"/>
                    </a:lnTo>
                    <a:close/>
                    <a:moveTo>
                      <a:pt x="17258" y="0"/>
                    </a:moveTo>
                    <a:cubicBezTo>
                      <a:pt x="17168" y="0"/>
                      <a:pt x="17081" y="40"/>
                      <a:pt x="17023" y="112"/>
                    </a:cubicBezTo>
                    <a:lnTo>
                      <a:pt x="131" y="20890"/>
                    </a:lnTo>
                    <a:cubicBezTo>
                      <a:pt x="0" y="21051"/>
                      <a:pt x="69" y="21294"/>
                      <a:pt x="266" y="21362"/>
                    </a:cubicBezTo>
                    <a:lnTo>
                      <a:pt x="57665" y="41394"/>
                    </a:lnTo>
                    <a:cubicBezTo>
                      <a:pt x="57697" y="41404"/>
                      <a:pt x="57731" y="41410"/>
                      <a:pt x="57765" y="41410"/>
                    </a:cubicBezTo>
                    <a:cubicBezTo>
                      <a:pt x="57850" y="41410"/>
                      <a:pt x="57931" y="41373"/>
                      <a:pt x="57988" y="41309"/>
                    </a:cubicBezTo>
                    <a:lnTo>
                      <a:pt x="76757" y="20531"/>
                    </a:lnTo>
                    <a:cubicBezTo>
                      <a:pt x="76901" y="20371"/>
                      <a:pt x="76835" y="20115"/>
                      <a:pt x="76630" y="20045"/>
                    </a:cubicBezTo>
                    <a:lnTo>
                      <a:pt x="17352" y="16"/>
                    </a:lnTo>
                    <a:cubicBezTo>
                      <a:pt x="17321" y="5"/>
                      <a:pt x="17289" y="0"/>
                      <a:pt x="1725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2">
                <a:extLst>
                  <a:ext uri="{FF2B5EF4-FFF2-40B4-BE49-F238E27FC236}">
                    <a16:creationId xmlns:a16="http://schemas.microsoft.com/office/drawing/2014/main" id="{A1A9FD29-B2EB-42D9-FF47-F6C983D49E34}"/>
                  </a:ext>
                </a:extLst>
              </p:cNvPr>
              <p:cNvSpPr/>
              <p:nvPr/>
            </p:nvSpPr>
            <p:spPr>
              <a:xfrm>
                <a:off x="5351606" y="4040164"/>
                <a:ext cx="1136034" cy="581091"/>
              </a:xfrm>
              <a:custGeom>
                <a:avLst/>
                <a:gdLst/>
                <a:ahLst/>
                <a:cxnLst/>
                <a:rect l="l" t="t" r="r" b="b"/>
                <a:pathLst>
                  <a:path w="57696" h="29512" extrusionOk="0">
                    <a:moveTo>
                      <a:pt x="12601" y="1"/>
                    </a:moveTo>
                    <a:lnTo>
                      <a:pt x="1" y="14591"/>
                    </a:lnTo>
                    <a:lnTo>
                      <a:pt x="45096" y="29512"/>
                    </a:lnTo>
                    <a:lnTo>
                      <a:pt x="57696" y="15917"/>
                    </a:lnTo>
                    <a:lnTo>
                      <a:pt x="12601"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2">
                <a:extLst>
                  <a:ext uri="{FF2B5EF4-FFF2-40B4-BE49-F238E27FC236}">
                    <a16:creationId xmlns:a16="http://schemas.microsoft.com/office/drawing/2014/main" id="{1670BF01-1A66-EB35-C6EB-9957BD03B43A}"/>
                  </a:ext>
                </a:extLst>
              </p:cNvPr>
              <p:cNvSpPr/>
              <p:nvPr/>
            </p:nvSpPr>
            <p:spPr>
              <a:xfrm>
                <a:off x="5344380" y="4034257"/>
                <a:ext cx="1150506" cy="592925"/>
              </a:xfrm>
              <a:custGeom>
                <a:avLst/>
                <a:gdLst/>
                <a:ahLst/>
                <a:cxnLst/>
                <a:rect l="l" t="t" r="r" b="b"/>
                <a:pathLst>
                  <a:path w="58431" h="30113" extrusionOk="0">
                    <a:moveTo>
                      <a:pt x="13063" y="653"/>
                    </a:moveTo>
                    <a:lnTo>
                      <a:pt x="57533" y="16349"/>
                    </a:lnTo>
                    <a:lnTo>
                      <a:pt x="45374" y="29466"/>
                    </a:lnTo>
                    <a:lnTo>
                      <a:pt x="891" y="14747"/>
                    </a:lnTo>
                    <a:lnTo>
                      <a:pt x="13063" y="653"/>
                    </a:lnTo>
                    <a:close/>
                    <a:moveTo>
                      <a:pt x="12969" y="1"/>
                    </a:moveTo>
                    <a:cubicBezTo>
                      <a:pt x="12883" y="1"/>
                      <a:pt x="12799" y="37"/>
                      <a:pt x="12740" y="104"/>
                    </a:cubicBezTo>
                    <a:lnTo>
                      <a:pt x="140" y="14695"/>
                    </a:lnTo>
                    <a:cubicBezTo>
                      <a:pt x="0" y="14856"/>
                      <a:pt x="70" y="15108"/>
                      <a:pt x="274" y="15176"/>
                    </a:cubicBezTo>
                    <a:lnTo>
                      <a:pt x="45368" y="30097"/>
                    </a:lnTo>
                    <a:cubicBezTo>
                      <a:pt x="45399" y="30108"/>
                      <a:pt x="45431" y="30113"/>
                      <a:pt x="45463" y="30113"/>
                    </a:cubicBezTo>
                    <a:cubicBezTo>
                      <a:pt x="45546" y="30113"/>
                      <a:pt x="45625" y="30077"/>
                      <a:pt x="45682" y="30016"/>
                    </a:cubicBezTo>
                    <a:lnTo>
                      <a:pt x="58283" y="16421"/>
                    </a:lnTo>
                    <a:cubicBezTo>
                      <a:pt x="58430" y="16263"/>
                      <a:pt x="58366" y="16006"/>
                      <a:pt x="58162" y="15934"/>
                    </a:cubicBezTo>
                    <a:lnTo>
                      <a:pt x="13067" y="17"/>
                    </a:lnTo>
                    <a:cubicBezTo>
                      <a:pt x="13035" y="6"/>
                      <a:pt x="13002" y="1"/>
                      <a:pt x="129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2">
                <a:extLst>
                  <a:ext uri="{FF2B5EF4-FFF2-40B4-BE49-F238E27FC236}">
                    <a16:creationId xmlns:a16="http://schemas.microsoft.com/office/drawing/2014/main" id="{8645E52D-B801-1826-6F76-156E8E749E31}"/>
                  </a:ext>
                </a:extLst>
              </p:cNvPr>
              <p:cNvSpPr/>
              <p:nvPr/>
            </p:nvSpPr>
            <p:spPr>
              <a:xfrm>
                <a:off x="5327762" y="1230441"/>
                <a:ext cx="2829965" cy="2851368"/>
              </a:xfrm>
              <a:custGeom>
                <a:avLst/>
                <a:gdLst/>
                <a:ahLst/>
                <a:cxnLst/>
                <a:rect l="l" t="t" r="r" b="b"/>
                <a:pathLst>
                  <a:path w="143726" h="144813" extrusionOk="0">
                    <a:moveTo>
                      <a:pt x="90746" y="0"/>
                    </a:moveTo>
                    <a:cubicBezTo>
                      <a:pt x="89662" y="0"/>
                      <a:pt x="88308" y="521"/>
                      <a:pt x="86998" y="974"/>
                    </a:cubicBezTo>
                    <a:cubicBezTo>
                      <a:pt x="84084" y="1983"/>
                      <a:pt x="76236" y="9607"/>
                      <a:pt x="74442" y="14428"/>
                    </a:cubicBezTo>
                    <a:cubicBezTo>
                      <a:pt x="72648" y="19249"/>
                      <a:pt x="74218" y="20818"/>
                      <a:pt x="77357" y="23733"/>
                    </a:cubicBezTo>
                    <a:cubicBezTo>
                      <a:pt x="80496" y="26647"/>
                      <a:pt x="84308" y="32590"/>
                      <a:pt x="86326" y="38195"/>
                    </a:cubicBezTo>
                    <a:cubicBezTo>
                      <a:pt x="88344" y="43801"/>
                      <a:pt x="90922" y="49182"/>
                      <a:pt x="95070" y="50640"/>
                    </a:cubicBezTo>
                    <a:cubicBezTo>
                      <a:pt x="95070" y="50640"/>
                      <a:pt x="88456" y="53778"/>
                      <a:pt x="84083" y="56918"/>
                    </a:cubicBezTo>
                    <a:cubicBezTo>
                      <a:pt x="79711" y="60056"/>
                      <a:pt x="77581" y="61515"/>
                      <a:pt x="77581" y="61515"/>
                    </a:cubicBezTo>
                    <a:cubicBezTo>
                      <a:pt x="77581" y="61515"/>
                      <a:pt x="71638" y="63196"/>
                      <a:pt x="69396" y="66110"/>
                    </a:cubicBezTo>
                    <a:cubicBezTo>
                      <a:pt x="67154" y="69026"/>
                      <a:pt x="66258" y="70931"/>
                      <a:pt x="66258" y="70931"/>
                    </a:cubicBezTo>
                    <a:cubicBezTo>
                      <a:pt x="66258" y="70931"/>
                      <a:pt x="45965" y="74408"/>
                      <a:pt x="39687" y="79788"/>
                    </a:cubicBezTo>
                    <a:cubicBezTo>
                      <a:pt x="39687" y="79788"/>
                      <a:pt x="30382" y="82255"/>
                      <a:pt x="26458" y="85955"/>
                    </a:cubicBezTo>
                    <a:cubicBezTo>
                      <a:pt x="22535" y="89654"/>
                      <a:pt x="20741" y="96493"/>
                      <a:pt x="20741" y="96493"/>
                    </a:cubicBezTo>
                    <a:cubicBezTo>
                      <a:pt x="20741" y="96493"/>
                      <a:pt x="15472" y="100978"/>
                      <a:pt x="13004" y="102323"/>
                    </a:cubicBezTo>
                    <a:cubicBezTo>
                      <a:pt x="10537" y="103668"/>
                      <a:pt x="6502" y="106247"/>
                      <a:pt x="4484" y="112301"/>
                    </a:cubicBezTo>
                    <a:cubicBezTo>
                      <a:pt x="2466" y="118355"/>
                      <a:pt x="0" y="132033"/>
                      <a:pt x="0" y="132033"/>
                    </a:cubicBezTo>
                    <a:lnTo>
                      <a:pt x="6278" y="134947"/>
                    </a:lnTo>
                    <a:cubicBezTo>
                      <a:pt x="6278" y="134947"/>
                      <a:pt x="6391" y="131359"/>
                      <a:pt x="11997" y="125866"/>
                    </a:cubicBezTo>
                    <a:cubicBezTo>
                      <a:pt x="17602" y="120373"/>
                      <a:pt x="21077" y="111068"/>
                      <a:pt x="21526" y="110844"/>
                    </a:cubicBezTo>
                    <a:cubicBezTo>
                      <a:pt x="21975" y="110619"/>
                      <a:pt x="31840" y="104116"/>
                      <a:pt x="31840" y="104116"/>
                    </a:cubicBezTo>
                    <a:cubicBezTo>
                      <a:pt x="31840" y="104116"/>
                      <a:pt x="39463" y="109386"/>
                      <a:pt x="48096" y="110843"/>
                    </a:cubicBezTo>
                    <a:cubicBezTo>
                      <a:pt x="50834" y="111305"/>
                      <a:pt x="53662" y="111463"/>
                      <a:pt x="56248" y="111463"/>
                    </a:cubicBezTo>
                    <a:cubicBezTo>
                      <a:pt x="61815" y="111463"/>
                      <a:pt x="66258" y="110731"/>
                      <a:pt x="66258" y="110731"/>
                    </a:cubicBezTo>
                    <a:lnTo>
                      <a:pt x="66258" y="110731"/>
                    </a:lnTo>
                    <a:lnTo>
                      <a:pt x="63568" y="119027"/>
                    </a:lnTo>
                    <a:cubicBezTo>
                      <a:pt x="63568" y="119027"/>
                      <a:pt x="57401" y="121718"/>
                      <a:pt x="55831" y="124969"/>
                    </a:cubicBezTo>
                    <a:cubicBezTo>
                      <a:pt x="54261" y="128220"/>
                      <a:pt x="46863" y="140553"/>
                      <a:pt x="46863" y="140553"/>
                    </a:cubicBezTo>
                    <a:lnTo>
                      <a:pt x="52132" y="144813"/>
                    </a:lnTo>
                    <a:cubicBezTo>
                      <a:pt x="52132" y="144813"/>
                      <a:pt x="57625" y="140553"/>
                      <a:pt x="65361" y="136629"/>
                    </a:cubicBezTo>
                    <a:cubicBezTo>
                      <a:pt x="73097" y="132705"/>
                      <a:pt x="75003" y="129902"/>
                      <a:pt x="77245" y="125306"/>
                    </a:cubicBezTo>
                    <a:cubicBezTo>
                      <a:pt x="79487" y="120710"/>
                      <a:pt x="82290" y="111964"/>
                      <a:pt x="82403" y="111179"/>
                    </a:cubicBezTo>
                    <a:cubicBezTo>
                      <a:pt x="82515" y="110395"/>
                      <a:pt x="84756" y="108378"/>
                      <a:pt x="85093" y="103557"/>
                    </a:cubicBezTo>
                    <a:lnTo>
                      <a:pt x="85430" y="98736"/>
                    </a:lnTo>
                    <a:lnTo>
                      <a:pt x="97200" y="88197"/>
                    </a:lnTo>
                    <a:cubicBezTo>
                      <a:pt x="97200" y="88197"/>
                      <a:pt x="106506" y="84497"/>
                      <a:pt x="114241" y="75976"/>
                    </a:cubicBezTo>
                    <a:cubicBezTo>
                      <a:pt x="121976" y="67456"/>
                      <a:pt x="123211" y="63309"/>
                      <a:pt x="123994" y="55685"/>
                    </a:cubicBezTo>
                    <a:cubicBezTo>
                      <a:pt x="124779" y="48061"/>
                      <a:pt x="127919" y="17903"/>
                      <a:pt x="128030" y="17455"/>
                    </a:cubicBezTo>
                    <a:cubicBezTo>
                      <a:pt x="128143" y="17007"/>
                      <a:pt x="129152" y="14764"/>
                      <a:pt x="130498" y="14540"/>
                    </a:cubicBezTo>
                    <a:cubicBezTo>
                      <a:pt x="130520" y="14537"/>
                      <a:pt x="130545" y="14535"/>
                      <a:pt x="130571" y="14535"/>
                    </a:cubicBezTo>
                    <a:cubicBezTo>
                      <a:pt x="132093" y="14535"/>
                      <a:pt x="139259" y="20830"/>
                      <a:pt x="140251" y="21491"/>
                    </a:cubicBezTo>
                    <a:cubicBezTo>
                      <a:pt x="140681" y="21777"/>
                      <a:pt x="141293" y="22002"/>
                      <a:pt x="141873" y="22002"/>
                    </a:cubicBezTo>
                    <a:cubicBezTo>
                      <a:pt x="142653" y="22002"/>
                      <a:pt x="143373" y="21592"/>
                      <a:pt x="143502" y="20369"/>
                    </a:cubicBezTo>
                    <a:cubicBezTo>
                      <a:pt x="143726" y="18240"/>
                      <a:pt x="141933" y="12971"/>
                      <a:pt x="136215" y="7252"/>
                    </a:cubicBezTo>
                    <a:cubicBezTo>
                      <a:pt x="132047" y="3084"/>
                      <a:pt x="128712" y="1478"/>
                      <a:pt x="126690" y="1478"/>
                    </a:cubicBezTo>
                    <a:cubicBezTo>
                      <a:pt x="125938" y="1478"/>
                      <a:pt x="125368" y="1700"/>
                      <a:pt x="125003" y="2095"/>
                    </a:cubicBezTo>
                    <a:cubicBezTo>
                      <a:pt x="123659" y="3552"/>
                      <a:pt x="124555" y="6691"/>
                      <a:pt x="123659" y="11288"/>
                    </a:cubicBezTo>
                    <a:cubicBezTo>
                      <a:pt x="122761" y="15885"/>
                      <a:pt x="117157" y="32478"/>
                      <a:pt x="114354" y="40326"/>
                    </a:cubicBezTo>
                    <a:cubicBezTo>
                      <a:pt x="111550" y="48174"/>
                      <a:pt x="112447" y="58825"/>
                      <a:pt x="112447" y="58825"/>
                    </a:cubicBezTo>
                    <a:cubicBezTo>
                      <a:pt x="112447" y="58825"/>
                      <a:pt x="108635" y="60169"/>
                      <a:pt x="105945" y="62187"/>
                    </a:cubicBezTo>
                    <a:cubicBezTo>
                      <a:pt x="103254" y="64204"/>
                      <a:pt x="99106" y="67008"/>
                      <a:pt x="99106" y="67008"/>
                    </a:cubicBezTo>
                    <a:lnTo>
                      <a:pt x="97985" y="66447"/>
                    </a:lnTo>
                    <a:cubicBezTo>
                      <a:pt x="97985" y="66447"/>
                      <a:pt x="104263" y="60169"/>
                      <a:pt x="106169" y="56581"/>
                    </a:cubicBezTo>
                    <a:cubicBezTo>
                      <a:pt x="108075" y="52993"/>
                      <a:pt x="108635" y="52769"/>
                      <a:pt x="107626" y="50640"/>
                    </a:cubicBezTo>
                    <a:cubicBezTo>
                      <a:pt x="106617" y="48509"/>
                      <a:pt x="98433" y="38195"/>
                      <a:pt x="94845" y="33599"/>
                    </a:cubicBezTo>
                    <a:cubicBezTo>
                      <a:pt x="91258" y="29002"/>
                      <a:pt x="86886" y="21267"/>
                      <a:pt x="85989" y="19025"/>
                    </a:cubicBezTo>
                    <a:cubicBezTo>
                      <a:pt x="85093" y="16782"/>
                      <a:pt x="85205" y="14540"/>
                      <a:pt x="85878" y="12971"/>
                    </a:cubicBezTo>
                    <a:cubicBezTo>
                      <a:pt x="86550" y="11401"/>
                      <a:pt x="92828" y="8261"/>
                      <a:pt x="92941" y="3440"/>
                    </a:cubicBezTo>
                    <a:cubicBezTo>
                      <a:pt x="93002" y="784"/>
                      <a:pt x="92077" y="0"/>
                      <a:pt x="907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2">
                <a:extLst>
                  <a:ext uri="{FF2B5EF4-FFF2-40B4-BE49-F238E27FC236}">
                    <a16:creationId xmlns:a16="http://schemas.microsoft.com/office/drawing/2014/main" id="{4B2A638D-FC3D-78A3-ACAF-C36834F84ED5}"/>
                  </a:ext>
                </a:extLst>
              </p:cNvPr>
              <p:cNvSpPr/>
              <p:nvPr/>
            </p:nvSpPr>
            <p:spPr>
              <a:xfrm>
                <a:off x="5321461" y="1224534"/>
                <a:ext cx="2842291" cy="2863221"/>
              </a:xfrm>
              <a:custGeom>
                <a:avLst/>
                <a:gdLst/>
                <a:ahLst/>
                <a:cxnLst/>
                <a:rect l="l" t="t" r="r" b="b"/>
                <a:pathLst>
                  <a:path w="144352" h="145415" extrusionOk="0">
                    <a:moveTo>
                      <a:pt x="91065" y="603"/>
                    </a:moveTo>
                    <a:cubicBezTo>
                      <a:pt x="91483" y="603"/>
                      <a:pt x="91848" y="687"/>
                      <a:pt x="92136" y="896"/>
                    </a:cubicBezTo>
                    <a:cubicBezTo>
                      <a:pt x="92717" y="1318"/>
                      <a:pt x="92993" y="2272"/>
                      <a:pt x="92959" y="3734"/>
                    </a:cubicBezTo>
                    <a:cubicBezTo>
                      <a:pt x="92886" y="6901"/>
                      <a:pt x="90026" y="9320"/>
                      <a:pt x="87940" y="11087"/>
                    </a:cubicBezTo>
                    <a:cubicBezTo>
                      <a:pt x="86946" y="11928"/>
                      <a:pt x="86160" y="12592"/>
                      <a:pt x="85921" y="13152"/>
                    </a:cubicBezTo>
                    <a:cubicBezTo>
                      <a:pt x="85142" y="14970"/>
                      <a:pt x="85182" y="17318"/>
                      <a:pt x="86030" y="19436"/>
                    </a:cubicBezTo>
                    <a:cubicBezTo>
                      <a:pt x="86941" y="21716"/>
                      <a:pt x="91326" y="29468"/>
                      <a:pt x="94929" y="34085"/>
                    </a:cubicBezTo>
                    <a:lnTo>
                      <a:pt x="96559" y="36168"/>
                    </a:lnTo>
                    <a:cubicBezTo>
                      <a:pt x="100394" y="41060"/>
                      <a:pt x="106812" y="49249"/>
                      <a:pt x="107674" y="51069"/>
                    </a:cubicBezTo>
                    <a:cubicBezTo>
                      <a:pt x="108449" y="52705"/>
                      <a:pt x="108264" y="53039"/>
                      <a:pt x="107063" y="55204"/>
                    </a:cubicBezTo>
                    <a:cubicBezTo>
                      <a:pt x="106820" y="55639"/>
                      <a:pt x="106540" y="56144"/>
                      <a:pt x="106222" y="56741"/>
                    </a:cubicBezTo>
                    <a:cubicBezTo>
                      <a:pt x="104361" y="60247"/>
                      <a:pt x="98154" y="66473"/>
                      <a:pt x="98091" y="66536"/>
                    </a:cubicBezTo>
                    <a:cubicBezTo>
                      <a:pt x="97947" y="66681"/>
                      <a:pt x="97987" y="66925"/>
                      <a:pt x="98169" y="67016"/>
                    </a:cubicBezTo>
                    <a:lnTo>
                      <a:pt x="99291" y="67577"/>
                    </a:lnTo>
                    <a:cubicBezTo>
                      <a:pt x="99334" y="67598"/>
                      <a:pt x="99380" y="67609"/>
                      <a:pt x="99426" y="67609"/>
                    </a:cubicBezTo>
                    <a:cubicBezTo>
                      <a:pt x="99484" y="67609"/>
                      <a:pt x="99543" y="67592"/>
                      <a:pt x="99593" y="67557"/>
                    </a:cubicBezTo>
                    <a:cubicBezTo>
                      <a:pt x="99635" y="67530"/>
                      <a:pt x="103779" y="64728"/>
                      <a:pt x="106444" y="62728"/>
                    </a:cubicBezTo>
                    <a:cubicBezTo>
                      <a:pt x="109066" y="60762"/>
                      <a:pt x="112829" y="59421"/>
                      <a:pt x="112866" y="59408"/>
                    </a:cubicBezTo>
                    <a:cubicBezTo>
                      <a:pt x="112995" y="59363"/>
                      <a:pt x="113077" y="59236"/>
                      <a:pt x="113066" y="59100"/>
                    </a:cubicBezTo>
                    <a:cubicBezTo>
                      <a:pt x="113057" y="58994"/>
                      <a:pt x="112206" y="48425"/>
                      <a:pt x="114955" y="40727"/>
                    </a:cubicBezTo>
                    <a:cubicBezTo>
                      <a:pt x="117754" y="32890"/>
                      <a:pt x="123361" y="16314"/>
                      <a:pt x="124273" y="11647"/>
                    </a:cubicBezTo>
                    <a:cubicBezTo>
                      <a:pt x="124665" y="9634"/>
                      <a:pt x="124720" y="7878"/>
                      <a:pt x="124762" y="6468"/>
                    </a:cubicBezTo>
                    <a:cubicBezTo>
                      <a:pt x="124818" y="4654"/>
                      <a:pt x="124857" y="3344"/>
                      <a:pt x="125544" y="2600"/>
                    </a:cubicBezTo>
                    <a:cubicBezTo>
                      <a:pt x="125846" y="2272"/>
                      <a:pt x="126330" y="2092"/>
                      <a:pt x="126942" y="2080"/>
                    </a:cubicBezTo>
                    <a:cubicBezTo>
                      <a:pt x="126966" y="2080"/>
                      <a:pt x="126991" y="2080"/>
                      <a:pt x="127015" y="2080"/>
                    </a:cubicBezTo>
                    <a:cubicBezTo>
                      <a:pt x="129303" y="2080"/>
                      <a:pt x="132754" y="4198"/>
                      <a:pt x="136321" y="7766"/>
                    </a:cubicBezTo>
                    <a:cubicBezTo>
                      <a:pt x="142001" y="13445"/>
                      <a:pt x="143740" y="18576"/>
                      <a:pt x="143522" y="20638"/>
                    </a:cubicBezTo>
                    <a:cubicBezTo>
                      <a:pt x="143457" y="21270"/>
                      <a:pt x="143216" y="21688"/>
                      <a:pt x="142808" y="21878"/>
                    </a:cubicBezTo>
                    <a:cubicBezTo>
                      <a:pt x="142624" y="21965"/>
                      <a:pt x="142412" y="22003"/>
                      <a:pt x="142191" y="22003"/>
                    </a:cubicBezTo>
                    <a:cubicBezTo>
                      <a:pt x="141688" y="22003"/>
                      <a:pt x="141134" y="21807"/>
                      <a:pt x="140737" y="21542"/>
                    </a:cubicBezTo>
                    <a:cubicBezTo>
                      <a:pt x="140494" y="21379"/>
                      <a:pt x="139819" y="20828"/>
                      <a:pt x="138967" y="20130"/>
                    </a:cubicBezTo>
                    <a:cubicBezTo>
                      <a:pt x="134653" y="16602"/>
                      <a:pt x="131916" y="14535"/>
                      <a:pt x="130876" y="14535"/>
                    </a:cubicBezTo>
                    <a:cubicBezTo>
                      <a:pt x="130837" y="14535"/>
                      <a:pt x="130801" y="14538"/>
                      <a:pt x="130767" y="14544"/>
                    </a:cubicBezTo>
                    <a:cubicBezTo>
                      <a:pt x="129283" y="14792"/>
                      <a:pt x="128201" y="17112"/>
                      <a:pt x="128059" y="17682"/>
                    </a:cubicBezTo>
                    <a:cubicBezTo>
                      <a:pt x="127933" y="18184"/>
                      <a:pt x="124567" y="50600"/>
                      <a:pt x="124015" y="55954"/>
                    </a:cubicBezTo>
                    <a:cubicBezTo>
                      <a:pt x="123251" y="63375"/>
                      <a:pt x="122104" y="67520"/>
                      <a:pt x="114337" y="76076"/>
                    </a:cubicBezTo>
                    <a:cubicBezTo>
                      <a:pt x="106742" y="84442"/>
                      <a:pt x="97501" y="88181"/>
                      <a:pt x="97408" y="88218"/>
                    </a:cubicBezTo>
                    <a:cubicBezTo>
                      <a:pt x="97375" y="88231"/>
                      <a:pt x="97345" y="88250"/>
                      <a:pt x="97319" y="88274"/>
                    </a:cubicBezTo>
                    <a:lnTo>
                      <a:pt x="85547" y="98812"/>
                    </a:lnTo>
                    <a:cubicBezTo>
                      <a:pt x="85489" y="98864"/>
                      <a:pt x="85453" y="98936"/>
                      <a:pt x="85447" y="99013"/>
                    </a:cubicBezTo>
                    <a:lnTo>
                      <a:pt x="85112" y="103836"/>
                    </a:lnTo>
                    <a:cubicBezTo>
                      <a:pt x="84872" y="107266"/>
                      <a:pt x="83670" y="109209"/>
                      <a:pt x="82952" y="110371"/>
                    </a:cubicBezTo>
                    <a:cubicBezTo>
                      <a:pt x="82658" y="110847"/>
                      <a:pt x="82463" y="111162"/>
                      <a:pt x="82424" y="111438"/>
                    </a:cubicBezTo>
                    <a:cubicBezTo>
                      <a:pt x="82326" y="112124"/>
                      <a:pt x="79536" y="120879"/>
                      <a:pt x="77294" y="125475"/>
                    </a:cubicBezTo>
                    <a:cubicBezTo>
                      <a:pt x="74991" y="130196"/>
                      <a:pt x="73081" y="132838"/>
                      <a:pt x="65544" y="136662"/>
                    </a:cubicBezTo>
                    <a:cubicBezTo>
                      <a:pt x="58667" y="140150"/>
                      <a:pt x="53494" y="143952"/>
                      <a:pt x="52458" y="144732"/>
                    </a:cubicBezTo>
                    <a:lnTo>
                      <a:pt x="47574" y="140784"/>
                    </a:lnTo>
                    <a:cubicBezTo>
                      <a:pt x="48586" y="139094"/>
                      <a:pt x="54981" y="128383"/>
                      <a:pt x="56422" y="125400"/>
                    </a:cubicBezTo>
                    <a:cubicBezTo>
                      <a:pt x="57925" y="122287"/>
                      <a:pt x="63947" y="119628"/>
                      <a:pt x="64007" y="119602"/>
                    </a:cubicBezTo>
                    <a:cubicBezTo>
                      <a:pt x="64086" y="119568"/>
                      <a:pt x="64146" y="119502"/>
                      <a:pt x="64173" y="119420"/>
                    </a:cubicBezTo>
                    <a:lnTo>
                      <a:pt x="66864" y="111124"/>
                    </a:lnTo>
                    <a:cubicBezTo>
                      <a:pt x="66928" y="110926"/>
                      <a:pt x="66778" y="110731"/>
                      <a:pt x="66580" y="110731"/>
                    </a:cubicBezTo>
                    <a:cubicBezTo>
                      <a:pt x="66563" y="110731"/>
                      <a:pt x="66546" y="110732"/>
                      <a:pt x="66529" y="110735"/>
                    </a:cubicBezTo>
                    <a:cubicBezTo>
                      <a:pt x="66465" y="110745"/>
                      <a:pt x="62037" y="111458"/>
                      <a:pt x="56539" y="111458"/>
                    </a:cubicBezTo>
                    <a:cubicBezTo>
                      <a:pt x="53970" y="111458"/>
                      <a:pt x="51167" y="111302"/>
                      <a:pt x="48466" y="110846"/>
                    </a:cubicBezTo>
                    <a:cubicBezTo>
                      <a:pt x="40002" y="109419"/>
                      <a:pt x="32407" y="104222"/>
                      <a:pt x="32332" y="104169"/>
                    </a:cubicBezTo>
                    <a:cubicBezTo>
                      <a:pt x="32280" y="104133"/>
                      <a:pt x="32221" y="104115"/>
                      <a:pt x="32161" y="104115"/>
                    </a:cubicBezTo>
                    <a:cubicBezTo>
                      <a:pt x="32103" y="104115"/>
                      <a:pt x="32045" y="104132"/>
                      <a:pt x="31995" y="104165"/>
                    </a:cubicBezTo>
                    <a:cubicBezTo>
                      <a:pt x="28042" y="106771"/>
                      <a:pt x="22041" y="110708"/>
                      <a:pt x="21712" y="110874"/>
                    </a:cubicBezTo>
                    <a:cubicBezTo>
                      <a:pt x="21521" y="110970"/>
                      <a:pt x="21390" y="111219"/>
                      <a:pt x="20667" y="112721"/>
                    </a:cubicBezTo>
                    <a:cubicBezTo>
                      <a:pt x="19235" y="115696"/>
                      <a:pt x="16255" y="121886"/>
                      <a:pt x="12107" y="125952"/>
                    </a:cubicBezTo>
                    <a:cubicBezTo>
                      <a:pt x="7529" y="130438"/>
                      <a:pt x="6559" y="133671"/>
                      <a:pt x="6354" y="134801"/>
                    </a:cubicBezTo>
                    <a:lnTo>
                      <a:pt x="659" y="132157"/>
                    </a:lnTo>
                    <a:cubicBezTo>
                      <a:pt x="991" y="130343"/>
                      <a:pt x="3245" y="118233"/>
                      <a:pt x="5090" y="112695"/>
                    </a:cubicBezTo>
                    <a:cubicBezTo>
                      <a:pt x="7004" y="106956"/>
                      <a:pt x="10788" y="104349"/>
                      <a:pt x="13469" y="102886"/>
                    </a:cubicBezTo>
                    <a:cubicBezTo>
                      <a:pt x="15935" y="101541"/>
                      <a:pt x="21041" y="97205"/>
                      <a:pt x="21256" y="97022"/>
                    </a:cubicBezTo>
                    <a:cubicBezTo>
                      <a:pt x="21303" y="96981"/>
                      <a:pt x="21336" y="96928"/>
                      <a:pt x="21352" y="96869"/>
                    </a:cubicBezTo>
                    <a:cubicBezTo>
                      <a:pt x="21370" y="96801"/>
                      <a:pt x="23168" y="90071"/>
                      <a:pt x="26985" y="86473"/>
                    </a:cubicBezTo>
                    <a:cubicBezTo>
                      <a:pt x="30807" y="82868"/>
                      <a:pt x="39993" y="80403"/>
                      <a:pt x="40084" y="80379"/>
                    </a:cubicBezTo>
                    <a:cubicBezTo>
                      <a:pt x="40128" y="80367"/>
                      <a:pt x="40169" y="80345"/>
                      <a:pt x="40203" y="80317"/>
                    </a:cubicBezTo>
                    <a:cubicBezTo>
                      <a:pt x="46347" y="75051"/>
                      <a:pt x="66427" y="71562"/>
                      <a:pt x="66629" y="71528"/>
                    </a:cubicBezTo>
                    <a:cubicBezTo>
                      <a:pt x="66726" y="71511"/>
                      <a:pt x="66808" y="71448"/>
                      <a:pt x="66851" y="71359"/>
                    </a:cubicBezTo>
                    <a:cubicBezTo>
                      <a:pt x="66859" y="71341"/>
                      <a:pt x="67763" y="69444"/>
                      <a:pt x="69956" y="66594"/>
                    </a:cubicBezTo>
                    <a:cubicBezTo>
                      <a:pt x="72110" y="63792"/>
                      <a:pt x="77925" y="62121"/>
                      <a:pt x="77983" y="62104"/>
                    </a:cubicBezTo>
                    <a:cubicBezTo>
                      <a:pt x="78013" y="62095"/>
                      <a:pt x="78044" y="62082"/>
                      <a:pt x="78070" y="62063"/>
                    </a:cubicBezTo>
                    <a:cubicBezTo>
                      <a:pt x="78092" y="62048"/>
                      <a:pt x="80253" y="60567"/>
                      <a:pt x="84580" y="57462"/>
                    </a:cubicBezTo>
                    <a:cubicBezTo>
                      <a:pt x="88879" y="54375"/>
                      <a:pt x="95453" y="51242"/>
                      <a:pt x="95520" y="51211"/>
                    </a:cubicBezTo>
                    <a:cubicBezTo>
                      <a:pt x="95761" y="51095"/>
                      <a:pt x="95742" y="50746"/>
                      <a:pt x="95490" y="50657"/>
                    </a:cubicBezTo>
                    <a:cubicBezTo>
                      <a:pt x="91282" y="49178"/>
                      <a:pt x="88704" y="43326"/>
                      <a:pt x="86928" y="38393"/>
                    </a:cubicBezTo>
                    <a:cubicBezTo>
                      <a:pt x="84991" y="33014"/>
                      <a:pt x="81187" y="26882"/>
                      <a:pt x="77881" y="23813"/>
                    </a:cubicBezTo>
                    <a:cubicBezTo>
                      <a:pt x="74824" y="20974"/>
                      <a:pt x="73289" y="19549"/>
                      <a:pt x="75043" y="14833"/>
                    </a:cubicBezTo>
                    <a:cubicBezTo>
                      <a:pt x="76810" y="10084"/>
                      <a:pt x="84523" y="2561"/>
                      <a:pt x="87416" y="1559"/>
                    </a:cubicBezTo>
                    <a:lnTo>
                      <a:pt x="87845" y="1409"/>
                    </a:lnTo>
                    <a:cubicBezTo>
                      <a:pt x="88984" y="1010"/>
                      <a:pt x="90150" y="603"/>
                      <a:pt x="91065" y="603"/>
                    </a:cubicBezTo>
                    <a:close/>
                    <a:moveTo>
                      <a:pt x="91069" y="1"/>
                    </a:moveTo>
                    <a:cubicBezTo>
                      <a:pt x="90044" y="1"/>
                      <a:pt x="88832" y="425"/>
                      <a:pt x="87647" y="840"/>
                    </a:cubicBezTo>
                    <a:lnTo>
                      <a:pt x="87220" y="990"/>
                    </a:lnTo>
                    <a:cubicBezTo>
                      <a:pt x="84236" y="2022"/>
                      <a:pt x="76293" y="9750"/>
                      <a:pt x="74480" y="14622"/>
                    </a:cubicBezTo>
                    <a:cubicBezTo>
                      <a:pt x="72586" y="19715"/>
                      <a:pt x="74426" y="21422"/>
                      <a:pt x="77473" y="24252"/>
                    </a:cubicBezTo>
                    <a:cubicBezTo>
                      <a:pt x="80716" y="27264"/>
                      <a:pt x="84455" y="33296"/>
                      <a:pt x="86363" y="38596"/>
                    </a:cubicBezTo>
                    <a:cubicBezTo>
                      <a:pt x="88202" y="43704"/>
                      <a:pt x="90619" y="49109"/>
                      <a:pt x="94652" y="50964"/>
                    </a:cubicBezTo>
                    <a:cubicBezTo>
                      <a:pt x="92909" y="51822"/>
                      <a:pt x="87799" y="54409"/>
                      <a:pt x="84227" y="56973"/>
                    </a:cubicBezTo>
                    <a:cubicBezTo>
                      <a:pt x="80229" y="59844"/>
                      <a:pt x="78083" y="61323"/>
                      <a:pt x="77770" y="61539"/>
                    </a:cubicBezTo>
                    <a:cubicBezTo>
                      <a:pt x="77157" y="61716"/>
                      <a:pt x="71673" y="63374"/>
                      <a:pt x="69478" y="66227"/>
                    </a:cubicBezTo>
                    <a:cubicBezTo>
                      <a:pt x="67562" y="68720"/>
                      <a:pt x="66626" y="70464"/>
                      <a:pt x="66376" y="70961"/>
                    </a:cubicBezTo>
                    <a:cubicBezTo>
                      <a:pt x="64367" y="71313"/>
                      <a:pt x="45970" y="74652"/>
                      <a:pt x="39864" y="79814"/>
                    </a:cubicBezTo>
                    <a:cubicBezTo>
                      <a:pt x="38952" y="80061"/>
                      <a:pt x="30375" y="82449"/>
                      <a:pt x="26572" y="86035"/>
                    </a:cubicBezTo>
                    <a:cubicBezTo>
                      <a:pt x="22832" y="89560"/>
                      <a:pt x="21032" y="95756"/>
                      <a:pt x="20795" y="96623"/>
                    </a:cubicBezTo>
                    <a:cubicBezTo>
                      <a:pt x="20158" y="97161"/>
                      <a:pt x="15438" y="101127"/>
                      <a:pt x="13181" y="102359"/>
                    </a:cubicBezTo>
                    <a:cubicBezTo>
                      <a:pt x="10411" y="103870"/>
                      <a:pt x="6500" y="106565"/>
                      <a:pt x="4520" y="112505"/>
                    </a:cubicBezTo>
                    <a:cubicBezTo>
                      <a:pt x="2518" y="118510"/>
                      <a:pt x="49" y="132142"/>
                      <a:pt x="24" y="132278"/>
                    </a:cubicBezTo>
                    <a:cubicBezTo>
                      <a:pt x="0" y="132413"/>
                      <a:pt x="70" y="132547"/>
                      <a:pt x="193" y="132604"/>
                    </a:cubicBezTo>
                    <a:lnTo>
                      <a:pt x="6471" y="135520"/>
                    </a:lnTo>
                    <a:cubicBezTo>
                      <a:pt x="6513" y="135539"/>
                      <a:pt x="6556" y="135548"/>
                      <a:pt x="6598" y="135548"/>
                    </a:cubicBezTo>
                    <a:cubicBezTo>
                      <a:pt x="6753" y="135548"/>
                      <a:pt x="6893" y="135427"/>
                      <a:pt x="6898" y="135258"/>
                    </a:cubicBezTo>
                    <a:cubicBezTo>
                      <a:pt x="6901" y="135222"/>
                      <a:pt x="7099" y="131700"/>
                      <a:pt x="12526" y="126381"/>
                    </a:cubicBezTo>
                    <a:cubicBezTo>
                      <a:pt x="16750" y="122242"/>
                      <a:pt x="19761" y="115987"/>
                      <a:pt x="21208" y="112982"/>
                    </a:cubicBezTo>
                    <a:cubicBezTo>
                      <a:pt x="21565" y="112241"/>
                      <a:pt x="21901" y="111540"/>
                      <a:pt x="22019" y="111390"/>
                    </a:cubicBezTo>
                    <a:cubicBezTo>
                      <a:pt x="22763" y="110965"/>
                      <a:pt x="30619" y="105791"/>
                      <a:pt x="32158" y="104778"/>
                    </a:cubicBezTo>
                    <a:cubicBezTo>
                      <a:pt x="33336" y="105556"/>
                      <a:pt x="40472" y="110108"/>
                      <a:pt x="48366" y="111440"/>
                    </a:cubicBezTo>
                    <a:cubicBezTo>
                      <a:pt x="51101" y="111902"/>
                      <a:pt x="53937" y="112060"/>
                      <a:pt x="56536" y="112060"/>
                    </a:cubicBezTo>
                    <a:cubicBezTo>
                      <a:pt x="61045" y="112060"/>
                      <a:pt x="64838" y="111585"/>
                      <a:pt x="66143" y="111400"/>
                    </a:cubicBezTo>
                    <a:lnTo>
                      <a:pt x="66143" y="111400"/>
                    </a:lnTo>
                    <a:lnTo>
                      <a:pt x="63642" y="119107"/>
                    </a:lnTo>
                    <a:cubicBezTo>
                      <a:pt x="62729" y="119519"/>
                      <a:pt x="57374" y="122046"/>
                      <a:pt x="55881" y="125138"/>
                    </a:cubicBezTo>
                    <a:cubicBezTo>
                      <a:pt x="54335" y="128341"/>
                      <a:pt x="46999" y="140575"/>
                      <a:pt x="46925" y="140699"/>
                    </a:cubicBezTo>
                    <a:cubicBezTo>
                      <a:pt x="46847" y="140827"/>
                      <a:pt x="46877" y="140993"/>
                      <a:pt x="46993" y="141086"/>
                    </a:cubicBezTo>
                    <a:lnTo>
                      <a:pt x="52262" y="145346"/>
                    </a:lnTo>
                    <a:cubicBezTo>
                      <a:pt x="52316" y="145390"/>
                      <a:pt x="52383" y="145414"/>
                      <a:pt x="52452" y="145414"/>
                    </a:cubicBezTo>
                    <a:cubicBezTo>
                      <a:pt x="52518" y="145414"/>
                      <a:pt x="52582" y="145391"/>
                      <a:pt x="52636" y="145351"/>
                    </a:cubicBezTo>
                    <a:cubicBezTo>
                      <a:pt x="52690" y="145308"/>
                      <a:pt x="58194" y="141063"/>
                      <a:pt x="65817" y="137197"/>
                    </a:cubicBezTo>
                    <a:cubicBezTo>
                      <a:pt x="73783" y="133156"/>
                      <a:pt x="75672" y="130172"/>
                      <a:pt x="77834" y="125738"/>
                    </a:cubicBezTo>
                    <a:cubicBezTo>
                      <a:pt x="80067" y="121160"/>
                      <a:pt x="82892" y="112403"/>
                      <a:pt x="83019" y="111522"/>
                    </a:cubicBezTo>
                    <a:cubicBezTo>
                      <a:pt x="83041" y="111369"/>
                      <a:pt x="83236" y="111054"/>
                      <a:pt x="83464" y="110687"/>
                    </a:cubicBezTo>
                    <a:cubicBezTo>
                      <a:pt x="84162" y="109557"/>
                      <a:pt x="85462" y="107455"/>
                      <a:pt x="85712" y="103877"/>
                    </a:cubicBezTo>
                    <a:lnTo>
                      <a:pt x="86039" y="99178"/>
                    </a:lnTo>
                    <a:lnTo>
                      <a:pt x="97682" y="88755"/>
                    </a:lnTo>
                    <a:cubicBezTo>
                      <a:pt x="98439" y="88443"/>
                      <a:pt x="107384" y="84629"/>
                      <a:pt x="114785" y="76479"/>
                    </a:cubicBezTo>
                    <a:cubicBezTo>
                      <a:pt x="122672" y="67792"/>
                      <a:pt x="123838" y="63573"/>
                      <a:pt x="124615" y="56016"/>
                    </a:cubicBezTo>
                    <a:cubicBezTo>
                      <a:pt x="125434" y="48068"/>
                      <a:pt x="128513" y="18505"/>
                      <a:pt x="128644" y="17828"/>
                    </a:cubicBezTo>
                    <a:cubicBezTo>
                      <a:pt x="128768" y="17331"/>
                      <a:pt x="129750" y="15323"/>
                      <a:pt x="130867" y="15137"/>
                    </a:cubicBezTo>
                    <a:cubicBezTo>
                      <a:pt x="130883" y="15134"/>
                      <a:pt x="130899" y="15133"/>
                      <a:pt x="130917" y="15133"/>
                    </a:cubicBezTo>
                    <a:cubicBezTo>
                      <a:pt x="131917" y="15133"/>
                      <a:pt x="136575" y="18947"/>
                      <a:pt x="138588" y="20594"/>
                    </a:cubicBezTo>
                    <a:cubicBezTo>
                      <a:pt x="139488" y="21331"/>
                      <a:pt x="140138" y="21863"/>
                      <a:pt x="140406" y="22041"/>
                    </a:cubicBezTo>
                    <a:cubicBezTo>
                      <a:pt x="140877" y="22355"/>
                      <a:pt x="141550" y="22602"/>
                      <a:pt x="142198" y="22602"/>
                    </a:cubicBezTo>
                    <a:cubicBezTo>
                      <a:pt x="142500" y="22602"/>
                      <a:pt x="142797" y="22548"/>
                      <a:pt x="143065" y="22421"/>
                    </a:cubicBezTo>
                    <a:cubicBezTo>
                      <a:pt x="143485" y="22225"/>
                      <a:pt x="144010" y="21766"/>
                      <a:pt x="144122" y="20701"/>
                    </a:cubicBezTo>
                    <a:cubicBezTo>
                      <a:pt x="144352" y="18524"/>
                      <a:pt x="142577" y="13169"/>
                      <a:pt x="136748" y="7340"/>
                    </a:cubicBezTo>
                    <a:cubicBezTo>
                      <a:pt x="133014" y="3607"/>
                      <a:pt x="129473" y="1479"/>
                      <a:pt x="127011" y="1479"/>
                    </a:cubicBezTo>
                    <a:cubicBezTo>
                      <a:pt x="126985" y="1479"/>
                      <a:pt x="126958" y="1479"/>
                      <a:pt x="126932" y="1479"/>
                    </a:cubicBezTo>
                    <a:cubicBezTo>
                      <a:pt x="126152" y="1495"/>
                      <a:pt x="125521" y="1741"/>
                      <a:pt x="125105" y="2192"/>
                    </a:cubicBezTo>
                    <a:cubicBezTo>
                      <a:pt x="124266" y="3101"/>
                      <a:pt x="124223" y="4506"/>
                      <a:pt x="124164" y="6449"/>
                    </a:cubicBezTo>
                    <a:cubicBezTo>
                      <a:pt x="124121" y="7838"/>
                      <a:pt x="124069" y="9567"/>
                      <a:pt x="123685" y="11531"/>
                    </a:cubicBezTo>
                    <a:cubicBezTo>
                      <a:pt x="122791" y="16110"/>
                      <a:pt x="117098" y="32946"/>
                      <a:pt x="114392" y="40525"/>
                    </a:cubicBezTo>
                    <a:cubicBezTo>
                      <a:pt x="111827" y="47707"/>
                      <a:pt x="112344" y="57319"/>
                      <a:pt x="112452" y="58919"/>
                    </a:cubicBezTo>
                    <a:cubicBezTo>
                      <a:pt x="111598" y="59238"/>
                      <a:pt x="108447" y="60476"/>
                      <a:pt x="106086" y="62248"/>
                    </a:cubicBezTo>
                    <a:cubicBezTo>
                      <a:pt x="103715" y="64026"/>
                      <a:pt x="100163" y="66445"/>
                      <a:pt x="99405" y="66961"/>
                    </a:cubicBezTo>
                    <a:lnTo>
                      <a:pt x="98812" y="66664"/>
                    </a:lnTo>
                    <a:cubicBezTo>
                      <a:pt x="100088" y="65365"/>
                      <a:pt x="105065" y="60206"/>
                      <a:pt x="106756" y="57022"/>
                    </a:cubicBezTo>
                    <a:cubicBezTo>
                      <a:pt x="107071" y="56428"/>
                      <a:pt x="107350" y="55927"/>
                      <a:pt x="107589" y="55494"/>
                    </a:cubicBezTo>
                    <a:cubicBezTo>
                      <a:pt x="108801" y="53312"/>
                      <a:pt x="109127" y="52727"/>
                      <a:pt x="108219" y="50811"/>
                    </a:cubicBezTo>
                    <a:cubicBezTo>
                      <a:pt x="107329" y="48930"/>
                      <a:pt x="101134" y="41026"/>
                      <a:pt x="97035" y="35796"/>
                    </a:cubicBezTo>
                    <a:lnTo>
                      <a:pt x="95405" y="33714"/>
                    </a:lnTo>
                    <a:cubicBezTo>
                      <a:pt x="91831" y="29137"/>
                      <a:pt x="87489" y="21465"/>
                      <a:pt x="86588" y="19212"/>
                    </a:cubicBezTo>
                    <a:cubicBezTo>
                      <a:pt x="85800" y="17239"/>
                      <a:pt x="85757" y="15061"/>
                      <a:pt x="86474" y="13388"/>
                    </a:cubicBezTo>
                    <a:cubicBezTo>
                      <a:pt x="86658" y="12959"/>
                      <a:pt x="87432" y="12303"/>
                      <a:pt x="88329" y="11544"/>
                    </a:cubicBezTo>
                    <a:cubicBezTo>
                      <a:pt x="90380" y="9808"/>
                      <a:pt x="93480" y="7183"/>
                      <a:pt x="93561" y="3747"/>
                    </a:cubicBezTo>
                    <a:cubicBezTo>
                      <a:pt x="93600" y="2053"/>
                      <a:pt x="93249" y="961"/>
                      <a:pt x="92490" y="409"/>
                    </a:cubicBezTo>
                    <a:cubicBezTo>
                      <a:pt x="92087" y="116"/>
                      <a:pt x="91603" y="1"/>
                      <a:pt x="910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2">
                <a:extLst>
                  <a:ext uri="{FF2B5EF4-FFF2-40B4-BE49-F238E27FC236}">
                    <a16:creationId xmlns:a16="http://schemas.microsoft.com/office/drawing/2014/main" id="{03D3C8D6-F043-32D6-42EB-A1AF3D719D4A}"/>
                  </a:ext>
                </a:extLst>
              </p:cNvPr>
              <p:cNvSpPr/>
              <p:nvPr/>
            </p:nvSpPr>
            <p:spPr>
              <a:xfrm>
                <a:off x="6330180" y="3010870"/>
                <a:ext cx="849171" cy="1070939"/>
              </a:xfrm>
              <a:custGeom>
                <a:avLst/>
                <a:gdLst/>
                <a:ahLst/>
                <a:cxnLst/>
                <a:rect l="l" t="t" r="r" b="b"/>
                <a:pathLst>
                  <a:path w="43127" h="54390" extrusionOk="0">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2">
                <a:extLst>
                  <a:ext uri="{FF2B5EF4-FFF2-40B4-BE49-F238E27FC236}">
                    <a16:creationId xmlns:a16="http://schemas.microsoft.com/office/drawing/2014/main" id="{ECF53599-1B09-44F9-DA0C-185FD2AD5BCA}"/>
                  </a:ext>
                </a:extLst>
              </p:cNvPr>
              <p:cNvSpPr/>
              <p:nvPr/>
            </p:nvSpPr>
            <p:spPr>
              <a:xfrm>
                <a:off x="5401225" y="3171855"/>
                <a:ext cx="1242341" cy="715712"/>
              </a:xfrm>
              <a:custGeom>
                <a:avLst/>
                <a:gdLst/>
                <a:ahLst/>
                <a:cxnLst/>
                <a:rect l="l" t="t" r="r" b="b"/>
                <a:pathLst>
                  <a:path w="63095" h="36349" extrusionOk="0">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2">
                <a:extLst>
                  <a:ext uri="{FF2B5EF4-FFF2-40B4-BE49-F238E27FC236}">
                    <a16:creationId xmlns:a16="http://schemas.microsoft.com/office/drawing/2014/main" id="{5B586933-9B90-E4BE-DAA3-BE7F7BD1F7BA}"/>
                  </a:ext>
                </a:extLst>
              </p:cNvPr>
              <p:cNvSpPr/>
              <p:nvPr/>
            </p:nvSpPr>
            <p:spPr>
              <a:xfrm>
                <a:off x="5632504" y="2549808"/>
                <a:ext cx="1576815" cy="967015"/>
              </a:xfrm>
              <a:custGeom>
                <a:avLst/>
                <a:gdLst/>
                <a:ahLst/>
                <a:cxnLst/>
                <a:rect l="l" t="t" r="r" b="b"/>
                <a:pathLst>
                  <a:path w="80082" h="49112" extrusionOk="0">
                    <a:moveTo>
                      <a:pt x="57844" y="1"/>
                    </a:moveTo>
                    <a:cubicBezTo>
                      <a:pt x="56428" y="1"/>
                      <a:pt x="54679" y="131"/>
                      <a:pt x="53034" y="301"/>
                    </a:cubicBezTo>
                    <a:cubicBezTo>
                      <a:pt x="51444" y="2525"/>
                      <a:pt x="50781" y="3924"/>
                      <a:pt x="50781" y="3924"/>
                    </a:cubicBezTo>
                    <a:cubicBezTo>
                      <a:pt x="50781" y="3924"/>
                      <a:pt x="30488" y="7401"/>
                      <a:pt x="24210" y="12781"/>
                    </a:cubicBezTo>
                    <a:cubicBezTo>
                      <a:pt x="24210" y="12781"/>
                      <a:pt x="14905" y="15248"/>
                      <a:pt x="10982" y="18948"/>
                    </a:cubicBezTo>
                    <a:cubicBezTo>
                      <a:pt x="7058" y="22647"/>
                      <a:pt x="5264" y="29486"/>
                      <a:pt x="5264" y="29486"/>
                    </a:cubicBezTo>
                    <a:cubicBezTo>
                      <a:pt x="5264" y="29486"/>
                      <a:pt x="2472" y="31861"/>
                      <a:pt x="1" y="33673"/>
                    </a:cubicBezTo>
                    <a:cubicBezTo>
                      <a:pt x="373" y="33647"/>
                      <a:pt x="794" y="33628"/>
                      <a:pt x="1242" y="33628"/>
                    </a:cubicBezTo>
                    <a:cubicBezTo>
                      <a:pt x="3138" y="33628"/>
                      <a:pt x="5540" y="33961"/>
                      <a:pt x="6945" y="35428"/>
                    </a:cubicBezTo>
                    <a:cubicBezTo>
                      <a:pt x="8703" y="37262"/>
                      <a:pt x="8585" y="40499"/>
                      <a:pt x="8332" y="42377"/>
                    </a:cubicBezTo>
                    <a:cubicBezTo>
                      <a:pt x="11376" y="40396"/>
                      <a:pt x="16363" y="37109"/>
                      <a:pt x="16363" y="37109"/>
                    </a:cubicBezTo>
                    <a:cubicBezTo>
                      <a:pt x="16363" y="37109"/>
                      <a:pt x="23986" y="42379"/>
                      <a:pt x="32619" y="43836"/>
                    </a:cubicBezTo>
                    <a:cubicBezTo>
                      <a:pt x="35357" y="44298"/>
                      <a:pt x="38185" y="44456"/>
                      <a:pt x="40771" y="44456"/>
                    </a:cubicBezTo>
                    <a:cubicBezTo>
                      <a:pt x="46338" y="44456"/>
                      <a:pt x="50781" y="43724"/>
                      <a:pt x="50781" y="43724"/>
                    </a:cubicBezTo>
                    <a:lnTo>
                      <a:pt x="50781" y="43724"/>
                    </a:lnTo>
                    <a:lnTo>
                      <a:pt x="50348" y="45059"/>
                    </a:lnTo>
                    <a:cubicBezTo>
                      <a:pt x="51440" y="44242"/>
                      <a:pt x="53389" y="43169"/>
                      <a:pt x="56103" y="43169"/>
                    </a:cubicBezTo>
                    <a:cubicBezTo>
                      <a:pt x="57407" y="43169"/>
                      <a:pt x="58887" y="43416"/>
                      <a:pt x="60534" y="44060"/>
                    </a:cubicBezTo>
                    <a:cubicBezTo>
                      <a:pt x="63325" y="45151"/>
                      <a:pt x="64722" y="47073"/>
                      <a:pt x="65384" y="49112"/>
                    </a:cubicBezTo>
                    <a:cubicBezTo>
                      <a:pt x="66254" y="46572"/>
                      <a:pt x="66874" y="44533"/>
                      <a:pt x="66926" y="44172"/>
                    </a:cubicBezTo>
                    <a:cubicBezTo>
                      <a:pt x="67038" y="43388"/>
                      <a:pt x="69281" y="41371"/>
                      <a:pt x="69616" y="36550"/>
                    </a:cubicBezTo>
                    <a:lnTo>
                      <a:pt x="69953" y="31729"/>
                    </a:lnTo>
                    <a:lnTo>
                      <a:pt x="79872" y="22850"/>
                    </a:lnTo>
                    <a:cubicBezTo>
                      <a:pt x="80082" y="20694"/>
                      <a:pt x="79809" y="17374"/>
                      <a:pt x="77801" y="12782"/>
                    </a:cubicBezTo>
                    <a:cubicBezTo>
                      <a:pt x="73876" y="3813"/>
                      <a:pt x="61319" y="1"/>
                      <a:pt x="57844"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2">
                <a:extLst>
                  <a:ext uri="{FF2B5EF4-FFF2-40B4-BE49-F238E27FC236}">
                    <a16:creationId xmlns:a16="http://schemas.microsoft.com/office/drawing/2014/main" id="{A5A74E7C-C9B1-80F0-B2F3-AAC5224DD1FC}"/>
                  </a:ext>
                </a:extLst>
              </p:cNvPr>
              <p:cNvSpPr/>
              <p:nvPr/>
            </p:nvSpPr>
            <p:spPr>
              <a:xfrm>
                <a:off x="5626046" y="2543901"/>
                <a:ext cx="1588885" cy="978829"/>
              </a:xfrm>
              <a:custGeom>
                <a:avLst/>
                <a:gdLst/>
                <a:ahLst/>
                <a:cxnLst/>
                <a:rect l="l" t="t" r="r" b="b"/>
                <a:pathLst>
                  <a:path w="80695" h="49712" extrusionOk="0">
                    <a:moveTo>
                      <a:pt x="58173" y="601"/>
                    </a:moveTo>
                    <a:cubicBezTo>
                      <a:pt x="61588" y="601"/>
                      <a:pt x="73999" y="4393"/>
                      <a:pt x="77852" y="13202"/>
                    </a:cubicBezTo>
                    <a:cubicBezTo>
                      <a:pt x="79850" y="17768"/>
                      <a:pt x="80081" y="21037"/>
                      <a:pt x="79911" y="23004"/>
                    </a:cubicBezTo>
                    <a:lnTo>
                      <a:pt x="70079" y="31805"/>
                    </a:lnTo>
                    <a:cubicBezTo>
                      <a:pt x="70021" y="31857"/>
                      <a:pt x="69986" y="31929"/>
                      <a:pt x="69980" y="32006"/>
                    </a:cubicBezTo>
                    <a:lnTo>
                      <a:pt x="69643" y="36829"/>
                    </a:lnTo>
                    <a:cubicBezTo>
                      <a:pt x="69405" y="40259"/>
                      <a:pt x="68201" y="42202"/>
                      <a:pt x="67484" y="43364"/>
                    </a:cubicBezTo>
                    <a:cubicBezTo>
                      <a:pt x="67190" y="43839"/>
                      <a:pt x="66994" y="44153"/>
                      <a:pt x="66955" y="44430"/>
                    </a:cubicBezTo>
                    <a:cubicBezTo>
                      <a:pt x="66917" y="44697"/>
                      <a:pt x="66455" y="46264"/>
                      <a:pt x="65697" y="48519"/>
                    </a:cubicBezTo>
                    <a:cubicBezTo>
                      <a:pt x="64805" y="46449"/>
                      <a:pt x="63219" y="44959"/>
                      <a:pt x="60971" y="44081"/>
                    </a:cubicBezTo>
                    <a:cubicBezTo>
                      <a:pt x="59285" y="43422"/>
                      <a:pt x="57767" y="43168"/>
                      <a:pt x="56429" y="43168"/>
                    </a:cubicBezTo>
                    <a:cubicBezTo>
                      <a:pt x="54169" y="43168"/>
                      <a:pt x="52419" y="43893"/>
                      <a:pt x="51232" y="44619"/>
                    </a:cubicBezTo>
                    <a:lnTo>
                      <a:pt x="51395" y="44117"/>
                    </a:lnTo>
                    <a:cubicBezTo>
                      <a:pt x="51459" y="43919"/>
                      <a:pt x="51309" y="43724"/>
                      <a:pt x="51111" y="43724"/>
                    </a:cubicBezTo>
                    <a:cubicBezTo>
                      <a:pt x="51094" y="43724"/>
                      <a:pt x="51077" y="43725"/>
                      <a:pt x="51060" y="43728"/>
                    </a:cubicBezTo>
                    <a:cubicBezTo>
                      <a:pt x="50996" y="43738"/>
                      <a:pt x="46568" y="44451"/>
                      <a:pt x="41070" y="44451"/>
                    </a:cubicBezTo>
                    <a:cubicBezTo>
                      <a:pt x="38501" y="44451"/>
                      <a:pt x="35698" y="44295"/>
                      <a:pt x="32997" y="43839"/>
                    </a:cubicBezTo>
                    <a:cubicBezTo>
                      <a:pt x="24533" y="42412"/>
                      <a:pt x="16938" y="37215"/>
                      <a:pt x="16861" y="37163"/>
                    </a:cubicBezTo>
                    <a:cubicBezTo>
                      <a:pt x="16810" y="37127"/>
                      <a:pt x="16751" y="37109"/>
                      <a:pt x="16691" y="37109"/>
                    </a:cubicBezTo>
                    <a:cubicBezTo>
                      <a:pt x="16633" y="37109"/>
                      <a:pt x="16576" y="37126"/>
                      <a:pt x="16526" y="37159"/>
                    </a:cubicBezTo>
                    <a:cubicBezTo>
                      <a:pt x="16526" y="37159"/>
                      <a:pt x="12089" y="40083"/>
                      <a:pt x="9032" y="42076"/>
                    </a:cubicBezTo>
                    <a:cubicBezTo>
                      <a:pt x="9216" y="40155"/>
                      <a:pt x="9152" y="37254"/>
                      <a:pt x="7491" y="35521"/>
                    </a:cubicBezTo>
                    <a:cubicBezTo>
                      <a:pt x="5997" y="33961"/>
                      <a:pt x="3443" y="33629"/>
                      <a:pt x="1527" y="33629"/>
                    </a:cubicBezTo>
                    <a:cubicBezTo>
                      <a:pt x="1447" y="33629"/>
                      <a:pt x="1368" y="33630"/>
                      <a:pt x="1290" y="33631"/>
                    </a:cubicBezTo>
                    <a:cubicBezTo>
                      <a:pt x="3518" y="31941"/>
                      <a:pt x="5762" y="30036"/>
                      <a:pt x="5787" y="30015"/>
                    </a:cubicBezTo>
                    <a:cubicBezTo>
                      <a:pt x="5834" y="29974"/>
                      <a:pt x="5867" y="29921"/>
                      <a:pt x="5883" y="29862"/>
                    </a:cubicBezTo>
                    <a:cubicBezTo>
                      <a:pt x="5901" y="29794"/>
                      <a:pt x="7699" y="23064"/>
                      <a:pt x="11516" y="19466"/>
                    </a:cubicBezTo>
                    <a:cubicBezTo>
                      <a:pt x="15339" y="15861"/>
                      <a:pt x="24524" y="13396"/>
                      <a:pt x="24617" y="13372"/>
                    </a:cubicBezTo>
                    <a:cubicBezTo>
                      <a:pt x="24659" y="13360"/>
                      <a:pt x="24700" y="13338"/>
                      <a:pt x="24735" y="13310"/>
                    </a:cubicBezTo>
                    <a:cubicBezTo>
                      <a:pt x="30878" y="8044"/>
                      <a:pt x="50958" y="4555"/>
                      <a:pt x="51160" y="4521"/>
                    </a:cubicBezTo>
                    <a:cubicBezTo>
                      <a:pt x="51256" y="4504"/>
                      <a:pt x="51339" y="4442"/>
                      <a:pt x="51382" y="4353"/>
                    </a:cubicBezTo>
                    <a:cubicBezTo>
                      <a:pt x="51387" y="4340"/>
                      <a:pt x="52032" y="2995"/>
                      <a:pt x="53528" y="887"/>
                    </a:cubicBezTo>
                    <a:cubicBezTo>
                      <a:pt x="55394" y="697"/>
                      <a:pt x="56955" y="601"/>
                      <a:pt x="58173" y="601"/>
                    </a:cubicBezTo>
                    <a:close/>
                    <a:moveTo>
                      <a:pt x="58172" y="1"/>
                    </a:moveTo>
                    <a:cubicBezTo>
                      <a:pt x="56905" y="1"/>
                      <a:pt x="55276" y="102"/>
                      <a:pt x="53331" y="303"/>
                    </a:cubicBezTo>
                    <a:cubicBezTo>
                      <a:pt x="53245" y="312"/>
                      <a:pt x="53167" y="357"/>
                      <a:pt x="53117" y="427"/>
                    </a:cubicBezTo>
                    <a:cubicBezTo>
                      <a:pt x="51799" y="2271"/>
                      <a:pt x="51116" y="3544"/>
                      <a:pt x="50907" y="3954"/>
                    </a:cubicBezTo>
                    <a:cubicBezTo>
                      <a:pt x="48902" y="4306"/>
                      <a:pt x="30502" y="7645"/>
                      <a:pt x="24395" y="12808"/>
                    </a:cubicBezTo>
                    <a:cubicBezTo>
                      <a:pt x="23484" y="13055"/>
                      <a:pt x="14906" y="15442"/>
                      <a:pt x="11104" y="19028"/>
                    </a:cubicBezTo>
                    <a:cubicBezTo>
                      <a:pt x="7364" y="22554"/>
                      <a:pt x="5564" y="28751"/>
                      <a:pt x="5326" y="29616"/>
                    </a:cubicBezTo>
                    <a:cubicBezTo>
                      <a:pt x="4876" y="29998"/>
                      <a:pt x="2368" y="32105"/>
                      <a:pt x="151" y="33730"/>
                    </a:cubicBezTo>
                    <a:cubicBezTo>
                      <a:pt x="43" y="33810"/>
                      <a:pt x="0" y="33951"/>
                      <a:pt x="46" y="34077"/>
                    </a:cubicBezTo>
                    <a:cubicBezTo>
                      <a:pt x="90" y="34195"/>
                      <a:pt x="203" y="34273"/>
                      <a:pt x="328" y="34273"/>
                    </a:cubicBezTo>
                    <a:cubicBezTo>
                      <a:pt x="336" y="34273"/>
                      <a:pt x="343" y="34273"/>
                      <a:pt x="350" y="34272"/>
                    </a:cubicBezTo>
                    <a:cubicBezTo>
                      <a:pt x="704" y="34246"/>
                      <a:pt x="1116" y="34227"/>
                      <a:pt x="1561" y="34227"/>
                    </a:cubicBezTo>
                    <a:cubicBezTo>
                      <a:pt x="3362" y="34227"/>
                      <a:pt x="5715" y="34536"/>
                      <a:pt x="7056" y="35936"/>
                    </a:cubicBezTo>
                    <a:cubicBezTo>
                      <a:pt x="8742" y="37695"/>
                      <a:pt x="8599" y="40889"/>
                      <a:pt x="8363" y="42637"/>
                    </a:cubicBezTo>
                    <a:cubicBezTo>
                      <a:pt x="8337" y="42830"/>
                      <a:pt x="8490" y="42978"/>
                      <a:pt x="8660" y="42978"/>
                    </a:cubicBezTo>
                    <a:cubicBezTo>
                      <a:pt x="8715" y="42978"/>
                      <a:pt x="8771" y="42963"/>
                      <a:pt x="8824" y="42929"/>
                    </a:cubicBezTo>
                    <a:cubicBezTo>
                      <a:pt x="11539" y="41162"/>
                      <a:pt x="15798" y="38357"/>
                      <a:pt x="16689" y="37770"/>
                    </a:cubicBezTo>
                    <a:cubicBezTo>
                      <a:pt x="17867" y="38549"/>
                      <a:pt x="25003" y="43101"/>
                      <a:pt x="32897" y="44432"/>
                    </a:cubicBezTo>
                    <a:cubicBezTo>
                      <a:pt x="35633" y="44894"/>
                      <a:pt x="38471" y="45052"/>
                      <a:pt x="41071" y="45052"/>
                    </a:cubicBezTo>
                    <a:cubicBezTo>
                      <a:pt x="45578" y="45052"/>
                      <a:pt x="49369" y="44578"/>
                      <a:pt x="50674" y="44393"/>
                    </a:cubicBezTo>
                    <a:lnTo>
                      <a:pt x="50674" y="44393"/>
                    </a:lnTo>
                    <a:lnTo>
                      <a:pt x="50390" y="45267"/>
                    </a:lnTo>
                    <a:cubicBezTo>
                      <a:pt x="50350" y="45391"/>
                      <a:pt x="50394" y="45528"/>
                      <a:pt x="50501" y="45604"/>
                    </a:cubicBezTo>
                    <a:cubicBezTo>
                      <a:pt x="50553" y="45641"/>
                      <a:pt x="50614" y="45660"/>
                      <a:pt x="50675" y="45660"/>
                    </a:cubicBezTo>
                    <a:cubicBezTo>
                      <a:pt x="50739" y="45660"/>
                      <a:pt x="50803" y="45640"/>
                      <a:pt x="50856" y="45600"/>
                    </a:cubicBezTo>
                    <a:cubicBezTo>
                      <a:pt x="51923" y="44803"/>
                      <a:pt x="53809" y="43771"/>
                      <a:pt x="56432" y="43771"/>
                    </a:cubicBezTo>
                    <a:cubicBezTo>
                      <a:pt x="57703" y="43771"/>
                      <a:pt x="59146" y="44013"/>
                      <a:pt x="60753" y="44641"/>
                    </a:cubicBezTo>
                    <a:cubicBezTo>
                      <a:pt x="63104" y="45560"/>
                      <a:pt x="64676" y="47196"/>
                      <a:pt x="65426" y="49504"/>
                    </a:cubicBezTo>
                    <a:cubicBezTo>
                      <a:pt x="65466" y="49628"/>
                      <a:pt x="65580" y="49711"/>
                      <a:pt x="65709" y="49712"/>
                    </a:cubicBezTo>
                    <a:lnTo>
                      <a:pt x="65711" y="49712"/>
                    </a:lnTo>
                    <a:cubicBezTo>
                      <a:pt x="65839" y="49712"/>
                      <a:pt x="65954" y="49631"/>
                      <a:pt x="65996" y="49509"/>
                    </a:cubicBezTo>
                    <a:cubicBezTo>
                      <a:pt x="66791" y="47188"/>
                      <a:pt x="67489" y="44948"/>
                      <a:pt x="67550" y="44515"/>
                    </a:cubicBezTo>
                    <a:cubicBezTo>
                      <a:pt x="67573" y="44362"/>
                      <a:pt x="67768" y="44047"/>
                      <a:pt x="67995" y="43680"/>
                    </a:cubicBezTo>
                    <a:cubicBezTo>
                      <a:pt x="68693" y="42550"/>
                      <a:pt x="69994" y="40448"/>
                      <a:pt x="70244" y="36870"/>
                    </a:cubicBezTo>
                    <a:lnTo>
                      <a:pt x="70571" y="32170"/>
                    </a:lnTo>
                    <a:lnTo>
                      <a:pt x="80400" y="23373"/>
                    </a:lnTo>
                    <a:cubicBezTo>
                      <a:pt x="80455" y="23322"/>
                      <a:pt x="80489" y="23253"/>
                      <a:pt x="80498" y="23178"/>
                    </a:cubicBezTo>
                    <a:cubicBezTo>
                      <a:pt x="80694" y="21153"/>
                      <a:pt x="80492" y="17737"/>
                      <a:pt x="78403" y="12961"/>
                    </a:cubicBezTo>
                    <a:cubicBezTo>
                      <a:pt x="74439" y="3901"/>
                      <a:pt x="61681" y="1"/>
                      <a:pt x="5817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2">
                <a:extLst>
                  <a:ext uri="{FF2B5EF4-FFF2-40B4-BE49-F238E27FC236}">
                    <a16:creationId xmlns:a16="http://schemas.microsoft.com/office/drawing/2014/main" id="{E818A16F-06AD-DEE7-99CB-EDA9F6AE3791}"/>
                  </a:ext>
                </a:extLst>
              </p:cNvPr>
              <p:cNvSpPr/>
              <p:nvPr/>
            </p:nvSpPr>
            <p:spPr>
              <a:xfrm>
                <a:off x="5401225" y="3171855"/>
                <a:ext cx="1242341" cy="715712"/>
              </a:xfrm>
              <a:custGeom>
                <a:avLst/>
                <a:gdLst/>
                <a:ahLst/>
                <a:cxnLst/>
                <a:rect l="l" t="t" r="r" b="b"/>
                <a:pathLst>
                  <a:path w="63095" h="36349" extrusionOk="0">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2">
                <a:extLst>
                  <a:ext uri="{FF2B5EF4-FFF2-40B4-BE49-F238E27FC236}">
                    <a16:creationId xmlns:a16="http://schemas.microsoft.com/office/drawing/2014/main" id="{E4CF045E-18FE-C0BC-CB75-DBE88484B30E}"/>
                  </a:ext>
                </a:extLst>
              </p:cNvPr>
              <p:cNvSpPr/>
              <p:nvPr/>
            </p:nvSpPr>
            <p:spPr>
              <a:xfrm>
                <a:off x="6330180" y="3010870"/>
                <a:ext cx="849171" cy="1070939"/>
              </a:xfrm>
              <a:custGeom>
                <a:avLst/>
                <a:gdLst/>
                <a:ahLst/>
                <a:cxnLst/>
                <a:rect l="l" t="t" r="r" b="b"/>
                <a:pathLst>
                  <a:path w="43127" h="54390" extrusionOk="0">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2">
                <a:extLst>
                  <a:ext uri="{FF2B5EF4-FFF2-40B4-BE49-F238E27FC236}">
                    <a16:creationId xmlns:a16="http://schemas.microsoft.com/office/drawing/2014/main" id="{BFB9BFDA-F16A-1D02-C2EA-AB4F94422F38}"/>
                  </a:ext>
                </a:extLst>
              </p:cNvPr>
              <p:cNvSpPr/>
              <p:nvPr/>
            </p:nvSpPr>
            <p:spPr>
              <a:xfrm>
                <a:off x="6591033" y="3117885"/>
                <a:ext cx="123043" cy="274498"/>
              </a:xfrm>
              <a:custGeom>
                <a:avLst/>
                <a:gdLst/>
                <a:ahLst/>
                <a:cxnLst/>
                <a:rect l="l" t="t" r="r" b="b"/>
                <a:pathLst>
                  <a:path w="6249" h="13941" extrusionOk="0">
                    <a:moveTo>
                      <a:pt x="5906" y="1"/>
                    </a:moveTo>
                    <a:cubicBezTo>
                      <a:pt x="5856" y="1"/>
                      <a:pt x="5804" y="14"/>
                      <a:pt x="5758" y="41"/>
                    </a:cubicBezTo>
                    <a:cubicBezTo>
                      <a:pt x="5615" y="126"/>
                      <a:pt x="2275" y="2174"/>
                      <a:pt x="1136" y="6614"/>
                    </a:cubicBezTo>
                    <a:cubicBezTo>
                      <a:pt x="0" y="11041"/>
                      <a:pt x="1217" y="13660"/>
                      <a:pt x="1269" y="13769"/>
                    </a:cubicBezTo>
                    <a:cubicBezTo>
                      <a:pt x="1319" y="13874"/>
                      <a:pt x="1424" y="13940"/>
                      <a:pt x="1539" y="13940"/>
                    </a:cubicBezTo>
                    <a:cubicBezTo>
                      <a:pt x="1761" y="13940"/>
                      <a:pt x="1905" y="13710"/>
                      <a:pt x="1811" y="13511"/>
                    </a:cubicBezTo>
                    <a:cubicBezTo>
                      <a:pt x="1799" y="13486"/>
                      <a:pt x="641" y="10963"/>
                      <a:pt x="1718" y="6763"/>
                    </a:cubicBezTo>
                    <a:cubicBezTo>
                      <a:pt x="2793" y="2570"/>
                      <a:pt x="6034" y="575"/>
                      <a:pt x="6066" y="556"/>
                    </a:cubicBezTo>
                    <a:cubicBezTo>
                      <a:pt x="6205" y="470"/>
                      <a:pt x="6248" y="287"/>
                      <a:pt x="6164" y="147"/>
                    </a:cubicBezTo>
                    <a:cubicBezTo>
                      <a:pt x="6108" y="53"/>
                      <a:pt x="6008" y="1"/>
                      <a:pt x="590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2">
                <a:extLst>
                  <a:ext uri="{FF2B5EF4-FFF2-40B4-BE49-F238E27FC236}">
                    <a16:creationId xmlns:a16="http://schemas.microsoft.com/office/drawing/2014/main" id="{87F5FE66-3382-631E-E117-9E726D3B1BD2}"/>
                  </a:ext>
                </a:extLst>
              </p:cNvPr>
              <p:cNvSpPr/>
              <p:nvPr/>
            </p:nvSpPr>
            <p:spPr>
              <a:xfrm>
                <a:off x="5854607" y="2454292"/>
                <a:ext cx="782796" cy="448558"/>
              </a:xfrm>
              <a:custGeom>
                <a:avLst/>
                <a:gdLst/>
                <a:ahLst/>
                <a:cxnLst/>
                <a:rect l="l" t="t" r="r" b="b"/>
                <a:pathLst>
                  <a:path w="39756" h="22781" extrusionOk="0">
                    <a:moveTo>
                      <a:pt x="18196" y="0"/>
                    </a:moveTo>
                    <a:cubicBezTo>
                      <a:pt x="13076" y="0"/>
                      <a:pt x="8222" y="1483"/>
                      <a:pt x="6165" y="3092"/>
                    </a:cubicBezTo>
                    <a:cubicBezTo>
                      <a:pt x="3272" y="5357"/>
                      <a:pt x="5914" y="6112"/>
                      <a:pt x="7297" y="6489"/>
                    </a:cubicBezTo>
                    <a:cubicBezTo>
                      <a:pt x="8682" y="6866"/>
                      <a:pt x="4530" y="7118"/>
                      <a:pt x="2391" y="9508"/>
                    </a:cubicBezTo>
                    <a:cubicBezTo>
                      <a:pt x="252" y="11898"/>
                      <a:pt x="1" y="16176"/>
                      <a:pt x="1763" y="17183"/>
                    </a:cubicBezTo>
                    <a:cubicBezTo>
                      <a:pt x="2083" y="17366"/>
                      <a:pt x="2511" y="17441"/>
                      <a:pt x="2998" y="17441"/>
                    </a:cubicBezTo>
                    <a:cubicBezTo>
                      <a:pt x="5187" y="17441"/>
                      <a:pt x="8555" y="15925"/>
                      <a:pt x="8555" y="15925"/>
                    </a:cubicBezTo>
                    <a:lnTo>
                      <a:pt x="9815" y="16804"/>
                    </a:lnTo>
                    <a:lnTo>
                      <a:pt x="22646" y="13534"/>
                    </a:lnTo>
                    <a:lnTo>
                      <a:pt x="22771" y="14415"/>
                    </a:lnTo>
                    <a:cubicBezTo>
                      <a:pt x="22851" y="14975"/>
                      <a:pt x="24812" y="15077"/>
                      <a:pt x="26521" y="15077"/>
                    </a:cubicBezTo>
                    <a:cubicBezTo>
                      <a:pt x="27501" y="15077"/>
                      <a:pt x="28398" y="15044"/>
                      <a:pt x="28811" y="15044"/>
                    </a:cubicBezTo>
                    <a:cubicBezTo>
                      <a:pt x="29942" y="15044"/>
                      <a:pt x="30949" y="20201"/>
                      <a:pt x="32711" y="21711"/>
                    </a:cubicBezTo>
                    <a:cubicBezTo>
                      <a:pt x="33591" y="22466"/>
                      <a:pt x="34408" y="22780"/>
                      <a:pt x="35132" y="22780"/>
                    </a:cubicBezTo>
                    <a:cubicBezTo>
                      <a:pt x="35855" y="22780"/>
                      <a:pt x="36484" y="22466"/>
                      <a:pt x="36987" y="21963"/>
                    </a:cubicBezTo>
                    <a:cubicBezTo>
                      <a:pt x="37995" y="20958"/>
                      <a:pt x="39756" y="18566"/>
                      <a:pt x="39503" y="15925"/>
                    </a:cubicBezTo>
                    <a:cubicBezTo>
                      <a:pt x="39252" y="13282"/>
                      <a:pt x="38120" y="12150"/>
                      <a:pt x="38120" y="12150"/>
                    </a:cubicBezTo>
                    <a:cubicBezTo>
                      <a:pt x="38120" y="12150"/>
                      <a:pt x="38875" y="11521"/>
                      <a:pt x="38372" y="10515"/>
                    </a:cubicBezTo>
                    <a:cubicBezTo>
                      <a:pt x="38228" y="10227"/>
                      <a:pt x="37879" y="10124"/>
                      <a:pt x="37454" y="10124"/>
                    </a:cubicBezTo>
                    <a:cubicBezTo>
                      <a:pt x="36390" y="10124"/>
                      <a:pt x="34850" y="10767"/>
                      <a:pt x="34850" y="10767"/>
                    </a:cubicBezTo>
                    <a:cubicBezTo>
                      <a:pt x="34850" y="10767"/>
                      <a:pt x="34850" y="10138"/>
                      <a:pt x="34346" y="8376"/>
                    </a:cubicBezTo>
                    <a:cubicBezTo>
                      <a:pt x="33843" y="6615"/>
                      <a:pt x="31326" y="2841"/>
                      <a:pt x="24408" y="828"/>
                    </a:cubicBezTo>
                    <a:cubicBezTo>
                      <a:pt x="22406" y="246"/>
                      <a:pt x="20279" y="0"/>
                      <a:pt x="1819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2">
                <a:extLst>
                  <a:ext uri="{FF2B5EF4-FFF2-40B4-BE49-F238E27FC236}">
                    <a16:creationId xmlns:a16="http://schemas.microsoft.com/office/drawing/2014/main" id="{B23EEAE5-151E-A73A-D51A-5EFB2D262176}"/>
                  </a:ext>
                </a:extLst>
              </p:cNvPr>
              <p:cNvSpPr/>
              <p:nvPr/>
            </p:nvSpPr>
            <p:spPr>
              <a:xfrm>
                <a:off x="5855474" y="2448267"/>
                <a:ext cx="787521" cy="460608"/>
              </a:xfrm>
              <a:custGeom>
                <a:avLst/>
                <a:gdLst/>
                <a:ahLst/>
                <a:cxnLst/>
                <a:rect l="l" t="t" r="r" b="b"/>
                <a:pathLst>
                  <a:path w="39996" h="23393" extrusionOk="0">
                    <a:moveTo>
                      <a:pt x="18192" y="616"/>
                    </a:moveTo>
                    <a:cubicBezTo>
                      <a:pt x="20244" y="616"/>
                      <a:pt x="22331" y="855"/>
                      <a:pt x="24279" y="1422"/>
                    </a:cubicBezTo>
                    <a:cubicBezTo>
                      <a:pt x="30853" y="3334"/>
                      <a:pt x="33491" y="6938"/>
                      <a:pt x="34014" y="8765"/>
                    </a:cubicBezTo>
                    <a:cubicBezTo>
                      <a:pt x="34491" y="10440"/>
                      <a:pt x="34504" y="11067"/>
                      <a:pt x="34504" y="11072"/>
                    </a:cubicBezTo>
                    <a:cubicBezTo>
                      <a:pt x="34504" y="11173"/>
                      <a:pt x="34554" y="11266"/>
                      <a:pt x="34637" y="11322"/>
                    </a:cubicBezTo>
                    <a:cubicBezTo>
                      <a:pt x="34688" y="11356"/>
                      <a:pt x="34746" y="11373"/>
                      <a:pt x="34804" y="11373"/>
                    </a:cubicBezTo>
                    <a:cubicBezTo>
                      <a:pt x="34843" y="11373"/>
                      <a:pt x="34882" y="11365"/>
                      <a:pt x="34919" y="11349"/>
                    </a:cubicBezTo>
                    <a:cubicBezTo>
                      <a:pt x="35705" y="11022"/>
                      <a:pt x="36755" y="10730"/>
                      <a:pt x="37427" y="10730"/>
                    </a:cubicBezTo>
                    <a:cubicBezTo>
                      <a:pt x="37745" y="10730"/>
                      <a:pt x="37978" y="10796"/>
                      <a:pt x="38058" y="10955"/>
                    </a:cubicBezTo>
                    <a:cubicBezTo>
                      <a:pt x="38438" y="11715"/>
                      <a:pt x="37939" y="12177"/>
                      <a:pt x="37882" y="12224"/>
                    </a:cubicBezTo>
                    <a:cubicBezTo>
                      <a:pt x="37747" y="12338"/>
                      <a:pt x="37738" y="12542"/>
                      <a:pt x="37862" y="12668"/>
                    </a:cubicBezTo>
                    <a:cubicBezTo>
                      <a:pt x="37872" y="12678"/>
                      <a:pt x="38922" y="13774"/>
                      <a:pt x="39159" y="16259"/>
                    </a:cubicBezTo>
                    <a:cubicBezTo>
                      <a:pt x="39376" y="18529"/>
                      <a:pt x="37987" y="20800"/>
                      <a:pt x="36731" y="22056"/>
                    </a:cubicBezTo>
                    <a:cubicBezTo>
                      <a:pt x="36243" y="22544"/>
                      <a:pt x="35688" y="22787"/>
                      <a:pt x="35091" y="22787"/>
                    </a:cubicBezTo>
                    <a:cubicBezTo>
                      <a:pt x="34392" y="22787"/>
                      <a:pt x="33635" y="22454"/>
                      <a:pt x="32861" y="21789"/>
                    </a:cubicBezTo>
                    <a:cubicBezTo>
                      <a:pt x="32035" y="21081"/>
                      <a:pt x="31356" y="19444"/>
                      <a:pt x="30757" y="18000"/>
                    </a:cubicBezTo>
                    <a:cubicBezTo>
                      <a:pt x="30046" y="16288"/>
                      <a:pt x="29533" y="15049"/>
                      <a:pt x="28766" y="15049"/>
                    </a:cubicBezTo>
                    <a:lnTo>
                      <a:pt x="28767" y="15050"/>
                    </a:lnTo>
                    <a:cubicBezTo>
                      <a:pt x="28602" y="15050"/>
                      <a:pt x="28364" y="15055"/>
                      <a:pt x="28073" y="15060"/>
                    </a:cubicBezTo>
                    <a:cubicBezTo>
                      <a:pt x="27534" y="15072"/>
                      <a:pt x="27050" y="15078"/>
                      <a:pt x="26616" y="15078"/>
                    </a:cubicBezTo>
                    <a:cubicBezTo>
                      <a:pt x="23890" y="15078"/>
                      <a:pt x="23138" y="14863"/>
                      <a:pt x="23025" y="14679"/>
                    </a:cubicBezTo>
                    <a:lnTo>
                      <a:pt x="22899" y="13798"/>
                    </a:lnTo>
                    <a:cubicBezTo>
                      <a:pt x="22887" y="13714"/>
                      <a:pt x="22840" y="13638"/>
                      <a:pt x="22769" y="13590"/>
                    </a:cubicBezTo>
                    <a:cubicBezTo>
                      <a:pt x="22719" y="13556"/>
                      <a:pt x="22661" y="13539"/>
                      <a:pt x="22603" y="13539"/>
                    </a:cubicBezTo>
                    <a:cubicBezTo>
                      <a:pt x="22577" y="13539"/>
                      <a:pt x="22552" y="13542"/>
                      <a:pt x="22527" y="13549"/>
                    </a:cubicBezTo>
                    <a:lnTo>
                      <a:pt x="9829" y="16786"/>
                    </a:lnTo>
                    <a:lnTo>
                      <a:pt x="8683" y="15984"/>
                    </a:lnTo>
                    <a:cubicBezTo>
                      <a:pt x="8632" y="15948"/>
                      <a:pt x="8572" y="15930"/>
                      <a:pt x="8511" y="15930"/>
                    </a:cubicBezTo>
                    <a:cubicBezTo>
                      <a:pt x="8469" y="15930"/>
                      <a:pt x="8427" y="15938"/>
                      <a:pt x="8388" y="15956"/>
                    </a:cubicBezTo>
                    <a:cubicBezTo>
                      <a:pt x="7303" y="16444"/>
                      <a:pt x="4652" y="17447"/>
                      <a:pt x="2945" y="17447"/>
                    </a:cubicBezTo>
                    <a:cubicBezTo>
                      <a:pt x="2511" y="17447"/>
                      <a:pt x="2138" y="17382"/>
                      <a:pt x="1867" y="17227"/>
                    </a:cubicBezTo>
                    <a:cubicBezTo>
                      <a:pt x="1389" y="16954"/>
                      <a:pt x="1051" y="16347"/>
                      <a:pt x="917" y="15518"/>
                    </a:cubicBezTo>
                    <a:cubicBezTo>
                      <a:pt x="667" y="13980"/>
                      <a:pt x="1156" y="11596"/>
                      <a:pt x="2571" y="10014"/>
                    </a:cubicBezTo>
                    <a:cubicBezTo>
                      <a:pt x="3762" y="8684"/>
                      <a:pt x="5621" y="8039"/>
                      <a:pt x="6731" y="7654"/>
                    </a:cubicBezTo>
                    <a:cubicBezTo>
                      <a:pt x="7517" y="7381"/>
                      <a:pt x="7841" y="7268"/>
                      <a:pt x="7831" y="6938"/>
                    </a:cubicBezTo>
                    <a:cubicBezTo>
                      <a:pt x="7820" y="6638"/>
                      <a:pt x="7479" y="6545"/>
                      <a:pt x="7333" y="6505"/>
                    </a:cubicBezTo>
                    <a:cubicBezTo>
                      <a:pt x="6662" y="6321"/>
                      <a:pt x="5265" y="5940"/>
                      <a:pt x="5132" y="5284"/>
                    </a:cubicBezTo>
                    <a:cubicBezTo>
                      <a:pt x="5049" y="4871"/>
                      <a:pt x="5455" y="4302"/>
                      <a:pt x="6306" y="3634"/>
                    </a:cubicBezTo>
                    <a:cubicBezTo>
                      <a:pt x="8316" y="2062"/>
                      <a:pt x="13145" y="616"/>
                      <a:pt x="18192" y="616"/>
                    </a:cubicBezTo>
                    <a:close/>
                    <a:moveTo>
                      <a:pt x="18124" y="1"/>
                    </a:moveTo>
                    <a:cubicBezTo>
                      <a:pt x="12953" y="1"/>
                      <a:pt x="8061" y="1499"/>
                      <a:pt x="5936" y="3162"/>
                    </a:cubicBezTo>
                    <a:cubicBezTo>
                      <a:pt x="4864" y="4001"/>
                      <a:pt x="4408" y="4733"/>
                      <a:pt x="4543" y="5402"/>
                    </a:cubicBezTo>
                    <a:cubicBezTo>
                      <a:pt x="4723" y="6298"/>
                      <a:pt x="5916" y="6728"/>
                      <a:pt x="6819" y="6986"/>
                    </a:cubicBezTo>
                    <a:cubicBezTo>
                      <a:pt x="6727" y="7019"/>
                      <a:pt x="6629" y="7054"/>
                      <a:pt x="6534" y="7086"/>
                    </a:cubicBezTo>
                    <a:cubicBezTo>
                      <a:pt x="5368" y="7490"/>
                      <a:pt x="3418" y="8167"/>
                      <a:pt x="2123" y="9614"/>
                    </a:cubicBezTo>
                    <a:cubicBezTo>
                      <a:pt x="742" y="11158"/>
                      <a:pt x="1" y="13626"/>
                      <a:pt x="324" y="15614"/>
                    </a:cubicBezTo>
                    <a:cubicBezTo>
                      <a:pt x="490" y="16641"/>
                      <a:pt x="921" y="17380"/>
                      <a:pt x="1569" y="17750"/>
                    </a:cubicBezTo>
                    <a:cubicBezTo>
                      <a:pt x="1939" y="17961"/>
                      <a:pt x="2424" y="18046"/>
                      <a:pt x="2968" y="18046"/>
                    </a:cubicBezTo>
                    <a:cubicBezTo>
                      <a:pt x="4950" y="18046"/>
                      <a:pt x="7710" y="16908"/>
                      <a:pt x="8478" y="16573"/>
                    </a:cubicBezTo>
                    <a:lnTo>
                      <a:pt x="9597" y="17357"/>
                    </a:lnTo>
                    <a:cubicBezTo>
                      <a:pt x="9648" y="17392"/>
                      <a:pt x="9707" y="17411"/>
                      <a:pt x="9768" y="17411"/>
                    </a:cubicBezTo>
                    <a:cubicBezTo>
                      <a:pt x="9793" y="17411"/>
                      <a:pt x="9819" y="17408"/>
                      <a:pt x="9844" y="17401"/>
                    </a:cubicBezTo>
                    <a:lnTo>
                      <a:pt x="22351" y="14213"/>
                    </a:lnTo>
                    <a:lnTo>
                      <a:pt x="22430" y="14763"/>
                    </a:lnTo>
                    <a:cubicBezTo>
                      <a:pt x="22532" y="15479"/>
                      <a:pt x="23923" y="15681"/>
                      <a:pt x="26474" y="15681"/>
                    </a:cubicBezTo>
                    <a:cubicBezTo>
                      <a:pt x="26968" y="15681"/>
                      <a:pt x="27506" y="15673"/>
                      <a:pt x="28086" y="15660"/>
                    </a:cubicBezTo>
                    <a:cubicBezTo>
                      <a:pt x="28371" y="15654"/>
                      <a:pt x="28606" y="15650"/>
                      <a:pt x="28766" y="15650"/>
                    </a:cubicBezTo>
                    <a:cubicBezTo>
                      <a:pt x="29131" y="15650"/>
                      <a:pt x="29750" y="17141"/>
                      <a:pt x="30202" y="18230"/>
                    </a:cubicBezTo>
                    <a:cubicBezTo>
                      <a:pt x="30826" y="19737"/>
                      <a:pt x="31536" y="21444"/>
                      <a:pt x="32471" y="22246"/>
                    </a:cubicBezTo>
                    <a:cubicBezTo>
                      <a:pt x="33472" y="23104"/>
                      <a:pt x="34349" y="23392"/>
                      <a:pt x="35076" y="23392"/>
                    </a:cubicBezTo>
                    <a:cubicBezTo>
                      <a:pt x="36084" y="23392"/>
                      <a:pt x="36801" y="22837"/>
                      <a:pt x="37155" y="22481"/>
                    </a:cubicBezTo>
                    <a:cubicBezTo>
                      <a:pt x="38505" y="21133"/>
                      <a:pt x="39995" y="18681"/>
                      <a:pt x="39759" y="16202"/>
                    </a:cubicBezTo>
                    <a:cubicBezTo>
                      <a:pt x="39560" y="14111"/>
                      <a:pt x="38826" y="12924"/>
                      <a:pt x="38475" y="12465"/>
                    </a:cubicBezTo>
                    <a:cubicBezTo>
                      <a:pt x="38749" y="12099"/>
                      <a:pt x="38981" y="11456"/>
                      <a:pt x="38596" y="10687"/>
                    </a:cubicBezTo>
                    <a:cubicBezTo>
                      <a:pt x="38390" y="10274"/>
                      <a:pt x="37926" y="10131"/>
                      <a:pt x="37385" y="10131"/>
                    </a:cubicBezTo>
                    <a:cubicBezTo>
                      <a:pt x="36589" y="10131"/>
                      <a:pt x="35624" y="10440"/>
                      <a:pt x="35063" y="10649"/>
                    </a:cubicBezTo>
                    <a:cubicBezTo>
                      <a:pt x="35008" y="10270"/>
                      <a:pt x="34881" y="9617"/>
                      <a:pt x="34591" y="8600"/>
                    </a:cubicBezTo>
                    <a:cubicBezTo>
                      <a:pt x="34438" y="8063"/>
                      <a:pt x="32850" y="3289"/>
                      <a:pt x="24448" y="846"/>
                    </a:cubicBezTo>
                    <a:cubicBezTo>
                      <a:pt x="22407" y="252"/>
                      <a:pt x="20242" y="1"/>
                      <a:pt x="1812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2">
                <a:extLst>
                  <a:ext uri="{FF2B5EF4-FFF2-40B4-BE49-F238E27FC236}">
                    <a16:creationId xmlns:a16="http://schemas.microsoft.com/office/drawing/2014/main" id="{068FC925-06F6-5B64-B501-72C2815A0EC7}"/>
                  </a:ext>
                </a:extLst>
              </p:cNvPr>
              <p:cNvSpPr/>
              <p:nvPr/>
            </p:nvSpPr>
            <p:spPr>
              <a:xfrm>
                <a:off x="6281368" y="2972494"/>
                <a:ext cx="275955" cy="385215"/>
              </a:xfrm>
              <a:custGeom>
                <a:avLst/>
                <a:gdLst/>
                <a:ahLst/>
                <a:cxnLst/>
                <a:rect l="l" t="t" r="r" b="b"/>
                <a:pathLst>
                  <a:path w="14015" h="19564" extrusionOk="0">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2">
                <a:extLst>
                  <a:ext uri="{FF2B5EF4-FFF2-40B4-BE49-F238E27FC236}">
                    <a16:creationId xmlns:a16="http://schemas.microsoft.com/office/drawing/2014/main" id="{AD1F3D7E-0F3B-60C0-55F8-8264070840E5}"/>
                  </a:ext>
                </a:extLst>
              </p:cNvPr>
              <p:cNvSpPr/>
              <p:nvPr/>
            </p:nvSpPr>
            <p:spPr>
              <a:xfrm>
                <a:off x="6285011" y="2966547"/>
                <a:ext cx="277688" cy="397069"/>
              </a:xfrm>
              <a:custGeom>
                <a:avLst/>
                <a:gdLst/>
                <a:ahLst/>
                <a:cxnLst/>
                <a:rect l="l" t="t" r="r" b="b"/>
                <a:pathLst>
                  <a:path w="14103" h="20166" extrusionOk="0">
                    <a:moveTo>
                      <a:pt x="12429" y="602"/>
                    </a:moveTo>
                    <a:cubicBezTo>
                      <a:pt x="12484" y="606"/>
                      <a:pt x="12570" y="722"/>
                      <a:pt x="12636" y="971"/>
                    </a:cubicBezTo>
                    <a:cubicBezTo>
                      <a:pt x="12680" y="1547"/>
                      <a:pt x="13420" y="11801"/>
                      <a:pt x="10541" y="16918"/>
                    </a:cubicBezTo>
                    <a:cubicBezTo>
                      <a:pt x="9675" y="18456"/>
                      <a:pt x="8531" y="19333"/>
                      <a:pt x="7138" y="19524"/>
                    </a:cubicBezTo>
                    <a:cubicBezTo>
                      <a:pt x="6933" y="19552"/>
                      <a:pt x="6728" y="19565"/>
                      <a:pt x="6523" y="19565"/>
                    </a:cubicBezTo>
                    <a:cubicBezTo>
                      <a:pt x="4188" y="19565"/>
                      <a:pt x="1922" y="17848"/>
                      <a:pt x="1262" y="17189"/>
                    </a:cubicBezTo>
                    <a:cubicBezTo>
                      <a:pt x="832" y="16759"/>
                      <a:pt x="2594" y="14832"/>
                      <a:pt x="4008" y="13284"/>
                    </a:cubicBezTo>
                    <a:cubicBezTo>
                      <a:pt x="5801" y="11324"/>
                      <a:pt x="7833" y="9101"/>
                      <a:pt x="8617" y="7085"/>
                    </a:cubicBezTo>
                    <a:cubicBezTo>
                      <a:pt x="10109" y="3245"/>
                      <a:pt x="11808" y="602"/>
                      <a:pt x="12414" y="602"/>
                    </a:cubicBezTo>
                    <a:lnTo>
                      <a:pt x="12415" y="602"/>
                    </a:lnTo>
                    <a:cubicBezTo>
                      <a:pt x="12418" y="602"/>
                      <a:pt x="12421" y="603"/>
                      <a:pt x="12424" y="603"/>
                    </a:cubicBezTo>
                    <a:cubicBezTo>
                      <a:pt x="12425" y="603"/>
                      <a:pt x="12427" y="603"/>
                      <a:pt x="12429" y="602"/>
                    </a:cubicBezTo>
                    <a:close/>
                    <a:moveTo>
                      <a:pt x="12425" y="1"/>
                    </a:moveTo>
                    <a:cubicBezTo>
                      <a:pt x="10746" y="1"/>
                      <a:pt x="8166" y="6585"/>
                      <a:pt x="8057" y="6867"/>
                    </a:cubicBezTo>
                    <a:cubicBezTo>
                      <a:pt x="7314" y="8778"/>
                      <a:pt x="5322" y="10956"/>
                      <a:pt x="3565" y="12880"/>
                    </a:cubicBezTo>
                    <a:cubicBezTo>
                      <a:pt x="1496" y="15142"/>
                      <a:pt x="1" y="16778"/>
                      <a:pt x="836" y="17614"/>
                    </a:cubicBezTo>
                    <a:cubicBezTo>
                      <a:pt x="1545" y="18323"/>
                      <a:pt x="3989" y="20165"/>
                      <a:pt x="6538" y="20165"/>
                    </a:cubicBezTo>
                    <a:cubicBezTo>
                      <a:pt x="6766" y="20165"/>
                      <a:pt x="6995" y="20150"/>
                      <a:pt x="7220" y="20119"/>
                    </a:cubicBezTo>
                    <a:cubicBezTo>
                      <a:pt x="8809" y="19902"/>
                      <a:pt x="10102" y="18923"/>
                      <a:pt x="11065" y="17213"/>
                    </a:cubicBezTo>
                    <a:cubicBezTo>
                      <a:pt x="14103" y="11814"/>
                      <a:pt x="13269" y="1340"/>
                      <a:pt x="13232" y="896"/>
                    </a:cubicBezTo>
                    <a:cubicBezTo>
                      <a:pt x="13231" y="881"/>
                      <a:pt x="13229" y="864"/>
                      <a:pt x="13225" y="849"/>
                    </a:cubicBezTo>
                    <a:cubicBezTo>
                      <a:pt x="13057" y="179"/>
                      <a:pt x="12719" y="19"/>
                      <a:pt x="12465" y="2"/>
                    </a:cubicBezTo>
                    <a:cubicBezTo>
                      <a:pt x="12452" y="1"/>
                      <a:pt x="12439" y="1"/>
                      <a:pt x="1242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2">
                <a:extLst>
                  <a:ext uri="{FF2B5EF4-FFF2-40B4-BE49-F238E27FC236}">
                    <a16:creationId xmlns:a16="http://schemas.microsoft.com/office/drawing/2014/main" id="{D42DCD5D-D31E-4A2E-FBF1-C3EC46B28CC4}"/>
                  </a:ext>
                </a:extLst>
              </p:cNvPr>
              <p:cNvSpPr/>
              <p:nvPr/>
            </p:nvSpPr>
            <p:spPr>
              <a:xfrm>
                <a:off x="6281368" y="2972494"/>
                <a:ext cx="275955" cy="385215"/>
              </a:xfrm>
              <a:custGeom>
                <a:avLst/>
                <a:gdLst/>
                <a:ahLst/>
                <a:cxnLst/>
                <a:rect l="l" t="t" r="r" b="b"/>
                <a:pathLst>
                  <a:path w="14015" h="19564" extrusionOk="0">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2">
                <a:extLst>
                  <a:ext uri="{FF2B5EF4-FFF2-40B4-BE49-F238E27FC236}">
                    <a16:creationId xmlns:a16="http://schemas.microsoft.com/office/drawing/2014/main" id="{52920CCE-EC01-9E00-DB6D-709373904007}"/>
                  </a:ext>
                </a:extLst>
              </p:cNvPr>
              <p:cNvSpPr/>
              <p:nvPr/>
            </p:nvSpPr>
            <p:spPr>
              <a:xfrm>
                <a:off x="6023055" y="2656371"/>
                <a:ext cx="619310" cy="693659"/>
              </a:xfrm>
              <a:custGeom>
                <a:avLst/>
                <a:gdLst/>
                <a:ahLst/>
                <a:cxnLst/>
                <a:rect l="l" t="t" r="r" b="b"/>
                <a:pathLst>
                  <a:path w="31453" h="35229" extrusionOk="0">
                    <a:moveTo>
                      <a:pt x="19501" y="0"/>
                    </a:moveTo>
                    <a:cubicBezTo>
                      <a:pt x="19500" y="0"/>
                      <a:pt x="3146" y="4278"/>
                      <a:pt x="0" y="5662"/>
                    </a:cubicBezTo>
                    <a:cubicBezTo>
                      <a:pt x="0" y="5662"/>
                      <a:pt x="253" y="14216"/>
                      <a:pt x="3523" y="23149"/>
                    </a:cubicBezTo>
                    <a:cubicBezTo>
                      <a:pt x="6794" y="32080"/>
                      <a:pt x="12330" y="35100"/>
                      <a:pt x="14720" y="35226"/>
                    </a:cubicBezTo>
                    <a:cubicBezTo>
                      <a:pt x="14753" y="35228"/>
                      <a:pt x="14786" y="35229"/>
                      <a:pt x="14819" y="35229"/>
                    </a:cubicBezTo>
                    <a:cubicBezTo>
                      <a:pt x="17233" y="35229"/>
                      <a:pt x="21667" y="30764"/>
                      <a:pt x="23652" y="26545"/>
                    </a:cubicBezTo>
                    <a:cubicBezTo>
                      <a:pt x="25665" y="22268"/>
                      <a:pt x="27049" y="17362"/>
                      <a:pt x="27049" y="17362"/>
                    </a:cubicBezTo>
                    <a:cubicBezTo>
                      <a:pt x="27049" y="17362"/>
                      <a:pt x="29943" y="16355"/>
                      <a:pt x="30697" y="13713"/>
                    </a:cubicBezTo>
                    <a:cubicBezTo>
                      <a:pt x="31452" y="11071"/>
                      <a:pt x="31326" y="8680"/>
                      <a:pt x="29313" y="8429"/>
                    </a:cubicBezTo>
                    <a:cubicBezTo>
                      <a:pt x="29229" y="8419"/>
                      <a:pt x="29148" y="8414"/>
                      <a:pt x="29068" y="8414"/>
                    </a:cubicBezTo>
                    <a:cubicBezTo>
                      <a:pt x="27228" y="8414"/>
                      <a:pt x="26420" y="11071"/>
                      <a:pt x="26420" y="11071"/>
                    </a:cubicBezTo>
                    <a:cubicBezTo>
                      <a:pt x="26420" y="11071"/>
                      <a:pt x="23904" y="9436"/>
                      <a:pt x="22898" y="6164"/>
                    </a:cubicBezTo>
                    <a:cubicBezTo>
                      <a:pt x="21996" y="3234"/>
                      <a:pt x="23517" y="910"/>
                      <a:pt x="23121" y="910"/>
                    </a:cubicBezTo>
                    <a:cubicBezTo>
                      <a:pt x="23075" y="910"/>
                      <a:pt x="23003" y="941"/>
                      <a:pt x="22898" y="1007"/>
                    </a:cubicBezTo>
                    <a:cubicBezTo>
                      <a:pt x="21976" y="1583"/>
                      <a:pt x="20211" y="3318"/>
                      <a:pt x="19147" y="3318"/>
                    </a:cubicBezTo>
                    <a:cubicBezTo>
                      <a:pt x="19049" y="3318"/>
                      <a:pt x="18956" y="3303"/>
                      <a:pt x="18871" y="3271"/>
                    </a:cubicBezTo>
                    <a:cubicBezTo>
                      <a:pt x="17865" y="2894"/>
                      <a:pt x="19501" y="0"/>
                      <a:pt x="195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2">
                <a:extLst>
                  <a:ext uri="{FF2B5EF4-FFF2-40B4-BE49-F238E27FC236}">
                    <a16:creationId xmlns:a16="http://schemas.microsoft.com/office/drawing/2014/main" id="{DAA4C333-B17E-D55E-7FD3-74385E6B3028}"/>
                  </a:ext>
                </a:extLst>
              </p:cNvPr>
              <p:cNvSpPr/>
              <p:nvPr/>
            </p:nvSpPr>
            <p:spPr>
              <a:xfrm>
                <a:off x="6017069" y="2650444"/>
                <a:ext cx="630986" cy="705493"/>
              </a:xfrm>
              <a:custGeom>
                <a:avLst/>
                <a:gdLst/>
                <a:ahLst/>
                <a:cxnLst/>
                <a:rect l="l" t="t" r="r" b="b"/>
                <a:pathLst>
                  <a:path w="32046" h="35830" extrusionOk="0">
                    <a:moveTo>
                      <a:pt x="19223" y="765"/>
                    </a:moveTo>
                    <a:lnTo>
                      <a:pt x="19223" y="765"/>
                    </a:lnTo>
                    <a:cubicBezTo>
                      <a:pt x="18856" y="1519"/>
                      <a:pt x="18371" y="2719"/>
                      <a:pt x="18614" y="3386"/>
                    </a:cubicBezTo>
                    <a:cubicBezTo>
                      <a:pt x="18696" y="3612"/>
                      <a:pt x="18854" y="3773"/>
                      <a:pt x="19070" y="3853"/>
                    </a:cubicBezTo>
                    <a:cubicBezTo>
                      <a:pt x="19190" y="3899"/>
                      <a:pt x="19317" y="3920"/>
                      <a:pt x="19451" y="3920"/>
                    </a:cubicBezTo>
                    <a:cubicBezTo>
                      <a:pt x="20305" y="3920"/>
                      <a:pt x="21404" y="3057"/>
                      <a:pt x="22388" y="2285"/>
                    </a:cubicBezTo>
                    <a:cubicBezTo>
                      <a:pt x="22634" y="2092"/>
                      <a:pt x="22871" y="1905"/>
                      <a:pt x="23078" y="1756"/>
                    </a:cubicBezTo>
                    <a:lnTo>
                      <a:pt x="23078" y="1756"/>
                    </a:lnTo>
                    <a:cubicBezTo>
                      <a:pt x="23075" y="1768"/>
                      <a:pt x="23071" y="1780"/>
                      <a:pt x="23068" y="1790"/>
                    </a:cubicBezTo>
                    <a:cubicBezTo>
                      <a:pt x="22791" y="2731"/>
                      <a:pt x="22276" y="4479"/>
                      <a:pt x="22914" y="6554"/>
                    </a:cubicBezTo>
                    <a:cubicBezTo>
                      <a:pt x="23940" y="9892"/>
                      <a:pt x="26453" y="11555"/>
                      <a:pt x="26559" y="11624"/>
                    </a:cubicBezTo>
                    <a:cubicBezTo>
                      <a:pt x="26609" y="11657"/>
                      <a:pt x="26666" y="11674"/>
                      <a:pt x="26723" y="11674"/>
                    </a:cubicBezTo>
                    <a:cubicBezTo>
                      <a:pt x="26758" y="11674"/>
                      <a:pt x="26793" y="11668"/>
                      <a:pt x="26826" y="11655"/>
                    </a:cubicBezTo>
                    <a:cubicBezTo>
                      <a:pt x="26915" y="11623"/>
                      <a:pt x="26984" y="11551"/>
                      <a:pt x="27011" y="11461"/>
                    </a:cubicBezTo>
                    <a:cubicBezTo>
                      <a:pt x="27019" y="11434"/>
                      <a:pt x="27777" y="9016"/>
                      <a:pt x="29373" y="9016"/>
                    </a:cubicBezTo>
                    <a:cubicBezTo>
                      <a:pt x="29440" y="9016"/>
                      <a:pt x="29509" y="9020"/>
                      <a:pt x="29579" y="9029"/>
                    </a:cubicBezTo>
                    <a:cubicBezTo>
                      <a:pt x="30099" y="9094"/>
                      <a:pt x="30476" y="9315"/>
                      <a:pt x="30733" y="9705"/>
                    </a:cubicBezTo>
                    <a:cubicBezTo>
                      <a:pt x="31268" y="10512"/>
                      <a:pt x="31261" y="12013"/>
                      <a:pt x="30713" y="13931"/>
                    </a:cubicBezTo>
                    <a:cubicBezTo>
                      <a:pt x="30011" y="16387"/>
                      <a:pt x="27281" y="17370"/>
                      <a:pt x="27254" y="17379"/>
                    </a:cubicBezTo>
                    <a:cubicBezTo>
                      <a:pt x="27162" y="17411"/>
                      <a:pt x="27091" y="17487"/>
                      <a:pt x="27063" y="17581"/>
                    </a:cubicBezTo>
                    <a:cubicBezTo>
                      <a:pt x="27050" y="17630"/>
                      <a:pt x="25664" y="22512"/>
                      <a:pt x="23684" y="26719"/>
                    </a:cubicBezTo>
                    <a:cubicBezTo>
                      <a:pt x="21708" y="30919"/>
                      <a:pt x="17349" y="35229"/>
                      <a:pt x="15119" y="35229"/>
                    </a:cubicBezTo>
                    <a:cubicBezTo>
                      <a:pt x="15092" y="35229"/>
                      <a:pt x="15066" y="35228"/>
                      <a:pt x="15040" y="35227"/>
                    </a:cubicBezTo>
                    <a:cubicBezTo>
                      <a:pt x="12445" y="35089"/>
                      <a:pt x="7185" y="31745"/>
                      <a:pt x="4110" y="23347"/>
                    </a:cubicBezTo>
                    <a:cubicBezTo>
                      <a:pt x="1171" y="15321"/>
                      <a:pt x="679" y="7508"/>
                      <a:pt x="614" y="6158"/>
                    </a:cubicBezTo>
                    <a:cubicBezTo>
                      <a:pt x="3704" y="4891"/>
                      <a:pt x="16205" y="1563"/>
                      <a:pt x="19223" y="765"/>
                    </a:cubicBezTo>
                    <a:close/>
                    <a:moveTo>
                      <a:pt x="19808" y="0"/>
                    </a:moveTo>
                    <a:cubicBezTo>
                      <a:pt x="19782" y="0"/>
                      <a:pt x="19756" y="4"/>
                      <a:pt x="19729" y="11"/>
                    </a:cubicBezTo>
                    <a:cubicBezTo>
                      <a:pt x="19060" y="185"/>
                      <a:pt x="3315" y="4310"/>
                      <a:pt x="183" y="5686"/>
                    </a:cubicBezTo>
                    <a:cubicBezTo>
                      <a:pt x="72" y="5736"/>
                      <a:pt x="1" y="5849"/>
                      <a:pt x="4" y="5971"/>
                    </a:cubicBezTo>
                    <a:cubicBezTo>
                      <a:pt x="7" y="6058"/>
                      <a:pt x="295" y="14677"/>
                      <a:pt x="3545" y="23553"/>
                    </a:cubicBezTo>
                    <a:cubicBezTo>
                      <a:pt x="5371" y="28538"/>
                      <a:pt x="7820" y="31450"/>
                      <a:pt x="9554" y="33013"/>
                    </a:cubicBezTo>
                    <a:cubicBezTo>
                      <a:pt x="11747" y="34992"/>
                      <a:pt x="13809" y="35764"/>
                      <a:pt x="15008" y="35827"/>
                    </a:cubicBezTo>
                    <a:cubicBezTo>
                      <a:pt x="15046" y="35829"/>
                      <a:pt x="15084" y="35829"/>
                      <a:pt x="15121" y="35829"/>
                    </a:cubicBezTo>
                    <a:cubicBezTo>
                      <a:pt x="17794" y="35829"/>
                      <a:pt x="22325" y="31018"/>
                      <a:pt x="24228" y="26975"/>
                    </a:cubicBezTo>
                    <a:cubicBezTo>
                      <a:pt x="26034" y="23133"/>
                      <a:pt x="27351" y="18738"/>
                      <a:pt x="27599" y="17889"/>
                    </a:cubicBezTo>
                    <a:cubicBezTo>
                      <a:pt x="28225" y="17637"/>
                      <a:pt x="30593" y="16536"/>
                      <a:pt x="31290" y="14096"/>
                    </a:cubicBezTo>
                    <a:cubicBezTo>
                      <a:pt x="31712" y="12618"/>
                      <a:pt x="32045" y="10599"/>
                      <a:pt x="31234" y="9371"/>
                    </a:cubicBezTo>
                    <a:cubicBezTo>
                      <a:pt x="30880" y="8836"/>
                      <a:pt x="30348" y="8519"/>
                      <a:pt x="29654" y="8431"/>
                    </a:cubicBezTo>
                    <a:cubicBezTo>
                      <a:pt x="29557" y="8419"/>
                      <a:pt x="29463" y="8414"/>
                      <a:pt x="29371" y="8414"/>
                    </a:cubicBezTo>
                    <a:cubicBezTo>
                      <a:pt x="27782" y="8414"/>
                      <a:pt x="26901" y="10100"/>
                      <a:pt x="26580" y="10891"/>
                    </a:cubicBezTo>
                    <a:cubicBezTo>
                      <a:pt x="25894" y="10345"/>
                      <a:pt x="24243" y="8828"/>
                      <a:pt x="23489" y="6378"/>
                    </a:cubicBezTo>
                    <a:cubicBezTo>
                      <a:pt x="22904" y="4476"/>
                      <a:pt x="23385" y="2840"/>
                      <a:pt x="23645" y="1961"/>
                    </a:cubicBezTo>
                    <a:cubicBezTo>
                      <a:pt x="23797" y="1445"/>
                      <a:pt x="23880" y="1161"/>
                      <a:pt x="23645" y="983"/>
                    </a:cubicBezTo>
                    <a:cubicBezTo>
                      <a:pt x="23575" y="930"/>
                      <a:pt x="23501" y="910"/>
                      <a:pt x="23428" y="910"/>
                    </a:cubicBezTo>
                    <a:cubicBezTo>
                      <a:pt x="23270" y="910"/>
                      <a:pt x="23120" y="1004"/>
                      <a:pt x="23042" y="1053"/>
                    </a:cubicBezTo>
                    <a:cubicBezTo>
                      <a:pt x="22756" y="1232"/>
                      <a:pt x="22397" y="1513"/>
                      <a:pt x="22017" y="1812"/>
                    </a:cubicBezTo>
                    <a:cubicBezTo>
                      <a:pt x="21236" y="2424"/>
                      <a:pt x="20093" y="3321"/>
                      <a:pt x="19459" y="3321"/>
                    </a:cubicBezTo>
                    <a:cubicBezTo>
                      <a:pt x="19394" y="3321"/>
                      <a:pt x="19334" y="3311"/>
                      <a:pt x="19281" y="3291"/>
                    </a:cubicBezTo>
                    <a:cubicBezTo>
                      <a:pt x="19239" y="3275"/>
                      <a:pt x="19205" y="3250"/>
                      <a:pt x="19180" y="3181"/>
                    </a:cubicBezTo>
                    <a:cubicBezTo>
                      <a:pt x="19003" y="2694"/>
                      <a:pt x="19593" y="1290"/>
                      <a:pt x="20067" y="449"/>
                    </a:cubicBezTo>
                    <a:cubicBezTo>
                      <a:pt x="20184" y="242"/>
                      <a:pt x="20026" y="0"/>
                      <a:pt x="1980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 name="Google Shape;356;p32">
                <a:extLst>
                  <a:ext uri="{FF2B5EF4-FFF2-40B4-BE49-F238E27FC236}">
                    <a16:creationId xmlns:a16="http://schemas.microsoft.com/office/drawing/2014/main" id="{FC8BB1FF-255E-D067-2AD1-E1697D8FB6B7}"/>
                  </a:ext>
                </a:extLst>
              </p:cNvPr>
              <p:cNvSpPr/>
              <p:nvPr/>
            </p:nvSpPr>
            <p:spPr>
              <a:xfrm>
                <a:off x="6437825" y="2851125"/>
                <a:ext cx="121960" cy="53931"/>
              </a:xfrm>
              <a:custGeom>
                <a:avLst/>
                <a:gdLst/>
                <a:ahLst/>
                <a:cxnLst/>
                <a:rect l="l" t="t" r="r" b="b"/>
                <a:pathLst>
                  <a:path w="6194" h="2739" extrusionOk="0">
                    <a:moveTo>
                      <a:pt x="5854" y="0"/>
                    </a:moveTo>
                    <a:cubicBezTo>
                      <a:pt x="5820" y="0"/>
                      <a:pt x="5784" y="6"/>
                      <a:pt x="5750" y="19"/>
                    </a:cubicBezTo>
                    <a:lnTo>
                      <a:pt x="214" y="2158"/>
                    </a:lnTo>
                    <a:cubicBezTo>
                      <a:pt x="79" y="2210"/>
                      <a:pt x="1" y="2351"/>
                      <a:pt x="27" y="2493"/>
                    </a:cubicBezTo>
                    <a:cubicBezTo>
                      <a:pt x="54" y="2636"/>
                      <a:pt x="177" y="2739"/>
                      <a:pt x="322" y="2739"/>
                    </a:cubicBezTo>
                    <a:cubicBezTo>
                      <a:pt x="360" y="2739"/>
                      <a:pt x="396" y="2732"/>
                      <a:pt x="431" y="2719"/>
                    </a:cubicBezTo>
                    <a:lnTo>
                      <a:pt x="5967" y="580"/>
                    </a:lnTo>
                    <a:cubicBezTo>
                      <a:pt x="6119" y="518"/>
                      <a:pt x="6193" y="346"/>
                      <a:pt x="6134" y="192"/>
                    </a:cubicBezTo>
                    <a:cubicBezTo>
                      <a:pt x="6088" y="73"/>
                      <a:pt x="5975" y="0"/>
                      <a:pt x="585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2">
                <a:extLst>
                  <a:ext uri="{FF2B5EF4-FFF2-40B4-BE49-F238E27FC236}">
                    <a16:creationId xmlns:a16="http://schemas.microsoft.com/office/drawing/2014/main" id="{14EC9EA3-633B-815A-7402-A0C716149B16}"/>
                  </a:ext>
                </a:extLst>
              </p:cNvPr>
              <p:cNvSpPr/>
              <p:nvPr/>
            </p:nvSpPr>
            <p:spPr>
              <a:xfrm>
                <a:off x="5968573" y="2871858"/>
                <a:ext cx="495420" cy="171598"/>
              </a:xfrm>
              <a:custGeom>
                <a:avLst/>
                <a:gdLst/>
                <a:ahLst/>
                <a:cxnLst/>
                <a:rect l="l" t="t" r="r" b="b"/>
                <a:pathLst>
                  <a:path w="25161" h="8715" extrusionOk="0">
                    <a:moveTo>
                      <a:pt x="0" y="1"/>
                    </a:moveTo>
                    <a:lnTo>
                      <a:pt x="0" y="1"/>
                    </a:lnTo>
                    <a:cubicBezTo>
                      <a:pt x="0" y="1"/>
                      <a:pt x="126" y="3524"/>
                      <a:pt x="1888" y="5537"/>
                    </a:cubicBezTo>
                    <a:cubicBezTo>
                      <a:pt x="3154" y="6985"/>
                      <a:pt x="5397" y="7521"/>
                      <a:pt x="7072" y="7521"/>
                    </a:cubicBezTo>
                    <a:cubicBezTo>
                      <a:pt x="7725" y="7521"/>
                      <a:pt x="8292" y="7440"/>
                      <a:pt x="8680" y="7299"/>
                    </a:cubicBezTo>
                    <a:cubicBezTo>
                      <a:pt x="10001" y="6818"/>
                      <a:pt x="9832" y="3247"/>
                      <a:pt x="11126" y="3247"/>
                    </a:cubicBezTo>
                    <a:cubicBezTo>
                      <a:pt x="11188" y="3247"/>
                      <a:pt x="11254" y="3255"/>
                      <a:pt x="11323" y="3272"/>
                    </a:cubicBezTo>
                    <a:cubicBezTo>
                      <a:pt x="12832" y="3649"/>
                      <a:pt x="12581" y="5285"/>
                      <a:pt x="13209" y="6795"/>
                    </a:cubicBezTo>
                    <a:cubicBezTo>
                      <a:pt x="13839" y="8304"/>
                      <a:pt x="14467" y="8178"/>
                      <a:pt x="17236" y="8557"/>
                    </a:cubicBezTo>
                    <a:cubicBezTo>
                      <a:pt x="17985" y="8659"/>
                      <a:pt x="18725" y="8715"/>
                      <a:pt x="19425" y="8715"/>
                    </a:cubicBezTo>
                    <a:cubicBezTo>
                      <a:pt x="21313" y="8715"/>
                      <a:pt x="22917" y="8308"/>
                      <a:pt x="23651" y="7299"/>
                    </a:cubicBezTo>
                    <a:cubicBezTo>
                      <a:pt x="24658" y="5914"/>
                      <a:pt x="25161" y="1637"/>
                      <a:pt x="24154" y="1385"/>
                    </a:cubicBezTo>
                    <a:cubicBezTo>
                      <a:pt x="23958" y="1336"/>
                      <a:pt x="23671" y="1315"/>
                      <a:pt x="23309" y="1315"/>
                    </a:cubicBezTo>
                    <a:cubicBezTo>
                      <a:pt x="21814" y="1315"/>
                      <a:pt x="19041" y="1661"/>
                      <a:pt x="16104" y="1762"/>
                    </a:cubicBezTo>
                    <a:cubicBezTo>
                      <a:pt x="12454" y="1887"/>
                      <a:pt x="11070" y="2014"/>
                      <a:pt x="11070" y="2014"/>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2">
                <a:extLst>
                  <a:ext uri="{FF2B5EF4-FFF2-40B4-BE49-F238E27FC236}">
                    <a16:creationId xmlns:a16="http://schemas.microsoft.com/office/drawing/2014/main" id="{68AF6432-8E35-E066-90E9-B945EC645339}"/>
                  </a:ext>
                </a:extLst>
              </p:cNvPr>
              <p:cNvSpPr/>
              <p:nvPr/>
            </p:nvSpPr>
            <p:spPr>
              <a:xfrm>
                <a:off x="5962607" y="2865971"/>
                <a:ext cx="504162" cy="183393"/>
              </a:xfrm>
              <a:custGeom>
                <a:avLst/>
                <a:gdLst/>
                <a:ahLst/>
                <a:cxnLst/>
                <a:rect l="l" t="t" r="r" b="b"/>
                <a:pathLst>
                  <a:path w="25605" h="9314" extrusionOk="0">
                    <a:moveTo>
                      <a:pt x="631" y="665"/>
                    </a:moveTo>
                    <a:lnTo>
                      <a:pt x="11320" y="2610"/>
                    </a:lnTo>
                    <a:cubicBezTo>
                      <a:pt x="11341" y="2612"/>
                      <a:pt x="11361" y="2614"/>
                      <a:pt x="11381" y="2614"/>
                    </a:cubicBezTo>
                    <a:cubicBezTo>
                      <a:pt x="11388" y="2614"/>
                      <a:pt x="11394" y="2613"/>
                      <a:pt x="11401" y="2613"/>
                    </a:cubicBezTo>
                    <a:cubicBezTo>
                      <a:pt x="11415" y="2612"/>
                      <a:pt x="12824" y="2486"/>
                      <a:pt x="16417" y="2362"/>
                    </a:cubicBezTo>
                    <a:cubicBezTo>
                      <a:pt x="17930" y="2310"/>
                      <a:pt x="19387" y="2195"/>
                      <a:pt x="20673" y="2093"/>
                    </a:cubicBezTo>
                    <a:cubicBezTo>
                      <a:pt x="21841" y="2000"/>
                      <a:pt x="22900" y="1916"/>
                      <a:pt x="23625" y="1916"/>
                    </a:cubicBezTo>
                    <a:cubicBezTo>
                      <a:pt x="23955" y="1916"/>
                      <a:pt x="24215" y="1933"/>
                      <a:pt x="24385" y="1975"/>
                    </a:cubicBezTo>
                    <a:cubicBezTo>
                      <a:pt x="24430" y="1987"/>
                      <a:pt x="24501" y="2062"/>
                      <a:pt x="24565" y="2236"/>
                    </a:cubicBezTo>
                    <a:cubicBezTo>
                      <a:pt x="24974" y="3361"/>
                      <a:pt x="24478" y="6366"/>
                      <a:pt x="23711" y="7420"/>
                    </a:cubicBezTo>
                    <a:cubicBezTo>
                      <a:pt x="23099" y="8262"/>
                      <a:pt x="21659" y="8712"/>
                      <a:pt x="19705" y="8712"/>
                    </a:cubicBezTo>
                    <a:cubicBezTo>
                      <a:pt x="19050" y="8712"/>
                      <a:pt x="18337" y="8661"/>
                      <a:pt x="17579" y="8558"/>
                    </a:cubicBezTo>
                    <a:cubicBezTo>
                      <a:pt x="17232" y="8511"/>
                      <a:pt x="16918" y="8470"/>
                      <a:pt x="16633" y="8435"/>
                    </a:cubicBezTo>
                    <a:cubicBezTo>
                      <a:pt x="14679" y="8189"/>
                      <a:pt x="14274" y="8138"/>
                      <a:pt x="13790" y="6979"/>
                    </a:cubicBezTo>
                    <a:cubicBezTo>
                      <a:pt x="13606" y="6538"/>
                      <a:pt x="13501" y="6081"/>
                      <a:pt x="13399" y="5639"/>
                    </a:cubicBezTo>
                    <a:cubicBezTo>
                      <a:pt x="13165" y="4630"/>
                      <a:pt x="12923" y="3585"/>
                      <a:pt x="11698" y="3280"/>
                    </a:cubicBezTo>
                    <a:cubicBezTo>
                      <a:pt x="11605" y="3256"/>
                      <a:pt x="11509" y="3243"/>
                      <a:pt x="11413" y="3243"/>
                    </a:cubicBezTo>
                    <a:lnTo>
                      <a:pt x="11411" y="3243"/>
                    </a:lnTo>
                    <a:cubicBezTo>
                      <a:pt x="10544" y="3243"/>
                      <a:pt x="10208" y="4368"/>
                      <a:pt x="9908" y="5373"/>
                    </a:cubicBezTo>
                    <a:cubicBezTo>
                      <a:pt x="9663" y="6197"/>
                      <a:pt x="9384" y="7132"/>
                      <a:pt x="8881" y="7314"/>
                    </a:cubicBezTo>
                    <a:cubicBezTo>
                      <a:pt x="8510" y="7449"/>
                      <a:pt x="7974" y="7526"/>
                      <a:pt x="7358" y="7526"/>
                    </a:cubicBezTo>
                    <a:cubicBezTo>
                      <a:pt x="5757" y="7526"/>
                      <a:pt x="3616" y="7007"/>
                      <a:pt x="2417" y="5638"/>
                    </a:cubicBezTo>
                    <a:cubicBezTo>
                      <a:pt x="1077" y="4107"/>
                      <a:pt x="720" y="1609"/>
                      <a:pt x="631" y="665"/>
                    </a:cubicBezTo>
                    <a:close/>
                    <a:moveTo>
                      <a:pt x="306" y="0"/>
                    </a:moveTo>
                    <a:cubicBezTo>
                      <a:pt x="234" y="0"/>
                      <a:pt x="163" y="26"/>
                      <a:pt x="107" y="74"/>
                    </a:cubicBezTo>
                    <a:cubicBezTo>
                      <a:pt x="39" y="133"/>
                      <a:pt x="1" y="221"/>
                      <a:pt x="3" y="311"/>
                    </a:cubicBezTo>
                    <a:cubicBezTo>
                      <a:pt x="9" y="460"/>
                      <a:pt x="154" y="3965"/>
                      <a:pt x="1964" y="6034"/>
                    </a:cubicBezTo>
                    <a:cubicBezTo>
                      <a:pt x="3317" y="7579"/>
                      <a:pt x="5621" y="8121"/>
                      <a:pt x="7353" y="8121"/>
                    </a:cubicBezTo>
                    <a:cubicBezTo>
                      <a:pt x="8062" y="8121"/>
                      <a:pt x="8675" y="8030"/>
                      <a:pt x="9088" y="7880"/>
                    </a:cubicBezTo>
                    <a:cubicBezTo>
                      <a:pt x="9874" y="7594"/>
                      <a:pt x="10184" y="6552"/>
                      <a:pt x="10484" y="5544"/>
                    </a:cubicBezTo>
                    <a:cubicBezTo>
                      <a:pt x="10794" y="4506"/>
                      <a:pt x="11020" y="3848"/>
                      <a:pt x="11440" y="3848"/>
                    </a:cubicBezTo>
                    <a:cubicBezTo>
                      <a:pt x="11477" y="3848"/>
                      <a:pt x="11514" y="3853"/>
                      <a:pt x="11554" y="3863"/>
                    </a:cubicBezTo>
                    <a:cubicBezTo>
                      <a:pt x="12380" y="4069"/>
                      <a:pt x="12563" y="4692"/>
                      <a:pt x="12813" y="5775"/>
                    </a:cubicBezTo>
                    <a:cubicBezTo>
                      <a:pt x="12916" y="6219"/>
                      <a:pt x="13032" y="6723"/>
                      <a:pt x="13235" y="7209"/>
                    </a:cubicBezTo>
                    <a:cubicBezTo>
                      <a:pt x="13853" y="8690"/>
                      <a:pt x="14534" y="8776"/>
                      <a:pt x="16557" y="9031"/>
                    </a:cubicBezTo>
                    <a:cubicBezTo>
                      <a:pt x="16841" y="9067"/>
                      <a:pt x="17152" y="9106"/>
                      <a:pt x="17499" y="9153"/>
                    </a:cubicBezTo>
                    <a:cubicBezTo>
                      <a:pt x="18288" y="9261"/>
                      <a:pt x="19028" y="9313"/>
                      <a:pt x="19712" y="9313"/>
                    </a:cubicBezTo>
                    <a:cubicBezTo>
                      <a:pt x="21877" y="9313"/>
                      <a:pt x="23465" y="8781"/>
                      <a:pt x="24197" y="7774"/>
                    </a:cubicBezTo>
                    <a:cubicBezTo>
                      <a:pt x="25082" y="6559"/>
                      <a:pt x="25605" y="3339"/>
                      <a:pt x="25131" y="2032"/>
                    </a:cubicBezTo>
                    <a:cubicBezTo>
                      <a:pt x="25001" y="1675"/>
                      <a:pt x="24799" y="1461"/>
                      <a:pt x="24531" y="1393"/>
                    </a:cubicBezTo>
                    <a:cubicBezTo>
                      <a:pt x="24308" y="1337"/>
                      <a:pt x="23997" y="1314"/>
                      <a:pt x="23606" y="1314"/>
                    </a:cubicBezTo>
                    <a:cubicBezTo>
                      <a:pt x="22874" y="1314"/>
                      <a:pt x="21861" y="1395"/>
                      <a:pt x="20625" y="1494"/>
                    </a:cubicBezTo>
                    <a:cubicBezTo>
                      <a:pt x="19346" y="1595"/>
                      <a:pt x="17897" y="1710"/>
                      <a:pt x="16396" y="1762"/>
                    </a:cubicBezTo>
                    <a:cubicBezTo>
                      <a:pt x="13120" y="1876"/>
                      <a:pt x="11646" y="1990"/>
                      <a:pt x="11389" y="2011"/>
                    </a:cubicBezTo>
                    <a:lnTo>
                      <a:pt x="358" y="5"/>
                    </a:lnTo>
                    <a:cubicBezTo>
                      <a:pt x="341" y="2"/>
                      <a:pt x="323" y="0"/>
                      <a:pt x="30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2">
                <a:extLst>
                  <a:ext uri="{FF2B5EF4-FFF2-40B4-BE49-F238E27FC236}">
                    <a16:creationId xmlns:a16="http://schemas.microsoft.com/office/drawing/2014/main" id="{8B9C2F9E-A219-376C-A3E4-25756A5C88E1}"/>
                  </a:ext>
                </a:extLst>
              </p:cNvPr>
              <p:cNvSpPr/>
              <p:nvPr/>
            </p:nvSpPr>
            <p:spPr>
              <a:xfrm>
                <a:off x="6240184" y="2917874"/>
                <a:ext cx="212278" cy="118027"/>
              </a:xfrm>
              <a:custGeom>
                <a:avLst/>
                <a:gdLst/>
                <a:ahLst/>
                <a:cxnLst/>
                <a:rect l="l" t="t" r="r" b="b"/>
                <a:pathLst>
                  <a:path w="11026" h="6343" extrusionOk="0">
                    <a:moveTo>
                      <a:pt x="10844" y="0"/>
                    </a:moveTo>
                    <a:lnTo>
                      <a:pt x="0" y="5378"/>
                    </a:lnTo>
                    <a:cubicBezTo>
                      <a:pt x="577" y="5900"/>
                      <a:pt x="1461" y="5917"/>
                      <a:pt x="3420" y="6185"/>
                    </a:cubicBezTo>
                    <a:cubicBezTo>
                      <a:pt x="4169" y="6287"/>
                      <a:pt x="4909" y="6343"/>
                      <a:pt x="5609" y="6343"/>
                    </a:cubicBezTo>
                    <a:cubicBezTo>
                      <a:pt x="7497" y="6343"/>
                      <a:pt x="9101" y="5936"/>
                      <a:pt x="9835" y="4927"/>
                    </a:cubicBezTo>
                    <a:cubicBezTo>
                      <a:pt x="10565" y="3924"/>
                      <a:pt x="11026" y="1410"/>
                      <a:pt x="10844"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2">
                <a:extLst>
                  <a:ext uri="{FF2B5EF4-FFF2-40B4-BE49-F238E27FC236}">
                    <a16:creationId xmlns:a16="http://schemas.microsoft.com/office/drawing/2014/main" id="{C3DCA113-3E95-21CB-BF80-5E1DE07664FD}"/>
                  </a:ext>
                </a:extLst>
              </p:cNvPr>
              <p:cNvSpPr/>
              <p:nvPr/>
            </p:nvSpPr>
            <p:spPr>
              <a:xfrm>
                <a:off x="6021965" y="2906225"/>
                <a:ext cx="270247" cy="107458"/>
              </a:xfrm>
              <a:custGeom>
                <a:avLst/>
                <a:gdLst/>
                <a:ahLst/>
                <a:cxnLst/>
                <a:rect l="l" t="t" r="r" b="b"/>
                <a:pathLst>
                  <a:path w="14037" h="5775" extrusionOk="0">
                    <a:moveTo>
                      <a:pt x="14037" y="0"/>
                    </a:moveTo>
                    <a:lnTo>
                      <a:pt x="14037" y="0"/>
                    </a:lnTo>
                    <a:cubicBezTo>
                      <a:pt x="13899" y="5"/>
                      <a:pt x="13760" y="12"/>
                      <a:pt x="13622" y="17"/>
                    </a:cubicBezTo>
                    <a:cubicBezTo>
                      <a:pt x="12538" y="54"/>
                      <a:pt x="11658" y="90"/>
                      <a:pt x="10951" y="125"/>
                    </a:cubicBezTo>
                    <a:lnTo>
                      <a:pt x="1" y="4348"/>
                    </a:lnTo>
                    <a:cubicBezTo>
                      <a:pt x="1302" y="5377"/>
                      <a:pt x="3161" y="5774"/>
                      <a:pt x="4599" y="5774"/>
                    </a:cubicBezTo>
                    <a:cubicBezTo>
                      <a:pt x="5248" y="5774"/>
                      <a:pt x="5812" y="5693"/>
                      <a:pt x="6198" y="5553"/>
                    </a:cubicBezTo>
                    <a:cubicBezTo>
                      <a:pt x="7519" y="5072"/>
                      <a:pt x="7350" y="1501"/>
                      <a:pt x="8644" y="1501"/>
                    </a:cubicBezTo>
                    <a:cubicBezTo>
                      <a:pt x="8706" y="1501"/>
                      <a:pt x="8772" y="1509"/>
                      <a:pt x="8841" y="1526"/>
                    </a:cubicBezTo>
                    <a:cubicBezTo>
                      <a:pt x="9742" y="1751"/>
                      <a:pt x="10015" y="2427"/>
                      <a:pt x="10222" y="3255"/>
                    </a:cubicBezTo>
                    <a:lnTo>
                      <a:pt x="14037"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2">
                <a:extLst>
                  <a:ext uri="{FF2B5EF4-FFF2-40B4-BE49-F238E27FC236}">
                    <a16:creationId xmlns:a16="http://schemas.microsoft.com/office/drawing/2014/main" id="{C4BB60B6-2434-231C-9C27-7AD156AC7E12}"/>
                  </a:ext>
                </a:extLst>
              </p:cNvPr>
              <p:cNvSpPr/>
              <p:nvPr/>
            </p:nvSpPr>
            <p:spPr>
              <a:xfrm>
                <a:off x="6163287" y="2984859"/>
                <a:ext cx="96816" cy="153956"/>
              </a:xfrm>
              <a:custGeom>
                <a:avLst/>
                <a:gdLst/>
                <a:ahLst/>
                <a:cxnLst/>
                <a:rect l="l" t="t" r="r" b="b"/>
                <a:pathLst>
                  <a:path w="4917" h="7819" extrusionOk="0">
                    <a:moveTo>
                      <a:pt x="438" y="1"/>
                    </a:moveTo>
                    <a:cubicBezTo>
                      <a:pt x="288" y="4"/>
                      <a:pt x="133" y="123"/>
                      <a:pt x="127" y="289"/>
                    </a:cubicBezTo>
                    <a:cubicBezTo>
                      <a:pt x="125" y="322"/>
                      <a:pt x="1" y="3588"/>
                      <a:pt x="1" y="5584"/>
                    </a:cubicBezTo>
                    <a:cubicBezTo>
                      <a:pt x="1" y="6547"/>
                      <a:pt x="167" y="7128"/>
                      <a:pt x="539" y="7467"/>
                    </a:cubicBezTo>
                    <a:cubicBezTo>
                      <a:pt x="844" y="7744"/>
                      <a:pt x="1254" y="7819"/>
                      <a:pt x="1696" y="7819"/>
                    </a:cubicBezTo>
                    <a:cubicBezTo>
                      <a:pt x="1947" y="7819"/>
                      <a:pt x="2209" y="7795"/>
                      <a:pt x="2467" y="7770"/>
                    </a:cubicBezTo>
                    <a:cubicBezTo>
                      <a:pt x="3927" y="7637"/>
                      <a:pt x="4737" y="6975"/>
                      <a:pt x="4770" y="6947"/>
                    </a:cubicBezTo>
                    <a:cubicBezTo>
                      <a:pt x="4899" y="6841"/>
                      <a:pt x="4916" y="6652"/>
                      <a:pt x="4810" y="6524"/>
                    </a:cubicBezTo>
                    <a:cubicBezTo>
                      <a:pt x="4750" y="6452"/>
                      <a:pt x="4665" y="6415"/>
                      <a:pt x="4579" y="6415"/>
                    </a:cubicBezTo>
                    <a:cubicBezTo>
                      <a:pt x="4511" y="6415"/>
                      <a:pt x="4443" y="6438"/>
                      <a:pt x="4387" y="6485"/>
                    </a:cubicBezTo>
                    <a:cubicBezTo>
                      <a:pt x="4380" y="6490"/>
                      <a:pt x="3675" y="7056"/>
                      <a:pt x="2412" y="7171"/>
                    </a:cubicBezTo>
                    <a:cubicBezTo>
                      <a:pt x="2133" y="7197"/>
                      <a:pt x="1888" y="7217"/>
                      <a:pt x="1678" y="7217"/>
                    </a:cubicBezTo>
                    <a:cubicBezTo>
                      <a:pt x="1349" y="7217"/>
                      <a:pt x="1104" y="7169"/>
                      <a:pt x="943" y="7022"/>
                    </a:cubicBezTo>
                    <a:cubicBezTo>
                      <a:pt x="713" y="6812"/>
                      <a:pt x="602" y="6341"/>
                      <a:pt x="602" y="5584"/>
                    </a:cubicBezTo>
                    <a:cubicBezTo>
                      <a:pt x="602" y="3600"/>
                      <a:pt x="726" y="344"/>
                      <a:pt x="727" y="312"/>
                    </a:cubicBezTo>
                    <a:cubicBezTo>
                      <a:pt x="733" y="146"/>
                      <a:pt x="604" y="6"/>
                      <a:pt x="43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2">
                <a:extLst>
                  <a:ext uri="{FF2B5EF4-FFF2-40B4-BE49-F238E27FC236}">
                    <a16:creationId xmlns:a16="http://schemas.microsoft.com/office/drawing/2014/main" id="{E7F0CABD-CD66-58A4-4CD3-7E7C053BEADA}"/>
                  </a:ext>
                </a:extLst>
              </p:cNvPr>
              <p:cNvSpPr/>
              <p:nvPr/>
            </p:nvSpPr>
            <p:spPr>
              <a:xfrm>
                <a:off x="6246852" y="3132928"/>
                <a:ext cx="167227" cy="107803"/>
              </a:xfrm>
              <a:custGeom>
                <a:avLst/>
                <a:gdLst/>
                <a:ahLst/>
                <a:cxnLst/>
                <a:rect l="l" t="t" r="r" b="b"/>
                <a:pathLst>
                  <a:path w="8493" h="5475" extrusionOk="0">
                    <a:moveTo>
                      <a:pt x="5466" y="602"/>
                    </a:moveTo>
                    <a:cubicBezTo>
                      <a:pt x="5587" y="602"/>
                      <a:pt x="5708" y="611"/>
                      <a:pt x="5827" y="627"/>
                    </a:cubicBezTo>
                    <a:cubicBezTo>
                      <a:pt x="6867" y="775"/>
                      <a:pt x="7554" y="1282"/>
                      <a:pt x="7713" y="2016"/>
                    </a:cubicBezTo>
                    <a:cubicBezTo>
                      <a:pt x="7853" y="2665"/>
                      <a:pt x="7553" y="3352"/>
                      <a:pt x="6967" y="3724"/>
                    </a:cubicBezTo>
                    <a:cubicBezTo>
                      <a:pt x="5837" y="4442"/>
                      <a:pt x="3276" y="4874"/>
                      <a:pt x="2009" y="4874"/>
                    </a:cubicBezTo>
                    <a:cubicBezTo>
                      <a:pt x="1754" y="4874"/>
                      <a:pt x="1552" y="4857"/>
                      <a:pt x="1424" y="4821"/>
                    </a:cubicBezTo>
                    <a:cubicBezTo>
                      <a:pt x="1049" y="4714"/>
                      <a:pt x="758" y="4452"/>
                      <a:pt x="681" y="4154"/>
                    </a:cubicBezTo>
                    <a:cubicBezTo>
                      <a:pt x="647" y="4028"/>
                      <a:pt x="641" y="3844"/>
                      <a:pt x="799" y="3687"/>
                    </a:cubicBezTo>
                    <a:cubicBezTo>
                      <a:pt x="809" y="3677"/>
                      <a:pt x="818" y="3666"/>
                      <a:pt x="826" y="3655"/>
                    </a:cubicBezTo>
                    <a:cubicBezTo>
                      <a:pt x="851" y="3622"/>
                      <a:pt x="3149" y="602"/>
                      <a:pt x="5466" y="602"/>
                    </a:cubicBezTo>
                    <a:close/>
                    <a:moveTo>
                      <a:pt x="5469" y="1"/>
                    </a:moveTo>
                    <a:cubicBezTo>
                      <a:pt x="2918" y="1"/>
                      <a:pt x="573" y="2996"/>
                      <a:pt x="358" y="3277"/>
                    </a:cubicBezTo>
                    <a:cubicBezTo>
                      <a:pt x="95" y="3552"/>
                      <a:pt x="0" y="3924"/>
                      <a:pt x="98" y="4305"/>
                    </a:cubicBezTo>
                    <a:cubicBezTo>
                      <a:pt x="230" y="4813"/>
                      <a:pt x="675" y="5232"/>
                      <a:pt x="1259" y="5398"/>
                    </a:cubicBezTo>
                    <a:cubicBezTo>
                      <a:pt x="1437" y="5449"/>
                      <a:pt x="1701" y="5474"/>
                      <a:pt x="2025" y="5474"/>
                    </a:cubicBezTo>
                    <a:cubicBezTo>
                      <a:pt x="3479" y="5474"/>
                      <a:pt x="6108" y="4982"/>
                      <a:pt x="7289" y="4230"/>
                    </a:cubicBezTo>
                    <a:cubicBezTo>
                      <a:pt x="8086" y="3724"/>
                      <a:pt x="8493" y="2783"/>
                      <a:pt x="8300" y="1889"/>
                    </a:cubicBezTo>
                    <a:cubicBezTo>
                      <a:pt x="8085" y="895"/>
                      <a:pt x="7215" y="218"/>
                      <a:pt x="5913" y="32"/>
                    </a:cubicBezTo>
                    <a:cubicBezTo>
                      <a:pt x="5764" y="11"/>
                      <a:pt x="5616" y="1"/>
                      <a:pt x="54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2">
                <a:extLst>
                  <a:ext uri="{FF2B5EF4-FFF2-40B4-BE49-F238E27FC236}">
                    <a16:creationId xmlns:a16="http://schemas.microsoft.com/office/drawing/2014/main" id="{BFE20996-6A91-AFFE-FFD0-D3B9F091ADC1}"/>
                  </a:ext>
                </a:extLst>
              </p:cNvPr>
              <p:cNvSpPr/>
              <p:nvPr/>
            </p:nvSpPr>
            <p:spPr>
              <a:xfrm>
                <a:off x="6254846" y="3150826"/>
                <a:ext cx="141473" cy="68817"/>
              </a:xfrm>
              <a:custGeom>
                <a:avLst/>
                <a:gdLst/>
                <a:ahLst/>
                <a:cxnLst/>
                <a:rect l="l" t="t" r="r" b="b"/>
                <a:pathLst>
                  <a:path w="7185" h="3495" extrusionOk="0">
                    <a:moveTo>
                      <a:pt x="6849" y="1"/>
                    </a:moveTo>
                    <a:cubicBezTo>
                      <a:pt x="6780" y="1"/>
                      <a:pt x="6711" y="24"/>
                      <a:pt x="6655" y="72"/>
                    </a:cubicBezTo>
                    <a:cubicBezTo>
                      <a:pt x="6623" y="99"/>
                      <a:pt x="3422" y="2774"/>
                      <a:pt x="295" y="2893"/>
                    </a:cubicBezTo>
                    <a:cubicBezTo>
                      <a:pt x="130" y="2899"/>
                      <a:pt x="1" y="3036"/>
                      <a:pt x="3" y="3199"/>
                    </a:cubicBezTo>
                    <a:cubicBezTo>
                      <a:pt x="7" y="3363"/>
                      <a:pt x="141" y="3494"/>
                      <a:pt x="303" y="3494"/>
                    </a:cubicBezTo>
                    <a:cubicBezTo>
                      <a:pt x="304" y="3494"/>
                      <a:pt x="305" y="3494"/>
                      <a:pt x="305" y="3494"/>
                    </a:cubicBezTo>
                    <a:lnTo>
                      <a:pt x="317" y="3494"/>
                    </a:lnTo>
                    <a:cubicBezTo>
                      <a:pt x="3654" y="3366"/>
                      <a:pt x="6905" y="647"/>
                      <a:pt x="7042" y="530"/>
                    </a:cubicBezTo>
                    <a:cubicBezTo>
                      <a:pt x="7169" y="424"/>
                      <a:pt x="7185" y="234"/>
                      <a:pt x="7078" y="107"/>
                    </a:cubicBezTo>
                    <a:cubicBezTo>
                      <a:pt x="7019" y="37"/>
                      <a:pt x="6934" y="1"/>
                      <a:pt x="684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2">
                <a:extLst>
                  <a:ext uri="{FF2B5EF4-FFF2-40B4-BE49-F238E27FC236}">
                    <a16:creationId xmlns:a16="http://schemas.microsoft.com/office/drawing/2014/main" id="{75A41AE3-741E-7DF7-8404-9CB28185FBF6}"/>
                  </a:ext>
                </a:extLst>
              </p:cNvPr>
              <p:cNvSpPr/>
              <p:nvPr/>
            </p:nvSpPr>
            <p:spPr>
              <a:xfrm>
                <a:off x="6198946" y="2791739"/>
                <a:ext cx="209068" cy="89373"/>
              </a:xfrm>
              <a:custGeom>
                <a:avLst/>
                <a:gdLst/>
                <a:ahLst/>
                <a:cxnLst/>
                <a:rect l="l" t="t" r="r" b="b"/>
                <a:pathLst>
                  <a:path w="10618" h="4539" extrusionOk="0">
                    <a:moveTo>
                      <a:pt x="6923" y="0"/>
                    </a:moveTo>
                    <a:cubicBezTo>
                      <a:pt x="6677" y="0"/>
                      <a:pt x="6423" y="14"/>
                      <a:pt x="6164" y="45"/>
                    </a:cubicBezTo>
                    <a:cubicBezTo>
                      <a:pt x="4025" y="296"/>
                      <a:pt x="2516" y="2435"/>
                      <a:pt x="1761" y="2812"/>
                    </a:cubicBezTo>
                    <a:cubicBezTo>
                      <a:pt x="1007" y="3189"/>
                      <a:pt x="0" y="3190"/>
                      <a:pt x="0" y="3190"/>
                    </a:cubicBezTo>
                    <a:cubicBezTo>
                      <a:pt x="0" y="3190"/>
                      <a:pt x="1252" y="4538"/>
                      <a:pt x="1987" y="4538"/>
                    </a:cubicBezTo>
                    <a:cubicBezTo>
                      <a:pt x="2092" y="4538"/>
                      <a:pt x="2186" y="4511"/>
                      <a:pt x="2265" y="4448"/>
                    </a:cubicBezTo>
                    <a:cubicBezTo>
                      <a:pt x="2894" y="3944"/>
                      <a:pt x="5158" y="1680"/>
                      <a:pt x="7800" y="1428"/>
                    </a:cubicBezTo>
                    <a:cubicBezTo>
                      <a:pt x="8398" y="1372"/>
                      <a:pt x="8879" y="1353"/>
                      <a:pt x="9262" y="1353"/>
                    </a:cubicBezTo>
                    <a:cubicBezTo>
                      <a:pt x="9948" y="1353"/>
                      <a:pt x="10319" y="1412"/>
                      <a:pt x="10475" y="1412"/>
                    </a:cubicBezTo>
                    <a:cubicBezTo>
                      <a:pt x="10618" y="1412"/>
                      <a:pt x="10581" y="1363"/>
                      <a:pt x="10442" y="1177"/>
                    </a:cubicBezTo>
                    <a:cubicBezTo>
                      <a:pt x="10111" y="734"/>
                      <a:pt x="8710" y="0"/>
                      <a:pt x="692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2">
                <a:extLst>
                  <a:ext uri="{FF2B5EF4-FFF2-40B4-BE49-F238E27FC236}">
                    <a16:creationId xmlns:a16="http://schemas.microsoft.com/office/drawing/2014/main" id="{22341952-DCF2-55CE-F316-A7BAE0DF7309}"/>
                  </a:ext>
                </a:extLst>
              </p:cNvPr>
              <p:cNvSpPr/>
              <p:nvPr/>
            </p:nvSpPr>
            <p:spPr>
              <a:xfrm>
                <a:off x="6191090" y="2785773"/>
                <a:ext cx="223206" cy="101226"/>
              </a:xfrm>
              <a:custGeom>
                <a:avLst/>
                <a:gdLst/>
                <a:ahLst/>
                <a:cxnLst/>
                <a:rect l="l" t="t" r="r" b="b"/>
                <a:pathLst>
                  <a:path w="11336" h="5141" extrusionOk="0">
                    <a:moveTo>
                      <a:pt x="7328" y="603"/>
                    </a:moveTo>
                    <a:cubicBezTo>
                      <a:pt x="8652" y="603"/>
                      <a:pt x="9715" y="1022"/>
                      <a:pt x="10257" y="1371"/>
                    </a:cubicBezTo>
                    <a:cubicBezTo>
                      <a:pt x="10092" y="1362"/>
                      <a:pt x="9896" y="1356"/>
                      <a:pt x="9665" y="1356"/>
                    </a:cubicBezTo>
                    <a:cubicBezTo>
                      <a:pt x="9272" y="1356"/>
                      <a:pt x="8779" y="1374"/>
                      <a:pt x="8171" y="1433"/>
                    </a:cubicBezTo>
                    <a:cubicBezTo>
                      <a:pt x="5769" y="1661"/>
                      <a:pt x="3676" y="3479"/>
                      <a:pt x="2782" y="4254"/>
                    </a:cubicBezTo>
                    <a:cubicBezTo>
                      <a:pt x="2657" y="4365"/>
                      <a:pt x="2553" y="4454"/>
                      <a:pt x="2476" y="4515"/>
                    </a:cubicBezTo>
                    <a:cubicBezTo>
                      <a:pt x="2451" y="4535"/>
                      <a:pt x="2418" y="4544"/>
                      <a:pt x="2376" y="4544"/>
                    </a:cubicBezTo>
                    <a:cubicBezTo>
                      <a:pt x="2128" y="4544"/>
                      <a:pt x="1605" y="4215"/>
                      <a:pt x="1076" y="3739"/>
                    </a:cubicBezTo>
                    <a:cubicBezTo>
                      <a:pt x="1441" y="3686"/>
                      <a:pt x="1897" y="3583"/>
                      <a:pt x="2295" y="3384"/>
                    </a:cubicBezTo>
                    <a:cubicBezTo>
                      <a:pt x="2561" y="3251"/>
                      <a:pt x="2864" y="2972"/>
                      <a:pt x="3248" y="2616"/>
                    </a:cubicBezTo>
                    <a:cubicBezTo>
                      <a:pt x="4072" y="1853"/>
                      <a:pt x="5201" y="810"/>
                      <a:pt x="6599" y="645"/>
                    </a:cubicBezTo>
                    <a:cubicBezTo>
                      <a:pt x="6849" y="616"/>
                      <a:pt x="7092" y="603"/>
                      <a:pt x="7328" y="603"/>
                    </a:cubicBezTo>
                    <a:close/>
                    <a:moveTo>
                      <a:pt x="7341" y="1"/>
                    </a:moveTo>
                    <a:cubicBezTo>
                      <a:pt x="7078" y="1"/>
                      <a:pt x="6806" y="16"/>
                      <a:pt x="6528" y="49"/>
                    </a:cubicBezTo>
                    <a:cubicBezTo>
                      <a:pt x="4937" y="236"/>
                      <a:pt x="3675" y="1403"/>
                      <a:pt x="2840" y="2174"/>
                    </a:cubicBezTo>
                    <a:cubicBezTo>
                      <a:pt x="2505" y="2484"/>
                      <a:pt x="2214" y="2752"/>
                      <a:pt x="2026" y="2847"/>
                    </a:cubicBezTo>
                    <a:cubicBezTo>
                      <a:pt x="1346" y="3186"/>
                      <a:pt x="409" y="3192"/>
                      <a:pt x="399" y="3192"/>
                    </a:cubicBezTo>
                    <a:cubicBezTo>
                      <a:pt x="136" y="3192"/>
                      <a:pt x="1" y="3505"/>
                      <a:pt x="179" y="3697"/>
                    </a:cubicBezTo>
                    <a:cubicBezTo>
                      <a:pt x="533" y="4079"/>
                      <a:pt x="1592" y="5140"/>
                      <a:pt x="2392" y="5140"/>
                    </a:cubicBezTo>
                    <a:cubicBezTo>
                      <a:pt x="2559" y="5140"/>
                      <a:pt x="2715" y="5094"/>
                      <a:pt x="2851" y="4986"/>
                    </a:cubicBezTo>
                    <a:cubicBezTo>
                      <a:pt x="2934" y="4920"/>
                      <a:pt x="3043" y="4825"/>
                      <a:pt x="3177" y="4709"/>
                    </a:cubicBezTo>
                    <a:cubicBezTo>
                      <a:pt x="4027" y="3970"/>
                      <a:pt x="6017" y="2241"/>
                      <a:pt x="8228" y="2031"/>
                    </a:cubicBezTo>
                    <a:cubicBezTo>
                      <a:pt x="8816" y="1975"/>
                      <a:pt x="9291" y="1957"/>
                      <a:pt x="9668" y="1957"/>
                    </a:cubicBezTo>
                    <a:cubicBezTo>
                      <a:pt x="10121" y="1957"/>
                      <a:pt x="10432" y="1983"/>
                      <a:pt x="10628" y="1999"/>
                    </a:cubicBezTo>
                    <a:cubicBezTo>
                      <a:pt x="10714" y="2007"/>
                      <a:pt x="10792" y="2013"/>
                      <a:pt x="10863" y="2013"/>
                    </a:cubicBezTo>
                    <a:cubicBezTo>
                      <a:pt x="11025" y="2013"/>
                      <a:pt x="11147" y="1979"/>
                      <a:pt x="11224" y="1838"/>
                    </a:cubicBezTo>
                    <a:cubicBezTo>
                      <a:pt x="11336" y="1638"/>
                      <a:pt x="11212" y="1474"/>
                      <a:pt x="11081" y="1300"/>
                    </a:cubicBezTo>
                    <a:cubicBezTo>
                      <a:pt x="10716" y="812"/>
                      <a:pt x="9262" y="1"/>
                      <a:pt x="73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2">
                <a:extLst>
                  <a:ext uri="{FF2B5EF4-FFF2-40B4-BE49-F238E27FC236}">
                    <a16:creationId xmlns:a16="http://schemas.microsoft.com/office/drawing/2014/main" id="{ED877902-1EEE-8231-36A9-482DA19D6074}"/>
                  </a:ext>
                </a:extLst>
              </p:cNvPr>
              <p:cNvSpPr/>
              <p:nvPr/>
            </p:nvSpPr>
            <p:spPr>
              <a:xfrm>
                <a:off x="6020574" y="2819660"/>
                <a:ext cx="121428" cy="48575"/>
              </a:xfrm>
              <a:custGeom>
                <a:avLst/>
                <a:gdLst/>
                <a:ahLst/>
                <a:cxnLst/>
                <a:rect l="l" t="t" r="r" b="b"/>
                <a:pathLst>
                  <a:path w="6167" h="2467" extrusionOk="0">
                    <a:moveTo>
                      <a:pt x="1754" y="0"/>
                    </a:moveTo>
                    <a:cubicBezTo>
                      <a:pt x="1672" y="0"/>
                      <a:pt x="1591" y="4"/>
                      <a:pt x="1511" y="10"/>
                    </a:cubicBezTo>
                    <a:cubicBezTo>
                      <a:pt x="1" y="136"/>
                      <a:pt x="126" y="1141"/>
                      <a:pt x="126" y="1141"/>
                    </a:cubicBezTo>
                    <a:cubicBezTo>
                      <a:pt x="126" y="1141"/>
                      <a:pt x="757" y="1267"/>
                      <a:pt x="2895" y="1897"/>
                    </a:cubicBezTo>
                    <a:cubicBezTo>
                      <a:pt x="4372" y="2332"/>
                      <a:pt x="4889" y="2466"/>
                      <a:pt x="5192" y="2466"/>
                    </a:cubicBezTo>
                    <a:cubicBezTo>
                      <a:pt x="5327" y="2466"/>
                      <a:pt x="5420" y="2439"/>
                      <a:pt x="5537" y="2401"/>
                    </a:cubicBezTo>
                    <a:cubicBezTo>
                      <a:pt x="5914" y="2275"/>
                      <a:pt x="6166" y="1268"/>
                      <a:pt x="6166" y="1268"/>
                    </a:cubicBezTo>
                    <a:lnTo>
                      <a:pt x="6166" y="1268"/>
                    </a:lnTo>
                    <a:cubicBezTo>
                      <a:pt x="6079" y="1355"/>
                      <a:pt x="5965" y="1389"/>
                      <a:pt x="5841" y="1389"/>
                    </a:cubicBezTo>
                    <a:cubicBezTo>
                      <a:pt x="5429" y="1389"/>
                      <a:pt x="4907" y="1016"/>
                      <a:pt x="4907" y="1016"/>
                    </a:cubicBezTo>
                    <a:cubicBezTo>
                      <a:pt x="4907" y="1016"/>
                      <a:pt x="3215" y="0"/>
                      <a:pt x="1754"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2">
                <a:extLst>
                  <a:ext uri="{FF2B5EF4-FFF2-40B4-BE49-F238E27FC236}">
                    <a16:creationId xmlns:a16="http://schemas.microsoft.com/office/drawing/2014/main" id="{169D16D7-8064-77FD-2297-00DEC03E5D22}"/>
                  </a:ext>
                </a:extLst>
              </p:cNvPr>
              <p:cNvSpPr/>
              <p:nvPr/>
            </p:nvSpPr>
            <p:spPr>
              <a:xfrm>
                <a:off x="6016262" y="2813753"/>
                <a:ext cx="132100" cy="60429"/>
              </a:xfrm>
              <a:custGeom>
                <a:avLst/>
                <a:gdLst/>
                <a:ahLst/>
                <a:cxnLst/>
                <a:rect l="l" t="t" r="r" b="b"/>
                <a:pathLst>
                  <a:path w="6709" h="3069" extrusionOk="0">
                    <a:moveTo>
                      <a:pt x="1972" y="602"/>
                    </a:moveTo>
                    <a:cubicBezTo>
                      <a:pt x="3327" y="602"/>
                      <a:pt x="4951" y="1562"/>
                      <a:pt x="4952" y="1562"/>
                    </a:cubicBezTo>
                    <a:cubicBezTo>
                      <a:pt x="5025" y="1615"/>
                      <a:pt x="5477" y="1924"/>
                      <a:pt x="5932" y="1980"/>
                    </a:cubicBezTo>
                    <a:cubicBezTo>
                      <a:pt x="5836" y="2209"/>
                      <a:pt x="5731" y="2385"/>
                      <a:pt x="5661" y="2416"/>
                    </a:cubicBezTo>
                    <a:cubicBezTo>
                      <a:pt x="5577" y="2444"/>
                      <a:pt x="5512" y="2466"/>
                      <a:pt x="5406" y="2466"/>
                    </a:cubicBezTo>
                    <a:cubicBezTo>
                      <a:pt x="5157" y="2466"/>
                      <a:pt x="4682" y="2346"/>
                      <a:pt x="3198" y="1910"/>
                    </a:cubicBezTo>
                    <a:cubicBezTo>
                      <a:pt x="1785" y="1494"/>
                      <a:pt x="1028" y="1297"/>
                      <a:pt x="671" y="1209"/>
                    </a:cubicBezTo>
                    <a:cubicBezTo>
                      <a:pt x="695" y="1132"/>
                      <a:pt x="734" y="1060"/>
                      <a:pt x="786" y="997"/>
                    </a:cubicBezTo>
                    <a:cubicBezTo>
                      <a:pt x="960" y="782"/>
                      <a:pt x="1295" y="648"/>
                      <a:pt x="1755" y="610"/>
                    </a:cubicBezTo>
                    <a:cubicBezTo>
                      <a:pt x="1826" y="604"/>
                      <a:pt x="1899" y="602"/>
                      <a:pt x="1972" y="602"/>
                    </a:cubicBezTo>
                    <a:close/>
                    <a:moveTo>
                      <a:pt x="1975" y="0"/>
                    </a:moveTo>
                    <a:cubicBezTo>
                      <a:pt x="1884" y="0"/>
                      <a:pt x="1794" y="4"/>
                      <a:pt x="1705" y="12"/>
                    </a:cubicBezTo>
                    <a:cubicBezTo>
                      <a:pt x="1069" y="64"/>
                      <a:pt x="603" y="268"/>
                      <a:pt x="319" y="619"/>
                    </a:cubicBezTo>
                    <a:cubicBezTo>
                      <a:pt x="0" y="1011"/>
                      <a:pt x="42" y="1433"/>
                      <a:pt x="48" y="1481"/>
                    </a:cubicBezTo>
                    <a:cubicBezTo>
                      <a:pt x="64" y="1609"/>
                      <a:pt x="160" y="1712"/>
                      <a:pt x="287" y="1738"/>
                    </a:cubicBezTo>
                    <a:cubicBezTo>
                      <a:pt x="293" y="1739"/>
                      <a:pt x="939" y="1871"/>
                      <a:pt x="3029" y="2486"/>
                    </a:cubicBezTo>
                    <a:cubicBezTo>
                      <a:pt x="4490" y="2916"/>
                      <a:pt x="5046" y="3068"/>
                      <a:pt x="5409" y="3068"/>
                    </a:cubicBezTo>
                    <a:cubicBezTo>
                      <a:pt x="5574" y="3068"/>
                      <a:pt x="5700" y="3036"/>
                      <a:pt x="5850" y="2986"/>
                    </a:cubicBezTo>
                    <a:cubicBezTo>
                      <a:pt x="6346" y="2820"/>
                      <a:pt x="6607" y="1915"/>
                      <a:pt x="6676" y="1641"/>
                    </a:cubicBezTo>
                    <a:cubicBezTo>
                      <a:pt x="6709" y="1510"/>
                      <a:pt x="6649" y="1373"/>
                      <a:pt x="6532" y="1306"/>
                    </a:cubicBezTo>
                    <a:cubicBezTo>
                      <a:pt x="6486" y="1280"/>
                      <a:pt x="6435" y="1267"/>
                      <a:pt x="6385" y="1267"/>
                    </a:cubicBezTo>
                    <a:cubicBezTo>
                      <a:pt x="6307" y="1267"/>
                      <a:pt x="6230" y="1298"/>
                      <a:pt x="6172" y="1356"/>
                    </a:cubicBezTo>
                    <a:cubicBezTo>
                      <a:pt x="6148" y="1379"/>
                      <a:pt x="6110" y="1390"/>
                      <a:pt x="6061" y="1390"/>
                    </a:cubicBezTo>
                    <a:cubicBezTo>
                      <a:pt x="5877" y="1390"/>
                      <a:pt x="5543" y="1244"/>
                      <a:pt x="5281" y="1060"/>
                    </a:cubicBezTo>
                    <a:cubicBezTo>
                      <a:pt x="5205" y="1014"/>
                      <a:pt x="3498" y="0"/>
                      <a:pt x="197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2">
                <a:extLst>
                  <a:ext uri="{FF2B5EF4-FFF2-40B4-BE49-F238E27FC236}">
                    <a16:creationId xmlns:a16="http://schemas.microsoft.com/office/drawing/2014/main" id="{421DF5B8-FB21-ACAD-B0A6-E5082EAE46DE}"/>
                  </a:ext>
                </a:extLst>
              </p:cNvPr>
              <p:cNvSpPr/>
              <p:nvPr/>
            </p:nvSpPr>
            <p:spPr>
              <a:xfrm>
                <a:off x="6431780" y="2509109"/>
                <a:ext cx="146159" cy="233976"/>
              </a:xfrm>
              <a:custGeom>
                <a:avLst/>
                <a:gdLst/>
                <a:ahLst/>
                <a:cxnLst/>
                <a:rect l="l" t="t" r="r" b="b"/>
                <a:pathLst>
                  <a:path w="7423" h="11883" extrusionOk="0">
                    <a:moveTo>
                      <a:pt x="705" y="1"/>
                    </a:moveTo>
                    <a:cubicBezTo>
                      <a:pt x="272" y="1"/>
                      <a:pt x="1" y="57"/>
                      <a:pt x="1" y="57"/>
                    </a:cubicBezTo>
                    <a:cubicBezTo>
                      <a:pt x="1" y="57"/>
                      <a:pt x="5662" y="2447"/>
                      <a:pt x="6165" y="11883"/>
                    </a:cubicBezTo>
                    <a:lnTo>
                      <a:pt x="7297" y="11757"/>
                    </a:lnTo>
                    <a:cubicBezTo>
                      <a:pt x="7297" y="11757"/>
                      <a:pt x="7423" y="7354"/>
                      <a:pt x="5537" y="3328"/>
                    </a:cubicBezTo>
                    <a:cubicBezTo>
                      <a:pt x="4164" y="400"/>
                      <a:pt x="1860" y="1"/>
                      <a:pt x="7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2">
                <a:extLst>
                  <a:ext uri="{FF2B5EF4-FFF2-40B4-BE49-F238E27FC236}">
                    <a16:creationId xmlns:a16="http://schemas.microsoft.com/office/drawing/2014/main" id="{80FCA2B6-DFD7-6C96-4067-589C903EDA2D}"/>
                  </a:ext>
                </a:extLst>
              </p:cNvPr>
              <p:cNvSpPr/>
              <p:nvPr/>
            </p:nvSpPr>
            <p:spPr>
              <a:xfrm>
                <a:off x="6425637" y="2503320"/>
                <a:ext cx="157835" cy="245672"/>
              </a:xfrm>
              <a:custGeom>
                <a:avLst/>
                <a:gdLst/>
                <a:ahLst/>
                <a:cxnLst/>
                <a:rect l="l" t="t" r="r" b="b"/>
                <a:pathLst>
                  <a:path w="8016" h="12477" extrusionOk="0">
                    <a:moveTo>
                      <a:pt x="1354" y="601"/>
                    </a:moveTo>
                    <a:cubicBezTo>
                      <a:pt x="2503" y="677"/>
                      <a:pt x="4390" y="1219"/>
                      <a:pt x="5576" y="3749"/>
                    </a:cubicBezTo>
                    <a:cubicBezTo>
                      <a:pt x="7150" y="7109"/>
                      <a:pt x="7300" y="10786"/>
                      <a:pt x="7309" y="11782"/>
                    </a:cubicBezTo>
                    <a:lnTo>
                      <a:pt x="6758" y="11844"/>
                    </a:lnTo>
                    <a:cubicBezTo>
                      <a:pt x="6291" y="4795"/>
                      <a:pt x="2999" y="1712"/>
                      <a:pt x="1354" y="601"/>
                    </a:cubicBezTo>
                    <a:close/>
                    <a:moveTo>
                      <a:pt x="986" y="0"/>
                    </a:moveTo>
                    <a:cubicBezTo>
                      <a:pt x="543" y="0"/>
                      <a:pt x="263" y="55"/>
                      <a:pt x="252" y="57"/>
                    </a:cubicBezTo>
                    <a:cubicBezTo>
                      <a:pt x="124" y="83"/>
                      <a:pt x="27" y="190"/>
                      <a:pt x="14" y="321"/>
                    </a:cubicBezTo>
                    <a:cubicBezTo>
                      <a:pt x="1" y="452"/>
                      <a:pt x="74" y="576"/>
                      <a:pt x="195" y="627"/>
                    </a:cubicBezTo>
                    <a:cubicBezTo>
                      <a:pt x="251" y="651"/>
                      <a:pt x="5691" y="3077"/>
                      <a:pt x="6178" y="12192"/>
                    </a:cubicBezTo>
                    <a:cubicBezTo>
                      <a:pt x="6186" y="12351"/>
                      <a:pt x="6318" y="12477"/>
                      <a:pt x="6477" y="12477"/>
                    </a:cubicBezTo>
                    <a:cubicBezTo>
                      <a:pt x="6489" y="12477"/>
                      <a:pt x="6499" y="12477"/>
                      <a:pt x="6511" y="12476"/>
                    </a:cubicBezTo>
                    <a:lnTo>
                      <a:pt x="7642" y="12350"/>
                    </a:lnTo>
                    <a:cubicBezTo>
                      <a:pt x="7792" y="12333"/>
                      <a:pt x="7907" y="12210"/>
                      <a:pt x="7910" y="12059"/>
                    </a:cubicBezTo>
                    <a:cubicBezTo>
                      <a:pt x="7916" y="11877"/>
                      <a:pt x="8016" y="7538"/>
                      <a:pt x="6121" y="3494"/>
                    </a:cubicBezTo>
                    <a:cubicBezTo>
                      <a:pt x="4678" y="416"/>
                      <a:pt x="2211" y="0"/>
                      <a:pt x="98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2">
                <a:extLst>
                  <a:ext uri="{FF2B5EF4-FFF2-40B4-BE49-F238E27FC236}">
                    <a16:creationId xmlns:a16="http://schemas.microsoft.com/office/drawing/2014/main" id="{713F6901-185A-86E1-BCDA-1F483C7D561F}"/>
                  </a:ext>
                </a:extLst>
              </p:cNvPr>
              <p:cNvSpPr/>
              <p:nvPr/>
            </p:nvSpPr>
            <p:spPr>
              <a:xfrm>
                <a:off x="6491283" y="2712920"/>
                <a:ext cx="181778" cy="107980"/>
              </a:xfrm>
              <a:custGeom>
                <a:avLst/>
                <a:gdLst/>
                <a:ahLst/>
                <a:cxnLst/>
                <a:rect l="l" t="t" r="r" b="b"/>
                <a:pathLst>
                  <a:path w="9232" h="5484" extrusionOk="0">
                    <a:moveTo>
                      <a:pt x="7210" y="1"/>
                    </a:moveTo>
                    <a:cubicBezTo>
                      <a:pt x="7009" y="1"/>
                      <a:pt x="6805" y="35"/>
                      <a:pt x="6605" y="107"/>
                    </a:cubicBezTo>
                    <a:lnTo>
                      <a:pt x="1312" y="2001"/>
                    </a:lnTo>
                    <a:cubicBezTo>
                      <a:pt x="492" y="2295"/>
                      <a:pt x="1" y="3137"/>
                      <a:pt x="150" y="3997"/>
                    </a:cubicBezTo>
                    <a:cubicBezTo>
                      <a:pt x="300" y="4855"/>
                      <a:pt x="1044" y="5482"/>
                      <a:pt x="1916" y="5484"/>
                    </a:cubicBezTo>
                    <a:cubicBezTo>
                      <a:pt x="2122" y="5484"/>
                      <a:pt x="2327" y="5448"/>
                      <a:pt x="2520" y="5378"/>
                    </a:cubicBezTo>
                    <a:lnTo>
                      <a:pt x="7813" y="3483"/>
                    </a:lnTo>
                    <a:cubicBezTo>
                      <a:pt x="8746" y="3150"/>
                      <a:pt x="9231" y="2123"/>
                      <a:pt x="8898" y="1190"/>
                    </a:cubicBezTo>
                    <a:cubicBezTo>
                      <a:pt x="8635" y="458"/>
                      <a:pt x="7946" y="1"/>
                      <a:pt x="72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2">
                <a:extLst>
                  <a:ext uri="{FF2B5EF4-FFF2-40B4-BE49-F238E27FC236}">
                    <a16:creationId xmlns:a16="http://schemas.microsoft.com/office/drawing/2014/main" id="{6E4CA140-4630-C60E-03DC-1D305195215A}"/>
                  </a:ext>
                </a:extLst>
              </p:cNvPr>
              <p:cNvSpPr/>
              <p:nvPr/>
            </p:nvSpPr>
            <p:spPr>
              <a:xfrm>
                <a:off x="6484943" y="2706994"/>
                <a:ext cx="194793" cy="119833"/>
              </a:xfrm>
              <a:custGeom>
                <a:avLst/>
                <a:gdLst/>
                <a:ahLst/>
                <a:cxnLst/>
                <a:rect l="l" t="t" r="r" b="b"/>
                <a:pathLst>
                  <a:path w="9893" h="6086" extrusionOk="0">
                    <a:moveTo>
                      <a:pt x="7533" y="602"/>
                    </a:moveTo>
                    <a:cubicBezTo>
                      <a:pt x="8259" y="604"/>
                      <a:pt x="8877" y="1127"/>
                      <a:pt x="9001" y="1842"/>
                    </a:cubicBezTo>
                    <a:cubicBezTo>
                      <a:pt x="9124" y="2557"/>
                      <a:pt x="8716" y="3257"/>
                      <a:pt x="8034" y="3502"/>
                    </a:cubicBezTo>
                    <a:lnTo>
                      <a:pt x="2742" y="5397"/>
                    </a:lnTo>
                    <a:cubicBezTo>
                      <a:pt x="2583" y="5454"/>
                      <a:pt x="2419" y="5482"/>
                      <a:pt x="2257" y="5482"/>
                    </a:cubicBezTo>
                    <a:cubicBezTo>
                      <a:pt x="1640" y="5482"/>
                      <a:pt x="1046" y="5091"/>
                      <a:pt x="833" y="4493"/>
                    </a:cubicBezTo>
                    <a:cubicBezTo>
                      <a:pt x="554" y="3717"/>
                      <a:pt x="958" y="2862"/>
                      <a:pt x="1736" y="2586"/>
                    </a:cubicBezTo>
                    <a:lnTo>
                      <a:pt x="7029" y="691"/>
                    </a:lnTo>
                    <a:cubicBezTo>
                      <a:pt x="7190" y="632"/>
                      <a:pt x="7361" y="602"/>
                      <a:pt x="7533" y="602"/>
                    </a:cubicBezTo>
                    <a:close/>
                    <a:moveTo>
                      <a:pt x="7531" y="1"/>
                    </a:moveTo>
                    <a:cubicBezTo>
                      <a:pt x="7297" y="1"/>
                      <a:pt x="7059" y="41"/>
                      <a:pt x="6825" y="124"/>
                    </a:cubicBezTo>
                    <a:lnTo>
                      <a:pt x="1532" y="2019"/>
                    </a:lnTo>
                    <a:cubicBezTo>
                      <a:pt x="574" y="2362"/>
                      <a:pt x="0" y="3346"/>
                      <a:pt x="175" y="4349"/>
                    </a:cubicBezTo>
                    <a:cubicBezTo>
                      <a:pt x="349" y="5352"/>
                      <a:pt x="1219" y="6084"/>
                      <a:pt x="2238" y="6086"/>
                    </a:cubicBezTo>
                    <a:cubicBezTo>
                      <a:pt x="2478" y="6084"/>
                      <a:pt x="2718" y="6043"/>
                      <a:pt x="2944" y="5962"/>
                    </a:cubicBezTo>
                    <a:lnTo>
                      <a:pt x="8237" y="4068"/>
                    </a:lnTo>
                    <a:cubicBezTo>
                      <a:pt x="9326" y="3678"/>
                      <a:pt x="9892" y="2479"/>
                      <a:pt x="9502" y="1390"/>
                    </a:cubicBezTo>
                    <a:cubicBezTo>
                      <a:pt x="9197" y="534"/>
                      <a:pt x="8391" y="1"/>
                      <a:pt x="753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2">
                <a:extLst>
                  <a:ext uri="{FF2B5EF4-FFF2-40B4-BE49-F238E27FC236}">
                    <a16:creationId xmlns:a16="http://schemas.microsoft.com/office/drawing/2014/main" id="{3CFE95A6-DBA6-3806-259E-E61D9595349B}"/>
                  </a:ext>
                </a:extLst>
              </p:cNvPr>
              <p:cNvSpPr/>
              <p:nvPr/>
            </p:nvSpPr>
            <p:spPr>
              <a:xfrm>
                <a:off x="6492859" y="2760058"/>
                <a:ext cx="52592" cy="57593"/>
              </a:xfrm>
              <a:custGeom>
                <a:avLst/>
                <a:gdLst/>
                <a:ahLst/>
                <a:cxnLst/>
                <a:rect l="l" t="t" r="r" b="b"/>
                <a:pathLst>
                  <a:path w="2671" h="2925" extrusionOk="0">
                    <a:moveTo>
                      <a:pt x="1107" y="0"/>
                    </a:moveTo>
                    <a:cubicBezTo>
                      <a:pt x="1005" y="0"/>
                      <a:pt x="904" y="18"/>
                      <a:pt x="807" y="54"/>
                    </a:cubicBezTo>
                    <a:cubicBezTo>
                      <a:pt x="230" y="270"/>
                      <a:pt x="0" y="1076"/>
                      <a:pt x="292" y="1854"/>
                    </a:cubicBezTo>
                    <a:cubicBezTo>
                      <a:pt x="535" y="2501"/>
                      <a:pt x="1062" y="2925"/>
                      <a:pt x="1564" y="2925"/>
                    </a:cubicBezTo>
                    <a:cubicBezTo>
                      <a:pt x="1666" y="2925"/>
                      <a:pt x="1766" y="2908"/>
                      <a:pt x="1863" y="2871"/>
                    </a:cubicBezTo>
                    <a:cubicBezTo>
                      <a:pt x="2439" y="2654"/>
                      <a:pt x="2670" y="1849"/>
                      <a:pt x="2379" y="1072"/>
                    </a:cubicBezTo>
                    <a:cubicBezTo>
                      <a:pt x="2135" y="424"/>
                      <a:pt x="1608" y="0"/>
                      <a:pt x="11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2">
                <a:extLst>
                  <a:ext uri="{FF2B5EF4-FFF2-40B4-BE49-F238E27FC236}">
                    <a16:creationId xmlns:a16="http://schemas.microsoft.com/office/drawing/2014/main" id="{A19E887E-11B8-956D-78F5-7A5F7BACFBE1}"/>
                  </a:ext>
                </a:extLst>
              </p:cNvPr>
              <p:cNvSpPr/>
              <p:nvPr/>
            </p:nvSpPr>
            <p:spPr>
              <a:xfrm>
                <a:off x="6486164" y="2754132"/>
                <a:ext cx="62811" cy="69407"/>
              </a:xfrm>
              <a:custGeom>
                <a:avLst/>
                <a:gdLst/>
                <a:ahLst/>
                <a:cxnLst/>
                <a:rect l="l" t="t" r="r" b="b"/>
                <a:pathLst>
                  <a:path w="3190" h="3525" extrusionOk="0">
                    <a:moveTo>
                      <a:pt x="1435" y="602"/>
                    </a:moveTo>
                    <a:cubicBezTo>
                      <a:pt x="1438" y="602"/>
                      <a:pt x="1441" y="602"/>
                      <a:pt x="1444" y="602"/>
                    </a:cubicBezTo>
                    <a:cubicBezTo>
                      <a:pt x="1820" y="602"/>
                      <a:pt x="2242" y="958"/>
                      <a:pt x="2438" y="1477"/>
                    </a:cubicBezTo>
                    <a:cubicBezTo>
                      <a:pt x="2556" y="1793"/>
                      <a:pt x="2578" y="2121"/>
                      <a:pt x="2498" y="2399"/>
                    </a:cubicBezTo>
                    <a:cubicBezTo>
                      <a:pt x="2427" y="2646"/>
                      <a:pt x="2285" y="2820"/>
                      <a:pt x="2098" y="2890"/>
                    </a:cubicBezTo>
                    <a:cubicBezTo>
                      <a:pt x="2036" y="2913"/>
                      <a:pt x="1972" y="2924"/>
                      <a:pt x="1907" y="2924"/>
                    </a:cubicBezTo>
                    <a:cubicBezTo>
                      <a:pt x="1532" y="2924"/>
                      <a:pt x="1109" y="2568"/>
                      <a:pt x="913" y="2048"/>
                    </a:cubicBezTo>
                    <a:cubicBezTo>
                      <a:pt x="684" y="1438"/>
                      <a:pt x="840" y="790"/>
                      <a:pt x="1252" y="635"/>
                    </a:cubicBezTo>
                    <a:cubicBezTo>
                      <a:pt x="1311" y="614"/>
                      <a:pt x="1373" y="602"/>
                      <a:pt x="1435" y="602"/>
                    </a:cubicBezTo>
                    <a:close/>
                    <a:moveTo>
                      <a:pt x="1441" y="1"/>
                    </a:moveTo>
                    <a:cubicBezTo>
                      <a:pt x="1305" y="1"/>
                      <a:pt x="1171" y="24"/>
                      <a:pt x="1041" y="73"/>
                    </a:cubicBezTo>
                    <a:cubicBezTo>
                      <a:pt x="310" y="348"/>
                      <a:pt x="0" y="1329"/>
                      <a:pt x="350" y="2261"/>
                    </a:cubicBezTo>
                    <a:cubicBezTo>
                      <a:pt x="638" y="3027"/>
                      <a:pt x="1283" y="3524"/>
                      <a:pt x="1910" y="3524"/>
                    </a:cubicBezTo>
                    <a:cubicBezTo>
                      <a:pt x="2047" y="3524"/>
                      <a:pt x="2182" y="3501"/>
                      <a:pt x="2309" y="3453"/>
                    </a:cubicBezTo>
                    <a:cubicBezTo>
                      <a:pt x="2679" y="3313"/>
                      <a:pt x="2951" y="2999"/>
                      <a:pt x="3076" y="2565"/>
                    </a:cubicBezTo>
                    <a:cubicBezTo>
                      <a:pt x="3190" y="2163"/>
                      <a:pt x="3162" y="1702"/>
                      <a:pt x="2999" y="1266"/>
                    </a:cubicBezTo>
                    <a:cubicBezTo>
                      <a:pt x="2711" y="499"/>
                      <a:pt x="2067" y="1"/>
                      <a:pt x="14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2">
                <a:extLst>
                  <a:ext uri="{FF2B5EF4-FFF2-40B4-BE49-F238E27FC236}">
                    <a16:creationId xmlns:a16="http://schemas.microsoft.com/office/drawing/2014/main" id="{20A1A36F-2047-967D-114A-12BB3D0FC953}"/>
                  </a:ext>
                </a:extLst>
              </p:cNvPr>
              <p:cNvSpPr/>
              <p:nvPr/>
            </p:nvSpPr>
            <p:spPr>
              <a:xfrm>
                <a:off x="6473995" y="2907241"/>
                <a:ext cx="59168" cy="100616"/>
              </a:xfrm>
              <a:custGeom>
                <a:avLst/>
                <a:gdLst/>
                <a:ahLst/>
                <a:cxnLst/>
                <a:rect l="l" t="t" r="r" b="b"/>
                <a:pathLst>
                  <a:path w="3005" h="5110" extrusionOk="0">
                    <a:moveTo>
                      <a:pt x="1503" y="1033"/>
                    </a:moveTo>
                    <a:cubicBezTo>
                      <a:pt x="1926" y="2021"/>
                      <a:pt x="2404" y="3252"/>
                      <a:pt x="2404" y="3608"/>
                    </a:cubicBezTo>
                    <a:cubicBezTo>
                      <a:pt x="2398" y="4101"/>
                      <a:pt x="1996" y="4497"/>
                      <a:pt x="1503" y="4497"/>
                    </a:cubicBezTo>
                    <a:cubicBezTo>
                      <a:pt x="1009" y="4497"/>
                      <a:pt x="607" y="4101"/>
                      <a:pt x="602" y="3608"/>
                    </a:cubicBezTo>
                    <a:cubicBezTo>
                      <a:pt x="602" y="3252"/>
                      <a:pt x="1079" y="2021"/>
                      <a:pt x="1503" y="1033"/>
                    </a:cubicBezTo>
                    <a:close/>
                    <a:moveTo>
                      <a:pt x="1503" y="1"/>
                    </a:moveTo>
                    <a:cubicBezTo>
                      <a:pt x="1390" y="1"/>
                      <a:pt x="1277" y="54"/>
                      <a:pt x="1229" y="161"/>
                    </a:cubicBezTo>
                    <a:cubicBezTo>
                      <a:pt x="1024" y="616"/>
                      <a:pt x="0" y="2915"/>
                      <a:pt x="0" y="3608"/>
                    </a:cubicBezTo>
                    <a:cubicBezTo>
                      <a:pt x="2" y="4437"/>
                      <a:pt x="674" y="5109"/>
                      <a:pt x="1503" y="5109"/>
                    </a:cubicBezTo>
                    <a:cubicBezTo>
                      <a:pt x="2331" y="5109"/>
                      <a:pt x="3004" y="4437"/>
                      <a:pt x="3005" y="3608"/>
                    </a:cubicBezTo>
                    <a:cubicBezTo>
                      <a:pt x="3005" y="2915"/>
                      <a:pt x="1982" y="616"/>
                      <a:pt x="1776" y="161"/>
                    </a:cubicBezTo>
                    <a:cubicBezTo>
                      <a:pt x="1728" y="54"/>
                      <a:pt x="1615" y="1"/>
                      <a:pt x="1503"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2">
                <a:extLst>
                  <a:ext uri="{FF2B5EF4-FFF2-40B4-BE49-F238E27FC236}">
                    <a16:creationId xmlns:a16="http://schemas.microsoft.com/office/drawing/2014/main" id="{35488417-D098-29B4-F436-01E22A5E4F2A}"/>
                  </a:ext>
                </a:extLst>
              </p:cNvPr>
              <p:cNvSpPr/>
              <p:nvPr/>
            </p:nvSpPr>
            <p:spPr>
              <a:xfrm>
                <a:off x="6641656" y="1230441"/>
                <a:ext cx="1516071" cy="1799528"/>
              </a:xfrm>
              <a:custGeom>
                <a:avLst/>
                <a:gdLst/>
                <a:ahLst/>
                <a:cxnLst/>
                <a:rect l="l" t="t" r="r" b="b"/>
                <a:pathLst>
                  <a:path w="76997" h="91393" extrusionOk="0">
                    <a:moveTo>
                      <a:pt x="24017" y="0"/>
                    </a:moveTo>
                    <a:cubicBezTo>
                      <a:pt x="22933" y="0"/>
                      <a:pt x="21579" y="521"/>
                      <a:pt x="20269" y="974"/>
                    </a:cubicBezTo>
                    <a:cubicBezTo>
                      <a:pt x="17355" y="1983"/>
                      <a:pt x="9507" y="9607"/>
                      <a:pt x="7713" y="14428"/>
                    </a:cubicBezTo>
                    <a:cubicBezTo>
                      <a:pt x="5919" y="19249"/>
                      <a:pt x="7489" y="20818"/>
                      <a:pt x="10628" y="23733"/>
                    </a:cubicBezTo>
                    <a:cubicBezTo>
                      <a:pt x="13767" y="26647"/>
                      <a:pt x="17579" y="32590"/>
                      <a:pt x="19597" y="38195"/>
                    </a:cubicBezTo>
                    <a:cubicBezTo>
                      <a:pt x="21615" y="43801"/>
                      <a:pt x="24193" y="49182"/>
                      <a:pt x="28341" y="50640"/>
                    </a:cubicBezTo>
                    <a:cubicBezTo>
                      <a:pt x="28341" y="50640"/>
                      <a:pt x="21727" y="53778"/>
                      <a:pt x="17354" y="56918"/>
                    </a:cubicBezTo>
                    <a:cubicBezTo>
                      <a:pt x="12982" y="60056"/>
                      <a:pt x="10852" y="61515"/>
                      <a:pt x="10852" y="61515"/>
                    </a:cubicBezTo>
                    <a:cubicBezTo>
                      <a:pt x="10852" y="61515"/>
                      <a:pt x="4909" y="63196"/>
                      <a:pt x="2667" y="66110"/>
                    </a:cubicBezTo>
                    <a:cubicBezTo>
                      <a:pt x="1326" y="67854"/>
                      <a:pt x="475" y="69225"/>
                      <a:pt x="1" y="70054"/>
                    </a:cubicBezTo>
                    <a:cubicBezTo>
                      <a:pt x="1225" y="69607"/>
                      <a:pt x="3281" y="69045"/>
                      <a:pt x="5884" y="69045"/>
                    </a:cubicBezTo>
                    <a:cubicBezTo>
                      <a:pt x="8729" y="69045"/>
                      <a:pt x="12227" y="69715"/>
                      <a:pt x="16008" y="71940"/>
                    </a:cubicBezTo>
                    <a:cubicBezTo>
                      <a:pt x="24989" y="77223"/>
                      <a:pt x="26900" y="85990"/>
                      <a:pt x="26902" y="91392"/>
                    </a:cubicBezTo>
                    <a:lnTo>
                      <a:pt x="30471" y="88197"/>
                    </a:lnTo>
                    <a:cubicBezTo>
                      <a:pt x="30471" y="88197"/>
                      <a:pt x="39777" y="84497"/>
                      <a:pt x="47512" y="75976"/>
                    </a:cubicBezTo>
                    <a:cubicBezTo>
                      <a:pt x="55247" y="67456"/>
                      <a:pt x="56482" y="63309"/>
                      <a:pt x="57265" y="55685"/>
                    </a:cubicBezTo>
                    <a:cubicBezTo>
                      <a:pt x="58050" y="48061"/>
                      <a:pt x="61190" y="17903"/>
                      <a:pt x="61301" y="17455"/>
                    </a:cubicBezTo>
                    <a:cubicBezTo>
                      <a:pt x="61414" y="17007"/>
                      <a:pt x="62423" y="14764"/>
                      <a:pt x="63769" y="14540"/>
                    </a:cubicBezTo>
                    <a:cubicBezTo>
                      <a:pt x="63791" y="14537"/>
                      <a:pt x="63816" y="14535"/>
                      <a:pt x="63842" y="14535"/>
                    </a:cubicBezTo>
                    <a:cubicBezTo>
                      <a:pt x="65364" y="14535"/>
                      <a:pt x="72530" y="20830"/>
                      <a:pt x="73522" y="21491"/>
                    </a:cubicBezTo>
                    <a:cubicBezTo>
                      <a:pt x="73952" y="21777"/>
                      <a:pt x="74564" y="22002"/>
                      <a:pt x="75144" y="22002"/>
                    </a:cubicBezTo>
                    <a:cubicBezTo>
                      <a:pt x="75924" y="22002"/>
                      <a:pt x="76644" y="21592"/>
                      <a:pt x="76773" y="20369"/>
                    </a:cubicBezTo>
                    <a:cubicBezTo>
                      <a:pt x="76997" y="18240"/>
                      <a:pt x="75204" y="12971"/>
                      <a:pt x="69486" y="7252"/>
                    </a:cubicBezTo>
                    <a:cubicBezTo>
                      <a:pt x="65318" y="3085"/>
                      <a:pt x="61984" y="1479"/>
                      <a:pt x="59962" y="1479"/>
                    </a:cubicBezTo>
                    <a:cubicBezTo>
                      <a:pt x="59210" y="1479"/>
                      <a:pt x="58639" y="1701"/>
                      <a:pt x="58274" y="2096"/>
                    </a:cubicBezTo>
                    <a:cubicBezTo>
                      <a:pt x="56930" y="3553"/>
                      <a:pt x="57826" y="6693"/>
                      <a:pt x="56930" y="11289"/>
                    </a:cubicBezTo>
                    <a:cubicBezTo>
                      <a:pt x="56032" y="15885"/>
                      <a:pt x="50428" y="32478"/>
                      <a:pt x="47625" y="40326"/>
                    </a:cubicBezTo>
                    <a:cubicBezTo>
                      <a:pt x="44821" y="48174"/>
                      <a:pt x="45718" y="58825"/>
                      <a:pt x="45718" y="58825"/>
                    </a:cubicBezTo>
                    <a:cubicBezTo>
                      <a:pt x="45718" y="58825"/>
                      <a:pt x="41906" y="60169"/>
                      <a:pt x="39216" y="62187"/>
                    </a:cubicBezTo>
                    <a:cubicBezTo>
                      <a:pt x="36525" y="64204"/>
                      <a:pt x="32377" y="67008"/>
                      <a:pt x="32377" y="67008"/>
                    </a:cubicBezTo>
                    <a:lnTo>
                      <a:pt x="31256" y="66447"/>
                    </a:lnTo>
                    <a:cubicBezTo>
                      <a:pt x="31256" y="66447"/>
                      <a:pt x="37534" y="60169"/>
                      <a:pt x="39440" y="56581"/>
                    </a:cubicBezTo>
                    <a:cubicBezTo>
                      <a:pt x="41346" y="52993"/>
                      <a:pt x="41906" y="52769"/>
                      <a:pt x="40897" y="50640"/>
                    </a:cubicBezTo>
                    <a:cubicBezTo>
                      <a:pt x="39888" y="48509"/>
                      <a:pt x="31704" y="38195"/>
                      <a:pt x="28116" y="33599"/>
                    </a:cubicBezTo>
                    <a:cubicBezTo>
                      <a:pt x="24529" y="29002"/>
                      <a:pt x="20157" y="21267"/>
                      <a:pt x="19260" y="19025"/>
                    </a:cubicBezTo>
                    <a:cubicBezTo>
                      <a:pt x="18364" y="16782"/>
                      <a:pt x="18476" y="14540"/>
                      <a:pt x="19149" y="12971"/>
                    </a:cubicBezTo>
                    <a:cubicBezTo>
                      <a:pt x="19821" y="11401"/>
                      <a:pt x="26099" y="8261"/>
                      <a:pt x="26212" y="3440"/>
                    </a:cubicBezTo>
                    <a:cubicBezTo>
                      <a:pt x="26273" y="784"/>
                      <a:pt x="25348" y="0"/>
                      <a:pt x="2401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2">
                <a:extLst>
                  <a:ext uri="{FF2B5EF4-FFF2-40B4-BE49-F238E27FC236}">
                    <a16:creationId xmlns:a16="http://schemas.microsoft.com/office/drawing/2014/main" id="{0F361AF2-1676-A658-BACD-BD8325087F6C}"/>
                  </a:ext>
                </a:extLst>
              </p:cNvPr>
              <p:cNvSpPr/>
              <p:nvPr/>
            </p:nvSpPr>
            <p:spPr>
              <a:xfrm>
                <a:off x="6634174" y="1224553"/>
                <a:ext cx="1529578" cy="1811342"/>
              </a:xfrm>
              <a:custGeom>
                <a:avLst/>
                <a:gdLst/>
                <a:ahLst/>
                <a:cxnLst/>
                <a:rect l="l" t="t" r="r" b="b"/>
                <a:pathLst>
                  <a:path w="77683" h="91993" extrusionOk="0">
                    <a:moveTo>
                      <a:pt x="24397" y="600"/>
                    </a:moveTo>
                    <a:cubicBezTo>
                      <a:pt x="24815" y="600"/>
                      <a:pt x="25180" y="685"/>
                      <a:pt x="25468" y="894"/>
                    </a:cubicBezTo>
                    <a:cubicBezTo>
                      <a:pt x="26048" y="1316"/>
                      <a:pt x="26325" y="2270"/>
                      <a:pt x="26291" y="3732"/>
                    </a:cubicBezTo>
                    <a:cubicBezTo>
                      <a:pt x="26217" y="6899"/>
                      <a:pt x="23359" y="9318"/>
                      <a:pt x="21272" y="11084"/>
                    </a:cubicBezTo>
                    <a:cubicBezTo>
                      <a:pt x="20277" y="11926"/>
                      <a:pt x="19492" y="12590"/>
                      <a:pt x="19252" y="13150"/>
                    </a:cubicBezTo>
                    <a:cubicBezTo>
                      <a:pt x="18474" y="14967"/>
                      <a:pt x="18514" y="17316"/>
                      <a:pt x="19362" y="19434"/>
                    </a:cubicBezTo>
                    <a:cubicBezTo>
                      <a:pt x="20274" y="21714"/>
                      <a:pt x="24658" y="29466"/>
                      <a:pt x="28261" y="34083"/>
                    </a:cubicBezTo>
                    <a:lnTo>
                      <a:pt x="29892" y="36166"/>
                    </a:lnTo>
                    <a:cubicBezTo>
                      <a:pt x="33726" y="41058"/>
                      <a:pt x="40144" y="49247"/>
                      <a:pt x="41006" y="51067"/>
                    </a:cubicBezTo>
                    <a:cubicBezTo>
                      <a:pt x="41781" y="52703"/>
                      <a:pt x="41596" y="53036"/>
                      <a:pt x="40394" y="55201"/>
                    </a:cubicBezTo>
                    <a:cubicBezTo>
                      <a:pt x="40152" y="55637"/>
                      <a:pt x="39872" y="56142"/>
                      <a:pt x="39555" y="56739"/>
                    </a:cubicBezTo>
                    <a:cubicBezTo>
                      <a:pt x="37693" y="60245"/>
                      <a:pt x="31486" y="66471"/>
                      <a:pt x="31423" y="66534"/>
                    </a:cubicBezTo>
                    <a:cubicBezTo>
                      <a:pt x="31279" y="66679"/>
                      <a:pt x="31318" y="66923"/>
                      <a:pt x="31502" y="67014"/>
                    </a:cubicBezTo>
                    <a:lnTo>
                      <a:pt x="32622" y="67575"/>
                    </a:lnTo>
                    <a:cubicBezTo>
                      <a:pt x="32665" y="67596"/>
                      <a:pt x="32711" y="67607"/>
                      <a:pt x="32757" y="67607"/>
                    </a:cubicBezTo>
                    <a:cubicBezTo>
                      <a:pt x="32816" y="67607"/>
                      <a:pt x="32875" y="67589"/>
                      <a:pt x="32926" y="67555"/>
                    </a:cubicBezTo>
                    <a:cubicBezTo>
                      <a:pt x="32966" y="67527"/>
                      <a:pt x="37111" y="64726"/>
                      <a:pt x="39776" y="62726"/>
                    </a:cubicBezTo>
                    <a:cubicBezTo>
                      <a:pt x="42398" y="60760"/>
                      <a:pt x="46161" y="59419"/>
                      <a:pt x="46198" y="59406"/>
                    </a:cubicBezTo>
                    <a:cubicBezTo>
                      <a:pt x="46327" y="59361"/>
                      <a:pt x="46409" y="59234"/>
                      <a:pt x="46398" y="59097"/>
                    </a:cubicBezTo>
                    <a:cubicBezTo>
                      <a:pt x="46389" y="58992"/>
                      <a:pt x="45539" y="48419"/>
                      <a:pt x="48287" y="40725"/>
                    </a:cubicBezTo>
                    <a:cubicBezTo>
                      <a:pt x="51086" y="32887"/>
                      <a:pt x="56693" y="16312"/>
                      <a:pt x="57605" y="11645"/>
                    </a:cubicBezTo>
                    <a:cubicBezTo>
                      <a:pt x="57997" y="9632"/>
                      <a:pt x="58051" y="7876"/>
                      <a:pt x="58093" y="6466"/>
                    </a:cubicBezTo>
                    <a:cubicBezTo>
                      <a:pt x="58149" y="4652"/>
                      <a:pt x="58188" y="3342"/>
                      <a:pt x="58876" y="2597"/>
                    </a:cubicBezTo>
                    <a:cubicBezTo>
                      <a:pt x="59178" y="2270"/>
                      <a:pt x="59661" y="2090"/>
                      <a:pt x="60273" y="2078"/>
                    </a:cubicBezTo>
                    <a:cubicBezTo>
                      <a:pt x="60297" y="2078"/>
                      <a:pt x="60322" y="2077"/>
                      <a:pt x="60346" y="2077"/>
                    </a:cubicBezTo>
                    <a:cubicBezTo>
                      <a:pt x="62634" y="2077"/>
                      <a:pt x="66085" y="4196"/>
                      <a:pt x="69654" y="7763"/>
                    </a:cubicBezTo>
                    <a:cubicBezTo>
                      <a:pt x="75333" y="13443"/>
                      <a:pt x="77071" y="18574"/>
                      <a:pt x="76854" y="20636"/>
                    </a:cubicBezTo>
                    <a:cubicBezTo>
                      <a:pt x="76788" y="21268"/>
                      <a:pt x="76547" y="21685"/>
                      <a:pt x="76139" y="21876"/>
                    </a:cubicBezTo>
                    <a:cubicBezTo>
                      <a:pt x="75955" y="21963"/>
                      <a:pt x="75743" y="22001"/>
                      <a:pt x="75522" y="22001"/>
                    </a:cubicBezTo>
                    <a:cubicBezTo>
                      <a:pt x="75019" y="22001"/>
                      <a:pt x="74467" y="21805"/>
                      <a:pt x="74069" y="21539"/>
                    </a:cubicBezTo>
                    <a:cubicBezTo>
                      <a:pt x="73825" y="21377"/>
                      <a:pt x="73151" y="20826"/>
                      <a:pt x="72299" y="20127"/>
                    </a:cubicBezTo>
                    <a:cubicBezTo>
                      <a:pt x="67985" y="16599"/>
                      <a:pt x="65233" y="14533"/>
                      <a:pt x="64206" y="14533"/>
                    </a:cubicBezTo>
                    <a:cubicBezTo>
                      <a:pt x="64168" y="14533"/>
                      <a:pt x="64132" y="14536"/>
                      <a:pt x="64099" y="14542"/>
                    </a:cubicBezTo>
                    <a:cubicBezTo>
                      <a:pt x="62615" y="14790"/>
                      <a:pt x="61533" y="17110"/>
                      <a:pt x="61390" y="17680"/>
                    </a:cubicBezTo>
                    <a:cubicBezTo>
                      <a:pt x="61265" y="18182"/>
                      <a:pt x="57899" y="50597"/>
                      <a:pt x="57348" y="55952"/>
                    </a:cubicBezTo>
                    <a:cubicBezTo>
                      <a:pt x="56582" y="63373"/>
                      <a:pt x="55436" y="67519"/>
                      <a:pt x="47669" y="76074"/>
                    </a:cubicBezTo>
                    <a:cubicBezTo>
                      <a:pt x="40074" y="84440"/>
                      <a:pt x="30832" y="88179"/>
                      <a:pt x="30740" y="88216"/>
                    </a:cubicBezTo>
                    <a:cubicBezTo>
                      <a:pt x="30707" y="88229"/>
                      <a:pt x="30676" y="88248"/>
                      <a:pt x="30650" y="88272"/>
                    </a:cubicBezTo>
                    <a:lnTo>
                      <a:pt x="27572" y="91028"/>
                    </a:lnTo>
                    <a:cubicBezTo>
                      <a:pt x="27444" y="86705"/>
                      <a:pt x="25986" y="77537"/>
                      <a:pt x="16541" y="71981"/>
                    </a:cubicBezTo>
                    <a:cubicBezTo>
                      <a:pt x="12706" y="69724"/>
                      <a:pt x="9142" y="69053"/>
                      <a:pt x="6258" y="69053"/>
                    </a:cubicBezTo>
                    <a:cubicBezTo>
                      <a:pt x="4072" y="69053"/>
                      <a:pt x="2277" y="69440"/>
                      <a:pt x="1052" y="69813"/>
                    </a:cubicBezTo>
                    <a:cubicBezTo>
                      <a:pt x="1556" y="68992"/>
                      <a:pt x="2287" y="67893"/>
                      <a:pt x="3287" y="66593"/>
                    </a:cubicBezTo>
                    <a:cubicBezTo>
                      <a:pt x="5441" y="63793"/>
                      <a:pt x="11256" y="62120"/>
                      <a:pt x="11314" y="62103"/>
                    </a:cubicBezTo>
                    <a:cubicBezTo>
                      <a:pt x="11344" y="62094"/>
                      <a:pt x="11375" y="62081"/>
                      <a:pt x="11401" y="62062"/>
                    </a:cubicBezTo>
                    <a:cubicBezTo>
                      <a:pt x="11424" y="62047"/>
                      <a:pt x="13584" y="60566"/>
                      <a:pt x="17911" y="57461"/>
                    </a:cubicBezTo>
                    <a:cubicBezTo>
                      <a:pt x="22210" y="54374"/>
                      <a:pt x="28784" y="51241"/>
                      <a:pt x="28851" y="51210"/>
                    </a:cubicBezTo>
                    <a:cubicBezTo>
                      <a:pt x="29092" y="51094"/>
                      <a:pt x="29073" y="50745"/>
                      <a:pt x="28821" y="50656"/>
                    </a:cubicBezTo>
                    <a:cubicBezTo>
                      <a:pt x="24613" y="49177"/>
                      <a:pt x="22035" y="43325"/>
                      <a:pt x="20259" y="38392"/>
                    </a:cubicBezTo>
                    <a:cubicBezTo>
                      <a:pt x="18322" y="33013"/>
                      <a:pt x="14518" y="26881"/>
                      <a:pt x="11212" y="23812"/>
                    </a:cubicBezTo>
                    <a:cubicBezTo>
                      <a:pt x="8155" y="20973"/>
                      <a:pt x="6620" y="19548"/>
                      <a:pt x="8376" y="14831"/>
                    </a:cubicBezTo>
                    <a:cubicBezTo>
                      <a:pt x="10142" y="10081"/>
                      <a:pt x="17855" y="2558"/>
                      <a:pt x="20748" y="1556"/>
                    </a:cubicBezTo>
                    <a:lnTo>
                      <a:pt x="21177" y="1407"/>
                    </a:lnTo>
                    <a:cubicBezTo>
                      <a:pt x="22316" y="1008"/>
                      <a:pt x="23482" y="600"/>
                      <a:pt x="24397" y="600"/>
                    </a:cubicBezTo>
                    <a:close/>
                    <a:moveTo>
                      <a:pt x="24399" y="1"/>
                    </a:moveTo>
                    <a:cubicBezTo>
                      <a:pt x="23375" y="1"/>
                      <a:pt x="22163" y="425"/>
                      <a:pt x="20978" y="840"/>
                    </a:cubicBezTo>
                    <a:lnTo>
                      <a:pt x="20551" y="990"/>
                    </a:lnTo>
                    <a:cubicBezTo>
                      <a:pt x="17567" y="2022"/>
                      <a:pt x="9623" y="9751"/>
                      <a:pt x="7811" y="14622"/>
                    </a:cubicBezTo>
                    <a:cubicBezTo>
                      <a:pt x="5917" y="19714"/>
                      <a:pt x="7755" y="21422"/>
                      <a:pt x="10803" y="24252"/>
                    </a:cubicBezTo>
                    <a:cubicBezTo>
                      <a:pt x="14047" y="27264"/>
                      <a:pt x="17786" y="33296"/>
                      <a:pt x="19694" y="38596"/>
                    </a:cubicBezTo>
                    <a:cubicBezTo>
                      <a:pt x="21533" y="43704"/>
                      <a:pt x="23949" y="49109"/>
                      <a:pt x="27983" y="50964"/>
                    </a:cubicBezTo>
                    <a:cubicBezTo>
                      <a:pt x="26239" y="51821"/>
                      <a:pt x="21130" y="54409"/>
                      <a:pt x="17558" y="56973"/>
                    </a:cubicBezTo>
                    <a:cubicBezTo>
                      <a:pt x="13560" y="59843"/>
                      <a:pt x="11414" y="61323"/>
                      <a:pt x="11101" y="61539"/>
                    </a:cubicBezTo>
                    <a:cubicBezTo>
                      <a:pt x="10488" y="61717"/>
                      <a:pt x="5004" y="63374"/>
                      <a:pt x="2809" y="66227"/>
                    </a:cubicBezTo>
                    <a:cubicBezTo>
                      <a:pt x="1475" y="67961"/>
                      <a:pt x="611" y="69346"/>
                      <a:pt x="120" y="70203"/>
                    </a:cubicBezTo>
                    <a:cubicBezTo>
                      <a:pt x="0" y="70414"/>
                      <a:pt x="162" y="70654"/>
                      <a:pt x="378" y="70654"/>
                    </a:cubicBezTo>
                    <a:cubicBezTo>
                      <a:pt x="412" y="70654"/>
                      <a:pt x="448" y="70648"/>
                      <a:pt x="484" y="70635"/>
                    </a:cubicBezTo>
                    <a:cubicBezTo>
                      <a:pt x="1611" y="70223"/>
                      <a:pt x="3642" y="69654"/>
                      <a:pt x="6254" y="69654"/>
                    </a:cubicBezTo>
                    <a:cubicBezTo>
                      <a:pt x="9048" y="69654"/>
                      <a:pt x="12508" y="70306"/>
                      <a:pt x="16236" y="72499"/>
                    </a:cubicBezTo>
                    <a:cubicBezTo>
                      <a:pt x="25929" y="78201"/>
                      <a:pt x="26980" y="87820"/>
                      <a:pt x="26981" y="91692"/>
                    </a:cubicBezTo>
                    <a:cubicBezTo>
                      <a:pt x="26982" y="91857"/>
                      <a:pt x="27116" y="91992"/>
                      <a:pt x="27282" y="91992"/>
                    </a:cubicBezTo>
                    <a:cubicBezTo>
                      <a:pt x="27355" y="91992"/>
                      <a:pt x="27428" y="91965"/>
                      <a:pt x="27482" y="91915"/>
                    </a:cubicBezTo>
                    <a:lnTo>
                      <a:pt x="31013" y="88754"/>
                    </a:lnTo>
                    <a:cubicBezTo>
                      <a:pt x="31770" y="88442"/>
                      <a:pt x="40715" y="84628"/>
                      <a:pt x="48116" y="76479"/>
                    </a:cubicBezTo>
                    <a:cubicBezTo>
                      <a:pt x="56003" y="67792"/>
                      <a:pt x="57169" y="63573"/>
                      <a:pt x="57946" y="56016"/>
                    </a:cubicBezTo>
                    <a:cubicBezTo>
                      <a:pt x="58765" y="48068"/>
                      <a:pt x="61844" y="18505"/>
                      <a:pt x="61975" y="17828"/>
                    </a:cubicBezTo>
                    <a:cubicBezTo>
                      <a:pt x="62099" y="17332"/>
                      <a:pt x="63081" y="15323"/>
                      <a:pt x="64198" y="15137"/>
                    </a:cubicBezTo>
                    <a:cubicBezTo>
                      <a:pt x="64214" y="15135"/>
                      <a:pt x="64230" y="15133"/>
                      <a:pt x="64248" y="15133"/>
                    </a:cubicBezTo>
                    <a:cubicBezTo>
                      <a:pt x="65248" y="15133"/>
                      <a:pt x="69905" y="18947"/>
                      <a:pt x="71919" y="20595"/>
                    </a:cubicBezTo>
                    <a:cubicBezTo>
                      <a:pt x="72818" y="21331"/>
                      <a:pt x="73469" y="21862"/>
                      <a:pt x="73737" y="22041"/>
                    </a:cubicBezTo>
                    <a:cubicBezTo>
                      <a:pt x="74208" y="22355"/>
                      <a:pt x="74881" y="22602"/>
                      <a:pt x="75529" y="22602"/>
                    </a:cubicBezTo>
                    <a:cubicBezTo>
                      <a:pt x="75831" y="22602"/>
                      <a:pt x="76128" y="22548"/>
                      <a:pt x="76396" y="22422"/>
                    </a:cubicBezTo>
                    <a:cubicBezTo>
                      <a:pt x="76816" y="22225"/>
                      <a:pt x="77341" y="21766"/>
                      <a:pt x="77453" y="20701"/>
                    </a:cubicBezTo>
                    <a:cubicBezTo>
                      <a:pt x="77683" y="18524"/>
                      <a:pt x="75908" y="13169"/>
                      <a:pt x="70079" y="7340"/>
                    </a:cubicBezTo>
                    <a:cubicBezTo>
                      <a:pt x="66345" y="3607"/>
                      <a:pt x="62804" y="1479"/>
                      <a:pt x="60341" y="1479"/>
                    </a:cubicBezTo>
                    <a:cubicBezTo>
                      <a:pt x="60314" y="1479"/>
                      <a:pt x="60288" y="1479"/>
                      <a:pt x="60262" y="1479"/>
                    </a:cubicBezTo>
                    <a:cubicBezTo>
                      <a:pt x="59483" y="1495"/>
                      <a:pt x="58851" y="1741"/>
                      <a:pt x="58435" y="2192"/>
                    </a:cubicBezTo>
                    <a:cubicBezTo>
                      <a:pt x="57595" y="3101"/>
                      <a:pt x="57553" y="4505"/>
                      <a:pt x="57493" y="6450"/>
                    </a:cubicBezTo>
                    <a:cubicBezTo>
                      <a:pt x="57452" y="7838"/>
                      <a:pt x="57400" y="9566"/>
                      <a:pt x="57016" y="11531"/>
                    </a:cubicBezTo>
                    <a:cubicBezTo>
                      <a:pt x="56122" y="16110"/>
                      <a:pt x="50429" y="32947"/>
                      <a:pt x="47723" y="40524"/>
                    </a:cubicBezTo>
                    <a:cubicBezTo>
                      <a:pt x="45158" y="47707"/>
                      <a:pt x="45675" y="57319"/>
                      <a:pt x="45783" y="58920"/>
                    </a:cubicBezTo>
                    <a:cubicBezTo>
                      <a:pt x="44929" y="59239"/>
                      <a:pt x="41778" y="60476"/>
                      <a:pt x="39417" y="62247"/>
                    </a:cubicBezTo>
                    <a:cubicBezTo>
                      <a:pt x="37045" y="64025"/>
                      <a:pt x="33494" y="66445"/>
                      <a:pt x="32736" y="66960"/>
                    </a:cubicBezTo>
                    <a:lnTo>
                      <a:pt x="32143" y="66663"/>
                    </a:lnTo>
                    <a:cubicBezTo>
                      <a:pt x="33419" y="65365"/>
                      <a:pt x="38395" y="60205"/>
                      <a:pt x="40087" y="57021"/>
                    </a:cubicBezTo>
                    <a:cubicBezTo>
                      <a:pt x="40402" y="56429"/>
                      <a:pt x="40681" y="55927"/>
                      <a:pt x="40920" y="55494"/>
                    </a:cubicBezTo>
                    <a:cubicBezTo>
                      <a:pt x="42132" y="53313"/>
                      <a:pt x="42458" y="52726"/>
                      <a:pt x="41550" y="50811"/>
                    </a:cubicBezTo>
                    <a:cubicBezTo>
                      <a:pt x="40660" y="48930"/>
                      <a:pt x="34465" y="41026"/>
                      <a:pt x="30365" y="35796"/>
                    </a:cubicBezTo>
                    <a:lnTo>
                      <a:pt x="28734" y="33713"/>
                    </a:lnTo>
                    <a:cubicBezTo>
                      <a:pt x="25162" y="29136"/>
                      <a:pt x="20820" y="21465"/>
                      <a:pt x="19919" y="19212"/>
                    </a:cubicBezTo>
                    <a:cubicBezTo>
                      <a:pt x="19131" y="17238"/>
                      <a:pt x="19088" y="15061"/>
                      <a:pt x="19805" y="13387"/>
                    </a:cubicBezTo>
                    <a:cubicBezTo>
                      <a:pt x="19989" y="12958"/>
                      <a:pt x="20763" y="12303"/>
                      <a:pt x="21660" y="11544"/>
                    </a:cubicBezTo>
                    <a:cubicBezTo>
                      <a:pt x="23711" y="9809"/>
                      <a:pt x="26811" y="7184"/>
                      <a:pt x="26891" y="3746"/>
                    </a:cubicBezTo>
                    <a:cubicBezTo>
                      <a:pt x="26931" y="2052"/>
                      <a:pt x="26580" y="960"/>
                      <a:pt x="25820" y="409"/>
                    </a:cubicBezTo>
                    <a:cubicBezTo>
                      <a:pt x="25418" y="116"/>
                      <a:pt x="24934" y="1"/>
                      <a:pt x="243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2">
                <a:extLst>
                  <a:ext uri="{FF2B5EF4-FFF2-40B4-BE49-F238E27FC236}">
                    <a16:creationId xmlns:a16="http://schemas.microsoft.com/office/drawing/2014/main" id="{5E0E4C35-BE3D-3C7E-B959-16542AACE55A}"/>
                  </a:ext>
                </a:extLst>
              </p:cNvPr>
              <p:cNvSpPr/>
              <p:nvPr/>
            </p:nvSpPr>
            <p:spPr>
              <a:xfrm>
                <a:off x="7018956" y="2453387"/>
                <a:ext cx="371491" cy="232598"/>
              </a:xfrm>
              <a:custGeom>
                <a:avLst/>
                <a:gdLst/>
                <a:ahLst/>
                <a:cxnLst/>
                <a:rect l="l" t="t" r="r" b="b"/>
                <a:pathLst>
                  <a:path w="18867" h="11813" extrusionOk="0">
                    <a:moveTo>
                      <a:pt x="320" y="1"/>
                    </a:moveTo>
                    <a:cubicBezTo>
                      <a:pt x="172" y="1"/>
                      <a:pt x="42" y="110"/>
                      <a:pt x="23" y="262"/>
                    </a:cubicBezTo>
                    <a:cubicBezTo>
                      <a:pt x="0" y="427"/>
                      <a:pt x="117" y="579"/>
                      <a:pt x="282" y="599"/>
                    </a:cubicBezTo>
                    <a:cubicBezTo>
                      <a:pt x="400" y="615"/>
                      <a:pt x="12101" y="2260"/>
                      <a:pt x="18233" y="11676"/>
                    </a:cubicBezTo>
                    <a:cubicBezTo>
                      <a:pt x="18287" y="11762"/>
                      <a:pt x="18382" y="11813"/>
                      <a:pt x="18484" y="11813"/>
                    </a:cubicBezTo>
                    <a:cubicBezTo>
                      <a:pt x="18723" y="11813"/>
                      <a:pt x="18866" y="11548"/>
                      <a:pt x="18736" y="11349"/>
                    </a:cubicBezTo>
                    <a:cubicBezTo>
                      <a:pt x="12455" y="1703"/>
                      <a:pt x="481" y="19"/>
                      <a:pt x="362" y="4"/>
                    </a:cubicBezTo>
                    <a:cubicBezTo>
                      <a:pt x="348" y="2"/>
                      <a:pt x="334" y="1"/>
                      <a:pt x="32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2">
                <a:extLst>
                  <a:ext uri="{FF2B5EF4-FFF2-40B4-BE49-F238E27FC236}">
                    <a16:creationId xmlns:a16="http://schemas.microsoft.com/office/drawing/2014/main" id="{6A8DFEF5-C8E9-A33F-3A2B-9339DE22E2FE}"/>
                  </a:ext>
                </a:extLst>
              </p:cNvPr>
              <p:cNvSpPr/>
              <p:nvPr/>
            </p:nvSpPr>
            <p:spPr>
              <a:xfrm>
                <a:off x="7750833" y="1259542"/>
                <a:ext cx="406894" cy="404137"/>
              </a:xfrm>
              <a:custGeom>
                <a:avLst/>
                <a:gdLst/>
                <a:ahLst/>
                <a:cxnLst/>
                <a:rect l="l" t="t" r="r" b="b"/>
                <a:pathLst>
                  <a:path w="20665" h="20525" extrusionOk="0">
                    <a:moveTo>
                      <a:pt x="3629" y="0"/>
                    </a:moveTo>
                    <a:cubicBezTo>
                      <a:pt x="2877" y="0"/>
                      <a:pt x="2307" y="222"/>
                      <a:pt x="1942" y="617"/>
                    </a:cubicBezTo>
                    <a:cubicBezTo>
                      <a:pt x="598" y="2074"/>
                      <a:pt x="1494" y="5213"/>
                      <a:pt x="598" y="9810"/>
                    </a:cubicBezTo>
                    <a:cubicBezTo>
                      <a:pt x="477" y="10425"/>
                      <a:pt x="270" y="11261"/>
                      <a:pt x="0" y="12257"/>
                    </a:cubicBezTo>
                    <a:cubicBezTo>
                      <a:pt x="210" y="12223"/>
                      <a:pt x="446" y="12200"/>
                      <a:pt x="707" y="12200"/>
                    </a:cubicBezTo>
                    <a:cubicBezTo>
                      <a:pt x="1516" y="12200"/>
                      <a:pt x="2556" y="12419"/>
                      <a:pt x="3736" y="13174"/>
                    </a:cubicBezTo>
                    <a:cubicBezTo>
                      <a:pt x="4416" y="13609"/>
                      <a:pt x="5021" y="14150"/>
                      <a:pt x="5531" y="14776"/>
                    </a:cubicBezTo>
                    <a:cubicBezTo>
                      <a:pt x="5976" y="14023"/>
                      <a:pt x="6645" y="13194"/>
                      <a:pt x="7437" y="13061"/>
                    </a:cubicBezTo>
                    <a:cubicBezTo>
                      <a:pt x="7459" y="13057"/>
                      <a:pt x="7484" y="13056"/>
                      <a:pt x="7510" y="13056"/>
                    </a:cubicBezTo>
                    <a:cubicBezTo>
                      <a:pt x="9030" y="13056"/>
                      <a:pt x="16198" y="19351"/>
                      <a:pt x="17190" y="20013"/>
                    </a:cubicBezTo>
                    <a:cubicBezTo>
                      <a:pt x="17620" y="20299"/>
                      <a:pt x="18233" y="20524"/>
                      <a:pt x="18812" y="20524"/>
                    </a:cubicBezTo>
                    <a:cubicBezTo>
                      <a:pt x="19593" y="20524"/>
                      <a:pt x="20312" y="20115"/>
                      <a:pt x="20441" y="18892"/>
                    </a:cubicBezTo>
                    <a:cubicBezTo>
                      <a:pt x="20665" y="16762"/>
                      <a:pt x="18872" y="11493"/>
                      <a:pt x="13154" y="5774"/>
                    </a:cubicBezTo>
                    <a:cubicBezTo>
                      <a:pt x="8985" y="1606"/>
                      <a:pt x="5651" y="0"/>
                      <a:pt x="362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2">
                <a:extLst>
                  <a:ext uri="{FF2B5EF4-FFF2-40B4-BE49-F238E27FC236}">
                    <a16:creationId xmlns:a16="http://schemas.microsoft.com/office/drawing/2014/main" id="{9913D0A0-2EEF-6C9A-27CD-930EF8634F3D}"/>
                  </a:ext>
                </a:extLst>
              </p:cNvPr>
              <p:cNvSpPr/>
              <p:nvPr/>
            </p:nvSpPr>
            <p:spPr>
              <a:xfrm>
                <a:off x="7744079" y="1253635"/>
                <a:ext cx="419633" cy="415932"/>
              </a:xfrm>
              <a:custGeom>
                <a:avLst/>
                <a:gdLst/>
                <a:ahLst/>
                <a:cxnLst/>
                <a:rect l="l" t="t" r="r" b="b"/>
                <a:pathLst>
                  <a:path w="21312" h="21124" extrusionOk="0">
                    <a:moveTo>
                      <a:pt x="3975" y="600"/>
                    </a:moveTo>
                    <a:cubicBezTo>
                      <a:pt x="6263" y="600"/>
                      <a:pt x="9715" y="2719"/>
                      <a:pt x="13285" y="6288"/>
                    </a:cubicBezTo>
                    <a:cubicBezTo>
                      <a:pt x="18964" y="11967"/>
                      <a:pt x="20702" y="17097"/>
                      <a:pt x="20485" y="19160"/>
                    </a:cubicBezTo>
                    <a:cubicBezTo>
                      <a:pt x="20419" y="19791"/>
                      <a:pt x="20178" y="20208"/>
                      <a:pt x="19770" y="20399"/>
                    </a:cubicBezTo>
                    <a:cubicBezTo>
                      <a:pt x="19585" y="20486"/>
                      <a:pt x="19374" y="20524"/>
                      <a:pt x="19152" y="20524"/>
                    </a:cubicBezTo>
                    <a:cubicBezTo>
                      <a:pt x="18650" y="20524"/>
                      <a:pt x="18097" y="20328"/>
                      <a:pt x="17700" y="20062"/>
                    </a:cubicBezTo>
                    <a:cubicBezTo>
                      <a:pt x="17456" y="19900"/>
                      <a:pt x="16782" y="19350"/>
                      <a:pt x="15930" y="18652"/>
                    </a:cubicBezTo>
                    <a:cubicBezTo>
                      <a:pt x="11616" y="15123"/>
                      <a:pt x="8882" y="13058"/>
                      <a:pt x="7839" y="13058"/>
                    </a:cubicBezTo>
                    <a:cubicBezTo>
                      <a:pt x="7834" y="13057"/>
                      <a:pt x="7829" y="13057"/>
                      <a:pt x="7825" y="13057"/>
                    </a:cubicBezTo>
                    <a:cubicBezTo>
                      <a:pt x="7793" y="13057"/>
                      <a:pt x="7761" y="13061"/>
                      <a:pt x="7729" y="13066"/>
                    </a:cubicBezTo>
                    <a:cubicBezTo>
                      <a:pt x="6935" y="13198"/>
                      <a:pt x="6288" y="13897"/>
                      <a:pt x="5835" y="14572"/>
                    </a:cubicBezTo>
                    <a:cubicBezTo>
                      <a:pt x="5366" y="14052"/>
                      <a:pt x="4830" y="13598"/>
                      <a:pt x="4240" y="13221"/>
                    </a:cubicBezTo>
                    <a:cubicBezTo>
                      <a:pt x="2999" y="12426"/>
                      <a:pt x="1895" y="12200"/>
                      <a:pt x="1049" y="12200"/>
                    </a:cubicBezTo>
                    <a:cubicBezTo>
                      <a:pt x="944" y="12200"/>
                      <a:pt x="843" y="12204"/>
                      <a:pt x="746" y="12210"/>
                    </a:cubicBezTo>
                    <a:cubicBezTo>
                      <a:pt x="972" y="11367"/>
                      <a:pt x="1135" y="10682"/>
                      <a:pt x="1236" y="10168"/>
                    </a:cubicBezTo>
                    <a:cubicBezTo>
                      <a:pt x="1628" y="8155"/>
                      <a:pt x="1682" y="6400"/>
                      <a:pt x="1724" y="4989"/>
                    </a:cubicBezTo>
                    <a:cubicBezTo>
                      <a:pt x="1780" y="3176"/>
                      <a:pt x="1820" y="1865"/>
                      <a:pt x="2507" y="1122"/>
                    </a:cubicBezTo>
                    <a:cubicBezTo>
                      <a:pt x="2809" y="793"/>
                      <a:pt x="3293" y="614"/>
                      <a:pt x="3904" y="601"/>
                    </a:cubicBezTo>
                    <a:cubicBezTo>
                      <a:pt x="3927" y="601"/>
                      <a:pt x="3951" y="600"/>
                      <a:pt x="3975" y="600"/>
                    </a:cubicBezTo>
                    <a:close/>
                    <a:moveTo>
                      <a:pt x="3973" y="0"/>
                    </a:moveTo>
                    <a:cubicBezTo>
                      <a:pt x="3946" y="0"/>
                      <a:pt x="3919" y="1"/>
                      <a:pt x="3892" y="1"/>
                    </a:cubicBezTo>
                    <a:cubicBezTo>
                      <a:pt x="3113" y="17"/>
                      <a:pt x="2481" y="262"/>
                      <a:pt x="2065" y="714"/>
                    </a:cubicBezTo>
                    <a:cubicBezTo>
                      <a:pt x="1225" y="1623"/>
                      <a:pt x="1183" y="3027"/>
                      <a:pt x="1123" y="4971"/>
                    </a:cubicBezTo>
                    <a:cubicBezTo>
                      <a:pt x="1081" y="6360"/>
                      <a:pt x="1028" y="8089"/>
                      <a:pt x="645" y="10053"/>
                    </a:cubicBezTo>
                    <a:cubicBezTo>
                      <a:pt x="532" y="10637"/>
                      <a:pt x="332" y="11452"/>
                      <a:pt x="53" y="12479"/>
                    </a:cubicBezTo>
                    <a:cubicBezTo>
                      <a:pt x="0" y="12674"/>
                      <a:pt x="149" y="12859"/>
                      <a:pt x="342" y="12859"/>
                    </a:cubicBezTo>
                    <a:cubicBezTo>
                      <a:pt x="358" y="12859"/>
                      <a:pt x="375" y="12858"/>
                      <a:pt x="392" y="12855"/>
                    </a:cubicBezTo>
                    <a:cubicBezTo>
                      <a:pt x="584" y="12823"/>
                      <a:pt x="803" y="12802"/>
                      <a:pt x="1047" y="12802"/>
                    </a:cubicBezTo>
                    <a:cubicBezTo>
                      <a:pt x="1801" y="12802"/>
                      <a:pt x="2790" y="13005"/>
                      <a:pt x="3918" y="13728"/>
                    </a:cubicBezTo>
                    <a:cubicBezTo>
                      <a:pt x="4570" y="14146"/>
                      <a:pt x="5152" y="14665"/>
                      <a:pt x="5642" y="15267"/>
                    </a:cubicBezTo>
                    <a:cubicBezTo>
                      <a:pt x="5701" y="15336"/>
                      <a:pt x="5787" y="15376"/>
                      <a:pt x="5878" y="15376"/>
                    </a:cubicBezTo>
                    <a:cubicBezTo>
                      <a:pt x="5884" y="15376"/>
                      <a:pt x="5890" y="15376"/>
                      <a:pt x="5897" y="15376"/>
                    </a:cubicBezTo>
                    <a:cubicBezTo>
                      <a:pt x="5995" y="15367"/>
                      <a:pt x="6083" y="15313"/>
                      <a:pt x="6133" y="15229"/>
                    </a:cubicBezTo>
                    <a:cubicBezTo>
                      <a:pt x="6677" y="14307"/>
                      <a:pt x="7279" y="13750"/>
                      <a:pt x="7828" y="13659"/>
                    </a:cubicBezTo>
                    <a:cubicBezTo>
                      <a:pt x="7843" y="13656"/>
                      <a:pt x="7860" y="13655"/>
                      <a:pt x="7878" y="13655"/>
                    </a:cubicBezTo>
                    <a:cubicBezTo>
                      <a:pt x="8878" y="13655"/>
                      <a:pt x="13535" y="17469"/>
                      <a:pt x="15549" y="19116"/>
                    </a:cubicBezTo>
                    <a:cubicBezTo>
                      <a:pt x="16448" y="19853"/>
                      <a:pt x="17099" y="20384"/>
                      <a:pt x="17367" y="20563"/>
                    </a:cubicBezTo>
                    <a:cubicBezTo>
                      <a:pt x="17837" y="20877"/>
                      <a:pt x="18511" y="21124"/>
                      <a:pt x="19158" y="21124"/>
                    </a:cubicBezTo>
                    <a:cubicBezTo>
                      <a:pt x="19461" y="21124"/>
                      <a:pt x="19758" y="21070"/>
                      <a:pt x="20025" y="20943"/>
                    </a:cubicBezTo>
                    <a:cubicBezTo>
                      <a:pt x="20445" y="20747"/>
                      <a:pt x="20970" y="20288"/>
                      <a:pt x="21083" y="19223"/>
                    </a:cubicBezTo>
                    <a:cubicBezTo>
                      <a:pt x="21311" y="17045"/>
                      <a:pt x="19536" y="11691"/>
                      <a:pt x="13709" y="5862"/>
                    </a:cubicBezTo>
                    <a:cubicBezTo>
                      <a:pt x="9976" y="2130"/>
                      <a:pt x="6435" y="0"/>
                      <a:pt x="397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2">
                <a:extLst>
                  <a:ext uri="{FF2B5EF4-FFF2-40B4-BE49-F238E27FC236}">
                    <a16:creationId xmlns:a16="http://schemas.microsoft.com/office/drawing/2014/main" id="{D16F2B5D-8CE9-1990-8B8F-0020A7F83D03}"/>
                  </a:ext>
                </a:extLst>
              </p:cNvPr>
              <p:cNvSpPr/>
              <p:nvPr/>
            </p:nvSpPr>
            <p:spPr>
              <a:xfrm>
                <a:off x="6758201" y="1230441"/>
                <a:ext cx="400770" cy="507943"/>
              </a:xfrm>
              <a:custGeom>
                <a:avLst/>
                <a:gdLst/>
                <a:ahLst/>
                <a:cxnLst/>
                <a:rect l="l" t="t" r="r" b="b"/>
                <a:pathLst>
                  <a:path w="20354" h="25797" extrusionOk="0">
                    <a:moveTo>
                      <a:pt x="18098" y="0"/>
                    </a:moveTo>
                    <a:cubicBezTo>
                      <a:pt x="17013" y="0"/>
                      <a:pt x="15659" y="521"/>
                      <a:pt x="14350" y="974"/>
                    </a:cubicBezTo>
                    <a:cubicBezTo>
                      <a:pt x="11435" y="1983"/>
                      <a:pt x="3587" y="9607"/>
                      <a:pt x="1793" y="14428"/>
                    </a:cubicBezTo>
                    <a:cubicBezTo>
                      <a:pt x="0" y="19249"/>
                      <a:pt x="1569" y="20818"/>
                      <a:pt x="4709" y="23733"/>
                    </a:cubicBezTo>
                    <a:cubicBezTo>
                      <a:pt x="5330" y="24310"/>
                      <a:pt x="5977" y="25008"/>
                      <a:pt x="6632" y="25797"/>
                    </a:cubicBezTo>
                    <a:cubicBezTo>
                      <a:pt x="8965" y="25770"/>
                      <a:pt x="12190" y="24947"/>
                      <a:pt x="14399" y="21219"/>
                    </a:cubicBezTo>
                    <a:cubicBezTo>
                      <a:pt x="13912" y="20287"/>
                      <a:pt x="13538" y="19518"/>
                      <a:pt x="13341" y="19025"/>
                    </a:cubicBezTo>
                    <a:cubicBezTo>
                      <a:pt x="12444" y="16782"/>
                      <a:pt x="12557" y="14540"/>
                      <a:pt x="13229" y="12971"/>
                    </a:cubicBezTo>
                    <a:cubicBezTo>
                      <a:pt x="13902" y="11401"/>
                      <a:pt x="20180" y="8261"/>
                      <a:pt x="20292" y="3440"/>
                    </a:cubicBezTo>
                    <a:cubicBezTo>
                      <a:pt x="20354" y="784"/>
                      <a:pt x="19429" y="0"/>
                      <a:pt x="1809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2">
                <a:extLst>
                  <a:ext uri="{FF2B5EF4-FFF2-40B4-BE49-F238E27FC236}">
                    <a16:creationId xmlns:a16="http://schemas.microsoft.com/office/drawing/2014/main" id="{8636C320-6C06-D43D-CCF9-533C1DE85F14}"/>
                  </a:ext>
                </a:extLst>
              </p:cNvPr>
              <p:cNvSpPr/>
              <p:nvPr/>
            </p:nvSpPr>
            <p:spPr>
              <a:xfrm>
                <a:off x="6750640" y="1224553"/>
                <a:ext cx="413785" cy="519737"/>
              </a:xfrm>
              <a:custGeom>
                <a:avLst/>
                <a:gdLst/>
                <a:ahLst/>
                <a:cxnLst/>
                <a:rect l="l" t="t" r="r" b="b"/>
                <a:pathLst>
                  <a:path w="21015" h="26396" extrusionOk="0">
                    <a:moveTo>
                      <a:pt x="18481" y="600"/>
                    </a:moveTo>
                    <a:cubicBezTo>
                      <a:pt x="18899" y="600"/>
                      <a:pt x="19265" y="685"/>
                      <a:pt x="19553" y="895"/>
                    </a:cubicBezTo>
                    <a:cubicBezTo>
                      <a:pt x="20133" y="1316"/>
                      <a:pt x="20409" y="2271"/>
                      <a:pt x="20376" y="3732"/>
                    </a:cubicBezTo>
                    <a:cubicBezTo>
                      <a:pt x="20302" y="6899"/>
                      <a:pt x="17444" y="9319"/>
                      <a:pt x="15356" y="11086"/>
                    </a:cubicBezTo>
                    <a:cubicBezTo>
                      <a:pt x="14362" y="11926"/>
                      <a:pt x="13576" y="12591"/>
                      <a:pt x="13337" y="13151"/>
                    </a:cubicBezTo>
                    <a:cubicBezTo>
                      <a:pt x="12558" y="14967"/>
                      <a:pt x="12598" y="17317"/>
                      <a:pt x="13446" y="19435"/>
                    </a:cubicBezTo>
                    <a:cubicBezTo>
                      <a:pt x="13631" y="19897"/>
                      <a:pt x="13973" y="20612"/>
                      <a:pt x="14439" y="21509"/>
                    </a:cubicBezTo>
                    <a:cubicBezTo>
                      <a:pt x="12345" y="24927"/>
                      <a:pt x="9357" y="25736"/>
                      <a:pt x="7155" y="25792"/>
                    </a:cubicBezTo>
                    <a:cubicBezTo>
                      <a:pt x="6510" y="25024"/>
                      <a:pt x="5886" y="24358"/>
                      <a:pt x="5297" y="23812"/>
                    </a:cubicBezTo>
                    <a:cubicBezTo>
                      <a:pt x="2240" y="20973"/>
                      <a:pt x="705" y="19548"/>
                      <a:pt x="2459" y="14831"/>
                    </a:cubicBezTo>
                    <a:cubicBezTo>
                      <a:pt x="4226" y="10083"/>
                      <a:pt x="11940" y="2558"/>
                      <a:pt x="14832" y="1558"/>
                    </a:cubicBezTo>
                    <a:lnTo>
                      <a:pt x="15262" y="1407"/>
                    </a:lnTo>
                    <a:cubicBezTo>
                      <a:pt x="16400" y="1008"/>
                      <a:pt x="17565" y="600"/>
                      <a:pt x="18481" y="600"/>
                    </a:cubicBezTo>
                    <a:close/>
                    <a:moveTo>
                      <a:pt x="18484" y="1"/>
                    </a:moveTo>
                    <a:cubicBezTo>
                      <a:pt x="17459" y="1"/>
                      <a:pt x="16247" y="425"/>
                      <a:pt x="15063" y="840"/>
                    </a:cubicBezTo>
                    <a:lnTo>
                      <a:pt x="14635" y="990"/>
                    </a:lnTo>
                    <a:cubicBezTo>
                      <a:pt x="11652" y="2022"/>
                      <a:pt x="3708" y="9751"/>
                      <a:pt x="1895" y="14622"/>
                    </a:cubicBezTo>
                    <a:cubicBezTo>
                      <a:pt x="0" y="19715"/>
                      <a:pt x="1840" y="21422"/>
                      <a:pt x="4888" y="24252"/>
                    </a:cubicBezTo>
                    <a:cubicBezTo>
                      <a:pt x="5485" y="24807"/>
                      <a:pt x="6124" y="25492"/>
                      <a:pt x="6785" y="26287"/>
                    </a:cubicBezTo>
                    <a:cubicBezTo>
                      <a:pt x="6842" y="26356"/>
                      <a:pt x="6927" y="26396"/>
                      <a:pt x="7016" y="26396"/>
                    </a:cubicBezTo>
                    <a:lnTo>
                      <a:pt x="7019" y="26396"/>
                    </a:lnTo>
                    <a:cubicBezTo>
                      <a:pt x="9418" y="26369"/>
                      <a:pt x="12757" y="25528"/>
                      <a:pt x="15043" y="21672"/>
                    </a:cubicBezTo>
                    <a:cubicBezTo>
                      <a:pt x="15095" y="21582"/>
                      <a:pt x="15098" y="21472"/>
                      <a:pt x="15050" y="21379"/>
                    </a:cubicBezTo>
                    <a:cubicBezTo>
                      <a:pt x="14554" y="20431"/>
                      <a:pt x="14191" y="19682"/>
                      <a:pt x="14004" y="19212"/>
                    </a:cubicBezTo>
                    <a:cubicBezTo>
                      <a:pt x="13216" y="17239"/>
                      <a:pt x="13172" y="15061"/>
                      <a:pt x="13889" y="13388"/>
                    </a:cubicBezTo>
                    <a:cubicBezTo>
                      <a:pt x="14073" y="12958"/>
                      <a:pt x="14848" y="12303"/>
                      <a:pt x="15743" y="11544"/>
                    </a:cubicBezTo>
                    <a:cubicBezTo>
                      <a:pt x="17795" y="9809"/>
                      <a:pt x="20896" y="7184"/>
                      <a:pt x="20976" y="3748"/>
                    </a:cubicBezTo>
                    <a:cubicBezTo>
                      <a:pt x="21015" y="2052"/>
                      <a:pt x="20665" y="960"/>
                      <a:pt x="19905" y="409"/>
                    </a:cubicBezTo>
                    <a:cubicBezTo>
                      <a:pt x="19502" y="116"/>
                      <a:pt x="19018" y="1"/>
                      <a:pt x="1848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2">
                <a:extLst>
                  <a:ext uri="{FF2B5EF4-FFF2-40B4-BE49-F238E27FC236}">
                    <a16:creationId xmlns:a16="http://schemas.microsoft.com/office/drawing/2014/main" id="{54247080-54D3-BF67-63A1-2FAD53A60CE6}"/>
                  </a:ext>
                </a:extLst>
              </p:cNvPr>
              <p:cNvSpPr/>
              <p:nvPr/>
            </p:nvSpPr>
            <p:spPr>
              <a:xfrm>
                <a:off x="6765782" y="1230441"/>
                <a:ext cx="393190" cy="433062"/>
              </a:xfrm>
              <a:custGeom>
                <a:avLst/>
                <a:gdLst/>
                <a:ahLst/>
                <a:cxnLst/>
                <a:rect l="l" t="t" r="r" b="b"/>
                <a:pathLst>
                  <a:path w="19969" h="21994" extrusionOk="0">
                    <a:moveTo>
                      <a:pt x="17712" y="1"/>
                    </a:moveTo>
                    <a:cubicBezTo>
                      <a:pt x="16628" y="1"/>
                      <a:pt x="15274" y="521"/>
                      <a:pt x="13965" y="974"/>
                    </a:cubicBezTo>
                    <a:cubicBezTo>
                      <a:pt x="11050" y="1983"/>
                      <a:pt x="3202" y="9607"/>
                      <a:pt x="1408" y="14428"/>
                    </a:cubicBezTo>
                    <a:cubicBezTo>
                      <a:pt x="1" y="18211"/>
                      <a:pt x="671" y="19992"/>
                      <a:pt x="2538" y="21993"/>
                    </a:cubicBezTo>
                    <a:cubicBezTo>
                      <a:pt x="3210" y="21823"/>
                      <a:pt x="4004" y="21479"/>
                      <a:pt x="4883" y="20818"/>
                    </a:cubicBezTo>
                    <a:cubicBezTo>
                      <a:pt x="7575" y="18800"/>
                      <a:pt x="8695" y="15213"/>
                      <a:pt x="10378" y="13980"/>
                    </a:cubicBezTo>
                    <a:cubicBezTo>
                      <a:pt x="11334" y="13278"/>
                      <a:pt x="13055" y="12176"/>
                      <a:pt x="14793" y="11006"/>
                    </a:cubicBezTo>
                    <a:cubicBezTo>
                      <a:pt x="16871" y="9246"/>
                      <a:pt x="19830" y="6738"/>
                      <a:pt x="19906" y="3441"/>
                    </a:cubicBezTo>
                    <a:cubicBezTo>
                      <a:pt x="19968" y="785"/>
                      <a:pt x="19043" y="1"/>
                      <a:pt x="177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2">
                <a:extLst>
                  <a:ext uri="{FF2B5EF4-FFF2-40B4-BE49-F238E27FC236}">
                    <a16:creationId xmlns:a16="http://schemas.microsoft.com/office/drawing/2014/main" id="{D015257D-ECD7-F27A-85AB-4483DE6AC5CB}"/>
                  </a:ext>
                </a:extLst>
              </p:cNvPr>
              <p:cNvSpPr/>
              <p:nvPr/>
            </p:nvSpPr>
            <p:spPr>
              <a:xfrm>
                <a:off x="6758870" y="1224553"/>
                <a:ext cx="405555" cy="444856"/>
              </a:xfrm>
              <a:custGeom>
                <a:avLst/>
                <a:gdLst/>
                <a:ahLst/>
                <a:cxnLst/>
                <a:rect l="l" t="t" r="r" b="b"/>
                <a:pathLst>
                  <a:path w="20597" h="22593" extrusionOk="0">
                    <a:moveTo>
                      <a:pt x="18063" y="601"/>
                    </a:moveTo>
                    <a:cubicBezTo>
                      <a:pt x="18480" y="601"/>
                      <a:pt x="18846" y="686"/>
                      <a:pt x="19134" y="895"/>
                    </a:cubicBezTo>
                    <a:cubicBezTo>
                      <a:pt x="19713" y="1316"/>
                      <a:pt x="19991" y="2271"/>
                      <a:pt x="19957" y="3733"/>
                    </a:cubicBezTo>
                    <a:cubicBezTo>
                      <a:pt x="19883" y="6900"/>
                      <a:pt x="17032" y="9313"/>
                      <a:pt x="14976" y="11056"/>
                    </a:cubicBezTo>
                    <a:cubicBezTo>
                      <a:pt x="14371" y="11463"/>
                      <a:pt x="13766" y="11863"/>
                      <a:pt x="13197" y="12240"/>
                    </a:cubicBezTo>
                    <a:cubicBezTo>
                      <a:pt x="12115" y="12957"/>
                      <a:pt x="11180" y="13574"/>
                      <a:pt x="10551" y="14037"/>
                    </a:cubicBezTo>
                    <a:cubicBezTo>
                      <a:pt x="9758" y="14618"/>
                      <a:pt x="9120" y="15634"/>
                      <a:pt x="8380" y="16810"/>
                    </a:cubicBezTo>
                    <a:cubicBezTo>
                      <a:pt x="7501" y="18205"/>
                      <a:pt x="6508" y="19788"/>
                      <a:pt x="5055" y="20877"/>
                    </a:cubicBezTo>
                    <a:cubicBezTo>
                      <a:pt x="4368" y="21392"/>
                      <a:pt x="3673" y="21754"/>
                      <a:pt x="2986" y="21954"/>
                    </a:cubicBezTo>
                    <a:cubicBezTo>
                      <a:pt x="1293" y="20097"/>
                      <a:pt x="698" y="18441"/>
                      <a:pt x="2041" y="14832"/>
                    </a:cubicBezTo>
                    <a:cubicBezTo>
                      <a:pt x="3808" y="10083"/>
                      <a:pt x="11522" y="2560"/>
                      <a:pt x="14414" y="1558"/>
                    </a:cubicBezTo>
                    <a:lnTo>
                      <a:pt x="14843" y="1408"/>
                    </a:lnTo>
                    <a:cubicBezTo>
                      <a:pt x="15982" y="1009"/>
                      <a:pt x="17147" y="601"/>
                      <a:pt x="18063" y="601"/>
                    </a:cubicBezTo>
                    <a:close/>
                    <a:moveTo>
                      <a:pt x="18066" y="1"/>
                    </a:moveTo>
                    <a:cubicBezTo>
                      <a:pt x="17041" y="1"/>
                      <a:pt x="15829" y="425"/>
                      <a:pt x="14645" y="840"/>
                    </a:cubicBezTo>
                    <a:lnTo>
                      <a:pt x="14217" y="990"/>
                    </a:lnTo>
                    <a:cubicBezTo>
                      <a:pt x="11234" y="2022"/>
                      <a:pt x="3290" y="9751"/>
                      <a:pt x="1477" y="14622"/>
                    </a:cubicBezTo>
                    <a:cubicBezTo>
                      <a:pt x="1" y="18588"/>
                      <a:pt x="757" y="20450"/>
                      <a:pt x="2669" y="22496"/>
                    </a:cubicBezTo>
                    <a:cubicBezTo>
                      <a:pt x="2726" y="22558"/>
                      <a:pt x="2805" y="22592"/>
                      <a:pt x="2889" y="22592"/>
                    </a:cubicBezTo>
                    <a:cubicBezTo>
                      <a:pt x="2913" y="22592"/>
                      <a:pt x="2938" y="22589"/>
                      <a:pt x="2961" y="22583"/>
                    </a:cubicBezTo>
                    <a:cubicBezTo>
                      <a:pt x="3782" y="22377"/>
                      <a:pt x="4606" y="21964"/>
                      <a:pt x="5415" y="21358"/>
                    </a:cubicBezTo>
                    <a:cubicBezTo>
                      <a:pt x="6956" y="20202"/>
                      <a:pt x="7983" y="18569"/>
                      <a:pt x="8889" y="17129"/>
                    </a:cubicBezTo>
                    <a:cubicBezTo>
                      <a:pt x="9595" y="16005"/>
                      <a:pt x="10206" y="15035"/>
                      <a:pt x="10905" y="14520"/>
                    </a:cubicBezTo>
                    <a:cubicBezTo>
                      <a:pt x="11523" y="14068"/>
                      <a:pt x="12453" y="13452"/>
                      <a:pt x="13528" y="12741"/>
                    </a:cubicBezTo>
                    <a:cubicBezTo>
                      <a:pt x="14099" y="12363"/>
                      <a:pt x="14704" y="11963"/>
                      <a:pt x="15337" y="11534"/>
                    </a:cubicBezTo>
                    <a:cubicBezTo>
                      <a:pt x="17385" y="9802"/>
                      <a:pt x="20478" y="7184"/>
                      <a:pt x="20558" y="3748"/>
                    </a:cubicBezTo>
                    <a:cubicBezTo>
                      <a:pt x="20597" y="2052"/>
                      <a:pt x="20247" y="960"/>
                      <a:pt x="19487" y="409"/>
                    </a:cubicBezTo>
                    <a:cubicBezTo>
                      <a:pt x="19085" y="116"/>
                      <a:pt x="18601" y="1"/>
                      <a:pt x="1806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2">
                <a:extLst>
                  <a:ext uri="{FF2B5EF4-FFF2-40B4-BE49-F238E27FC236}">
                    <a16:creationId xmlns:a16="http://schemas.microsoft.com/office/drawing/2014/main" id="{456107A7-DC78-7653-F32B-094794B6F340}"/>
                  </a:ext>
                </a:extLst>
              </p:cNvPr>
              <p:cNvSpPr/>
              <p:nvPr/>
            </p:nvSpPr>
            <p:spPr>
              <a:xfrm>
                <a:off x="6773795" y="1230441"/>
                <a:ext cx="385176" cy="400396"/>
              </a:xfrm>
              <a:custGeom>
                <a:avLst/>
                <a:gdLst/>
                <a:ahLst/>
                <a:cxnLst/>
                <a:rect l="l" t="t" r="r" b="b"/>
                <a:pathLst>
                  <a:path w="19562" h="20335" extrusionOk="0">
                    <a:moveTo>
                      <a:pt x="17305" y="1"/>
                    </a:moveTo>
                    <a:cubicBezTo>
                      <a:pt x="16221" y="1"/>
                      <a:pt x="14867" y="521"/>
                      <a:pt x="13558" y="974"/>
                    </a:cubicBezTo>
                    <a:cubicBezTo>
                      <a:pt x="10643" y="1983"/>
                      <a:pt x="2795" y="9607"/>
                      <a:pt x="1001" y="14428"/>
                    </a:cubicBezTo>
                    <a:cubicBezTo>
                      <a:pt x="1" y="17118"/>
                      <a:pt x="49" y="18794"/>
                      <a:pt x="830" y="20259"/>
                    </a:cubicBezTo>
                    <a:cubicBezTo>
                      <a:pt x="1067" y="20307"/>
                      <a:pt x="1315" y="20335"/>
                      <a:pt x="1574" y="20335"/>
                    </a:cubicBezTo>
                    <a:cubicBezTo>
                      <a:pt x="2370" y="20335"/>
                      <a:pt x="3270" y="20075"/>
                      <a:pt x="4253" y="19361"/>
                    </a:cubicBezTo>
                    <a:cubicBezTo>
                      <a:pt x="7953" y="16670"/>
                      <a:pt x="6607" y="13867"/>
                      <a:pt x="9858" y="12297"/>
                    </a:cubicBezTo>
                    <a:cubicBezTo>
                      <a:pt x="12498" y="11023"/>
                      <a:pt x="16320" y="8566"/>
                      <a:pt x="18925" y="5827"/>
                    </a:cubicBezTo>
                    <a:cubicBezTo>
                      <a:pt x="19263" y="5082"/>
                      <a:pt x="19481" y="4289"/>
                      <a:pt x="19500" y="3441"/>
                    </a:cubicBezTo>
                    <a:cubicBezTo>
                      <a:pt x="19562" y="785"/>
                      <a:pt x="18636" y="1"/>
                      <a:pt x="173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2">
                <a:extLst>
                  <a:ext uri="{FF2B5EF4-FFF2-40B4-BE49-F238E27FC236}">
                    <a16:creationId xmlns:a16="http://schemas.microsoft.com/office/drawing/2014/main" id="{DD8B4B9E-2FCD-03AC-EB60-233FE19B2941}"/>
                  </a:ext>
                </a:extLst>
              </p:cNvPr>
              <p:cNvSpPr/>
              <p:nvPr/>
            </p:nvSpPr>
            <p:spPr>
              <a:xfrm>
                <a:off x="6767790" y="1224553"/>
                <a:ext cx="396655" cy="412190"/>
              </a:xfrm>
              <a:custGeom>
                <a:avLst/>
                <a:gdLst/>
                <a:ahLst/>
                <a:cxnLst/>
                <a:rect l="l" t="t" r="r" b="b"/>
                <a:pathLst>
                  <a:path w="20145" h="20934" extrusionOk="0">
                    <a:moveTo>
                      <a:pt x="17610" y="600"/>
                    </a:moveTo>
                    <a:cubicBezTo>
                      <a:pt x="18028" y="600"/>
                      <a:pt x="18394" y="685"/>
                      <a:pt x="18682" y="895"/>
                    </a:cubicBezTo>
                    <a:cubicBezTo>
                      <a:pt x="19262" y="1316"/>
                      <a:pt x="19538" y="2271"/>
                      <a:pt x="19505" y="3733"/>
                    </a:cubicBezTo>
                    <a:cubicBezTo>
                      <a:pt x="19488" y="4468"/>
                      <a:pt x="19315" y="5196"/>
                      <a:pt x="18977" y="5956"/>
                    </a:cubicBezTo>
                    <a:cubicBezTo>
                      <a:pt x="16290" y="8768"/>
                      <a:pt x="12485" y="11142"/>
                      <a:pt x="10033" y="12326"/>
                    </a:cubicBezTo>
                    <a:cubicBezTo>
                      <a:pt x="8300" y="13163"/>
                      <a:pt x="7789" y="14347"/>
                      <a:pt x="7247" y="15602"/>
                    </a:cubicBezTo>
                    <a:cubicBezTo>
                      <a:pt x="6712" y="16842"/>
                      <a:pt x="6158" y="18125"/>
                      <a:pt x="4382" y="19417"/>
                    </a:cubicBezTo>
                    <a:cubicBezTo>
                      <a:pt x="3544" y="20026"/>
                      <a:pt x="2701" y="20332"/>
                      <a:pt x="1873" y="20332"/>
                    </a:cubicBezTo>
                    <a:cubicBezTo>
                      <a:pt x="1693" y="20332"/>
                      <a:pt x="1514" y="20318"/>
                      <a:pt x="1336" y="20289"/>
                    </a:cubicBezTo>
                    <a:cubicBezTo>
                      <a:pt x="623" y="18856"/>
                      <a:pt x="703" y="17213"/>
                      <a:pt x="1588" y="14831"/>
                    </a:cubicBezTo>
                    <a:cubicBezTo>
                      <a:pt x="3355" y="10083"/>
                      <a:pt x="11069" y="2558"/>
                      <a:pt x="13961" y="1558"/>
                    </a:cubicBezTo>
                    <a:lnTo>
                      <a:pt x="14391" y="1407"/>
                    </a:lnTo>
                    <a:cubicBezTo>
                      <a:pt x="15530" y="1008"/>
                      <a:pt x="16695" y="600"/>
                      <a:pt x="17610" y="600"/>
                    </a:cubicBezTo>
                    <a:close/>
                    <a:moveTo>
                      <a:pt x="17614" y="1"/>
                    </a:moveTo>
                    <a:cubicBezTo>
                      <a:pt x="16589" y="1"/>
                      <a:pt x="15377" y="425"/>
                      <a:pt x="14192" y="840"/>
                    </a:cubicBezTo>
                    <a:lnTo>
                      <a:pt x="13765" y="990"/>
                    </a:lnTo>
                    <a:cubicBezTo>
                      <a:pt x="10781" y="2022"/>
                      <a:pt x="2838" y="9751"/>
                      <a:pt x="1025" y="14622"/>
                    </a:cubicBezTo>
                    <a:cubicBezTo>
                      <a:pt x="46" y="17252"/>
                      <a:pt x="1" y="19070"/>
                      <a:pt x="871" y="20700"/>
                    </a:cubicBezTo>
                    <a:cubicBezTo>
                      <a:pt x="913" y="20778"/>
                      <a:pt x="988" y="20834"/>
                      <a:pt x="1076" y="20852"/>
                    </a:cubicBezTo>
                    <a:cubicBezTo>
                      <a:pt x="1341" y="20906"/>
                      <a:pt x="1610" y="20934"/>
                      <a:pt x="1880" y="20934"/>
                    </a:cubicBezTo>
                    <a:cubicBezTo>
                      <a:pt x="2835" y="20934"/>
                      <a:pt x="3791" y="20589"/>
                      <a:pt x="4735" y="19902"/>
                    </a:cubicBezTo>
                    <a:cubicBezTo>
                      <a:pt x="6645" y="18514"/>
                      <a:pt x="7258" y="17093"/>
                      <a:pt x="7800" y="15840"/>
                    </a:cubicBezTo>
                    <a:cubicBezTo>
                      <a:pt x="8317" y="14641"/>
                      <a:pt x="8764" y="13607"/>
                      <a:pt x="10295" y="12868"/>
                    </a:cubicBezTo>
                    <a:cubicBezTo>
                      <a:pt x="12802" y="11657"/>
                      <a:pt x="16703" y="9219"/>
                      <a:pt x="19448" y="6333"/>
                    </a:cubicBezTo>
                    <a:cubicBezTo>
                      <a:pt x="19470" y="6309"/>
                      <a:pt x="19489" y="6281"/>
                      <a:pt x="19504" y="6250"/>
                    </a:cubicBezTo>
                    <a:cubicBezTo>
                      <a:pt x="19889" y="5398"/>
                      <a:pt x="20086" y="4579"/>
                      <a:pt x="20106" y="3746"/>
                    </a:cubicBezTo>
                    <a:cubicBezTo>
                      <a:pt x="20145" y="2052"/>
                      <a:pt x="19794" y="960"/>
                      <a:pt x="19035" y="409"/>
                    </a:cubicBezTo>
                    <a:cubicBezTo>
                      <a:pt x="18632" y="116"/>
                      <a:pt x="18148" y="1"/>
                      <a:pt x="176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2">
                <a:extLst>
                  <a:ext uri="{FF2B5EF4-FFF2-40B4-BE49-F238E27FC236}">
                    <a16:creationId xmlns:a16="http://schemas.microsoft.com/office/drawing/2014/main" id="{9588FFBA-B113-633A-ED0E-9B4B4ED17B35}"/>
                  </a:ext>
                </a:extLst>
              </p:cNvPr>
              <p:cNvSpPr/>
              <p:nvPr/>
            </p:nvSpPr>
            <p:spPr>
              <a:xfrm>
                <a:off x="7775308" y="1259542"/>
                <a:ext cx="382419" cy="403960"/>
              </a:xfrm>
              <a:custGeom>
                <a:avLst/>
                <a:gdLst/>
                <a:ahLst/>
                <a:cxnLst/>
                <a:rect l="l" t="t" r="r" b="b"/>
                <a:pathLst>
                  <a:path w="19422" h="20516" extrusionOk="0">
                    <a:moveTo>
                      <a:pt x="2386" y="0"/>
                    </a:moveTo>
                    <a:cubicBezTo>
                      <a:pt x="1634" y="0"/>
                      <a:pt x="1064" y="222"/>
                      <a:pt x="699" y="617"/>
                    </a:cubicBezTo>
                    <a:cubicBezTo>
                      <a:pt x="312" y="1039"/>
                      <a:pt x="112" y="1604"/>
                      <a:pt x="1" y="2301"/>
                    </a:cubicBezTo>
                    <a:cubicBezTo>
                      <a:pt x="492" y="2127"/>
                      <a:pt x="1141" y="1979"/>
                      <a:pt x="1931" y="1979"/>
                    </a:cubicBezTo>
                    <a:cubicBezTo>
                      <a:pt x="2837" y="1979"/>
                      <a:pt x="3930" y="2174"/>
                      <a:pt x="5185" y="2747"/>
                    </a:cubicBezTo>
                    <a:cubicBezTo>
                      <a:pt x="9108" y="4541"/>
                      <a:pt x="16283" y="13509"/>
                      <a:pt x="17404" y="15977"/>
                    </a:cubicBezTo>
                    <a:cubicBezTo>
                      <a:pt x="18058" y="17414"/>
                      <a:pt x="17873" y="19191"/>
                      <a:pt x="17717" y="20515"/>
                    </a:cubicBezTo>
                    <a:cubicBezTo>
                      <a:pt x="18439" y="20464"/>
                      <a:pt x="19078" y="20036"/>
                      <a:pt x="19198" y="18892"/>
                    </a:cubicBezTo>
                    <a:cubicBezTo>
                      <a:pt x="19422" y="16762"/>
                      <a:pt x="17629" y="11493"/>
                      <a:pt x="11911" y="5774"/>
                    </a:cubicBezTo>
                    <a:cubicBezTo>
                      <a:pt x="7742" y="1606"/>
                      <a:pt x="4408" y="0"/>
                      <a:pt x="23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2">
                <a:extLst>
                  <a:ext uri="{FF2B5EF4-FFF2-40B4-BE49-F238E27FC236}">
                    <a16:creationId xmlns:a16="http://schemas.microsoft.com/office/drawing/2014/main" id="{A8823E76-299A-D63B-4FA5-FBDDDD36903B}"/>
                  </a:ext>
                </a:extLst>
              </p:cNvPr>
              <p:cNvSpPr/>
              <p:nvPr/>
            </p:nvSpPr>
            <p:spPr>
              <a:xfrm>
                <a:off x="7768869" y="1253635"/>
                <a:ext cx="394863" cy="415794"/>
              </a:xfrm>
              <a:custGeom>
                <a:avLst/>
                <a:gdLst/>
                <a:ahLst/>
                <a:cxnLst/>
                <a:rect l="l" t="t" r="r" b="b"/>
                <a:pathLst>
                  <a:path w="20054" h="21117" extrusionOk="0">
                    <a:moveTo>
                      <a:pt x="2719" y="600"/>
                    </a:moveTo>
                    <a:cubicBezTo>
                      <a:pt x="5007" y="600"/>
                      <a:pt x="8458" y="2719"/>
                      <a:pt x="12026" y="6286"/>
                    </a:cubicBezTo>
                    <a:cubicBezTo>
                      <a:pt x="17706" y="11966"/>
                      <a:pt x="19444" y="17096"/>
                      <a:pt x="19227" y="19159"/>
                    </a:cubicBezTo>
                    <a:cubicBezTo>
                      <a:pt x="19154" y="19850"/>
                      <a:pt x="18874" y="20281"/>
                      <a:pt x="18390" y="20444"/>
                    </a:cubicBezTo>
                    <a:cubicBezTo>
                      <a:pt x="18522" y="19257"/>
                      <a:pt x="18638" y="17544"/>
                      <a:pt x="18006" y="16152"/>
                    </a:cubicBezTo>
                    <a:cubicBezTo>
                      <a:pt x="16832" y="13571"/>
                      <a:pt x="9627" y="4597"/>
                      <a:pt x="5637" y="2773"/>
                    </a:cubicBezTo>
                    <a:cubicBezTo>
                      <a:pt x="4341" y="2182"/>
                      <a:pt x="3207" y="1978"/>
                      <a:pt x="2258" y="1978"/>
                    </a:cubicBezTo>
                    <a:cubicBezTo>
                      <a:pt x="2253" y="1978"/>
                      <a:pt x="2249" y="1978"/>
                      <a:pt x="2244" y="1978"/>
                    </a:cubicBezTo>
                    <a:cubicBezTo>
                      <a:pt x="1731" y="1978"/>
                      <a:pt x="1221" y="2042"/>
                      <a:pt x="724" y="2167"/>
                    </a:cubicBezTo>
                    <a:cubicBezTo>
                      <a:pt x="841" y="1712"/>
                      <a:pt x="1010" y="1380"/>
                      <a:pt x="1248" y="1120"/>
                    </a:cubicBezTo>
                    <a:cubicBezTo>
                      <a:pt x="1551" y="793"/>
                      <a:pt x="2034" y="613"/>
                      <a:pt x="2646" y="601"/>
                    </a:cubicBezTo>
                    <a:cubicBezTo>
                      <a:pt x="2670" y="601"/>
                      <a:pt x="2695" y="600"/>
                      <a:pt x="2719" y="600"/>
                    </a:cubicBezTo>
                    <a:close/>
                    <a:moveTo>
                      <a:pt x="2714" y="0"/>
                    </a:moveTo>
                    <a:cubicBezTo>
                      <a:pt x="2687" y="0"/>
                      <a:pt x="2660" y="1"/>
                      <a:pt x="2633" y="1"/>
                    </a:cubicBezTo>
                    <a:cubicBezTo>
                      <a:pt x="1854" y="17"/>
                      <a:pt x="1222" y="263"/>
                      <a:pt x="806" y="714"/>
                    </a:cubicBezTo>
                    <a:cubicBezTo>
                      <a:pt x="410" y="1143"/>
                      <a:pt x="164" y="1728"/>
                      <a:pt x="30" y="2554"/>
                    </a:cubicBezTo>
                    <a:cubicBezTo>
                      <a:pt x="0" y="2743"/>
                      <a:pt x="150" y="2903"/>
                      <a:pt x="327" y="2903"/>
                    </a:cubicBezTo>
                    <a:cubicBezTo>
                      <a:pt x="360" y="2903"/>
                      <a:pt x="394" y="2897"/>
                      <a:pt x="429" y="2885"/>
                    </a:cubicBezTo>
                    <a:cubicBezTo>
                      <a:pt x="901" y="2717"/>
                      <a:pt x="1515" y="2580"/>
                      <a:pt x="2257" y="2580"/>
                    </a:cubicBezTo>
                    <a:cubicBezTo>
                      <a:pt x="3129" y="2580"/>
                      <a:pt x="4178" y="2770"/>
                      <a:pt x="5386" y="3321"/>
                    </a:cubicBezTo>
                    <a:cubicBezTo>
                      <a:pt x="9187" y="5058"/>
                      <a:pt x="16341" y="13945"/>
                      <a:pt x="17458" y="16401"/>
                    </a:cubicBezTo>
                    <a:cubicBezTo>
                      <a:pt x="18097" y="17809"/>
                      <a:pt x="17886" y="19598"/>
                      <a:pt x="17746" y="20780"/>
                    </a:cubicBezTo>
                    <a:cubicBezTo>
                      <a:pt x="17724" y="20959"/>
                      <a:pt x="17864" y="21117"/>
                      <a:pt x="18044" y="21117"/>
                    </a:cubicBezTo>
                    <a:cubicBezTo>
                      <a:pt x="18051" y="21117"/>
                      <a:pt x="18058" y="21115"/>
                      <a:pt x="18065" y="21115"/>
                    </a:cubicBezTo>
                    <a:cubicBezTo>
                      <a:pt x="18653" y="21074"/>
                      <a:pt x="19661" y="20774"/>
                      <a:pt x="19824" y="19223"/>
                    </a:cubicBezTo>
                    <a:cubicBezTo>
                      <a:pt x="20054" y="17045"/>
                      <a:pt x="18279" y="11691"/>
                      <a:pt x="12450" y="5862"/>
                    </a:cubicBezTo>
                    <a:cubicBezTo>
                      <a:pt x="8717" y="2130"/>
                      <a:pt x="5176" y="0"/>
                      <a:pt x="27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2">
                <a:extLst>
                  <a:ext uri="{FF2B5EF4-FFF2-40B4-BE49-F238E27FC236}">
                    <a16:creationId xmlns:a16="http://schemas.microsoft.com/office/drawing/2014/main" id="{2CF3EA3F-490D-593D-1EBA-7E89AEEDA8E9}"/>
                  </a:ext>
                </a:extLst>
              </p:cNvPr>
              <p:cNvSpPr/>
              <p:nvPr/>
            </p:nvSpPr>
            <p:spPr>
              <a:xfrm>
                <a:off x="7164406" y="2867211"/>
                <a:ext cx="127867" cy="192647"/>
              </a:xfrm>
              <a:custGeom>
                <a:avLst/>
                <a:gdLst/>
                <a:ahLst/>
                <a:cxnLst/>
                <a:rect l="l" t="t" r="r" b="b"/>
                <a:pathLst>
                  <a:path w="6494" h="9784" extrusionOk="0">
                    <a:moveTo>
                      <a:pt x="5683" y="0"/>
                    </a:moveTo>
                    <a:cubicBezTo>
                      <a:pt x="5590" y="0"/>
                      <a:pt x="5495" y="31"/>
                      <a:pt x="5412" y="98"/>
                    </a:cubicBezTo>
                    <a:lnTo>
                      <a:pt x="167" y="4374"/>
                    </a:lnTo>
                    <a:cubicBezTo>
                      <a:pt x="60" y="4459"/>
                      <a:pt x="1" y="4591"/>
                      <a:pt x="7" y="4727"/>
                    </a:cubicBezTo>
                    <a:lnTo>
                      <a:pt x="189" y="9367"/>
                    </a:lnTo>
                    <a:cubicBezTo>
                      <a:pt x="198" y="9617"/>
                      <a:pt x="406" y="9784"/>
                      <a:pt x="625" y="9784"/>
                    </a:cubicBezTo>
                    <a:cubicBezTo>
                      <a:pt x="717" y="9784"/>
                      <a:pt x="812" y="9754"/>
                      <a:pt x="895" y="9688"/>
                    </a:cubicBezTo>
                    <a:lnTo>
                      <a:pt x="6322" y="5327"/>
                    </a:lnTo>
                    <a:cubicBezTo>
                      <a:pt x="6434" y="5237"/>
                      <a:pt x="6493" y="5097"/>
                      <a:pt x="6483" y="4954"/>
                    </a:cubicBezTo>
                    <a:lnTo>
                      <a:pt x="6119" y="401"/>
                    </a:lnTo>
                    <a:cubicBezTo>
                      <a:pt x="6099" y="158"/>
                      <a:pt x="5896" y="0"/>
                      <a:pt x="568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2">
                <a:extLst>
                  <a:ext uri="{FF2B5EF4-FFF2-40B4-BE49-F238E27FC236}">
                    <a16:creationId xmlns:a16="http://schemas.microsoft.com/office/drawing/2014/main" id="{81A2CD2C-3F9F-2DB9-19D7-65C824449D7A}"/>
                  </a:ext>
                </a:extLst>
              </p:cNvPr>
              <p:cNvSpPr/>
              <p:nvPr/>
            </p:nvSpPr>
            <p:spPr>
              <a:xfrm>
                <a:off x="7158459" y="2861304"/>
                <a:ext cx="139878" cy="204461"/>
              </a:xfrm>
              <a:custGeom>
                <a:avLst/>
                <a:gdLst/>
                <a:ahLst/>
                <a:cxnLst/>
                <a:rect l="l" t="t" r="r" b="b"/>
                <a:pathLst>
                  <a:path w="7104" h="10384" extrusionOk="0">
                    <a:moveTo>
                      <a:pt x="5986" y="601"/>
                    </a:moveTo>
                    <a:cubicBezTo>
                      <a:pt x="6005" y="601"/>
                      <a:pt x="6024" y="605"/>
                      <a:pt x="6041" y="613"/>
                    </a:cubicBezTo>
                    <a:cubicBezTo>
                      <a:pt x="6088" y="631"/>
                      <a:pt x="6118" y="675"/>
                      <a:pt x="6121" y="724"/>
                    </a:cubicBezTo>
                    <a:lnTo>
                      <a:pt x="6486" y="5277"/>
                    </a:lnTo>
                    <a:cubicBezTo>
                      <a:pt x="6488" y="5321"/>
                      <a:pt x="6471" y="5364"/>
                      <a:pt x="6436" y="5392"/>
                    </a:cubicBezTo>
                    <a:lnTo>
                      <a:pt x="1009" y="9753"/>
                    </a:lnTo>
                    <a:cubicBezTo>
                      <a:pt x="984" y="9774"/>
                      <a:pt x="955" y="9783"/>
                      <a:pt x="926" y="9783"/>
                    </a:cubicBezTo>
                    <a:cubicBezTo>
                      <a:pt x="859" y="9783"/>
                      <a:pt x="795" y="9731"/>
                      <a:pt x="792" y="9655"/>
                    </a:cubicBezTo>
                    <a:lnTo>
                      <a:pt x="610" y="5014"/>
                    </a:lnTo>
                    <a:cubicBezTo>
                      <a:pt x="608" y="4973"/>
                      <a:pt x="626" y="4932"/>
                      <a:pt x="659" y="4906"/>
                    </a:cubicBezTo>
                    <a:lnTo>
                      <a:pt x="5904" y="632"/>
                    </a:lnTo>
                    <a:cubicBezTo>
                      <a:pt x="5926" y="612"/>
                      <a:pt x="5956" y="601"/>
                      <a:pt x="5986" y="601"/>
                    </a:cubicBezTo>
                    <a:close/>
                    <a:moveTo>
                      <a:pt x="5988" y="0"/>
                    </a:moveTo>
                    <a:cubicBezTo>
                      <a:pt x="5822" y="0"/>
                      <a:pt x="5657" y="57"/>
                      <a:pt x="5524" y="166"/>
                    </a:cubicBezTo>
                    <a:lnTo>
                      <a:pt x="279" y="4440"/>
                    </a:lnTo>
                    <a:cubicBezTo>
                      <a:pt x="100" y="4586"/>
                      <a:pt x="0" y="4807"/>
                      <a:pt x="9" y="5038"/>
                    </a:cubicBezTo>
                    <a:lnTo>
                      <a:pt x="190" y="9678"/>
                    </a:lnTo>
                    <a:cubicBezTo>
                      <a:pt x="201" y="9955"/>
                      <a:pt x="367" y="10202"/>
                      <a:pt x="619" y="10317"/>
                    </a:cubicBezTo>
                    <a:cubicBezTo>
                      <a:pt x="715" y="10361"/>
                      <a:pt x="820" y="10384"/>
                      <a:pt x="925" y="10384"/>
                    </a:cubicBezTo>
                    <a:cubicBezTo>
                      <a:pt x="1092" y="10384"/>
                      <a:pt x="1255" y="10327"/>
                      <a:pt x="1385" y="10221"/>
                    </a:cubicBezTo>
                    <a:lnTo>
                      <a:pt x="6812" y="5861"/>
                    </a:lnTo>
                    <a:cubicBezTo>
                      <a:pt x="7002" y="5709"/>
                      <a:pt x="7104" y="5472"/>
                      <a:pt x="7085" y="5229"/>
                    </a:cubicBezTo>
                    <a:lnTo>
                      <a:pt x="6720" y="677"/>
                    </a:lnTo>
                    <a:cubicBezTo>
                      <a:pt x="6698" y="404"/>
                      <a:pt x="6527" y="167"/>
                      <a:pt x="6276" y="59"/>
                    </a:cubicBezTo>
                    <a:cubicBezTo>
                      <a:pt x="6184" y="20"/>
                      <a:pt x="6086" y="0"/>
                      <a:pt x="5988"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2">
                <a:extLst>
                  <a:ext uri="{FF2B5EF4-FFF2-40B4-BE49-F238E27FC236}">
                    <a16:creationId xmlns:a16="http://schemas.microsoft.com/office/drawing/2014/main" id="{D3D3D503-5EC1-8C7F-3928-BE0180B26D76}"/>
                  </a:ext>
                </a:extLst>
              </p:cNvPr>
              <p:cNvSpPr/>
              <p:nvPr/>
            </p:nvSpPr>
            <p:spPr>
              <a:xfrm>
                <a:off x="7214911" y="610304"/>
                <a:ext cx="15004" cy="1326929"/>
              </a:xfrm>
              <a:custGeom>
                <a:avLst/>
                <a:gdLst/>
                <a:ahLst/>
                <a:cxnLst/>
                <a:rect l="l" t="t" r="r" b="b"/>
                <a:pathLst>
                  <a:path w="762" h="67391" extrusionOk="0">
                    <a:moveTo>
                      <a:pt x="460" y="0"/>
                    </a:moveTo>
                    <a:cubicBezTo>
                      <a:pt x="296" y="0"/>
                      <a:pt x="160" y="134"/>
                      <a:pt x="160" y="299"/>
                    </a:cubicBezTo>
                    <a:cubicBezTo>
                      <a:pt x="0" y="22203"/>
                      <a:pt x="0" y="44674"/>
                      <a:pt x="160" y="67091"/>
                    </a:cubicBezTo>
                    <a:cubicBezTo>
                      <a:pt x="162" y="67256"/>
                      <a:pt x="296" y="67390"/>
                      <a:pt x="460" y="67390"/>
                    </a:cubicBezTo>
                    <a:lnTo>
                      <a:pt x="463" y="67389"/>
                    </a:lnTo>
                    <a:cubicBezTo>
                      <a:pt x="629" y="67388"/>
                      <a:pt x="762" y="67253"/>
                      <a:pt x="762" y="67087"/>
                    </a:cubicBezTo>
                    <a:cubicBezTo>
                      <a:pt x="600" y="44673"/>
                      <a:pt x="600" y="22203"/>
                      <a:pt x="762" y="302"/>
                    </a:cubicBezTo>
                    <a:cubicBezTo>
                      <a:pt x="762" y="136"/>
                      <a:pt x="629" y="1"/>
                      <a:pt x="46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2">
                <a:extLst>
                  <a:ext uri="{FF2B5EF4-FFF2-40B4-BE49-F238E27FC236}">
                    <a16:creationId xmlns:a16="http://schemas.microsoft.com/office/drawing/2014/main" id="{ED778B0E-9E3C-6759-B1A9-B6C650A98AB3}"/>
                  </a:ext>
                </a:extLst>
              </p:cNvPr>
              <p:cNvSpPr/>
              <p:nvPr/>
            </p:nvSpPr>
            <p:spPr>
              <a:xfrm>
                <a:off x="7217962" y="1925222"/>
                <a:ext cx="12031" cy="985937"/>
              </a:xfrm>
              <a:custGeom>
                <a:avLst/>
                <a:gdLst/>
                <a:ahLst/>
                <a:cxnLst/>
                <a:rect l="l" t="t" r="r" b="b"/>
                <a:pathLst>
                  <a:path w="611" h="50073" extrusionOk="0">
                    <a:moveTo>
                      <a:pt x="305" y="1"/>
                    </a:moveTo>
                    <a:cubicBezTo>
                      <a:pt x="137" y="1"/>
                      <a:pt x="1" y="140"/>
                      <a:pt x="5" y="308"/>
                    </a:cubicBezTo>
                    <a:lnTo>
                      <a:pt x="5" y="49772"/>
                    </a:lnTo>
                    <a:cubicBezTo>
                      <a:pt x="5" y="49938"/>
                      <a:pt x="139" y="50072"/>
                      <a:pt x="305" y="50072"/>
                    </a:cubicBezTo>
                    <a:cubicBezTo>
                      <a:pt x="471" y="50072"/>
                      <a:pt x="607" y="49938"/>
                      <a:pt x="605" y="49772"/>
                    </a:cubicBezTo>
                    <a:lnTo>
                      <a:pt x="605" y="308"/>
                    </a:lnTo>
                    <a:cubicBezTo>
                      <a:pt x="610" y="140"/>
                      <a:pt x="474" y="1"/>
                      <a:pt x="305"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2">
                <a:extLst>
                  <a:ext uri="{FF2B5EF4-FFF2-40B4-BE49-F238E27FC236}">
                    <a16:creationId xmlns:a16="http://schemas.microsoft.com/office/drawing/2014/main" id="{0BBBB56C-E03D-7302-16B4-E73C838B5E3D}"/>
                  </a:ext>
                </a:extLst>
              </p:cNvPr>
              <p:cNvSpPr/>
              <p:nvPr/>
            </p:nvSpPr>
            <p:spPr>
              <a:xfrm>
                <a:off x="6573450" y="610737"/>
                <a:ext cx="14256" cy="2031102"/>
              </a:xfrm>
              <a:custGeom>
                <a:avLst/>
                <a:gdLst/>
                <a:ahLst/>
                <a:cxnLst/>
                <a:rect l="l" t="t" r="r" b="b"/>
                <a:pathLst>
                  <a:path w="724" h="103154" extrusionOk="0">
                    <a:moveTo>
                      <a:pt x="303" y="1"/>
                    </a:moveTo>
                    <a:cubicBezTo>
                      <a:pt x="107" y="5"/>
                      <a:pt x="1" y="136"/>
                      <a:pt x="1" y="302"/>
                    </a:cubicBezTo>
                    <a:cubicBezTo>
                      <a:pt x="122" y="34194"/>
                      <a:pt x="122" y="68696"/>
                      <a:pt x="1" y="102852"/>
                    </a:cubicBezTo>
                    <a:cubicBezTo>
                      <a:pt x="0" y="103018"/>
                      <a:pt x="135" y="103154"/>
                      <a:pt x="301" y="103154"/>
                    </a:cubicBezTo>
                    <a:cubicBezTo>
                      <a:pt x="467" y="103154"/>
                      <a:pt x="601" y="103020"/>
                      <a:pt x="603" y="102855"/>
                    </a:cubicBezTo>
                    <a:cubicBezTo>
                      <a:pt x="724" y="68697"/>
                      <a:pt x="724" y="34192"/>
                      <a:pt x="603" y="299"/>
                    </a:cubicBezTo>
                    <a:cubicBezTo>
                      <a:pt x="601" y="135"/>
                      <a:pt x="467" y="1"/>
                      <a:pt x="303"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2">
                <a:extLst>
                  <a:ext uri="{FF2B5EF4-FFF2-40B4-BE49-F238E27FC236}">
                    <a16:creationId xmlns:a16="http://schemas.microsoft.com/office/drawing/2014/main" id="{E543E15C-E85A-7769-5A5D-40A99FAD7C0D}"/>
                  </a:ext>
                </a:extLst>
              </p:cNvPr>
              <p:cNvSpPr/>
              <p:nvPr/>
            </p:nvSpPr>
            <p:spPr>
              <a:xfrm>
                <a:off x="6318070" y="3778720"/>
                <a:ext cx="267134" cy="210762"/>
              </a:xfrm>
              <a:custGeom>
                <a:avLst/>
                <a:gdLst/>
                <a:ahLst/>
                <a:cxnLst/>
                <a:rect l="l" t="t" r="r" b="b"/>
                <a:pathLst>
                  <a:path w="13567" h="10704" extrusionOk="0">
                    <a:moveTo>
                      <a:pt x="3106" y="1"/>
                    </a:moveTo>
                    <a:cubicBezTo>
                      <a:pt x="2133" y="1704"/>
                      <a:pt x="1025" y="3606"/>
                      <a:pt x="0" y="5349"/>
                    </a:cubicBezTo>
                    <a:cubicBezTo>
                      <a:pt x="1849" y="5653"/>
                      <a:pt x="4615" y="6343"/>
                      <a:pt x="6321" y="7866"/>
                    </a:cubicBezTo>
                    <a:cubicBezTo>
                      <a:pt x="7461" y="8884"/>
                      <a:pt x="8258" y="9882"/>
                      <a:pt x="8806" y="10704"/>
                    </a:cubicBezTo>
                    <a:cubicBezTo>
                      <a:pt x="10233" y="9835"/>
                      <a:pt x="11831" y="8912"/>
                      <a:pt x="13567" y="7988"/>
                    </a:cubicBezTo>
                    <a:cubicBezTo>
                      <a:pt x="12603" y="6119"/>
                      <a:pt x="10740" y="3213"/>
                      <a:pt x="7890" y="1691"/>
                    </a:cubicBezTo>
                    <a:cubicBezTo>
                      <a:pt x="5287" y="304"/>
                      <a:pt x="3851" y="10"/>
                      <a:pt x="310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2">
                <a:extLst>
                  <a:ext uri="{FF2B5EF4-FFF2-40B4-BE49-F238E27FC236}">
                    <a16:creationId xmlns:a16="http://schemas.microsoft.com/office/drawing/2014/main" id="{49DCCBE0-7904-571C-7191-E157CB7B326F}"/>
                  </a:ext>
                </a:extLst>
              </p:cNvPr>
              <p:cNvSpPr/>
              <p:nvPr/>
            </p:nvSpPr>
            <p:spPr>
              <a:xfrm>
                <a:off x="6310864" y="3772813"/>
                <a:ext cx="281094" cy="222576"/>
              </a:xfrm>
              <a:custGeom>
                <a:avLst/>
                <a:gdLst/>
                <a:ahLst/>
                <a:cxnLst/>
                <a:rect l="l" t="t" r="r" b="b"/>
                <a:pathLst>
                  <a:path w="14276" h="11304" extrusionOk="0">
                    <a:moveTo>
                      <a:pt x="3642" y="608"/>
                    </a:moveTo>
                    <a:cubicBezTo>
                      <a:pt x="4405" y="660"/>
                      <a:pt x="5769" y="1006"/>
                      <a:pt x="8113" y="2257"/>
                    </a:cubicBezTo>
                    <a:cubicBezTo>
                      <a:pt x="10701" y="3636"/>
                      <a:pt x="12468" y="6178"/>
                      <a:pt x="13528" y="8164"/>
                    </a:cubicBezTo>
                    <a:cubicBezTo>
                      <a:pt x="12110" y="8924"/>
                      <a:pt x="10677" y="9742"/>
                      <a:pt x="9260" y="10598"/>
                    </a:cubicBezTo>
                    <a:cubicBezTo>
                      <a:pt x="8601" y="9652"/>
                      <a:pt x="7804" y="8760"/>
                      <a:pt x="6888" y="7942"/>
                    </a:cubicBezTo>
                    <a:cubicBezTo>
                      <a:pt x="5279" y="6505"/>
                      <a:pt x="2792" y="5786"/>
                      <a:pt x="844" y="5427"/>
                    </a:cubicBezTo>
                    <a:cubicBezTo>
                      <a:pt x="1931" y="3578"/>
                      <a:pt x="2871" y="1959"/>
                      <a:pt x="3642" y="608"/>
                    </a:cubicBezTo>
                    <a:close/>
                    <a:moveTo>
                      <a:pt x="3476" y="1"/>
                    </a:moveTo>
                    <a:cubicBezTo>
                      <a:pt x="3367" y="1"/>
                      <a:pt x="3267" y="58"/>
                      <a:pt x="3211" y="152"/>
                    </a:cubicBezTo>
                    <a:cubicBezTo>
                      <a:pt x="2373" y="1622"/>
                      <a:pt x="1329" y="3419"/>
                      <a:pt x="107" y="5497"/>
                    </a:cubicBezTo>
                    <a:cubicBezTo>
                      <a:pt x="0" y="5680"/>
                      <a:pt x="109" y="5911"/>
                      <a:pt x="318" y="5946"/>
                    </a:cubicBezTo>
                    <a:cubicBezTo>
                      <a:pt x="2236" y="6262"/>
                      <a:pt x="4865" y="6942"/>
                      <a:pt x="6487" y="8390"/>
                    </a:cubicBezTo>
                    <a:cubicBezTo>
                      <a:pt x="7442" y="9244"/>
                      <a:pt x="8262" y="10177"/>
                      <a:pt x="8922" y="11171"/>
                    </a:cubicBezTo>
                    <a:cubicBezTo>
                      <a:pt x="8978" y="11254"/>
                      <a:pt x="9071" y="11304"/>
                      <a:pt x="9172" y="11304"/>
                    </a:cubicBezTo>
                    <a:cubicBezTo>
                      <a:pt x="9227" y="11304"/>
                      <a:pt x="9281" y="11288"/>
                      <a:pt x="9328" y="11260"/>
                    </a:cubicBezTo>
                    <a:cubicBezTo>
                      <a:pt x="10902" y="10303"/>
                      <a:pt x="12498" y="9392"/>
                      <a:pt x="14074" y="8554"/>
                    </a:cubicBezTo>
                    <a:cubicBezTo>
                      <a:pt x="14220" y="8477"/>
                      <a:pt x="14275" y="8297"/>
                      <a:pt x="14199" y="8151"/>
                    </a:cubicBezTo>
                    <a:cubicBezTo>
                      <a:pt x="13119" y="6056"/>
                      <a:pt x="11235" y="3241"/>
                      <a:pt x="8397" y="1727"/>
                    </a:cubicBezTo>
                    <a:cubicBezTo>
                      <a:pt x="5755" y="318"/>
                      <a:pt x="4262" y="10"/>
                      <a:pt x="347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2">
                <a:extLst>
                  <a:ext uri="{FF2B5EF4-FFF2-40B4-BE49-F238E27FC236}">
                    <a16:creationId xmlns:a16="http://schemas.microsoft.com/office/drawing/2014/main" id="{DB940745-3704-3AAC-C00B-6E2EC7008E8B}"/>
                  </a:ext>
                </a:extLst>
              </p:cNvPr>
              <p:cNvSpPr/>
              <p:nvPr/>
            </p:nvSpPr>
            <p:spPr>
              <a:xfrm>
                <a:off x="6312459" y="3740620"/>
                <a:ext cx="311260" cy="275975"/>
              </a:xfrm>
              <a:custGeom>
                <a:avLst/>
                <a:gdLst/>
                <a:ahLst/>
                <a:cxnLst/>
                <a:rect l="l" t="t" r="r" b="b"/>
                <a:pathLst>
                  <a:path w="15808" h="14016" extrusionOk="0">
                    <a:moveTo>
                      <a:pt x="8801" y="1"/>
                    </a:moveTo>
                    <a:lnTo>
                      <a:pt x="1" y="10593"/>
                    </a:lnTo>
                    <a:lnTo>
                      <a:pt x="5379" y="14015"/>
                    </a:lnTo>
                    <a:lnTo>
                      <a:pt x="15808" y="3585"/>
                    </a:lnTo>
                    <a:lnTo>
                      <a:pt x="8801"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2">
                <a:extLst>
                  <a:ext uri="{FF2B5EF4-FFF2-40B4-BE49-F238E27FC236}">
                    <a16:creationId xmlns:a16="http://schemas.microsoft.com/office/drawing/2014/main" id="{27C1E815-A290-B76A-8D12-2CE6B5742617}"/>
                  </a:ext>
                </a:extLst>
              </p:cNvPr>
              <p:cNvSpPr/>
              <p:nvPr/>
            </p:nvSpPr>
            <p:spPr>
              <a:xfrm>
                <a:off x="6305646" y="3734694"/>
                <a:ext cx="325102" cy="287809"/>
              </a:xfrm>
              <a:custGeom>
                <a:avLst/>
                <a:gdLst/>
                <a:ahLst/>
                <a:cxnLst/>
                <a:rect l="l" t="t" r="r" b="b"/>
                <a:pathLst>
                  <a:path w="16511" h="14617" extrusionOk="0">
                    <a:moveTo>
                      <a:pt x="9225" y="679"/>
                    </a:moveTo>
                    <a:lnTo>
                      <a:pt x="15651" y="3965"/>
                    </a:lnTo>
                    <a:lnTo>
                      <a:pt x="5682" y="13933"/>
                    </a:lnTo>
                    <a:lnTo>
                      <a:pt x="796" y="10823"/>
                    </a:lnTo>
                    <a:lnTo>
                      <a:pt x="9225" y="679"/>
                    </a:lnTo>
                    <a:close/>
                    <a:moveTo>
                      <a:pt x="9148" y="1"/>
                    </a:moveTo>
                    <a:cubicBezTo>
                      <a:pt x="9060" y="1"/>
                      <a:pt x="8975" y="39"/>
                      <a:pt x="8916" y="110"/>
                    </a:cubicBezTo>
                    <a:lnTo>
                      <a:pt x="116" y="10702"/>
                    </a:lnTo>
                    <a:cubicBezTo>
                      <a:pt x="1" y="10841"/>
                      <a:pt x="33" y="11050"/>
                      <a:pt x="186" y="11147"/>
                    </a:cubicBezTo>
                    <a:lnTo>
                      <a:pt x="5564" y="14570"/>
                    </a:lnTo>
                    <a:cubicBezTo>
                      <a:pt x="5611" y="14601"/>
                      <a:pt x="5668" y="14616"/>
                      <a:pt x="5725" y="14616"/>
                    </a:cubicBezTo>
                    <a:cubicBezTo>
                      <a:pt x="5804" y="14616"/>
                      <a:pt x="5880" y="14585"/>
                      <a:pt x="5937" y="14528"/>
                    </a:cubicBezTo>
                    <a:lnTo>
                      <a:pt x="16367" y="4099"/>
                    </a:lnTo>
                    <a:cubicBezTo>
                      <a:pt x="16511" y="3955"/>
                      <a:pt x="16473" y="3712"/>
                      <a:pt x="16292" y="3619"/>
                    </a:cubicBezTo>
                    <a:lnTo>
                      <a:pt x="9284" y="34"/>
                    </a:lnTo>
                    <a:cubicBezTo>
                      <a:pt x="9241" y="12"/>
                      <a:pt x="9194" y="1"/>
                      <a:pt x="914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2">
                <a:extLst>
                  <a:ext uri="{FF2B5EF4-FFF2-40B4-BE49-F238E27FC236}">
                    <a16:creationId xmlns:a16="http://schemas.microsoft.com/office/drawing/2014/main" id="{95E7A034-F9AA-D9CB-ECE7-36F246DFCA4A}"/>
                  </a:ext>
                </a:extLst>
              </p:cNvPr>
              <p:cNvSpPr/>
              <p:nvPr/>
            </p:nvSpPr>
            <p:spPr>
              <a:xfrm>
                <a:off x="6364874" y="3776968"/>
                <a:ext cx="201094" cy="184003"/>
              </a:xfrm>
              <a:custGeom>
                <a:avLst/>
                <a:gdLst/>
                <a:ahLst/>
                <a:cxnLst/>
                <a:rect l="l" t="t" r="r" b="b"/>
                <a:pathLst>
                  <a:path w="10213" h="9345" extrusionOk="0">
                    <a:moveTo>
                      <a:pt x="6628" y="1"/>
                    </a:moveTo>
                    <a:lnTo>
                      <a:pt x="1" y="7824"/>
                    </a:lnTo>
                    <a:lnTo>
                      <a:pt x="2608" y="9345"/>
                    </a:lnTo>
                    <a:lnTo>
                      <a:pt x="10213" y="1631"/>
                    </a:lnTo>
                    <a:lnTo>
                      <a:pt x="66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2">
                <a:extLst>
                  <a:ext uri="{FF2B5EF4-FFF2-40B4-BE49-F238E27FC236}">
                    <a16:creationId xmlns:a16="http://schemas.microsoft.com/office/drawing/2014/main" id="{C67EF040-9BF5-150E-93C9-3DF1676B1CA9}"/>
                  </a:ext>
                </a:extLst>
              </p:cNvPr>
              <p:cNvSpPr/>
              <p:nvPr/>
            </p:nvSpPr>
            <p:spPr>
              <a:xfrm>
                <a:off x="6357982" y="3771061"/>
                <a:ext cx="215094" cy="195817"/>
              </a:xfrm>
              <a:custGeom>
                <a:avLst/>
                <a:gdLst/>
                <a:ahLst/>
                <a:cxnLst/>
                <a:rect l="l" t="t" r="r" b="b"/>
                <a:pathLst>
                  <a:path w="10924" h="9945" extrusionOk="0">
                    <a:moveTo>
                      <a:pt x="7060" y="670"/>
                    </a:moveTo>
                    <a:lnTo>
                      <a:pt x="10047" y="2027"/>
                    </a:lnTo>
                    <a:lnTo>
                      <a:pt x="2908" y="9267"/>
                    </a:lnTo>
                    <a:lnTo>
                      <a:pt x="812" y="8044"/>
                    </a:lnTo>
                    <a:lnTo>
                      <a:pt x="7060" y="670"/>
                    </a:lnTo>
                    <a:close/>
                    <a:moveTo>
                      <a:pt x="6977" y="0"/>
                    </a:moveTo>
                    <a:cubicBezTo>
                      <a:pt x="6891" y="0"/>
                      <a:pt x="6807" y="38"/>
                      <a:pt x="6748" y="108"/>
                    </a:cubicBezTo>
                    <a:lnTo>
                      <a:pt x="122" y="7929"/>
                    </a:lnTo>
                    <a:cubicBezTo>
                      <a:pt x="1" y="8072"/>
                      <a:pt x="38" y="8289"/>
                      <a:pt x="199" y="8382"/>
                    </a:cubicBezTo>
                    <a:lnTo>
                      <a:pt x="2806" y="9903"/>
                    </a:lnTo>
                    <a:cubicBezTo>
                      <a:pt x="2852" y="9931"/>
                      <a:pt x="2905" y="9945"/>
                      <a:pt x="2958" y="9945"/>
                    </a:cubicBezTo>
                    <a:cubicBezTo>
                      <a:pt x="3039" y="9945"/>
                      <a:pt x="3116" y="9913"/>
                      <a:pt x="3173" y="9855"/>
                    </a:cubicBezTo>
                    <a:lnTo>
                      <a:pt x="10777" y="2141"/>
                    </a:lnTo>
                    <a:cubicBezTo>
                      <a:pt x="10923" y="1993"/>
                      <a:pt x="10877" y="1744"/>
                      <a:pt x="10687" y="1657"/>
                    </a:cubicBezTo>
                    <a:lnTo>
                      <a:pt x="7102" y="28"/>
                    </a:lnTo>
                    <a:cubicBezTo>
                      <a:pt x="7062" y="9"/>
                      <a:pt x="7019" y="0"/>
                      <a:pt x="69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2">
                <a:extLst>
                  <a:ext uri="{FF2B5EF4-FFF2-40B4-BE49-F238E27FC236}">
                    <a16:creationId xmlns:a16="http://schemas.microsoft.com/office/drawing/2014/main" id="{05E4F0A9-D92B-CF63-E13B-FBDFCCE37F26}"/>
                  </a:ext>
                </a:extLst>
              </p:cNvPr>
              <p:cNvSpPr/>
              <p:nvPr/>
            </p:nvSpPr>
            <p:spPr>
              <a:xfrm>
                <a:off x="5227441" y="3795477"/>
                <a:ext cx="119361" cy="251422"/>
              </a:xfrm>
              <a:custGeom>
                <a:avLst/>
                <a:gdLst/>
                <a:ahLst/>
                <a:cxnLst/>
                <a:rect l="l" t="t" r="r" b="b"/>
                <a:pathLst>
                  <a:path w="6062" h="12769" extrusionOk="0">
                    <a:moveTo>
                      <a:pt x="2135" y="0"/>
                    </a:moveTo>
                    <a:cubicBezTo>
                      <a:pt x="1745" y="0"/>
                      <a:pt x="1353" y="156"/>
                      <a:pt x="989" y="487"/>
                    </a:cubicBezTo>
                    <a:cubicBezTo>
                      <a:pt x="0" y="1389"/>
                      <a:pt x="598" y="3432"/>
                      <a:pt x="829" y="4525"/>
                    </a:cubicBezTo>
                    <a:cubicBezTo>
                      <a:pt x="1241" y="6471"/>
                      <a:pt x="1544" y="8442"/>
                      <a:pt x="2225" y="10320"/>
                    </a:cubicBezTo>
                    <a:cubicBezTo>
                      <a:pt x="2497" y="11071"/>
                      <a:pt x="2820" y="12512"/>
                      <a:pt x="3758" y="12710"/>
                    </a:cubicBezTo>
                    <a:cubicBezTo>
                      <a:pt x="3946" y="12750"/>
                      <a:pt x="4121" y="12769"/>
                      <a:pt x="4282" y="12769"/>
                    </a:cubicBezTo>
                    <a:cubicBezTo>
                      <a:pt x="5523" y="12769"/>
                      <a:pt x="5965" y="11636"/>
                      <a:pt x="6000" y="10113"/>
                    </a:cubicBezTo>
                    <a:cubicBezTo>
                      <a:pt x="6061" y="7350"/>
                      <a:pt x="4780" y="3301"/>
                      <a:pt x="4493" y="2424"/>
                    </a:cubicBezTo>
                    <a:cubicBezTo>
                      <a:pt x="3994" y="895"/>
                      <a:pt x="3070" y="0"/>
                      <a:pt x="2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2">
                <a:extLst>
                  <a:ext uri="{FF2B5EF4-FFF2-40B4-BE49-F238E27FC236}">
                    <a16:creationId xmlns:a16="http://schemas.microsoft.com/office/drawing/2014/main" id="{6649CC6D-78B6-85D7-7433-FB44FD3DD22A}"/>
                  </a:ext>
                </a:extLst>
              </p:cNvPr>
              <p:cNvSpPr/>
              <p:nvPr/>
            </p:nvSpPr>
            <p:spPr>
              <a:xfrm>
                <a:off x="5222913" y="3789550"/>
                <a:ext cx="129777" cy="263275"/>
              </a:xfrm>
              <a:custGeom>
                <a:avLst/>
                <a:gdLst/>
                <a:ahLst/>
                <a:cxnLst/>
                <a:rect l="l" t="t" r="r" b="b"/>
                <a:pathLst>
                  <a:path w="6591" h="13371" extrusionOk="0">
                    <a:moveTo>
                      <a:pt x="2368" y="602"/>
                    </a:moveTo>
                    <a:cubicBezTo>
                      <a:pt x="2472" y="602"/>
                      <a:pt x="2576" y="616"/>
                      <a:pt x="2676" y="642"/>
                    </a:cubicBezTo>
                    <a:cubicBezTo>
                      <a:pt x="3397" y="832"/>
                      <a:pt x="4055" y="1647"/>
                      <a:pt x="4438" y="2818"/>
                    </a:cubicBezTo>
                    <a:cubicBezTo>
                      <a:pt x="4802" y="3937"/>
                      <a:pt x="5988" y="7789"/>
                      <a:pt x="5929" y="10407"/>
                    </a:cubicBezTo>
                    <a:cubicBezTo>
                      <a:pt x="5905" y="11484"/>
                      <a:pt x="5677" y="12200"/>
                      <a:pt x="5253" y="12537"/>
                    </a:cubicBezTo>
                    <a:cubicBezTo>
                      <a:pt x="5055" y="12692"/>
                      <a:pt x="4811" y="12769"/>
                      <a:pt x="4514" y="12769"/>
                    </a:cubicBezTo>
                    <a:cubicBezTo>
                      <a:pt x="4372" y="12769"/>
                      <a:pt x="4218" y="12752"/>
                      <a:pt x="4051" y="12717"/>
                    </a:cubicBezTo>
                    <a:cubicBezTo>
                      <a:pt x="3419" y="12583"/>
                      <a:pt x="3099" y="11607"/>
                      <a:pt x="2865" y="10895"/>
                    </a:cubicBezTo>
                    <a:cubicBezTo>
                      <a:pt x="2820" y="10758"/>
                      <a:pt x="2778" y="10631"/>
                      <a:pt x="2738" y="10519"/>
                    </a:cubicBezTo>
                    <a:cubicBezTo>
                      <a:pt x="2215" y="9077"/>
                      <a:pt x="1910" y="7543"/>
                      <a:pt x="1616" y="6061"/>
                    </a:cubicBezTo>
                    <a:cubicBezTo>
                      <a:pt x="1530" y="5628"/>
                      <a:pt x="1445" y="5196"/>
                      <a:pt x="1353" y="4765"/>
                    </a:cubicBezTo>
                    <a:lnTo>
                      <a:pt x="1271" y="4395"/>
                    </a:lnTo>
                    <a:cubicBezTo>
                      <a:pt x="1030" y="3322"/>
                      <a:pt x="663" y="1702"/>
                      <a:pt x="1422" y="1010"/>
                    </a:cubicBezTo>
                    <a:cubicBezTo>
                      <a:pt x="1718" y="739"/>
                      <a:pt x="2041" y="602"/>
                      <a:pt x="2368" y="602"/>
                    </a:cubicBezTo>
                    <a:close/>
                    <a:moveTo>
                      <a:pt x="2370" y="0"/>
                    </a:moveTo>
                    <a:cubicBezTo>
                      <a:pt x="1894" y="0"/>
                      <a:pt x="1425" y="193"/>
                      <a:pt x="1017" y="565"/>
                    </a:cubicBezTo>
                    <a:cubicBezTo>
                      <a:pt x="0" y="1492"/>
                      <a:pt x="413" y="3318"/>
                      <a:pt x="685" y="4526"/>
                    </a:cubicBezTo>
                    <a:lnTo>
                      <a:pt x="765" y="4888"/>
                    </a:lnTo>
                    <a:cubicBezTo>
                      <a:pt x="855" y="5317"/>
                      <a:pt x="941" y="5748"/>
                      <a:pt x="1027" y="6177"/>
                    </a:cubicBezTo>
                    <a:cubicBezTo>
                      <a:pt x="1326" y="7683"/>
                      <a:pt x="1634" y="9238"/>
                      <a:pt x="2173" y="10723"/>
                    </a:cubicBezTo>
                    <a:cubicBezTo>
                      <a:pt x="2212" y="10829"/>
                      <a:pt x="2251" y="10952"/>
                      <a:pt x="2293" y="11082"/>
                    </a:cubicBezTo>
                    <a:cubicBezTo>
                      <a:pt x="2573" y="11933"/>
                      <a:pt x="2956" y="13100"/>
                      <a:pt x="3926" y="13305"/>
                    </a:cubicBezTo>
                    <a:cubicBezTo>
                      <a:pt x="4119" y="13347"/>
                      <a:pt x="4316" y="13369"/>
                      <a:pt x="4513" y="13370"/>
                    </a:cubicBezTo>
                    <a:cubicBezTo>
                      <a:pt x="4948" y="13370"/>
                      <a:pt x="5322" y="13249"/>
                      <a:pt x="5625" y="13006"/>
                    </a:cubicBezTo>
                    <a:cubicBezTo>
                      <a:pt x="6197" y="12555"/>
                      <a:pt x="6500" y="11684"/>
                      <a:pt x="6530" y="10420"/>
                    </a:cubicBezTo>
                    <a:cubicBezTo>
                      <a:pt x="6590" y="7706"/>
                      <a:pt x="5381" y="3772"/>
                      <a:pt x="5009" y="2631"/>
                    </a:cubicBezTo>
                    <a:cubicBezTo>
                      <a:pt x="4557" y="1243"/>
                      <a:pt x="3762" y="307"/>
                      <a:pt x="2829" y="60"/>
                    </a:cubicBezTo>
                    <a:cubicBezTo>
                      <a:pt x="2677" y="20"/>
                      <a:pt x="2523" y="0"/>
                      <a:pt x="237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2">
                <a:extLst>
                  <a:ext uri="{FF2B5EF4-FFF2-40B4-BE49-F238E27FC236}">
                    <a16:creationId xmlns:a16="http://schemas.microsoft.com/office/drawing/2014/main" id="{51DE779B-85AD-B731-B832-AE067594DBC6}"/>
                  </a:ext>
                </a:extLst>
              </p:cNvPr>
              <p:cNvSpPr/>
              <p:nvPr/>
            </p:nvSpPr>
            <p:spPr>
              <a:xfrm>
                <a:off x="5189046" y="3890461"/>
                <a:ext cx="89629" cy="188827"/>
              </a:xfrm>
              <a:custGeom>
                <a:avLst/>
                <a:gdLst/>
                <a:ahLst/>
                <a:cxnLst/>
                <a:rect l="l" t="t" r="r" b="b"/>
                <a:pathLst>
                  <a:path w="4552" h="9590" extrusionOk="0">
                    <a:moveTo>
                      <a:pt x="1603" y="0"/>
                    </a:moveTo>
                    <a:cubicBezTo>
                      <a:pt x="1310" y="0"/>
                      <a:pt x="1015" y="118"/>
                      <a:pt x="742" y="367"/>
                    </a:cubicBezTo>
                    <a:cubicBezTo>
                      <a:pt x="0" y="1044"/>
                      <a:pt x="448" y="2578"/>
                      <a:pt x="621" y="3398"/>
                    </a:cubicBezTo>
                    <a:cubicBezTo>
                      <a:pt x="931" y="4859"/>
                      <a:pt x="1160" y="6339"/>
                      <a:pt x="1671" y="7750"/>
                    </a:cubicBezTo>
                    <a:cubicBezTo>
                      <a:pt x="1875" y="8314"/>
                      <a:pt x="2118" y="9397"/>
                      <a:pt x="2822" y="9545"/>
                    </a:cubicBezTo>
                    <a:cubicBezTo>
                      <a:pt x="2964" y="9575"/>
                      <a:pt x="3095" y="9589"/>
                      <a:pt x="3216" y="9589"/>
                    </a:cubicBezTo>
                    <a:cubicBezTo>
                      <a:pt x="4147" y="9589"/>
                      <a:pt x="4479" y="8738"/>
                      <a:pt x="4504" y="7596"/>
                    </a:cubicBezTo>
                    <a:cubicBezTo>
                      <a:pt x="4552" y="5519"/>
                      <a:pt x="3588" y="2479"/>
                      <a:pt x="3373" y="1820"/>
                    </a:cubicBezTo>
                    <a:cubicBezTo>
                      <a:pt x="2999" y="673"/>
                      <a:pt x="2305" y="0"/>
                      <a:pt x="16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2">
                <a:extLst>
                  <a:ext uri="{FF2B5EF4-FFF2-40B4-BE49-F238E27FC236}">
                    <a16:creationId xmlns:a16="http://schemas.microsoft.com/office/drawing/2014/main" id="{A74155EE-0826-4ECA-BA1E-BE7A48FDA7FD}"/>
                  </a:ext>
                </a:extLst>
              </p:cNvPr>
              <p:cNvSpPr/>
              <p:nvPr/>
            </p:nvSpPr>
            <p:spPr>
              <a:xfrm>
                <a:off x="5184025" y="3884554"/>
                <a:ext cx="100557" cy="200641"/>
              </a:xfrm>
              <a:custGeom>
                <a:avLst/>
                <a:gdLst/>
                <a:ahLst/>
                <a:cxnLst/>
                <a:rect l="l" t="t" r="r" b="b"/>
                <a:pathLst>
                  <a:path w="5107" h="10190" extrusionOk="0">
                    <a:moveTo>
                      <a:pt x="1856" y="600"/>
                    </a:moveTo>
                    <a:cubicBezTo>
                      <a:pt x="1929" y="600"/>
                      <a:pt x="2001" y="611"/>
                      <a:pt x="2073" y="630"/>
                    </a:cubicBezTo>
                    <a:cubicBezTo>
                      <a:pt x="2588" y="766"/>
                      <a:pt x="3064" y="1359"/>
                      <a:pt x="3342" y="2215"/>
                    </a:cubicBezTo>
                    <a:cubicBezTo>
                      <a:pt x="3615" y="3052"/>
                      <a:pt x="4503" y="5934"/>
                      <a:pt x="4459" y="7888"/>
                    </a:cubicBezTo>
                    <a:cubicBezTo>
                      <a:pt x="4442" y="8661"/>
                      <a:pt x="4276" y="9195"/>
                      <a:pt x="3979" y="9430"/>
                    </a:cubicBezTo>
                    <a:cubicBezTo>
                      <a:pt x="3846" y="9536"/>
                      <a:pt x="3678" y="9588"/>
                      <a:pt x="3472" y="9588"/>
                    </a:cubicBezTo>
                    <a:cubicBezTo>
                      <a:pt x="3370" y="9588"/>
                      <a:pt x="3259" y="9576"/>
                      <a:pt x="3139" y="9551"/>
                    </a:cubicBezTo>
                    <a:cubicBezTo>
                      <a:pt x="2707" y="9459"/>
                      <a:pt x="2473" y="8750"/>
                      <a:pt x="2304" y="8232"/>
                    </a:cubicBezTo>
                    <a:cubicBezTo>
                      <a:pt x="2269" y="8128"/>
                      <a:pt x="2239" y="8032"/>
                      <a:pt x="2208" y="7948"/>
                    </a:cubicBezTo>
                    <a:cubicBezTo>
                      <a:pt x="1818" y="6870"/>
                      <a:pt x="1589" y="5722"/>
                      <a:pt x="1368" y="4610"/>
                    </a:cubicBezTo>
                    <a:cubicBezTo>
                      <a:pt x="1304" y="4285"/>
                      <a:pt x="1239" y="3960"/>
                      <a:pt x="1170" y="3637"/>
                    </a:cubicBezTo>
                    <a:lnTo>
                      <a:pt x="1110" y="3359"/>
                    </a:lnTo>
                    <a:cubicBezTo>
                      <a:pt x="931" y="2571"/>
                      <a:pt x="663" y="1379"/>
                      <a:pt x="1200" y="888"/>
                    </a:cubicBezTo>
                    <a:cubicBezTo>
                      <a:pt x="1410" y="697"/>
                      <a:pt x="1629" y="600"/>
                      <a:pt x="1856" y="600"/>
                    </a:cubicBezTo>
                    <a:close/>
                    <a:moveTo>
                      <a:pt x="1860" y="1"/>
                    </a:moveTo>
                    <a:cubicBezTo>
                      <a:pt x="1484" y="1"/>
                      <a:pt x="1116" y="153"/>
                      <a:pt x="796" y="445"/>
                    </a:cubicBezTo>
                    <a:cubicBezTo>
                      <a:pt x="0" y="1170"/>
                      <a:pt x="316" y="2568"/>
                      <a:pt x="524" y="3492"/>
                    </a:cubicBezTo>
                    <a:lnTo>
                      <a:pt x="583" y="3762"/>
                    </a:lnTo>
                    <a:cubicBezTo>
                      <a:pt x="651" y="4084"/>
                      <a:pt x="715" y="4406"/>
                      <a:pt x="779" y="4727"/>
                    </a:cubicBezTo>
                    <a:cubicBezTo>
                      <a:pt x="1004" y="5861"/>
                      <a:pt x="1237" y="7032"/>
                      <a:pt x="1642" y="8153"/>
                    </a:cubicBezTo>
                    <a:cubicBezTo>
                      <a:pt x="1672" y="8232"/>
                      <a:pt x="1700" y="8322"/>
                      <a:pt x="1732" y="8420"/>
                    </a:cubicBezTo>
                    <a:cubicBezTo>
                      <a:pt x="1936" y="9038"/>
                      <a:pt x="2243" y="9975"/>
                      <a:pt x="3014" y="10139"/>
                    </a:cubicBezTo>
                    <a:cubicBezTo>
                      <a:pt x="3165" y="10171"/>
                      <a:pt x="3318" y="10189"/>
                      <a:pt x="3472" y="10190"/>
                    </a:cubicBezTo>
                    <a:cubicBezTo>
                      <a:pt x="3816" y="10190"/>
                      <a:pt x="4111" y="10093"/>
                      <a:pt x="4353" y="9902"/>
                    </a:cubicBezTo>
                    <a:cubicBezTo>
                      <a:pt x="4807" y="9542"/>
                      <a:pt x="5038" y="8889"/>
                      <a:pt x="5060" y="7903"/>
                    </a:cubicBezTo>
                    <a:cubicBezTo>
                      <a:pt x="5107" y="5853"/>
                      <a:pt x="4195" y="2887"/>
                      <a:pt x="3915" y="2028"/>
                    </a:cubicBezTo>
                    <a:cubicBezTo>
                      <a:pt x="3567" y="962"/>
                      <a:pt x="2951" y="240"/>
                      <a:pt x="2226" y="49"/>
                    </a:cubicBezTo>
                    <a:cubicBezTo>
                      <a:pt x="2104" y="17"/>
                      <a:pt x="1981" y="1"/>
                      <a:pt x="18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2">
                <a:extLst>
                  <a:ext uri="{FF2B5EF4-FFF2-40B4-BE49-F238E27FC236}">
                    <a16:creationId xmlns:a16="http://schemas.microsoft.com/office/drawing/2014/main" id="{20D7D621-3844-F451-89C8-1521D136BF53}"/>
                  </a:ext>
                </a:extLst>
              </p:cNvPr>
              <p:cNvSpPr/>
              <p:nvPr/>
            </p:nvSpPr>
            <p:spPr>
              <a:xfrm>
                <a:off x="5473803" y="3860276"/>
                <a:ext cx="189142" cy="256600"/>
              </a:xfrm>
              <a:custGeom>
                <a:avLst/>
                <a:gdLst/>
                <a:ahLst/>
                <a:cxnLst/>
                <a:rect l="l" t="t" r="r" b="b"/>
                <a:pathLst>
                  <a:path w="9606" h="13032" extrusionOk="0">
                    <a:moveTo>
                      <a:pt x="295" y="0"/>
                    </a:moveTo>
                    <a:lnTo>
                      <a:pt x="295" y="0"/>
                    </a:lnTo>
                    <a:cubicBezTo>
                      <a:pt x="295" y="0"/>
                      <a:pt x="1" y="5292"/>
                      <a:pt x="687" y="5684"/>
                    </a:cubicBezTo>
                    <a:cubicBezTo>
                      <a:pt x="1374" y="6075"/>
                      <a:pt x="3922" y="6762"/>
                      <a:pt x="4216" y="6860"/>
                    </a:cubicBezTo>
                    <a:cubicBezTo>
                      <a:pt x="4510" y="6959"/>
                      <a:pt x="4313" y="7350"/>
                      <a:pt x="3922" y="8722"/>
                    </a:cubicBezTo>
                    <a:cubicBezTo>
                      <a:pt x="3529" y="10094"/>
                      <a:pt x="3922" y="11956"/>
                      <a:pt x="5098" y="12643"/>
                    </a:cubicBezTo>
                    <a:cubicBezTo>
                      <a:pt x="5537" y="12899"/>
                      <a:pt x="5935" y="13032"/>
                      <a:pt x="6266" y="13032"/>
                    </a:cubicBezTo>
                    <a:cubicBezTo>
                      <a:pt x="6823" y="13032"/>
                      <a:pt x="7192" y="12657"/>
                      <a:pt x="7253" y="11858"/>
                    </a:cubicBezTo>
                    <a:cubicBezTo>
                      <a:pt x="7352" y="10585"/>
                      <a:pt x="9606" y="6958"/>
                      <a:pt x="8919" y="5880"/>
                    </a:cubicBezTo>
                    <a:cubicBezTo>
                      <a:pt x="8234" y="4802"/>
                      <a:pt x="7155" y="3724"/>
                      <a:pt x="4999" y="3430"/>
                    </a:cubicBezTo>
                    <a:cubicBezTo>
                      <a:pt x="2843" y="3136"/>
                      <a:pt x="295" y="0"/>
                      <a:pt x="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2">
                <a:extLst>
                  <a:ext uri="{FF2B5EF4-FFF2-40B4-BE49-F238E27FC236}">
                    <a16:creationId xmlns:a16="http://schemas.microsoft.com/office/drawing/2014/main" id="{C32F01D1-7B37-7D5A-96CD-16C7B758FB22}"/>
                  </a:ext>
                </a:extLst>
              </p:cNvPr>
              <p:cNvSpPr/>
              <p:nvPr/>
            </p:nvSpPr>
            <p:spPr>
              <a:xfrm>
                <a:off x="5469865" y="3854330"/>
                <a:ext cx="194557" cy="268473"/>
              </a:xfrm>
              <a:custGeom>
                <a:avLst/>
                <a:gdLst/>
                <a:ahLst/>
                <a:cxnLst/>
                <a:rect l="l" t="t" r="r" b="b"/>
                <a:pathLst>
                  <a:path w="9881" h="13635" extrusionOk="0">
                    <a:moveTo>
                      <a:pt x="761" y="1063"/>
                    </a:moveTo>
                    <a:cubicBezTo>
                      <a:pt x="1630" y="2006"/>
                      <a:pt x="3476" y="3801"/>
                      <a:pt x="5160" y="4029"/>
                    </a:cubicBezTo>
                    <a:cubicBezTo>
                      <a:pt x="7354" y="4327"/>
                      <a:pt x="8326" y="5493"/>
                      <a:pt x="8867" y="6342"/>
                    </a:cubicBezTo>
                    <a:cubicBezTo>
                      <a:pt x="9206" y="6873"/>
                      <a:pt x="8482" y="8572"/>
                      <a:pt x="7955" y="9813"/>
                    </a:cubicBezTo>
                    <a:cubicBezTo>
                      <a:pt x="7548" y="10771"/>
                      <a:pt x="7196" y="11598"/>
                      <a:pt x="7154" y="12136"/>
                    </a:cubicBezTo>
                    <a:cubicBezTo>
                      <a:pt x="7132" y="12436"/>
                      <a:pt x="7047" y="12821"/>
                      <a:pt x="6771" y="12966"/>
                    </a:cubicBezTo>
                    <a:cubicBezTo>
                      <a:pt x="6687" y="13010"/>
                      <a:pt x="6585" y="13032"/>
                      <a:pt x="6468" y="13032"/>
                    </a:cubicBezTo>
                    <a:cubicBezTo>
                      <a:pt x="6194" y="13032"/>
                      <a:pt x="5841" y="12913"/>
                      <a:pt x="5449" y="12685"/>
                    </a:cubicBezTo>
                    <a:cubicBezTo>
                      <a:pt x="4393" y="12069"/>
                      <a:pt x="4060" y="10338"/>
                      <a:pt x="4411" y="9107"/>
                    </a:cubicBezTo>
                    <a:cubicBezTo>
                      <a:pt x="4488" y="8840"/>
                      <a:pt x="4555" y="8610"/>
                      <a:pt x="4615" y="8413"/>
                    </a:cubicBezTo>
                    <a:cubicBezTo>
                      <a:pt x="4879" y="7532"/>
                      <a:pt x="5025" y="7049"/>
                      <a:pt x="4512" y="6877"/>
                    </a:cubicBezTo>
                    <a:cubicBezTo>
                      <a:pt x="4449" y="6856"/>
                      <a:pt x="4289" y="6810"/>
                      <a:pt x="4067" y="6746"/>
                    </a:cubicBezTo>
                    <a:cubicBezTo>
                      <a:pt x="3314" y="6528"/>
                      <a:pt x="1551" y="6018"/>
                      <a:pt x="1050" y="5734"/>
                    </a:cubicBezTo>
                    <a:cubicBezTo>
                      <a:pt x="759" y="5449"/>
                      <a:pt x="681" y="3220"/>
                      <a:pt x="761" y="1063"/>
                    </a:cubicBezTo>
                    <a:close/>
                    <a:moveTo>
                      <a:pt x="497" y="0"/>
                    </a:moveTo>
                    <a:cubicBezTo>
                      <a:pt x="349" y="0"/>
                      <a:pt x="204" y="110"/>
                      <a:pt x="195" y="286"/>
                    </a:cubicBezTo>
                    <a:cubicBezTo>
                      <a:pt x="81" y="2331"/>
                      <a:pt x="0" y="5826"/>
                      <a:pt x="738" y="6246"/>
                    </a:cubicBezTo>
                    <a:cubicBezTo>
                      <a:pt x="1244" y="6535"/>
                      <a:pt x="2556" y="6935"/>
                      <a:pt x="3899" y="7322"/>
                    </a:cubicBezTo>
                    <a:cubicBezTo>
                      <a:pt x="4054" y="7367"/>
                      <a:pt x="4176" y="7403"/>
                      <a:pt x="4254" y="7427"/>
                    </a:cubicBezTo>
                    <a:cubicBezTo>
                      <a:pt x="4239" y="7574"/>
                      <a:pt x="4141" y="7900"/>
                      <a:pt x="4039" y="8240"/>
                    </a:cubicBezTo>
                    <a:cubicBezTo>
                      <a:pt x="3979" y="8441"/>
                      <a:pt x="3909" y="8672"/>
                      <a:pt x="3832" y="8941"/>
                    </a:cubicBezTo>
                    <a:cubicBezTo>
                      <a:pt x="3421" y="10383"/>
                      <a:pt x="3806" y="12422"/>
                      <a:pt x="5146" y="13203"/>
                    </a:cubicBezTo>
                    <a:cubicBezTo>
                      <a:pt x="5636" y="13489"/>
                      <a:pt x="6081" y="13635"/>
                      <a:pt x="6467" y="13635"/>
                    </a:cubicBezTo>
                    <a:cubicBezTo>
                      <a:pt x="6681" y="13635"/>
                      <a:pt x="6878" y="13590"/>
                      <a:pt x="7050" y="13500"/>
                    </a:cubicBezTo>
                    <a:cubicBezTo>
                      <a:pt x="7336" y="13349"/>
                      <a:pt x="7690" y="12999"/>
                      <a:pt x="7753" y="12184"/>
                    </a:cubicBezTo>
                    <a:cubicBezTo>
                      <a:pt x="7786" y="11744"/>
                      <a:pt x="8136" y="10921"/>
                      <a:pt x="8507" y="10049"/>
                    </a:cubicBezTo>
                    <a:cubicBezTo>
                      <a:pt x="9182" y="8461"/>
                      <a:pt x="9880" y="6819"/>
                      <a:pt x="9373" y="6021"/>
                    </a:cubicBezTo>
                    <a:cubicBezTo>
                      <a:pt x="8768" y="5070"/>
                      <a:pt x="7681" y="3767"/>
                      <a:pt x="5240" y="3435"/>
                    </a:cubicBezTo>
                    <a:cubicBezTo>
                      <a:pt x="3228" y="3160"/>
                      <a:pt x="753" y="143"/>
                      <a:pt x="728" y="112"/>
                    </a:cubicBezTo>
                    <a:cubicBezTo>
                      <a:pt x="666" y="35"/>
                      <a:pt x="581" y="0"/>
                      <a:pt x="49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2">
                <a:extLst>
                  <a:ext uri="{FF2B5EF4-FFF2-40B4-BE49-F238E27FC236}">
                    <a16:creationId xmlns:a16="http://schemas.microsoft.com/office/drawing/2014/main" id="{784E96AA-CB79-4F65-2920-A06DBE955E35}"/>
                  </a:ext>
                </a:extLst>
              </p:cNvPr>
              <p:cNvSpPr/>
              <p:nvPr/>
            </p:nvSpPr>
            <p:spPr>
              <a:xfrm>
                <a:off x="5305296" y="3778425"/>
                <a:ext cx="119361" cy="251441"/>
              </a:xfrm>
              <a:custGeom>
                <a:avLst/>
                <a:gdLst/>
                <a:ahLst/>
                <a:cxnLst/>
                <a:rect l="l" t="t" r="r" b="b"/>
                <a:pathLst>
                  <a:path w="6062" h="12770" extrusionOk="0">
                    <a:moveTo>
                      <a:pt x="2135" y="0"/>
                    </a:moveTo>
                    <a:cubicBezTo>
                      <a:pt x="1744" y="0"/>
                      <a:pt x="1353" y="156"/>
                      <a:pt x="989" y="488"/>
                    </a:cubicBezTo>
                    <a:cubicBezTo>
                      <a:pt x="1" y="1390"/>
                      <a:pt x="598" y="3433"/>
                      <a:pt x="829" y="4526"/>
                    </a:cubicBezTo>
                    <a:cubicBezTo>
                      <a:pt x="1240" y="6472"/>
                      <a:pt x="1544" y="8442"/>
                      <a:pt x="2225" y="10320"/>
                    </a:cubicBezTo>
                    <a:cubicBezTo>
                      <a:pt x="2498" y="11072"/>
                      <a:pt x="2820" y="12512"/>
                      <a:pt x="3758" y="12710"/>
                    </a:cubicBezTo>
                    <a:cubicBezTo>
                      <a:pt x="3947" y="12750"/>
                      <a:pt x="4121" y="12769"/>
                      <a:pt x="4282" y="12769"/>
                    </a:cubicBezTo>
                    <a:cubicBezTo>
                      <a:pt x="5523" y="12769"/>
                      <a:pt x="5964" y="11637"/>
                      <a:pt x="5999" y="10114"/>
                    </a:cubicBezTo>
                    <a:cubicBezTo>
                      <a:pt x="6062" y="7350"/>
                      <a:pt x="4779" y="3301"/>
                      <a:pt x="4493" y="2425"/>
                    </a:cubicBezTo>
                    <a:cubicBezTo>
                      <a:pt x="3994" y="896"/>
                      <a:pt x="3069" y="0"/>
                      <a:pt x="2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2">
                <a:extLst>
                  <a:ext uri="{FF2B5EF4-FFF2-40B4-BE49-F238E27FC236}">
                    <a16:creationId xmlns:a16="http://schemas.microsoft.com/office/drawing/2014/main" id="{C26A3ADB-CB45-F06F-3BED-E314B1D2EDC3}"/>
                  </a:ext>
                </a:extLst>
              </p:cNvPr>
              <p:cNvSpPr/>
              <p:nvPr/>
            </p:nvSpPr>
            <p:spPr>
              <a:xfrm>
                <a:off x="5300767" y="3772518"/>
                <a:ext cx="129777" cy="263255"/>
              </a:xfrm>
              <a:custGeom>
                <a:avLst/>
                <a:gdLst/>
                <a:ahLst/>
                <a:cxnLst/>
                <a:rect l="l" t="t" r="r" b="b"/>
                <a:pathLst>
                  <a:path w="6591" h="13370" extrusionOk="0">
                    <a:moveTo>
                      <a:pt x="2368" y="601"/>
                    </a:moveTo>
                    <a:cubicBezTo>
                      <a:pt x="2473" y="601"/>
                      <a:pt x="2576" y="616"/>
                      <a:pt x="2677" y="643"/>
                    </a:cubicBezTo>
                    <a:cubicBezTo>
                      <a:pt x="3397" y="833"/>
                      <a:pt x="4055" y="1646"/>
                      <a:pt x="4438" y="2819"/>
                    </a:cubicBezTo>
                    <a:cubicBezTo>
                      <a:pt x="4802" y="3935"/>
                      <a:pt x="5988" y="7788"/>
                      <a:pt x="5929" y="10407"/>
                    </a:cubicBezTo>
                    <a:cubicBezTo>
                      <a:pt x="5905" y="11483"/>
                      <a:pt x="5677" y="12199"/>
                      <a:pt x="5253" y="12536"/>
                    </a:cubicBezTo>
                    <a:cubicBezTo>
                      <a:pt x="5056" y="12692"/>
                      <a:pt x="4813" y="12770"/>
                      <a:pt x="4516" y="12770"/>
                    </a:cubicBezTo>
                    <a:cubicBezTo>
                      <a:pt x="4373" y="12770"/>
                      <a:pt x="4218" y="12752"/>
                      <a:pt x="4050" y="12716"/>
                    </a:cubicBezTo>
                    <a:cubicBezTo>
                      <a:pt x="3420" y="12582"/>
                      <a:pt x="3099" y="11607"/>
                      <a:pt x="2865" y="10894"/>
                    </a:cubicBezTo>
                    <a:cubicBezTo>
                      <a:pt x="2820" y="10758"/>
                      <a:pt x="2779" y="10630"/>
                      <a:pt x="2738" y="10518"/>
                    </a:cubicBezTo>
                    <a:cubicBezTo>
                      <a:pt x="2217" y="9078"/>
                      <a:pt x="1912" y="7545"/>
                      <a:pt x="1617" y="6063"/>
                    </a:cubicBezTo>
                    <a:cubicBezTo>
                      <a:pt x="1531" y="5630"/>
                      <a:pt x="1445" y="5196"/>
                      <a:pt x="1353" y="4764"/>
                    </a:cubicBezTo>
                    <a:lnTo>
                      <a:pt x="1272" y="4394"/>
                    </a:lnTo>
                    <a:cubicBezTo>
                      <a:pt x="1030" y="3321"/>
                      <a:pt x="663" y="1702"/>
                      <a:pt x="1422" y="1009"/>
                    </a:cubicBezTo>
                    <a:cubicBezTo>
                      <a:pt x="1719" y="739"/>
                      <a:pt x="2041" y="601"/>
                      <a:pt x="2368" y="601"/>
                    </a:cubicBezTo>
                    <a:close/>
                    <a:moveTo>
                      <a:pt x="2370" y="0"/>
                    </a:moveTo>
                    <a:cubicBezTo>
                      <a:pt x="1894" y="0"/>
                      <a:pt x="1426" y="193"/>
                      <a:pt x="1017" y="565"/>
                    </a:cubicBezTo>
                    <a:cubicBezTo>
                      <a:pt x="1" y="1493"/>
                      <a:pt x="413" y="3318"/>
                      <a:pt x="685" y="4526"/>
                    </a:cubicBezTo>
                    <a:lnTo>
                      <a:pt x="765" y="4888"/>
                    </a:lnTo>
                    <a:cubicBezTo>
                      <a:pt x="857" y="5318"/>
                      <a:pt x="942" y="5748"/>
                      <a:pt x="1027" y="6180"/>
                    </a:cubicBezTo>
                    <a:cubicBezTo>
                      <a:pt x="1326" y="7683"/>
                      <a:pt x="1636" y="9239"/>
                      <a:pt x="2173" y="10722"/>
                    </a:cubicBezTo>
                    <a:cubicBezTo>
                      <a:pt x="2212" y="10829"/>
                      <a:pt x="2251" y="10951"/>
                      <a:pt x="2294" y="11081"/>
                    </a:cubicBezTo>
                    <a:cubicBezTo>
                      <a:pt x="2573" y="11933"/>
                      <a:pt x="2956" y="13099"/>
                      <a:pt x="3926" y="13305"/>
                    </a:cubicBezTo>
                    <a:cubicBezTo>
                      <a:pt x="4120" y="13346"/>
                      <a:pt x="4316" y="13367"/>
                      <a:pt x="4513" y="13370"/>
                    </a:cubicBezTo>
                    <a:cubicBezTo>
                      <a:pt x="4948" y="13370"/>
                      <a:pt x="5321" y="13249"/>
                      <a:pt x="5625" y="13007"/>
                    </a:cubicBezTo>
                    <a:cubicBezTo>
                      <a:pt x="6197" y="12554"/>
                      <a:pt x="6500" y="11684"/>
                      <a:pt x="6530" y="10421"/>
                    </a:cubicBezTo>
                    <a:cubicBezTo>
                      <a:pt x="6590" y="7705"/>
                      <a:pt x="5381" y="3772"/>
                      <a:pt x="5009" y="2631"/>
                    </a:cubicBezTo>
                    <a:cubicBezTo>
                      <a:pt x="4557" y="1244"/>
                      <a:pt x="3763" y="307"/>
                      <a:pt x="2831" y="61"/>
                    </a:cubicBezTo>
                    <a:cubicBezTo>
                      <a:pt x="2677" y="20"/>
                      <a:pt x="2523" y="0"/>
                      <a:pt x="237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2">
                <a:extLst>
                  <a:ext uri="{FF2B5EF4-FFF2-40B4-BE49-F238E27FC236}">
                    <a16:creationId xmlns:a16="http://schemas.microsoft.com/office/drawing/2014/main" id="{0612B1C3-58FB-12DF-099B-CA2F85AC8DED}"/>
                  </a:ext>
                </a:extLst>
              </p:cNvPr>
              <p:cNvSpPr/>
              <p:nvPr/>
            </p:nvSpPr>
            <p:spPr>
              <a:xfrm>
                <a:off x="5397819" y="3800183"/>
                <a:ext cx="119361" cy="251441"/>
              </a:xfrm>
              <a:custGeom>
                <a:avLst/>
                <a:gdLst/>
                <a:ahLst/>
                <a:cxnLst/>
                <a:rect l="l" t="t" r="r" b="b"/>
                <a:pathLst>
                  <a:path w="6062" h="12770" extrusionOk="0">
                    <a:moveTo>
                      <a:pt x="2134" y="0"/>
                    </a:moveTo>
                    <a:cubicBezTo>
                      <a:pt x="1744" y="0"/>
                      <a:pt x="1352" y="156"/>
                      <a:pt x="989" y="488"/>
                    </a:cubicBezTo>
                    <a:cubicBezTo>
                      <a:pt x="0" y="1390"/>
                      <a:pt x="598" y="3432"/>
                      <a:pt x="829" y="4526"/>
                    </a:cubicBezTo>
                    <a:cubicBezTo>
                      <a:pt x="1240" y="6470"/>
                      <a:pt x="1544" y="8441"/>
                      <a:pt x="2225" y="10320"/>
                    </a:cubicBezTo>
                    <a:cubicBezTo>
                      <a:pt x="2497" y="11072"/>
                      <a:pt x="2820" y="12513"/>
                      <a:pt x="3758" y="12711"/>
                    </a:cubicBezTo>
                    <a:cubicBezTo>
                      <a:pt x="3946" y="12750"/>
                      <a:pt x="4121" y="12769"/>
                      <a:pt x="4281" y="12769"/>
                    </a:cubicBezTo>
                    <a:cubicBezTo>
                      <a:pt x="5523" y="12769"/>
                      <a:pt x="5965" y="11636"/>
                      <a:pt x="5999" y="10114"/>
                    </a:cubicBezTo>
                    <a:cubicBezTo>
                      <a:pt x="6061" y="7349"/>
                      <a:pt x="4780" y="3301"/>
                      <a:pt x="4493" y="2424"/>
                    </a:cubicBezTo>
                    <a:cubicBezTo>
                      <a:pt x="3994" y="896"/>
                      <a:pt x="3069" y="0"/>
                      <a:pt x="21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2">
                <a:extLst>
                  <a:ext uri="{FF2B5EF4-FFF2-40B4-BE49-F238E27FC236}">
                    <a16:creationId xmlns:a16="http://schemas.microsoft.com/office/drawing/2014/main" id="{87CDFBEB-5959-E613-997D-669E62E168C6}"/>
                  </a:ext>
                </a:extLst>
              </p:cNvPr>
              <p:cNvSpPr/>
              <p:nvPr/>
            </p:nvSpPr>
            <p:spPr>
              <a:xfrm>
                <a:off x="5393270" y="3794256"/>
                <a:ext cx="129796" cy="263255"/>
              </a:xfrm>
              <a:custGeom>
                <a:avLst/>
                <a:gdLst/>
                <a:ahLst/>
                <a:cxnLst/>
                <a:rect l="l" t="t" r="r" b="b"/>
                <a:pathLst>
                  <a:path w="6592" h="13370" extrusionOk="0">
                    <a:moveTo>
                      <a:pt x="2369" y="602"/>
                    </a:moveTo>
                    <a:cubicBezTo>
                      <a:pt x="2472" y="602"/>
                      <a:pt x="2577" y="616"/>
                      <a:pt x="2676" y="643"/>
                    </a:cubicBezTo>
                    <a:cubicBezTo>
                      <a:pt x="3397" y="832"/>
                      <a:pt x="4056" y="1646"/>
                      <a:pt x="4438" y="2818"/>
                    </a:cubicBezTo>
                    <a:cubicBezTo>
                      <a:pt x="4803" y="3938"/>
                      <a:pt x="5989" y="7792"/>
                      <a:pt x="5930" y="10408"/>
                    </a:cubicBezTo>
                    <a:cubicBezTo>
                      <a:pt x="5905" y="11484"/>
                      <a:pt x="5678" y="12201"/>
                      <a:pt x="5253" y="12536"/>
                    </a:cubicBezTo>
                    <a:cubicBezTo>
                      <a:pt x="5056" y="12692"/>
                      <a:pt x="4814" y="12770"/>
                      <a:pt x="4517" y="12770"/>
                    </a:cubicBezTo>
                    <a:cubicBezTo>
                      <a:pt x="4374" y="12770"/>
                      <a:pt x="4219" y="12752"/>
                      <a:pt x="4050" y="12716"/>
                    </a:cubicBezTo>
                    <a:cubicBezTo>
                      <a:pt x="3420" y="12583"/>
                      <a:pt x="3099" y="11608"/>
                      <a:pt x="2865" y="10895"/>
                    </a:cubicBezTo>
                    <a:cubicBezTo>
                      <a:pt x="2820" y="10758"/>
                      <a:pt x="2778" y="10631"/>
                      <a:pt x="2738" y="10518"/>
                    </a:cubicBezTo>
                    <a:cubicBezTo>
                      <a:pt x="2216" y="9078"/>
                      <a:pt x="1911" y="7543"/>
                      <a:pt x="1616" y="6061"/>
                    </a:cubicBezTo>
                    <a:cubicBezTo>
                      <a:pt x="1531" y="5628"/>
                      <a:pt x="1444" y="5196"/>
                      <a:pt x="1353" y="4764"/>
                    </a:cubicBezTo>
                    <a:lnTo>
                      <a:pt x="1272" y="4397"/>
                    </a:lnTo>
                    <a:cubicBezTo>
                      <a:pt x="1029" y="3324"/>
                      <a:pt x="664" y="1703"/>
                      <a:pt x="1423" y="1010"/>
                    </a:cubicBezTo>
                    <a:cubicBezTo>
                      <a:pt x="1718" y="740"/>
                      <a:pt x="2041" y="602"/>
                      <a:pt x="2368" y="602"/>
                    </a:cubicBezTo>
                    <a:close/>
                    <a:moveTo>
                      <a:pt x="2369" y="0"/>
                    </a:moveTo>
                    <a:cubicBezTo>
                      <a:pt x="1893" y="0"/>
                      <a:pt x="1425" y="193"/>
                      <a:pt x="1017" y="566"/>
                    </a:cubicBezTo>
                    <a:cubicBezTo>
                      <a:pt x="0" y="1493"/>
                      <a:pt x="413" y="3319"/>
                      <a:pt x="685" y="4528"/>
                    </a:cubicBezTo>
                    <a:lnTo>
                      <a:pt x="765" y="4887"/>
                    </a:lnTo>
                    <a:cubicBezTo>
                      <a:pt x="856" y="5318"/>
                      <a:pt x="942" y="5747"/>
                      <a:pt x="1027" y="6177"/>
                    </a:cubicBezTo>
                    <a:cubicBezTo>
                      <a:pt x="1326" y="7682"/>
                      <a:pt x="1635" y="9238"/>
                      <a:pt x="2172" y="10722"/>
                    </a:cubicBezTo>
                    <a:cubicBezTo>
                      <a:pt x="2211" y="10830"/>
                      <a:pt x="2250" y="10951"/>
                      <a:pt x="2294" y="11081"/>
                    </a:cubicBezTo>
                    <a:cubicBezTo>
                      <a:pt x="2573" y="11934"/>
                      <a:pt x="2956" y="13100"/>
                      <a:pt x="3926" y="13304"/>
                    </a:cubicBezTo>
                    <a:cubicBezTo>
                      <a:pt x="4119" y="13347"/>
                      <a:pt x="4316" y="13368"/>
                      <a:pt x="4514" y="13370"/>
                    </a:cubicBezTo>
                    <a:cubicBezTo>
                      <a:pt x="4949" y="13370"/>
                      <a:pt x="5321" y="13249"/>
                      <a:pt x="5626" y="13007"/>
                    </a:cubicBezTo>
                    <a:cubicBezTo>
                      <a:pt x="6197" y="12554"/>
                      <a:pt x="6501" y="11684"/>
                      <a:pt x="6529" y="10421"/>
                    </a:cubicBezTo>
                    <a:cubicBezTo>
                      <a:pt x="6591" y="7709"/>
                      <a:pt x="5382" y="3773"/>
                      <a:pt x="5009" y="2631"/>
                    </a:cubicBezTo>
                    <a:cubicBezTo>
                      <a:pt x="4557" y="1244"/>
                      <a:pt x="3762" y="307"/>
                      <a:pt x="2830" y="61"/>
                    </a:cubicBezTo>
                    <a:cubicBezTo>
                      <a:pt x="2677" y="20"/>
                      <a:pt x="2522" y="0"/>
                      <a:pt x="236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2">
                <a:extLst>
                  <a:ext uri="{FF2B5EF4-FFF2-40B4-BE49-F238E27FC236}">
                    <a16:creationId xmlns:a16="http://schemas.microsoft.com/office/drawing/2014/main" id="{A4DFD869-A221-0038-9896-76C19EFD121A}"/>
                  </a:ext>
                </a:extLst>
              </p:cNvPr>
              <p:cNvSpPr/>
              <p:nvPr/>
            </p:nvSpPr>
            <p:spPr>
              <a:xfrm>
                <a:off x="6234664" y="4064659"/>
                <a:ext cx="190245" cy="261877"/>
              </a:xfrm>
              <a:custGeom>
                <a:avLst/>
                <a:gdLst/>
                <a:ahLst/>
                <a:cxnLst/>
                <a:rect l="l" t="t" r="r" b="b"/>
                <a:pathLst>
                  <a:path w="9662" h="13300" extrusionOk="0">
                    <a:moveTo>
                      <a:pt x="7147" y="0"/>
                    </a:moveTo>
                    <a:cubicBezTo>
                      <a:pt x="6326" y="0"/>
                      <a:pt x="5413" y="557"/>
                      <a:pt x="4636" y="1636"/>
                    </a:cubicBezTo>
                    <a:cubicBezTo>
                      <a:pt x="4048" y="2451"/>
                      <a:pt x="1375" y="6237"/>
                      <a:pt x="528" y="9296"/>
                    </a:cubicBezTo>
                    <a:cubicBezTo>
                      <a:pt x="0" y="11199"/>
                      <a:pt x="179" y="12820"/>
                      <a:pt x="2006" y="13269"/>
                    </a:cubicBezTo>
                    <a:cubicBezTo>
                      <a:pt x="2091" y="13290"/>
                      <a:pt x="2175" y="13300"/>
                      <a:pt x="2257" y="13300"/>
                    </a:cubicBezTo>
                    <a:cubicBezTo>
                      <a:pt x="3180" y="13300"/>
                      <a:pt x="3905" y="12056"/>
                      <a:pt x="4394" y="11426"/>
                    </a:cubicBezTo>
                    <a:cubicBezTo>
                      <a:pt x="5723" y="9712"/>
                      <a:pt x="6691" y="7707"/>
                      <a:pt x="7763" y="5785"/>
                    </a:cubicBezTo>
                    <a:cubicBezTo>
                      <a:pt x="8364" y="4704"/>
                      <a:pt x="9662" y="2769"/>
                      <a:pt x="8928" y="1282"/>
                    </a:cubicBezTo>
                    <a:cubicBezTo>
                      <a:pt x="8503" y="420"/>
                      <a:pt x="7860" y="0"/>
                      <a:pt x="7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a:extLst>
                  <a:ext uri="{FF2B5EF4-FFF2-40B4-BE49-F238E27FC236}">
                    <a16:creationId xmlns:a16="http://schemas.microsoft.com/office/drawing/2014/main" id="{7591DF0E-DA80-EAFE-C0F8-FAC435D0305D}"/>
                  </a:ext>
                </a:extLst>
              </p:cNvPr>
              <p:cNvSpPr/>
              <p:nvPr/>
            </p:nvSpPr>
            <p:spPr>
              <a:xfrm>
                <a:off x="6231769" y="4058732"/>
                <a:ext cx="198357" cy="273750"/>
              </a:xfrm>
              <a:custGeom>
                <a:avLst/>
                <a:gdLst/>
                <a:ahLst/>
                <a:cxnLst/>
                <a:rect l="l" t="t" r="r" b="b"/>
                <a:pathLst>
                  <a:path w="10074" h="13903" extrusionOk="0">
                    <a:moveTo>
                      <a:pt x="7290" y="602"/>
                    </a:moveTo>
                    <a:cubicBezTo>
                      <a:pt x="7333" y="602"/>
                      <a:pt x="7375" y="604"/>
                      <a:pt x="7416" y="607"/>
                    </a:cubicBezTo>
                    <a:cubicBezTo>
                      <a:pt x="7991" y="655"/>
                      <a:pt x="8472" y="1039"/>
                      <a:pt x="8806" y="1716"/>
                    </a:cubicBezTo>
                    <a:cubicBezTo>
                      <a:pt x="9394" y="2906"/>
                      <a:pt x="8467" y="4514"/>
                      <a:pt x="7854" y="5578"/>
                    </a:cubicBezTo>
                    <a:cubicBezTo>
                      <a:pt x="7779" y="5707"/>
                      <a:pt x="7709" y="5829"/>
                      <a:pt x="7646" y="5941"/>
                    </a:cubicBezTo>
                    <a:cubicBezTo>
                      <a:pt x="7409" y="6367"/>
                      <a:pt x="7176" y="6798"/>
                      <a:pt x="6943" y="7228"/>
                    </a:cubicBezTo>
                    <a:cubicBezTo>
                      <a:pt x="6148" y="8703"/>
                      <a:pt x="5324" y="10228"/>
                      <a:pt x="4304" y="11543"/>
                    </a:cubicBezTo>
                    <a:cubicBezTo>
                      <a:pt x="4225" y="11646"/>
                      <a:pt x="4138" y="11764"/>
                      <a:pt x="4047" y="11891"/>
                    </a:cubicBezTo>
                    <a:cubicBezTo>
                      <a:pt x="3610" y="12495"/>
                      <a:pt x="3025" y="13299"/>
                      <a:pt x="2398" y="13299"/>
                    </a:cubicBezTo>
                    <a:cubicBezTo>
                      <a:pt x="2341" y="13299"/>
                      <a:pt x="2283" y="13293"/>
                      <a:pt x="2226" y="13279"/>
                    </a:cubicBezTo>
                    <a:cubicBezTo>
                      <a:pt x="1639" y="13135"/>
                      <a:pt x="1234" y="12862"/>
                      <a:pt x="991" y="12446"/>
                    </a:cubicBezTo>
                    <a:cubicBezTo>
                      <a:pt x="633" y="11836"/>
                      <a:pt x="624" y="10904"/>
                      <a:pt x="964" y="9678"/>
                    </a:cubicBezTo>
                    <a:cubicBezTo>
                      <a:pt x="1770" y="6773"/>
                      <a:pt x="4278" y="3153"/>
                      <a:pt x="5027" y="2112"/>
                    </a:cubicBezTo>
                    <a:cubicBezTo>
                      <a:pt x="5724" y="1145"/>
                      <a:pt x="6544" y="602"/>
                      <a:pt x="7290" y="602"/>
                    </a:cubicBezTo>
                    <a:close/>
                    <a:moveTo>
                      <a:pt x="7294" y="1"/>
                    </a:moveTo>
                    <a:cubicBezTo>
                      <a:pt x="6344" y="1"/>
                      <a:pt x="5353" y="632"/>
                      <a:pt x="4539" y="1761"/>
                    </a:cubicBezTo>
                    <a:cubicBezTo>
                      <a:pt x="3775" y="2821"/>
                      <a:pt x="1217" y="6516"/>
                      <a:pt x="384" y="9516"/>
                    </a:cubicBezTo>
                    <a:cubicBezTo>
                      <a:pt x="0" y="10905"/>
                      <a:pt x="30" y="11993"/>
                      <a:pt x="472" y="12749"/>
                    </a:cubicBezTo>
                    <a:cubicBezTo>
                      <a:pt x="798" y="13305"/>
                      <a:pt x="1339" y="13679"/>
                      <a:pt x="2082" y="13862"/>
                    </a:cubicBezTo>
                    <a:cubicBezTo>
                      <a:pt x="2188" y="13888"/>
                      <a:pt x="2297" y="13902"/>
                      <a:pt x="2406" y="13902"/>
                    </a:cubicBezTo>
                    <a:cubicBezTo>
                      <a:pt x="3333" y="13902"/>
                      <a:pt x="4046" y="12918"/>
                      <a:pt x="4534" y="12243"/>
                    </a:cubicBezTo>
                    <a:cubicBezTo>
                      <a:pt x="4621" y="12123"/>
                      <a:pt x="4702" y="12010"/>
                      <a:pt x="4778" y="11911"/>
                    </a:cubicBezTo>
                    <a:cubicBezTo>
                      <a:pt x="5829" y="10557"/>
                      <a:pt x="6665" y="9011"/>
                      <a:pt x="7472" y="7514"/>
                    </a:cubicBezTo>
                    <a:cubicBezTo>
                      <a:pt x="7704" y="7086"/>
                      <a:pt x="7934" y="6657"/>
                      <a:pt x="8172" y="6232"/>
                    </a:cubicBezTo>
                    <a:lnTo>
                      <a:pt x="8374" y="5877"/>
                    </a:lnTo>
                    <a:cubicBezTo>
                      <a:pt x="9051" y="4703"/>
                      <a:pt x="10073" y="2928"/>
                      <a:pt x="9344" y="1450"/>
                    </a:cubicBezTo>
                    <a:cubicBezTo>
                      <a:pt x="8919" y="585"/>
                      <a:pt x="8252" y="73"/>
                      <a:pt x="7466" y="8"/>
                    </a:cubicBezTo>
                    <a:cubicBezTo>
                      <a:pt x="7409" y="3"/>
                      <a:pt x="7351" y="1"/>
                      <a:pt x="729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2">
                <a:extLst>
                  <a:ext uri="{FF2B5EF4-FFF2-40B4-BE49-F238E27FC236}">
                    <a16:creationId xmlns:a16="http://schemas.microsoft.com/office/drawing/2014/main" id="{61B1A88E-A404-F854-E6DE-6D003A2C797D}"/>
                  </a:ext>
                </a:extLst>
              </p:cNvPr>
              <p:cNvSpPr/>
              <p:nvPr/>
            </p:nvSpPr>
            <p:spPr>
              <a:xfrm>
                <a:off x="6327029" y="4148006"/>
                <a:ext cx="142871" cy="196683"/>
              </a:xfrm>
              <a:custGeom>
                <a:avLst/>
                <a:gdLst/>
                <a:ahLst/>
                <a:cxnLst/>
                <a:rect l="l" t="t" r="r" b="b"/>
                <a:pathLst>
                  <a:path w="7256" h="9989" extrusionOk="0">
                    <a:moveTo>
                      <a:pt x="5368" y="1"/>
                    </a:moveTo>
                    <a:cubicBezTo>
                      <a:pt x="4751" y="1"/>
                      <a:pt x="4066" y="418"/>
                      <a:pt x="3482" y="1229"/>
                    </a:cubicBezTo>
                    <a:cubicBezTo>
                      <a:pt x="3041" y="1842"/>
                      <a:pt x="1033" y="4685"/>
                      <a:pt x="397" y="6981"/>
                    </a:cubicBezTo>
                    <a:cubicBezTo>
                      <a:pt x="1" y="8410"/>
                      <a:pt x="136" y="9628"/>
                      <a:pt x="1508" y="9966"/>
                    </a:cubicBezTo>
                    <a:cubicBezTo>
                      <a:pt x="1571" y="9981"/>
                      <a:pt x="1634" y="9989"/>
                      <a:pt x="1695" y="9989"/>
                    </a:cubicBezTo>
                    <a:cubicBezTo>
                      <a:pt x="2388" y="9989"/>
                      <a:pt x="2933" y="9055"/>
                      <a:pt x="3300" y="8581"/>
                    </a:cubicBezTo>
                    <a:cubicBezTo>
                      <a:pt x="4299" y="7294"/>
                      <a:pt x="5026" y="5789"/>
                      <a:pt x="5829" y="4346"/>
                    </a:cubicBezTo>
                    <a:cubicBezTo>
                      <a:pt x="6282" y="3534"/>
                      <a:pt x="7256" y="2080"/>
                      <a:pt x="6706" y="963"/>
                    </a:cubicBezTo>
                    <a:cubicBezTo>
                      <a:pt x="6386" y="316"/>
                      <a:pt x="5903" y="1"/>
                      <a:pt x="53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2">
                <a:extLst>
                  <a:ext uri="{FF2B5EF4-FFF2-40B4-BE49-F238E27FC236}">
                    <a16:creationId xmlns:a16="http://schemas.microsoft.com/office/drawing/2014/main" id="{734432A3-24B9-0F02-411A-E1E14413B6AD}"/>
                  </a:ext>
                </a:extLst>
              </p:cNvPr>
              <p:cNvSpPr/>
              <p:nvPr/>
            </p:nvSpPr>
            <p:spPr>
              <a:xfrm>
                <a:off x="6323347" y="4142099"/>
                <a:ext cx="152145" cy="208517"/>
              </a:xfrm>
              <a:custGeom>
                <a:avLst/>
                <a:gdLst/>
                <a:ahLst/>
                <a:cxnLst/>
                <a:rect l="l" t="t" r="r" b="b"/>
                <a:pathLst>
                  <a:path w="7727" h="10590" extrusionOk="0">
                    <a:moveTo>
                      <a:pt x="5548" y="601"/>
                    </a:moveTo>
                    <a:cubicBezTo>
                      <a:pt x="5579" y="601"/>
                      <a:pt x="5610" y="602"/>
                      <a:pt x="5641" y="605"/>
                    </a:cubicBezTo>
                    <a:cubicBezTo>
                      <a:pt x="6045" y="638"/>
                      <a:pt x="6385" y="912"/>
                      <a:pt x="6623" y="1396"/>
                    </a:cubicBezTo>
                    <a:cubicBezTo>
                      <a:pt x="7047" y="2253"/>
                      <a:pt x="6363" y="3440"/>
                      <a:pt x="5911" y="4225"/>
                    </a:cubicBezTo>
                    <a:lnTo>
                      <a:pt x="5754" y="4499"/>
                    </a:lnTo>
                    <a:cubicBezTo>
                      <a:pt x="5575" y="4820"/>
                      <a:pt x="5400" y="5145"/>
                      <a:pt x="5224" y="5469"/>
                    </a:cubicBezTo>
                    <a:cubicBezTo>
                      <a:pt x="4629" y="6574"/>
                      <a:pt x="4011" y="7714"/>
                      <a:pt x="3250" y="8696"/>
                    </a:cubicBezTo>
                    <a:cubicBezTo>
                      <a:pt x="3190" y="8773"/>
                      <a:pt x="3126" y="8863"/>
                      <a:pt x="3056" y="8959"/>
                    </a:cubicBezTo>
                    <a:cubicBezTo>
                      <a:pt x="2737" y="9400"/>
                      <a:pt x="2307" y="9985"/>
                      <a:pt x="1873" y="9985"/>
                    </a:cubicBezTo>
                    <a:cubicBezTo>
                      <a:pt x="1838" y="9985"/>
                      <a:pt x="1802" y="9981"/>
                      <a:pt x="1767" y="9973"/>
                    </a:cubicBezTo>
                    <a:cubicBezTo>
                      <a:pt x="1346" y="9870"/>
                      <a:pt x="1058" y="9677"/>
                      <a:pt x="886" y="9382"/>
                    </a:cubicBezTo>
                    <a:cubicBezTo>
                      <a:pt x="628" y="8941"/>
                      <a:pt x="624" y="8262"/>
                      <a:pt x="873" y="7361"/>
                    </a:cubicBezTo>
                    <a:lnTo>
                      <a:pt x="874" y="7361"/>
                    </a:lnTo>
                    <a:cubicBezTo>
                      <a:pt x="1474" y="5194"/>
                      <a:pt x="3352" y="2483"/>
                      <a:pt x="3913" y="1704"/>
                    </a:cubicBezTo>
                    <a:cubicBezTo>
                      <a:pt x="4413" y="1010"/>
                      <a:pt x="5017" y="601"/>
                      <a:pt x="5548" y="601"/>
                    </a:cubicBezTo>
                    <a:close/>
                    <a:moveTo>
                      <a:pt x="5561" y="0"/>
                    </a:moveTo>
                    <a:cubicBezTo>
                      <a:pt x="4827" y="0"/>
                      <a:pt x="4052" y="483"/>
                      <a:pt x="3425" y="1353"/>
                    </a:cubicBezTo>
                    <a:cubicBezTo>
                      <a:pt x="2850" y="2152"/>
                      <a:pt x="922" y="4937"/>
                      <a:pt x="293" y="7201"/>
                    </a:cubicBezTo>
                    <a:cubicBezTo>
                      <a:pt x="0" y="8264"/>
                      <a:pt x="24" y="9100"/>
                      <a:pt x="368" y="9687"/>
                    </a:cubicBezTo>
                    <a:cubicBezTo>
                      <a:pt x="623" y="10121"/>
                      <a:pt x="1045" y="10414"/>
                      <a:pt x="1624" y="10556"/>
                    </a:cubicBezTo>
                    <a:cubicBezTo>
                      <a:pt x="1709" y="10578"/>
                      <a:pt x="1798" y="10589"/>
                      <a:pt x="1887" y="10589"/>
                    </a:cubicBezTo>
                    <a:cubicBezTo>
                      <a:pt x="2618" y="10589"/>
                      <a:pt x="3166" y="9831"/>
                      <a:pt x="3542" y="9311"/>
                    </a:cubicBezTo>
                    <a:cubicBezTo>
                      <a:pt x="3607" y="9221"/>
                      <a:pt x="3669" y="9137"/>
                      <a:pt x="3725" y="9065"/>
                    </a:cubicBezTo>
                    <a:cubicBezTo>
                      <a:pt x="4517" y="8044"/>
                      <a:pt x="5145" y="6880"/>
                      <a:pt x="5753" y="5754"/>
                    </a:cubicBezTo>
                    <a:cubicBezTo>
                      <a:pt x="5927" y="5433"/>
                      <a:pt x="6102" y="5111"/>
                      <a:pt x="6280" y="4792"/>
                    </a:cubicBezTo>
                    <a:lnTo>
                      <a:pt x="6431" y="4525"/>
                    </a:lnTo>
                    <a:cubicBezTo>
                      <a:pt x="6947" y="3630"/>
                      <a:pt x="7726" y="2277"/>
                      <a:pt x="7162" y="1130"/>
                    </a:cubicBezTo>
                    <a:cubicBezTo>
                      <a:pt x="6830" y="456"/>
                      <a:pt x="6307" y="57"/>
                      <a:pt x="5690" y="5"/>
                    </a:cubicBezTo>
                    <a:cubicBezTo>
                      <a:pt x="5647" y="2"/>
                      <a:pt x="5604" y="0"/>
                      <a:pt x="556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a:extLst>
                  <a:ext uri="{FF2B5EF4-FFF2-40B4-BE49-F238E27FC236}">
                    <a16:creationId xmlns:a16="http://schemas.microsoft.com/office/drawing/2014/main" id="{5945175B-77C0-C69C-B9D4-66337B34B892}"/>
                  </a:ext>
                </a:extLst>
              </p:cNvPr>
              <p:cNvSpPr/>
              <p:nvPr/>
            </p:nvSpPr>
            <p:spPr>
              <a:xfrm>
                <a:off x="5947386" y="3986785"/>
                <a:ext cx="236378" cy="225352"/>
              </a:xfrm>
              <a:custGeom>
                <a:avLst/>
                <a:gdLst/>
                <a:ahLst/>
                <a:cxnLst/>
                <a:rect l="l" t="t" r="r" b="b"/>
                <a:pathLst>
                  <a:path w="12005" h="11445" extrusionOk="0">
                    <a:moveTo>
                      <a:pt x="12004" y="0"/>
                    </a:moveTo>
                    <a:cubicBezTo>
                      <a:pt x="12004" y="0"/>
                      <a:pt x="9345" y="1548"/>
                      <a:pt x="7107" y="1548"/>
                    </a:cubicBezTo>
                    <a:cubicBezTo>
                      <a:pt x="6708" y="1548"/>
                      <a:pt x="6323" y="1499"/>
                      <a:pt x="5968" y="1383"/>
                    </a:cubicBezTo>
                    <a:cubicBezTo>
                      <a:pt x="5227" y="1141"/>
                      <a:pt x="4573" y="1039"/>
                      <a:pt x="3990" y="1039"/>
                    </a:cubicBezTo>
                    <a:cubicBezTo>
                      <a:pt x="2729" y="1039"/>
                      <a:pt x="1805" y="1517"/>
                      <a:pt x="1071" y="2088"/>
                    </a:cubicBezTo>
                    <a:cubicBezTo>
                      <a:pt x="1" y="2922"/>
                      <a:pt x="1153" y="8031"/>
                      <a:pt x="834" y="9475"/>
                    </a:cubicBezTo>
                    <a:cubicBezTo>
                      <a:pt x="547" y="10779"/>
                      <a:pt x="1217" y="11444"/>
                      <a:pt x="2420" y="11444"/>
                    </a:cubicBezTo>
                    <a:cubicBezTo>
                      <a:pt x="2549" y="11444"/>
                      <a:pt x="2683" y="11437"/>
                      <a:pt x="2824" y="11422"/>
                    </a:cubicBezTo>
                    <a:cubicBezTo>
                      <a:pt x="4276" y="11263"/>
                      <a:pt x="5299" y="9423"/>
                      <a:pt x="5344" y="7722"/>
                    </a:cubicBezTo>
                    <a:cubicBezTo>
                      <a:pt x="5387" y="6082"/>
                      <a:pt x="5319" y="5533"/>
                      <a:pt x="5618" y="5533"/>
                    </a:cubicBezTo>
                    <a:cubicBezTo>
                      <a:pt x="5629" y="5533"/>
                      <a:pt x="5641" y="5533"/>
                      <a:pt x="5653" y="5535"/>
                    </a:cubicBezTo>
                    <a:cubicBezTo>
                      <a:pt x="5966" y="5572"/>
                      <a:pt x="8473" y="6036"/>
                      <a:pt x="9507" y="6036"/>
                    </a:cubicBezTo>
                    <a:cubicBezTo>
                      <a:pt x="9586" y="6036"/>
                      <a:pt x="9658" y="6033"/>
                      <a:pt x="9718" y="6027"/>
                    </a:cubicBezTo>
                    <a:cubicBezTo>
                      <a:pt x="10564" y="5943"/>
                      <a:pt x="12004" y="1"/>
                      <a:pt x="120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2">
                <a:extLst>
                  <a:ext uri="{FF2B5EF4-FFF2-40B4-BE49-F238E27FC236}">
                    <a16:creationId xmlns:a16="http://schemas.microsoft.com/office/drawing/2014/main" id="{43AD50FF-AB0D-4949-849F-1D53132E5A54}"/>
                  </a:ext>
                </a:extLst>
              </p:cNvPr>
              <p:cNvSpPr/>
              <p:nvPr/>
            </p:nvSpPr>
            <p:spPr>
              <a:xfrm>
                <a:off x="5950379" y="3980858"/>
                <a:ext cx="240080" cy="237205"/>
              </a:xfrm>
              <a:custGeom>
                <a:avLst/>
                <a:gdLst/>
                <a:ahLst/>
                <a:cxnLst/>
                <a:rect l="l" t="t" r="r" b="b"/>
                <a:pathLst>
                  <a:path w="12193" h="12047" extrusionOk="0">
                    <a:moveTo>
                      <a:pt x="11397" y="882"/>
                    </a:moveTo>
                    <a:lnTo>
                      <a:pt x="11397" y="882"/>
                    </a:lnTo>
                    <a:cubicBezTo>
                      <a:pt x="10769" y="3323"/>
                      <a:pt x="9926" y="5837"/>
                      <a:pt x="9538" y="6028"/>
                    </a:cubicBezTo>
                    <a:cubicBezTo>
                      <a:pt x="9485" y="6033"/>
                      <a:pt x="9421" y="6036"/>
                      <a:pt x="9350" y="6036"/>
                    </a:cubicBezTo>
                    <a:cubicBezTo>
                      <a:pt x="8576" y="6036"/>
                      <a:pt x="6826" y="5746"/>
                      <a:pt x="6043" y="5617"/>
                    </a:cubicBezTo>
                    <a:cubicBezTo>
                      <a:pt x="5790" y="5575"/>
                      <a:pt x="5609" y="5545"/>
                      <a:pt x="5536" y="5537"/>
                    </a:cubicBezTo>
                    <a:cubicBezTo>
                      <a:pt x="5513" y="5534"/>
                      <a:pt x="5490" y="5533"/>
                      <a:pt x="5469" y="5533"/>
                    </a:cubicBezTo>
                    <a:cubicBezTo>
                      <a:pt x="5322" y="5533"/>
                      <a:pt x="5220" y="5591"/>
                      <a:pt x="5158" y="5645"/>
                    </a:cubicBezTo>
                    <a:cubicBezTo>
                      <a:pt x="4927" y="5847"/>
                      <a:pt x="4922" y="6201"/>
                      <a:pt x="4908" y="7150"/>
                    </a:cubicBezTo>
                    <a:cubicBezTo>
                      <a:pt x="4904" y="7395"/>
                      <a:pt x="4901" y="7682"/>
                      <a:pt x="4891" y="8015"/>
                    </a:cubicBezTo>
                    <a:cubicBezTo>
                      <a:pt x="4851" y="9547"/>
                      <a:pt x="3937" y="11283"/>
                      <a:pt x="2639" y="11424"/>
                    </a:cubicBezTo>
                    <a:cubicBezTo>
                      <a:pt x="2511" y="11438"/>
                      <a:pt x="2389" y="11444"/>
                      <a:pt x="2273" y="11444"/>
                    </a:cubicBezTo>
                    <a:cubicBezTo>
                      <a:pt x="1768" y="11444"/>
                      <a:pt x="1378" y="11315"/>
                      <a:pt x="1156" y="11069"/>
                    </a:cubicBezTo>
                    <a:cubicBezTo>
                      <a:pt x="916" y="10801"/>
                      <a:pt x="855" y="10388"/>
                      <a:pt x="975" y="9840"/>
                    </a:cubicBezTo>
                    <a:cubicBezTo>
                      <a:pt x="1108" y="9241"/>
                      <a:pt x="1015" y="8164"/>
                      <a:pt x="907" y="6917"/>
                    </a:cubicBezTo>
                    <a:cubicBezTo>
                      <a:pt x="766" y="5281"/>
                      <a:pt x="573" y="3040"/>
                      <a:pt x="1104" y="2626"/>
                    </a:cubicBezTo>
                    <a:cubicBezTo>
                      <a:pt x="1695" y="2165"/>
                      <a:pt x="2558" y="1643"/>
                      <a:pt x="3846" y="1643"/>
                    </a:cubicBezTo>
                    <a:cubicBezTo>
                      <a:pt x="4391" y="1643"/>
                      <a:pt x="5012" y="1738"/>
                      <a:pt x="5722" y="1968"/>
                    </a:cubicBezTo>
                    <a:cubicBezTo>
                      <a:pt x="6109" y="2094"/>
                      <a:pt x="6526" y="2148"/>
                      <a:pt x="6956" y="2148"/>
                    </a:cubicBezTo>
                    <a:cubicBezTo>
                      <a:pt x="8619" y="2148"/>
                      <a:pt x="10464" y="1349"/>
                      <a:pt x="11397" y="882"/>
                    </a:cubicBezTo>
                    <a:close/>
                    <a:moveTo>
                      <a:pt x="11851" y="0"/>
                    </a:moveTo>
                    <a:cubicBezTo>
                      <a:pt x="11801" y="0"/>
                      <a:pt x="11750" y="13"/>
                      <a:pt x="11700" y="42"/>
                    </a:cubicBezTo>
                    <a:cubicBezTo>
                      <a:pt x="11670" y="60"/>
                      <a:pt x="9080" y="1550"/>
                      <a:pt x="6960" y="1550"/>
                    </a:cubicBezTo>
                    <a:cubicBezTo>
                      <a:pt x="6590" y="1550"/>
                      <a:pt x="6234" y="1505"/>
                      <a:pt x="5909" y="1398"/>
                    </a:cubicBezTo>
                    <a:cubicBezTo>
                      <a:pt x="5126" y="1142"/>
                      <a:pt x="4437" y="1039"/>
                      <a:pt x="3831" y="1039"/>
                    </a:cubicBezTo>
                    <a:cubicBezTo>
                      <a:pt x="2382" y="1039"/>
                      <a:pt x="1404" y="1631"/>
                      <a:pt x="736" y="2152"/>
                    </a:cubicBezTo>
                    <a:cubicBezTo>
                      <a:pt x="0" y="2724"/>
                      <a:pt x="89" y="4431"/>
                      <a:pt x="309" y="6969"/>
                    </a:cubicBezTo>
                    <a:cubicBezTo>
                      <a:pt x="408" y="8117"/>
                      <a:pt x="501" y="9202"/>
                      <a:pt x="389" y="9711"/>
                    </a:cubicBezTo>
                    <a:cubicBezTo>
                      <a:pt x="184" y="10640"/>
                      <a:pt x="451" y="11181"/>
                      <a:pt x="709" y="11470"/>
                    </a:cubicBezTo>
                    <a:cubicBezTo>
                      <a:pt x="1051" y="11851"/>
                      <a:pt x="1583" y="12046"/>
                      <a:pt x="2266" y="12046"/>
                    </a:cubicBezTo>
                    <a:cubicBezTo>
                      <a:pt x="2412" y="12045"/>
                      <a:pt x="2558" y="12037"/>
                      <a:pt x="2704" y="12021"/>
                    </a:cubicBezTo>
                    <a:cubicBezTo>
                      <a:pt x="4366" y="11840"/>
                      <a:pt x="5446" y="9809"/>
                      <a:pt x="5492" y="8031"/>
                    </a:cubicBezTo>
                    <a:cubicBezTo>
                      <a:pt x="5501" y="7697"/>
                      <a:pt x="5505" y="7408"/>
                      <a:pt x="5509" y="7159"/>
                    </a:cubicBezTo>
                    <a:cubicBezTo>
                      <a:pt x="5515" y="6714"/>
                      <a:pt x="5521" y="6321"/>
                      <a:pt x="5553" y="6147"/>
                    </a:cubicBezTo>
                    <a:cubicBezTo>
                      <a:pt x="5642" y="6161"/>
                      <a:pt x="5777" y="6183"/>
                      <a:pt x="5944" y="6211"/>
                    </a:cubicBezTo>
                    <a:cubicBezTo>
                      <a:pt x="7309" y="6437"/>
                      <a:pt x="8650" y="6637"/>
                      <a:pt x="9368" y="6637"/>
                    </a:cubicBezTo>
                    <a:cubicBezTo>
                      <a:pt x="9453" y="6637"/>
                      <a:pt x="9529" y="6634"/>
                      <a:pt x="9596" y="6628"/>
                    </a:cubicBezTo>
                    <a:cubicBezTo>
                      <a:pt x="10470" y="6541"/>
                      <a:pt x="11463" y="3179"/>
                      <a:pt x="12144" y="372"/>
                    </a:cubicBezTo>
                    <a:cubicBezTo>
                      <a:pt x="12192" y="171"/>
                      <a:pt x="12033" y="0"/>
                      <a:pt x="1185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a:extLst>
                  <a:ext uri="{FF2B5EF4-FFF2-40B4-BE49-F238E27FC236}">
                    <a16:creationId xmlns:a16="http://schemas.microsoft.com/office/drawing/2014/main" id="{86FA0D7D-447E-2D6C-2535-2690A147DC1E}"/>
                  </a:ext>
                </a:extLst>
              </p:cNvPr>
              <p:cNvSpPr/>
              <p:nvPr/>
            </p:nvSpPr>
            <p:spPr>
              <a:xfrm>
                <a:off x="6193196" y="3960558"/>
                <a:ext cx="190264" cy="261897"/>
              </a:xfrm>
              <a:custGeom>
                <a:avLst/>
                <a:gdLst/>
                <a:ahLst/>
                <a:cxnLst/>
                <a:rect l="l" t="t" r="r" b="b"/>
                <a:pathLst>
                  <a:path w="9663" h="13301" extrusionOk="0">
                    <a:moveTo>
                      <a:pt x="7148" y="1"/>
                    </a:moveTo>
                    <a:cubicBezTo>
                      <a:pt x="6327" y="1"/>
                      <a:pt x="5415" y="557"/>
                      <a:pt x="4637" y="1636"/>
                    </a:cubicBezTo>
                    <a:cubicBezTo>
                      <a:pt x="4049" y="2451"/>
                      <a:pt x="1376" y="6237"/>
                      <a:pt x="528" y="9296"/>
                    </a:cubicBezTo>
                    <a:cubicBezTo>
                      <a:pt x="0" y="11198"/>
                      <a:pt x="179" y="12820"/>
                      <a:pt x="2008" y="13269"/>
                    </a:cubicBezTo>
                    <a:cubicBezTo>
                      <a:pt x="2093" y="13290"/>
                      <a:pt x="2176" y="13300"/>
                      <a:pt x="2258" y="13300"/>
                    </a:cubicBezTo>
                    <a:cubicBezTo>
                      <a:pt x="3180" y="13300"/>
                      <a:pt x="3905" y="12056"/>
                      <a:pt x="4394" y="11426"/>
                    </a:cubicBezTo>
                    <a:cubicBezTo>
                      <a:pt x="5724" y="9712"/>
                      <a:pt x="6692" y="7707"/>
                      <a:pt x="7763" y="5786"/>
                    </a:cubicBezTo>
                    <a:cubicBezTo>
                      <a:pt x="8365" y="4704"/>
                      <a:pt x="9662" y="2769"/>
                      <a:pt x="8930" y="1282"/>
                    </a:cubicBezTo>
                    <a:cubicBezTo>
                      <a:pt x="8504" y="420"/>
                      <a:pt x="7861" y="1"/>
                      <a:pt x="71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a:extLst>
                  <a:ext uri="{FF2B5EF4-FFF2-40B4-BE49-F238E27FC236}">
                    <a16:creationId xmlns:a16="http://schemas.microsoft.com/office/drawing/2014/main" id="{FAF7EBC8-2D84-FA3C-00C1-8BA346EDD398}"/>
                  </a:ext>
                </a:extLst>
              </p:cNvPr>
              <p:cNvSpPr/>
              <p:nvPr/>
            </p:nvSpPr>
            <p:spPr>
              <a:xfrm>
                <a:off x="6190302" y="3954631"/>
                <a:ext cx="198377" cy="273750"/>
              </a:xfrm>
              <a:custGeom>
                <a:avLst/>
                <a:gdLst/>
                <a:ahLst/>
                <a:cxnLst/>
                <a:rect l="l" t="t" r="r" b="b"/>
                <a:pathLst>
                  <a:path w="10075" h="13903" extrusionOk="0">
                    <a:moveTo>
                      <a:pt x="7286" y="601"/>
                    </a:moveTo>
                    <a:cubicBezTo>
                      <a:pt x="7330" y="601"/>
                      <a:pt x="7373" y="603"/>
                      <a:pt x="7417" y="606"/>
                    </a:cubicBezTo>
                    <a:cubicBezTo>
                      <a:pt x="7992" y="655"/>
                      <a:pt x="8472" y="1038"/>
                      <a:pt x="8806" y="1716"/>
                    </a:cubicBezTo>
                    <a:cubicBezTo>
                      <a:pt x="9393" y="2907"/>
                      <a:pt x="8467" y="4514"/>
                      <a:pt x="7854" y="5578"/>
                    </a:cubicBezTo>
                    <a:cubicBezTo>
                      <a:pt x="7779" y="5707"/>
                      <a:pt x="7709" y="5828"/>
                      <a:pt x="7647" y="5940"/>
                    </a:cubicBezTo>
                    <a:cubicBezTo>
                      <a:pt x="7410" y="6366"/>
                      <a:pt x="7178" y="6796"/>
                      <a:pt x="6946" y="7226"/>
                    </a:cubicBezTo>
                    <a:cubicBezTo>
                      <a:pt x="6149" y="8701"/>
                      <a:pt x="5325" y="10227"/>
                      <a:pt x="4304" y="11543"/>
                    </a:cubicBezTo>
                    <a:cubicBezTo>
                      <a:pt x="4225" y="11645"/>
                      <a:pt x="4138" y="11763"/>
                      <a:pt x="4047" y="11890"/>
                    </a:cubicBezTo>
                    <a:cubicBezTo>
                      <a:pt x="3610" y="12494"/>
                      <a:pt x="3025" y="13299"/>
                      <a:pt x="2397" y="13299"/>
                    </a:cubicBezTo>
                    <a:cubicBezTo>
                      <a:pt x="2340" y="13299"/>
                      <a:pt x="2283" y="13293"/>
                      <a:pt x="2226" y="13279"/>
                    </a:cubicBezTo>
                    <a:cubicBezTo>
                      <a:pt x="1639" y="13134"/>
                      <a:pt x="1236" y="12861"/>
                      <a:pt x="992" y="12446"/>
                    </a:cubicBezTo>
                    <a:cubicBezTo>
                      <a:pt x="634" y="11835"/>
                      <a:pt x="625" y="10904"/>
                      <a:pt x="964" y="9677"/>
                    </a:cubicBezTo>
                    <a:cubicBezTo>
                      <a:pt x="1769" y="6773"/>
                      <a:pt x="4278" y="3152"/>
                      <a:pt x="5028" y="2112"/>
                    </a:cubicBezTo>
                    <a:cubicBezTo>
                      <a:pt x="5723" y="1146"/>
                      <a:pt x="6537" y="601"/>
                      <a:pt x="7286" y="601"/>
                    </a:cubicBezTo>
                    <a:close/>
                    <a:moveTo>
                      <a:pt x="7294" y="1"/>
                    </a:moveTo>
                    <a:cubicBezTo>
                      <a:pt x="6346" y="1"/>
                      <a:pt x="5353" y="632"/>
                      <a:pt x="4540" y="1761"/>
                    </a:cubicBezTo>
                    <a:cubicBezTo>
                      <a:pt x="3775" y="2821"/>
                      <a:pt x="1218" y="6516"/>
                      <a:pt x="386" y="9517"/>
                    </a:cubicBezTo>
                    <a:cubicBezTo>
                      <a:pt x="0" y="10905"/>
                      <a:pt x="30" y="11992"/>
                      <a:pt x="473" y="12749"/>
                    </a:cubicBezTo>
                    <a:cubicBezTo>
                      <a:pt x="798" y="13305"/>
                      <a:pt x="1340" y="13679"/>
                      <a:pt x="2082" y="13862"/>
                    </a:cubicBezTo>
                    <a:cubicBezTo>
                      <a:pt x="2188" y="13888"/>
                      <a:pt x="2297" y="13902"/>
                      <a:pt x="2406" y="13902"/>
                    </a:cubicBezTo>
                    <a:cubicBezTo>
                      <a:pt x="3334" y="13902"/>
                      <a:pt x="4046" y="12917"/>
                      <a:pt x="4534" y="12242"/>
                    </a:cubicBezTo>
                    <a:cubicBezTo>
                      <a:pt x="4622" y="12122"/>
                      <a:pt x="4703" y="12009"/>
                      <a:pt x="4779" y="11912"/>
                    </a:cubicBezTo>
                    <a:cubicBezTo>
                      <a:pt x="5830" y="10556"/>
                      <a:pt x="6666" y="9008"/>
                      <a:pt x="7475" y="7512"/>
                    </a:cubicBezTo>
                    <a:cubicBezTo>
                      <a:pt x="7705" y="7084"/>
                      <a:pt x="7936" y="6656"/>
                      <a:pt x="8172" y="6232"/>
                    </a:cubicBezTo>
                    <a:lnTo>
                      <a:pt x="8375" y="5878"/>
                    </a:lnTo>
                    <a:cubicBezTo>
                      <a:pt x="9052" y="4704"/>
                      <a:pt x="10075" y="2929"/>
                      <a:pt x="9346" y="1451"/>
                    </a:cubicBezTo>
                    <a:cubicBezTo>
                      <a:pt x="8919" y="586"/>
                      <a:pt x="8253" y="73"/>
                      <a:pt x="7466" y="8"/>
                    </a:cubicBezTo>
                    <a:cubicBezTo>
                      <a:pt x="7409" y="3"/>
                      <a:pt x="7352" y="1"/>
                      <a:pt x="729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a:extLst>
                  <a:ext uri="{FF2B5EF4-FFF2-40B4-BE49-F238E27FC236}">
                    <a16:creationId xmlns:a16="http://schemas.microsoft.com/office/drawing/2014/main" id="{5F9E2E58-5551-A837-2AC4-D68D1EF8D199}"/>
                  </a:ext>
                </a:extLst>
              </p:cNvPr>
              <p:cNvSpPr/>
              <p:nvPr/>
            </p:nvSpPr>
            <p:spPr>
              <a:xfrm>
                <a:off x="6089568" y="3937697"/>
                <a:ext cx="190264" cy="261897"/>
              </a:xfrm>
              <a:custGeom>
                <a:avLst/>
                <a:gdLst/>
                <a:ahLst/>
                <a:cxnLst/>
                <a:rect l="l" t="t" r="r" b="b"/>
                <a:pathLst>
                  <a:path w="9663" h="13301" extrusionOk="0">
                    <a:moveTo>
                      <a:pt x="7147" y="0"/>
                    </a:moveTo>
                    <a:cubicBezTo>
                      <a:pt x="6326" y="0"/>
                      <a:pt x="5413" y="556"/>
                      <a:pt x="4636" y="1635"/>
                    </a:cubicBezTo>
                    <a:cubicBezTo>
                      <a:pt x="4049" y="2451"/>
                      <a:pt x="1376" y="6238"/>
                      <a:pt x="528" y="9295"/>
                    </a:cubicBezTo>
                    <a:cubicBezTo>
                      <a:pt x="0" y="11198"/>
                      <a:pt x="179" y="12819"/>
                      <a:pt x="2006" y="13270"/>
                    </a:cubicBezTo>
                    <a:cubicBezTo>
                      <a:pt x="2091" y="13290"/>
                      <a:pt x="2175" y="13300"/>
                      <a:pt x="2257" y="13300"/>
                    </a:cubicBezTo>
                    <a:cubicBezTo>
                      <a:pt x="3180" y="13300"/>
                      <a:pt x="3905" y="12055"/>
                      <a:pt x="4394" y="11425"/>
                    </a:cubicBezTo>
                    <a:cubicBezTo>
                      <a:pt x="5723" y="9713"/>
                      <a:pt x="6691" y="7708"/>
                      <a:pt x="7763" y="5785"/>
                    </a:cubicBezTo>
                    <a:cubicBezTo>
                      <a:pt x="8365" y="4704"/>
                      <a:pt x="9662" y="2769"/>
                      <a:pt x="8928" y="1281"/>
                    </a:cubicBezTo>
                    <a:cubicBezTo>
                      <a:pt x="8503" y="420"/>
                      <a:pt x="7860" y="0"/>
                      <a:pt x="7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2">
                <a:extLst>
                  <a:ext uri="{FF2B5EF4-FFF2-40B4-BE49-F238E27FC236}">
                    <a16:creationId xmlns:a16="http://schemas.microsoft.com/office/drawing/2014/main" id="{15830D94-1C2C-DA26-2D87-4BBC3F70137A}"/>
                  </a:ext>
                </a:extLst>
              </p:cNvPr>
              <p:cNvSpPr/>
              <p:nvPr/>
            </p:nvSpPr>
            <p:spPr>
              <a:xfrm>
                <a:off x="6086674" y="3931790"/>
                <a:ext cx="198357" cy="273730"/>
              </a:xfrm>
              <a:custGeom>
                <a:avLst/>
                <a:gdLst/>
                <a:ahLst/>
                <a:cxnLst/>
                <a:rect l="l" t="t" r="r" b="b"/>
                <a:pathLst>
                  <a:path w="10074" h="13902" extrusionOk="0">
                    <a:moveTo>
                      <a:pt x="7284" y="600"/>
                    </a:moveTo>
                    <a:cubicBezTo>
                      <a:pt x="7328" y="600"/>
                      <a:pt x="7373" y="602"/>
                      <a:pt x="7417" y="606"/>
                    </a:cubicBezTo>
                    <a:cubicBezTo>
                      <a:pt x="7992" y="654"/>
                      <a:pt x="8472" y="1037"/>
                      <a:pt x="8806" y="1715"/>
                    </a:cubicBezTo>
                    <a:cubicBezTo>
                      <a:pt x="9393" y="2906"/>
                      <a:pt x="8467" y="4514"/>
                      <a:pt x="7854" y="5577"/>
                    </a:cubicBezTo>
                    <a:cubicBezTo>
                      <a:pt x="7779" y="5706"/>
                      <a:pt x="7709" y="5827"/>
                      <a:pt x="7647" y="5940"/>
                    </a:cubicBezTo>
                    <a:cubicBezTo>
                      <a:pt x="7409" y="6366"/>
                      <a:pt x="7177" y="6796"/>
                      <a:pt x="6945" y="7226"/>
                    </a:cubicBezTo>
                    <a:cubicBezTo>
                      <a:pt x="6148" y="8701"/>
                      <a:pt x="5324" y="10226"/>
                      <a:pt x="4304" y="11542"/>
                    </a:cubicBezTo>
                    <a:cubicBezTo>
                      <a:pt x="4225" y="11644"/>
                      <a:pt x="4138" y="11763"/>
                      <a:pt x="4047" y="11890"/>
                    </a:cubicBezTo>
                    <a:cubicBezTo>
                      <a:pt x="3611" y="12493"/>
                      <a:pt x="3028" y="13299"/>
                      <a:pt x="2398" y="13299"/>
                    </a:cubicBezTo>
                    <a:cubicBezTo>
                      <a:pt x="2341" y="13299"/>
                      <a:pt x="2283" y="13292"/>
                      <a:pt x="2226" y="13278"/>
                    </a:cubicBezTo>
                    <a:cubicBezTo>
                      <a:pt x="1639" y="13135"/>
                      <a:pt x="1235" y="12862"/>
                      <a:pt x="991" y="12446"/>
                    </a:cubicBezTo>
                    <a:cubicBezTo>
                      <a:pt x="633" y="11834"/>
                      <a:pt x="624" y="10903"/>
                      <a:pt x="964" y="9676"/>
                    </a:cubicBezTo>
                    <a:cubicBezTo>
                      <a:pt x="1769" y="6772"/>
                      <a:pt x="4278" y="3151"/>
                      <a:pt x="5027" y="2111"/>
                    </a:cubicBezTo>
                    <a:cubicBezTo>
                      <a:pt x="5722" y="1147"/>
                      <a:pt x="6531" y="600"/>
                      <a:pt x="7284" y="600"/>
                    </a:cubicBezTo>
                    <a:close/>
                    <a:moveTo>
                      <a:pt x="7283" y="0"/>
                    </a:moveTo>
                    <a:cubicBezTo>
                      <a:pt x="6342" y="0"/>
                      <a:pt x="5349" y="636"/>
                      <a:pt x="4540" y="1761"/>
                    </a:cubicBezTo>
                    <a:cubicBezTo>
                      <a:pt x="3775" y="2821"/>
                      <a:pt x="1217" y="6516"/>
                      <a:pt x="386" y="9516"/>
                    </a:cubicBezTo>
                    <a:cubicBezTo>
                      <a:pt x="0" y="10904"/>
                      <a:pt x="30" y="11992"/>
                      <a:pt x="473" y="12749"/>
                    </a:cubicBezTo>
                    <a:cubicBezTo>
                      <a:pt x="798" y="13305"/>
                      <a:pt x="1340" y="13680"/>
                      <a:pt x="2082" y="13861"/>
                    </a:cubicBezTo>
                    <a:cubicBezTo>
                      <a:pt x="2188" y="13887"/>
                      <a:pt x="2297" y="13902"/>
                      <a:pt x="2406" y="13902"/>
                    </a:cubicBezTo>
                    <a:cubicBezTo>
                      <a:pt x="3333" y="13902"/>
                      <a:pt x="4046" y="12916"/>
                      <a:pt x="4534" y="12243"/>
                    </a:cubicBezTo>
                    <a:cubicBezTo>
                      <a:pt x="4622" y="12122"/>
                      <a:pt x="4703" y="12009"/>
                      <a:pt x="4778" y="11911"/>
                    </a:cubicBezTo>
                    <a:cubicBezTo>
                      <a:pt x="5829" y="10557"/>
                      <a:pt x="6665" y="9010"/>
                      <a:pt x="7473" y="7512"/>
                    </a:cubicBezTo>
                    <a:cubicBezTo>
                      <a:pt x="7705" y="7084"/>
                      <a:pt x="7935" y="6657"/>
                      <a:pt x="8172" y="6233"/>
                    </a:cubicBezTo>
                    <a:lnTo>
                      <a:pt x="8375" y="5877"/>
                    </a:lnTo>
                    <a:cubicBezTo>
                      <a:pt x="9052" y="4702"/>
                      <a:pt x="10074" y="2928"/>
                      <a:pt x="9346" y="1449"/>
                    </a:cubicBezTo>
                    <a:cubicBezTo>
                      <a:pt x="8919" y="584"/>
                      <a:pt x="8251" y="72"/>
                      <a:pt x="7466" y="8"/>
                    </a:cubicBezTo>
                    <a:cubicBezTo>
                      <a:pt x="7405" y="3"/>
                      <a:pt x="7344" y="0"/>
                      <a:pt x="728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2">
                <a:extLst>
                  <a:ext uri="{FF2B5EF4-FFF2-40B4-BE49-F238E27FC236}">
                    <a16:creationId xmlns:a16="http://schemas.microsoft.com/office/drawing/2014/main" id="{22F9E612-9A3C-F7A8-08CE-CF502602AD80}"/>
                  </a:ext>
                </a:extLst>
              </p:cNvPr>
              <p:cNvSpPr/>
              <p:nvPr/>
            </p:nvSpPr>
            <p:spPr>
              <a:xfrm>
                <a:off x="4933785" y="3759444"/>
                <a:ext cx="1341007" cy="970638"/>
              </a:xfrm>
              <a:custGeom>
                <a:avLst/>
                <a:gdLst/>
                <a:ahLst/>
                <a:cxnLst/>
                <a:rect l="l" t="t" r="r" b="b"/>
                <a:pathLst>
                  <a:path w="68106" h="49296" extrusionOk="0">
                    <a:moveTo>
                      <a:pt x="0" y="0"/>
                    </a:moveTo>
                    <a:lnTo>
                      <a:pt x="10704" y="29265"/>
                    </a:lnTo>
                    <a:lnTo>
                      <a:pt x="68105" y="49295"/>
                    </a:lnTo>
                    <a:lnTo>
                      <a:pt x="64816" y="21342"/>
                    </a:lnTo>
                    <a:lnTo>
                      <a:pt x="0"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a:extLst>
                  <a:ext uri="{FF2B5EF4-FFF2-40B4-BE49-F238E27FC236}">
                    <a16:creationId xmlns:a16="http://schemas.microsoft.com/office/drawing/2014/main" id="{81831058-D6A9-4F95-DA44-BBC3E75C3D7A}"/>
                  </a:ext>
                </a:extLst>
              </p:cNvPr>
              <p:cNvSpPr/>
              <p:nvPr/>
            </p:nvSpPr>
            <p:spPr>
              <a:xfrm>
                <a:off x="4927444" y="3753517"/>
                <a:ext cx="1353609" cy="982492"/>
              </a:xfrm>
              <a:custGeom>
                <a:avLst/>
                <a:gdLst/>
                <a:ahLst/>
                <a:cxnLst/>
                <a:rect l="l" t="t" r="r" b="b"/>
                <a:pathLst>
                  <a:path w="68746" h="49898" extrusionOk="0">
                    <a:moveTo>
                      <a:pt x="818" y="780"/>
                    </a:moveTo>
                    <a:lnTo>
                      <a:pt x="64862" y="21868"/>
                    </a:lnTo>
                    <a:lnTo>
                      <a:pt x="68073" y="49154"/>
                    </a:lnTo>
                    <a:lnTo>
                      <a:pt x="11260" y="29329"/>
                    </a:lnTo>
                    <a:lnTo>
                      <a:pt x="818" y="780"/>
                    </a:lnTo>
                    <a:close/>
                    <a:moveTo>
                      <a:pt x="320" y="1"/>
                    </a:moveTo>
                    <a:cubicBezTo>
                      <a:pt x="240" y="1"/>
                      <a:pt x="163" y="33"/>
                      <a:pt x="106" y="93"/>
                    </a:cubicBezTo>
                    <a:cubicBezTo>
                      <a:pt x="27" y="176"/>
                      <a:pt x="1" y="297"/>
                      <a:pt x="40" y="404"/>
                    </a:cubicBezTo>
                    <a:lnTo>
                      <a:pt x="10744" y="29670"/>
                    </a:lnTo>
                    <a:cubicBezTo>
                      <a:pt x="10775" y="29754"/>
                      <a:pt x="10842" y="29821"/>
                      <a:pt x="10928" y="29849"/>
                    </a:cubicBezTo>
                    <a:lnTo>
                      <a:pt x="68327" y="49881"/>
                    </a:lnTo>
                    <a:cubicBezTo>
                      <a:pt x="68359" y="49891"/>
                      <a:pt x="68393" y="49897"/>
                      <a:pt x="68427" y="49897"/>
                    </a:cubicBezTo>
                    <a:cubicBezTo>
                      <a:pt x="68607" y="49897"/>
                      <a:pt x="68746" y="49740"/>
                      <a:pt x="68726" y="49562"/>
                    </a:cubicBezTo>
                    <a:lnTo>
                      <a:pt x="65437" y="21609"/>
                    </a:lnTo>
                    <a:cubicBezTo>
                      <a:pt x="65424" y="21493"/>
                      <a:pt x="65343" y="21394"/>
                      <a:pt x="65233" y="21359"/>
                    </a:cubicBezTo>
                    <a:lnTo>
                      <a:pt x="417" y="17"/>
                    </a:lnTo>
                    <a:cubicBezTo>
                      <a:pt x="385" y="6"/>
                      <a:pt x="352" y="1"/>
                      <a:pt x="32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 name="Google Shape;421;p32">
              <a:extLst>
                <a:ext uri="{FF2B5EF4-FFF2-40B4-BE49-F238E27FC236}">
                  <a16:creationId xmlns:a16="http://schemas.microsoft.com/office/drawing/2014/main" id="{A87D2250-2DBB-60D3-ED2C-580658E3E34F}"/>
                </a:ext>
              </a:extLst>
            </p:cNvPr>
            <p:cNvGrpSpPr/>
            <p:nvPr/>
          </p:nvGrpSpPr>
          <p:grpSpPr>
            <a:xfrm>
              <a:off x="4866130" y="1140950"/>
              <a:ext cx="3577378" cy="3177375"/>
              <a:chOff x="4866130" y="1140950"/>
              <a:chExt cx="3577378" cy="3177375"/>
            </a:xfrm>
          </p:grpSpPr>
          <p:grpSp>
            <p:nvGrpSpPr>
              <p:cNvPr id="422" name="Google Shape;422;p32">
                <a:extLst>
                  <a:ext uri="{FF2B5EF4-FFF2-40B4-BE49-F238E27FC236}">
                    <a16:creationId xmlns:a16="http://schemas.microsoft.com/office/drawing/2014/main" id="{E051737E-072A-E6FA-2ABA-C2A048D2B902}"/>
                  </a:ext>
                </a:extLst>
              </p:cNvPr>
              <p:cNvGrpSpPr/>
              <p:nvPr/>
            </p:nvGrpSpPr>
            <p:grpSpPr>
              <a:xfrm>
                <a:off x="7218455" y="3425403"/>
                <a:ext cx="627776" cy="773482"/>
                <a:chOff x="7218455" y="3425403"/>
                <a:chExt cx="627776" cy="773482"/>
              </a:xfrm>
            </p:grpSpPr>
            <p:sp>
              <p:nvSpPr>
                <p:cNvPr id="423" name="Google Shape;423;p32">
                  <a:extLst>
                    <a:ext uri="{FF2B5EF4-FFF2-40B4-BE49-F238E27FC236}">
                      <a16:creationId xmlns:a16="http://schemas.microsoft.com/office/drawing/2014/main" id="{370EA434-1D8B-5314-1472-4BCBC69892BB}"/>
                    </a:ext>
                  </a:extLst>
                </p:cNvPr>
                <p:cNvSpPr/>
                <p:nvPr/>
              </p:nvSpPr>
              <p:spPr>
                <a:xfrm>
                  <a:off x="7474976" y="3425403"/>
                  <a:ext cx="371255" cy="11873"/>
                </a:xfrm>
                <a:custGeom>
                  <a:avLst/>
                  <a:gdLst/>
                  <a:ahLst/>
                  <a:cxnLst/>
                  <a:rect l="l" t="t" r="r" b="b"/>
                  <a:pathLst>
                    <a:path w="18855" h="603" extrusionOk="0">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a:extLst>
                    <a:ext uri="{FF2B5EF4-FFF2-40B4-BE49-F238E27FC236}">
                      <a16:creationId xmlns:a16="http://schemas.microsoft.com/office/drawing/2014/main" id="{3D8EF4C5-1057-7837-67B1-E54ED2B7B5AF}"/>
                    </a:ext>
                  </a:extLst>
                </p:cNvPr>
                <p:cNvSpPr/>
                <p:nvPr/>
              </p:nvSpPr>
              <p:spPr>
                <a:xfrm>
                  <a:off x="7218455" y="3425403"/>
                  <a:ext cx="137279" cy="11873"/>
                </a:xfrm>
                <a:custGeom>
                  <a:avLst/>
                  <a:gdLst/>
                  <a:ahLst/>
                  <a:cxnLst/>
                  <a:rect l="l" t="t" r="r" b="b"/>
                  <a:pathLst>
                    <a:path w="6972" h="603" extrusionOk="0">
                      <a:moveTo>
                        <a:pt x="301" y="1"/>
                      </a:moveTo>
                      <a:cubicBezTo>
                        <a:pt x="136" y="1"/>
                        <a:pt x="1" y="135"/>
                        <a:pt x="1" y="302"/>
                      </a:cubicBezTo>
                      <a:cubicBezTo>
                        <a:pt x="1" y="468"/>
                        <a:pt x="136" y="602"/>
                        <a:pt x="301" y="602"/>
                      </a:cubicBezTo>
                      <a:cubicBezTo>
                        <a:pt x="303" y="602"/>
                        <a:pt x="306" y="602"/>
                        <a:pt x="308" y="602"/>
                      </a:cubicBezTo>
                      <a:lnTo>
                        <a:pt x="6677" y="602"/>
                      </a:lnTo>
                      <a:cubicBezTo>
                        <a:pt x="6841" y="599"/>
                        <a:pt x="6971" y="465"/>
                        <a:pt x="6971" y="302"/>
                      </a:cubicBezTo>
                      <a:cubicBezTo>
                        <a:pt x="6971" y="139"/>
                        <a:pt x="6841" y="5"/>
                        <a:pt x="6677"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a:extLst>
                    <a:ext uri="{FF2B5EF4-FFF2-40B4-BE49-F238E27FC236}">
                      <a16:creationId xmlns:a16="http://schemas.microsoft.com/office/drawing/2014/main" id="{59CB291C-5E8A-FF0E-77ED-C93812F18281}"/>
                    </a:ext>
                  </a:extLst>
                </p:cNvPr>
                <p:cNvSpPr/>
                <p:nvPr/>
              </p:nvSpPr>
              <p:spPr>
                <a:xfrm>
                  <a:off x="7771389" y="3490912"/>
                  <a:ext cx="74842" cy="11873"/>
                </a:xfrm>
                <a:custGeom>
                  <a:avLst/>
                  <a:gdLst/>
                  <a:ahLst/>
                  <a:cxnLst/>
                  <a:rect l="l" t="t" r="r" b="b"/>
                  <a:pathLst>
                    <a:path w="3801" h="603" extrusionOk="0">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a:extLst>
                    <a:ext uri="{FF2B5EF4-FFF2-40B4-BE49-F238E27FC236}">
                      <a16:creationId xmlns:a16="http://schemas.microsoft.com/office/drawing/2014/main" id="{AC539B86-CBFE-5351-F12F-4035A60A55B9}"/>
                    </a:ext>
                  </a:extLst>
                </p:cNvPr>
                <p:cNvSpPr/>
                <p:nvPr/>
              </p:nvSpPr>
              <p:spPr>
                <a:xfrm>
                  <a:off x="7594672" y="3490912"/>
                  <a:ext cx="137535" cy="11873"/>
                </a:xfrm>
                <a:custGeom>
                  <a:avLst/>
                  <a:gdLst/>
                  <a:ahLst/>
                  <a:cxnLst/>
                  <a:rect l="l" t="t" r="r" b="b"/>
                  <a:pathLst>
                    <a:path w="6985" h="603" extrusionOk="0">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2">
                  <a:extLst>
                    <a:ext uri="{FF2B5EF4-FFF2-40B4-BE49-F238E27FC236}">
                      <a16:creationId xmlns:a16="http://schemas.microsoft.com/office/drawing/2014/main" id="{0DC932E2-90CC-FA23-672A-E30752F86C22}"/>
                    </a:ext>
                  </a:extLst>
                </p:cNvPr>
                <p:cNvSpPr/>
                <p:nvPr/>
              </p:nvSpPr>
              <p:spPr>
                <a:xfrm>
                  <a:off x="7218455" y="3490912"/>
                  <a:ext cx="302576" cy="11873"/>
                </a:xfrm>
                <a:custGeom>
                  <a:avLst/>
                  <a:gdLst/>
                  <a:ahLst/>
                  <a:cxnLst/>
                  <a:rect l="l" t="t" r="r" b="b"/>
                  <a:pathLst>
                    <a:path w="15367" h="603" extrusionOk="0">
                      <a:moveTo>
                        <a:pt x="301" y="1"/>
                      </a:moveTo>
                      <a:cubicBezTo>
                        <a:pt x="136" y="1"/>
                        <a:pt x="1" y="135"/>
                        <a:pt x="1" y="301"/>
                      </a:cubicBezTo>
                      <a:cubicBezTo>
                        <a:pt x="1" y="468"/>
                        <a:pt x="136" y="602"/>
                        <a:pt x="301" y="602"/>
                      </a:cubicBezTo>
                      <a:cubicBezTo>
                        <a:pt x="303" y="602"/>
                        <a:pt x="306" y="602"/>
                        <a:pt x="308" y="602"/>
                      </a:cubicBezTo>
                      <a:lnTo>
                        <a:pt x="15073" y="602"/>
                      </a:lnTo>
                      <a:cubicBezTo>
                        <a:pt x="15236" y="599"/>
                        <a:pt x="15367" y="465"/>
                        <a:pt x="15367" y="301"/>
                      </a:cubicBezTo>
                      <a:cubicBezTo>
                        <a:pt x="15367" y="138"/>
                        <a:pt x="15236" y="5"/>
                        <a:pt x="15073"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2">
                  <a:extLst>
                    <a:ext uri="{FF2B5EF4-FFF2-40B4-BE49-F238E27FC236}">
                      <a16:creationId xmlns:a16="http://schemas.microsoft.com/office/drawing/2014/main" id="{33EE7049-929E-C508-63D5-BE85659F1161}"/>
                    </a:ext>
                  </a:extLst>
                </p:cNvPr>
                <p:cNvSpPr/>
                <p:nvPr/>
              </p:nvSpPr>
              <p:spPr>
                <a:xfrm>
                  <a:off x="7514868" y="3556420"/>
                  <a:ext cx="331363" cy="11873"/>
                </a:xfrm>
                <a:custGeom>
                  <a:avLst/>
                  <a:gdLst/>
                  <a:ahLst/>
                  <a:cxnLst/>
                  <a:rect l="l" t="t" r="r" b="b"/>
                  <a:pathLst>
                    <a:path w="16829" h="603" extrusionOk="0">
                      <a:moveTo>
                        <a:pt x="300" y="1"/>
                      </a:moveTo>
                      <a:cubicBezTo>
                        <a:pt x="135" y="1"/>
                        <a:pt x="1" y="135"/>
                        <a:pt x="1" y="301"/>
                      </a:cubicBezTo>
                      <a:cubicBezTo>
                        <a:pt x="1" y="467"/>
                        <a:pt x="136" y="602"/>
                        <a:pt x="303" y="602"/>
                      </a:cubicBezTo>
                      <a:cubicBezTo>
                        <a:pt x="305" y="602"/>
                        <a:pt x="307" y="602"/>
                        <a:pt x="309" y="602"/>
                      </a:cubicBezTo>
                      <a:lnTo>
                        <a:pt x="16522" y="602"/>
                      </a:lnTo>
                      <a:cubicBezTo>
                        <a:pt x="16524" y="602"/>
                        <a:pt x="16526" y="602"/>
                        <a:pt x="16528" y="602"/>
                      </a:cubicBezTo>
                      <a:cubicBezTo>
                        <a:pt x="16694" y="602"/>
                        <a:pt x="16829" y="467"/>
                        <a:pt x="16829" y="301"/>
                      </a:cubicBezTo>
                      <a:cubicBezTo>
                        <a:pt x="16829" y="135"/>
                        <a:pt x="16695" y="1"/>
                        <a:pt x="16530" y="1"/>
                      </a:cubicBezTo>
                      <a:cubicBezTo>
                        <a:pt x="16527" y="1"/>
                        <a:pt x="16524" y="1"/>
                        <a:pt x="16522" y="1"/>
                      </a:cubicBezTo>
                      <a:lnTo>
                        <a:pt x="309" y="1"/>
                      </a:lnTo>
                      <a:cubicBezTo>
                        <a:pt x="306" y="1"/>
                        <a:pt x="303" y="1"/>
                        <a:pt x="30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2">
                  <a:extLst>
                    <a:ext uri="{FF2B5EF4-FFF2-40B4-BE49-F238E27FC236}">
                      <a16:creationId xmlns:a16="http://schemas.microsoft.com/office/drawing/2014/main" id="{8600A992-D5A0-52E0-E0AB-950DF2984F0B}"/>
                    </a:ext>
                  </a:extLst>
                </p:cNvPr>
                <p:cNvSpPr/>
                <p:nvPr/>
              </p:nvSpPr>
              <p:spPr>
                <a:xfrm>
                  <a:off x="7218455" y="3556420"/>
                  <a:ext cx="239864" cy="11873"/>
                </a:xfrm>
                <a:custGeom>
                  <a:avLst/>
                  <a:gdLst/>
                  <a:ahLst/>
                  <a:cxnLst/>
                  <a:rect l="l" t="t" r="r" b="b"/>
                  <a:pathLst>
                    <a:path w="12182" h="603" extrusionOk="0">
                      <a:moveTo>
                        <a:pt x="299" y="1"/>
                      </a:moveTo>
                      <a:cubicBezTo>
                        <a:pt x="135" y="1"/>
                        <a:pt x="1" y="135"/>
                        <a:pt x="1" y="301"/>
                      </a:cubicBezTo>
                      <a:cubicBezTo>
                        <a:pt x="1" y="467"/>
                        <a:pt x="136" y="602"/>
                        <a:pt x="301" y="602"/>
                      </a:cubicBezTo>
                      <a:cubicBezTo>
                        <a:pt x="303" y="602"/>
                        <a:pt x="306" y="602"/>
                        <a:pt x="308" y="602"/>
                      </a:cubicBezTo>
                      <a:lnTo>
                        <a:pt x="11888" y="602"/>
                      </a:lnTo>
                      <a:cubicBezTo>
                        <a:pt x="12052" y="597"/>
                        <a:pt x="12182" y="464"/>
                        <a:pt x="12182" y="301"/>
                      </a:cubicBezTo>
                      <a:cubicBezTo>
                        <a:pt x="12182" y="137"/>
                        <a:pt x="12052" y="4"/>
                        <a:pt x="11888" y="1"/>
                      </a:cubicBezTo>
                      <a:lnTo>
                        <a:pt x="308"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2">
                  <a:extLst>
                    <a:ext uri="{FF2B5EF4-FFF2-40B4-BE49-F238E27FC236}">
                      <a16:creationId xmlns:a16="http://schemas.microsoft.com/office/drawing/2014/main" id="{5D96D145-EEBC-2AED-6BD7-6230ECE468C2}"/>
                    </a:ext>
                  </a:extLst>
                </p:cNvPr>
                <p:cNvSpPr/>
                <p:nvPr/>
              </p:nvSpPr>
              <p:spPr>
                <a:xfrm>
                  <a:off x="7697434" y="3621909"/>
                  <a:ext cx="148660" cy="11853"/>
                </a:xfrm>
                <a:custGeom>
                  <a:avLst/>
                  <a:gdLst/>
                  <a:ahLst/>
                  <a:cxnLst/>
                  <a:rect l="l" t="t" r="r" b="b"/>
                  <a:pathLst>
                    <a:path w="7550" h="602" extrusionOk="0">
                      <a:moveTo>
                        <a:pt x="301" y="1"/>
                      </a:moveTo>
                      <a:cubicBezTo>
                        <a:pt x="135" y="1"/>
                        <a:pt x="1" y="135"/>
                        <a:pt x="1" y="301"/>
                      </a:cubicBezTo>
                      <a:cubicBezTo>
                        <a:pt x="1" y="467"/>
                        <a:pt x="135" y="602"/>
                        <a:pt x="301" y="602"/>
                      </a:cubicBezTo>
                      <a:lnTo>
                        <a:pt x="7250" y="602"/>
                      </a:lnTo>
                      <a:cubicBezTo>
                        <a:pt x="7416" y="602"/>
                        <a:pt x="7550" y="467"/>
                        <a:pt x="7550" y="301"/>
                      </a:cubicBezTo>
                      <a:cubicBezTo>
                        <a:pt x="7550" y="135"/>
                        <a:pt x="7416" y="1"/>
                        <a:pt x="725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2">
                  <a:extLst>
                    <a:ext uri="{FF2B5EF4-FFF2-40B4-BE49-F238E27FC236}">
                      <a16:creationId xmlns:a16="http://schemas.microsoft.com/office/drawing/2014/main" id="{EF5AD1A7-5B29-5F41-DD67-562CE2754C3F}"/>
                    </a:ext>
                  </a:extLst>
                </p:cNvPr>
                <p:cNvSpPr/>
                <p:nvPr/>
              </p:nvSpPr>
              <p:spPr>
                <a:xfrm>
                  <a:off x="7355399" y="3621909"/>
                  <a:ext cx="296886" cy="11853"/>
                </a:xfrm>
                <a:custGeom>
                  <a:avLst/>
                  <a:gdLst/>
                  <a:ahLst/>
                  <a:cxnLst/>
                  <a:rect l="l" t="t" r="r" b="b"/>
                  <a:pathLst>
                    <a:path w="15078" h="602" extrusionOk="0">
                      <a:moveTo>
                        <a:pt x="301" y="1"/>
                      </a:moveTo>
                      <a:cubicBezTo>
                        <a:pt x="135" y="1"/>
                        <a:pt x="1" y="135"/>
                        <a:pt x="1" y="301"/>
                      </a:cubicBezTo>
                      <a:cubicBezTo>
                        <a:pt x="1" y="467"/>
                        <a:pt x="135" y="602"/>
                        <a:pt x="301" y="602"/>
                      </a:cubicBezTo>
                      <a:lnTo>
                        <a:pt x="14777" y="602"/>
                      </a:lnTo>
                      <a:cubicBezTo>
                        <a:pt x="14943" y="602"/>
                        <a:pt x="15077" y="467"/>
                        <a:pt x="15077" y="301"/>
                      </a:cubicBezTo>
                      <a:cubicBezTo>
                        <a:pt x="15077" y="135"/>
                        <a:pt x="14943" y="1"/>
                        <a:pt x="1477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2">
                  <a:extLst>
                    <a:ext uri="{FF2B5EF4-FFF2-40B4-BE49-F238E27FC236}">
                      <a16:creationId xmlns:a16="http://schemas.microsoft.com/office/drawing/2014/main" id="{145A399E-E1BC-13EA-1EAE-4BDC11DEAB2D}"/>
                    </a:ext>
                  </a:extLst>
                </p:cNvPr>
                <p:cNvSpPr/>
                <p:nvPr/>
              </p:nvSpPr>
              <p:spPr>
                <a:xfrm>
                  <a:off x="7218593" y="3621909"/>
                  <a:ext cx="85967" cy="11853"/>
                </a:xfrm>
                <a:custGeom>
                  <a:avLst/>
                  <a:gdLst/>
                  <a:ahLst/>
                  <a:cxnLst/>
                  <a:rect l="l" t="t" r="r" b="b"/>
                  <a:pathLst>
                    <a:path w="4366" h="602" extrusionOk="0">
                      <a:moveTo>
                        <a:pt x="301" y="1"/>
                      </a:moveTo>
                      <a:cubicBezTo>
                        <a:pt x="135" y="1"/>
                        <a:pt x="1" y="135"/>
                        <a:pt x="1" y="301"/>
                      </a:cubicBezTo>
                      <a:cubicBezTo>
                        <a:pt x="1" y="467"/>
                        <a:pt x="135" y="602"/>
                        <a:pt x="301" y="602"/>
                      </a:cubicBezTo>
                      <a:lnTo>
                        <a:pt x="4064" y="602"/>
                      </a:lnTo>
                      <a:cubicBezTo>
                        <a:pt x="4230" y="602"/>
                        <a:pt x="4365" y="467"/>
                        <a:pt x="4365" y="301"/>
                      </a:cubicBezTo>
                      <a:cubicBezTo>
                        <a:pt x="4365" y="135"/>
                        <a:pt x="4230" y="1"/>
                        <a:pt x="40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2">
                  <a:extLst>
                    <a:ext uri="{FF2B5EF4-FFF2-40B4-BE49-F238E27FC236}">
                      <a16:creationId xmlns:a16="http://schemas.microsoft.com/office/drawing/2014/main" id="{AFC6721E-80C9-189D-D57D-22912B88B1A5}"/>
                    </a:ext>
                  </a:extLst>
                </p:cNvPr>
                <p:cNvSpPr/>
                <p:nvPr/>
              </p:nvSpPr>
              <p:spPr>
                <a:xfrm>
                  <a:off x="7474976" y="3679227"/>
                  <a:ext cx="371255" cy="11853"/>
                </a:xfrm>
                <a:custGeom>
                  <a:avLst/>
                  <a:gdLst/>
                  <a:ahLst/>
                  <a:cxnLst/>
                  <a:rect l="l" t="t" r="r" b="b"/>
                  <a:pathLst>
                    <a:path w="18855" h="602" extrusionOk="0">
                      <a:moveTo>
                        <a:pt x="301" y="0"/>
                      </a:moveTo>
                      <a:cubicBezTo>
                        <a:pt x="136" y="0"/>
                        <a:pt x="1" y="134"/>
                        <a:pt x="1" y="300"/>
                      </a:cubicBezTo>
                      <a:cubicBezTo>
                        <a:pt x="1" y="467"/>
                        <a:pt x="136" y="602"/>
                        <a:pt x="301" y="602"/>
                      </a:cubicBezTo>
                      <a:cubicBezTo>
                        <a:pt x="303" y="602"/>
                        <a:pt x="305" y="602"/>
                        <a:pt x="308" y="602"/>
                      </a:cubicBezTo>
                      <a:lnTo>
                        <a:pt x="18548" y="602"/>
                      </a:lnTo>
                      <a:cubicBezTo>
                        <a:pt x="18550" y="602"/>
                        <a:pt x="18552" y="602"/>
                        <a:pt x="18554" y="602"/>
                      </a:cubicBezTo>
                      <a:cubicBezTo>
                        <a:pt x="18720" y="602"/>
                        <a:pt x="18855" y="467"/>
                        <a:pt x="18855" y="300"/>
                      </a:cubicBezTo>
                      <a:cubicBezTo>
                        <a:pt x="18855" y="134"/>
                        <a:pt x="18720" y="0"/>
                        <a:pt x="18554" y="0"/>
                      </a:cubicBezTo>
                      <a:cubicBezTo>
                        <a:pt x="18552" y="0"/>
                        <a:pt x="18550" y="0"/>
                        <a:pt x="18548" y="0"/>
                      </a:cubicBezTo>
                      <a:lnTo>
                        <a:pt x="308"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2">
                  <a:extLst>
                    <a:ext uri="{FF2B5EF4-FFF2-40B4-BE49-F238E27FC236}">
                      <a16:creationId xmlns:a16="http://schemas.microsoft.com/office/drawing/2014/main" id="{115C2AB1-0BB3-8CA7-49FB-BB92C07C61CF}"/>
                    </a:ext>
                  </a:extLst>
                </p:cNvPr>
                <p:cNvSpPr/>
                <p:nvPr/>
              </p:nvSpPr>
              <p:spPr>
                <a:xfrm>
                  <a:off x="7218455" y="3679227"/>
                  <a:ext cx="137279" cy="11853"/>
                </a:xfrm>
                <a:custGeom>
                  <a:avLst/>
                  <a:gdLst/>
                  <a:ahLst/>
                  <a:cxnLst/>
                  <a:rect l="l" t="t" r="r" b="b"/>
                  <a:pathLst>
                    <a:path w="6972" h="602" extrusionOk="0">
                      <a:moveTo>
                        <a:pt x="301" y="0"/>
                      </a:moveTo>
                      <a:cubicBezTo>
                        <a:pt x="136" y="0"/>
                        <a:pt x="1" y="134"/>
                        <a:pt x="1" y="300"/>
                      </a:cubicBezTo>
                      <a:cubicBezTo>
                        <a:pt x="1" y="467"/>
                        <a:pt x="136" y="602"/>
                        <a:pt x="301" y="602"/>
                      </a:cubicBezTo>
                      <a:cubicBezTo>
                        <a:pt x="303" y="602"/>
                        <a:pt x="306" y="602"/>
                        <a:pt x="308" y="602"/>
                      </a:cubicBezTo>
                      <a:lnTo>
                        <a:pt x="6677" y="602"/>
                      </a:lnTo>
                      <a:cubicBezTo>
                        <a:pt x="6841" y="598"/>
                        <a:pt x="6971" y="464"/>
                        <a:pt x="6971" y="300"/>
                      </a:cubicBezTo>
                      <a:cubicBezTo>
                        <a:pt x="6971" y="137"/>
                        <a:pt x="6841" y="4"/>
                        <a:pt x="6677"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2">
                  <a:extLst>
                    <a:ext uri="{FF2B5EF4-FFF2-40B4-BE49-F238E27FC236}">
                      <a16:creationId xmlns:a16="http://schemas.microsoft.com/office/drawing/2014/main" id="{B8A6988F-B58C-C894-43C8-5CEF148B5224}"/>
                    </a:ext>
                  </a:extLst>
                </p:cNvPr>
                <p:cNvSpPr/>
                <p:nvPr/>
              </p:nvSpPr>
              <p:spPr>
                <a:xfrm>
                  <a:off x="7771389" y="3744735"/>
                  <a:ext cx="74842" cy="11834"/>
                </a:xfrm>
                <a:custGeom>
                  <a:avLst/>
                  <a:gdLst/>
                  <a:ahLst/>
                  <a:cxnLst/>
                  <a:rect l="l" t="t" r="r" b="b"/>
                  <a:pathLst>
                    <a:path w="3801" h="601" extrusionOk="0">
                      <a:moveTo>
                        <a:pt x="300" y="0"/>
                      </a:moveTo>
                      <a:cubicBezTo>
                        <a:pt x="135" y="0"/>
                        <a:pt x="1" y="135"/>
                        <a:pt x="1" y="300"/>
                      </a:cubicBezTo>
                      <a:cubicBezTo>
                        <a:pt x="1" y="466"/>
                        <a:pt x="135" y="600"/>
                        <a:pt x="300" y="600"/>
                      </a:cubicBezTo>
                      <a:cubicBezTo>
                        <a:pt x="303" y="600"/>
                        <a:pt x="306" y="600"/>
                        <a:pt x="309" y="600"/>
                      </a:cubicBezTo>
                      <a:lnTo>
                        <a:pt x="3494" y="600"/>
                      </a:lnTo>
                      <a:cubicBezTo>
                        <a:pt x="3496" y="600"/>
                        <a:pt x="3499" y="600"/>
                        <a:pt x="3502" y="600"/>
                      </a:cubicBezTo>
                      <a:cubicBezTo>
                        <a:pt x="3667" y="600"/>
                        <a:pt x="3801" y="466"/>
                        <a:pt x="3801" y="300"/>
                      </a:cubicBezTo>
                      <a:cubicBezTo>
                        <a:pt x="3801" y="135"/>
                        <a:pt x="3667" y="0"/>
                        <a:pt x="3502" y="0"/>
                      </a:cubicBezTo>
                      <a:cubicBezTo>
                        <a:pt x="3499" y="0"/>
                        <a:pt x="3496" y="0"/>
                        <a:pt x="3494" y="0"/>
                      </a:cubicBezTo>
                      <a:lnTo>
                        <a:pt x="309" y="0"/>
                      </a:lnTo>
                      <a:cubicBezTo>
                        <a:pt x="306" y="0"/>
                        <a:pt x="303"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2">
                  <a:extLst>
                    <a:ext uri="{FF2B5EF4-FFF2-40B4-BE49-F238E27FC236}">
                      <a16:creationId xmlns:a16="http://schemas.microsoft.com/office/drawing/2014/main" id="{118A8318-ED56-21C7-A651-72824292EE5E}"/>
                    </a:ext>
                  </a:extLst>
                </p:cNvPr>
                <p:cNvSpPr/>
                <p:nvPr/>
              </p:nvSpPr>
              <p:spPr>
                <a:xfrm>
                  <a:off x="7594672" y="3744735"/>
                  <a:ext cx="137535" cy="11834"/>
                </a:xfrm>
                <a:custGeom>
                  <a:avLst/>
                  <a:gdLst/>
                  <a:ahLst/>
                  <a:cxnLst/>
                  <a:rect l="l" t="t" r="r" b="b"/>
                  <a:pathLst>
                    <a:path w="6985" h="601" extrusionOk="0">
                      <a:moveTo>
                        <a:pt x="300" y="0"/>
                      </a:moveTo>
                      <a:cubicBezTo>
                        <a:pt x="134" y="0"/>
                        <a:pt x="0" y="135"/>
                        <a:pt x="0" y="300"/>
                      </a:cubicBezTo>
                      <a:cubicBezTo>
                        <a:pt x="0" y="466"/>
                        <a:pt x="134" y="600"/>
                        <a:pt x="300" y="600"/>
                      </a:cubicBezTo>
                      <a:cubicBezTo>
                        <a:pt x="303" y="600"/>
                        <a:pt x="306" y="600"/>
                        <a:pt x="309" y="600"/>
                      </a:cubicBezTo>
                      <a:lnTo>
                        <a:pt x="6678" y="600"/>
                      </a:lnTo>
                      <a:cubicBezTo>
                        <a:pt x="6681" y="600"/>
                        <a:pt x="6684" y="600"/>
                        <a:pt x="6686" y="600"/>
                      </a:cubicBezTo>
                      <a:cubicBezTo>
                        <a:pt x="6851" y="600"/>
                        <a:pt x="6985" y="466"/>
                        <a:pt x="6985" y="300"/>
                      </a:cubicBezTo>
                      <a:cubicBezTo>
                        <a:pt x="6985" y="135"/>
                        <a:pt x="6851" y="0"/>
                        <a:pt x="6686" y="0"/>
                      </a:cubicBezTo>
                      <a:cubicBezTo>
                        <a:pt x="6684" y="0"/>
                        <a:pt x="6681" y="0"/>
                        <a:pt x="6678" y="0"/>
                      </a:cubicBezTo>
                      <a:lnTo>
                        <a:pt x="309" y="0"/>
                      </a:lnTo>
                      <a:cubicBezTo>
                        <a:pt x="306" y="0"/>
                        <a:pt x="303"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2">
                  <a:extLst>
                    <a:ext uri="{FF2B5EF4-FFF2-40B4-BE49-F238E27FC236}">
                      <a16:creationId xmlns:a16="http://schemas.microsoft.com/office/drawing/2014/main" id="{327E2060-96C2-2A62-5638-9FB302ADC848}"/>
                    </a:ext>
                  </a:extLst>
                </p:cNvPr>
                <p:cNvSpPr/>
                <p:nvPr/>
              </p:nvSpPr>
              <p:spPr>
                <a:xfrm>
                  <a:off x="7218455" y="3744735"/>
                  <a:ext cx="302576" cy="11834"/>
                </a:xfrm>
                <a:custGeom>
                  <a:avLst/>
                  <a:gdLst/>
                  <a:ahLst/>
                  <a:cxnLst/>
                  <a:rect l="l" t="t" r="r" b="b"/>
                  <a:pathLst>
                    <a:path w="15367" h="601" extrusionOk="0">
                      <a:moveTo>
                        <a:pt x="299" y="0"/>
                      </a:moveTo>
                      <a:cubicBezTo>
                        <a:pt x="135" y="0"/>
                        <a:pt x="1" y="135"/>
                        <a:pt x="1" y="300"/>
                      </a:cubicBezTo>
                      <a:cubicBezTo>
                        <a:pt x="1" y="466"/>
                        <a:pt x="135" y="600"/>
                        <a:pt x="299" y="600"/>
                      </a:cubicBezTo>
                      <a:cubicBezTo>
                        <a:pt x="302" y="600"/>
                        <a:pt x="305" y="600"/>
                        <a:pt x="308" y="600"/>
                      </a:cubicBezTo>
                      <a:lnTo>
                        <a:pt x="15073" y="600"/>
                      </a:lnTo>
                      <a:cubicBezTo>
                        <a:pt x="15236" y="597"/>
                        <a:pt x="15367" y="464"/>
                        <a:pt x="15367" y="300"/>
                      </a:cubicBezTo>
                      <a:cubicBezTo>
                        <a:pt x="15367" y="137"/>
                        <a:pt x="15236" y="4"/>
                        <a:pt x="15073" y="0"/>
                      </a:cubicBezTo>
                      <a:lnTo>
                        <a:pt x="308" y="0"/>
                      </a:lnTo>
                      <a:cubicBezTo>
                        <a:pt x="305" y="0"/>
                        <a:pt x="302" y="0"/>
                        <a:pt x="29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2">
                  <a:extLst>
                    <a:ext uri="{FF2B5EF4-FFF2-40B4-BE49-F238E27FC236}">
                      <a16:creationId xmlns:a16="http://schemas.microsoft.com/office/drawing/2014/main" id="{E5AEF465-61E4-B1B9-96EC-28C6B00187EC}"/>
                    </a:ext>
                  </a:extLst>
                </p:cNvPr>
                <p:cNvSpPr/>
                <p:nvPr/>
              </p:nvSpPr>
              <p:spPr>
                <a:xfrm>
                  <a:off x="7514868" y="3810224"/>
                  <a:ext cx="331363" cy="11853"/>
                </a:xfrm>
                <a:custGeom>
                  <a:avLst/>
                  <a:gdLst/>
                  <a:ahLst/>
                  <a:cxnLst/>
                  <a:rect l="l" t="t" r="r" b="b"/>
                  <a:pathLst>
                    <a:path w="16829" h="602" extrusionOk="0">
                      <a:moveTo>
                        <a:pt x="303" y="0"/>
                      </a:moveTo>
                      <a:cubicBezTo>
                        <a:pt x="136" y="0"/>
                        <a:pt x="1" y="134"/>
                        <a:pt x="1" y="301"/>
                      </a:cubicBezTo>
                      <a:cubicBezTo>
                        <a:pt x="1" y="467"/>
                        <a:pt x="136" y="601"/>
                        <a:pt x="303" y="601"/>
                      </a:cubicBezTo>
                      <a:cubicBezTo>
                        <a:pt x="305" y="601"/>
                        <a:pt x="307" y="601"/>
                        <a:pt x="309" y="601"/>
                      </a:cubicBezTo>
                      <a:lnTo>
                        <a:pt x="16522" y="601"/>
                      </a:lnTo>
                      <a:cubicBezTo>
                        <a:pt x="16524" y="601"/>
                        <a:pt x="16526" y="601"/>
                        <a:pt x="16528" y="601"/>
                      </a:cubicBezTo>
                      <a:cubicBezTo>
                        <a:pt x="16694" y="601"/>
                        <a:pt x="16829" y="467"/>
                        <a:pt x="16829" y="301"/>
                      </a:cubicBezTo>
                      <a:cubicBezTo>
                        <a:pt x="16829" y="134"/>
                        <a:pt x="16694" y="0"/>
                        <a:pt x="16528" y="0"/>
                      </a:cubicBezTo>
                      <a:cubicBezTo>
                        <a:pt x="16526" y="0"/>
                        <a:pt x="16524" y="0"/>
                        <a:pt x="16522" y="0"/>
                      </a:cubicBezTo>
                      <a:lnTo>
                        <a:pt x="309" y="0"/>
                      </a:lnTo>
                      <a:cubicBezTo>
                        <a:pt x="307" y="0"/>
                        <a:pt x="305" y="0"/>
                        <a:pt x="30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2">
                  <a:extLst>
                    <a:ext uri="{FF2B5EF4-FFF2-40B4-BE49-F238E27FC236}">
                      <a16:creationId xmlns:a16="http://schemas.microsoft.com/office/drawing/2014/main" id="{2A5AABF3-021C-8163-E520-E6AAECAEEF32}"/>
                    </a:ext>
                  </a:extLst>
                </p:cNvPr>
                <p:cNvSpPr/>
                <p:nvPr/>
              </p:nvSpPr>
              <p:spPr>
                <a:xfrm>
                  <a:off x="7218455" y="3810224"/>
                  <a:ext cx="239864" cy="11853"/>
                </a:xfrm>
                <a:custGeom>
                  <a:avLst/>
                  <a:gdLst/>
                  <a:ahLst/>
                  <a:cxnLst/>
                  <a:rect l="l" t="t" r="r" b="b"/>
                  <a:pathLst>
                    <a:path w="12182" h="602" extrusionOk="0">
                      <a:moveTo>
                        <a:pt x="301" y="0"/>
                      </a:moveTo>
                      <a:cubicBezTo>
                        <a:pt x="136" y="0"/>
                        <a:pt x="1" y="134"/>
                        <a:pt x="1" y="301"/>
                      </a:cubicBezTo>
                      <a:cubicBezTo>
                        <a:pt x="1" y="467"/>
                        <a:pt x="136" y="601"/>
                        <a:pt x="301" y="601"/>
                      </a:cubicBezTo>
                      <a:cubicBezTo>
                        <a:pt x="303" y="601"/>
                        <a:pt x="306" y="601"/>
                        <a:pt x="308" y="601"/>
                      </a:cubicBezTo>
                      <a:lnTo>
                        <a:pt x="11888" y="601"/>
                      </a:lnTo>
                      <a:cubicBezTo>
                        <a:pt x="12052" y="598"/>
                        <a:pt x="12182" y="464"/>
                        <a:pt x="12182" y="301"/>
                      </a:cubicBezTo>
                      <a:cubicBezTo>
                        <a:pt x="12182" y="138"/>
                        <a:pt x="12052" y="4"/>
                        <a:pt x="11888"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2">
                  <a:extLst>
                    <a:ext uri="{FF2B5EF4-FFF2-40B4-BE49-F238E27FC236}">
                      <a16:creationId xmlns:a16="http://schemas.microsoft.com/office/drawing/2014/main" id="{EA1F19CA-044D-CE04-A1E0-EB70141A4759}"/>
                    </a:ext>
                  </a:extLst>
                </p:cNvPr>
                <p:cNvSpPr/>
                <p:nvPr/>
              </p:nvSpPr>
              <p:spPr>
                <a:xfrm>
                  <a:off x="7771389" y="3933228"/>
                  <a:ext cx="74842" cy="11853"/>
                </a:xfrm>
                <a:custGeom>
                  <a:avLst/>
                  <a:gdLst/>
                  <a:ahLst/>
                  <a:cxnLst/>
                  <a:rect l="l" t="t" r="r" b="b"/>
                  <a:pathLst>
                    <a:path w="3801" h="602" extrusionOk="0">
                      <a:moveTo>
                        <a:pt x="302" y="0"/>
                      </a:moveTo>
                      <a:cubicBezTo>
                        <a:pt x="136" y="0"/>
                        <a:pt x="1" y="134"/>
                        <a:pt x="1" y="302"/>
                      </a:cubicBezTo>
                      <a:cubicBezTo>
                        <a:pt x="1" y="468"/>
                        <a:pt x="136" y="602"/>
                        <a:pt x="302" y="602"/>
                      </a:cubicBezTo>
                      <a:cubicBezTo>
                        <a:pt x="305" y="602"/>
                        <a:pt x="307" y="602"/>
                        <a:pt x="309" y="601"/>
                      </a:cubicBezTo>
                      <a:lnTo>
                        <a:pt x="3494" y="601"/>
                      </a:lnTo>
                      <a:cubicBezTo>
                        <a:pt x="3496" y="602"/>
                        <a:pt x="3498" y="602"/>
                        <a:pt x="3500" y="602"/>
                      </a:cubicBezTo>
                      <a:cubicBezTo>
                        <a:pt x="3666" y="602"/>
                        <a:pt x="3801" y="468"/>
                        <a:pt x="3801" y="302"/>
                      </a:cubicBezTo>
                      <a:cubicBezTo>
                        <a:pt x="3801" y="134"/>
                        <a:pt x="3666" y="0"/>
                        <a:pt x="3500" y="0"/>
                      </a:cubicBezTo>
                      <a:cubicBezTo>
                        <a:pt x="3498" y="0"/>
                        <a:pt x="3496" y="0"/>
                        <a:pt x="3494" y="0"/>
                      </a:cubicBezTo>
                      <a:lnTo>
                        <a:pt x="309" y="0"/>
                      </a:lnTo>
                      <a:cubicBezTo>
                        <a:pt x="307" y="0"/>
                        <a:pt x="305" y="0"/>
                        <a:pt x="3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2">
                  <a:extLst>
                    <a:ext uri="{FF2B5EF4-FFF2-40B4-BE49-F238E27FC236}">
                      <a16:creationId xmlns:a16="http://schemas.microsoft.com/office/drawing/2014/main" id="{4CC1B012-E481-9622-7225-F0778DC553A5}"/>
                    </a:ext>
                  </a:extLst>
                </p:cNvPr>
                <p:cNvSpPr/>
                <p:nvPr/>
              </p:nvSpPr>
              <p:spPr>
                <a:xfrm>
                  <a:off x="7594672" y="3933228"/>
                  <a:ext cx="137535" cy="11853"/>
                </a:xfrm>
                <a:custGeom>
                  <a:avLst/>
                  <a:gdLst/>
                  <a:ahLst/>
                  <a:cxnLst/>
                  <a:rect l="l" t="t" r="r" b="b"/>
                  <a:pathLst>
                    <a:path w="6985" h="602" extrusionOk="0">
                      <a:moveTo>
                        <a:pt x="302" y="0"/>
                      </a:moveTo>
                      <a:cubicBezTo>
                        <a:pt x="136" y="0"/>
                        <a:pt x="0" y="134"/>
                        <a:pt x="0" y="302"/>
                      </a:cubicBezTo>
                      <a:cubicBezTo>
                        <a:pt x="0" y="468"/>
                        <a:pt x="136" y="602"/>
                        <a:pt x="302" y="602"/>
                      </a:cubicBezTo>
                      <a:cubicBezTo>
                        <a:pt x="304" y="602"/>
                        <a:pt x="306" y="602"/>
                        <a:pt x="309" y="601"/>
                      </a:cubicBezTo>
                      <a:lnTo>
                        <a:pt x="6678" y="601"/>
                      </a:lnTo>
                      <a:cubicBezTo>
                        <a:pt x="6680" y="602"/>
                        <a:pt x="6682" y="602"/>
                        <a:pt x="6684" y="602"/>
                      </a:cubicBezTo>
                      <a:cubicBezTo>
                        <a:pt x="6850" y="602"/>
                        <a:pt x="6985" y="468"/>
                        <a:pt x="6985" y="302"/>
                      </a:cubicBezTo>
                      <a:cubicBezTo>
                        <a:pt x="6985" y="134"/>
                        <a:pt x="6850" y="0"/>
                        <a:pt x="6684" y="0"/>
                      </a:cubicBezTo>
                      <a:cubicBezTo>
                        <a:pt x="6682" y="0"/>
                        <a:pt x="6680" y="0"/>
                        <a:pt x="6678" y="0"/>
                      </a:cubicBezTo>
                      <a:lnTo>
                        <a:pt x="309" y="0"/>
                      </a:lnTo>
                      <a:cubicBezTo>
                        <a:pt x="306" y="0"/>
                        <a:pt x="304" y="0"/>
                        <a:pt x="3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2">
                  <a:extLst>
                    <a:ext uri="{FF2B5EF4-FFF2-40B4-BE49-F238E27FC236}">
                      <a16:creationId xmlns:a16="http://schemas.microsoft.com/office/drawing/2014/main" id="{9DD41AB9-14ED-E2F4-AD7D-782AA5AD5BD5}"/>
                    </a:ext>
                  </a:extLst>
                </p:cNvPr>
                <p:cNvSpPr/>
                <p:nvPr/>
              </p:nvSpPr>
              <p:spPr>
                <a:xfrm>
                  <a:off x="7218455" y="3933228"/>
                  <a:ext cx="302576" cy="11853"/>
                </a:xfrm>
                <a:custGeom>
                  <a:avLst/>
                  <a:gdLst/>
                  <a:ahLst/>
                  <a:cxnLst/>
                  <a:rect l="l" t="t" r="r" b="b"/>
                  <a:pathLst>
                    <a:path w="15367" h="602" extrusionOk="0">
                      <a:moveTo>
                        <a:pt x="301" y="0"/>
                      </a:moveTo>
                      <a:cubicBezTo>
                        <a:pt x="136" y="0"/>
                        <a:pt x="1" y="134"/>
                        <a:pt x="1" y="302"/>
                      </a:cubicBezTo>
                      <a:cubicBezTo>
                        <a:pt x="1" y="468"/>
                        <a:pt x="136" y="602"/>
                        <a:pt x="301" y="602"/>
                      </a:cubicBezTo>
                      <a:cubicBezTo>
                        <a:pt x="303" y="602"/>
                        <a:pt x="306" y="602"/>
                        <a:pt x="308" y="601"/>
                      </a:cubicBezTo>
                      <a:lnTo>
                        <a:pt x="15073" y="601"/>
                      </a:lnTo>
                      <a:cubicBezTo>
                        <a:pt x="15236" y="598"/>
                        <a:pt x="15367" y="464"/>
                        <a:pt x="15367" y="302"/>
                      </a:cubicBezTo>
                      <a:cubicBezTo>
                        <a:pt x="15367" y="138"/>
                        <a:pt x="15236" y="4"/>
                        <a:pt x="15073"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2">
                  <a:extLst>
                    <a:ext uri="{FF2B5EF4-FFF2-40B4-BE49-F238E27FC236}">
                      <a16:creationId xmlns:a16="http://schemas.microsoft.com/office/drawing/2014/main" id="{91FA5B43-3FCF-F7D6-902E-BEE5DB795E17}"/>
                    </a:ext>
                  </a:extLst>
                </p:cNvPr>
                <p:cNvSpPr/>
                <p:nvPr/>
              </p:nvSpPr>
              <p:spPr>
                <a:xfrm>
                  <a:off x="7515006" y="3998736"/>
                  <a:ext cx="331087" cy="11853"/>
                </a:xfrm>
                <a:custGeom>
                  <a:avLst/>
                  <a:gdLst/>
                  <a:ahLst/>
                  <a:cxnLst/>
                  <a:rect l="l" t="t" r="r" b="b"/>
                  <a:pathLst>
                    <a:path w="16815" h="602" extrusionOk="0">
                      <a:moveTo>
                        <a:pt x="302" y="0"/>
                      </a:moveTo>
                      <a:cubicBezTo>
                        <a:pt x="136" y="0"/>
                        <a:pt x="1" y="134"/>
                        <a:pt x="1" y="301"/>
                      </a:cubicBezTo>
                      <a:cubicBezTo>
                        <a:pt x="1" y="467"/>
                        <a:pt x="136" y="601"/>
                        <a:pt x="302" y="601"/>
                      </a:cubicBezTo>
                      <a:lnTo>
                        <a:pt x="16515" y="601"/>
                      </a:lnTo>
                      <a:cubicBezTo>
                        <a:pt x="16681" y="601"/>
                        <a:pt x="16815" y="467"/>
                        <a:pt x="16815" y="301"/>
                      </a:cubicBezTo>
                      <a:cubicBezTo>
                        <a:pt x="16815" y="134"/>
                        <a:pt x="16681" y="0"/>
                        <a:pt x="1651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2">
                  <a:extLst>
                    <a:ext uri="{FF2B5EF4-FFF2-40B4-BE49-F238E27FC236}">
                      <a16:creationId xmlns:a16="http://schemas.microsoft.com/office/drawing/2014/main" id="{4EB5CEE0-3675-9B40-2952-95C2347067F4}"/>
                    </a:ext>
                  </a:extLst>
                </p:cNvPr>
                <p:cNvSpPr/>
                <p:nvPr/>
              </p:nvSpPr>
              <p:spPr>
                <a:xfrm>
                  <a:off x="7218593" y="3998736"/>
                  <a:ext cx="239883" cy="11853"/>
                </a:xfrm>
                <a:custGeom>
                  <a:avLst/>
                  <a:gdLst/>
                  <a:ahLst/>
                  <a:cxnLst/>
                  <a:rect l="l" t="t" r="r" b="b"/>
                  <a:pathLst>
                    <a:path w="12183" h="602" extrusionOk="0">
                      <a:moveTo>
                        <a:pt x="301" y="0"/>
                      </a:moveTo>
                      <a:cubicBezTo>
                        <a:pt x="135" y="0"/>
                        <a:pt x="1" y="134"/>
                        <a:pt x="1" y="301"/>
                      </a:cubicBezTo>
                      <a:cubicBezTo>
                        <a:pt x="1" y="467"/>
                        <a:pt x="135" y="601"/>
                        <a:pt x="301" y="601"/>
                      </a:cubicBezTo>
                      <a:lnTo>
                        <a:pt x="11881" y="601"/>
                      </a:lnTo>
                      <a:cubicBezTo>
                        <a:pt x="12047" y="601"/>
                        <a:pt x="12182" y="467"/>
                        <a:pt x="12182" y="301"/>
                      </a:cubicBezTo>
                      <a:cubicBezTo>
                        <a:pt x="12182" y="134"/>
                        <a:pt x="12047" y="0"/>
                        <a:pt x="118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2">
                  <a:extLst>
                    <a:ext uri="{FF2B5EF4-FFF2-40B4-BE49-F238E27FC236}">
                      <a16:creationId xmlns:a16="http://schemas.microsoft.com/office/drawing/2014/main" id="{2BE06FEC-1C1B-E07F-EFE6-C31E8D08F36F}"/>
                    </a:ext>
                  </a:extLst>
                </p:cNvPr>
                <p:cNvSpPr/>
                <p:nvPr/>
              </p:nvSpPr>
              <p:spPr>
                <a:xfrm>
                  <a:off x="7697434" y="4064225"/>
                  <a:ext cx="148660" cy="11853"/>
                </a:xfrm>
                <a:custGeom>
                  <a:avLst/>
                  <a:gdLst/>
                  <a:ahLst/>
                  <a:cxnLst/>
                  <a:rect l="l" t="t" r="r" b="b"/>
                  <a:pathLst>
                    <a:path w="7550" h="602" extrusionOk="0">
                      <a:moveTo>
                        <a:pt x="301" y="0"/>
                      </a:moveTo>
                      <a:cubicBezTo>
                        <a:pt x="135" y="0"/>
                        <a:pt x="1" y="135"/>
                        <a:pt x="1" y="301"/>
                      </a:cubicBezTo>
                      <a:cubicBezTo>
                        <a:pt x="1" y="467"/>
                        <a:pt x="135" y="601"/>
                        <a:pt x="301" y="601"/>
                      </a:cubicBezTo>
                      <a:lnTo>
                        <a:pt x="7250" y="601"/>
                      </a:lnTo>
                      <a:cubicBezTo>
                        <a:pt x="7416" y="601"/>
                        <a:pt x="7550" y="467"/>
                        <a:pt x="7550" y="301"/>
                      </a:cubicBezTo>
                      <a:cubicBezTo>
                        <a:pt x="7550" y="135"/>
                        <a:pt x="7416" y="0"/>
                        <a:pt x="725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2">
                  <a:extLst>
                    <a:ext uri="{FF2B5EF4-FFF2-40B4-BE49-F238E27FC236}">
                      <a16:creationId xmlns:a16="http://schemas.microsoft.com/office/drawing/2014/main" id="{4E96C8C8-A7B1-59A5-D56B-4AFD73A1869B}"/>
                    </a:ext>
                  </a:extLst>
                </p:cNvPr>
                <p:cNvSpPr/>
                <p:nvPr/>
              </p:nvSpPr>
              <p:spPr>
                <a:xfrm>
                  <a:off x="7355399" y="4064225"/>
                  <a:ext cx="296886" cy="11853"/>
                </a:xfrm>
                <a:custGeom>
                  <a:avLst/>
                  <a:gdLst/>
                  <a:ahLst/>
                  <a:cxnLst/>
                  <a:rect l="l" t="t" r="r" b="b"/>
                  <a:pathLst>
                    <a:path w="15078" h="602" extrusionOk="0">
                      <a:moveTo>
                        <a:pt x="301" y="0"/>
                      </a:moveTo>
                      <a:cubicBezTo>
                        <a:pt x="135" y="0"/>
                        <a:pt x="1" y="135"/>
                        <a:pt x="1" y="301"/>
                      </a:cubicBezTo>
                      <a:cubicBezTo>
                        <a:pt x="1" y="467"/>
                        <a:pt x="135" y="601"/>
                        <a:pt x="301" y="601"/>
                      </a:cubicBezTo>
                      <a:lnTo>
                        <a:pt x="14777" y="601"/>
                      </a:lnTo>
                      <a:cubicBezTo>
                        <a:pt x="14943" y="601"/>
                        <a:pt x="15077" y="467"/>
                        <a:pt x="15077" y="301"/>
                      </a:cubicBezTo>
                      <a:cubicBezTo>
                        <a:pt x="15077" y="135"/>
                        <a:pt x="14943" y="0"/>
                        <a:pt x="147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2">
                  <a:extLst>
                    <a:ext uri="{FF2B5EF4-FFF2-40B4-BE49-F238E27FC236}">
                      <a16:creationId xmlns:a16="http://schemas.microsoft.com/office/drawing/2014/main" id="{227DDDF4-FC75-E8D5-EF2E-94E5EFCF6CE8}"/>
                    </a:ext>
                  </a:extLst>
                </p:cNvPr>
                <p:cNvSpPr/>
                <p:nvPr/>
              </p:nvSpPr>
              <p:spPr>
                <a:xfrm>
                  <a:off x="7218593" y="4064225"/>
                  <a:ext cx="85967" cy="11853"/>
                </a:xfrm>
                <a:custGeom>
                  <a:avLst/>
                  <a:gdLst/>
                  <a:ahLst/>
                  <a:cxnLst/>
                  <a:rect l="l" t="t" r="r" b="b"/>
                  <a:pathLst>
                    <a:path w="4366" h="602" extrusionOk="0">
                      <a:moveTo>
                        <a:pt x="301" y="0"/>
                      </a:moveTo>
                      <a:cubicBezTo>
                        <a:pt x="135" y="0"/>
                        <a:pt x="1" y="135"/>
                        <a:pt x="1" y="301"/>
                      </a:cubicBezTo>
                      <a:cubicBezTo>
                        <a:pt x="1" y="467"/>
                        <a:pt x="135" y="601"/>
                        <a:pt x="301" y="601"/>
                      </a:cubicBezTo>
                      <a:lnTo>
                        <a:pt x="4064" y="601"/>
                      </a:lnTo>
                      <a:cubicBezTo>
                        <a:pt x="4230" y="601"/>
                        <a:pt x="4365" y="467"/>
                        <a:pt x="4365" y="301"/>
                      </a:cubicBezTo>
                      <a:cubicBezTo>
                        <a:pt x="4365" y="135"/>
                        <a:pt x="4230" y="0"/>
                        <a:pt x="40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2">
                  <a:extLst>
                    <a:ext uri="{FF2B5EF4-FFF2-40B4-BE49-F238E27FC236}">
                      <a16:creationId xmlns:a16="http://schemas.microsoft.com/office/drawing/2014/main" id="{B8627795-4B7E-4579-C371-AA60A6C0FBB2}"/>
                    </a:ext>
                  </a:extLst>
                </p:cNvPr>
                <p:cNvSpPr/>
                <p:nvPr/>
              </p:nvSpPr>
              <p:spPr>
                <a:xfrm>
                  <a:off x="7474976" y="4121523"/>
                  <a:ext cx="371255" cy="11873"/>
                </a:xfrm>
                <a:custGeom>
                  <a:avLst/>
                  <a:gdLst/>
                  <a:ahLst/>
                  <a:cxnLst/>
                  <a:rect l="l" t="t" r="r" b="b"/>
                  <a:pathLst>
                    <a:path w="18855" h="603" extrusionOk="0">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2">
                  <a:extLst>
                    <a:ext uri="{FF2B5EF4-FFF2-40B4-BE49-F238E27FC236}">
                      <a16:creationId xmlns:a16="http://schemas.microsoft.com/office/drawing/2014/main" id="{1F50F0DA-DAEB-6696-FFD6-FA59ED9A3F85}"/>
                    </a:ext>
                  </a:extLst>
                </p:cNvPr>
                <p:cNvSpPr/>
                <p:nvPr/>
              </p:nvSpPr>
              <p:spPr>
                <a:xfrm>
                  <a:off x="7218455" y="4121523"/>
                  <a:ext cx="137279" cy="11873"/>
                </a:xfrm>
                <a:custGeom>
                  <a:avLst/>
                  <a:gdLst/>
                  <a:ahLst/>
                  <a:cxnLst/>
                  <a:rect l="l" t="t" r="r" b="b"/>
                  <a:pathLst>
                    <a:path w="6972" h="603" extrusionOk="0">
                      <a:moveTo>
                        <a:pt x="301" y="1"/>
                      </a:moveTo>
                      <a:cubicBezTo>
                        <a:pt x="136" y="1"/>
                        <a:pt x="1" y="135"/>
                        <a:pt x="1" y="302"/>
                      </a:cubicBezTo>
                      <a:cubicBezTo>
                        <a:pt x="1" y="468"/>
                        <a:pt x="136" y="602"/>
                        <a:pt x="301" y="602"/>
                      </a:cubicBezTo>
                      <a:cubicBezTo>
                        <a:pt x="303" y="602"/>
                        <a:pt x="306" y="602"/>
                        <a:pt x="308" y="602"/>
                      </a:cubicBezTo>
                      <a:lnTo>
                        <a:pt x="6677" y="602"/>
                      </a:lnTo>
                      <a:cubicBezTo>
                        <a:pt x="6841" y="598"/>
                        <a:pt x="6971" y="464"/>
                        <a:pt x="6971" y="302"/>
                      </a:cubicBezTo>
                      <a:cubicBezTo>
                        <a:pt x="6971" y="138"/>
                        <a:pt x="6841" y="4"/>
                        <a:pt x="6677"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2">
                  <a:extLst>
                    <a:ext uri="{FF2B5EF4-FFF2-40B4-BE49-F238E27FC236}">
                      <a16:creationId xmlns:a16="http://schemas.microsoft.com/office/drawing/2014/main" id="{0C01D9C0-22AE-6AD9-E08A-E072BC3E50C4}"/>
                    </a:ext>
                  </a:extLst>
                </p:cNvPr>
                <p:cNvSpPr/>
                <p:nvPr/>
              </p:nvSpPr>
              <p:spPr>
                <a:xfrm>
                  <a:off x="7771389" y="4187032"/>
                  <a:ext cx="74842" cy="11853"/>
                </a:xfrm>
                <a:custGeom>
                  <a:avLst/>
                  <a:gdLst/>
                  <a:ahLst/>
                  <a:cxnLst/>
                  <a:rect l="l" t="t" r="r" b="b"/>
                  <a:pathLst>
                    <a:path w="3801" h="602" extrusionOk="0">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2">
                  <a:extLst>
                    <a:ext uri="{FF2B5EF4-FFF2-40B4-BE49-F238E27FC236}">
                      <a16:creationId xmlns:a16="http://schemas.microsoft.com/office/drawing/2014/main" id="{0C9B3195-E1EE-0F38-0D2E-706ED86ABBA6}"/>
                    </a:ext>
                  </a:extLst>
                </p:cNvPr>
                <p:cNvSpPr/>
                <p:nvPr/>
              </p:nvSpPr>
              <p:spPr>
                <a:xfrm>
                  <a:off x="7594672" y="4187032"/>
                  <a:ext cx="137535" cy="11853"/>
                </a:xfrm>
                <a:custGeom>
                  <a:avLst/>
                  <a:gdLst/>
                  <a:ahLst/>
                  <a:cxnLst/>
                  <a:rect l="l" t="t" r="r" b="b"/>
                  <a:pathLst>
                    <a:path w="6985" h="602" extrusionOk="0">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2">
                  <a:extLst>
                    <a:ext uri="{FF2B5EF4-FFF2-40B4-BE49-F238E27FC236}">
                      <a16:creationId xmlns:a16="http://schemas.microsoft.com/office/drawing/2014/main" id="{31E83C9C-9F33-8540-6F40-C699C385BC67}"/>
                    </a:ext>
                  </a:extLst>
                </p:cNvPr>
                <p:cNvSpPr/>
                <p:nvPr/>
              </p:nvSpPr>
              <p:spPr>
                <a:xfrm>
                  <a:off x="7218455" y="4187032"/>
                  <a:ext cx="302576" cy="11853"/>
                </a:xfrm>
                <a:custGeom>
                  <a:avLst/>
                  <a:gdLst/>
                  <a:ahLst/>
                  <a:cxnLst/>
                  <a:rect l="l" t="t" r="r" b="b"/>
                  <a:pathLst>
                    <a:path w="15367" h="602" extrusionOk="0">
                      <a:moveTo>
                        <a:pt x="301" y="1"/>
                      </a:moveTo>
                      <a:cubicBezTo>
                        <a:pt x="136" y="1"/>
                        <a:pt x="1" y="135"/>
                        <a:pt x="1" y="301"/>
                      </a:cubicBezTo>
                      <a:cubicBezTo>
                        <a:pt x="1" y="468"/>
                        <a:pt x="136" y="602"/>
                        <a:pt x="301" y="602"/>
                      </a:cubicBezTo>
                      <a:cubicBezTo>
                        <a:pt x="303" y="602"/>
                        <a:pt x="306" y="602"/>
                        <a:pt x="308" y="602"/>
                      </a:cubicBezTo>
                      <a:lnTo>
                        <a:pt x="15073" y="602"/>
                      </a:lnTo>
                      <a:cubicBezTo>
                        <a:pt x="15236" y="598"/>
                        <a:pt x="15367" y="464"/>
                        <a:pt x="15367" y="301"/>
                      </a:cubicBezTo>
                      <a:cubicBezTo>
                        <a:pt x="15367" y="138"/>
                        <a:pt x="15236" y="4"/>
                        <a:pt x="15073"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32">
                <a:extLst>
                  <a:ext uri="{FF2B5EF4-FFF2-40B4-BE49-F238E27FC236}">
                    <a16:creationId xmlns:a16="http://schemas.microsoft.com/office/drawing/2014/main" id="{1690AFA5-2FE8-2287-279E-A58968FFD6A7}"/>
                  </a:ext>
                </a:extLst>
              </p:cNvPr>
              <p:cNvSpPr/>
              <p:nvPr/>
            </p:nvSpPr>
            <p:spPr>
              <a:xfrm>
                <a:off x="7908530" y="3351251"/>
                <a:ext cx="528952" cy="967074"/>
              </a:xfrm>
              <a:custGeom>
                <a:avLst/>
                <a:gdLst/>
                <a:ahLst/>
                <a:cxnLst/>
                <a:rect l="l" t="t" r="r" b="b"/>
                <a:pathLst>
                  <a:path w="26864" h="49115" extrusionOk="0">
                    <a:moveTo>
                      <a:pt x="17545" y="0"/>
                    </a:moveTo>
                    <a:cubicBezTo>
                      <a:pt x="17395" y="0"/>
                      <a:pt x="17268" y="112"/>
                      <a:pt x="17248" y="261"/>
                    </a:cubicBezTo>
                    <a:lnTo>
                      <a:pt x="12403" y="36407"/>
                    </a:lnTo>
                    <a:lnTo>
                      <a:pt x="8449" y="16283"/>
                    </a:lnTo>
                    <a:cubicBezTo>
                      <a:pt x="8421" y="16140"/>
                      <a:pt x="8309" y="16041"/>
                      <a:pt x="8153" y="16041"/>
                    </a:cubicBezTo>
                    <a:cubicBezTo>
                      <a:pt x="8149" y="16041"/>
                      <a:pt x="8146" y="16041"/>
                      <a:pt x="8142" y="16041"/>
                    </a:cubicBezTo>
                    <a:cubicBezTo>
                      <a:pt x="7994" y="16047"/>
                      <a:pt x="7873" y="16161"/>
                      <a:pt x="7856" y="16309"/>
                    </a:cubicBezTo>
                    <a:lnTo>
                      <a:pt x="4871" y="43560"/>
                    </a:lnTo>
                    <a:lnTo>
                      <a:pt x="2961" y="38151"/>
                    </a:lnTo>
                    <a:cubicBezTo>
                      <a:pt x="2920" y="38034"/>
                      <a:pt x="2825" y="37949"/>
                      <a:pt x="2691" y="37949"/>
                    </a:cubicBezTo>
                    <a:cubicBezTo>
                      <a:pt x="2681" y="37949"/>
                      <a:pt x="2670" y="37950"/>
                      <a:pt x="2660" y="37951"/>
                    </a:cubicBezTo>
                    <a:cubicBezTo>
                      <a:pt x="2526" y="37959"/>
                      <a:pt x="2413" y="38055"/>
                      <a:pt x="2385" y="38185"/>
                    </a:cubicBezTo>
                    <a:lnTo>
                      <a:pt x="37" y="48750"/>
                    </a:lnTo>
                    <a:cubicBezTo>
                      <a:pt x="0" y="48912"/>
                      <a:pt x="103" y="49072"/>
                      <a:pt x="265" y="49108"/>
                    </a:cubicBezTo>
                    <a:cubicBezTo>
                      <a:pt x="286" y="49112"/>
                      <a:pt x="308" y="49115"/>
                      <a:pt x="330" y="49115"/>
                    </a:cubicBezTo>
                    <a:cubicBezTo>
                      <a:pt x="331" y="49115"/>
                      <a:pt x="332" y="49115"/>
                      <a:pt x="332" y="49115"/>
                    </a:cubicBezTo>
                    <a:cubicBezTo>
                      <a:pt x="472" y="49115"/>
                      <a:pt x="593" y="49017"/>
                      <a:pt x="624" y="48880"/>
                    </a:cubicBezTo>
                    <a:lnTo>
                      <a:pt x="2744" y="39340"/>
                    </a:lnTo>
                    <a:lnTo>
                      <a:pt x="4743" y="45002"/>
                    </a:lnTo>
                    <a:cubicBezTo>
                      <a:pt x="4785" y="45123"/>
                      <a:pt x="4899" y="45203"/>
                      <a:pt x="5025" y="45203"/>
                    </a:cubicBezTo>
                    <a:cubicBezTo>
                      <a:pt x="5037" y="45203"/>
                      <a:pt x="5049" y="45202"/>
                      <a:pt x="5061" y="45201"/>
                    </a:cubicBezTo>
                    <a:cubicBezTo>
                      <a:pt x="5199" y="45185"/>
                      <a:pt x="5310" y="45074"/>
                      <a:pt x="5325" y="44935"/>
                    </a:cubicBezTo>
                    <a:lnTo>
                      <a:pt x="8239" y="18330"/>
                    </a:lnTo>
                    <a:lnTo>
                      <a:pt x="12164" y="38310"/>
                    </a:lnTo>
                    <a:cubicBezTo>
                      <a:pt x="12192" y="38453"/>
                      <a:pt x="12297" y="38547"/>
                      <a:pt x="12467" y="38552"/>
                    </a:cubicBezTo>
                    <a:cubicBezTo>
                      <a:pt x="12614" y="38547"/>
                      <a:pt x="12736" y="38437"/>
                      <a:pt x="12757" y="38291"/>
                    </a:cubicBezTo>
                    <a:lnTo>
                      <a:pt x="17534" y="2641"/>
                    </a:lnTo>
                    <a:lnTo>
                      <a:pt x="22723" y="44157"/>
                    </a:lnTo>
                    <a:cubicBezTo>
                      <a:pt x="22740" y="44287"/>
                      <a:pt x="22838" y="44391"/>
                      <a:pt x="22966" y="44416"/>
                    </a:cubicBezTo>
                    <a:cubicBezTo>
                      <a:pt x="22985" y="44419"/>
                      <a:pt x="23003" y="44421"/>
                      <a:pt x="23021" y="44421"/>
                    </a:cubicBezTo>
                    <a:cubicBezTo>
                      <a:pt x="23130" y="44421"/>
                      <a:pt x="23232" y="44362"/>
                      <a:pt x="23285" y="44264"/>
                    </a:cubicBezTo>
                    <a:lnTo>
                      <a:pt x="25195" y="40763"/>
                    </a:lnTo>
                    <a:lnTo>
                      <a:pt x="26246" y="48465"/>
                    </a:lnTo>
                    <a:cubicBezTo>
                      <a:pt x="26266" y="48613"/>
                      <a:pt x="26393" y="48725"/>
                      <a:pt x="26537" y="48725"/>
                    </a:cubicBezTo>
                    <a:cubicBezTo>
                      <a:pt x="26553" y="48725"/>
                      <a:pt x="26568" y="48724"/>
                      <a:pt x="26584" y="48721"/>
                    </a:cubicBezTo>
                    <a:cubicBezTo>
                      <a:pt x="26748" y="48700"/>
                      <a:pt x="26863" y="48548"/>
                      <a:pt x="26841" y="48383"/>
                    </a:cubicBezTo>
                    <a:lnTo>
                      <a:pt x="25667" y="39776"/>
                    </a:lnTo>
                    <a:cubicBezTo>
                      <a:pt x="25651" y="39647"/>
                      <a:pt x="25552" y="39544"/>
                      <a:pt x="25424" y="39520"/>
                    </a:cubicBezTo>
                    <a:cubicBezTo>
                      <a:pt x="25406" y="39517"/>
                      <a:pt x="25388" y="39515"/>
                      <a:pt x="25369" y="39515"/>
                    </a:cubicBezTo>
                    <a:cubicBezTo>
                      <a:pt x="25261" y="39515"/>
                      <a:pt x="25159" y="39575"/>
                      <a:pt x="25106" y="39672"/>
                    </a:cubicBezTo>
                    <a:lnTo>
                      <a:pt x="23205" y="43158"/>
                    </a:lnTo>
                    <a:lnTo>
                      <a:pt x="17843" y="263"/>
                    </a:lnTo>
                    <a:cubicBezTo>
                      <a:pt x="17824" y="113"/>
                      <a:pt x="17697" y="0"/>
                      <a:pt x="1754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32">
                <a:extLst>
                  <a:ext uri="{FF2B5EF4-FFF2-40B4-BE49-F238E27FC236}">
                    <a16:creationId xmlns:a16="http://schemas.microsoft.com/office/drawing/2014/main" id="{A107E724-A55E-28DB-16E4-B6EA6E4450BD}"/>
                  </a:ext>
                </a:extLst>
              </p:cNvPr>
              <p:cNvGrpSpPr/>
              <p:nvPr/>
            </p:nvGrpSpPr>
            <p:grpSpPr>
              <a:xfrm>
                <a:off x="7232021" y="2929018"/>
                <a:ext cx="1211486" cy="416719"/>
                <a:chOff x="7232021" y="2929018"/>
                <a:chExt cx="1211486" cy="416719"/>
              </a:xfrm>
            </p:grpSpPr>
            <p:sp>
              <p:nvSpPr>
                <p:cNvPr id="455" name="Google Shape;455;p32">
                  <a:extLst>
                    <a:ext uri="{FF2B5EF4-FFF2-40B4-BE49-F238E27FC236}">
                      <a16:creationId xmlns:a16="http://schemas.microsoft.com/office/drawing/2014/main" id="{72599978-3C08-08C0-B3D4-764B9F99C567}"/>
                    </a:ext>
                  </a:extLst>
                </p:cNvPr>
                <p:cNvSpPr/>
                <p:nvPr/>
              </p:nvSpPr>
              <p:spPr>
                <a:xfrm>
                  <a:off x="7265022" y="2964007"/>
                  <a:ext cx="1149108" cy="346721"/>
                </a:xfrm>
                <a:custGeom>
                  <a:avLst/>
                  <a:gdLst/>
                  <a:ahLst/>
                  <a:cxnLst/>
                  <a:rect l="l" t="t" r="r" b="b"/>
                  <a:pathLst>
                    <a:path w="58360" h="17609" extrusionOk="0">
                      <a:moveTo>
                        <a:pt x="58027" y="0"/>
                      </a:moveTo>
                      <a:cubicBezTo>
                        <a:pt x="57948" y="0"/>
                        <a:pt x="57868" y="32"/>
                        <a:pt x="57809" y="94"/>
                      </a:cubicBezTo>
                      <a:lnTo>
                        <a:pt x="44540" y="14115"/>
                      </a:lnTo>
                      <a:lnTo>
                        <a:pt x="32316" y="4883"/>
                      </a:lnTo>
                      <a:cubicBezTo>
                        <a:pt x="32262" y="4843"/>
                        <a:pt x="32198" y="4823"/>
                        <a:pt x="32135" y="4823"/>
                      </a:cubicBezTo>
                      <a:cubicBezTo>
                        <a:pt x="32062" y="4823"/>
                        <a:pt x="31989" y="4850"/>
                        <a:pt x="31932" y="4901"/>
                      </a:cubicBezTo>
                      <a:lnTo>
                        <a:pt x="23755" y="12335"/>
                      </a:lnTo>
                      <a:lnTo>
                        <a:pt x="14058" y="3631"/>
                      </a:lnTo>
                      <a:cubicBezTo>
                        <a:pt x="14001" y="3579"/>
                        <a:pt x="13929" y="3553"/>
                        <a:pt x="13857" y="3553"/>
                      </a:cubicBezTo>
                      <a:cubicBezTo>
                        <a:pt x="13780" y="3553"/>
                        <a:pt x="13703" y="3583"/>
                        <a:pt x="13644" y="3642"/>
                      </a:cubicBezTo>
                      <a:lnTo>
                        <a:pt x="189" y="17097"/>
                      </a:lnTo>
                      <a:cubicBezTo>
                        <a:pt x="1" y="17286"/>
                        <a:pt x="135" y="17609"/>
                        <a:pt x="402" y="17609"/>
                      </a:cubicBezTo>
                      <a:cubicBezTo>
                        <a:pt x="403" y="17609"/>
                        <a:pt x="405" y="17609"/>
                        <a:pt x="406" y="17609"/>
                      </a:cubicBezTo>
                      <a:cubicBezTo>
                        <a:pt x="485" y="17609"/>
                        <a:pt x="560" y="17577"/>
                        <a:pt x="615" y="17521"/>
                      </a:cubicBezTo>
                      <a:lnTo>
                        <a:pt x="13868" y="4268"/>
                      </a:lnTo>
                      <a:lnTo>
                        <a:pt x="23556" y="12964"/>
                      </a:lnTo>
                      <a:cubicBezTo>
                        <a:pt x="23613" y="13015"/>
                        <a:pt x="23685" y="13040"/>
                        <a:pt x="23757" y="13040"/>
                      </a:cubicBezTo>
                      <a:cubicBezTo>
                        <a:pt x="23830" y="13040"/>
                        <a:pt x="23902" y="13014"/>
                        <a:pt x="23959" y="12962"/>
                      </a:cubicBezTo>
                      <a:lnTo>
                        <a:pt x="32152" y="5514"/>
                      </a:lnTo>
                      <a:lnTo>
                        <a:pt x="44392" y="14756"/>
                      </a:lnTo>
                      <a:cubicBezTo>
                        <a:pt x="44446" y="14797"/>
                        <a:pt x="44510" y="14817"/>
                        <a:pt x="44573" y="14817"/>
                      </a:cubicBezTo>
                      <a:cubicBezTo>
                        <a:pt x="44653" y="14817"/>
                        <a:pt x="44733" y="14785"/>
                        <a:pt x="44791" y="14723"/>
                      </a:cubicBezTo>
                      <a:lnTo>
                        <a:pt x="58246" y="508"/>
                      </a:lnTo>
                      <a:cubicBezTo>
                        <a:pt x="58360" y="387"/>
                        <a:pt x="58354" y="196"/>
                        <a:pt x="58234" y="83"/>
                      </a:cubicBezTo>
                      <a:cubicBezTo>
                        <a:pt x="58176" y="28"/>
                        <a:pt x="58101" y="0"/>
                        <a:pt x="5802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2">
                  <a:extLst>
                    <a:ext uri="{FF2B5EF4-FFF2-40B4-BE49-F238E27FC236}">
                      <a16:creationId xmlns:a16="http://schemas.microsoft.com/office/drawing/2014/main" id="{39582BE8-97A7-B58A-B3FD-0FD768E12E10}"/>
                    </a:ext>
                  </a:extLst>
                </p:cNvPr>
                <p:cNvSpPr/>
                <p:nvPr/>
              </p:nvSpPr>
              <p:spPr>
                <a:xfrm>
                  <a:off x="7500120" y="3004903"/>
                  <a:ext cx="72735" cy="69998"/>
                </a:xfrm>
                <a:custGeom>
                  <a:avLst/>
                  <a:gdLst/>
                  <a:ahLst/>
                  <a:cxnLst/>
                  <a:rect l="l" t="t" r="r" b="b"/>
                  <a:pathLst>
                    <a:path w="3694" h="3555" extrusionOk="0">
                      <a:moveTo>
                        <a:pt x="1917" y="1"/>
                      </a:moveTo>
                      <a:cubicBezTo>
                        <a:pt x="1455" y="1"/>
                        <a:pt x="1000" y="181"/>
                        <a:pt x="660" y="522"/>
                      </a:cubicBezTo>
                      <a:cubicBezTo>
                        <a:pt x="152" y="1029"/>
                        <a:pt x="0" y="1794"/>
                        <a:pt x="274" y="2458"/>
                      </a:cubicBezTo>
                      <a:cubicBezTo>
                        <a:pt x="549" y="3122"/>
                        <a:pt x="1198" y="3554"/>
                        <a:pt x="1916" y="3554"/>
                      </a:cubicBezTo>
                      <a:cubicBezTo>
                        <a:pt x="2898" y="3554"/>
                        <a:pt x="3694" y="2759"/>
                        <a:pt x="3694" y="1777"/>
                      </a:cubicBezTo>
                      <a:cubicBezTo>
                        <a:pt x="3694" y="1059"/>
                        <a:pt x="3261" y="411"/>
                        <a:pt x="2597" y="136"/>
                      </a:cubicBezTo>
                      <a:cubicBezTo>
                        <a:pt x="2377" y="45"/>
                        <a:pt x="2146" y="1"/>
                        <a:pt x="191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2">
                  <a:extLst>
                    <a:ext uri="{FF2B5EF4-FFF2-40B4-BE49-F238E27FC236}">
                      <a16:creationId xmlns:a16="http://schemas.microsoft.com/office/drawing/2014/main" id="{C5631B03-3C2A-E9B6-CA5E-25016E24CF9D}"/>
                    </a:ext>
                  </a:extLst>
                </p:cNvPr>
                <p:cNvSpPr/>
                <p:nvPr/>
              </p:nvSpPr>
              <p:spPr>
                <a:xfrm>
                  <a:off x="7496950" y="2998977"/>
                  <a:ext cx="81812" cy="81851"/>
                </a:xfrm>
                <a:custGeom>
                  <a:avLst/>
                  <a:gdLst/>
                  <a:ahLst/>
                  <a:cxnLst/>
                  <a:rect l="l" t="t" r="r" b="b"/>
                  <a:pathLst>
                    <a:path w="4155" h="4157" extrusionOk="0">
                      <a:moveTo>
                        <a:pt x="2077" y="602"/>
                      </a:moveTo>
                      <a:cubicBezTo>
                        <a:pt x="2893" y="603"/>
                        <a:pt x="3552" y="1264"/>
                        <a:pt x="3554" y="2078"/>
                      </a:cubicBezTo>
                      <a:cubicBezTo>
                        <a:pt x="3554" y="2676"/>
                        <a:pt x="3194" y="3214"/>
                        <a:pt x="2643" y="3443"/>
                      </a:cubicBezTo>
                      <a:cubicBezTo>
                        <a:pt x="2460" y="3519"/>
                        <a:pt x="2268" y="3555"/>
                        <a:pt x="2078" y="3555"/>
                      </a:cubicBezTo>
                      <a:cubicBezTo>
                        <a:pt x="1694" y="3555"/>
                        <a:pt x="1316" y="3405"/>
                        <a:pt x="1033" y="3123"/>
                      </a:cubicBezTo>
                      <a:cubicBezTo>
                        <a:pt x="611" y="2701"/>
                        <a:pt x="485" y="2065"/>
                        <a:pt x="714" y="1514"/>
                      </a:cubicBezTo>
                      <a:cubicBezTo>
                        <a:pt x="942" y="961"/>
                        <a:pt x="1481" y="602"/>
                        <a:pt x="2077" y="602"/>
                      </a:cubicBezTo>
                      <a:close/>
                      <a:moveTo>
                        <a:pt x="2077" y="1"/>
                      </a:moveTo>
                      <a:cubicBezTo>
                        <a:pt x="932" y="1"/>
                        <a:pt x="0" y="933"/>
                        <a:pt x="0" y="2078"/>
                      </a:cubicBezTo>
                      <a:cubicBezTo>
                        <a:pt x="0" y="3225"/>
                        <a:pt x="932" y="4157"/>
                        <a:pt x="2077" y="4157"/>
                      </a:cubicBezTo>
                      <a:cubicBezTo>
                        <a:pt x="3223" y="4157"/>
                        <a:pt x="4155" y="3223"/>
                        <a:pt x="4155" y="2078"/>
                      </a:cubicBezTo>
                      <a:cubicBezTo>
                        <a:pt x="4155" y="933"/>
                        <a:pt x="3224" y="1"/>
                        <a:pt x="207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2">
                  <a:extLst>
                    <a:ext uri="{FF2B5EF4-FFF2-40B4-BE49-F238E27FC236}">
                      <a16:creationId xmlns:a16="http://schemas.microsoft.com/office/drawing/2014/main" id="{B2F7E5F6-A6DE-F8C8-5B07-D46C56E828E2}"/>
                    </a:ext>
                  </a:extLst>
                </p:cNvPr>
                <p:cNvSpPr/>
                <p:nvPr/>
              </p:nvSpPr>
              <p:spPr>
                <a:xfrm>
                  <a:off x="7859994" y="3029890"/>
                  <a:ext cx="72755" cy="70018"/>
                </a:xfrm>
                <a:custGeom>
                  <a:avLst/>
                  <a:gdLst/>
                  <a:ahLst/>
                  <a:cxnLst/>
                  <a:rect l="l" t="t" r="r" b="b"/>
                  <a:pathLst>
                    <a:path w="3695" h="3556" extrusionOk="0">
                      <a:moveTo>
                        <a:pt x="1918" y="1"/>
                      </a:moveTo>
                      <a:cubicBezTo>
                        <a:pt x="1456" y="1"/>
                        <a:pt x="1001" y="182"/>
                        <a:pt x="661" y="521"/>
                      </a:cubicBezTo>
                      <a:cubicBezTo>
                        <a:pt x="152" y="1030"/>
                        <a:pt x="0" y="1793"/>
                        <a:pt x="275" y="2457"/>
                      </a:cubicBezTo>
                      <a:cubicBezTo>
                        <a:pt x="550" y="3121"/>
                        <a:pt x="1199" y="3555"/>
                        <a:pt x="1917" y="3555"/>
                      </a:cubicBezTo>
                      <a:cubicBezTo>
                        <a:pt x="2898" y="3555"/>
                        <a:pt x="3694" y="2760"/>
                        <a:pt x="3695" y="1778"/>
                      </a:cubicBezTo>
                      <a:cubicBezTo>
                        <a:pt x="3695" y="1059"/>
                        <a:pt x="3261" y="411"/>
                        <a:pt x="2597" y="136"/>
                      </a:cubicBezTo>
                      <a:cubicBezTo>
                        <a:pt x="2377" y="45"/>
                        <a:pt x="2147" y="1"/>
                        <a:pt x="1918"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2">
                  <a:extLst>
                    <a:ext uri="{FF2B5EF4-FFF2-40B4-BE49-F238E27FC236}">
                      <a16:creationId xmlns:a16="http://schemas.microsoft.com/office/drawing/2014/main" id="{80BA5975-9B36-5F07-7FF6-135102795FC8}"/>
                    </a:ext>
                  </a:extLst>
                </p:cNvPr>
                <p:cNvSpPr/>
                <p:nvPr/>
              </p:nvSpPr>
              <p:spPr>
                <a:xfrm>
                  <a:off x="7856805" y="3023983"/>
                  <a:ext cx="81851" cy="81832"/>
                </a:xfrm>
                <a:custGeom>
                  <a:avLst/>
                  <a:gdLst/>
                  <a:ahLst/>
                  <a:cxnLst/>
                  <a:rect l="l" t="t" r="r" b="b"/>
                  <a:pathLst>
                    <a:path w="4157" h="4156" extrusionOk="0">
                      <a:moveTo>
                        <a:pt x="2079" y="601"/>
                      </a:moveTo>
                      <a:cubicBezTo>
                        <a:pt x="2894" y="602"/>
                        <a:pt x="3554" y="1263"/>
                        <a:pt x="3556" y="2078"/>
                      </a:cubicBezTo>
                      <a:cubicBezTo>
                        <a:pt x="3556" y="2676"/>
                        <a:pt x="3196" y="3214"/>
                        <a:pt x="2644" y="3443"/>
                      </a:cubicBezTo>
                      <a:cubicBezTo>
                        <a:pt x="2461" y="3518"/>
                        <a:pt x="2270" y="3555"/>
                        <a:pt x="2080" y="3555"/>
                      </a:cubicBezTo>
                      <a:cubicBezTo>
                        <a:pt x="1695" y="3555"/>
                        <a:pt x="1317" y="3405"/>
                        <a:pt x="1035" y="3123"/>
                      </a:cubicBezTo>
                      <a:cubicBezTo>
                        <a:pt x="613" y="2699"/>
                        <a:pt x="486" y="2065"/>
                        <a:pt x="715" y="1512"/>
                      </a:cubicBezTo>
                      <a:cubicBezTo>
                        <a:pt x="944" y="961"/>
                        <a:pt x="1482" y="601"/>
                        <a:pt x="2079" y="601"/>
                      </a:cubicBezTo>
                      <a:close/>
                      <a:moveTo>
                        <a:pt x="2079" y="1"/>
                      </a:moveTo>
                      <a:cubicBezTo>
                        <a:pt x="934" y="1"/>
                        <a:pt x="1" y="933"/>
                        <a:pt x="1" y="2078"/>
                      </a:cubicBezTo>
                      <a:cubicBezTo>
                        <a:pt x="1" y="3223"/>
                        <a:pt x="934" y="4155"/>
                        <a:pt x="2079" y="4155"/>
                      </a:cubicBezTo>
                      <a:cubicBezTo>
                        <a:pt x="3225" y="4155"/>
                        <a:pt x="4157" y="3223"/>
                        <a:pt x="4157" y="2078"/>
                      </a:cubicBezTo>
                      <a:cubicBezTo>
                        <a:pt x="4157" y="933"/>
                        <a:pt x="3225" y="1"/>
                        <a:pt x="207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2">
                  <a:extLst>
                    <a:ext uri="{FF2B5EF4-FFF2-40B4-BE49-F238E27FC236}">
                      <a16:creationId xmlns:a16="http://schemas.microsoft.com/office/drawing/2014/main" id="{06F26F8B-838A-36F3-2990-6F91F40F78AC}"/>
                    </a:ext>
                  </a:extLst>
                </p:cNvPr>
                <p:cNvSpPr/>
                <p:nvPr/>
              </p:nvSpPr>
              <p:spPr>
                <a:xfrm>
                  <a:off x="8107655" y="3214838"/>
                  <a:ext cx="70018" cy="69998"/>
                </a:xfrm>
                <a:custGeom>
                  <a:avLst/>
                  <a:gdLst/>
                  <a:ahLst/>
                  <a:cxnLst/>
                  <a:rect l="l" t="t" r="r" b="b"/>
                  <a:pathLst>
                    <a:path w="3556" h="3555" extrusionOk="0">
                      <a:moveTo>
                        <a:pt x="1778" y="0"/>
                      </a:moveTo>
                      <a:cubicBezTo>
                        <a:pt x="796" y="0"/>
                        <a:pt x="1" y="796"/>
                        <a:pt x="1" y="1778"/>
                      </a:cubicBezTo>
                      <a:cubicBezTo>
                        <a:pt x="1" y="2759"/>
                        <a:pt x="796" y="3555"/>
                        <a:pt x="1778" y="3555"/>
                      </a:cubicBezTo>
                      <a:cubicBezTo>
                        <a:pt x="2760" y="3555"/>
                        <a:pt x="3555" y="2759"/>
                        <a:pt x="3555" y="1778"/>
                      </a:cubicBezTo>
                      <a:cubicBezTo>
                        <a:pt x="3555" y="796"/>
                        <a:pt x="2760" y="0"/>
                        <a:pt x="1778"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2">
                  <a:extLst>
                    <a:ext uri="{FF2B5EF4-FFF2-40B4-BE49-F238E27FC236}">
                      <a16:creationId xmlns:a16="http://schemas.microsoft.com/office/drawing/2014/main" id="{2BD397DB-15C1-1613-D136-9C5F04C4B107}"/>
                    </a:ext>
                  </a:extLst>
                </p:cNvPr>
                <p:cNvSpPr/>
                <p:nvPr/>
              </p:nvSpPr>
              <p:spPr>
                <a:xfrm>
                  <a:off x="8101748" y="3208951"/>
                  <a:ext cx="81832" cy="81792"/>
                </a:xfrm>
                <a:custGeom>
                  <a:avLst/>
                  <a:gdLst/>
                  <a:ahLst/>
                  <a:cxnLst/>
                  <a:rect l="l" t="t" r="r" b="b"/>
                  <a:pathLst>
                    <a:path w="4156" h="4154" extrusionOk="0">
                      <a:moveTo>
                        <a:pt x="2078" y="601"/>
                      </a:moveTo>
                      <a:cubicBezTo>
                        <a:pt x="2893" y="602"/>
                        <a:pt x="3553" y="1262"/>
                        <a:pt x="3554" y="2077"/>
                      </a:cubicBezTo>
                      <a:cubicBezTo>
                        <a:pt x="3554" y="2673"/>
                        <a:pt x="3195" y="3213"/>
                        <a:pt x="2644" y="3440"/>
                      </a:cubicBezTo>
                      <a:cubicBezTo>
                        <a:pt x="2460" y="3516"/>
                        <a:pt x="2268" y="3553"/>
                        <a:pt x="2078" y="3553"/>
                      </a:cubicBezTo>
                      <a:cubicBezTo>
                        <a:pt x="1694" y="3553"/>
                        <a:pt x="1316" y="3403"/>
                        <a:pt x="1034" y="3120"/>
                      </a:cubicBezTo>
                      <a:cubicBezTo>
                        <a:pt x="611" y="2698"/>
                        <a:pt x="486" y="2064"/>
                        <a:pt x="715" y="1511"/>
                      </a:cubicBezTo>
                      <a:cubicBezTo>
                        <a:pt x="942" y="960"/>
                        <a:pt x="1482" y="601"/>
                        <a:pt x="2078" y="601"/>
                      </a:cubicBezTo>
                      <a:close/>
                      <a:moveTo>
                        <a:pt x="2078" y="1"/>
                      </a:moveTo>
                      <a:cubicBezTo>
                        <a:pt x="933" y="1"/>
                        <a:pt x="1" y="930"/>
                        <a:pt x="1" y="2077"/>
                      </a:cubicBezTo>
                      <a:cubicBezTo>
                        <a:pt x="1" y="3222"/>
                        <a:pt x="933" y="4154"/>
                        <a:pt x="2078" y="4154"/>
                      </a:cubicBezTo>
                      <a:cubicBezTo>
                        <a:pt x="3223" y="4154"/>
                        <a:pt x="4155" y="3222"/>
                        <a:pt x="4155" y="2077"/>
                      </a:cubicBezTo>
                      <a:cubicBezTo>
                        <a:pt x="4155" y="933"/>
                        <a:pt x="3225"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2">
                  <a:extLst>
                    <a:ext uri="{FF2B5EF4-FFF2-40B4-BE49-F238E27FC236}">
                      <a16:creationId xmlns:a16="http://schemas.microsoft.com/office/drawing/2014/main" id="{B4C76A81-80CA-6036-C671-CD65C6D26FF0}"/>
                    </a:ext>
                  </a:extLst>
                </p:cNvPr>
                <p:cNvSpPr/>
                <p:nvPr/>
              </p:nvSpPr>
              <p:spPr>
                <a:xfrm>
                  <a:off x="8364826" y="2934925"/>
                  <a:ext cx="72755" cy="70018"/>
                </a:xfrm>
                <a:custGeom>
                  <a:avLst/>
                  <a:gdLst/>
                  <a:ahLst/>
                  <a:cxnLst/>
                  <a:rect l="l" t="t" r="r" b="b"/>
                  <a:pathLst>
                    <a:path w="3695" h="3556" extrusionOk="0">
                      <a:moveTo>
                        <a:pt x="1919" y="0"/>
                      </a:moveTo>
                      <a:cubicBezTo>
                        <a:pt x="1456" y="0"/>
                        <a:pt x="1001" y="181"/>
                        <a:pt x="661" y="521"/>
                      </a:cubicBezTo>
                      <a:cubicBezTo>
                        <a:pt x="153" y="1030"/>
                        <a:pt x="1" y="1793"/>
                        <a:pt x="276" y="2457"/>
                      </a:cubicBezTo>
                      <a:cubicBezTo>
                        <a:pt x="551" y="3121"/>
                        <a:pt x="1198" y="3555"/>
                        <a:pt x="1918" y="3555"/>
                      </a:cubicBezTo>
                      <a:cubicBezTo>
                        <a:pt x="2899" y="3555"/>
                        <a:pt x="3694" y="2759"/>
                        <a:pt x="3694" y="1778"/>
                      </a:cubicBezTo>
                      <a:cubicBezTo>
                        <a:pt x="3694" y="1059"/>
                        <a:pt x="3261" y="411"/>
                        <a:pt x="2598" y="136"/>
                      </a:cubicBezTo>
                      <a:cubicBezTo>
                        <a:pt x="2378" y="45"/>
                        <a:pt x="2147" y="0"/>
                        <a:pt x="191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2">
                  <a:extLst>
                    <a:ext uri="{FF2B5EF4-FFF2-40B4-BE49-F238E27FC236}">
                      <a16:creationId xmlns:a16="http://schemas.microsoft.com/office/drawing/2014/main" id="{775FEABC-AD84-82BD-C58F-5FE2B55E3E02}"/>
                    </a:ext>
                  </a:extLst>
                </p:cNvPr>
                <p:cNvSpPr/>
                <p:nvPr/>
              </p:nvSpPr>
              <p:spPr>
                <a:xfrm>
                  <a:off x="8361656" y="2929018"/>
                  <a:ext cx="81851" cy="81812"/>
                </a:xfrm>
                <a:custGeom>
                  <a:avLst/>
                  <a:gdLst/>
                  <a:ahLst/>
                  <a:cxnLst/>
                  <a:rect l="l" t="t" r="r" b="b"/>
                  <a:pathLst>
                    <a:path w="4157" h="4155" extrusionOk="0">
                      <a:moveTo>
                        <a:pt x="2079" y="600"/>
                      </a:moveTo>
                      <a:cubicBezTo>
                        <a:pt x="2894" y="603"/>
                        <a:pt x="3554" y="1263"/>
                        <a:pt x="3555" y="2078"/>
                      </a:cubicBezTo>
                      <a:cubicBezTo>
                        <a:pt x="3555" y="2675"/>
                        <a:pt x="3195" y="3214"/>
                        <a:pt x="2643" y="3442"/>
                      </a:cubicBezTo>
                      <a:cubicBezTo>
                        <a:pt x="2461" y="3518"/>
                        <a:pt x="2269" y="3554"/>
                        <a:pt x="2079" y="3554"/>
                      </a:cubicBezTo>
                      <a:cubicBezTo>
                        <a:pt x="1694" y="3554"/>
                        <a:pt x="1316" y="3404"/>
                        <a:pt x="1033" y="3121"/>
                      </a:cubicBezTo>
                      <a:cubicBezTo>
                        <a:pt x="611" y="2699"/>
                        <a:pt x="486" y="2064"/>
                        <a:pt x="714" y="1512"/>
                      </a:cubicBezTo>
                      <a:cubicBezTo>
                        <a:pt x="943" y="961"/>
                        <a:pt x="1482" y="600"/>
                        <a:pt x="2079" y="600"/>
                      </a:cubicBezTo>
                      <a:close/>
                      <a:moveTo>
                        <a:pt x="2079" y="0"/>
                      </a:moveTo>
                      <a:cubicBezTo>
                        <a:pt x="933" y="0"/>
                        <a:pt x="1" y="932"/>
                        <a:pt x="1" y="2078"/>
                      </a:cubicBezTo>
                      <a:cubicBezTo>
                        <a:pt x="1" y="3223"/>
                        <a:pt x="933" y="4155"/>
                        <a:pt x="2079" y="4155"/>
                      </a:cubicBezTo>
                      <a:cubicBezTo>
                        <a:pt x="3223" y="4155"/>
                        <a:pt x="4156" y="3223"/>
                        <a:pt x="4156" y="2078"/>
                      </a:cubicBezTo>
                      <a:cubicBezTo>
                        <a:pt x="4156" y="932"/>
                        <a:pt x="3224" y="0"/>
                        <a:pt x="207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2">
                  <a:extLst>
                    <a:ext uri="{FF2B5EF4-FFF2-40B4-BE49-F238E27FC236}">
                      <a16:creationId xmlns:a16="http://schemas.microsoft.com/office/drawing/2014/main" id="{E023FCC6-D253-C665-9664-2C9E1B7B6E3E}"/>
                    </a:ext>
                  </a:extLst>
                </p:cNvPr>
                <p:cNvSpPr/>
                <p:nvPr/>
              </p:nvSpPr>
              <p:spPr>
                <a:xfrm>
                  <a:off x="7237948" y="3269813"/>
                  <a:ext cx="69978" cy="70018"/>
                </a:xfrm>
                <a:custGeom>
                  <a:avLst/>
                  <a:gdLst/>
                  <a:ahLst/>
                  <a:cxnLst/>
                  <a:rect l="l" t="t" r="r" b="b"/>
                  <a:pathLst>
                    <a:path w="3554" h="3556" extrusionOk="0">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2">
                  <a:extLst>
                    <a:ext uri="{FF2B5EF4-FFF2-40B4-BE49-F238E27FC236}">
                      <a16:creationId xmlns:a16="http://schemas.microsoft.com/office/drawing/2014/main" id="{05AA5FBE-E45A-BE2C-72F8-F5A8D17299FC}"/>
                    </a:ext>
                  </a:extLst>
                </p:cNvPr>
                <p:cNvSpPr/>
                <p:nvPr/>
              </p:nvSpPr>
              <p:spPr>
                <a:xfrm>
                  <a:off x="7232021" y="3263906"/>
                  <a:ext cx="81851" cy="81832"/>
                </a:xfrm>
                <a:custGeom>
                  <a:avLst/>
                  <a:gdLst/>
                  <a:ahLst/>
                  <a:cxnLst/>
                  <a:rect l="l" t="t" r="r" b="b"/>
                  <a:pathLst>
                    <a:path w="4157" h="4156" extrusionOk="0">
                      <a:moveTo>
                        <a:pt x="2078" y="602"/>
                      </a:moveTo>
                      <a:cubicBezTo>
                        <a:pt x="2893" y="603"/>
                        <a:pt x="3554" y="1263"/>
                        <a:pt x="3555" y="2078"/>
                      </a:cubicBezTo>
                      <a:cubicBezTo>
                        <a:pt x="3555" y="2675"/>
                        <a:pt x="3196" y="3214"/>
                        <a:pt x="2643" y="3443"/>
                      </a:cubicBezTo>
                      <a:cubicBezTo>
                        <a:pt x="2461" y="3518"/>
                        <a:pt x="2269" y="3555"/>
                        <a:pt x="2079" y="3555"/>
                      </a:cubicBezTo>
                      <a:cubicBezTo>
                        <a:pt x="1695" y="3555"/>
                        <a:pt x="1317" y="3405"/>
                        <a:pt x="1034" y="3122"/>
                      </a:cubicBezTo>
                      <a:cubicBezTo>
                        <a:pt x="612" y="2700"/>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4"/>
                        <a:pt x="4156" y="2078"/>
                      </a:cubicBezTo>
                      <a:cubicBezTo>
                        <a:pt x="4156" y="933"/>
                        <a:pt x="3224"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2">
                  <a:extLst>
                    <a:ext uri="{FF2B5EF4-FFF2-40B4-BE49-F238E27FC236}">
                      <a16:creationId xmlns:a16="http://schemas.microsoft.com/office/drawing/2014/main" id="{7BB1D960-DB39-628F-108C-4175761EEF7E}"/>
                    </a:ext>
                  </a:extLst>
                </p:cNvPr>
                <p:cNvSpPr/>
                <p:nvPr/>
              </p:nvSpPr>
              <p:spPr>
                <a:xfrm>
                  <a:off x="7697808" y="3169847"/>
                  <a:ext cx="69978" cy="70018"/>
                </a:xfrm>
                <a:custGeom>
                  <a:avLst/>
                  <a:gdLst/>
                  <a:ahLst/>
                  <a:cxnLst/>
                  <a:rect l="l" t="t" r="r" b="b"/>
                  <a:pathLst>
                    <a:path w="3554" h="3556" extrusionOk="0">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2">
                  <a:extLst>
                    <a:ext uri="{FF2B5EF4-FFF2-40B4-BE49-F238E27FC236}">
                      <a16:creationId xmlns:a16="http://schemas.microsoft.com/office/drawing/2014/main" id="{FE5527F9-3442-AD49-CB9A-CFDC6385AE77}"/>
                    </a:ext>
                  </a:extLst>
                </p:cNvPr>
                <p:cNvSpPr/>
                <p:nvPr/>
              </p:nvSpPr>
              <p:spPr>
                <a:xfrm>
                  <a:off x="7691881" y="3163940"/>
                  <a:ext cx="81851" cy="81832"/>
                </a:xfrm>
                <a:custGeom>
                  <a:avLst/>
                  <a:gdLst/>
                  <a:ahLst/>
                  <a:cxnLst/>
                  <a:rect l="l" t="t" r="r" b="b"/>
                  <a:pathLst>
                    <a:path w="4157" h="4156" extrusionOk="0">
                      <a:moveTo>
                        <a:pt x="2078" y="602"/>
                      </a:moveTo>
                      <a:cubicBezTo>
                        <a:pt x="2893" y="603"/>
                        <a:pt x="3554" y="1263"/>
                        <a:pt x="3555" y="2078"/>
                      </a:cubicBezTo>
                      <a:cubicBezTo>
                        <a:pt x="3555" y="2676"/>
                        <a:pt x="3195" y="3214"/>
                        <a:pt x="2643" y="3441"/>
                      </a:cubicBezTo>
                      <a:cubicBezTo>
                        <a:pt x="2461" y="3517"/>
                        <a:pt x="2269" y="3554"/>
                        <a:pt x="2079" y="3554"/>
                      </a:cubicBezTo>
                      <a:cubicBezTo>
                        <a:pt x="1695" y="3554"/>
                        <a:pt x="1317" y="3404"/>
                        <a:pt x="1034" y="3121"/>
                      </a:cubicBezTo>
                      <a:cubicBezTo>
                        <a:pt x="612" y="2699"/>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3"/>
                        <a:pt x="4156" y="2078"/>
                      </a:cubicBezTo>
                      <a:cubicBezTo>
                        <a:pt x="4156" y="933"/>
                        <a:pt x="3224"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 name="Google Shape;468;p32">
                <a:extLst>
                  <a:ext uri="{FF2B5EF4-FFF2-40B4-BE49-F238E27FC236}">
                    <a16:creationId xmlns:a16="http://schemas.microsoft.com/office/drawing/2014/main" id="{43C435A3-9EC4-AC07-1739-3F579E84E277}"/>
                  </a:ext>
                </a:extLst>
              </p:cNvPr>
              <p:cNvGrpSpPr/>
              <p:nvPr/>
            </p:nvGrpSpPr>
            <p:grpSpPr>
              <a:xfrm>
                <a:off x="4866130" y="1597718"/>
                <a:ext cx="618424" cy="1349710"/>
                <a:chOff x="4866130" y="1597718"/>
                <a:chExt cx="618424" cy="1349710"/>
              </a:xfrm>
            </p:grpSpPr>
            <p:sp>
              <p:nvSpPr>
                <p:cNvPr id="469" name="Google Shape;469;p32">
                  <a:extLst>
                    <a:ext uri="{FF2B5EF4-FFF2-40B4-BE49-F238E27FC236}">
                      <a16:creationId xmlns:a16="http://schemas.microsoft.com/office/drawing/2014/main" id="{E83A1804-4DCE-19EC-C9BE-C5118CDB5CDF}"/>
                    </a:ext>
                  </a:extLst>
                </p:cNvPr>
                <p:cNvSpPr/>
                <p:nvPr/>
              </p:nvSpPr>
              <p:spPr>
                <a:xfrm>
                  <a:off x="5368540" y="2095718"/>
                  <a:ext cx="116013" cy="71238"/>
                </a:xfrm>
                <a:custGeom>
                  <a:avLst/>
                  <a:gdLst/>
                  <a:ahLst/>
                  <a:cxnLst/>
                  <a:rect l="l" t="t" r="r" b="b"/>
                  <a:pathLst>
                    <a:path w="5892" h="3618" extrusionOk="0">
                      <a:moveTo>
                        <a:pt x="5549" y="1"/>
                      </a:moveTo>
                      <a:cubicBezTo>
                        <a:pt x="5499" y="1"/>
                        <a:pt x="5448" y="13"/>
                        <a:pt x="5401" y="40"/>
                      </a:cubicBezTo>
                      <a:lnTo>
                        <a:pt x="176" y="3057"/>
                      </a:lnTo>
                      <a:cubicBezTo>
                        <a:pt x="57" y="3125"/>
                        <a:pt x="0" y="3264"/>
                        <a:pt x="36" y="3395"/>
                      </a:cubicBezTo>
                      <a:cubicBezTo>
                        <a:pt x="70" y="3526"/>
                        <a:pt x="189" y="3617"/>
                        <a:pt x="324" y="3617"/>
                      </a:cubicBezTo>
                      <a:cubicBezTo>
                        <a:pt x="325" y="3617"/>
                        <a:pt x="326" y="3617"/>
                        <a:pt x="327" y="3617"/>
                      </a:cubicBezTo>
                      <a:cubicBezTo>
                        <a:pt x="379" y="3617"/>
                        <a:pt x="431" y="3604"/>
                        <a:pt x="476" y="3578"/>
                      </a:cubicBezTo>
                      <a:lnTo>
                        <a:pt x="5702" y="560"/>
                      </a:lnTo>
                      <a:cubicBezTo>
                        <a:pt x="5845" y="476"/>
                        <a:pt x="5892" y="294"/>
                        <a:pt x="5810" y="151"/>
                      </a:cubicBezTo>
                      <a:cubicBezTo>
                        <a:pt x="5754" y="55"/>
                        <a:pt x="5653" y="1"/>
                        <a:pt x="554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2">
                  <a:extLst>
                    <a:ext uri="{FF2B5EF4-FFF2-40B4-BE49-F238E27FC236}">
                      <a16:creationId xmlns:a16="http://schemas.microsoft.com/office/drawing/2014/main" id="{9D55AF10-87AA-A372-21AE-6B5D2489AAA9}"/>
                    </a:ext>
                  </a:extLst>
                </p:cNvPr>
                <p:cNvSpPr/>
                <p:nvPr/>
              </p:nvSpPr>
              <p:spPr>
                <a:xfrm>
                  <a:off x="4866957" y="1921048"/>
                  <a:ext cx="616829" cy="710396"/>
                </a:xfrm>
                <a:custGeom>
                  <a:avLst/>
                  <a:gdLst/>
                  <a:ahLst/>
                  <a:cxnLst/>
                  <a:rect l="l" t="t" r="r" b="b"/>
                  <a:pathLst>
                    <a:path w="31327" h="36079" extrusionOk="0">
                      <a:moveTo>
                        <a:pt x="15663" y="648"/>
                      </a:moveTo>
                      <a:lnTo>
                        <a:pt x="30726" y="9345"/>
                      </a:lnTo>
                      <a:lnTo>
                        <a:pt x="30726" y="26736"/>
                      </a:lnTo>
                      <a:lnTo>
                        <a:pt x="15663" y="35433"/>
                      </a:lnTo>
                      <a:lnTo>
                        <a:pt x="602" y="26736"/>
                      </a:lnTo>
                      <a:lnTo>
                        <a:pt x="602" y="9345"/>
                      </a:lnTo>
                      <a:lnTo>
                        <a:pt x="15663" y="648"/>
                      </a:lnTo>
                      <a:close/>
                      <a:moveTo>
                        <a:pt x="15663" y="1"/>
                      </a:moveTo>
                      <a:cubicBezTo>
                        <a:pt x="15612" y="1"/>
                        <a:pt x="15560" y="14"/>
                        <a:pt x="15514" y="41"/>
                      </a:cubicBezTo>
                      <a:lnTo>
                        <a:pt x="151" y="8911"/>
                      </a:lnTo>
                      <a:cubicBezTo>
                        <a:pt x="58" y="8964"/>
                        <a:pt x="1" y="9064"/>
                        <a:pt x="1" y="9171"/>
                      </a:cubicBezTo>
                      <a:lnTo>
                        <a:pt x="1" y="26910"/>
                      </a:lnTo>
                      <a:cubicBezTo>
                        <a:pt x="1" y="27017"/>
                        <a:pt x="58" y="27117"/>
                        <a:pt x="151" y="27170"/>
                      </a:cubicBezTo>
                      <a:lnTo>
                        <a:pt x="15514" y="36039"/>
                      </a:lnTo>
                      <a:cubicBezTo>
                        <a:pt x="15559" y="36065"/>
                        <a:pt x="15611" y="36079"/>
                        <a:pt x="15663" y="36079"/>
                      </a:cubicBezTo>
                      <a:cubicBezTo>
                        <a:pt x="15717" y="36079"/>
                        <a:pt x="15768" y="36066"/>
                        <a:pt x="15814" y="36040"/>
                      </a:cubicBezTo>
                      <a:lnTo>
                        <a:pt x="31176" y="27170"/>
                      </a:lnTo>
                      <a:cubicBezTo>
                        <a:pt x="31269" y="27117"/>
                        <a:pt x="31327" y="27017"/>
                        <a:pt x="31327" y="26910"/>
                      </a:cubicBezTo>
                      <a:lnTo>
                        <a:pt x="31327" y="9171"/>
                      </a:lnTo>
                      <a:cubicBezTo>
                        <a:pt x="31327" y="9064"/>
                        <a:pt x="31269" y="8964"/>
                        <a:pt x="31176" y="8911"/>
                      </a:cubicBezTo>
                      <a:lnTo>
                        <a:pt x="15814" y="41"/>
                      </a:lnTo>
                      <a:cubicBezTo>
                        <a:pt x="15767" y="14"/>
                        <a:pt x="15715" y="1"/>
                        <a:pt x="15663"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2">
                  <a:extLst>
                    <a:ext uri="{FF2B5EF4-FFF2-40B4-BE49-F238E27FC236}">
                      <a16:creationId xmlns:a16="http://schemas.microsoft.com/office/drawing/2014/main" id="{2627D20F-B3BA-0C7F-F887-E38ACBE7F111}"/>
                    </a:ext>
                  </a:extLst>
                </p:cNvPr>
                <p:cNvSpPr/>
                <p:nvPr/>
              </p:nvSpPr>
              <p:spPr>
                <a:xfrm>
                  <a:off x="4969837" y="2039877"/>
                  <a:ext cx="411048" cy="472777"/>
                </a:xfrm>
                <a:custGeom>
                  <a:avLst/>
                  <a:gdLst/>
                  <a:ahLst/>
                  <a:cxnLst/>
                  <a:rect l="l" t="t" r="r" b="b"/>
                  <a:pathLst>
                    <a:path w="20876" h="24011" extrusionOk="0">
                      <a:moveTo>
                        <a:pt x="10438" y="648"/>
                      </a:moveTo>
                      <a:lnTo>
                        <a:pt x="20274" y="6326"/>
                      </a:lnTo>
                      <a:lnTo>
                        <a:pt x="20274" y="17684"/>
                      </a:lnTo>
                      <a:lnTo>
                        <a:pt x="10438" y="23363"/>
                      </a:lnTo>
                      <a:lnTo>
                        <a:pt x="602" y="17684"/>
                      </a:lnTo>
                      <a:lnTo>
                        <a:pt x="602" y="6326"/>
                      </a:lnTo>
                      <a:lnTo>
                        <a:pt x="10438" y="648"/>
                      </a:lnTo>
                      <a:close/>
                      <a:moveTo>
                        <a:pt x="10438" y="0"/>
                      </a:moveTo>
                      <a:cubicBezTo>
                        <a:pt x="10387" y="0"/>
                        <a:pt x="10335" y="14"/>
                        <a:pt x="10289" y="41"/>
                      </a:cubicBezTo>
                      <a:lnTo>
                        <a:pt x="152" y="5893"/>
                      </a:lnTo>
                      <a:cubicBezTo>
                        <a:pt x="59" y="5947"/>
                        <a:pt x="1" y="6045"/>
                        <a:pt x="2" y="6153"/>
                      </a:cubicBezTo>
                      <a:lnTo>
                        <a:pt x="2" y="17858"/>
                      </a:lnTo>
                      <a:cubicBezTo>
                        <a:pt x="1" y="17965"/>
                        <a:pt x="59" y="18064"/>
                        <a:pt x="152" y="18117"/>
                      </a:cubicBezTo>
                      <a:lnTo>
                        <a:pt x="10289" y="23970"/>
                      </a:lnTo>
                      <a:cubicBezTo>
                        <a:pt x="10334" y="23997"/>
                        <a:pt x="10386" y="24010"/>
                        <a:pt x="10438" y="24010"/>
                      </a:cubicBezTo>
                      <a:cubicBezTo>
                        <a:pt x="10492" y="24010"/>
                        <a:pt x="10543" y="23997"/>
                        <a:pt x="10589" y="23970"/>
                      </a:cubicBezTo>
                      <a:lnTo>
                        <a:pt x="20725" y="18117"/>
                      </a:lnTo>
                      <a:cubicBezTo>
                        <a:pt x="20819" y="18064"/>
                        <a:pt x="20876" y="17965"/>
                        <a:pt x="20876" y="17858"/>
                      </a:cubicBezTo>
                      <a:lnTo>
                        <a:pt x="20876" y="6153"/>
                      </a:lnTo>
                      <a:cubicBezTo>
                        <a:pt x="20876" y="6045"/>
                        <a:pt x="20819" y="5947"/>
                        <a:pt x="20725" y="5893"/>
                      </a:cubicBezTo>
                      <a:lnTo>
                        <a:pt x="10589" y="41"/>
                      </a:lnTo>
                      <a:cubicBezTo>
                        <a:pt x="10542" y="14"/>
                        <a:pt x="10490" y="0"/>
                        <a:pt x="1043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2">
                  <a:extLst>
                    <a:ext uri="{FF2B5EF4-FFF2-40B4-BE49-F238E27FC236}">
                      <a16:creationId xmlns:a16="http://schemas.microsoft.com/office/drawing/2014/main" id="{0BE76F81-17E2-8996-0E28-197E4F3071F1}"/>
                    </a:ext>
                  </a:extLst>
                </p:cNvPr>
                <p:cNvSpPr/>
                <p:nvPr/>
              </p:nvSpPr>
              <p:spPr>
                <a:xfrm>
                  <a:off x="5169454" y="1661730"/>
                  <a:ext cx="11853" cy="271171"/>
                </a:xfrm>
                <a:custGeom>
                  <a:avLst/>
                  <a:gdLst/>
                  <a:ahLst/>
                  <a:cxnLst/>
                  <a:rect l="l" t="t" r="r" b="b"/>
                  <a:pathLst>
                    <a:path w="602" h="13772" extrusionOk="0">
                      <a:moveTo>
                        <a:pt x="300" y="0"/>
                      </a:moveTo>
                      <a:cubicBezTo>
                        <a:pt x="137" y="0"/>
                        <a:pt x="4" y="131"/>
                        <a:pt x="0" y="294"/>
                      </a:cubicBezTo>
                      <a:lnTo>
                        <a:pt x="0" y="13472"/>
                      </a:lnTo>
                      <a:cubicBezTo>
                        <a:pt x="0" y="13638"/>
                        <a:pt x="134" y="13772"/>
                        <a:pt x="300" y="13772"/>
                      </a:cubicBezTo>
                      <a:cubicBezTo>
                        <a:pt x="466" y="13772"/>
                        <a:pt x="600" y="13638"/>
                        <a:pt x="601" y="13472"/>
                      </a:cubicBezTo>
                      <a:lnTo>
                        <a:pt x="601" y="294"/>
                      </a:lnTo>
                      <a:cubicBezTo>
                        <a:pt x="598" y="131"/>
                        <a:pt x="464"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2">
                  <a:extLst>
                    <a:ext uri="{FF2B5EF4-FFF2-40B4-BE49-F238E27FC236}">
                      <a16:creationId xmlns:a16="http://schemas.microsoft.com/office/drawing/2014/main" id="{A29BD092-FD88-7DDF-43BC-A2F346B31682}"/>
                    </a:ext>
                  </a:extLst>
                </p:cNvPr>
                <p:cNvSpPr/>
                <p:nvPr/>
              </p:nvSpPr>
              <p:spPr>
                <a:xfrm>
                  <a:off x="5124325" y="1603625"/>
                  <a:ext cx="102093" cy="102093"/>
                </a:xfrm>
                <a:custGeom>
                  <a:avLst/>
                  <a:gdLst/>
                  <a:ahLst/>
                  <a:cxnLst/>
                  <a:rect l="l" t="t" r="r" b="b"/>
                  <a:pathLst>
                    <a:path w="5185" h="5185" extrusionOk="0">
                      <a:moveTo>
                        <a:pt x="2592" y="0"/>
                      </a:moveTo>
                      <a:cubicBezTo>
                        <a:pt x="1161" y="0"/>
                        <a:pt x="0" y="1161"/>
                        <a:pt x="0" y="2592"/>
                      </a:cubicBezTo>
                      <a:cubicBezTo>
                        <a:pt x="0" y="4023"/>
                        <a:pt x="1161" y="5184"/>
                        <a:pt x="2592" y="5184"/>
                      </a:cubicBezTo>
                      <a:cubicBezTo>
                        <a:pt x="4023" y="5184"/>
                        <a:pt x="5184" y="4023"/>
                        <a:pt x="5184" y="2592"/>
                      </a:cubicBezTo>
                      <a:cubicBezTo>
                        <a:pt x="5184" y="1161"/>
                        <a:pt x="4023" y="0"/>
                        <a:pt x="259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2">
                  <a:extLst>
                    <a:ext uri="{FF2B5EF4-FFF2-40B4-BE49-F238E27FC236}">
                      <a16:creationId xmlns:a16="http://schemas.microsoft.com/office/drawing/2014/main" id="{1B0A27DA-16B7-F051-B661-688F4E4E1903}"/>
                    </a:ext>
                  </a:extLst>
                </p:cNvPr>
                <p:cNvSpPr/>
                <p:nvPr/>
              </p:nvSpPr>
              <p:spPr>
                <a:xfrm>
                  <a:off x="5118418" y="1597718"/>
                  <a:ext cx="113926" cy="113926"/>
                </a:xfrm>
                <a:custGeom>
                  <a:avLst/>
                  <a:gdLst/>
                  <a:ahLst/>
                  <a:cxnLst/>
                  <a:rect l="l" t="t" r="r" b="b"/>
                  <a:pathLst>
                    <a:path w="5786" h="5786" extrusionOk="0">
                      <a:moveTo>
                        <a:pt x="2892" y="602"/>
                      </a:moveTo>
                      <a:cubicBezTo>
                        <a:pt x="4156" y="602"/>
                        <a:pt x="5184" y="1629"/>
                        <a:pt x="5184" y="2893"/>
                      </a:cubicBezTo>
                      <a:cubicBezTo>
                        <a:pt x="5184" y="4156"/>
                        <a:pt x="4156" y="5184"/>
                        <a:pt x="2892" y="5184"/>
                      </a:cubicBezTo>
                      <a:cubicBezTo>
                        <a:pt x="1630" y="5184"/>
                        <a:pt x="602" y="4156"/>
                        <a:pt x="602" y="2893"/>
                      </a:cubicBezTo>
                      <a:cubicBezTo>
                        <a:pt x="602" y="1629"/>
                        <a:pt x="1630" y="602"/>
                        <a:pt x="2892" y="602"/>
                      </a:cubicBezTo>
                      <a:close/>
                      <a:moveTo>
                        <a:pt x="2892" y="0"/>
                      </a:moveTo>
                      <a:cubicBezTo>
                        <a:pt x="1298" y="0"/>
                        <a:pt x="0" y="1299"/>
                        <a:pt x="0" y="2893"/>
                      </a:cubicBezTo>
                      <a:cubicBezTo>
                        <a:pt x="0" y="4488"/>
                        <a:pt x="1298" y="5785"/>
                        <a:pt x="2892" y="5785"/>
                      </a:cubicBezTo>
                      <a:cubicBezTo>
                        <a:pt x="4487" y="5785"/>
                        <a:pt x="5785" y="4488"/>
                        <a:pt x="5785" y="2893"/>
                      </a:cubicBezTo>
                      <a:cubicBezTo>
                        <a:pt x="5785" y="1298"/>
                        <a:pt x="4487" y="0"/>
                        <a:pt x="289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2">
                  <a:extLst>
                    <a:ext uri="{FF2B5EF4-FFF2-40B4-BE49-F238E27FC236}">
                      <a16:creationId xmlns:a16="http://schemas.microsoft.com/office/drawing/2014/main" id="{D5311001-26C8-EFAE-3936-800B3A65AF49}"/>
                    </a:ext>
                  </a:extLst>
                </p:cNvPr>
                <p:cNvSpPr/>
                <p:nvPr/>
              </p:nvSpPr>
              <p:spPr>
                <a:xfrm>
                  <a:off x="5169375" y="2612108"/>
                  <a:ext cx="11991" cy="271427"/>
                </a:xfrm>
                <a:custGeom>
                  <a:avLst/>
                  <a:gdLst/>
                  <a:ahLst/>
                  <a:cxnLst/>
                  <a:rect l="l" t="t" r="r" b="b"/>
                  <a:pathLst>
                    <a:path w="609" h="13785" extrusionOk="0">
                      <a:moveTo>
                        <a:pt x="304" y="0"/>
                      </a:moveTo>
                      <a:cubicBezTo>
                        <a:pt x="136" y="0"/>
                        <a:pt x="1" y="139"/>
                        <a:pt x="4" y="307"/>
                      </a:cubicBezTo>
                      <a:lnTo>
                        <a:pt x="4" y="13485"/>
                      </a:lnTo>
                      <a:cubicBezTo>
                        <a:pt x="4" y="13651"/>
                        <a:pt x="138" y="13785"/>
                        <a:pt x="304" y="13785"/>
                      </a:cubicBezTo>
                      <a:cubicBezTo>
                        <a:pt x="470" y="13785"/>
                        <a:pt x="605" y="13651"/>
                        <a:pt x="605" y="13485"/>
                      </a:cubicBezTo>
                      <a:lnTo>
                        <a:pt x="605" y="307"/>
                      </a:lnTo>
                      <a:cubicBezTo>
                        <a:pt x="609" y="139"/>
                        <a:pt x="473" y="0"/>
                        <a:pt x="30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2">
                  <a:extLst>
                    <a:ext uri="{FF2B5EF4-FFF2-40B4-BE49-F238E27FC236}">
                      <a16:creationId xmlns:a16="http://schemas.microsoft.com/office/drawing/2014/main" id="{248AF0F0-464F-ACF7-2251-85CEA3E93011}"/>
                    </a:ext>
                  </a:extLst>
                </p:cNvPr>
                <p:cNvSpPr/>
                <p:nvPr/>
              </p:nvSpPr>
              <p:spPr>
                <a:xfrm>
                  <a:off x="5124325" y="2839409"/>
                  <a:ext cx="106090" cy="102093"/>
                </a:xfrm>
                <a:custGeom>
                  <a:avLst/>
                  <a:gdLst/>
                  <a:ahLst/>
                  <a:cxnLst/>
                  <a:rect l="l" t="t" r="r" b="b"/>
                  <a:pathLst>
                    <a:path w="5388" h="5185" extrusionOk="0">
                      <a:moveTo>
                        <a:pt x="2592" y="1"/>
                      </a:moveTo>
                      <a:cubicBezTo>
                        <a:pt x="1161" y="1"/>
                        <a:pt x="0" y="1162"/>
                        <a:pt x="0" y="2593"/>
                      </a:cubicBezTo>
                      <a:cubicBezTo>
                        <a:pt x="0" y="3641"/>
                        <a:pt x="632" y="4586"/>
                        <a:pt x="1601" y="4988"/>
                      </a:cubicBezTo>
                      <a:cubicBezTo>
                        <a:pt x="1921" y="5120"/>
                        <a:pt x="2258" y="5185"/>
                        <a:pt x="2591" y="5185"/>
                      </a:cubicBezTo>
                      <a:cubicBezTo>
                        <a:pt x="3266" y="5185"/>
                        <a:pt x="3929" y="4922"/>
                        <a:pt x="4425" y="4426"/>
                      </a:cubicBezTo>
                      <a:cubicBezTo>
                        <a:pt x="5166" y="3685"/>
                        <a:pt x="5388" y="2569"/>
                        <a:pt x="4987" y="1602"/>
                      </a:cubicBezTo>
                      <a:cubicBezTo>
                        <a:pt x="4585" y="633"/>
                        <a:pt x="3640" y="1"/>
                        <a:pt x="259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2">
                  <a:extLst>
                    <a:ext uri="{FF2B5EF4-FFF2-40B4-BE49-F238E27FC236}">
                      <a16:creationId xmlns:a16="http://schemas.microsoft.com/office/drawing/2014/main" id="{BEA19BBF-A965-3671-6BE7-453CCA77B26C}"/>
                    </a:ext>
                  </a:extLst>
                </p:cNvPr>
                <p:cNvSpPr/>
                <p:nvPr/>
              </p:nvSpPr>
              <p:spPr>
                <a:xfrm>
                  <a:off x="5118418" y="2833502"/>
                  <a:ext cx="113926" cy="113926"/>
                </a:xfrm>
                <a:custGeom>
                  <a:avLst/>
                  <a:gdLst/>
                  <a:ahLst/>
                  <a:cxnLst/>
                  <a:rect l="l" t="t" r="r" b="b"/>
                  <a:pathLst>
                    <a:path w="5786" h="5786" extrusionOk="0">
                      <a:moveTo>
                        <a:pt x="2892" y="602"/>
                      </a:moveTo>
                      <a:cubicBezTo>
                        <a:pt x="4156" y="602"/>
                        <a:pt x="5184" y="1629"/>
                        <a:pt x="5184" y="2893"/>
                      </a:cubicBezTo>
                      <a:cubicBezTo>
                        <a:pt x="5184" y="4157"/>
                        <a:pt x="4156" y="5185"/>
                        <a:pt x="2892" y="5185"/>
                      </a:cubicBezTo>
                      <a:cubicBezTo>
                        <a:pt x="1630" y="5185"/>
                        <a:pt x="602" y="4157"/>
                        <a:pt x="602" y="2893"/>
                      </a:cubicBezTo>
                      <a:cubicBezTo>
                        <a:pt x="602" y="1629"/>
                        <a:pt x="1630" y="602"/>
                        <a:pt x="2892" y="602"/>
                      </a:cubicBezTo>
                      <a:close/>
                      <a:moveTo>
                        <a:pt x="2892" y="1"/>
                      </a:moveTo>
                      <a:cubicBezTo>
                        <a:pt x="1298" y="1"/>
                        <a:pt x="0" y="1298"/>
                        <a:pt x="0" y="2893"/>
                      </a:cubicBezTo>
                      <a:cubicBezTo>
                        <a:pt x="0" y="4487"/>
                        <a:pt x="1298" y="5786"/>
                        <a:pt x="2892" y="5786"/>
                      </a:cubicBezTo>
                      <a:cubicBezTo>
                        <a:pt x="4487" y="5786"/>
                        <a:pt x="5785" y="4487"/>
                        <a:pt x="5785" y="2893"/>
                      </a:cubicBezTo>
                      <a:cubicBezTo>
                        <a:pt x="5785" y="1298"/>
                        <a:pt x="4487" y="1"/>
                        <a:pt x="289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2">
                  <a:extLst>
                    <a:ext uri="{FF2B5EF4-FFF2-40B4-BE49-F238E27FC236}">
                      <a16:creationId xmlns:a16="http://schemas.microsoft.com/office/drawing/2014/main" id="{D49F11A3-30D3-44C8-64CB-B2AF874A5F51}"/>
                    </a:ext>
                  </a:extLst>
                </p:cNvPr>
                <p:cNvSpPr/>
                <p:nvPr/>
              </p:nvSpPr>
              <p:spPr>
                <a:xfrm>
                  <a:off x="4866130" y="2095698"/>
                  <a:ext cx="116092" cy="71258"/>
                </a:xfrm>
                <a:custGeom>
                  <a:avLst/>
                  <a:gdLst/>
                  <a:ahLst/>
                  <a:cxnLst/>
                  <a:rect l="l" t="t" r="r" b="b"/>
                  <a:pathLst>
                    <a:path w="5896" h="3619" extrusionOk="0">
                      <a:moveTo>
                        <a:pt x="343" y="0"/>
                      </a:moveTo>
                      <a:cubicBezTo>
                        <a:pt x="240" y="0"/>
                        <a:pt x="139" y="54"/>
                        <a:pt x="83" y="151"/>
                      </a:cubicBezTo>
                      <a:cubicBezTo>
                        <a:pt x="0" y="295"/>
                        <a:pt x="49" y="478"/>
                        <a:pt x="193" y="561"/>
                      </a:cubicBezTo>
                      <a:lnTo>
                        <a:pt x="5419" y="3579"/>
                      </a:lnTo>
                      <a:cubicBezTo>
                        <a:pt x="5465" y="3605"/>
                        <a:pt x="5516" y="3618"/>
                        <a:pt x="5569" y="3618"/>
                      </a:cubicBezTo>
                      <a:cubicBezTo>
                        <a:pt x="5570" y="3618"/>
                        <a:pt x="5571" y="3618"/>
                        <a:pt x="5572" y="3618"/>
                      </a:cubicBezTo>
                      <a:cubicBezTo>
                        <a:pt x="5707" y="3618"/>
                        <a:pt x="5824" y="3527"/>
                        <a:pt x="5860" y="3396"/>
                      </a:cubicBezTo>
                      <a:cubicBezTo>
                        <a:pt x="5895" y="3265"/>
                        <a:pt x="5837" y="3126"/>
                        <a:pt x="5720" y="3058"/>
                      </a:cubicBezTo>
                      <a:lnTo>
                        <a:pt x="493" y="41"/>
                      </a:lnTo>
                      <a:cubicBezTo>
                        <a:pt x="446" y="13"/>
                        <a:pt x="394" y="0"/>
                        <a:pt x="34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2">
                  <a:extLst>
                    <a:ext uri="{FF2B5EF4-FFF2-40B4-BE49-F238E27FC236}">
                      <a16:creationId xmlns:a16="http://schemas.microsoft.com/office/drawing/2014/main" id="{C89947EB-6AC4-5580-2F64-B5A342A2E1F6}"/>
                    </a:ext>
                  </a:extLst>
                </p:cNvPr>
                <p:cNvSpPr/>
                <p:nvPr/>
              </p:nvSpPr>
              <p:spPr>
                <a:xfrm>
                  <a:off x="4978048" y="2272061"/>
                  <a:ext cx="403704" cy="127079"/>
                </a:xfrm>
                <a:custGeom>
                  <a:avLst/>
                  <a:gdLst/>
                  <a:ahLst/>
                  <a:cxnLst/>
                  <a:rect l="l" t="t" r="r" b="b"/>
                  <a:pathLst>
                    <a:path w="20503" h="6454" extrusionOk="0">
                      <a:moveTo>
                        <a:pt x="10462" y="0"/>
                      </a:moveTo>
                      <a:cubicBezTo>
                        <a:pt x="10411" y="0"/>
                        <a:pt x="10359" y="13"/>
                        <a:pt x="10313" y="40"/>
                      </a:cubicBezTo>
                      <a:lnTo>
                        <a:pt x="176" y="5893"/>
                      </a:lnTo>
                      <a:cubicBezTo>
                        <a:pt x="58" y="5961"/>
                        <a:pt x="0" y="6100"/>
                        <a:pt x="36" y="6231"/>
                      </a:cubicBezTo>
                      <a:cubicBezTo>
                        <a:pt x="71" y="6362"/>
                        <a:pt x="190" y="6454"/>
                        <a:pt x="326" y="6454"/>
                      </a:cubicBezTo>
                      <a:cubicBezTo>
                        <a:pt x="380" y="6454"/>
                        <a:pt x="431" y="6440"/>
                        <a:pt x="476" y="6414"/>
                      </a:cubicBezTo>
                      <a:lnTo>
                        <a:pt x="10460" y="650"/>
                      </a:lnTo>
                      <a:lnTo>
                        <a:pt x="20004" y="6324"/>
                      </a:lnTo>
                      <a:cubicBezTo>
                        <a:pt x="20053" y="6353"/>
                        <a:pt x="20106" y="6367"/>
                        <a:pt x="20159" y="6367"/>
                      </a:cubicBezTo>
                      <a:cubicBezTo>
                        <a:pt x="20261" y="6367"/>
                        <a:pt x="20362" y="6315"/>
                        <a:pt x="20418" y="6220"/>
                      </a:cubicBezTo>
                      <a:cubicBezTo>
                        <a:pt x="20502" y="6076"/>
                        <a:pt x="20455" y="5892"/>
                        <a:pt x="20311" y="5807"/>
                      </a:cubicBezTo>
                      <a:lnTo>
                        <a:pt x="10616" y="43"/>
                      </a:lnTo>
                      <a:cubicBezTo>
                        <a:pt x="10569" y="14"/>
                        <a:pt x="10515" y="0"/>
                        <a:pt x="1046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2">
                  <a:extLst>
                    <a:ext uri="{FF2B5EF4-FFF2-40B4-BE49-F238E27FC236}">
                      <a16:creationId xmlns:a16="http://schemas.microsoft.com/office/drawing/2014/main" id="{1D267BA1-D7F5-730A-F692-961A4308DDD7}"/>
                    </a:ext>
                  </a:extLst>
                </p:cNvPr>
                <p:cNvSpPr/>
                <p:nvPr/>
              </p:nvSpPr>
              <p:spPr>
                <a:xfrm>
                  <a:off x="5178059" y="2039739"/>
                  <a:ext cx="12011" cy="244176"/>
                </a:xfrm>
                <a:custGeom>
                  <a:avLst/>
                  <a:gdLst/>
                  <a:ahLst/>
                  <a:cxnLst/>
                  <a:rect l="l" t="t" r="r" b="b"/>
                  <a:pathLst>
                    <a:path w="610" h="12401" extrusionOk="0">
                      <a:moveTo>
                        <a:pt x="304" y="1"/>
                      </a:moveTo>
                      <a:cubicBezTo>
                        <a:pt x="136" y="1"/>
                        <a:pt x="1" y="139"/>
                        <a:pt x="4" y="308"/>
                      </a:cubicBezTo>
                      <a:lnTo>
                        <a:pt x="4" y="12099"/>
                      </a:lnTo>
                      <a:cubicBezTo>
                        <a:pt x="4" y="12265"/>
                        <a:pt x="138" y="12400"/>
                        <a:pt x="304" y="12400"/>
                      </a:cubicBezTo>
                      <a:cubicBezTo>
                        <a:pt x="470" y="12400"/>
                        <a:pt x="604" y="12265"/>
                        <a:pt x="605" y="12100"/>
                      </a:cubicBezTo>
                      <a:lnTo>
                        <a:pt x="605" y="308"/>
                      </a:lnTo>
                      <a:cubicBezTo>
                        <a:pt x="609" y="139"/>
                        <a:pt x="473" y="1"/>
                        <a:pt x="30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1" name="Google Shape;481;p32">
                <a:extLst>
                  <a:ext uri="{FF2B5EF4-FFF2-40B4-BE49-F238E27FC236}">
                    <a16:creationId xmlns:a16="http://schemas.microsoft.com/office/drawing/2014/main" id="{FB3BF4E0-C27E-DA24-E4C3-7371EDC278F6}"/>
                  </a:ext>
                </a:extLst>
              </p:cNvPr>
              <p:cNvGrpSpPr/>
              <p:nvPr/>
            </p:nvGrpSpPr>
            <p:grpSpPr>
              <a:xfrm>
                <a:off x="5312187" y="1140950"/>
                <a:ext cx="627501" cy="773285"/>
                <a:chOff x="5312187" y="1140950"/>
                <a:chExt cx="627501" cy="773285"/>
              </a:xfrm>
            </p:grpSpPr>
            <p:sp>
              <p:nvSpPr>
                <p:cNvPr id="482" name="Google Shape;482;p32">
                  <a:extLst>
                    <a:ext uri="{FF2B5EF4-FFF2-40B4-BE49-F238E27FC236}">
                      <a16:creationId xmlns:a16="http://schemas.microsoft.com/office/drawing/2014/main" id="{36219AAD-9F6E-660A-806C-7EB970E7EDB7}"/>
                    </a:ext>
                  </a:extLst>
                </p:cNvPr>
                <p:cNvSpPr/>
                <p:nvPr/>
              </p:nvSpPr>
              <p:spPr>
                <a:xfrm>
                  <a:off x="5791166" y="1140969"/>
                  <a:ext cx="148404" cy="11853"/>
                </a:xfrm>
                <a:custGeom>
                  <a:avLst/>
                  <a:gdLst/>
                  <a:ahLst/>
                  <a:cxnLst/>
                  <a:rect l="l" t="t" r="r" b="b"/>
                  <a:pathLst>
                    <a:path w="7537" h="602" extrusionOk="0">
                      <a:moveTo>
                        <a:pt x="294" y="0"/>
                      </a:moveTo>
                      <a:cubicBezTo>
                        <a:pt x="131" y="4"/>
                        <a:pt x="0" y="136"/>
                        <a:pt x="0" y="300"/>
                      </a:cubicBezTo>
                      <a:cubicBezTo>
                        <a:pt x="0" y="464"/>
                        <a:pt x="131" y="596"/>
                        <a:pt x="294" y="601"/>
                      </a:cubicBezTo>
                      <a:lnTo>
                        <a:pt x="7242" y="601"/>
                      </a:lnTo>
                      <a:cubicBezTo>
                        <a:pt x="7406" y="596"/>
                        <a:pt x="7536" y="464"/>
                        <a:pt x="7536" y="300"/>
                      </a:cubicBezTo>
                      <a:cubicBezTo>
                        <a:pt x="7536" y="136"/>
                        <a:pt x="7406" y="4"/>
                        <a:pt x="724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2">
                  <a:extLst>
                    <a:ext uri="{FF2B5EF4-FFF2-40B4-BE49-F238E27FC236}">
                      <a16:creationId xmlns:a16="http://schemas.microsoft.com/office/drawing/2014/main" id="{2C0AA389-8289-249B-DEB7-7BFC23CFA52D}"/>
                    </a:ext>
                  </a:extLst>
                </p:cNvPr>
                <p:cNvSpPr/>
                <p:nvPr/>
              </p:nvSpPr>
              <p:spPr>
                <a:xfrm>
                  <a:off x="5448875" y="1140950"/>
                  <a:ext cx="297142" cy="11873"/>
                </a:xfrm>
                <a:custGeom>
                  <a:avLst/>
                  <a:gdLst/>
                  <a:ahLst/>
                  <a:cxnLst/>
                  <a:rect l="l" t="t" r="r" b="b"/>
                  <a:pathLst>
                    <a:path w="15091" h="603" extrusionOk="0">
                      <a:moveTo>
                        <a:pt x="299" y="1"/>
                      </a:moveTo>
                      <a:cubicBezTo>
                        <a:pt x="134" y="1"/>
                        <a:pt x="0" y="136"/>
                        <a:pt x="0" y="301"/>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1"/>
                      </a:cubicBezTo>
                      <a:cubicBezTo>
                        <a:pt x="15090" y="136"/>
                        <a:pt x="14956" y="1"/>
                        <a:pt x="14792" y="1"/>
                      </a:cubicBezTo>
                      <a:cubicBezTo>
                        <a:pt x="14789" y="1"/>
                        <a:pt x="14786" y="1"/>
                        <a:pt x="14783" y="1"/>
                      </a:cubicBezTo>
                      <a:lnTo>
                        <a:pt x="307"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2">
                  <a:extLst>
                    <a:ext uri="{FF2B5EF4-FFF2-40B4-BE49-F238E27FC236}">
                      <a16:creationId xmlns:a16="http://schemas.microsoft.com/office/drawing/2014/main" id="{070DE73A-97C2-4EDB-EAF6-DC02F41C659F}"/>
                    </a:ext>
                  </a:extLst>
                </p:cNvPr>
                <p:cNvSpPr/>
                <p:nvPr/>
              </p:nvSpPr>
              <p:spPr>
                <a:xfrm>
                  <a:off x="5312305" y="1140969"/>
                  <a:ext cx="85711" cy="11853"/>
                </a:xfrm>
                <a:custGeom>
                  <a:avLst/>
                  <a:gdLst/>
                  <a:ahLst/>
                  <a:cxnLst/>
                  <a:rect l="l" t="t" r="r" b="b"/>
                  <a:pathLst>
                    <a:path w="4353" h="602" extrusionOk="0">
                      <a:moveTo>
                        <a:pt x="294" y="0"/>
                      </a:moveTo>
                      <a:cubicBezTo>
                        <a:pt x="131" y="4"/>
                        <a:pt x="0" y="136"/>
                        <a:pt x="0" y="300"/>
                      </a:cubicBezTo>
                      <a:cubicBezTo>
                        <a:pt x="0" y="464"/>
                        <a:pt x="131" y="596"/>
                        <a:pt x="294" y="601"/>
                      </a:cubicBezTo>
                      <a:lnTo>
                        <a:pt x="4059" y="601"/>
                      </a:lnTo>
                      <a:cubicBezTo>
                        <a:pt x="4222" y="596"/>
                        <a:pt x="4353" y="464"/>
                        <a:pt x="4353" y="300"/>
                      </a:cubicBezTo>
                      <a:cubicBezTo>
                        <a:pt x="4353" y="136"/>
                        <a:pt x="4222" y="4"/>
                        <a:pt x="40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2">
                  <a:extLst>
                    <a:ext uri="{FF2B5EF4-FFF2-40B4-BE49-F238E27FC236}">
                      <a16:creationId xmlns:a16="http://schemas.microsoft.com/office/drawing/2014/main" id="{1178578E-BA77-8C56-B3C4-70A41A50D5FC}"/>
                    </a:ext>
                  </a:extLst>
                </p:cNvPr>
                <p:cNvSpPr/>
                <p:nvPr/>
              </p:nvSpPr>
              <p:spPr>
                <a:xfrm>
                  <a:off x="5568590" y="1198267"/>
                  <a:ext cx="370979" cy="11873"/>
                </a:xfrm>
                <a:custGeom>
                  <a:avLst/>
                  <a:gdLst/>
                  <a:ahLst/>
                  <a:cxnLst/>
                  <a:rect l="l" t="t" r="r" b="b"/>
                  <a:pathLst>
                    <a:path w="18841" h="603" extrusionOk="0">
                      <a:moveTo>
                        <a:pt x="301" y="1"/>
                      </a:moveTo>
                      <a:cubicBezTo>
                        <a:pt x="135" y="1"/>
                        <a:pt x="0" y="135"/>
                        <a:pt x="0" y="301"/>
                      </a:cubicBezTo>
                      <a:cubicBezTo>
                        <a:pt x="0" y="468"/>
                        <a:pt x="135" y="602"/>
                        <a:pt x="301" y="602"/>
                      </a:cubicBezTo>
                      <a:cubicBezTo>
                        <a:pt x="303" y="602"/>
                        <a:pt x="305" y="602"/>
                        <a:pt x="307" y="602"/>
                      </a:cubicBezTo>
                      <a:lnTo>
                        <a:pt x="18546" y="602"/>
                      </a:lnTo>
                      <a:cubicBezTo>
                        <a:pt x="18710" y="598"/>
                        <a:pt x="18840" y="464"/>
                        <a:pt x="18840" y="301"/>
                      </a:cubicBezTo>
                      <a:cubicBezTo>
                        <a:pt x="18840" y="138"/>
                        <a:pt x="18710" y="4"/>
                        <a:pt x="18546" y="1"/>
                      </a:cubicBezTo>
                      <a:lnTo>
                        <a:pt x="307"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2">
                  <a:extLst>
                    <a:ext uri="{FF2B5EF4-FFF2-40B4-BE49-F238E27FC236}">
                      <a16:creationId xmlns:a16="http://schemas.microsoft.com/office/drawing/2014/main" id="{4F7DD7B6-0F81-E883-744E-55E670C5FF6B}"/>
                    </a:ext>
                  </a:extLst>
                </p:cNvPr>
                <p:cNvSpPr/>
                <p:nvPr/>
              </p:nvSpPr>
              <p:spPr>
                <a:xfrm>
                  <a:off x="5312325" y="1198267"/>
                  <a:ext cx="137259" cy="11873"/>
                </a:xfrm>
                <a:custGeom>
                  <a:avLst/>
                  <a:gdLst/>
                  <a:ahLst/>
                  <a:cxnLst/>
                  <a:rect l="l" t="t" r="r" b="b"/>
                  <a:pathLst>
                    <a:path w="6971" h="603" extrusionOk="0">
                      <a:moveTo>
                        <a:pt x="6669" y="1"/>
                      </a:moveTo>
                      <a:cubicBezTo>
                        <a:pt x="6667" y="1"/>
                        <a:pt x="6665" y="1"/>
                        <a:pt x="6663" y="1"/>
                      </a:cubicBezTo>
                      <a:lnTo>
                        <a:pt x="293" y="1"/>
                      </a:lnTo>
                      <a:cubicBezTo>
                        <a:pt x="131" y="4"/>
                        <a:pt x="0" y="138"/>
                        <a:pt x="0" y="301"/>
                      </a:cubicBezTo>
                      <a:cubicBezTo>
                        <a:pt x="0" y="464"/>
                        <a:pt x="131" y="598"/>
                        <a:pt x="293" y="602"/>
                      </a:cubicBezTo>
                      <a:lnTo>
                        <a:pt x="6663" y="602"/>
                      </a:lnTo>
                      <a:cubicBezTo>
                        <a:pt x="6665" y="602"/>
                        <a:pt x="6667" y="602"/>
                        <a:pt x="6669" y="602"/>
                      </a:cubicBezTo>
                      <a:cubicBezTo>
                        <a:pt x="6836" y="602"/>
                        <a:pt x="6971" y="468"/>
                        <a:pt x="6971" y="301"/>
                      </a:cubicBezTo>
                      <a:cubicBezTo>
                        <a:pt x="6971" y="135"/>
                        <a:pt x="6836" y="1"/>
                        <a:pt x="66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2">
                  <a:extLst>
                    <a:ext uri="{FF2B5EF4-FFF2-40B4-BE49-F238E27FC236}">
                      <a16:creationId xmlns:a16="http://schemas.microsoft.com/office/drawing/2014/main" id="{335CADC3-858C-35E7-4382-5191EE468506}"/>
                    </a:ext>
                  </a:extLst>
                </p:cNvPr>
                <p:cNvSpPr/>
                <p:nvPr/>
              </p:nvSpPr>
              <p:spPr>
                <a:xfrm>
                  <a:off x="5865003" y="1263776"/>
                  <a:ext cx="74566" cy="11873"/>
                </a:xfrm>
                <a:custGeom>
                  <a:avLst/>
                  <a:gdLst/>
                  <a:ahLst/>
                  <a:cxnLst/>
                  <a:rect l="l" t="t" r="r" b="b"/>
                  <a:pathLst>
                    <a:path w="3787" h="603" extrusionOk="0">
                      <a:moveTo>
                        <a:pt x="299" y="1"/>
                      </a:moveTo>
                      <a:cubicBezTo>
                        <a:pt x="135" y="1"/>
                        <a:pt x="1" y="135"/>
                        <a:pt x="1" y="301"/>
                      </a:cubicBezTo>
                      <a:cubicBezTo>
                        <a:pt x="1" y="467"/>
                        <a:pt x="136" y="602"/>
                        <a:pt x="301" y="602"/>
                      </a:cubicBezTo>
                      <a:cubicBezTo>
                        <a:pt x="303" y="602"/>
                        <a:pt x="305" y="602"/>
                        <a:pt x="308" y="602"/>
                      </a:cubicBezTo>
                      <a:lnTo>
                        <a:pt x="3492" y="602"/>
                      </a:lnTo>
                      <a:cubicBezTo>
                        <a:pt x="3656" y="597"/>
                        <a:pt x="3786" y="464"/>
                        <a:pt x="3786" y="301"/>
                      </a:cubicBezTo>
                      <a:cubicBezTo>
                        <a:pt x="3786" y="137"/>
                        <a:pt x="3656" y="4"/>
                        <a:pt x="3492" y="1"/>
                      </a:cubicBezTo>
                      <a:lnTo>
                        <a:pt x="308"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2">
                  <a:extLst>
                    <a:ext uri="{FF2B5EF4-FFF2-40B4-BE49-F238E27FC236}">
                      <a16:creationId xmlns:a16="http://schemas.microsoft.com/office/drawing/2014/main" id="{BAB508F6-59B6-5686-DC87-F13073681E89}"/>
                    </a:ext>
                  </a:extLst>
                </p:cNvPr>
                <p:cNvSpPr/>
                <p:nvPr/>
              </p:nvSpPr>
              <p:spPr>
                <a:xfrm>
                  <a:off x="5688542" y="1263776"/>
                  <a:ext cx="137003" cy="11853"/>
                </a:xfrm>
                <a:custGeom>
                  <a:avLst/>
                  <a:gdLst/>
                  <a:ahLst/>
                  <a:cxnLst/>
                  <a:rect l="l" t="t" r="r" b="b"/>
                  <a:pathLst>
                    <a:path w="6958" h="602" extrusionOk="0">
                      <a:moveTo>
                        <a:pt x="294" y="1"/>
                      </a:moveTo>
                      <a:cubicBezTo>
                        <a:pt x="131" y="4"/>
                        <a:pt x="0" y="137"/>
                        <a:pt x="0" y="301"/>
                      </a:cubicBezTo>
                      <a:cubicBezTo>
                        <a:pt x="0" y="464"/>
                        <a:pt x="131" y="597"/>
                        <a:pt x="294" y="602"/>
                      </a:cubicBezTo>
                      <a:lnTo>
                        <a:pt x="6664" y="602"/>
                      </a:lnTo>
                      <a:cubicBezTo>
                        <a:pt x="6827" y="597"/>
                        <a:pt x="6958" y="464"/>
                        <a:pt x="6958" y="301"/>
                      </a:cubicBezTo>
                      <a:cubicBezTo>
                        <a:pt x="6958" y="137"/>
                        <a:pt x="6827" y="4"/>
                        <a:pt x="66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2">
                  <a:extLst>
                    <a:ext uri="{FF2B5EF4-FFF2-40B4-BE49-F238E27FC236}">
                      <a16:creationId xmlns:a16="http://schemas.microsoft.com/office/drawing/2014/main" id="{C38B5F11-B0EA-1AED-D2B0-090A58937D2B}"/>
                    </a:ext>
                  </a:extLst>
                </p:cNvPr>
                <p:cNvSpPr/>
                <p:nvPr/>
              </p:nvSpPr>
              <p:spPr>
                <a:xfrm>
                  <a:off x="5312325" y="1263776"/>
                  <a:ext cx="302576" cy="11873"/>
                </a:xfrm>
                <a:custGeom>
                  <a:avLst/>
                  <a:gdLst/>
                  <a:ahLst/>
                  <a:cxnLst/>
                  <a:rect l="l" t="t" r="r" b="b"/>
                  <a:pathLst>
                    <a:path w="15367" h="603" extrusionOk="0">
                      <a:moveTo>
                        <a:pt x="15068" y="1"/>
                      </a:moveTo>
                      <a:cubicBezTo>
                        <a:pt x="15065" y="1"/>
                        <a:pt x="15062" y="1"/>
                        <a:pt x="15059" y="1"/>
                      </a:cubicBezTo>
                      <a:lnTo>
                        <a:pt x="293" y="1"/>
                      </a:lnTo>
                      <a:cubicBezTo>
                        <a:pt x="131" y="4"/>
                        <a:pt x="0" y="137"/>
                        <a:pt x="0" y="301"/>
                      </a:cubicBezTo>
                      <a:cubicBezTo>
                        <a:pt x="0" y="464"/>
                        <a:pt x="131" y="597"/>
                        <a:pt x="293" y="602"/>
                      </a:cubicBezTo>
                      <a:lnTo>
                        <a:pt x="15059" y="602"/>
                      </a:lnTo>
                      <a:cubicBezTo>
                        <a:pt x="15062" y="602"/>
                        <a:pt x="15064" y="602"/>
                        <a:pt x="15066" y="602"/>
                      </a:cubicBezTo>
                      <a:cubicBezTo>
                        <a:pt x="15231" y="602"/>
                        <a:pt x="15366" y="467"/>
                        <a:pt x="15366" y="301"/>
                      </a:cubicBezTo>
                      <a:cubicBezTo>
                        <a:pt x="15366" y="135"/>
                        <a:pt x="15232" y="1"/>
                        <a:pt x="150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2">
                  <a:extLst>
                    <a:ext uri="{FF2B5EF4-FFF2-40B4-BE49-F238E27FC236}">
                      <a16:creationId xmlns:a16="http://schemas.microsoft.com/office/drawing/2014/main" id="{C8967E88-36CB-50FB-62C6-C237F151DA09}"/>
                    </a:ext>
                  </a:extLst>
                </p:cNvPr>
                <p:cNvSpPr/>
                <p:nvPr/>
              </p:nvSpPr>
              <p:spPr>
                <a:xfrm>
                  <a:off x="5608600" y="1329265"/>
                  <a:ext cx="331087" cy="11853"/>
                </a:xfrm>
                <a:custGeom>
                  <a:avLst/>
                  <a:gdLst/>
                  <a:ahLst/>
                  <a:cxnLst/>
                  <a:rect l="l" t="t" r="r" b="b"/>
                  <a:pathLst>
                    <a:path w="16815" h="602" extrusionOk="0">
                      <a:moveTo>
                        <a:pt x="302" y="1"/>
                      </a:moveTo>
                      <a:cubicBezTo>
                        <a:pt x="136" y="1"/>
                        <a:pt x="1" y="136"/>
                        <a:pt x="1" y="302"/>
                      </a:cubicBezTo>
                      <a:cubicBezTo>
                        <a:pt x="1" y="468"/>
                        <a:pt x="136" y="602"/>
                        <a:pt x="302" y="602"/>
                      </a:cubicBezTo>
                      <a:lnTo>
                        <a:pt x="16514" y="602"/>
                      </a:lnTo>
                      <a:cubicBezTo>
                        <a:pt x="16680" y="602"/>
                        <a:pt x="16814" y="468"/>
                        <a:pt x="16814" y="302"/>
                      </a:cubicBezTo>
                      <a:cubicBezTo>
                        <a:pt x="16814" y="136"/>
                        <a:pt x="16680" y="1"/>
                        <a:pt x="165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2">
                  <a:extLst>
                    <a:ext uri="{FF2B5EF4-FFF2-40B4-BE49-F238E27FC236}">
                      <a16:creationId xmlns:a16="http://schemas.microsoft.com/office/drawing/2014/main" id="{30DE4554-AC15-6EA0-0ED7-9162F42111F3}"/>
                    </a:ext>
                  </a:extLst>
                </p:cNvPr>
                <p:cNvSpPr/>
                <p:nvPr/>
              </p:nvSpPr>
              <p:spPr>
                <a:xfrm>
                  <a:off x="5312187" y="1329265"/>
                  <a:ext cx="239864" cy="11853"/>
                </a:xfrm>
                <a:custGeom>
                  <a:avLst/>
                  <a:gdLst/>
                  <a:ahLst/>
                  <a:cxnLst/>
                  <a:rect l="l" t="t" r="r" b="b"/>
                  <a:pathLst>
                    <a:path w="12182" h="602" extrusionOk="0">
                      <a:moveTo>
                        <a:pt x="300" y="1"/>
                      </a:moveTo>
                      <a:cubicBezTo>
                        <a:pt x="134" y="1"/>
                        <a:pt x="0" y="136"/>
                        <a:pt x="0" y="302"/>
                      </a:cubicBezTo>
                      <a:cubicBezTo>
                        <a:pt x="0" y="468"/>
                        <a:pt x="134" y="602"/>
                        <a:pt x="300" y="602"/>
                      </a:cubicBezTo>
                      <a:lnTo>
                        <a:pt x="11882" y="602"/>
                      </a:lnTo>
                      <a:cubicBezTo>
                        <a:pt x="12048" y="602"/>
                        <a:pt x="12182" y="468"/>
                        <a:pt x="12182" y="302"/>
                      </a:cubicBezTo>
                      <a:cubicBezTo>
                        <a:pt x="12182" y="136"/>
                        <a:pt x="12048" y="1"/>
                        <a:pt x="1188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2">
                  <a:extLst>
                    <a:ext uri="{FF2B5EF4-FFF2-40B4-BE49-F238E27FC236}">
                      <a16:creationId xmlns:a16="http://schemas.microsoft.com/office/drawing/2014/main" id="{7AC47677-636B-012F-31FA-FBA0F7B05950}"/>
                    </a:ext>
                  </a:extLst>
                </p:cNvPr>
                <p:cNvSpPr/>
                <p:nvPr/>
              </p:nvSpPr>
              <p:spPr>
                <a:xfrm>
                  <a:off x="5791166" y="1394773"/>
                  <a:ext cx="148404" cy="11853"/>
                </a:xfrm>
                <a:custGeom>
                  <a:avLst/>
                  <a:gdLst/>
                  <a:ahLst/>
                  <a:cxnLst/>
                  <a:rect l="l" t="t" r="r" b="b"/>
                  <a:pathLst>
                    <a:path w="7537" h="602" extrusionOk="0">
                      <a:moveTo>
                        <a:pt x="294" y="1"/>
                      </a:moveTo>
                      <a:cubicBezTo>
                        <a:pt x="131" y="4"/>
                        <a:pt x="0" y="137"/>
                        <a:pt x="0" y="300"/>
                      </a:cubicBezTo>
                      <a:cubicBezTo>
                        <a:pt x="0" y="464"/>
                        <a:pt x="131" y="598"/>
                        <a:pt x="294" y="602"/>
                      </a:cubicBezTo>
                      <a:lnTo>
                        <a:pt x="7242" y="602"/>
                      </a:lnTo>
                      <a:cubicBezTo>
                        <a:pt x="7406" y="598"/>
                        <a:pt x="7536" y="464"/>
                        <a:pt x="7536" y="300"/>
                      </a:cubicBezTo>
                      <a:cubicBezTo>
                        <a:pt x="7536" y="137"/>
                        <a:pt x="7406" y="4"/>
                        <a:pt x="72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2">
                  <a:extLst>
                    <a:ext uri="{FF2B5EF4-FFF2-40B4-BE49-F238E27FC236}">
                      <a16:creationId xmlns:a16="http://schemas.microsoft.com/office/drawing/2014/main" id="{60D18097-3C72-64E9-65A4-463E4CA6BEC7}"/>
                    </a:ext>
                  </a:extLst>
                </p:cNvPr>
                <p:cNvSpPr/>
                <p:nvPr/>
              </p:nvSpPr>
              <p:spPr>
                <a:xfrm>
                  <a:off x="5448875" y="1394773"/>
                  <a:ext cx="297142" cy="11853"/>
                </a:xfrm>
                <a:custGeom>
                  <a:avLst/>
                  <a:gdLst/>
                  <a:ahLst/>
                  <a:cxnLst/>
                  <a:rect l="l" t="t" r="r" b="b"/>
                  <a:pathLst>
                    <a:path w="15091" h="602" extrusionOk="0">
                      <a:moveTo>
                        <a:pt x="301" y="0"/>
                      </a:moveTo>
                      <a:cubicBezTo>
                        <a:pt x="135" y="0"/>
                        <a:pt x="0" y="134"/>
                        <a:pt x="0" y="300"/>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0"/>
                      </a:cubicBezTo>
                      <a:cubicBezTo>
                        <a:pt x="15090" y="134"/>
                        <a:pt x="14955" y="0"/>
                        <a:pt x="14789" y="0"/>
                      </a:cubicBezTo>
                      <a:cubicBezTo>
                        <a:pt x="14787" y="0"/>
                        <a:pt x="14785" y="0"/>
                        <a:pt x="14783" y="1"/>
                      </a:cubicBezTo>
                      <a:lnTo>
                        <a:pt x="307" y="1"/>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2">
                  <a:extLst>
                    <a:ext uri="{FF2B5EF4-FFF2-40B4-BE49-F238E27FC236}">
                      <a16:creationId xmlns:a16="http://schemas.microsoft.com/office/drawing/2014/main" id="{72B5B8DC-D83F-A125-C14E-2BEFDD5C278F}"/>
                    </a:ext>
                  </a:extLst>
                </p:cNvPr>
                <p:cNvSpPr/>
                <p:nvPr/>
              </p:nvSpPr>
              <p:spPr>
                <a:xfrm>
                  <a:off x="5312305" y="1394773"/>
                  <a:ext cx="85711" cy="11853"/>
                </a:xfrm>
                <a:custGeom>
                  <a:avLst/>
                  <a:gdLst/>
                  <a:ahLst/>
                  <a:cxnLst/>
                  <a:rect l="l" t="t" r="r" b="b"/>
                  <a:pathLst>
                    <a:path w="4353" h="602" extrusionOk="0">
                      <a:moveTo>
                        <a:pt x="294" y="1"/>
                      </a:moveTo>
                      <a:cubicBezTo>
                        <a:pt x="131" y="4"/>
                        <a:pt x="0" y="137"/>
                        <a:pt x="0" y="300"/>
                      </a:cubicBezTo>
                      <a:cubicBezTo>
                        <a:pt x="0" y="464"/>
                        <a:pt x="131" y="598"/>
                        <a:pt x="294" y="602"/>
                      </a:cubicBezTo>
                      <a:lnTo>
                        <a:pt x="4059" y="602"/>
                      </a:lnTo>
                      <a:cubicBezTo>
                        <a:pt x="4222" y="598"/>
                        <a:pt x="4353" y="464"/>
                        <a:pt x="4353" y="300"/>
                      </a:cubicBezTo>
                      <a:cubicBezTo>
                        <a:pt x="4353" y="137"/>
                        <a:pt x="4222" y="4"/>
                        <a:pt x="40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2">
                  <a:extLst>
                    <a:ext uri="{FF2B5EF4-FFF2-40B4-BE49-F238E27FC236}">
                      <a16:creationId xmlns:a16="http://schemas.microsoft.com/office/drawing/2014/main" id="{B6D1BDE8-3EF8-EBB8-C351-E369C9443743}"/>
                    </a:ext>
                  </a:extLst>
                </p:cNvPr>
                <p:cNvSpPr/>
                <p:nvPr/>
              </p:nvSpPr>
              <p:spPr>
                <a:xfrm>
                  <a:off x="5568590" y="1452091"/>
                  <a:ext cx="370979" cy="11834"/>
                </a:xfrm>
                <a:custGeom>
                  <a:avLst/>
                  <a:gdLst/>
                  <a:ahLst/>
                  <a:cxnLst/>
                  <a:rect l="l" t="t" r="r" b="b"/>
                  <a:pathLst>
                    <a:path w="18841" h="601" extrusionOk="0">
                      <a:moveTo>
                        <a:pt x="299" y="0"/>
                      </a:moveTo>
                      <a:cubicBezTo>
                        <a:pt x="134" y="0"/>
                        <a:pt x="0" y="135"/>
                        <a:pt x="0" y="300"/>
                      </a:cubicBezTo>
                      <a:cubicBezTo>
                        <a:pt x="0" y="466"/>
                        <a:pt x="134" y="600"/>
                        <a:pt x="299" y="600"/>
                      </a:cubicBezTo>
                      <a:cubicBezTo>
                        <a:pt x="302" y="600"/>
                        <a:pt x="305" y="600"/>
                        <a:pt x="307" y="600"/>
                      </a:cubicBezTo>
                      <a:lnTo>
                        <a:pt x="18546" y="600"/>
                      </a:lnTo>
                      <a:cubicBezTo>
                        <a:pt x="18710" y="597"/>
                        <a:pt x="18840" y="464"/>
                        <a:pt x="18840" y="300"/>
                      </a:cubicBezTo>
                      <a:cubicBezTo>
                        <a:pt x="18840" y="137"/>
                        <a:pt x="18710" y="4"/>
                        <a:pt x="18546" y="0"/>
                      </a:cubicBezTo>
                      <a:lnTo>
                        <a:pt x="307" y="0"/>
                      </a:lnTo>
                      <a:cubicBezTo>
                        <a:pt x="305" y="0"/>
                        <a:pt x="302" y="0"/>
                        <a:pt x="29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2">
                  <a:extLst>
                    <a:ext uri="{FF2B5EF4-FFF2-40B4-BE49-F238E27FC236}">
                      <a16:creationId xmlns:a16="http://schemas.microsoft.com/office/drawing/2014/main" id="{93DE8765-A1E8-56EF-E62F-A719943DC531}"/>
                    </a:ext>
                  </a:extLst>
                </p:cNvPr>
                <p:cNvSpPr/>
                <p:nvPr/>
              </p:nvSpPr>
              <p:spPr>
                <a:xfrm>
                  <a:off x="5312325" y="1452091"/>
                  <a:ext cx="137259" cy="11834"/>
                </a:xfrm>
                <a:custGeom>
                  <a:avLst/>
                  <a:gdLst/>
                  <a:ahLst/>
                  <a:cxnLst/>
                  <a:rect l="l" t="t" r="r" b="b"/>
                  <a:pathLst>
                    <a:path w="6971" h="601" extrusionOk="0">
                      <a:moveTo>
                        <a:pt x="6671" y="0"/>
                      </a:moveTo>
                      <a:cubicBezTo>
                        <a:pt x="6668" y="0"/>
                        <a:pt x="6665" y="0"/>
                        <a:pt x="6663" y="0"/>
                      </a:cubicBezTo>
                      <a:lnTo>
                        <a:pt x="293" y="0"/>
                      </a:lnTo>
                      <a:cubicBezTo>
                        <a:pt x="131" y="4"/>
                        <a:pt x="0" y="137"/>
                        <a:pt x="0" y="300"/>
                      </a:cubicBezTo>
                      <a:cubicBezTo>
                        <a:pt x="0" y="464"/>
                        <a:pt x="131" y="597"/>
                        <a:pt x="293" y="600"/>
                      </a:cubicBezTo>
                      <a:lnTo>
                        <a:pt x="6663" y="600"/>
                      </a:lnTo>
                      <a:cubicBezTo>
                        <a:pt x="6665" y="600"/>
                        <a:pt x="6668" y="600"/>
                        <a:pt x="6671" y="600"/>
                      </a:cubicBezTo>
                      <a:cubicBezTo>
                        <a:pt x="6837" y="600"/>
                        <a:pt x="6971" y="466"/>
                        <a:pt x="6971" y="300"/>
                      </a:cubicBezTo>
                      <a:cubicBezTo>
                        <a:pt x="6971" y="135"/>
                        <a:pt x="6837" y="0"/>
                        <a:pt x="667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2">
                  <a:extLst>
                    <a:ext uri="{FF2B5EF4-FFF2-40B4-BE49-F238E27FC236}">
                      <a16:creationId xmlns:a16="http://schemas.microsoft.com/office/drawing/2014/main" id="{67B3EFCA-0BB2-A1A6-C236-05FBC23BBE0D}"/>
                    </a:ext>
                  </a:extLst>
                </p:cNvPr>
                <p:cNvSpPr/>
                <p:nvPr/>
              </p:nvSpPr>
              <p:spPr>
                <a:xfrm>
                  <a:off x="5865003" y="1517560"/>
                  <a:ext cx="74566" cy="11873"/>
                </a:xfrm>
                <a:custGeom>
                  <a:avLst/>
                  <a:gdLst/>
                  <a:ahLst/>
                  <a:cxnLst/>
                  <a:rect l="l" t="t" r="r" b="b"/>
                  <a:pathLst>
                    <a:path w="3787" h="603" extrusionOk="0">
                      <a:moveTo>
                        <a:pt x="301" y="1"/>
                      </a:moveTo>
                      <a:cubicBezTo>
                        <a:pt x="136" y="1"/>
                        <a:pt x="1" y="135"/>
                        <a:pt x="1" y="301"/>
                      </a:cubicBezTo>
                      <a:cubicBezTo>
                        <a:pt x="1" y="468"/>
                        <a:pt x="136" y="602"/>
                        <a:pt x="301" y="602"/>
                      </a:cubicBezTo>
                      <a:cubicBezTo>
                        <a:pt x="303" y="602"/>
                        <a:pt x="305" y="602"/>
                        <a:pt x="308" y="602"/>
                      </a:cubicBezTo>
                      <a:lnTo>
                        <a:pt x="3492" y="602"/>
                      </a:lnTo>
                      <a:cubicBezTo>
                        <a:pt x="3656" y="599"/>
                        <a:pt x="3786" y="465"/>
                        <a:pt x="3786" y="301"/>
                      </a:cubicBezTo>
                      <a:cubicBezTo>
                        <a:pt x="3786" y="139"/>
                        <a:pt x="3656" y="5"/>
                        <a:pt x="3492"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2">
                  <a:extLst>
                    <a:ext uri="{FF2B5EF4-FFF2-40B4-BE49-F238E27FC236}">
                      <a16:creationId xmlns:a16="http://schemas.microsoft.com/office/drawing/2014/main" id="{9AD6190C-A2A2-7678-4146-86312CE9C14F}"/>
                    </a:ext>
                  </a:extLst>
                </p:cNvPr>
                <p:cNvSpPr/>
                <p:nvPr/>
              </p:nvSpPr>
              <p:spPr>
                <a:xfrm>
                  <a:off x="5688542" y="1517580"/>
                  <a:ext cx="137003" cy="11853"/>
                </a:xfrm>
                <a:custGeom>
                  <a:avLst/>
                  <a:gdLst/>
                  <a:ahLst/>
                  <a:cxnLst/>
                  <a:rect l="l" t="t" r="r" b="b"/>
                  <a:pathLst>
                    <a:path w="6958" h="602" extrusionOk="0">
                      <a:moveTo>
                        <a:pt x="294" y="0"/>
                      </a:moveTo>
                      <a:cubicBezTo>
                        <a:pt x="131" y="4"/>
                        <a:pt x="0" y="138"/>
                        <a:pt x="0" y="300"/>
                      </a:cubicBezTo>
                      <a:cubicBezTo>
                        <a:pt x="0" y="464"/>
                        <a:pt x="131" y="598"/>
                        <a:pt x="294" y="601"/>
                      </a:cubicBezTo>
                      <a:lnTo>
                        <a:pt x="6664" y="601"/>
                      </a:lnTo>
                      <a:cubicBezTo>
                        <a:pt x="6827" y="598"/>
                        <a:pt x="6958" y="464"/>
                        <a:pt x="6958" y="300"/>
                      </a:cubicBezTo>
                      <a:cubicBezTo>
                        <a:pt x="6958" y="138"/>
                        <a:pt x="6827" y="4"/>
                        <a:pt x="66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2">
                  <a:extLst>
                    <a:ext uri="{FF2B5EF4-FFF2-40B4-BE49-F238E27FC236}">
                      <a16:creationId xmlns:a16="http://schemas.microsoft.com/office/drawing/2014/main" id="{69ACCB06-83B0-F56E-C91C-B465B532AFD2}"/>
                    </a:ext>
                  </a:extLst>
                </p:cNvPr>
                <p:cNvSpPr/>
                <p:nvPr/>
              </p:nvSpPr>
              <p:spPr>
                <a:xfrm>
                  <a:off x="5312325" y="1517560"/>
                  <a:ext cx="302576" cy="11873"/>
                </a:xfrm>
                <a:custGeom>
                  <a:avLst/>
                  <a:gdLst/>
                  <a:ahLst/>
                  <a:cxnLst/>
                  <a:rect l="l" t="t" r="r" b="b"/>
                  <a:pathLst>
                    <a:path w="15367" h="603" extrusionOk="0">
                      <a:moveTo>
                        <a:pt x="15066" y="1"/>
                      </a:moveTo>
                      <a:cubicBezTo>
                        <a:pt x="15064" y="1"/>
                        <a:pt x="15062" y="1"/>
                        <a:pt x="15059" y="1"/>
                      </a:cubicBezTo>
                      <a:lnTo>
                        <a:pt x="293" y="1"/>
                      </a:lnTo>
                      <a:cubicBezTo>
                        <a:pt x="131" y="5"/>
                        <a:pt x="0" y="139"/>
                        <a:pt x="0" y="301"/>
                      </a:cubicBezTo>
                      <a:cubicBezTo>
                        <a:pt x="0" y="465"/>
                        <a:pt x="131" y="599"/>
                        <a:pt x="293" y="602"/>
                      </a:cubicBezTo>
                      <a:lnTo>
                        <a:pt x="15059" y="602"/>
                      </a:lnTo>
                      <a:cubicBezTo>
                        <a:pt x="15062" y="602"/>
                        <a:pt x="15064" y="602"/>
                        <a:pt x="15066" y="602"/>
                      </a:cubicBezTo>
                      <a:cubicBezTo>
                        <a:pt x="15231" y="602"/>
                        <a:pt x="15366" y="468"/>
                        <a:pt x="15366" y="301"/>
                      </a:cubicBezTo>
                      <a:cubicBezTo>
                        <a:pt x="15366" y="135"/>
                        <a:pt x="15231" y="1"/>
                        <a:pt x="1506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2">
                  <a:extLst>
                    <a:ext uri="{FF2B5EF4-FFF2-40B4-BE49-F238E27FC236}">
                      <a16:creationId xmlns:a16="http://schemas.microsoft.com/office/drawing/2014/main" id="{FCBFED93-C43B-6977-8B68-D0572B0700A2}"/>
                    </a:ext>
                  </a:extLst>
                </p:cNvPr>
                <p:cNvSpPr/>
                <p:nvPr/>
              </p:nvSpPr>
              <p:spPr>
                <a:xfrm>
                  <a:off x="5608600" y="1583049"/>
                  <a:ext cx="331087" cy="11853"/>
                </a:xfrm>
                <a:custGeom>
                  <a:avLst/>
                  <a:gdLst/>
                  <a:ahLst/>
                  <a:cxnLst/>
                  <a:rect l="l" t="t" r="r" b="b"/>
                  <a:pathLst>
                    <a:path w="16815" h="602" extrusionOk="0">
                      <a:moveTo>
                        <a:pt x="302" y="1"/>
                      </a:moveTo>
                      <a:cubicBezTo>
                        <a:pt x="136" y="1"/>
                        <a:pt x="1" y="135"/>
                        <a:pt x="1" y="302"/>
                      </a:cubicBezTo>
                      <a:cubicBezTo>
                        <a:pt x="1" y="468"/>
                        <a:pt x="136" y="602"/>
                        <a:pt x="302" y="602"/>
                      </a:cubicBezTo>
                      <a:lnTo>
                        <a:pt x="16514" y="602"/>
                      </a:lnTo>
                      <a:cubicBezTo>
                        <a:pt x="16680" y="602"/>
                        <a:pt x="16814" y="468"/>
                        <a:pt x="16814" y="302"/>
                      </a:cubicBezTo>
                      <a:cubicBezTo>
                        <a:pt x="16814" y="135"/>
                        <a:pt x="16680" y="1"/>
                        <a:pt x="165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2">
                  <a:extLst>
                    <a:ext uri="{FF2B5EF4-FFF2-40B4-BE49-F238E27FC236}">
                      <a16:creationId xmlns:a16="http://schemas.microsoft.com/office/drawing/2014/main" id="{005D09AA-9E4E-99BE-B888-8042A7BF3B8F}"/>
                    </a:ext>
                  </a:extLst>
                </p:cNvPr>
                <p:cNvSpPr/>
                <p:nvPr/>
              </p:nvSpPr>
              <p:spPr>
                <a:xfrm>
                  <a:off x="5312187" y="1583049"/>
                  <a:ext cx="239864" cy="11853"/>
                </a:xfrm>
                <a:custGeom>
                  <a:avLst/>
                  <a:gdLst/>
                  <a:ahLst/>
                  <a:cxnLst/>
                  <a:rect l="l" t="t" r="r" b="b"/>
                  <a:pathLst>
                    <a:path w="12182" h="602" extrusionOk="0">
                      <a:moveTo>
                        <a:pt x="300" y="1"/>
                      </a:moveTo>
                      <a:cubicBezTo>
                        <a:pt x="134" y="1"/>
                        <a:pt x="0" y="135"/>
                        <a:pt x="0" y="302"/>
                      </a:cubicBezTo>
                      <a:cubicBezTo>
                        <a:pt x="0" y="468"/>
                        <a:pt x="134" y="602"/>
                        <a:pt x="300" y="602"/>
                      </a:cubicBezTo>
                      <a:lnTo>
                        <a:pt x="11882" y="602"/>
                      </a:lnTo>
                      <a:cubicBezTo>
                        <a:pt x="12048" y="602"/>
                        <a:pt x="12182" y="468"/>
                        <a:pt x="12182" y="302"/>
                      </a:cubicBezTo>
                      <a:cubicBezTo>
                        <a:pt x="12182" y="135"/>
                        <a:pt x="12048" y="1"/>
                        <a:pt x="1188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2">
                  <a:extLst>
                    <a:ext uri="{FF2B5EF4-FFF2-40B4-BE49-F238E27FC236}">
                      <a16:creationId xmlns:a16="http://schemas.microsoft.com/office/drawing/2014/main" id="{8E1D30DD-4C5E-703F-B679-76FC0F09C608}"/>
                    </a:ext>
                  </a:extLst>
                </p:cNvPr>
                <p:cNvSpPr/>
                <p:nvPr/>
              </p:nvSpPr>
              <p:spPr>
                <a:xfrm>
                  <a:off x="5791166" y="1648558"/>
                  <a:ext cx="148404" cy="11853"/>
                </a:xfrm>
                <a:custGeom>
                  <a:avLst/>
                  <a:gdLst/>
                  <a:ahLst/>
                  <a:cxnLst/>
                  <a:rect l="l" t="t" r="r" b="b"/>
                  <a:pathLst>
                    <a:path w="7537" h="602" extrusionOk="0">
                      <a:moveTo>
                        <a:pt x="294" y="1"/>
                      </a:moveTo>
                      <a:cubicBezTo>
                        <a:pt x="131" y="4"/>
                        <a:pt x="0" y="138"/>
                        <a:pt x="0" y="302"/>
                      </a:cubicBezTo>
                      <a:cubicBezTo>
                        <a:pt x="0" y="464"/>
                        <a:pt x="131" y="598"/>
                        <a:pt x="294" y="602"/>
                      </a:cubicBezTo>
                      <a:lnTo>
                        <a:pt x="7242" y="602"/>
                      </a:lnTo>
                      <a:cubicBezTo>
                        <a:pt x="7406" y="598"/>
                        <a:pt x="7536" y="464"/>
                        <a:pt x="7536" y="302"/>
                      </a:cubicBezTo>
                      <a:cubicBezTo>
                        <a:pt x="7536" y="138"/>
                        <a:pt x="7406" y="4"/>
                        <a:pt x="72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2">
                  <a:extLst>
                    <a:ext uri="{FF2B5EF4-FFF2-40B4-BE49-F238E27FC236}">
                      <a16:creationId xmlns:a16="http://schemas.microsoft.com/office/drawing/2014/main" id="{1CE6E460-F344-5B68-9249-1B43BA4FCF95}"/>
                    </a:ext>
                  </a:extLst>
                </p:cNvPr>
                <p:cNvSpPr/>
                <p:nvPr/>
              </p:nvSpPr>
              <p:spPr>
                <a:xfrm>
                  <a:off x="5448875" y="1648558"/>
                  <a:ext cx="297142" cy="11853"/>
                </a:xfrm>
                <a:custGeom>
                  <a:avLst/>
                  <a:gdLst/>
                  <a:ahLst/>
                  <a:cxnLst/>
                  <a:rect l="l" t="t" r="r" b="b"/>
                  <a:pathLst>
                    <a:path w="15091" h="602" extrusionOk="0">
                      <a:moveTo>
                        <a:pt x="301" y="1"/>
                      </a:moveTo>
                      <a:cubicBezTo>
                        <a:pt x="135" y="1"/>
                        <a:pt x="0" y="135"/>
                        <a:pt x="0" y="302"/>
                      </a:cubicBezTo>
                      <a:cubicBezTo>
                        <a:pt x="0" y="468"/>
                        <a:pt x="135" y="602"/>
                        <a:pt x="301" y="602"/>
                      </a:cubicBezTo>
                      <a:cubicBezTo>
                        <a:pt x="303" y="602"/>
                        <a:pt x="305" y="602"/>
                        <a:pt x="307" y="602"/>
                      </a:cubicBezTo>
                      <a:lnTo>
                        <a:pt x="14783" y="602"/>
                      </a:lnTo>
                      <a:cubicBezTo>
                        <a:pt x="14785" y="602"/>
                        <a:pt x="14787" y="602"/>
                        <a:pt x="14789" y="602"/>
                      </a:cubicBezTo>
                      <a:cubicBezTo>
                        <a:pt x="14955" y="602"/>
                        <a:pt x="15090" y="468"/>
                        <a:pt x="15090" y="302"/>
                      </a:cubicBezTo>
                      <a:cubicBezTo>
                        <a:pt x="15090" y="135"/>
                        <a:pt x="14955" y="1"/>
                        <a:pt x="14789" y="1"/>
                      </a:cubicBezTo>
                      <a:cubicBezTo>
                        <a:pt x="14787" y="1"/>
                        <a:pt x="14785" y="1"/>
                        <a:pt x="14783" y="1"/>
                      </a:cubicBezTo>
                      <a:lnTo>
                        <a:pt x="307"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2">
                  <a:extLst>
                    <a:ext uri="{FF2B5EF4-FFF2-40B4-BE49-F238E27FC236}">
                      <a16:creationId xmlns:a16="http://schemas.microsoft.com/office/drawing/2014/main" id="{71DFF6E5-2288-9631-2839-1379E9FF6064}"/>
                    </a:ext>
                  </a:extLst>
                </p:cNvPr>
                <p:cNvSpPr/>
                <p:nvPr/>
              </p:nvSpPr>
              <p:spPr>
                <a:xfrm>
                  <a:off x="5312305" y="1648558"/>
                  <a:ext cx="85711" cy="11853"/>
                </a:xfrm>
                <a:custGeom>
                  <a:avLst/>
                  <a:gdLst/>
                  <a:ahLst/>
                  <a:cxnLst/>
                  <a:rect l="l" t="t" r="r" b="b"/>
                  <a:pathLst>
                    <a:path w="4353" h="602" extrusionOk="0">
                      <a:moveTo>
                        <a:pt x="294" y="1"/>
                      </a:moveTo>
                      <a:cubicBezTo>
                        <a:pt x="131" y="4"/>
                        <a:pt x="0" y="138"/>
                        <a:pt x="0" y="302"/>
                      </a:cubicBezTo>
                      <a:cubicBezTo>
                        <a:pt x="0" y="464"/>
                        <a:pt x="131" y="598"/>
                        <a:pt x="294" y="602"/>
                      </a:cubicBezTo>
                      <a:lnTo>
                        <a:pt x="4059" y="602"/>
                      </a:lnTo>
                      <a:cubicBezTo>
                        <a:pt x="4222" y="598"/>
                        <a:pt x="4353" y="464"/>
                        <a:pt x="4353" y="302"/>
                      </a:cubicBezTo>
                      <a:cubicBezTo>
                        <a:pt x="4353" y="138"/>
                        <a:pt x="4222" y="4"/>
                        <a:pt x="40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2">
                  <a:extLst>
                    <a:ext uri="{FF2B5EF4-FFF2-40B4-BE49-F238E27FC236}">
                      <a16:creationId xmlns:a16="http://schemas.microsoft.com/office/drawing/2014/main" id="{FCC1DA34-6172-73F1-CD93-726D2531ECE4}"/>
                    </a:ext>
                  </a:extLst>
                </p:cNvPr>
                <p:cNvSpPr/>
                <p:nvPr/>
              </p:nvSpPr>
              <p:spPr>
                <a:xfrm>
                  <a:off x="5568590" y="1705875"/>
                  <a:ext cx="370979" cy="11853"/>
                </a:xfrm>
                <a:custGeom>
                  <a:avLst/>
                  <a:gdLst/>
                  <a:ahLst/>
                  <a:cxnLst/>
                  <a:rect l="l" t="t" r="r" b="b"/>
                  <a:pathLst>
                    <a:path w="18841" h="602" extrusionOk="0">
                      <a:moveTo>
                        <a:pt x="301" y="0"/>
                      </a:moveTo>
                      <a:cubicBezTo>
                        <a:pt x="135" y="0"/>
                        <a:pt x="0" y="134"/>
                        <a:pt x="0" y="300"/>
                      </a:cubicBezTo>
                      <a:cubicBezTo>
                        <a:pt x="0" y="468"/>
                        <a:pt x="135" y="602"/>
                        <a:pt x="301" y="602"/>
                      </a:cubicBezTo>
                      <a:cubicBezTo>
                        <a:pt x="303" y="602"/>
                        <a:pt x="305" y="602"/>
                        <a:pt x="307" y="602"/>
                      </a:cubicBezTo>
                      <a:lnTo>
                        <a:pt x="18546" y="602"/>
                      </a:lnTo>
                      <a:cubicBezTo>
                        <a:pt x="18710" y="598"/>
                        <a:pt x="18840" y="464"/>
                        <a:pt x="18840" y="300"/>
                      </a:cubicBezTo>
                      <a:cubicBezTo>
                        <a:pt x="18840" y="138"/>
                        <a:pt x="18710" y="4"/>
                        <a:pt x="18546" y="1"/>
                      </a:cubicBezTo>
                      <a:lnTo>
                        <a:pt x="307" y="1"/>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2">
                  <a:extLst>
                    <a:ext uri="{FF2B5EF4-FFF2-40B4-BE49-F238E27FC236}">
                      <a16:creationId xmlns:a16="http://schemas.microsoft.com/office/drawing/2014/main" id="{CDA69F0B-F23B-FC5C-6D1A-2F17F163FFE5}"/>
                    </a:ext>
                  </a:extLst>
                </p:cNvPr>
                <p:cNvSpPr/>
                <p:nvPr/>
              </p:nvSpPr>
              <p:spPr>
                <a:xfrm>
                  <a:off x="5312325" y="1705875"/>
                  <a:ext cx="137259" cy="11853"/>
                </a:xfrm>
                <a:custGeom>
                  <a:avLst/>
                  <a:gdLst/>
                  <a:ahLst/>
                  <a:cxnLst/>
                  <a:rect l="l" t="t" r="r" b="b"/>
                  <a:pathLst>
                    <a:path w="6971" h="602" extrusionOk="0">
                      <a:moveTo>
                        <a:pt x="6669" y="0"/>
                      </a:moveTo>
                      <a:cubicBezTo>
                        <a:pt x="6667" y="0"/>
                        <a:pt x="6665" y="0"/>
                        <a:pt x="6663" y="1"/>
                      </a:cubicBezTo>
                      <a:lnTo>
                        <a:pt x="293" y="1"/>
                      </a:lnTo>
                      <a:cubicBezTo>
                        <a:pt x="131" y="4"/>
                        <a:pt x="0" y="138"/>
                        <a:pt x="0" y="300"/>
                      </a:cubicBezTo>
                      <a:cubicBezTo>
                        <a:pt x="0" y="464"/>
                        <a:pt x="131" y="598"/>
                        <a:pt x="293" y="602"/>
                      </a:cubicBezTo>
                      <a:lnTo>
                        <a:pt x="6663" y="602"/>
                      </a:lnTo>
                      <a:cubicBezTo>
                        <a:pt x="6665" y="602"/>
                        <a:pt x="6667" y="602"/>
                        <a:pt x="6669" y="602"/>
                      </a:cubicBezTo>
                      <a:cubicBezTo>
                        <a:pt x="6836" y="602"/>
                        <a:pt x="6971" y="468"/>
                        <a:pt x="6971" y="300"/>
                      </a:cubicBezTo>
                      <a:cubicBezTo>
                        <a:pt x="6971" y="134"/>
                        <a:pt x="6836" y="0"/>
                        <a:pt x="666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2">
                  <a:extLst>
                    <a:ext uri="{FF2B5EF4-FFF2-40B4-BE49-F238E27FC236}">
                      <a16:creationId xmlns:a16="http://schemas.microsoft.com/office/drawing/2014/main" id="{A7631075-5A53-6FDF-2E71-47226DDFE2F8}"/>
                    </a:ext>
                  </a:extLst>
                </p:cNvPr>
                <p:cNvSpPr/>
                <p:nvPr/>
              </p:nvSpPr>
              <p:spPr>
                <a:xfrm>
                  <a:off x="5865003" y="1771364"/>
                  <a:ext cx="74566" cy="11853"/>
                </a:xfrm>
                <a:custGeom>
                  <a:avLst/>
                  <a:gdLst/>
                  <a:ahLst/>
                  <a:cxnLst/>
                  <a:rect l="l" t="t" r="r" b="b"/>
                  <a:pathLst>
                    <a:path w="3787" h="602" extrusionOk="0">
                      <a:moveTo>
                        <a:pt x="301" y="0"/>
                      </a:moveTo>
                      <a:cubicBezTo>
                        <a:pt x="136" y="0"/>
                        <a:pt x="1" y="135"/>
                        <a:pt x="1" y="301"/>
                      </a:cubicBezTo>
                      <a:cubicBezTo>
                        <a:pt x="1" y="468"/>
                        <a:pt x="136" y="601"/>
                        <a:pt x="301" y="601"/>
                      </a:cubicBezTo>
                      <a:cubicBezTo>
                        <a:pt x="303" y="601"/>
                        <a:pt x="305" y="601"/>
                        <a:pt x="308" y="601"/>
                      </a:cubicBezTo>
                      <a:lnTo>
                        <a:pt x="3492" y="601"/>
                      </a:lnTo>
                      <a:cubicBezTo>
                        <a:pt x="3656" y="598"/>
                        <a:pt x="3786" y="465"/>
                        <a:pt x="3786" y="301"/>
                      </a:cubicBezTo>
                      <a:cubicBezTo>
                        <a:pt x="3786" y="138"/>
                        <a:pt x="3656" y="4"/>
                        <a:pt x="3492" y="0"/>
                      </a:cubicBezTo>
                      <a:lnTo>
                        <a:pt x="308"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2">
                  <a:extLst>
                    <a:ext uri="{FF2B5EF4-FFF2-40B4-BE49-F238E27FC236}">
                      <a16:creationId xmlns:a16="http://schemas.microsoft.com/office/drawing/2014/main" id="{8BDAA720-D683-2072-86D7-378202032ED8}"/>
                    </a:ext>
                  </a:extLst>
                </p:cNvPr>
                <p:cNvSpPr/>
                <p:nvPr/>
              </p:nvSpPr>
              <p:spPr>
                <a:xfrm>
                  <a:off x="5688542" y="1771364"/>
                  <a:ext cx="137003" cy="11853"/>
                </a:xfrm>
                <a:custGeom>
                  <a:avLst/>
                  <a:gdLst/>
                  <a:ahLst/>
                  <a:cxnLst/>
                  <a:rect l="l" t="t" r="r" b="b"/>
                  <a:pathLst>
                    <a:path w="6958" h="602" extrusionOk="0">
                      <a:moveTo>
                        <a:pt x="294" y="0"/>
                      </a:moveTo>
                      <a:cubicBezTo>
                        <a:pt x="131" y="4"/>
                        <a:pt x="0" y="138"/>
                        <a:pt x="0" y="301"/>
                      </a:cubicBezTo>
                      <a:cubicBezTo>
                        <a:pt x="0" y="465"/>
                        <a:pt x="131" y="598"/>
                        <a:pt x="294" y="601"/>
                      </a:cubicBezTo>
                      <a:lnTo>
                        <a:pt x="6664" y="601"/>
                      </a:lnTo>
                      <a:cubicBezTo>
                        <a:pt x="6827" y="598"/>
                        <a:pt x="6958" y="465"/>
                        <a:pt x="6958" y="301"/>
                      </a:cubicBezTo>
                      <a:cubicBezTo>
                        <a:pt x="6958" y="138"/>
                        <a:pt x="6827" y="4"/>
                        <a:pt x="66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2">
                  <a:extLst>
                    <a:ext uri="{FF2B5EF4-FFF2-40B4-BE49-F238E27FC236}">
                      <a16:creationId xmlns:a16="http://schemas.microsoft.com/office/drawing/2014/main" id="{3D7E17B6-0736-62A2-BC95-B56C77C89F3C}"/>
                    </a:ext>
                  </a:extLst>
                </p:cNvPr>
                <p:cNvSpPr/>
                <p:nvPr/>
              </p:nvSpPr>
              <p:spPr>
                <a:xfrm>
                  <a:off x="5312325" y="1771364"/>
                  <a:ext cx="302576" cy="11853"/>
                </a:xfrm>
                <a:custGeom>
                  <a:avLst/>
                  <a:gdLst/>
                  <a:ahLst/>
                  <a:cxnLst/>
                  <a:rect l="l" t="t" r="r" b="b"/>
                  <a:pathLst>
                    <a:path w="15367" h="602" extrusionOk="0">
                      <a:moveTo>
                        <a:pt x="15066" y="0"/>
                      </a:moveTo>
                      <a:cubicBezTo>
                        <a:pt x="15064" y="0"/>
                        <a:pt x="15062" y="0"/>
                        <a:pt x="15059" y="0"/>
                      </a:cubicBezTo>
                      <a:lnTo>
                        <a:pt x="293" y="0"/>
                      </a:lnTo>
                      <a:cubicBezTo>
                        <a:pt x="131" y="4"/>
                        <a:pt x="0" y="138"/>
                        <a:pt x="0" y="301"/>
                      </a:cubicBezTo>
                      <a:cubicBezTo>
                        <a:pt x="0" y="465"/>
                        <a:pt x="131" y="598"/>
                        <a:pt x="293" y="601"/>
                      </a:cubicBezTo>
                      <a:lnTo>
                        <a:pt x="15059" y="601"/>
                      </a:lnTo>
                      <a:cubicBezTo>
                        <a:pt x="15062" y="601"/>
                        <a:pt x="15064" y="601"/>
                        <a:pt x="15066" y="601"/>
                      </a:cubicBezTo>
                      <a:cubicBezTo>
                        <a:pt x="15231" y="601"/>
                        <a:pt x="15366" y="468"/>
                        <a:pt x="15366" y="301"/>
                      </a:cubicBezTo>
                      <a:cubicBezTo>
                        <a:pt x="15366" y="135"/>
                        <a:pt x="15231" y="0"/>
                        <a:pt x="1506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2">
                  <a:extLst>
                    <a:ext uri="{FF2B5EF4-FFF2-40B4-BE49-F238E27FC236}">
                      <a16:creationId xmlns:a16="http://schemas.microsoft.com/office/drawing/2014/main" id="{F69CAA23-4BDB-8CF7-8EF3-4530E0A124C4}"/>
                    </a:ext>
                  </a:extLst>
                </p:cNvPr>
                <p:cNvSpPr/>
                <p:nvPr/>
              </p:nvSpPr>
              <p:spPr>
                <a:xfrm>
                  <a:off x="5608600" y="1836873"/>
                  <a:ext cx="331087" cy="11853"/>
                </a:xfrm>
                <a:custGeom>
                  <a:avLst/>
                  <a:gdLst/>
                  <a:ahLst/>
                  <a:cxnLst/>
                  <a:rect l="l" t="t" r="r" b="b"/>
                  <a:pathLst>
                    <a:path w="16815" h="602" extrusionOk="0">
                      <a:moveTo>
                        <a:pt x="302" y="0"/>
                      </a:moveTo>
                      <a:cubicBezTo>
                        <a:pt x="136" y="0"/>
                        <a:pt x="1" y="135"/>
                        <a:pt x="1" y="301"/>
                      </a:cubicBezTo>
                      <a:cubicBezTo>
                        <a:pt x="1" y="467"/>
                        <a:pt x="136" y="601"/>
                        <a:pt x="302" y="601"/>
                      </a:cubicBezTo>
                      <a:lnTo>
                        <a:pt x="16514" y="601"/>
                      </a:lnTo>
                      <a:cubicBezTo>
                        <a:pt x="16680" y="601"/>
                        <a:pt x="16814" y="467"/>
                        <a:pt x="16814" y="301"/>
                      </a:cubicBezTo>
                      <a:cubicBezTo>
                        <a:pt x="16814" y="135"/>
                        <a:pt x="16680" y="0"/>
                        <a:pt x="165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2">
                  <a:extLst>
                    <a:ext uri="{FF2B5EF4-FFF2-40B4-BE49-F238E27FC236}">
                      <a16:creationId xmlns:a16="http://schemas.microsoft.com/office/drawing/2014/main" id="{B62A039E-3968-4391-1D76-09228F745377}"/>
                    </a:ext>
                  </a:extLst>
                </p:cNvPr>
                <p:cNvSpPr/>
                <p:nvPr/>
              </p:nvSpPr>
              <p:spPr>
                <a:xfrm>
                  <a:off x="5312187" y="1836873"/>
                  <a:ext cx="239864" cy="11853"/>
                </a:xfrm>
                <a:custGeom>
                  <a:avLst/>
                  <a:gdLst/>
                  <a:ahLst/>
                  <a:cxnLst/>
                  <a:rect l="l" t="t" r="r" b="b"/>
                  <a:pathLst>
                    <a:path w="12182" h="602" extrusionOk="0">
                      <a:moveTo>
                        <a:pt x="300" y="0"/>
                      </a:moveTo>
                      <a:cubicBezTo>
                        <a:pt x="134" y="0"/>
                        <a:pt x="0" y="135"/>
                        <a:pt x="0" y="301"/>
                      </a:cubicBezTo>
                      <a:cubicBezTo>
                        <a:pt x="0" y="467"/>
                        <a:pt x="134" y="601"/>
                        <a:pt x="300" y="601"/>
                      </a:cubicBezTo>
                      <a:lnTo>
                        <a:pt x="11882" y="601"/>
                      </a:lnTo>
                      <a:cubicBezTo>
                        <a:pt x="12048" y="601"/>
                        <a:pt x="12182" y="467"/>
                        <a:pt x="12182" y="301"/>
                      </a:cubicBezTo>
                      <a:cubicBezTo>
                        <a:pt x="12182" y="135"/>
                        <a:pt x="12048" y="0"/>
                        <a:pt x="1188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2">
                  <a:extLst>
                    <a:ext uri="{FF2B5EF4-FFF2-40B4-BE49-F238E27FC236}">
                      <a16:creationId xmlns:a16="http://schemas.microsoft.com/office/drawing/2014/main" id="{0FC36F5E-D33D-5C16-82CF-7DDD684FF573}"/>
                    </a:ext>
                  </a:extLst>
                </p:cNvPr>
                <p:cNvSpPr/>
                <p:nvPr/>
              </p:nvSpPr>
              <p:spPr>
                <a:xfrm>
                  <a:off x="5791166" y="1902382"/>
                  <a:ext cx="148404" cy="11853"/>
                </a:xfrm>
                <a:custGeom>
                  <a:avLst/>
                  <a:gdLst/>
                  <a:ahLst/>
                  <a:cxnLst/>
                  <a:rect l="l" t="t" r="r" b="b"/>
                  <a:pathLst>
                    <a:path w="7537" h="602" extrusionOk="0">
                      <a:moveTo>
                        <a:pt x="294" y="0"/>
                      </a:moveTo>
                      <a:cubicBezTo>
                        <a:pt x="131" y="4"/>
                        <a:pt x="0" y="137"/>
                        <a:pt x="0" y="300"/>
                      </a:cubicBezTo>
                      <a:cubicBezTo>
                        <a:pt x="0" y="464"/>
                        <a:pt x="131" y="598"/>
                        <a:pt x="294" y="601"/>
                      </a:cubicBezTo>
                      <a:lnTo>
                        <a:pt x="7242" y="601"/>
                      </a:lnTo>
                      <a:cubicBezTo>
                        <a:pt x="7406" y="598"/>
                        <a:pt x="7536" y="464"/>
                        <a:pt x="7536" y="300"/>
                      </a:cubicBezTo>
                      <a:cubicBezTo>
                        <a:pt x="7536" y="137"/>
                        <a:pt x="7406" y="4"/>
                        <a:pt x="724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2">
                  <a:extLst>
                    <a:ext uri="{FF2B5EF4-FFF2-40B4-BE49-F238E27FC236}">
                      <a16:creationId xmlns:a16="http://schemas.microsoft.com/office/drawing/2014/main" id="{EFF8E67A-4CD8-9824-2DF1-5CCF84CA9A7D}"/>
                    </a:ext>
                  </a:extLst>
                </p:cNvPr>
                <p:cNvSpPr/>
                <p:nvPr/>
              </p:nvSpPr>
              <p:spPr>
                <a:xfrm>
                  <a:off x="5448875" y="1902382"/>
                  <a:ext cx="297142" cy="11853"/>
                </a:xfrm>
                <a:custGeom>
                  <a:avLst/>
                  <a:gdLst/>
                  <a:ahLst/>
                  <a:cxnLst/>
                  <a:rect l="l" t="t" r="r" b="b"/>
                  <a:pathLst>
                    <a:path w="15091" h="602" extrusionOk="0">
                      <a:moveTo>
                        <a:pt x="301" y="0"/>
                      </a:moveTo>
                      <a:cubicBezTo>
                        <a:pt x="135" y="0"/>
                        <a:pt x="0" y="134"/>
                        <a:pt x="0" y="300"/>
                      </a:cubicBezTo>
                      <a:cubicBezTo>
                        <a:pt x="0" y="466"/>
                        <a:pt x="136" y="601"/>
                        <a:pt x="301" y="601"/>
                      </a:cubicBezTo>
                      <a:cubicBezTo>
                        <a:pt x="303" y="601"/>
                        <a:pt x="305" y="601"/>
                        <a:pt x="307" y="601"/>
                      </a:cubicBezTo>
                      <a:lnTo>
                        <a:pt x="14783" y="601"/>
                      </a:lnTo>
                      <a:cubicBezTo>
                        <a:pt x="14785" y="601"/>
                        <a:pt x="14787" y="601"/>
                        <a:pt x="14789" y="601"/>
                      </a:cubicBezTo>
                      <a:cubicBezTo>
                        <a:pt x="14955" y="601"/>
                        <a:pt x="15090" y="466"/>
                        <a:pt x="15090" y="300"/>
                      </a:cubicBezTo>
                      <a:cubicBezTo>
                        <a:pt x="15090" y="134"/>
                        <a:pt x="14955" y="0"/>
                        <a:pt x="14789" y="0"/>
                      </a:cubicBezTo>
                      <a:cubicBezTo>
                        <a:pt x="14787" y="0"/>
                        <a:pt x="14785" y="0"/>
                        <a:pt x="14783" y="0"/>
                      </a:cubicBezTo>
                      <a:lnTo>
                        <a:pt x="307"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2">
                  <a:extLst>
                    <a:ext uri="{FF2B5EF4-FFF2-40B4-BE49-F238E27FC236}">
                      <a16:creationId xmlns:a16="http://schemas.microsoft.com/office/drawing/2014/main" id="{DF8976A9-6442-4DB1-DEF2-3B17743DA041}"/>
                    </a:ext>
                  </a:extLst>
                </p:cNvPr>
                <p:cNvSpPr/>
                <p:nvPr/>
              </p:nvSpPr>
              <p:spPr>
                <a:xfrm>
                  <a:off x="5312305" y="1902382"/>
                  <a:ext cx="85711" cy="11853"/>
                </a:xfrm>
                <a:custGeom>
                  <a:avLst/>
                  <a:gdLst/>
                  <a:ahLst/>
                  <a:cxnLst/>
                  <a:rect l="l" t="t" r="r" b="b"/>
                  <a:pathLst>
                    <a:path w="4353" h="602" extrusionOk="0">
                      <a:moveTo>
                        <a:pt x="294" y="0"/>
                      </a:moveTo>
                      <a:cubicBezTo>
                        <a:pt x="131" y="4"/>
                        <a:pt x="0" y="137"/>
                        <a:pt x="0" y="300"/>
                      </a:cubicBezTo>
                      <a:cubicBezTo>
                        <a:pt x="0" y="464"/>
                        <a:pt x="131" y="598"/>
                        <a:pt x="294" y="601"/>
                      </a:cubicBezTo>
                      <a:lnTo>
                        <a:pt x="4059" y="601"/>
                      </a:lnTo>
                      <a:cubicBezTo>
                        <a:pt x="4222" y="598"/>
                        <a:pt x="4353" y="464"/>
                        <a:pt x="4353" y="300"/>
                      </a:cubicBezTo>
                      <a:cubicBezTo>
                        <a:pt x="4353" y="137"/>
                        <a:pt x="4222" y="4"/>
                        <a:pt x="40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2" name="Rectangle 1">
            <a:extLst>
              <a:ext uri="{FF2B5EF4-FFF2-40B4-BE49-F238E27FC236}">
                <a16:creationId xmlns:a16="http://schemas.microsoft.com/office/drawing/2014/main" id="{C4B183FD-2E9D-99C6-BA3E-F50CB62F28F8}"/>
              </a:ext>
            </a:extLst>
          </p:cNvPr>
          <p:cNvSpPr>
            <a:spLocks noChangeArrowheads="1"/>
          </p:cNvSpPr>
          <p:nvPr/>
        </p:nvSpPr>
        <p:spPr bwMode="auto">
          <a:xfrm>
            <a:off x="226979" y="1159061"/>
            <a:ext cx="6556442"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1" dirty="0">
                <a:latin typeface="DM Sans" pitchFamily="2" charset="0"/>
              </a:rPr>
              <a:t>Key Issue</a:t>
            </a:r>
            <a:r>
              <a:rPr lang="en-US" dirty="0">
                <a:latin typeface="DM Sans" pitchFamily="2" charset="0"/>
              </a:rPr>
              <a:t>:</a:t>
            </a:r>
          </a:p>
          <a:p>
            <a:pPr marL="742950" lvl="1" indent="-285750">
              <a:buFont typeface="Arial" panose="020B0604020202020204" pitchFamily="34" charset="0"/>
              <a:buChar char="•"/>
            </a:pPr>
            <a:r>
              <a:rPr lang="en-US" dirty="0">
                <a:latin typeface="DM Sans" pitchFamily="2" charset="0"/>
              </a:rPr>
              <a:t>Detecting </a:t>
            </a:r>
            <a:r>
              <a:rPr lang="en-US" dirty="0" err="1">
                <a:latin typeface="DM Sans" pitchFamily="2" charset="0"/>
              </a:rPr>
              <a:t>PortScan</a:t>
            </a:r>
            <a:r>
              <a:rPr lang="en-US" dirty="0">
                <a:latin typeface="DM Sans" pitchFamily="2" charset="0"/>
              </a:rPr>
              <a:t> in complex, obfuscated network traffic.</a:t>
            </a:r>
          </a:p>
          <a:p>
            <a:pPr marL="457200" lvl="1"/>
            <a:endParaRPr lang="en-US" dirty="0">
              <a:latin typeface="DM Sans" pitchFamily="2" charset="0"/>
            </a:endParaRPr>
          </a:p>
          <a:p>
            <a:pPr marL="742950" lvl="1" indent="-285750">
              <a:buFont typeface="Arial" panose="020B0604020202020204" pitchFamily="34" charset="0"/>
              <a:buChar char="•"/>
            </a:pPr>
            <a:endParaRPr lang="en-US" dirty="0">
              <a:latin typeface="DM Sans" pitchFamily="2" charset="0"/>
            </a:endParaRPr>
          </a:p>
          <a:p>
            <a:r>
              <a:rPr lang="en-US" b="1" dirty="0">
                <a:latin typeface="DM Sans" pitchFamily="2" charset="0"/>
              </a:rPr>
              <a:t>Research Gap</a:t>
            </a:r>
            <a:r>
              <a:rPr lang="en-US" dirty="0">
                <a:latin typeface="DM Sans" pitchFamily="2" charset="0"/>
              </a:rPr>
              <a:t>:</a:t>
            </a:r>
          </a:p>
          <a:p>
            <a:pPr marL="742950" lvl="1" indent="-285750">
              <a:buFont typeface="Arial" panose="020B0604020202020204" pitchFamily="34" charset="0"/>
              <a:buChar char="•"/>
            </a:pPr>
            <a:r>
              <a:rPr lang="en-US" dirty="0">
                <a:latin typeface="DM Sans" pitchFamily="2" charset="0"/>
              </a:rPr>
              <a:t>Existing methods struggle with precision and scalability.</a:t>
            </a:r>
          </a:p>
          <a:p>
            <a:pPr marL="457200" lvl="1"/>
            <a:endParaRPr lang="en-US" dirty="0">
              <a:latin typeface="DM Sans" pitchFamily="2" charset="0"/>
            </a:endParaRPr>
          </a:p>
          <a:p>
            <a:pPr marL="457200" lvl="1"/>
            <a:endParaRPr lang="en-US" dirty="0">
              <a:latin typeface="DM Sans" pitchFamily="2" charset="0"/>
            </a:endParaRPr>
          </a:p>
          <a:p>
            <a:r>
              <a:rPr lang="en-US" b="1" dirty="0">
                <a:latin typeface="DM Sans" pitchFamily="2" charset="0"/>
              </a:rPr>
              <a:t>Goal</a:t>
            </a:r>
            <a:r>
              <a:rPr lang="en-US" dirty="0">
                <a:latin typeface="DM Sans" pitchFamily="2" charset="0"/>
              </a:rPr>
              <a:t>:</a:t>
            </a:r>
          </a:p>
          <a:p>
            <a:pPr marL="742950" lvl="1" indent="-285750">
              <a:buFont typeface="Arial" panose="020B0604020202020204" pitchFamily="34" charset="0"/>
              <a:buChar char="•"/>
            </a:pPr>
            <a:r>
              <a:rPr lang="en-US" dirty="0">
                <a:latin typeface="DM Sans" pitchFamily="2" charset="0"/>
              </a:rPr>
              <a:t>Develop an automated, ML-based anomaly detection framework for obfuscated traffic.</a:t>
            </a:r>
          </a:p>
        </p:txBody>
      </p:sp>
      <p:sp>
        <p:nvSpPr>
          <p:cNvPr id="3" name="TextBox 2">
            <a:extLst>
              <a:ext uri="{FF2B5EF4-FFF2-40B4-BE49-F238E27FC236}">
                <a16:creationId xmlns:a16="http://schemas.microsoft.com/office/drawing/2014/main" id="{57D63854-84E0-F89E-FCDC-4F423422A02F}"/>
              </a:ext>
            </a:extLst>
          </p:cNvPr>
          <p:cNvSpPr txBox="1"/>
          <p:nvPr/>
        </p:nvSpPr>
        <p:spPr>
          <a:xfrm>
            <a:off x="8532766" y="4602449"/>
            <a:ext cx="330200" cy="307777"/>
          </a:xfrm>
          <a:prstGeom prst="rect">
            <a:avLst/>
          </a:prstGeom>
          <a:noFill/>
        </p:spPr>
        <p:txBody>
          <a:bodyPr wrap="square" rtlCol="0">
            <a:spAutoFit/>
          </a:bodyPr>
          <a:lstStyle/>
          <a:p>
            <a:r>
              <a:rPr lang="en-US" dirty="0"/>
              <a:t>6</a:t>
            </a:r>
          </a:p>
        </p:txBody>
      </p:sp>
    </p:spTree>
    <p:extLst>
      <p:ext uri="{BB962C8B-B14F-4D97-AF65-F5344CB8AC3E}">
        <p14:creationId xmlns:p14="http://schemas.microsoft.com/office/powerpoint/2010/main" val="553413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3"/>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4.Objectives</a:t>
            </a:r>
            <a:endParaRPr dirty="0"/>
          </a:p>
        </p:txBody>
      </p:sp>
      <p:sp>
        <p:nvSpPr>
          <p:cNvPr id="521" name="Google Shape;521;p33"/>
          <p:cNvSpPr/>
          <p:nvPr/>
        </p:nvSpPr>
        <p:spPr>
          <a:xfrm rot="2700026">
            <a:off x="340420" y="1487199"/>
            <a:ext cx="3337773" cy="2901071"/>
          </a:xfrm>
          <a:custGeom>
            <a:avLst/>
            <a:gdLst/>
            <a:ahLst/>
            <a:cxnLst/>
            <a:rect l="l" t="t" r="r" b="b"/>
            <a:pathLst>
              <a:path w="14376" h="12495" extrusionOk="0">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3"/>
          <p:cNvSpPr/>
          <p:nvPr/>
        </p:nvSpPr>
        <p:spPr>
          <a:xfrm>
            <a:off x="1490116" y="1878993"/>
            <a:ext cx="1038380" cy="1058741"/>
          </a:xfrm>
          <a:custGeom>
            <a:avLst/>
            <a:gdLst/>
            <a:ahLst/>
            <a:cxnLst/>
            <a:rect l="l" t="t" r="r" b="b"/>
            <a:pathLst>
              <a:path w="205518" h="209548" extrusionOk="0">
                <a:moveTo>
                  <a:pt x="190882" y="14636"/>
                </a:moveTo>
                <a:lnTo>
                  <a:pt x="190882" y="87307"/>
                </a:lnTo>
                <a:cubicBezTo>
                  <a:pt x="190882" y="136730"/>
                  <a:pt x="161486" y="172689"/>
                  <a:pt x="103518" y="194170"/>
                </a:cubicBezTo>
                <a:cubicBezTo>
                  <a:pt x="103260" y="194259"/>
                  <a:pt x="103012" y="194350"/>
                  <a:pt x="102753" y="194439"/>
                </a:cubicBezTo>
                <a:cubicBezTo>
                  <a:pt x="102505" y="194350"/>
                  <a:pt x="102246" y="194259"/>
                  <a:pt x="101998" y="194159"/>
                </a:cubicBezTo>
                <a:cubicBezTo>
                  <a:pt x="44030" y="172689"/>
                  <a:pt x="14636" y="136741"/>
                  <a:pt x="14636" y="87307"/>
                </a:cubicBezTo>
                <a:lnTo>
                  <a:pt x="14636" y="14636"/>
                </a:lnTo>
                <a:lnTo>
                  <a:pt x="67391" y="14636"/>
                </a:lnTo>
                <a:lnTo>
                  <a:pt x="67391" y="75509"/>
                </a:lnTo>
                <a:lnTo>
                  <a:pt x="51574" y="75509"/>
                </a:lnTo>
                <a:cubicBezTo>
                  <a:pt x="49052" y="71118"/>
                  <a:pt x="44300" y="68157"/>
                  <a:pt x="38863" y="68157"/>
                </a:cubicBezTo>
                <a:cubicBezTo>
                  <a:pt x="30757" y="68157"/>
                  <a:pt x="24183" y="74721"/>
                  <a:pt x="24183" y="82826"/>
                </a:cubicBezTo>
                <a:cubicBezTo>
                  <a:pt x="24183" y="90933"/>
                  <a:pt x="30757" y="97497"/>
                  <a:pt x="38863" y="97497"/>
                </a:cubicBezTo>
                <a:cubicBezTo>
                  <a:pt x="44300" y="97497"/>
                  <a:pt x="49052" y="94536"/>
                  <a:pt x="51574" y="90145"/>
                </a:cubicBezTo>
                <a:lnTo>
                  <a:pt x="82027" y="90145"/>
                </a:lnTo>
                <a:lnTo>
                  <a:pt x="82027" y="14636"/>
                </a:lnTo>
                <a:lnTo>
                  <a:pt x="95435" y="14636"/>
                </a:lnTo>
                <a:lnTo>
                  <a:pt x="95435" y="136269"/>
                </a:lnTo>
                <a:cubicBezTo>
                  <a:pt x="91044" y="138802"/>
                  <a:pt x="88083" y="143554"/>
                  <a:pt x="88083" y="148979"/>
                </a:cubicBezTo>
                <a:cubicBezTo>
                  <a:pt x="88083" y="157086"/>
                  <a:pt x="94658" y="163660"/>
                  <a:pt x="102753" y="163660"/>
                </a:cubicBezTo>
                <a:cubicBezTo>
                  <a:pt x="110859" y="163660"/>
                  <a:pt x="117433" y="157086"/>
                  <a:pt x="117433" y="148979"/>
                </a:cubicBezTo>
                <a:cubicBezTo>
                  <a:pt x="117433" y="143554"/>
                  <a:pt x="114473" y="138802"/>
                  <a:pt x="110071" y="136269"/>
                </a:cubicBezTo>
                <a:lnTo>
                  <a:pt x="110071" y="14636"/>
                </a:lnTo>
                <a:lnTo>
                  <a:pt x="122950" y="14636"/>
                </a:lnTo>
                <a:lnTo>
                  <a:pt x="122950" y="115858"/>
                </a:lnTo>
                <a:lnTo>
                  <a:pt x="146896" y="115858"/>
                </a:lnTo>
                <a:cubicBezTo>
                  <a:pt x="149429" y="120259"/>
                  <a:pt x="154180" y="123220"/>
                  <a:pt x="159617" y="123220"/>
                </a:cubicBezTo>
                <a:cubicBezTo>
                  <a:pt x="167713" y="123220"/>
                  <a:pt x="174288" y="116645"/>
                  <a:pt x="174288" y="108540"/>
                </a:cubicBezTo>
                <a:cubicBezTo>
                  <a:pt x="174288" y="100434"/>
                  <a:pt x="167713" y="93871"/>
                  <a:pt x="159617" y="93871"/>
                </a:cubicBezTo>
                <a:cubicBezTo>
                  <a:pt x="154180" y="93871"/>
                  <a:pt x="149429" y="96832"/>
                  <a:pt x="146896" y="101223"/>
                </a:cubicBezTo>
                <a:lnTo>
                  <a:pt x="137586" y="101223"/>
                </a:lnTo>
                <a:lnTo>
                  <a:pt x="137586" y="14636"/>
                </a:lnTo>
                <a:close/>
                <a:moveTo>
                  <a:pt x="0" y="0"/>
                </a:moveTo>
                <a:lnTo>
                  <a:pt x="0" y="87307"/>
                </a:lnTo>
                <a:cubicBezTo>
                  <a:pt x="0" y="143497"/>
                  <a:pt x="32604" y="184071"/>
                  <a:pt x="96910" y="207882"/>
                </a:cubicBezTo>
                <a:cubicBezTo>
                  <a:pt x="97755" y="208197"/>
                  <a:pt x="98610" y="208513"/>
                  <a:pt x="99477" y="208828"/>
                </a:cubicBezTo>
                <a:lnTo>
                  <a:pt x="101469" y="209548"/>
                </a:lnTo>
                <a:lnTo>
                  <a:pt x="104059" y="209548"/>
                </a:lnTo>
                <a:lnTo>
                  <a:pt x="106062" y="208817"/>
                </a:lnTo>
                <a:cubicBezTo>
                  <a:pt x="106919" y="208513"/>
                  <a:pt x="107763" y="208197"/>
                  <a:pt x="108607" y="207882"/>
                </a:cubicBezTo>
                <a:cubicBezTo>
                  <a:pt x="172914" y="184060"/>
                  <a:pt x="205517" y="143497"/>
                  <a:pt x="205517" y="87307"/>
                </a:cubicBezTo>
                <a:lnTo>
                  <a:pt x="205517"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3"/>
          <p:cNvSpPr txBox="1">
            <a:spLocks noGrp="1"/>
          </p:cNvSpPr>
          <p:nvPr>
            <p:ph type="title"/>
          </p:nvPr>
        </p:nvSpPr>
        <p:spPr>
          <a:xfrm>
            <a:off x="950456" y="3061677"/>
            <a:ext cx="2117700" cy="53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SECURITY</a:t>
            </a:r>
            <a:endParaRPr dirty="0"/>
          </a:p>
        </p:txBody>
      </p:sp>
      <p:sp>
        <p:nvSpPr>
          <p:cNvPr id="2" name="Rectangle 1">
            <a:extLst>
              <a:ext uri="{FF2B5EF4-FFF2-40B4-BE49-F238E27FC236}">
                <a16:creationId xmlns:a16="http://schemas.microsoft.com/office/drawing/2014/main" id="{356C5FEA-5B24-649E-F3F3-43622A9A6A0F}"/>
              </a:ext>
            </a:extLst>
          </p:cNvPr>
          <p:cNvSpPr>
            <a:spLocks noChangeArrowheads="1"/>
          </p:cNvSpPr>
          <p:nvPr/>
        </p:nvSpPr>
        <p:spPr bwMode="auto">
          <a:xfrm>
            <a:off x="3329678" y="1140590"/>
            <a:ext cx="5786576"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DM Sans" pitchFamily="2" charset="0"/>
              </a:rPr>
              <a:t>1.Build an automated anomaly detection system</a:t>
            </a:r>
            <a:r>
              <a:rPr kumimoji="0" lang="en-US" altLang="en-US" sz="1800" b="0" i="0" u="none" strike="noStrike" cap="none" normalizeH="0" baseline="0" dirty="0">
                <a:ln>
                  <a:noFill/>
                </a:ln>
                <a:solidFill>
                  <a:schemeClr val="tx1"/>
                </a:solidFill>
                <a:effectLst/>
                <a:latin typeface="DM Sans" pitchFamily="2" charset="0"/>
              </a:rPr>
              <a:t> for network traffic.</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DM Sans" pitchFamily="2"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DM Sans" pitchFamily="2" charset="0"/>
              </a:rPr>
              <a:t>2.Evaluate machine learning models</a:t>
            </a:r>
            <a:r>
              <a:rPr kumimoji="0" lang="en-US" altLang="en-US" sz="1800" b="0" i="0" u="none" strike="noStrike" cap="none" normalizeH="0" baseline="0" dirty="0">
                <a:ln>
                  <a:noFill/>
                </a:ln>
                <a:solidFill>
                  <a:schemeClr val="tx1"/>
                </a:solidFill>
                <a:effectLst/>
                <a:latin typeface="DM Sans" pitchFamily="2"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DM Sans" pitchFamily="2" charset="0"/>
              </a:rPr>
              <a:t>Support Vector Machines (SVM)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DM Sans" pitchFamily="2" charset="0"/>
              </a:rPr>
              <a:t>Isolation Forest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DM Sans" pitchFamily="2" charset="0"/>
              </a:rPr>
              <a:t>Random Forest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DM Sans" pitchFamily="2"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DM Sans" pitchFamily="2" charset="0"/>
              </a:rPr>
              <a:t>3.Propose model optimization strategies</a:t>
            </a:r>
            <a:r>
              <a:rPr kumimoji="0" lang="en-US" altLang="en-US" sz="1800" b="0" i="0" u="none" strike="noStrike" cap="none" normalizeH="0" baseline="0" dirty="0">
                <a:ln>
                  <a:noFill/>
                </a:ln>
                <a:solidFill>
                  <a:schemeClr val="tx1"/>
                </a:solidFill>
                <a:effectLst/>
                <a:latin typeface="DM Sans" pitchFamily="2" charset="0"/>
              </a:rPr>
              <a:t> based on experimental results. </a:t>
            </a:r>
          </a:p>
        </p:txBody>
      </p:sp>
      <p:sp>
        <p:nvSpPr>
          <p:cNvPr id="3" name="TextBox 2">
            <a:extLst>
              <a:ext uri="{FF2B5EF4-FFF2-40B4-BE49-F238E27FC236}">
                <a16:creationId xmlns:a16="http://schemas.microsoft.com/office/drawing/2014/main" id="{B4007CB9-0B7E-C96C-206D-FED940056781}"/>
              </a:ext>
            </a:extLst>
          </p:cNvPr>
          <p:cNvSpPr txBox="1"/>
          <p:nvPr/>
        </p:nvSpPr>
        <p:spPr>
          <a:xfrm>
            <a:off x="8628016" y="4596099"/>
            <a:ext cx="330200" cy="307777"/>
          </a:xfrm>
          <a:prstGeom prst="rect">
            <a:avLst/>
          </a:prstGeom>
          <a:noFill/>
        </p:spPr>
        <p:txBody>
          <a:bodyPr wrap="square" rtlCol="0">
            <a:spAutoFit/>
          </a:bodyPr>
          <a:lstStyle/>
          <a:p>
            <a:r>
              <a:rPr lang="en-US" dirty="0"/>
              <a:t>7</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7">
          <a:extLst>
            <a:ext uri="{FF2B5EF4-FFF2-40B4-BE49-F238E27FC236}">
              <a16:creationId xmlns:a16="http://schemas.microsoft.com/office/drawing/2014/main" id="{D489C9CB-77A1-5013-E719-6981930E6AD0}"/>
            </a:ext>
          </a:extLst>
        </p:cNvPr>
        <p:cNvGrpSpPr/>
        <p:nvPr/>
      </p:nvGrpSpPr>
      <p:grpSpPr>
        <a:xfrm>
          <a:off x="0" y="0"/>
          <a:ext cx="0" cy="0"/>
          <a:chOff x="0" y="0"/>
          <a:chExt cx="0" cy="0"/>
        </a:xfrm>
      </p:grpSpPr>
      <p:sp>
        <p:nvSpPr>
          <p:cNvPr id="328" name="Google Shape;328;p32">
            <a:extLst>
              <a:ext uri="{FF2B5EF4-FFF2-40B4-BE49-F238E27FC236}">
                <a16:creationId xmlns:a16="http://schemas.microsoft.com/office/drawing/2014/main" id="{607BC573-072A-BA04-91F4-E39D69ED4132}"/>
              </a:ext>
            </a:extLst>
          </p:cNvPr>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5.Dataset Overview</a:t>
            </a:r>
            <a:endParaRPr dirty="0"/>
          </a:p>
        </p:txBody>
      </p:sp>
      <p:sp>
        <p:nvSpPr>
          <p:cNvPr id="330" name="Google Shape;330;p32">
            <a:extLst>
              <a:ext uri="{FF2B5EF4-FFF2-40B4-BE49-F238E27FC236}">
                <a16:creationId xmlns:a16="http://schemas.microsoft.com/office/drawing/2014/main" id="{1E44B29E-FD69-B6E1-F661-91F9E4AABE7A}"/>
              </a:ext>
            </a:extLst>
          </p:cNvPr>
          <p:cNvSpPr/>
          <p:nvPr/>
        </p:nvSpPr>
        <p:spPr>
          <a:xfrm>
            <a:off x="3650822" y="2633495"/>
            <a:ext cx="12710" cy="35957"/>
          </a:xfrm>
          <a:custGeom>
            <a:avLst/>
            <a:gdLst/>
            <a:ahLst/>
            <a:cxnLst/>
            <a:rect l="l" t="t" r="r" b="b"/>
            <a:pathLst>
              <a:path w="667" h="1887" extrusionOk="0">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2">
            <a:extLst>
              <a:ext uri="{FF2B5EF4-FFF2-40B4-BE49-F238E27FC236}">
                <a16:creationId xmlns:a16="http://schemas.microsoft.com/office/drawing/2014/main" id="{8D06B49C-CD76-8293-7194-33763FAB7506}"/>
              </a:ext>
            </a:extLst>
          </p:cNvPr>
          <p:cNvSpPr/>
          <p:nvPr/>
        </p:nvSpPr>
        <p:spPr>
          <a:xfrm>
            <a:off x="6640749" y="1114970"/>
            <a:ext cx="2432897" cy="2913559"/>
          </a:xfrm>
          <a:custGeom>
            <a:avLst/>
            <a:gdLst/>
            <a:ahLst/>
            <a:cxnLst/>
            <a:rect l="l" t="t" r="r" b="b"/>
            <a:pathLst>
              <a:path w="205138" h="197626" extrusionOk="0">
                <a:moveTo>
                  <a:pt x="118317" y="1"/>
                </a:moveTo>
                <a:cubicBezTo>
                  <a:pt x="118225" y="1"/>
                  <a:pt x="118134" y="2"/>
                  <a:pt x="118043" y="3"/>
                </a:cubicBezTo>
                <a:cubicBezTo>
                  <a:pt x="89747" y="445"/>
                  <a:pt x="90632" y="18129"/>
                  <a:pt x="82233" y="42446"/>
                </a:cubicBezTo>
                <a:cubicBezTo>
                  <a:pt x="73832" y="66761"/>
                  <a:pt x="45537" y="55707"/>
                  <a:pt x="26527" y="64550"/>
                </a:cubicBezTo>
                <a:cubicBezTo>
                  <a:pt x="7517" y="73393"/>
                  <a:pt x="13706" y="109645"/>
                  <a:pt x="14590" y="117603"/>
                </a:cubicBezTo>
                <a:cubicBezTo>
                  <a:pt x="15475" y="125561"/>
                  <a:pt x="6190" y="119371"/>
                  <a:pt x="3095" y="125119"/>
                </a:cubicBezTo>
                <a:cubicBezTo>
                  <a:pt x="1" y="130866"/>
                  <a:pt x="2158" y="141743"/>
                  <a:pt x="2158" y="141743"/>
                </a:cubicBezTo>
                <a:lnTo>
                  <a:pt x="178611" y="197625"/>
                </a:lnTo>
                <a:cubicBezTo>
                  <a:pt x="178611" y="197625"/>
                  <a:pt x="179937" y="195414"/>
                  <a:pt x="185684" y="186131"/>
                </a:cubicBezTo>
                <a:cubicBezTo>
                  <a:pt x="191432" y="176846"/>
                  <a:pt x="172864" y="151204"/>
                  <a:pt x="173684" y="140144"/>
                </a:cubicBezTo>
                <a:cubicBezTo>
                  <a:pt x="174505" y="129084"/>
                  <a:pt x="205137" y="110530"/>
                  <a:pt x="202043" y="89309"/>
                </a:cubicBezTo>
                <a:cubicBezTo>
                  <a:pt x="198958" y="68156"/>
                  <a:pt x="146675" y="1"/>
                  <a:pt x="118317"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2" name="Google Shape;332;p32">
            <a:extLst>
              <a:ext uri="{FF2B5EF4-FFF2-40B4-BE49-F238E27FC236}">
                <a16:creationId xmlns:a16="http://schemas.microsoft.com/office/drawing/2014/main" id="{46BD830C-92E4-43B5-B633-2CDDAC66A46F}"/>
              </a:ext>
            </a:extLst>
          </p:cNvPr>
          <p:cNvGrpSpPr/>
          <p:nvPr/>
        </p:nvGrpSpPr>
        <p:grpSpPr>
          <a:xfrm>
            <a:off x="6483973" y="810639"/>
            <a:ext cx="2418845" cy="2951534"/>
            <a:chOff x="4749388" y="610304"/>
            <a:chExt cx="3694120" cy="4125705"/>
          </a:xfrm>
        </p:grpSpPr>
        <p:grpSp>
          <p:nvGrpSpPr>
            <p:cNvPr id="333" name="Google Shape;333;p32">
              <a:extLst>
                <a:ext uri="{FF2B5EF4-FFF2-40B4-BE49-F238E27FC236}">
                  <a16:creationId xmlns:a16="http://schemas.microsoft.com/office/drawing/2014/main" id="{DEDEA810-15CC-FFA3-D3D4-5B2678242DEE}"/>
                </a:ext>
              </a:extLst>
            </p:cNvPr>
            <p:cNvGrpSpPr/>
            <p:nvPr/>
          </p:nvGrpSpPr>
          <p:grpSpPr>
            <a:xfrm>
              <a:off x="4749388" y="610304"/>
              <a:ext cx="3414364" cy="4125705"/>
              <a:chOff x="4749388" y="610304"/>
              <a:chExt cx="3414364" cy="4125705"/>
            </a:xfrm>
          </p:grpSpPr>
          <p:sp>
            <p:nvSpPr>
              <p:cNvPr id="334" name="Google Shape;334;p32">
                <a:extLst>
                  <a:ext uri="{FF2B5EF4-FFF2-40B4-BE49-F238E27FC236}">
                    <a16:creationId xmlns:a16="http://schemas.microsoft.com/office/drawing/2014/main" id="{08384205-26DA-1CF1-2769-432382BCEB7A}"/>
                  </a:ext>
                </a:extLst>
              </p:cNvPr>
              <p:cNvSpPr/>
              <p:nvPr/>
            </p:nvSpPr>
            <p:spPr>
              <a:xfrm>
                <a:off x="7913197" y="4599163"/>
                <a:ext cx="177072" cy="63421"/>
              </a:xfrm>
              <a:custGeom>
                <a:avLst/>
                <a:gdLst/>
                <a:ahLst/>
                <a:cxnLst/>
                <a:rect l="l" t="t" r="r" b="b"/>
                <a:pathLst>
                  <a:path w="8993" h="3221" extrusionOk="0">
                    <a:moveTo>
                      <a:pt x="337" y="0"/>
                    </a:moveTo>
                    <a:cubicBezTo>
                      <a:pt x="209" y="0"/>
                      <a:pt x="90" y="82"/>
                      <a:pt x="50" y="211"/>
                    </a:cubicBezTo>
                    <a:cubicBezTo>
                      <a:pt x="0" y="369"/>
                      <a:pt x="89" y="537"/>
                      <a:pt x="247" y="587"/>
                    </a:cubicBezTo>
                    <a:lnTo>
                      <a:pt x="8583" y="3205"/>
                    </a:lnTo>
                    <a:cubicBezTo>
                      <a:pt x="8612" y="3214"/>
                      <a:pt x="8643" y="3219"/>
                      <a:pt x="8673" y="3220"/>
                    </a:cubicBezTo>
                    <a:cubicBezTo>
                      <a:pt x="8822" y="3219"/>
                      <a:pt x="8947" y="3111"/>
                      <a:pt x="8970" y="2964"/>
                    </a:cubicBezTo>
                    <a:cubicBezTo>
                      <a:pt x="8992" y="2818"/>
                      <a:pt x="8905" y="2677"/>
                      <a:pt x="8763" y="2633"/>
                    </a:cubicBezTo>
                    <a:lnTo>
                      <a:pt x="427" y="14"/>
                    </a:lnTo>
                    <a:cubicBezTo>
                      <a:pt x="397" y="5"/>
                      <a:pt x="367" y="0"/>
                      <a:pt x="33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2">
                <a:extLst>
                  <a:ext uri="{FF2B5EF4-FFF2-40B4-BE49-F238E27FC236}">
                    <a16:creationId xmlns:a16="http://schemas.microsoft.com/office/drawing/2014/main" id="{D559007F-265B-2D69-E5C4-91EB30B3CB2B}"/>
                  </a:ext>
                </a:extLst>
              </p:cNvPr>
              <p:cNvSpPr/>
              <p:nvPr/>
            </p:nvSpPr>
            <p:spPr>
              <a:xfrm>
                <a:off x="4749388" y="3605665"/>
                <a:ext cx="3058015" cy="968079"/>
              </a:xfrm>
              <a:custGeom>
                <a:avLst/>
                <a:gdLst/>
                <a:ahLst/>
                <a:cxnLst/>
                <a:rect l="l" t="t" r="r" b="b"/>
                <a:pathLst>
                  <a:path w="155308" h="49166" extrusionOk="0">
                    <a:moveTo>
                      <a:pt x="335" y="1"/>
                    </a:moveTo>
                    <a:cubicBezTo>
                      <a:pt x="207" y="1"/>
                      <a:pt x="89" y="84"/>
                      <a:pt x="51" y="213"/>
                    </a:cubicBezTo>
                    <a:cubicBezTo>
                      <a:pt x="1" y="370"/>
                      <a:pt x="89" y="539"/>
                      <a:pt x="247" y="589"/>
                    </a:cubicBezTo>
                    <a:lnTo>
                      <a:pt x="154899" y="49152"/>
                    </a:lnTo>
                    <a:cubicBezTo>
                      <a:pt x="154929" y="49161"/>
                      <a:pt x="154958" y="49166"/>
                      <a:pt x="154989" y="49166"/>
                    </a:cubicBezTo>
                    <a:cubicBezTo>
                      <a:pt x="155137" y="49165"/>
                      <a:pt x="155263" y="49057"/>
                      <a:pt x="155285" y="48911"/>
                    </a:cubicBezTo>
                    <a:cubicBezTo>
                      <a:pt x="155308" y="48764"/>
                      <a:pt x="155220" y="48623"/>
                      <a:pt x="155079" y="48579"/>
                    </a:cubicBezTo>
                    <a:lnTo>
                      <a:pt x="428" y="16"/>
                    </a:lnTo>
                    <a:cubicBezTo>
                      <a:pt x="397" y="6"/>
                      <a:pt x="366" y="1"/>
                      <a:pt x="33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2">
                <a:extLst>
                  <a:ext uri="{FF2B5EF4-FFF2-40B4-BE49-F238E27FC236}">
                    <a16:creationId xmlns:a16="http://schemas.microsoft.com/office/drawing/2014/main" id="{94DDF48B-A0F5-87F4-084D-43495CE8AA5B}"/>
                  </a:ext>
                </a:extLst>
              </p:cNvPr>
              <p:cNvSpPr/>
              <p:nvPr/>
            </p:nvSpPr>
            <p:spPr>
              <a:xfrm>
                <a:off x="5144546" y="3926553"/>
                <a:ext cx="1499787" cy="803529"/>
              </a:xfrm>
              <a:custGeom>
                <a:avLst/>
                <a:gdLst/>
                <a:ahLst/>
                <a:cxnLst/>
                <a:rect l="l" t="t" r="r" b="b"/>
                <a:pathLst>
                  <a:path w="76170" h="40809" extrusionOk="0">
                    <a:moveTo>
                      <a:pt x="16891" y="0"/>
                    </a:moveTo>
                    <a:lnTo>
                      <a:pt x="0" y="20778"/>
                    </a:lnTo>
                    <a:lnTo>
                      <a:pt x="57401" y="40808"/>
                    </a:lnTo>
                    <a:lnTo>
                      <a:pt x="76170" y="20029"/>
                    </a:lnTo>
                    <a:lnTo>
                      <a:pt x="16891"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2">
                <a:extLst>
                  <a:ext uri="{FF2B5EF4-FFF2-40B4-BE49-F238E27FC236}">
                    <a16:creationId xmlns:a16="http://schemas.microsoft.com/office/drawing/2014/main" id="{238967B9-8D44-CD3E-8860-46C249D55BED}"/>
                  </a:ext>
                </a:extLst>
              </p:cNvPr>
              <p:cNvSpPr/>
              <p:nvPr/>
            </p:nvSpPr>
            <p:spPr>
              <a:xfrm>
                <a:off x="5137379" y="3920626"/>
                <a:ext cx="1514200" cy="815383"/>
              </a:xfrm>
              <a:custGeom>
                <a:avLst/>
                <a:gdLst/>
                <a:ahLst/>
                <a:cxnLst/>
                <a:rect l="l" t="t" r="r" b="b"/>
                <a:pathLst>
                  <a:path w="76902" h="41411" extrusionOk="0">
                    <a:moveTo>
                      <a:pt x="17357" y="653"/>
                    </a:moveTo>
                    <a:lnTo>
                      <a:pt x="76004" y="20468"/>
                    </a:lnTo>
                    <a:lnTo>
                      <a:pt x="57675" y="40760"/>
                    </a:lnTo>
                    <a:lnTo>
                      <a:pt x="867" y="20936"/>
                    </a:lnTo>
                    <a:lnTo>
                      <a:pt x="17357" y="653"/>
                    </a:lnTo>
                    <a:close/>
                    <a:moveTo>
                      <a:pt x="17258" y="0"/>
                    </a:moveTo>
                    <a:cubicBezTo>
                      <a:pt x="17168" y="0"/>
                      <a:pt x="17081" y="40"/>
                      <a:pt x="17023" y="112"/>
                    </a:cubicBezTo>
                    <a:lnTo>
                      <a:pt x="131" y="20890"/>
                    </a:lnTo>
                    <a:cubicBezTo>
                      <a:pt x="0" y="21051"/>
                      <a:pt x="69" y="21294"/>
                      <a:pt x="266" y="21362"/>
                    </a:cubicBezTo>
                    <a:lnTo>
                      <a:pt x="57665" y="41394"/>
                    </a:lnTo>
                    <a:cubicBezTo>
                      <a:pt x="57697" y="41404"/>
                      <a:pt x="57731" y="41410"/>
                      <a:pt x="57765" y="41410"/>
                    </a:cubicBezTo>
                    <a:cubicBezTo>
                      <a:pt x="57850" y="41410"/>
                      <a:pt x="57931" y="41373"/>
                      <a:pt x="57988" y="41309"/>
                    </a:cubicBezTo>
                    <a:lnTo>
                      <a:pt x="76757" y="20531"/>
                    </a:lnTo>
                    <a:cubicBezTo>
                      <a:pt x="76901" y="20371"/>
                      <a:pt x="76835" y="20115"/>
                      <a:pt x="76630" y="20045"/>
                    </a:cubicBezTo>
                    <a:lnTo>
                      <a:pt x="17352" y="16"/>
                    </a:lnTo>
                    <a:cubicBezTo>
                      <a:pt x="17321" y="5"/>
                      <a:pt x="17289" y="0"/>
                      <a:pt x="1725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2">
                <a:extLst>
                  <a:ext uri="{FF2B5EF4-FFF2-40B4-BE49-F238E27FC236}">
                    <a16:creationId xmlns:a16="http://schemas.microsoft.com/office/drawing/2014/main" id="{E76147E3-F59F-1E70-F5B4-0F9D2DCBCA62}"/>
                  </a:ext>
                </a:extLst>
              </p:cNvPr>
              <p:cNvSpPr/>
              <p:nvPr/>
            </p:nvSpPr>
            <p:spPr>
              <a:xfrm>
                <a:off x="5351606" y="4040164"/>
                <a:ext cx="1136034" cy="581091"/>
              </a:xfrm>
              <a:custGeom>
                <a:avLst/>
                <a:gdLst/>
                <a:ahLst/>
                <a:cxnLst/>
                <a:rect l="l" t="t" r="r" b="b"/>
                <a:pathLst>
                  <a:path w="57696" h="29512" extrusionOk="0">
                    <a:moveTo>
                      <a:pt x="12601" y="1"/>
                    </a:moveTo>
                    <a:lnTo>
                      <a:pt x="1" y="14591"/>
                    </a:lnTo>
                    <a:lnTo>
                      <a:pt x="45096" y="29512"/>
                    </a:lnTo>
                    <a:lnTo>
                      <a:pt x="57696" y="15917"/>
                    </a:lnTo>
                    <a:lnTo>
                      <a:pt x="12601"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2">
                <a:extLst>
                  <a:ext uri="{FF2B5EF4-FFF2-40B4-BE49-F238E27FC236}">
                    <a16:creationId xmlns:a16="http://schemas.microsoft.com/office/drawing/2014/main" id="{57A585BB-2FE7-2A03-6F8D-C53990563BFF}"/>
                  </a:ext>
                </a:extLst>
              </p:cNvPr>
              <p:cNvSpPr/>
              <p:nvPr/>
            </p:nvSpPr>
            <p:spPr>
              <a:xfrm>
                <a:off x="5344380" y="4034257"/>
                <a:ext cx="1150506" cy="592925"/>
              </a:xfrm>
              <a:custGeom>
                <a:avLst/>
                <a:gdLst/>
                <a:ahLst/>
                <a:cxnLst/>
                <a:rect l="l" t="t" r="r" b="b"/>
                <a:pathLst>
                  <a:path w="58431" h="30113" extrusionOk="0">
                    <a:moveTo>
                      <a:pt x="13063" y="653"/>
                    </a:moveTo>
                    <a:lnTo>
                      <a:pt x="57533" y="16349"/>
                    </a:lnTo>
                    <a:lnTo>
                      <a:pt x="45374" y="29466"/>
                    </a:lnTo>
                    <a:lnTo>
                      <a:pt x="891" y="14747"/>
                    </a:lnTo>
                    <a:lnTo>
                      <a:pt x="13063" y="653"/>
                    </a:lnTo>
                    <a:close/>
                    <a:moveTo>
                      <a:pt x="12969" y="1"/>
                    </a:moveTo>
                    <a:cubicBezTo>
                      <a:pt x="12883" y="1"/>
                      <a:pt x="12799" y="37"/>
                      <a:pt x="12740" y="104"/>
                    </a:cubicBezTo>
                    <a:lnTo>
                      <a:pt x="140" y="14695"/>
                    </a:lnTo>
                    <a:cubicBezTo>
                      <a:pt x="0" y="14856"/>
                      <a:pt x="70" y="15108"/>
                      <a:pt x="274" y="15176"/>
                    </a:cubicBezTo>
                    <a:lnTo>
                      <a:pt x="45368" y="30097"/>
                    </a:lnTo>
                    <a:cubicBezTo>
                      <a:pt x="45399" y="30108"/>
                      <a:pt x="45431" y="30113"/>
                      <a:pt x="45463" y="30113"/>
                    </a:cubicBezTo>
                    <a:cubicBezTo>
                      <a:pt x="45546" y="30113"/>
                      <a:pt x="45625" y="30077"/>
                      <a:pt x="45682" y="30016"/>
                    </a:cubicBezTo>
                    <a:lnTo>
                      <a:pt x="58283" y="16421"/>
                    </a:lnTo>
                    <a:cubicBezTo>
                      <a:pt x="58430" y="16263"/>
                      <a:pt x="58366" y="16006"/>
                      <a:pt x="58162" y="15934"/>
                    </a:cubicBezTo>
                    <a:lnTo>
                      <a:pt x="13067" y="17"/>
                    </a:lnTo>
                    <a:cubicBezTo>
                      <a:pt x="13035" y="6"/>
                      <a:pt x="13002" y="1"/>
                      <a:pt x="129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2">
                <a:extLst>
                  <a:ext uri="{FF2B5EF4-FFF2-40B4-BE49-F238E27FC236}">
                    <a16:creationId xmlns:a16="http://schemas.microsoft.com/office/drawing/2014/main" id="{DAE51317-82C2-19C4-2769-E14B7BDABC73}"/>
                  </a:ext>
                </a:extLst>
              </p:cNvPr>
              <p:cNvSpPr/>
              <p:nvPr/>
            </p:nvSpPr>
            <p:spPr>
              <a:xfrm>
                <a:off x="5327762" y="1230441"/>
                <a:ext cx="2829965" cy="2851368"/>
              </a:xfrm>
              <a:custGeom>
                <a:avLst/>
                <a:gdLst/>
                <a:ahLst/>
                <a:cxnLst/>
                <a:rect l="l" t="t" r="r" b="b"/>
                <a:pathLst>
                  <a:path w="143726" h="144813" extrusionOk="0">
                    <a:moveTo>
                      <a:pt x="90746" y="0"/>
                    </a:moveTo>
                    <a:cubicBezTo>
                      <a:pt x="89662" y="0"/>
                      <a:pt x="88308" y="521"/>
                      <a:pt x="86998" y="974"/>
                    </a:cubicBezTo>
                    <a:cubicBezTo>
                      <a:pt x="84084" y="1983"/>
                      <a:pt x="76236" y="9607"/>
                      <a:pt x="74442" y="14428"/>
                    </a:cubicBezTo>
                    <a:cubicBezTo>
                      <a:pt x="72648" y="19249"/>
                      <a:pt x="74218" y="20818"/>
                      <a:pt x="77357" y="23733"/>
                    </a:cubicBezTo>
                    <a:cubicBezTo>
                      <a:pt x="80496" y="26647"/>
                      <a:pt x="84308" y="32590"/>
                      <a:pt x="86326" y="38195"/>
                    </a:cubicBezTo>
                    <a:cubicBezTo>
                      <a:pt x="88344" y="43801"/>
                      <a:pt x="90922" y="49182"/>
                      <a:pt x="95070" y="50640"/>
                    </a:cubicBezTo>
                    <a:cubicBezTo>
                      <a:pt x="95070" y="50640"/>
                      <a:pt x="88456" y="53778"/>
                      <a:pt x="84083" y="56918"/>
                    </a:cubicBezTo>
                    <a:cubicBezTo>
                      <a:pt x="79711" y="60056"/>
                      <a:pt x="77581" y="61515"/>
                      <a:pt x="77581" y="61515"/>
                    </a:cubicBezTo>
                    <a:cubicBezTo>
                      <a:pt x="77581" y="61515"/>
                      <a:pt x="71638" y="63196"/>
                      <a:pt x="69396" y="66110"/>
                    </a:cubicBezTo>
                    <a:cubicBezTo>
                      <a:pt x="67154" y="69026"/>
                      <a:pt x="66258" y="70931"/>
                      <a:pt x="66258" y="70931"/>
                    </a:cubicBezTo>
                    <a:cubicBezTo>
                      <a:pt x="66258" y="70931"/>
                      <a:pt x="45965" y="74408"/>
                      <a:pt x="39687" y="79788"/>
                    </a:cubicBezTo>
                    <a:cubicBezTo>
                      <a:pt x="39687" y="79788"/>
                      <a:pt x="30382" y="82255"/>
                      <a:pt x="26458" y="85955"/>
                    </a:cubicBezTo>
                    <a:cubicBezTo>
                      <a:pt x="22535" y="89654"/>
                      <a:pt x="20741" y="96493"/>
                      <a:pt x="20741" y="96493"/>
                    </a:cubicBezTo>
                    <a:cubicBezTo>
                      <a:pt x="20741" y="96493"/>
                      <a:pt x="15472" y="100978"/>
                      <a:pt x="13004" y="102323"/>
                    </a:cubicBezTo>
                    <a:cubicBezTo>
                      <a:pt x="10537" y="103668"/>
                      <a:pt x="6502" y="106247"/>
                      <a:pt x="4484" y="112301"/>
                    </a:cubicBezTo>
                    <a:cubicBezTo>
                      <a:pt x="2466" y="118355"/>
                      <a:pt x="0" y="132033"/>
                      <a:pt x="0" y="132033"/>
                    </a:cubicBezTo>
                    <a:lnTo>
                      <a:pt x="6278" y="134947"/>
                    </a:lnTo>
                    <a:cubicBezTo>
                      <a:pt x="6278" y="134947"/>
                      <a:pt x="6391" y="131359"/>
                      <a:pt x="11997" y="125866"/>
                    </a:cubicBezTo>
                    <a:cubicBezTo>
                      <a:pt x="17602" y="120373"/>
                      <a:pt x="21077" y="111068"/>
                      <a:pt x="21526" y="110844"/>
                    </a:cubicBezTo>
                    <a:cubicBezTo>
                      <a:pt x="21975" y="110619"/>
                      <a:pt x="31840" y="104116"/>
                      <a:pt x="31840" y="104116"/>
                    </a:cubicBezTo>
                    <a:cubicBezTo>
                      <a:pt x="31840" y="104116"/>
                      <a:pt x="39463" y="109386"/>
                      <a:pt x="48096" y="110843"/>
                    </a:cubicBezTo>
                    <a:cubicBezTo>
                      <a:pt x="50834" y="111305"/>
                      <a:pt x="53662" y="111463"/>
                      <a:pt x="56248" y="111463"/>
                    </a:cubicBezTo>
                    <a:cubicBezTo>
                      <a:pt x="61815" y="111463"/>
                      <a:pt x="66258" y="110731"/>
                      <a:pt x="66258" y="110731"/>
                    </a:cubicBezTo>
                    <a:lnTo>
                      <a:pt x="66258" y="110731"/>
                    </a:lnTo>
                    <a:lnTo>
                      <a:pt x="63568" y="119027"/>
                    </a:lnTo>
                    <a:cubicBezTo>
                      <a:pt x="63568" y="119027"/>
                      <a:pt x="57401" y="121718"/>
                      <a:pt x="55831" y="124969"/>
                    </a:cubicBezTo>
                    <a:cubicBezTo>
                      <a:pt x="54261" y="128220"/>
                      <a:pt x="46863" y="140553"/>
                      <a:pt x="46863" y="140553"/>
                    </a:cubicBezTo>
                    <a:lnTo>
                      <a:pt x="52132" y="144813"/>
                    </a:lnTo>
                    <a:cubicBezTo>
                      <a:pt x="52132" y="144813"/>
                      <a:pt x="57625" y="140553"/>
                      <a:pt x="65361" y="136629"/>
                    </a:cubicBezTo>
                    <a:cubicBezTo>
                      <a:pt x="73097" y="132705"/>
                      <a:pt x="75003" y="129902"/>
                      <a:pt x="77245" y="125306"/>
                    </a:cubicBezTo>
                    <a:cubicBezTo>
                      <a:pt x="79487" y="120710"/>
                      <a:pt x="82290" y="111964"/>
                      <a:pt x="82403" y="111179"/>
                    </a:cubicBezTo>
                    <a:cubicBezTo>
                      <a:pt x="82515" y="110395"/>
                      <a:pt x="84756" y="108378"/>
                      <a:pt x="85093" y="103557"/>
                    </a:cubicBezTo>
                    <a:lnTo>
                      <a:pt x="85430" y="98736"/>
                    </a:lnTo>
                    <a:lnTo>
                      <a:pt x="97200" y="88197"/>
                    </a:lnTo>
                    <a:cubicBezTo>
                      <a:pt x="97200" y="88197"/>
                      <a:pt x="106506" y="84497"/>
                      <a:pt x="114241" y="75976"/>
                    </a:cubicBezTo>
                    <a:cubicBezTo>
                      <a:pt x="121976" y="67456"/>
                      <a:pt x="123211" y="63309"/>
                      <a:pt x="123994" y="55685"/>
                    </a:cubicBezTo>
                    <a:cubicBezTo>
                      <a:pt x="124779" y="48061"/>
                      <a:pt x="127919" y="17903"/>
                      <a:pt x="128030" y="17455"/>
                    </a:cubicBezTo>
                    <a:cubicBezTo>
                      <a:pt x="128143" y="17007"/>
                      <a:pt x="129152" y="14764"/>
                      <a:pt x="130498" y="14540"/>
                    </a:cubicBezTo>
                    <a:cubicBezTo>
                      <a:pt x="130520" y="14537"/>
                      <a:pt x="130545" y="14535"/>
                      <a:pt x="130571" y="14535"/>
                    </a:cubicBezTo>
                    <a:cubicBezTo>
                      <a:pt x="132093" y="14535"/>
                      <a:pt x="139259" y="20830"/>
                      <a:pt x="140251" y="21491"/>
                    </a:cubicBezTo>
                    <a:cubicBezTo>
                      <a:pt x="140681" y="21777"/>
                      <a:pt x="141293" y="22002"/>
                      <a:pt x="141873" y="22002"/>
                    </a:cubicBezTo>
                    <a:cubicBezTo>
                      <a:pt x="142653" y="22002"/>
                      <a:pt x="143373" y="21592"/>
                      <a:pt x="143502" y="20369"/>
                    </a:cubicBezTo>
                    <a:cubicBezTo>
                      <a:pt x="143726" y="18240"/>
                      <a:pt x="141933" y="12971"/>
                      <a:pt x="136215" y="7252"/>
                    </a:cubicBezTo>
                    <a:cubicBezTo>
                      <a:pt x="132047" y="3084"/>
                      <a:pt x="128712" y="1478"/>
                      <a:pt x="126690" y="1478"/>
                    </a:cubicBezTo>
                    <a:cubicBezTo>
                      <a:pt x="125938" y="1478"/>
                      <a:pt x="125368" y="1700"/>
                      <a:pt x="125003" y="2095"/>
                    </a:cubicBezTo>
                    <a:cubicBezTo>
                      <a:pt x="123659" y="3552"/>
                      <a:pt x="124555" y="6691"/>
                      <a:pt x="123659" y="11288"/>
                    </a:cubicBezTo>
                    <a:cubicBezTo>
                      <a:pt x="122761" y="15885"/>
                      <a:pt x="117157" y="32478"/>
                      <a:pt x="114354" y="40326"/>
                    </a:cubicBezTo>
                    <a:cubicBezTo>
                      <a:pt x="111550" y="48174"/>
                      <a:pt x="112447" y="58825"/>
                      <a:pt x="112447" y="58825"/>
                    </a:cubicBezTo>
                    <a:cubicBezTo>
                      <a:pt x="112447" y="58825"/>
                      <a:pt x="108635" y="60169"/>
                      <a:pt x="105945" y="62187"/>
                    </a:cubicBezTo>
                    <a:cubicBezTo>
                      <a:pt x="103254" y="64204"/>
                      <a:pt x="99106" y="67008"/>
                      <a:pt x="99106" y="67008"/>
                    </a:cubicBezTo>
                    <a:lnTo>
                      <a:pt x="97985" y="66447"/>
                    </a:lnTo>
                    <a:cubicBezTo>
                      <a:pt x="97985" y="66447"/>
                      <a:pt x="104263" y="60169"/>
                      <a:pt x="106169" y="56581"/>
                    </a:cubicBezTo>
                    <a:cubicBezTo>
                      <a:pt x="108075" y="52993"/>
                      <a:pt x="108635" y="52769"/>
                      <a:pt x="107626" y="50640"/>
                    </a:cubicBezTo>
                    <a:cubicBezTo>
                      <a:pt x="106617" y="48509"/>
                      <a:pt x="98433" y="38195"/>
                      <a:pt x="94845" y="33599"/>
                    </a:cubicBezTo>
                    <a:cubicBezTo>
                      <a:pt x="91258" y="29002"/>
                      <a:pt x="86886" y="21267"/>
                      <a:pt x="85989" y="19025"/>
                    </a:cubicBezTo>
                    <a:cubicBezTo>
                      <a:pt x="85093" y="16782"/>
                      <a:pt x="85205" y="14540"/>
                      <a:pt x="85878" y="12971"/>
                    </a:cubicBezTo>
                    <a:cubicBezTo>
                      <a:pt x="86550" y="11401"/>
                      <a:pt x="92828" y="8261"/>
                      <a:pt x="92941" y="3440"/>
                    </a:cubicBezTo>
                    <a:cubicBezTo>
                      <a:pt x="93002" y="784"/>
                      <a:pt x="92077" y="0"/>
                      <a:pt x="907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2">
                <a:extLst>
                  <a:ext uri="{FF2B5EF4-FFF2-40B4-BE49-F238E27FC236}">
                    <a16:creationId xmlns:a16="http://schemas.microsoft.com/office/drawing/2014/main" id="{3AAAFD2F-06C1-5EFF-31D8-C12634CFEDA8}"/>
                  </a:ext>
                </a:extLst>
              </p:cNvPr>
              <p:cNvSpPr/>
              <p:nvPr/>
            </p:nvSpPr>
            <p:spPr>
              <a:xfrm>
                <a:off x="5321461" y="1224534"/>
                <a:ext cx="2842291" cy="2863221"/>
              </a:xfrm>
              <a:custGeom>
                <a:avLst/>
                <a:gdLst/>
                <a:ahLst/>
                <a:cxnLst/>
                <a:rect l="l" t="t" r="r" b="b"/>
                <a:pathLst>
                  <a:path w="144352" h="145415" extrusionOk="0">
                    <a:moveTo>
                      <a:pt x="91065" y="603"/>
                    </a:moveTo>
                    <a:cubicBezTo>
                      <a:pt x="91483" y="603"/>
                      <a:pt x="91848" y="687"/>
                      <a:pt x="92136" y="896"/>
                    </a:cubicBezTo>
                    <a:cubicBezTo>
                      <a:pt x="92717" y="1318"/>
                      <a:pt x="92993" y="2272"/>
                      <a:pt x="92959" y="3734"/>
                    </a:cubicBezTo>
                    <a:cubicBezTo>
                      <a:pt x="92886" y="6901"/>
                      <a:pt x="90026" y="9320"/>
                      <a:pt x="87940" y="11087"/>
                    </a:cubicBezTo>
                    <a:cubicBezTo>
                      <a:pt x="86946" y="11928"/>
                      <a:pt x="86160" y="12592"/>
                      <a:pt x="85921" y="13152"/>
                    </a:cubicBezTo>
                    <a:cubicBezTo>
                      <a:pt x="85142" y="14970"/>
                      <a:pt x="85182" y="17318"/>
                      <a:pt x="86030" y="19436"/>
                    </a:cubicBezTo>
                    <a:cubicBezTo>
                      <a:pt x="86941" y="21716"/>
                      <a:pt x="91326" y="29468"/>
                      <a:pt x="94929" y="34085"/>
                    </a:cubicBezTo>
                    <a:lnTo>
                      <a:pt x="96559" y="36168"/>
                    </a:lnTo>
                    <a:cubicBezTo>
                      <a:pt x="100394" y="41060"/>
                      <a:pt x="106812" y="49249"/>
                      <a:pt x="107674" y="51069"/>
                    </a:cubicBezTo>
                    <a:cubicBezTo>
                      <a:pt x="108449" y="52705"/>
                      <a:pt x="108264" y="53039"/>
                      <a:pt x="107063" y="55204"/>
                    </a:cubicBezTo>
                    <a:cubicBezTo>
                      <a:pt x="106820" y="55639"/>
                      <a:pt x="106540" y="56144"/>
                      <a:pt x="106222" y="56741"/>
                    </a:cubicBezTo>
                    <a:cubicBezTo>
                      <a:pt x="104361" y="60247"/>
                      <a:pt x="98154" y="66473"/>
                      <a:pt x="98091" y="66536"/>
                    </a:cubicBezTo>
                    <a:cubicBezTo>
                      <a:pt x="97947" y="66681"/>
                      <a:pt x="97987" y="66925"/>
                      <a:pt x="98169" y="67016"/>
                    </a:cubicBezTo>
                    <a:lnTo>
                      <a:pt x="99291" y="67577"/>
                    </a:lnTo>
                    <a:cubicBezTo>
                      <a:pt x="99334" y="67598"/>
                      <a:pt x="99380" y="67609"/>
                      <a:pt x="99426" y="67609"/>
                    </a:cubicBezTo>
                    <a:cubicBezTo>
                      <a:pt x="99484" y="67609"/>
                      <a:pt x="99543" y="67592"/>
                      <a:pt x="99593" y="67557"/>
                    </a:cubicBezTo>
                    <a:cubicBezTo>
                      <a:pt x="99635" y="67530"/>
                      <a:pt x="103779" y="64728"/>
                      <a:pt x="106444" y="62728"/>
                    </a:cubicBezTo>
                    <a:cubicBezTo>
                      <a:pt x="109066" y="60762"/>
                      <a:pt x="112829" y="59421"/>
                      <a:pt x="112866" y="59408"/>
                    </a:cubicBezTo>
                    <a:cubicBezTo>
                      <a:pt x="112995" y="59363"/>
                      <a:pt x="113077" y="59236"/>
                      <a:pt x="113066" y="59100"/>
                    </a:cubicBezTo>
                    <a:cubicBezTo>
                      <a:pt x="113057" y="58994"/>
                      <a:pt x="112206" y="48425"/>
                      <a:pt x="114955" y="40727"/>
                    </a:cubicBezTo>
                    <a:cubicBezTo>
                      <a:pt x="117754" y="32890"/>
                      <a:pt x="123361" y="16314"/>
                      <a:pt x="124273" y="11647"/>
                    </a:cubicBezTo>
                    <a:cubicBezTo>
                      <a:pt x="124665" y="9634"/>
                      <a:pt x="124720" y="7878"/>
                      <a:pt x="124762" y="6468"/>
                    </a:cubicBezTo>
                    <a:cubicBezTo>
                      <a:pt x="124818" y="4654"/>
                      <a:pt x="124857" y="3344"/>
                      <a:pt x="125544" y="2600"/>
                    </a:cubicBezTo>
                    <a:cubicBezTo>
                      <a:pt x="125846" y="2272"/>
                      <a:pt x="126330" y="2092"/>
                      <a:pt x="126942" y="2080"/>
                    </a:cubicBezTo>
                    <a:cubicBezTo>
                      <a:pt x="126966" y="2080"/>
                      <a:pt x="126991" y="2080"/>
                      <a:pt x="127015" y="2080"/>
                    </a:cubicBezTo>
                    <a:cubicBezTo>
                      <a:pt x="129303" y="2080"/>
                      <a:pt x="132754" y="4198"/>
                      <a:pt x="136321" y="7766"/>
                    </a:cubicBezTo>
                    <a:cubicBezTo>
                      <a:pt x="142001" y="13445"/>
                      <a:pt x="143740" y="18576"/>
                      <a:pt x="143522" y="20638"/>
                    </a:cubicBezTo>
                    <a:cubicBezTo>
                      <a:pt x="143457" y="21270"/>
                      <a:pt x="143216" y="21688"/>
                      <a:pt x="142808" y="21878"/>
                    </a:cubicBezTo>
                    <a:cubicBezTo>
                      <a:pt x="142624" y="21965"/>
                      <a:pt x="142412" y="22003"/>
                      <a:pt x="142191" y="22003"/>
                    </a:cubicBezTo>
                    <a:cubicBezTo>
                      <a:pt x="141688" y="22003"/>
                      <a:pt x="141134" y="21807"/>
                      <a:pt x="140737" y="21542"/>
                    </a:cubicBezTo>
                    <a:cubicBezTo>
                      <a:pt x="140494" y="21379"/>
                      <a:pt x="139819" y="20828"/>
                      <a:pt x="138967" y="20130"/>
                    </a:cubicBezTo>
                    <a:cubicBezTo>
                      <a:pt x="134653" y="16602"/>
                      <a:pt x="131916" y="14535"/>
                      <a:pt x="130876" y="14535"/>
                    </a:cubicBezTo>
                    <a:cubicBezTo>
                      <a:pt x="130837" y="14535"/>
                      <a:pt x="130801" y="14538"/>
                      <a:pt x="130767" y="14544"/>
                    </a:cubicBezTo>
                    <a:cubicBezTo>
                      <a:pt x="129283" y="14792"/>
                      <a:pt x="128201" y="17112"/>
                      <a:pt x="128059" y="17682"/>
                    </a:cubicBezTo>
                    <a:cubicBezTo>
                      <a:pt x="127933" y="18184"/>
                      <a:pt x="124567" y="50600"/>
                      <a:pt x="124015" y="55954"/>
                    </a:cubicBezTo>
                    <a:cubicBezTo>
                      <a:pt x="123251" y="63375"/>
                      <a:pt x="122104" y="67520"/>
                      <a:pt x="114337" y="76076"/>
                    </a:cubicBezTo>
                    <a:cubicBezTo>
                      <a:pt x="106742" y="84442"/>
                      <a:pt x="97501" y="88181"/>
                      <a:pt x="97408" y="88218"/>
                    </a:cubicBezTo>
                    <a:cubicBezTo>
                      <a:pt x="97375" y="88231"/>
                      <a:pt x="97345" y="88250"/>
                      <a:pt x="97319" y="88274"/>
                    </a:cubicBezTo>
                    <a:lnTo>
                      <a:pt x="85547" y="98812"/>
                    </a:lnTo>
                    <a:cubicBezTo>
                      <a:pt x="85489" y="98864"/>
                      <a:pt x="85453" y="98936"/>
                      <a:pt x="85447" y="99013"/>
                    </a:cubicBezTo>
                    <a:lnTo>
                      <a:pt x="85112" y="103836"/>
                    </a:lnTo>
                    <a:cubicBezTo>
                      <a:pt x="84872" y="107266"/>
                      <a:pt x="83670" y="109209"/>
                      <a:pt x="82952" y="110371"/>
                    </a:cubicBezTo>
                    <a:cubicBezTo>
                      <a:pt x="82658" y="110847"/>
                      <a:pt x="82463" y="111162"/>
                      <a:pt x="82424" y="111438"/>
                    </a:cubicBezTo>
                    <a:cubicBezTo>
                      <a:pt x="82326" y="112124"/>
                      <a:pt x="79536" y="120879"/>
                      <a:pt x="77294" y="125475"/>
                    </a:cubicBezTo>
                    <a:cubicBezTo>
                      <a:pt x="74991" y="130196"/>
                      <a:pt x="73081" y="132838"/>
                      <a:pt x="65544" y="136662"/>
                    </a:cubicBezTo>
                    <a:cubicBezTo>
                      <a:pt x="58667" y="140150"/>
                      <a:pt x="53494" y="143952"/>
                      <a:pt x="52458" y="144732"/>
                    </a:cubicBezTo>
                    <a:lnTo>
                      <a:pt x="47574" y="140784"/>
                    </a:lnTo>
                    <a:cubicBezTo>
                      <a:pt x="48586" y="139094"/>
                      <a:pt x="54981" y="128383"/>
                      <a:pt x="56422" y="125400"/>
                    </a:cubicBezTo>
                    <a:cubicBezTo>
                      <a:pt x="57925" y="122287"/>
                      <a:pt x="63947" y="119628"/>
                      <a:pt x="64007" y="119602"/>
                    </a:cubicBezTo>
                    <a:cubicBezTo>
                      <a:pt x="64086" y="119568"/>
                      <a:pt x="64146" y="119502"/>
                      <a:pt x="64173" y="119420"/>
                    </a:cubicBezTo>
                    <a:lnTo>
                      <a:pt x="66864" y="111124"/>
                    </a:lnTo>
                    <a:cubicBezTo>
                      <a:pt x="66928" y="110926"/>
                      <a:pt x="66778" y="110731"/>
                      <a:pt x="66580" y="110731"/>
                    </a:cubicBezTo>
                    <a:cubicBezTo>
                      <a:pt x="66563" y="110731"/>
                      <a:pt x="66546" y="110732"/>
                      <a:pt x="66529" y="110735"/>
                    </a:cubicBezTo>
                    <a:cubicBezTo>
                      <a:pt x="66465" y="110745"/>
                      <a:pt x="62037" y="111458"/>
                      <a:pt x="56539" y="111458"/>
                    </a:cubicBezTo>
                    <a:cubicBezTo>
                      <a:pt x="53970" y="111458"/>
                      <a:pt x="51167" y="111302"/>
                      <a:pt x="48466" y="110846"/>
                    </a:cubicBezTo>
                    <a:cubicBezTo>
                      <a:pt x="40002" y="109419"/>
                      <a:pt x="32407" y="104222"/>
                      <a:pt x="32332" y="104169"/>
                    </a:cubicBezTo>
                    <a:cubicBezTo>
                      <a:pt x="32280" y="104133"/>
                      <a:pt x="32221" y="104115"/>
                      <a:pt x="32161" y="104115"/>
                    </a:cubicBezTo>
                    <a:cubicBezTo>
                      <a:pt x="32103" y="104115"/>
                      <a:pt x="32045" y="104132"/>
                      <a:pt x="31995" y="104165"/>
                    </a:cubicBezTo>
                    <a:cubicBezTo>
                      <a:pt x="28042" y="106771"/>
                      <a:pt x="22041" y="110708"/>
                      <a:pt x="21712" y="110874"/>
                    </a:cubicBezTo>
                    <a:cubicBezTo>
                      <a:pt x="21521" y="110970"/>
                      <a:pt x="21390" y="111219"/>
                      <a:pt x="20667" y="112721"/>
                    </a:cubicBezTo>
                    <a:cubicBezTo>
                      <a:pt x="19235" y="115696"/>
                      <a:pt x="16255" y="121886"/>
                      <a:pt x="12107" y="125952"/>
                    </a:cubicBezTo>
                    <a:cubicBezTo>
                      <a:pt x="7529" y="130438"/>
                      <a:pt x="6559" y="133671"/>
                      <a:pt x="6354" y="134801"/>
                    </a:cubicBezTo>
                    <a:lnTo>
                      <a:pt x="659" y="132157"/>
                    </a:lnTo>
                    <a:cubicBezTo>
                      <a:pt x="991" y="130343"/>
                      <a:pt x="3245" y="118233"/>
                      <a:pt x="5090" y="112695"/>
                    </a:cubicBezTo>
                    <a:cubicBezTo>
                      <a:pt x="7004" y="106956"/>
                      <a:pt x="10788" y="104349"/>
                      <a:pt x="13469" y="102886"/>
                    </a:cubicBezTo>
                    <a:cubicBezTo>
                      <a:pt x="15935" y="101541"/>
                      <a:pt x="21041" y="97205"/>
                      <a:pt x="21256" y="97022"/>
                    </a:cubicBezTo>
                    <a:cubicBezTo>
                      <a:pt x="21303" y="96981"/>
                      <a:pt x="21336" y="96928"/>
                      <a:pt x="21352" y="96869"/>
                    </a:cubicBezTo>
                    <a:cubicBezTo>
                      <a:pt x="21370" y="96801"/>
                      <a:pt x="23168" y="90071"/>
                      <a:pt x="26985" y="86473"/>
                    </a:cubicBezTo>
                    <a:cubicBezTo>
                      <a:pt x="30807" y="82868"/>
                      <a:pt x="39993" y="80403"/>
                      <a:pt x="40084" y="80379"/>
                    </a:cubicBezTo>
                    <a:cubicBezTo>
                      <a:pt x="40128" y="80367"/>
                      <a:pt x="40169" y="80345"/>
                      <a:pt x="40203" y="80317"/>
                    </a:cubicBezTo>
                    <a:cubicBezTo>
                      <a:pt x="46347" y="75051"/>
                      <a:pt x="66427" y="71562"/>
                      <a:pt x="66629" y="71528"/>
                    </a:cubicBezTo>
                    <a:cubicBezTo>
                      <a:pt x="66726" y="71511"/>
                      <a:pt x="66808" y="71448"/>
                      <a:pt x="66851" y="71359"/>
                    </a:cubicBezTo>
                    <a:cubicBezTo>
                      <a:pt x="66859" y="71341"/>
                      <a:pt x="67763" y="69444"/>
                      <a:pt x="69956" y="66594"/>
                    </a:cubicBezTo>
                    <a:cubicBezTo>
                      <a:pt x="72110" y="63792"/>
                      <a:pt x="77925" y="62121"/>
                      <a:pt x="77983" y="62104"/>
                    </a:cubicBezTo>
                    <a:cubicBezTo>
                      <a:pt x="78013" y="62095"/>
                      <a:pt x="78044" y="62082"/>
                      <a:pt x="78070" y="62063"/>
                    </a:cubicBezTo>
                    <a:cubicBezTo>
                      <a:pt x="78092" y="62048"/>
                      <a:pt x="80253" y="60567"/>
                      <a:pt x="84580" y="57462"/>
                    </a:cubicBezTo>
                    <a:cubicBezTo>
                      <a:pt x="88879" y="54375"/>
                      <a:pt x="95453" y="51242"/>
                      <a:pt x="95520" y="51211"/>
                    </a:cubicBezTo>
                    <a:cubicBezTo>
                      <a:pt x="95761" y="51095"/>
                      <a:pt x="95742" y="50746"/>
                      <a:pt x="95490" y="50657"/>
                    </a:cubicBezTo>
                    <a:cubicBezTo>
                      <a:pt x="91282" y="49178"/>
                      <a:pt x="88704" y="43326"/>
                      <a:pt x="86928" y="38393"/>
                    </a:cubicBezTo>
                    <a:cubicBezTo>
                      <a:pt x="84991" y="33014"/>
                      <a:pt x="81187" y="26882"/>
                      <a:pt x="77881" y="23813"/>
                    </a:cubicBezTo>
                    <a:cubicBezTo>
                      <a:pt x="74824" y="20974"/>
                      <a:pt x="73289" y="19549"/>
                      <a:pt x="75043" y="14833"/>
                    </a:cubicBezTo>
                    <a:cubicBezTo>
                      <a:pt x="76810" y="10084"/>
                      <a:pt x="84523" y="2561"/>
                      <a:pt x="87416" y="1559"/>
                    </a:cubicBezTo>
                    <a:lnTo>
                      <a:pt x="87845" y="1409"/>
                    </a:lnTo>
                    <a:cubicBezTo>
                      <a:pt x="88984" y="1010"/>
                      <a:pt x="90150" y="603"/>
                      <a:pt x="91065" y="603"/>
                    </a:cubicBezTo>
                    <a:close/>
                    <a:moveTo>
                      <a:pt x="91069" y="1"/>
                    </a:moveTo>
                    <a:cubicBezTo>
                      <a:pt x="90044" y="1"/>
                      <a:pt x="88832" y="425"/>
                      <a:pt x="87647" y="840"/>
                    </a:cubicBezTo>
                    <a:lnTo>
                      <a:pt x="87220" y="990"/>
                    </a:lnTo>
                    <a:cubicBezTo>
                      <a:pt x="84236" y="2022"/>
                      <a:pt x="76293" y="9750"/>
                      <a:pt x="74480" y="14622"/>
                    </a:cubicBezTo>
                    <a:cubicBezTo>
                      <a:pt x="72586" y="19715"/>
                      <a:pt x="74426" y="21422"/>
                      <a:pt x="77473" y="24252"/>
                    </a:cubicBezTo>
                    <a:cubicBezTo>
                      <a:pt x="80716" y="27264"/>
                      <a:pt x="84455" y="33296"/>
                      <a:pt x="86363" y="38596"/>
                    </a:cubicBezTo>
                    <a:cubicBezTo>
                      <a:pt x="88202" y="43704"/>
                      <a:pt x="90619" y="49109"/>
                      <a:pt x="94652" y="50964"/>
                    </a:cubicBezTo>
                    <a:cubicBezTo>
                      <a:pt x="92909" y="51822"/>
                      <a:pt x="87799" y="54409"/>
                      <a:pt x="84227" y="56973"/>
                    </a:cubicBezTo>
                    <a:cubicBezTo>
                      <a:pt x="80229" y="59844"/>
                      <a:pt x="78083" y="61323"/>
                      <a:pt x="77770" y="61539"/>
                    </a:cubicBezTo>
                    <a:cubicBezTo>
                      <a:pt x="77157" y="61716"/>
                      <a:pt x="71673" y="63374"/>
                      <a:pt x="69478" y="66227"/>
                    </a:cubicBezTo>
                    <a:cubicBezTo>
                      <a:pt x="67562" y="68720"/>
                      <a:pt x="66626" y="70464"/>
                      <a:pt x="66376" y="70961"/>
                    </a:cubicBezTo>
                    <a:cubicBezTo>
                      <a:pt x="64367" y="71313"/>
                      <a:pt x="45970" y="74652"/>
                      <a:pt x="39864" y="79814"/>
                    </a:cubicBezTo>
                    <a:cubicBezTo>
                      <a:pt x="38952" y="80061"/>
                      <a:pt x="30375" y="82449"/>
                      <a:pt x="26572" y="86035"/>
                    </a:cubicBezTo>
                    <a:cubicBezTo>
                      <a:pt x="22832" y="89560"/>
                      <a:pt x="21032" y="95756"/>
                      <a:pt x="20795" y="96623"/>
                    </a:cubicBezTo>
                    <a:cubicBezTo>
                      <a:pt x="20158" y="97161"/>
                      <a:pt x="15438" y="101127"/>
                      <a:pt x="13181" y="102359"/>
                    </a:cubicBezTo>
                    <a:cubicBezTo>
                      <a:pt x="10411" y="103870"/>
                      <a:pt x="6500" y="106565"/>
                      <a:pt x="4520" y="112505"/>
                    </a:cubicBezTo>
                    <a:cubicBezTo>
                      <a:pt x="2518" y="118510"/>
                      <a:pt x="49" y="132142"/>
                      <a:pt x="24" y="132278"/>
                    </a:cubicBezTo>
                    <a:cubicBezTo>
                      <a:pt x="0" y="132413"/>
                      <a:pt x="70" y="132547"/>
                      <a:pt x="193" y="132604"/>
                    </a:cubicBezTo>
                    <a:lnTo>
                      <a:pt x="6471" y="135520"/>
                    </a:lnTo>
                    <a:cubicBezTo>
                      <a:pt x="6513" y="135539"/>
                      <a:pt x="6556" y="135548"/>
                      <a:pt x="6598" y="135548"/>
                    </a:cubicBezTo>
                    <a:cubicBezTo>
                      <a:pt x="6753" y="135548"/>
                      <a:pt x="6893" y="135427"/>
                      <a:pt x="6898" y="135258"/>
                    </a:cubicBezTo>
                    <a:cubicBezTo>
                      <a:pt x="6901" y="135222"/>
                      <a:pt x="7099" y="131700"/>
                      <a:pt x="12526" y="126381"/>
                    </a:cubicBezTo>
                    <a:cubicBezTo>
                      <a:pt x="16750" y="122242"/>
                      <a:pt x="19761" y="115987"/>
                      <a:pt x="21208" y="112982"/>
                    </a:cubicBezTo>
                    <a:cubicBezTo>
                      <a:pt x="21565" y="112241"/>
                      <a:pt x="21901" y="111540"/>
                      <a:pt x="22019" y="111390"/>
                    </a:cubicBezTo>
                    <a:cubicBezTo>
                      <a:pt x="22763" y="110965"/>
                      <a:pt x="30619" y="105791"/>
                      <a:pt x="32158" y="104778"/>
                    </a:cubicBezTo>
                    <a:cubicBezTo>
                      <a:pt x="33336" y="105556"/>
                      <a:pt x="40472" y="110108"/>
                      <a:pt x="48366" y="111440"/>
                    </a:cubicBezTo>
                    <a:cubicBezTo>
                      <a:pt x="51101" y="111902"/>
                      <a:pt x="53937" y="112060"/>
                      <a:pt x="56536" y="112060"/>
                    </a:cubicBezTo>
                    <a:cubicBezTo>
                      <a:pt x="61045" y="112060"/>
                      <a:pt x="64838" y="111585"/>
                      <a:pt x="66143" y="111400"/>
                    </a:cubicBezTo>
                    <a:lnTo>
                      <a:pt x="66143" y="111400"/>
                    </a:lnTo>
                    <a:lnTo>
                      <a:pt x="63642" y="119107"/>
                    </a:lnTo>
                    <a:cubicBezTo>
                      <a:pt x="62729" y="119519"/>
                      <a:pt x="57374" y="122046"/>
                      <a:pt x="55881" y="125138"/>
                    </a:cubicBezTo>
                    <a:cubicBezTo>
                      <a:pt x="54335" y="128341"/>
                      <a:pt x="46999" y="140575"/>
                      <a:pt x="46925" y="140699"/>
                    </a:cubicBezTo>
                    <a:cubicBezTo>
                      <a:pt x="46847" y="140827"/>
                      <a:pt x="46877" y="140993"/>
                      <a:pt x="46993" y="141086"/>
                    </a:cubicBezTo>
                    <a:lnTo>
                      <a:pt x="52262" y="145346"/>
                    </a:lnTo>
                    <a:cubicBezTo>
                      <a:pt x="52316" y="145390"/>
                      <a:pt x="52383" y="145414"/>
                      <a:pt x="52452" y="145414"/>
                    </a:cubicBezTo>
                    <a:cubicBezTo>
                      <a:pt x="52518" y="145414"/>
                      <a:pt x="52582" y="145391"/>
                      <a:pt x="52636" y="145351"/>
                    </a:cubicBezTo>
                    <a:cubicBezTo>
                      <a:pt x="52690" y="145308"/>
                      <a:pt x="58194" y="141063"/>
                      <a:pt x="65817" y="137197"/>
                    </a:cubicBezTo>
                    <a:cubicBezTo>
                      <a:pt x="73783" y="133156"/>
                      <a:pt x="75672" y="130172"/>
                      <a:pt x="77834" y="125738"/>
                    </a:cubicBezTo>
                    <a:cubicBezTo>
                      <a:pt x="80067" y="121160"/>
                      <a:pt x="82892" y="112403"/>
                      <a:pt x="83019" y="111522"/>
                    </a:cubicBezTo>
                    <a:cubicBezTo>
                      <a:pt x="83041" y="111369"/>
                      <a:pt x="83236" y="111054"/>
                      <a:pt x="83464" y="110687"/>
                    </a:cubicBezTo>
                    <a:cubicBezTo>
                      <a:pt x="84162" y="109557"/>
                      <a:pt x="85462" y="107455"/>
                      <a:pt x="85712" y="103877"/>
                    </a:cubicBezTo>
                    <a:lnTo>
                      <a:pt x="86039" y="99178"/>
                    </a:lnTo>
                    <a:lnTo>
                      <a:pt x="97682" y="88755"/>
                    </a:lnTo>
                    <a:cubicBezTo>
                      <a:pt x="98439" y="88443"/>
                      <a:pt x="107384" y="84629"/>
                      <a:pt x="114785" y="76479"/>
                    </a:cubicBezTo>
                    <a:cubicBezTo>
                      <a:pt x="122672" y="67792"/>
                      <a:pt x="123838" y="63573"/>
                      <a:pt x="124615" y="56016"/>
                    </a:cubicBezTo>
                    <a:cubicBezTo>
                      <a:pt x="125434" y="48068"/>
                      <a:pt x="128513" y="18505"/>
                      <a:pt x="128644" y="17828"/>
                    </a:cubicBezTo>
                    <a:cubicBezTo>
                      <a:pt x="128768" y="17331"/>
                      <a:pt x="129750" y="15323"/>
                      <a:pt x="130867" y="15137"/>
                    </a:cubicBezTo>
                    <a:cubicBezTo>
                      <a:pt x="130883" y="15134"/>
                      <a:pt x="130899" y="15133"/>
                      <a:pt x="130917" y="15133"/>
                    </a:cubicBezTo>
                    <a:cubicBezTo>
                      <a:pt x="131917" y="15133"/>
                      <a:pt x="136575" y="18947"/>
                      <a:pt x="138588" y="20594"/>
                    </a:cubicBezTo>
                    <a:cubicBezTo>
                      <a:pt x="139488" y="21331"/>
                      <a:pt x="140138" y="21863"/>
                      <a:pt x="140406" y="22041"/>
                    </a:cubicBezTo>
                    <a:cubicBezTo>
                      <a:pt x="140877" y="22355"/>
                      <a:pt x="141550" y="22602"/>
                      <a:pt x="142198" y="22602"/>
                    </a:cubicBezTo>
                    <a:cubicBezTo>
                      <a:pt x="142500" y="22602"/>
                      <a:pt x="142797" y="22548"/>
                      <a:pt x="143065" y="22421"/>
                    </a:cubicBezTo>
                    <a:cubicBezTo>
                      <a:pt x="143485" y="22225"/>
                      <a:pt x="144010" y="21766"/>
                      <a:pt x="144122" y="20701"/>
                    </a:cubicBezTo>
                    <a:cubicBezTo>
                      <a:pt x="144352" y="18524"/>
                      <a:pt x="142577" y="13169"/>
                      <a:pt x="136748" y="7340"/>
                    </a:cubicBezTo>
                    <a:cubicBezTo>
                      <a:pt x="133014" y="3607"/>
                      <a:pt x="129473" y="1479"/>
                      <a:pt x="127011" y="1479"/>
                    </a:cubicBezTo>
                    <a:cubicBezTo>
                      <a:pt x="126985" y="1479"/>
                      <a:pt x="126958" y="1479"/>
                      <a:pt x="126932" y="1479"/>
                    </a:cubicBezTo>
                    <a:cubicBezTo>
                      <a:pt x="126152" y="1495"/>
                      <a:pt x="125521" y="1741"/>
                      <a:pt x="125105" y="2192"/>
                    </a:cubicBezTo>
                    <a:cubicBezTo>
                      <a:pt x="124266" y="3101"/>
                      <a:pt x="124223" y="4506"/>
                      <a:pt x="124164" y="6449"/>
                    </a:cubicBezTo>
                    <a:cubicBezTo>
                      <a:pt x="124121" y="7838"/>
                      <a:pt x="124069" y="9567"/>
                      <a:pt x="123685" y="11531"/>
                    </a:cubicBezTo>
                    <a:cubicBezTo>
                      <a:pt x="122791" y="16110"/>
                      <a:pt x="117098" y="32946"/>
                      <a:pt x="114392" y="40525"/>
                    </a:cubicBezTo>
                    <a:cubicBezTo>
                      <a:pt x="111827" y="47707"/>
                      <a:pt x="112344" y="57319"/>
                      <a:pt x="112452" y="58919"/>
                    </a:cubicBezTo>
                    <a:cubicBezTo>
                      <a:pt x="111598" y="59238"/>
                      <a:pt x="108447" y="60476"/>
                      <a:pt x="106086" y="62248"/>
                    </a:cubicBezTo>
                    <a:cubicBezTo>
                      <a:pt x="103715" y="64026"/>
                      <a:pt x="100163" y="66445"/>
                      <a:pt x="99405" y="66961"/>
                    </a:cubicBezTo>
                    <a:lnTo>
                      <a:pt x="98812" y="66664"/>
                    </a:lnTo>
                    <a:cubicBezTo>
                      <a:pt x="100088" y="65365"/>
                      <a:pt x="105065" y="60206"/>
                      <a:pt x="106756" y="57022"/>
                    </a:cubicBezTo>
                    <a:cubicBezTo>
                      <a:pt x="107071" y="56428"/>
                      <a:pt x="107350" y="55927"/>
                      <a:pt x="107589" y="55494"/>
                    </a:cubicBezTo>
                    <a:cubicBezTo>
                      <a:pt x="108801" y="53312"/>
                      <a:pt x="109127" y="52727"/>
                      <a:pt x="108219" y="50811"/>
                    </a:cubicBezTo>
                    <a:cubicBezTo>
                      <a:pt x="107329" y="48930"/>
                      <a:pt x="101134" y="41026"/>
                      <a:pt x="97035" y="35796"/>
                    </a:cubicBezTo>
                    <a:lnTo>
                      <a:pt x="95405" y="33714"/>
                    </a:lnTo>
                    <a:cubicBezTo>
                      <a:pt x="91831" y="29137"/>
                      <a:pt x="87489" y="21465"/>
                      <a:pt x="86588" y="19212"/>
                    </a:cubicBezTo>
                    <a:cubicBezTo>
                      <a:pt x="85800" y="17239"/>
                      <a:pt x="85757" y="15061"/>
                      <a:pt x="86474" y="13388"/>
                    </a:cubicBezTo>
                    <a:cubicBezTo>
                      <a:pt x="86658" y="12959"/>
                      <a:pt x="87432" y="12303"/>
                      <a:pt x="88329" y="11544"/>
                    </a:cubicBezTo>
                    <a:cubicBezTo>
                      <a:pt x="90380" y="9808"/>
                      <a:pt x="93480" y="7183"/>
                      <a:pt x="93561" y="3747"/>
                    </a:cubicBezTo>
                    <a:cubicBezTo>
                      <a:pt x="93600" y="2053"/>
                      <a:pt x="93249" y="961"/>
                      <a:pt x="92490" y="409"/>
                    </a:cubicBezTo>
                    <a:cubicBezTo>
                      <a:pt x="92087" y="116"/>
                      <a:pt x="91603" y="1"/>
                      <a:pt x="910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2">
                <a:extLst>
                  <a:ext uri="{FF2B5EF4-FFF2-40B4-BE49-F238E27FC236}">
                    <a16:creationId xmlns:a16="http://schemas.microsoft.com/office/drawing/2014/main" id="{37A9BDE5-2C43-2977-B609-4568AF3F4666}"/>
                  </a:ext>
                </a:extLst>
              </p:cNvPr>
              <p:cNvSpPr/>
              <p:nvPr/>
            </p:nvSpPr>
            <p:spPr>
              <a:xfrm>
                <a:off x="6330180" y="3010870"/>
                <a:ext cx="849171" cy="1070939"/>
              </a:xfrm>
              <a:custGeom>
                <a:avLst/>
                <a:gdLst/>
                <a:ahLst/>
                <a:cxnLst/>
                <a:rect l="l" t="t" r="r" b="b"/>
                <a:pathLst>
                  <a:path w="43127" h="54390" extrusionOk="0">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2">
                <a:extLst>
                  <a:ext uri="{FF2B5EF4-FFF2-40B4-BE49-F238E27FC236}">
                    <a16:creationId xmlns:a16="http://schemas.microsoft.com/office/drawing/2014/main" id="{FD443A1E-A142-6734-7BCA-36353AB649C8}"/>
                  </a:ext>
                </a:extLst>
              </p:cNvPr>
              <p:cNvSpPr/>
              <p:nvPr/>
            </p:nvSpPr>
            <p:spPr>
              <a:xfrm>
                <a:off x="5401225" y="3171855"/>
                <a:ext cx="1242341" cy="715712"/>
              </a:xfrm>
              <a:custGeom>
                <a:avLst/>
                <a:gdLst/>
                <a:ahLst/>
                <a:cxnLst/>
                <a:rect l="l" t="t" r="r" b="b"/>
                <a:pathLst>
                  <a:path w="63095" h="36349" extrusionOk="0">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2">
                <a:extLst>
                  <a:ext uri="{FF2B5EF4-FFF2-40B4-BE49-F238E27FC236}">
                    <a16:creationId xmlns:a16="http://schemas.microsoft.com/office/drawing/2014/main" id="{69855088-18C8-3A9D-D806-6A6F9D956417}"/>
                  </a:ext>
                </a:extLst>
              </p:cNvPr>
              <p:cNvSpPr/>
              <p:nvPr/>
            </p:nvSpPr>
            <p:spPr>
              <a:xfrm>
                <a:off x="5632504" y="2549808"/>
                <a:ext cx="1576815" cy="967015"/>
              </a:xfrm>
              <a:custGeom>
                <a:avLst/>
                <a:gdLst/>
                <a:ahLst/>
                <a:cxnLst/>
                <a:rect l="l" t="t" r="r" b="b"/>
                <a:pathLst>
                  <a:path w="80082" h="49112" extrusionOk="0">
                    <a:moveTo>
                      <a:pt x="57844" y="1"/>
                    </a:moveTo>
                    <a:cubicBezTo>
                      <a:pt x="56428" y="1"/>
                      <a:pt x="54679" y="131"/>
                      <a:pt x="53034" y="301"/>
                    </a:cubicBezTo>
                    <a:cubicBezTo>
                      <a:pt x="51444" y="2525"/>
                      <a:pt x="50781" y="3924"/>
                      <a:pt x="50781" y="3924"/>
                    </a:cubicBezTo>
                    <a:cubicBezTo>
                      <a:pt x="50781" y="3924"/>
                      <a:pt x="30488" y="7401"/>
                      <a:pt x="24210" y="12781"/>
                    </a:cubicBezTo>
                    <a:cubicBezTo>
                      <a:pt x="24210" y="12781"/>
                      <a:pt x="14905" y="15248"/>
                      <a:pt x="10982" y="18948"/>
                    </a:cubicBezTo>
                    <a:cubicBezTo>
                      <a:pt x="7058" y="22647"/>
                      <a:pt x="5264" y="29486"/>
                      <a:pt x="5264" y="29486"/>
                    </a:cubicBezTo>
                    <a:cubicBezTo>
                      <a:pt x="5264" y="29486"/>
                      <a:pt x="2472" y="31861"/>
                      <a:pt x="1" y="33673"/>
                    </a:cubicBezTo>
                    <a:cubicBezTo>
                      <a:pt x="373" y="33647"/>
                      <a:pt x="794" y="33628"/>
                      <a:pt x="1242" y="33628"/>
                    </a:cubicBezTo>
                    <a:cubicBezTo>
                      <a:pt x="3138" y="33628"/>
                      <a:pt x="5540" y="33961"/>
                      <a:pt x="6945" y="35428"/>
                    </a:cubicBezTo>
                    <a:cubicBezTo>
                      <a:pt x="8703" y="37262"/>
                      <a:pt x="8585" y="40499"/>
                      <a:pt x="8332" y="42377"/>
                    </a:cubicBezTo>
                    <a:cubicBezTo>
                      <a:pt x="11376" y="40396"/>
                      <a:pt x="16363" y="37109"/>
                      <a:pt x="16363" y="37109"/>
                    </a:cubicBezTo>
                    <a:cubicBezTo>
                      <a:pt x="16363" y="37109"/>
                      <a:pt x="23986" y="42379"/>
                      <a:pt x="32619" y="43836"/>
                    </a:cubicBezTo>
                    <a:cubicBezTo>
                      <a:pt x="35357" y="44298"/>
                      <a:pt x="38185" y="44456"/>
                      <a:pt x="40771" y="44456"/>
                    </a:cubicBezTo>
                    <a:cubicBezTo>
                      <a:pt x="46338" y="44456"/>
                      <a:pt x="50781" y="43724"/>
                      <a:pt x="50781" y="43724"/>
                    </a:cubicBezTo>
                    <a:lnTo>
                      <a:pt x="50781" y="43724"/>
                    </a:lnTo>
                    <a:lnTo>
                      <a:pt x="50348" y="45059"/>
                    </a:lnTo>
                    <a:cubicBezTo>
                      <a:pt x="51440" y="44242"/>
                      <a:pt x="53389" y="43169"/>
                      <a:pt x="56103" y="43169"/>
                    </a:cubicBezTo>
                    <a:cubicBezTo>
                      <a:pt x="57407" y="43169"/>
                      <a:pt x="58887" y="43416"/>
                      <a:pt x="60534" y="44060"/>
                    </a:cubicBezTo>
                    <a:cubicBezTo>
                      <a:pt x="63325" y="45151"/>
                      <a:pt x="64722" y="47073"/>
                      <a:pt x="65384" y="49112"/>
                    </a:cubicBezTo>
                    <a:cubicBezTo>
                      <a:pt x="66254" y="46572"/>
                      <a:pt x="66874" y="44533"/>
                      <a:pt x="66926" y="44172"/>
                    </a:cubicBezTo>
                    <a:cubicBezTo>
                      <a:pt x="67038" y="43388"/>
                      <a:pt x="69281" y="41371"/>
                      <a:pt x="69616" y="36550"/>
                    </a:cubicBezTo>
                    <a:lnTo>
                      <a:pt x="69953" y="31729"/>
                    </a:lnTo>
                    <a:lnTo>
                      <a:pt x="79872" y="22850"/>
                    </a:lnTo>
                    <a:cubicBezTo>
                      <a:pt x="80082" y="20694"/>
                      <a:pt x="79809" y="17374"/>
                      <a:pt x="77801" y="12782"/>
                    </a:cubicBezTo>
                    <a:cubicBezTo>
                      <a:pt x="73876" y="3813"/>
                      <a:pt x="61319" y="1"/>
                      <a:pt x="57844"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2">
                <a:extLst>
                  <a:ext uri="{FF2B5EF4-FFF2-40B4-BE49-F238E27FC236}">
                    <a16:creationId xmlns:a16="http://schemas.microsoft.com/office/drawing/2014/main" id="{A50187E3-0795-06E5-EEB4-DB3F217C8786}"/>
                  </a:ext>
                </a:extLst>
              </p:cNvPr>
              <p:cNvSpPr/>
              <p:nvPr/>
            </p:nvSpPr>
            <p:spPr>
              <a:xfrm>
                <a:off x="5626046" y="2543901"/>
                <a:ext cx="1588885" cy="978829"/>
              </a:xfrm>
              <a:custGeom>
                <a:avLst/>
                <a:gdLst/>
                <a:ahLst/>
                <a:cxnLst/>
                <a:rect l="l" t="t" r="r" b="b"/>
                <a:pathLst>
                  <a:path w="80695" h="49712" extrusionOk="0">
                    <a:moveTo>
                      <a:pt x="58173" y="601"/>
                    </a:moveTo>
                    <a:cubicBezTo>
                      <a:pt x="61588" y="601"/>
                      <a:pt x="73999" y="4393"/>
                      <a:pt x="77852" y="13202"/>
                    </a:cubicBezTo>
                    <a:cubicBezTo>
                      <a:pt x="79850" y="17768"/>
                      <a:pt x="80081" y="21037"/>
                      <a:pt x="79911" y="23004"/>
                    </a:cubicBezTo>
                    <a:lnTo>
                      <a:pt x="70079" y="31805"/>
                    </a:lnTo>
                    <a:cubicBezTo>
                      <a:pt x="70021" y="31857"/>
                      <a:pt x="69986" y="31929"/>
                      <a:pt x="69980" y="32006"/>
                    </a:cubicBezTo>
                    <a:lnTo>
                      <a:pt x="69643" y="36829"/>
                    </a:lnTo>
                    <a:cubicBezTo>
                      <a:pt x="69405" y="40259"/>
                      <a:pt x="68201" y="42202"/>
                      <a:pt x="67484" y="43364"/>
                    </a:cubicBezTo>
                    <a:cubicBezTo>
                      <a:pt x="67190" y="43839"/>
                      <a:pt x="66994" y="44153"/>
                      <a:pt x="66955" y="44430"/>
                    </a:cubicBezTo>
                    <a:cubicBezTo>
                      <a:pt x="66917" y="44697"/>
                      <a:pt x="66455" y="46264"/>
                      <a:pt x="65697" y="48519"/>
                    </a:cubicBezTo>
                    <a:cubicBezTo>
                      <a:pt x="64805" y="46449"/>
                      <a:pt x="63219" y="44959"/>
                      <a:pt x="60971" y="44081"/>
                    </a:cubicBezTo>
                    <a:cubicBezTo>
                      <a:pt x="59285" y="43422"/>
                      <a:pt x="57767" y="43168"/>
                      <a:pt x="56429" y="43168"/>
                    </a:cubicBezTo>
                    <a:cubicBezTo>
                      <a:pt x="54169" y="43168"/>
                      <a:pt x="52419" y="43893"/>
                      <a:pt x="51232" y="44619"/>
                    </a:cubicBezTo>
                    <a:lnTo>
                      <a:pt x="51395" y="44117"/>
                    </a:lnTo>
                    <a:cubicBezTo>
                      <a:pt x="51459" y="43919"/>
                      <a:pt x="51309" y="43724"/>
                      <a:pt x="51111" y="43724"/>
                    </a:cubicBezTo>
                    <a:cubicBezTo>
                      <a:pt x="51094" y="43724"/>
                      <a:pt x="51077" y="43725"/>
                      <a:pt x="51060" y="43728"/>
                    </a:cubicBezTo>
                    <a:cubicBezTo>
                      <a:pt x="50996" y="43738"/>
                      <a:pt x="46568" y="44451"/>
                      <a:pt x="41070" y="44451"/>
                    </a:cubicBezTo>
                    <a:cubicBezTo>
                      <a:pt x="38501" y="44451"/>
                      <a:pt x="35698" y="44295"/>
                      <a:pt x="32997" y="43839"/>
                    </a:cubicBezTo>
                    <a:cubicBezTo>
                      <a:pt x="24533" y="42412"/>
                      <a:pt x="16938" y="37215"/>
                      <a:pt x="16861" y="37163"/>
                    </a:cubicBezTo>
                    <a:cubicBezTo>
                      <a:pt x="16810" y="37127"/>
                      <a:pt x="16751" y="37109"/>
                      <a:pt x="16691" y="37109"/>
                    </a:cubicBezTo>
                    <a:cubicBezTo>
                      <a:pt x="16633" y="37109"/>
                      <a:pt x="16576" y="37126"/>
                      <a:pt x="16526" y="37159"/>
                    </a:cubicBezTo>
                    <a:cubicBezTo>
                      <a:pt x="16526" y="37159"/>
                      <a:pt x="12089" y="40083"/>
                      <a:pt x="9032" y="42076"/>
                    </a:cubicBezTo>
                    <a:cubicBezTo>
                      <a:pt x="9216" y="40155"/>
                      <a:pt x="9152" y="37254"/>
                      <a:pt x="7491" y="35521"/>
                    </a:cubicBezTo>
                    <a:cubicBezTo>
                      <a:pt x="5997" y="33961"/>
                      <a:pt x="3443" y="33629"/>
                      <a:pt x="1527" y="33629"/>
                    </a:cubicBezTo>
                    <a:cubicBezTo>
                      <a:pt x="1447" y="33629"/>
                      <a:pt x="1368" y="33630"/>
                      <a:pt x="1290" y="33631"/>
                    </a:cubicBezTo>
                    <a:cubicBezTo>
                      <a:pt x="3518" y="31941"/>
                      <a:pt x="5762" y="30036"/>
                      <a:pt x="5787" y="30015"/>
                    </a:cubicBezTo>
                    <a:cubicBezTo>
                      <a:pt x="5834" y="29974"/>
                      <a:pt x="5867" y="29921"/>
                      <a:pt x="5883" y="29862"/>
                    </a:cubicBezTo>
                    <a:cubicBezTo>
                      <a:pt x="5901" y="29794"/>
                      <a:pt x="7699" y="23064"/>
                      <a:pt x="11516" y="19466"/>
                    </a:cubicBezTo>
                    <a:cubicBezTo>
                      <a:pt x="15339" y="15861"/>
                      <a:pt x="24524" y="13396"/>
                      <a:pt x="24617" y="13372"/>
                    </a:cubicBezTo>
                    <a:cubicBezTo>
                      <a:pt x="24659" y="13360"/>
                      <a:pt x="24700" y="13338"/>
                      <a:pt x="24735" y="13310"/>
                    </a:cubicBezTo>
                    <a:cubicBezTo>
                      <a:pt x="30878" y="8044"/>
                      <a:pt x="50958" y="4555"/>
                      <a:pt x="51160" y="4521"/>
                    </a:cubicBezTo>
                    <a:cubicBezTo>
                      <a:pt x="51256" y="4504"/>
                      <a:pt x="51339" y="4442"/>
                      <a:pt x="51382" y="4353"/>
                    </a:cubicBezTo>
                    <a:cubicBezTo>
                      <a:pt x="51387" y="4340"/>
                      <a:pt x="52032" y="2995"/>
                      <a:pt x="53528" y="887"/>
                    </a:cubicBezTo>
                    <a:cubicBezTo>
                      <a:pt x="55394" y="697"/>
                      <a:pt x="56955" y="601"/>
                      <a:pt x="58173" y="601"/>
                    </a:cubicBezTo>
                    <a:close/>
                    <a:moveTo>
                      <a:pt x="58172" y="1"/>
                    </a:moveTo>
                    <a:cubicBezTo>
                      <a:pt x="56905" y="1"/>
                      <a:pt x="55276" y="102"/>
                      <a:pt x="53331" y="303"/>
                    </a:cubicBezTo>
                    <a:cubicBezTo>
                      <a:pt x="53245" y="312"/>
                      <a:pt x="53167" y="357"/>
                      <a:pt x="53117" y="427"/>
                    </a:cubicBezTo>
                    <a:cubicBezTo>
                      <a:pt x="51799" y="2271"/>
                      <a:pt x="51116" y="3544"/>
                      <a:pt x="50907" y="3954"/>
                    </a:cubicBezTo>
                    <a:cubicBezTo>
                      <a:pt x="48902" y="4306"/>
                      <a:pt x="30502" y="7645"/>
                      <a:pt x="24395" y="12808"/>
                    </a:cubicBezTo>
                    <a:cubicBezTo>
                      <a:pt x="23484" y="13055"/>
                      <a:pt x="14906" y="15442"/>
                      <a:pt x="11104" y="19028"/>
                    </a:cubicBezTo>
                    <a:cubicBezTo>
                      <a:pt x="7364" y="22554"/>
                      <a:pt x="5564" y="28751"/>
                      <a:pt x="5326" y="29616"/>
                    </a:cubicBezTo>
                    <a:cubicBezTo>
                      <a:pt x="4876" y="29998"/>
                      <a:pt x="2368" y="32105"/>
                      <a:pt x="151" y="33730"/>
                    </a:cubicBezTo>
                    <a:cubicBezTo>
                      <a:pt x="43" y="33810"/>
                      <a:pt x="0" y="33951"/>
                      <a:pt x="46" y="34077"/>
                    </a:cubicBezTo>
                    <a:cubicBezTo>
                      <a:pt x="90" y="34195"/>
                      <a:pt x="203" y="34273"/>
                      <a:pt x="328" y="34273"/>
                    </a:cubicBezTo>
                    <a:cubicBezTo>
                      <a:pt x="336" y="34273"/>
                      <a:pt x="343" y="34273"/>
                      <a:pt x="350" y="34272"/>
                    </a:cubicBezTo>
                    <a:cubicBezTo>
                      <a:pt x="704" y="34246"/>
                      <a:pt x="1116" y="34227"/>
                      <a:pt x="1561" y="34227"/>
                    </a:cubicBezTo>
                    <a:cubicBezTo>
                      <a:pt x="3362" y="34227"/>
                      <a:pt x="5715" y="34536"/>
                      <a:pt x="7056" y="35936"/>
                    </a:cubicBezTo>
                    <a:cubicBezTo>
                      <a:pt x="8742" y="37695"/>
                      <a:pt x="8599" y="40889"/>
                      <a:pt x="8363" y="42637"/>
                    </a:cubicBezTo>
                    <a:cubicBezTo>
                      <a:pt x="8337" y="42830"/>
                      <a:pt x="8490" y="42978"/>
                      <a:pt x="8660" y="42978"/>
                    </a:cubicBezTo>
                    <a:cubicBezTo>
                      <a:pt x="8715" y="42978"/>
                      <a:pt x="8771" y="42963"/>
                      <a:pt x="8824" y="42929"/>
                    </a:cubicBezTo>
                    <a:cubicBezTo>
                      <a:pt x="11539" y="41162"/>
                      <a:pt x="15798" y="38357"/>
                      <a:pt x="16689" y="37770"/>
                    </a:cubicBezTo>
                    <a:cubicBezTo>
                      <a:pt x="17867" y="38549"/>
                      <a:pt x="25003" y="43101"/>
                      <a:pt x="32897" y="44432"/>
                    </a:cubicBezTo>
                    <a:cubicBezTo>
                      <a:pt x="35633" y="44894"/>
                      <a:pt x="38471" y="45052"/>
                      <a:pt x="41071" y="45052"/>
                    </a:cubicBezTo>
                    <a:cubicBezTo>
                      <a:pt x="45578" y="45052"/>
                      <a:pt x="49369" y="44578"/>
                      <a:pt x="50674" y="44393"/>
                    </a:cubicBezTo>
                    <a:lnTo>
                      <a:pt x="50674" y="44393"/>
                    </a:lnTo>
                    <a:lnTo>
                      <a:pt x="50390" y="45267"/>
                    </a:lnTo>
                    <a:cubicBezTo>
                      <a:pt x="50350" y="45391"/>
                      <a:pt x="50394" y="45528"/>
                      <a:pt x="50501" y="45604"/>
                    </a:cubicBezTo>
                    <a:cubicBezTo>
                      <a:pt x="50553" y="45641"/>
                      <a:pt x="50614" y="45660"/>
                      <a:pt x="50675" y="45660"/>
                    </a:cubicBezTo>
                    <a:cubicBezTo>
                      <a:pt x="50739" y="45660"/>
                      <a:pt x="50803" y="45640"/>
                      <a:pt x="50856" y="45600"/>
                    </a:cubicBezTo>
                    <a:cubicBezTo>
                      <a:pt x="51923" y="44803"/>
                      <a:pt x="53809" y="43771"/>
                      <a:pt x="56432" y="43771"/>
                    </a:cubicBezTo>
                    <a:cubicBezTo>
                      <a:pt x="57703" y="43771"/>
                      <a:pt x="59146" y="44013"/>
                      <a:pt x="60753" y="44641"/>
                    </a:cubicBezTo>
                    <a:cubicBezTo>
                      <a:pt x="63104" y="45560"/>
                      <a:pt x="64676" y="47196"/>
                      <a:pt x="65426" y="49504"/>
                    </a:cubicBezTo>
                    <a:cubicBezTo>
                      <a:pt x="65466" y="49628"/>
                      <a:pt x="65580" y="49711"/>
                      <a:pt x="65709" y="49712"/>
                    </a:cubicBezTo>
                    <a:lnTo>
                      <a:pt x="65711" y="49712"/>
                    </a:lnTo>
                    <a:cubicBezTo>
                      <a:pt x="65839" y="49712"/>
                      <a:pt x="65954" y="49631"/>
                      <a:pt x="65996" y="49509"/>
                    </a:cubicBezTo>
                    <a:cubicBezTo>
                      <a:pt x="66791" y="47188"/>
                      <a:pt x="67489" y="44948"/>
                      <a:pt x="67550" y="44515"/>
                    </a:cubicBezTo>
                    <a:cubicBezTo>
                      <a:pt x="67573" y="44362"/>
                      <a:pt x="67768" y="44047"/>
                      <a:pt x="67995" y="43680"/>
                    </a:cubicBezTo>
                    <a:cubicBezTo>
                      <a:pt x="68693" y="42550"/>
                      <a:pt x="69994" y="40448"/>
                      <a:pt x="70244" y="36870"/>
                    </a:cubicBezTo>
                    <a:lnTo>
                      <a:pt x="70571" y="32170"/>
                    </a:lnTo>
                    <a:lnTo>
                      <a:pt x="80400" y="23373"/>
                    </a:lnTo>
                    <a:cubicBezTo>
                      <a:pt x="80455" y="23322"/>
                      <a:pt x="80489" y="23253"/>
                      <a:pt x="80498" y="23178"/>
                    </a:cubicBezTo>
                    <a:cubicBezTo>
                      <a:pt x="80694" y="21153"/>
                      <a:pt x="80492" y="17737"/>
                      <a:pt x="78403" y="12961"/>
                    </a:cubicBezTo>
                    <a:cubicBezTo>
                      <a:pt x="74439" y="3901"/>
                      <a:pt x="61681" y="1"/>
                      <a:pt x="5817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2">
                <a:extLst>
                  <a:ext uri="{FF2B5EF4-FFF2-40B4-BE49-F238E27FC236}">
                    <a16:creationId xmlns:a16="http://schemas.microsoft.com/office/drawing/2014/main" id="{371178E0-72D7-97CD-6603-AE1AC41E2170}"/>
                  </a:ext>
                </a:extLst>
              </p:cNvPr>
              <p:cNvSpPr/>
              <p:nvPr/>
            </p:nvSpPr>
            <p:spPr>
              <a:xfrm>
                <a:off x="5401225" y="3171855"/>
                <a:ext cx="1242341" cy="715712"/>
              </a:xfrm>
              <a:custGeom>
                <a:avLst/>
                <a:gdLst/>
                <a:ahLst/>
                <a:cxnLst/>
                <a:rect l="l" t="t" r="r" b="b"/>
                <a:pathLst>
                  <a:path w="63095" h="36349" extrusionOk="0">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2">
                <a:extLst>
                  <a:ext uri="{FF2B5EF4-FFF2-40B4-BE49-F238E27FC236}">
                    <a16:creationId xmlns:a16="http://schemas.microsoft.com/office/drawing/2014/main" id="{AA9F6C2F-66AB-F298-6CA8-D9C5733968FE}"/>
                  </a:ext>
                </a:extLst>
              </p:cNvPr>
              <p:cNvSpPr/>
              <p:nvPr/>
            </p:nvSpPr>
            <p:spPr>
              <a:xfrm>
                <a:off x="6330180" y="3010870"/>
                <a:ext cx="849171" cy="1070939"/>
              </a:xfrm>
              <a:custGeom>
                <a:avLst/>
                <a:gdLst/>
                <a:ahLst/>
                <a:cxnLst/>
                <a:rect l="l" t="t" r="r" b="b"/>
                <a:pathLst>
                  <a:path w="43127" h="54390" extrusionOk="0">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2">
                <a:extLst>
                  <a:ext uri="{FF2B5EF4-FFF2-40B4-BE49-F238E27FC236}">
                    <a16:creationId xmlns:a16="http://schemas.microsoft.com/office/drawing/2014/main" id="{B1CCC4F2-9792-A01E-B915-E214D5B9CF21}"/>
                  </a:ext>
                </a:extLst>
              </p:cNvPr>
              <p:cNvSpPr/>
              <p:nvPr/>
            </p:nvSpPr>
            <p:spPr>
              <a:xfrm>
                <a:off x="6591033" y="3117885"/>
                <a:ext cx="123043" cy="274498"/>
              </a:xfrm>
              <a:custGeom>
                <a:avLst/>
                <a:gdLst/>
                <a:ahLst/>
                <a:cxnLst/>
                <a:rect l="l" t="t" r="r" b="b"/>
                <a:pathLst>
                  <a:path w="6249" h="13941" extrusionOk="0">
                    <a:moveTo>
                      <a:pt x="5906" y="1"/>
                    </a:moveTo>
                    <a:cubicBezTo>
                      <a:pt x="5856" y="1"/>
                      <a:pt x="5804" y="14"/>
                      <a:pt x="5758" y="41"/>
                    </a:cubicBezTo>
                    <a:cubicBezTo>
                      <a:pt x="5615" y="126"/>
                      <a:pt x="2275" y="2174"/>
                      <a:pt x="1136" y="6614"/>
                    </a:cubicBezTo>
                    <a:cubicBezTo>
                      <a:pt x="0" y="11041"/>
                      <a:pt x="1217" y="13660"/>
                      <a:pt x="1269" y="13769"/>
                    </a:cubicBezTo>
                    <a:cubicBezTo>
                      <a:pt x="1319" y="13874"/>
                      <a:pt x="1424" y="13940"/>
                      <a:pt x="1539" y="13940"/>
                    </a:cubicBezTo>
                    <a:cubicBezTo>
                      <a:pt x="1761" y="13940"/>
                      <a:pt x="1905" y="13710"/>
                      <a:pt x="1811" y="13511"/>
                    </a:cubicBezTo>
                    <a:cubicBezTo>
                      <a:pt x="1799" y="13486"/>
                      <a:pt x="641" y="10963"/>
                      <a:pt x="1718" y="6763"/>
                    </a:cubicBezTo>
                    <a:cubicBezTo>
                      <a:pt x="2793" y="2570"/>
                      <a:pt x="6034" y="575"/>
                      <a:pt x="6066" y="556"/>
                    </a:cubicBezTo>
                    <a:cubicBezTo>
                      <a:pt x="6205" y="470"/>
                      <a:pt x="6248" y="287"/>
                      <a:pt x="6164" y="147"/>
                    </a:cubicBezTo>
                    <a:cubicBezTo>
                      <a:pt x="6108" y="53"/>
                      <a:pt x="6008" y="1"/>
                      <a:pt x="590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2">
                <a:extLst>
                  <a:ext uri="{FF2B5EF4-FFF2-40B4-BE49-F238E27FC236}">
                    <a16:creationId xmlns:a16="http://schemas.microsoft.com/office/drawing/2014/main" id="{01E9AD52-8286-0DB5-63A5-BCEAD4AF0FB0}"/>
                  </a:ext>
                </a:extLst>
              </p:cNvPr>
              <p:cNvSpPr/>
              <p:nvPr/>
            </p:nvSpPr>
            <p:spPr>
              <a:xfrm>
                <a:off x="5854607" y="2454292"/>
                <a:ext cx="782796" cy="448558"/>
              </a:xfrm>
              <a:custGeom>
                <a:avLst/>
                <a:gdLst/>
                <a:ahLst/>
                <a:cxnLst/>
                <a:rect l="l" t="t" r="r" b="b"/>
                <a:pathLst>
                  <a:path w="39756" h="22781" extrusionOk="0">
                    <a:moveTo>
                      <a:pt x="18196" y="0"/>
                    </a:moveTo>
                    <a:cubicBezTo>
                      <a:pt x="13076" y="0"/>
                      <a:pt x="8222" y="1483"/>
                      <a:pt x="6165" y="3092"/>
                    </a:cubicBezTo>
                    <a:cubicBezTo>
                      <a:pt x="3272" y="5357"/>
                      <a:pt x="5914" y="6112"/>
                      <a:pt x="7297" y="6489"/>
                    </a:cubicBezTo>
                    <a:cubicBezTo>
                      <a:pt x="8682" y="6866"/>
                      <a:pt x="4530" y="7118"/>
                      <a:pt x="2391" y="9508"/>
                    </a:cubicBezTo>
                    <a:cubicBezTo>
                      <a:pt x="252" y="11898"/>
                      <a:pt x="1" y="16176"/>
                      <a:pt x="1763" y="17183"/>
                    </a:cubicBezTo>
                    <a:cubicBezTo>
                      <a:pt x="2083" y="17366"/>
                      <a:pt x="2511" y="17441"/>
                      <a:pt x="2998" y="17441"/>
                    </a:cubicBezTo>
                    <a:cubicBezTo>
                      <a:pt x="5187" y="17441"/>
                      <a:pt x="8555" y="15925"/>
                      <a:pt x="8555" y="15925"/>
                    </a:cubicBezTo>
                    <a:lnTo>
                      <a:pt x="9815" y="16804"/>
                    </a:lnTo>
                    <a:lnTo>
                      <a:pt x="22646" y="13534"/>
                    </a:lnTo>
                    <a:lnTo>
                      <a:pt x="22771" y="14415"/>
                    </a:lnTo>
                    <a:cubicBezTo>
                      <a:pt x="22851" y="14975"/>
                      <a:pt x="24812" y="15077"/>
                      <a:pt x="26521" y="15077"/>
                    </a:cubicBezTo>
                    <a:cubicBezTo>
                      <a:pt x="27501" y="15077"/>
                      <a:pt x="28398" y="15044"/>
                      <a:pt x="28811" y="15044"/>
                    </a:cubicBezTo>
                    <a:cubicBezTo>
                      <a:pt x="29942" y="15044"/>
                      <a:pt x="30949" y="20201"/>
                      <a:pt x="32711" y="21711"/>
                    </a:cubicBezTo>
                    <a:cubicBezTo>
                      <a:pt x="33591" y="22466"/>
                      <a:pt x="34408" y="22780"/>
                      <a:pt x="35132" y="22780"/>
                    </a:cubicBezTo>
                    <a:cubicBezTo>
                      <a:pt x="35855" y="22780"/>
                      <a:pt x="36484" y="22466"/>
                      <a:pt x="36987" y="21963"/>
                    </a:cubicBezTo>
                    <a:cubicBezTo>
                      <a:pt x="37995" y="20958"/>
                      <a:pt x="39756" y="18566"/>
                      <a:pt x="39503" y="15925"/>
                    </a:cubicBezTo>
                    <a:cubicBezTo>
                      <a:pt x="39252" y="13282"/>
                      <a:pt x="38120" y="12150"/>
                      <a:pt x="38120" y="12150"/>
                    </a:cubicBezTo>
                    <a:cubicBezTo>
                      <a:pt x="38120" y="12150"/>
                      <a:pt x="38875" y="11521"/>
                      <a:pt x="38372" y="10515"/>
                    </a:cubicBezTo>
                    <a:cubicBezTo>
                      <a:pt x="38228" y="10227"/>
                      <a:pt x="37879" y="10124"/>
                      <a:pt x="37454" y="10124"/>
                    </a:cubicBezTo>
                    <a:cubicBezTo>
                      <a:pt x="36390" y="10124"/>
                      <a:pt x="34850" y="10767"/>
                      <a:pt x="34850" y="10767"/>
                    </a:cubicBezTo>
                    <a:cubicBezTo>
                      <a:pt x="34850" y="10767"/>
                      <a:pt x="34850" y="10138"/>
                      <a:pt x="34346" y="8376"/>
                    </a:cubicBezTo>
                    <a:cubicBezTo>
                      <a:pt x="33843" y="6615"/>
                      <a:pt x="31326" y="2841"/>
                      <a:pt x="24408" y="828"/>
                    </a:cubicBezTo>
                    <a:cubicBezTo>
                      <a:pt x="22406" y="246"/>
                      <a:pt x="20279" y="0"/>
                      <a:pt x="1819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2">
                <a:extLst>
                  <a:ext uri="{FF2B5EF4-FFF2-40B4-BE49-F238E27FC236}">
                    <a16:creationId xmlns:a16="http://schemas.microsoft.com/office/drawing/2014/main" id="{FC493336-B076-6866-8507-A0EC8286E7EF}"/>
                  </a:ext>
                </a:extLst>
              </p:cNvPr>
              <p:cNvSpPr/>
              <p:nvPr/>
            </p:nvSpPr>
            <p:spPr>
              <a:xfrm>
                <a:off x="5855474" y="2448267"/>
                <a:ext cx="787521" cy="460608"/>
              </a:xfrm>
              <a:custGeom>
                <a:avLst/>
                <a:gdLst/>
                <a:ahLst/>
                <a:cxnLst/>
                <a:rect l="l" t="t" r="r" b="b"/>
                <a:pathLst>
                  <a:path w="39996" h="23393" extrusionOk="0">
                    <a:moveTo>
                      <a:pt x="18192" y="616"/>
                    </a:moveTo>
                    <a:cubicBezTo>
                      <a:pt x="20244" y="616"/>
                      <a:pt x="22331" y="855"/>
                      <a:pt x="24279" y="1422"/>
                    </a:cubicBezTo>
                    <a:cubicBezTo>
                      <a:pt x="30853" y="3334"/>
                      <a:pt x="33491" y="6938"/>
                      <a:pt x="34014" y="8765"/>
                    </a:cubicBezTo>
                    <a:cubicBezTo>
                      <a:pt x="34491" y="10440"/>
                      <a:pt x="34504" y="11067"/>
                      <a:pt x="34504" y="11072"/>
                    </a:cubicBezTo>
                    <a:cubicBezTo>
                      <a:pt x="34504" y="11173"/>
                      <a:pt x="34554" y="11266"/>
                      <a:pt x="34637" y="11322"/>
                    </a:cubicBezTo>
                    <a:cubicBezTo>
                      <a:pt x="34688" y="11356"/>
                      <a:pt x="34746" y="11373"/>
                      <a:pt x="34804" y="11373"/>
                    </a:cubicBezTo>
                    <a:cubicBezTo>
                      <a:pt x="34843" y="11373"/>
                      <a:pt x="34882" y="11365"/>
                      <a:pt x="34919" y="11349"/>
                    </a:cubicBezTo>
                    <a:cubicBezTo>
                      <a:pt x="35705" y="11022"/>
                      <a:pt x="36755" y="10730"/>
                      <a:pt x="37427" y="10730"/>
                    </a:cubicBezTo>
                    <a:cubicBezTo>
                      <a:pt x="37745" y="10730"/>
                      <a:pt x="37978" y="10796"/>
                      <a:pt x="38058" y="10955"/>
                    </a:cubicBezTo>
                    <a:cubicBezTo>
                      <a:pt x="38438" y="11715"/>
                      <a:pt x="37939" y="12177"/>
                      <a:pt x="37882" y="12224"/>
                    </a:cubicBezTo>
                    <a:cubicBezTo>
                      <a:pt x="37747" y="12338"/>
                      <a:pt x="37738" y="12542"/>
                      <a:pt x="37862" y="12668"/>
                    </a:cubicBezTo>
                    <a:cubicBezTo>
                      <a:pt x="37872" y="12678"/>
                      <a:pt x="38922" y="13774"/>
                      <a:pt x="39159" y="16259"/>
                    </a:cubicBezTo>
                    <a:cubicBezTo>
                      <a:pt x="39376" y="18529"/>
                      <a:pt x="37987" y="20800"/>
                      <a:pt x="36731" y="22056"/>
                    </a:cubicBezTo>
                    <a:cubicBezTo>
                      <a:pt x="36243" y="22544"/>
                      <a:pt x="35688" y="22787"/>
                      <a:pt x="35091" y="22787"/>
                    </a:cubicBezTo>
                    <a:cubicBezTo>
                      <a:pt x="34392" y="22787"/>
                      <a:pt x="33635" y="22454"/>
                      <a:pt x="32861" y="21789"/>
                    </a:cubicBezTo>
                    <a:cubicBezTo>
                      <a:pt x="32035" y="21081"/>
                      <a:pt x="31356" y="19444"/>
                      <a:pt x="30757" y="18000"/>
                    </a:cubicBezTo>
                    <a:cubicBezTo>
                      <a:pt x="30046" y="16288"/>
                      <a:pt x="29533" y="15049"/>
                      <a:pt x="28766" y="15049"/>
                    </a:cubicBezTo>
                    <a:lnTo>
                      <a:pt x="28767" y="15050"/>
                    </a:lnTo>
                    <a:cubicBezTo>
                      <a:pt x="28602" y="15050"/>
                      <a:pt x="28364" y="15055"/>
                      <a:pt x="28073" y="15060"/>
                    </a:cubicBezTo>
                    <a:cubicBezTo>
                      <a:pt x="27534" y="15072"/>
                      <a:pt x="27050" y="15078"/>
                      <a:pt x="26616" y="15078"/>
                    </a:cubicBezTo>
                    <a:cubicBezTo>
                      <a:pt x="23890" y="15078"/>
                      <a:pt x="23138" y="14863"/>
                      <a:pt x="23025" y="14679"/>
                    </a:cubicBezTo>
                    <a:lnTo>
                      <a:pt x="22899" y="13798"/>
                    </a:lnTo>
                    <a:cubicBezTo>
                      <a:pt x="22887" y="13714"/>
                      <a:pt x="22840" y="13638"/>
                      <a:pt x="22769" y="13590"/>
                    </a:cubicBezTo>
                    <a:cubicBezTo>
                      <a:pt x="22719" y="13556"/>
                      <a:pt x="22661" y="13539"/>
                      <a:pt x="22603" y="13539"/>
                    </a:cubicBezTo>
                    <a:cubicBezTo>
                      <a:pt x="22577" y="13539"/>
                      <a:pt x="22552" y="13542"/>
                      <a:pt x="22527" y="13549"/>
                    </a:cubicBezTo>
                    <a:lnTo>
                      <a:pt x="9829" y="16786"/>
                    </a:lnTo>
                    <a:lnTo>
                      <a:pt x="8683" y="15984"/>
                    </a:lnTo>
                    <a:cubicBezTo>
                      <a:pt x="8632" y="15948"/>
                      <a:pt x="8572" y="15930"/>
                      <a:pt x="8511" y="15930"/>
                    </a:cubicBezTo>
                    <a:cubicBezTo>
                      <a:pt x="8469" y="15930"/>
                      <a:pt x="8427" y="15938"/>
                      <a:pt x="8388" y="15956"/>
                    </a:cubicBezTo>
                    <a:cubicBezTo>
                      <a:pt x="7303" y="16444"/>
                      <a:pt x="4652" y="17447"/>
                      <a:pt x="2945" y="17447"/>
                    </a:cubicBezTo>
                    <a:cubicBezTo>
                      <a:pt x="2511" y="17447"/>
                      <a:pt x="2138" y="17382"/>
                      <a:pt x="1867" y="17227"/>
                    </a:cubicBezTo>
                    <a:cubicBezTo>
                      <a:pt x="1389" y="16954"/>
                      <a:pt x="1051" y="16347"/>
                      <a:pt x="917" y="15518"/>
                    </a:cubicBezTo>
                    <a:cubicBezTo>
                      <a:pt x="667" y="13980"/>
                      <a:pt x="1156" y="11596"/>
                      <a:pt x="2571" y="10014"/>
                    </a:cubicBezTo>
                    <a:cubicBezTo>
                      <a:pt x="3762" y="8684"/>
                      <a:pt x="5621" y="8039"/>
                      <a:pt x="6731" y="7654"/>
                    </a:cubicBezTo>
                    <a:cubicBezTo>
                      <a:pt x="7517" y="7381"/>
                      <a:pt x="7841" y="7268"/>
                      <a:pt x="7831" y="6938"/>
                    </a:cubicBezTo>
                    <a:cubicBezTo>
                      <a:pt x="7820" y="6638"/>
                      <a:pt x="7479" y="6545"/>
                      <a:pt x="7333" y="6505"/>
                    </a:cubicBezTo>
                    <a:cubicBezTo>
                      <a:pt x="6662" y="6321"/>
                      <a:pt x="5265" y="5940"/>
                      <a:pt x="5132" y="5284"/>
                    </a:cubicBezTo>
                    <a:cubicBezTo>
                      <a:pt x="5049" y="4871"/>
                      <a:pt x="5455" y="4302"/>
                      <a:pt x="6306" y="3634"/>
                    </a:cubicBezTo>
                    <a:cubicBezTo>
                      <a:pt x="8316" y="2062"/>
                      <a:pt x="13145" y="616"/>
                      <a:pt x="18192" y="616"/>
                    </a:cubicBezTo>
                    <a:close/>
                    <a:moveTo>
                      <a:pt x="18124" y="1"/>
                    </a:moveTo>
                    <a:cubicBezTo>
                      <a:pt x="12953" y="1"/>
                      <a:pt x="8061" y="1499"/>
                      <a:pt x="5936" y="3162"/>
                    </a:cubicBezTo>
                    <a:cubicBezTo>
                      <a:pt x="4864" y="4001"/>
                      <a:pt x="4408" y="4733"/>
                      <a:pt x="4543" y="5402"/>
                    </a:cubicBezTo>
                    <a:cubicBezTo>
                      <a:pt x="4723" y="6298"/>
                      <a:pt x="5916" y="6728"/>
                      <a:pt x="6819" y="6986"/>
                    </a:cubicBezTo>
                    <a:cubicBezTo>
                      <a:pt x="6727" y="7019"/>
                      <a:pt x="6629" y="7054"/>
                      <a:pt x="6534" y="7086"/>
                    </a:cubicBezTo>
                    <a:cubicBezTo>
                      <a:pt x="5368" y="7490"/>
                      <a:pt x="3418" y="8167"/>
                      <a:pt x="2123" y="9614"/>
                    </a:cubicBezTo>
                    <a:cubicBezTo>
                      <a:pt x="742" y="11158"/>
                      <a:pt x="1" y="13626"/>
                      <a:pt x="324" y="15614"/>
                    </a:cubicBezTo>
                    <a:cubicBezTo>
                      <a:pt x="490" y="16641"/>
                      <a:pt x="921" y="17380"/>
                      <a:pt x="1569" y="17750"/>
                    </a:cubicBezTo>
                    <a:cubicBezTo>
                      <a:pt x="1939" y="17961"/>
                      <a:pt x="2424" y="18046"/>
                      <a:pt x="2968" y="18046"/>
                    </a:cubicBezTo>
                    <a:cubicBezTo>
                      <a:pt x="4950" y="18046"/>
                      <a:pt x="7710" y="16908"/>
                      <a:pt x="8478" y="16573"/>
                    </a:cubicBezTo>
                    <a:lnTo>
                      <a:pt x="9597" y="17357"/>
                    </a:lnTo>
                    <a:cubicBezTo>
                      <a:pt x="9648" y="17392"/>
                      <a:pt x="9707" y="17411"/>
                      <a:pt x="9768" y="17411"/>
                    </a:cubicBezTo>
                    <a:cubicBezTo>
                      <a:pt x="9793" y="17411"/>
                      <a:pt x="9819" y="17408"/>
                      <a:pt x="9844" y="17401"/>
                    </a:cubicBezTo>
                    <a:lnTo>
                      <a:pt x="22351" y="14213"/>
                    </a:lnTo>
                    <a:lnTo>
                      <a:pt x="22430" y="14763"/>
                    </a:lnTo>
                    <a:cubicBezTo>
                      <a:pt x="22532" y="15479"/>
                      <a:pt x="23923" y="15681"/>
                      <a:pt x="26474" y="15681"/>
                    </a:cubicBezTo>
                    <a:cubicBezTo>
                      <a:pt x="26968" y="15681"/>
                      <a:pt x="27506" y="15673"/>
                      <a:pt x="28086" y="15660"/>
                    </a:cubicBezTo>
                    <a:cubicBezTo>
                      <a:pt x="28371" y="15654"/>
                      <a:pt x="28606" y="15650"/>
                      <a:pt x="28766" y="15650"/>
                    </a:cubicBezTo>
                    <a:cubicBezTo>
                      <a:pt x="29131" y="15650"/>
                      <a:pt x="29750" y="17141"/>
                      <a:pt x="30202" y="18230"/>
                    </a:cubicBezTo>
                    <a:cubicBezTo>
                      <a:pt x="30826" y="19737"/>
                      <a:pt x="31536" y="21444"/>
                      <a:pt x="32471" y="22246"/>
                    </a:cubicBezTo>
                    <a:cubicBezTo>
                      <a:pt x="33472" y="23104"/>
                      <a:pt x="34349" y="23392"/>
                      <a:pt x="35076" y="23392"/>
                    </a:cubicBezTo>
                    <a:cubicBezTo>
                      <a:pt x="36084" y="23392"/>
                      <a:pt x="36801" y="22837"/>
                      <a:pt x="37155" y="22481"/>
                    </a:cubicBezTo>
                    <a:cubicBezTo>
                      <a:pt x="38505" y="21133"/>
                      <a:pt x="39995" y="18681"/>
                      <a:pt x="39759" y="16202"/>
                    </a:cubicBezTo>
                    <a:cubicBezTo>
                      <a:pt x="39560" y="14111"/>
                      <a:pt x="38826" y="12924"/>
                      <a:pt x="38475" y="12465"/>
                    </a:cubicBezTo>
                    <a:cubicBezTo>
                      <a:pt x="38749" y="12099"/>
                      <a:pt x="38981" y="11456"/>
                      <a:pt x="38596" y="10687"/>
                    </a:cubicBezTo>
                    <a:cubicBezTo>
                      <a:pt x="38390" y="10274"/>
                      <a:pt x="37926" y="10131"/>
                      <a:pt x="37385" y="10131"/>
                    </a:cubicBezTo>
                    <a:cubicBezTo>
                      <a:pt x="36589" y="10131"/>
                      <a:pt x="35624" y="10440"/>
                      <a:pt x="35063" y="10649"/>
                    </a:cubicBezTo>
                    <a:cubicBezTo>
                      <a:pt x="35008" y="10270"/>
                      <a:pt x="34881" y="9617"/>
                      <a:pt x="34591" y="8600"/>
                    </a:cubicBezTo>
                    <a:cubicBezTo>
                      <a:pt x="34438" y="8063"/>
                      <a:pt x="32850" y="3289"/>
                      <a:pt x="24448" y="846"/>
                    </a:cubicBezTo>
                    <a:cubicBezTo>
                      <a:pt x="22407" y="252"/>
                      <a:pt x="20242" y="1"/>
                      <a:pt x="1812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2">
                <a:extLst>
                  <a:ext uri="{FF2B5EF4-FFF2-40B4-BE49-F238E27FC236}">
                    <a16:creationId xmlns:a16="http://schemas.microsoft.com/office/drawing/2014/main" id="{96BCC4B7-B59D-59B6-D6FE-C95C057E2167}"/>
                  </a:ext>
                </a:extLst>
              </p:cNvPr>
              <p:cNvSpPr/>
              <p:nvPr/>
            </p:nvSpPr>
            <p:spPr>
              <a:xfrm>
                <a:off x="6281368" y="2972494"/>
                <a:ext cx="275955" cy="385215"/>
              </a:xfrm>
              <a:custGeom>
                <a:avLst/>
                <a:gdLst/>
                <a:ahLst/>
                <a:cxnLst/>
                <a:rect l="l" t="t" r="r" b="b"/>
                <a:pathLst>
                  <a:path w="14015" h="19564" extrusionOk="0">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2">
                <a:extLst>
                  <a:ext uri="{FF2B5EF4-FFF2-40B4-BE49-F238E27FC236}">
                    <a16:creationId xmlns:a16="http://schemas.microsoft.com/office/drawing/2014/main" id="{552A88B1-00F3-2FE6-F36E-CCBA8959C60F}"/>
                  </a:ext>
                </a:extLst>
              </p:cNvPr>
              <p:cNvSpPr/>
              <p:nvPr/>
            </p:nvSpPr>
            <p:spPr>
              <a:xfrm>
                <a:off x="6285011" y="2966547"/>
                <a:ext cx="277688" cy="397069"/>
              </a:xfrm>
              <a:custGeom>
                <a:avLst/>
                <a:gdLst/>
                <a:ahLst/>
                <a:cxnLst/>
                <a:rect l="l" t="t" r="r" b="b"/>
                <a:pathLst>
                  <a:path w="14103" h="20166" extrusionOk="0">
                    <a:moveTo>
                      <a:pt x="12429" y="602"/>
                    </a:moveTo>
                    <a:cubicBezTo>
                      <a:pt x="12484" y="606"/>
                      <a:pt x="12570" y="722"/>
                      <a:pt x="12636" y="971"/>
                    </a:cubicBezTo>
                    <a:cubicBezTo>
                      <a:pt x="12680" y="1547"/>
                      <a:pt x="13420" y="11801"/>
                      <a:pt x="10541" y="16918"/>
                    </a:cubicBezTo>
                    <a:cubicBezTo>
                      <a:pt x="9675" y="18456"/>
                      <a:pt x="8531" y="19333"/>
                      <a:pt x="7138" y="19524"/>
                    </a:cubicBezTo>
                    <a:cubicBezTo>
                      <a:pt x="6933" y="19552"/>
                      <a:pt x="6728" y="19565"/>
                      <a:pt x="6523" y="19565"/>
                    </a:cubicBezTo>
                    <a:cubicBezTo>
                      <a:pt x="4188" y="19565"/>
                      <a:pt x="1922" y="17848"/>
                      <a:pt x="1262" y="17189"/>
                    </a:cubicBezTo>
                    <a:cubicBezTo>
                      <a:pt x="832" y="16759"/>
                      <a:pt x="2594" y="14832"/>
                      <a:pt x="4008" y="13284"/>
                    </a:cubicBezTo>
                    <a:cubicBezTo>
                      <a:pt x="5801" y="11324"/>
                      <a:pt x="7833" y="9101"/>
                      <a:pt x="8617" y="7085"/>
                    </a:cubicBezTo>
                    <a:cubicBezTo>
                      <a:pt x="10109" y="3245"/>
                      <a:pt x="11808" y="602"/>
                      <a:pt x="12414" y="602"/>
                    </a:cubicBezTo>
                    <a:lnTo>
                      <a:pt x="12415" y="602"/>
                    </a:lnTo>
                    <a:cubicBezTo>
                      <a:pt x="12418" y="602"/>
                      <a:pt x="12421" y="603"/>
                      <a:pt x="12424" y="603"/>
                    </a:cubicBezTo>
                    <a:cubicBezTo>
                      <a:pt x="12425" y="603"/>
                      <a:pt x="12427" y="603"/>
                      <a:pt x="12429" y="602"/>
                    </a:cubicBezTo>
                    <a:close/>
                    <a:moveTo>
                      <a:pt x="12425" y="1"/>
                    </a:moveTo>
                    <a:cubicBezTo>
                      <a:pt x="10746" y="1"/>
                      <a:pt x="8166" y="6585"/>
                      <a:pt x="8057" y="6867"/>
                    </a:cubicBezTo>
                    <a:cubicBezTo>
                      <a:pt x="7314" y="8778"/>
                      <a:pt x="5322" y="10956"/>
                      <a:pt x="3565" y="12880"/>
                    </a:cubicBezTo>
                    <a:cubicBezTo>
                      <a:pt x="1496" y="15142"/>
                      <a:pt x="1" y="16778"/>
                      <a:pt x="836" y="17614"/>
                    </a:cubicBezTo>
                    <a:cubicBezTo>
                      <a:pt x="1545" y="18323"/>
                      <a:pt x="3989" y="20165"/>
                      <a:pt x="6538" y="20165"/>
                    </a:cubicBezTo>
                    <a:cubicBezTo>
                      <a:pt x="6766" y="20165"/>
                      <a:pt x="6995" y="20150"/>
                      <a:pt x="7220" y="20119"/>
                    </a:cubicBezTo>
                    <a:cubicBezTo>
                      <a:pt x="8809" y="19902"/>
                      <a:pt x="10102" y="18923"/>
                      <a:pt x="11065" y="17213"/>
                    </a:cubicBezTo>
                    <a:cubicBezTo>
                      <a:pt x="14103" y="11814"/>
                      <a:pt x="13269" y="1340"/>
                      <a:pt x="13232" y="896"/>
                    </a:cubicBezTo>
                    <a:cubicBezTo>
                      <a:pt x="13231" y="881"/>
                      <a:pt x="13229" y="864"/>
                      <a:pt x="13225" y="849"/>
                    </a:cubicBezTo>
                    <a:cubicBezTo>
                      <a:pt x="13057" y="179"/>
                      <a:pt x="12719" y="19"/>
                      <a:pt x="12465" y="2"/>
                    </a:cubicBezTo>
                    <a:cubicBezTo>
                      <a:pt x="12452" y="1"/>
                      <a:pt x="12439" y="1"/>
                      <a:pt x="1242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2">
                <a:extLst>
                  <a:ext uri="{FF2B5EF4-FFF2-40B4-BE49-F238E27FC236}">
                    <a16:creationId xmlns:a16="http://schemas.microsoft.com/office/drawing/2014/main" id="{FC6937EB-8254-68DF-1580-AA58BEAEBBE6}"/>
                  </a:ext>
                </a:extLst>
              </p:cNvPr>
              <p:cNvSpPr/>
              <p:nvPr/>
            </p:nvSpPr>
            <p:spPr>
              <a:xfrm>
                <a:off x="6281368" y="2972494"/>
                <a:ext cx="275955" cy="385215"/>
              </a:xfrm>
              <a:custGeom>
                <a:avLst/>
                <a:gdLst/>
                <a:ahLst/>
                <a:cxnLst/>
                <a:rect l="l" t="t" r="r" b="b"/>
                <a:pathLst>
                  <a:path w="14015" h="19564" extrusionOk="0">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2">
                <a:extLst>
                  <a:ext uri="{FF2B5EF4-FFF2-40B4-BE49-F238E27FC236}">
                    <a16:creationId xmlns:a16="http://schemas.microsoft.com/office/drawing/2014/main" id="{2709120B-2EEE-DF29-55D3-5B6123D4D612}"/>
                  </a:ext>
                </a:extLst>
              </p:cNvPr>
              <p:cNvSpPr/>
              <p:nvPr/>
            </p:nvSpPr>
            <p:spPr>
              <a:xfrm>
                <a:off x="6023055" y="2656371"/>
                <a:ext cx="619310" cy="693659"/>
              </a:xfrm>
              <a:custGeom>
                <a:avLst/>
                <a:gdLst/>
                <a:ahLst/>
                <a:cxnLst/>
                <a:rect l="l" t="t" r="r" b="b"/>
                <a:pathLst>
                  <a:path w="31453" h="35229" extrusionOk="0">
                    <a:moveTo>
                      <a:pt x="19501" y="0"/>
                    </a:moveTo>
                    <a:cubicBezTo>
                      <a:pt x="19500" y="0"/>
                      <a:pt x="3146" y="4278"/>
                      <a:pt x="0" y="5662"/>
                    </a:cubicBezTo>
                    <a:cubicBezTo>
                      <a:pt x="0" y="5662"/>
                      <a:pt x="253" y="14216"/>
                      <a:pt x="3523" y="23149"/>
                    </a:cubicBezTo>
                    <a:cubicBezTo>
                      <a:pt x="6794" y="32080"/>
                      <a:pt x="12330" y="35100"/>
                      <a:pt x="14720" y="35226"/>
                    </a:cubicBezTo>
                    <a:cubicBezTo>
                      <a:pt x="14753" y="35228"/>
                      <a:pt x="14786" y="35229"/>
                      <a:pt x="14819" y="35229"/>
                    </a:cubicBezTo>
                    <a:cubicBezTo>
                      <a:pt x="17233" y="35229"/>
                      <a:pt x="21667" y="30764"/>
                      <a:pt x="23652" y="26545"/>
                    </a:cubicBezTo>
                    <a:cubicBezTo>
                      <a:pt x="25665" y="22268"/>
                      <a:pt x="27049" y="17362"/>
                      <a:pt x="27049" y="17362"/>
                    </a:cubicBezTo>
                    <a:cubicBezTo>
                      <a:pt x="27049" y="17362"/>
                      <a:pt x="29943" y="16355"/>
                      <a:pt x="30697" y="13713"/>
                    </a:cubicBezTo>
                    <a:cubicBezTo>
                      <a:pt x="31452" y="11071"/>
                      <a:pt x="31326" y="8680"/>
                      <a:pt x="29313" y="8429"/>
                    </a:cubicBezTo>
                    <a:cubicBezTo>
                      <a:pt x="29229" y="8419"/>
                      <a:pt x="29148" y="8414"/>
                      <a:pt x="29068" y="8414"/>
                    </a:cubicBezTo>
                    <a:cubicBezTo>
                      <a:pt x="27228" y="8414"/>
                      <a:pt x="26420" y="11071"/>
                      <a:pt x="26420" y="11071"/>
                    </a:cubicBezTo>
                    <a:cubicBezTo>
                      <a:pt x="26420" y="11071"/>
                      <a:pt x="23904" y="9436"/>
                      <a:pt x="22898" y="6164"/>
                    </a:cubicBezTo>
                    <a:cubicBezTo>
                      <a:pt x="21996" y="3234"/>
                      <a:pt x="23517" y="910"/>
                      <a:pt x="23121" y="910"/>
                    </a:cubicBezTo>
                    <a:cubicBezTo>
                      <a:pt x="23075" y="910"/>
                      <a:pt x="23003" y="941"/>
                      <a:pt x="22898" y="1007"/>
                    </a:cubicBezTo>
                    <a:cubicBezTo>
                      <a:pt x="21976" y="1583"/>
                      <a:pt x="20211" y="3318"/>
                      <a:pt x="19147" y="3318"/>
                    </a:cubicBezTo>
                    <a:cubicBezTo>
                      <a:pt x="19049" y="3318"/>
                      <a:pt x="18956" y="3303"/>
                      <a:pt x="18871" y="3271"/>
                    </a:cubicBezTo>
                    <a:cubicBezTo>
                      <a:pt x="17865" y="2894"/>
                      <a:pt x="19501" y="0"/>
                      <a:pt x="195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2">
                <a:extLst>
                  <a:ext uri="{FF2B5EF4-FFF2-40B4-BE49-F238E27FC236}">
                    <a16:creationId xmlns:a16="http://schemas.microsoft.com/office/drawing/2014/main" id="{0ACBB5CF-0932-B2DB-3CD7-C4BDF8E06895}"/>
                  </a:ext>
                </a:extLst>
              </p:cNvPr>
              <p:cNvSpPr/>
              <p:nvPr/>
            </p:nvSpPr>
            <p:spPr>
              <a:xfrm>
                <a:off x="6017069" y="2650444"/>
                <a:ext cx="630986" cy="705493"/>
              </a:xfrm>
              <a:custGeom>
                <a:avLst/>
                <a:gdLst/>
                <a:ahLst/>
                <a:cxnLst/>
                <a:rect l="l" t="t" r="r" b="b"/>
                <a:pathLst>
                  <a:path w="32046" h="35830" extrusionOk="0">
                    <a:moveTo>
                      <a:pt x="19223" y="765"/>
                    </a:moveTo>
                    <a:lnTo>
                      <a:pt x="19223" y="765"/>
                    </a:lnTo>
                    <a:cubicBezTo>
                      <a:pt x="18856" y="1519"/>
                      <a:pt x="18371" y="2719"/>
                      <a:pt x="18614" y="3386"/>
                    </a:cubicBezTo>
                    <a:cubicBezTo>
                      <a:pt x="18696" y="3612"/>
                      <a:pt x="18854" y="3773"/>
                      <a:pt x="19070" y="3853"/>
                    </a:cubicBezTo>
                    <a:cubicBezTo>
                      <a:pt x="19190" y="3899"/>
                      <a:pt x="19317" y="3920"/>
                      <a:pt x="19451" y="3920"/>
                    </a:cubicBezTo>
                    <a:cubicBezTo>
                      <a:pt x="20305" y="3920"/>
                      <a:pt x="21404" y="3057"/>
                      <a:pt x="22388" y="2285"/>
                    </a:cubicBezTo>
                    <a:cubicBezTo>
                      <a:pt x="22634" y="2092"/>
                      <a:pt x="22871" y="1905"/>
                      <a:pt x="23078" y="1756"/>
                    </a:cubicBezTo>
                    <a:lnTo>
                      <a:pt x="23078" y="1756"/>
                    </a:lnTo>
                    <a:cubicBezTo>
                      <a:pt x="23075" y="1768"/>
                      <a:pt x="23071" y="1780"/>
                      <a:pt x="23068" y="1790"/>
                    </a:cubicBezTo>
                    <a:cubicBezTo>
                      <a:pt x="22791" y="2731"/>
                      <a:pt x="22276" y="4479"/>
                      <a:pt x="22914" y="6554"/>
                    </a:cubicBezTo>
                    <a:cubicBezTo>
                      <a:pt x="23940" y="9892"/>
                      <a:pt x="26453" y="11555"/>
                      <a:pt x="26559" y="11624"/>
                    </a:cubicBezTo>
                    <a:cubicBezTo>
                      <a:pt x="26609" y="11657"/>
                      <a:pt x="26666" y="11674"/>
                      <a:pt x="26723" y="11674"/>
                    </a:cubicBezTo>
                    <a:cubicBezTo>
                      <a:pt x="26758" y="11674"/>
                      <a:pt x="26793" y="11668"/>
                      <a:pt x="26826" y="11655"/>
                    </a:cubicBezTo>
                    <a:cubicBezTo>
                      <a:pt x="26915" y="11623"/>
                      <a:pt x="26984" y="11551"/>
                      <a:pt x="27011" y="11461"/>
                    </a:cubicBezTo>
                    <a:cubicBezTo>
                      <a:pt x="27019" y="11434"/>
                      <a:pt x="27777" y="9016"/>
                      <a:pt x="29373" y="9016"/>
                    </a:cubicBezTo>
                    <a:cubicBezTo>
                      <a:pt x="29440" y="9016"/>
                      <a:pt x="29509" y="9020"/>
                      <a:pt x="29579" y="9029"/>
                    </a:cubicBezTo>
                    <a:cubicBezTo>
                      <a:pt x="30099" y="9094"/>
                      <a:pt x="30476" y="9315"/>
                      <a:pt x="30733" y="9705"/>
                    </a:cubicBezTo>
                    <a:cubicBezTo>
                      <a:pt x="31268" y="10512"/>
                      <a:pt x="31261" y="12013"/>
                      <a:pt x="30713" y="13931"/>
                    </a:cubicBezTo>
                    <a:cubicBezTo>
                      <a:pt x="30011" y="16387"/>
                      <a:pt x="27281" y="17370"/>
                      <a:pt x="27254" y="17379"/>
                    </a:cubicBezTo>
                    <a:cubicBezTo>
                      <a:pt x="27162" y="17411"/>
                      <a:pt x="27091" y="17487"/>
                      <a:pt x="27063" y="17581"/>
                    </a:cubicBezTo>
                    <a:cubicBezTo>
                      <a:pt x="27050" y="17630"/>
                      <a:pt x="25664" y="22512"/>
                      <a:pt x="23684" y="26719"/>
                    </a:cubicBezTo>
                    <a:cubicBezTo>
                      <a:pt x="21708" y="30919"/>
                      <a:pt x="17349" y="35229"/>
                      <a:pt x="15119" y="35229"/>
                    </a:cubicBezTo>
                    <a:cubicBezTo>
                      <a:pt x="15092" y="35229"/>
                      <a:pt x="15066" y="35228"/>
                      <a:pt x="15040" y="35227"/>
                    </a:cubicBezTo>
                    <a:cubicBezTo>
                      <a:pt x="12445" y="35089"/>
                      <a:pt x="7185" y="31745"/>
                      <a:pt x="4110" y="23347"/>
                    </a:cubicBezTo>
                    <a:cubicBezTo>
                      <a:pt x="1171" y="15321"/>
                      <a:pt x="679" y="7508"/>
                      <a:pt x="614" y="6158"/>
                    </a:cubicBezTo>
                    <a:cubicBezTo>
                      <a:pt x="3704" y="4891"/>
                      <a:pt x="16205" y="1563"/>
                      <a:pt x="19223" y="765"/>
                    </a:cubicBezTo>
                    <a:close/>
                    <a:moveTo>
                      <a:pt x="19808" y="0"/>
                    </a:moveTo>
                    <a:cubicBezTo>
                      <a:pt x="19782" y="0"/>
                      <a:pt x="19756" y="4"/>
                      <a:pt x="19729" y="11"/>
                    </a:cubicBezTo>
                    <a:cubicBezTo>
                      <a:pt x="19060" y="185"/>
                      <a:pt x="3315" y="4310"/>
                      <a:pt x="183" y="5686"/>
                    </a:cubicBezTo>
                    <a:cubicBezTo>
                      <a:pt x="72" y="5736"/>
                      <a:pt x="1" y="5849"/>
                      <a:pt x="4" y="5971"/>
                    </a:cubicBezTo>
                    <a:cubicBezTo>
                      <a:pt x="7" y="6058"/>
                      <a:pt x="295" y="14677"/>
                      <a:pt x="3545" y="23553"/>
                    </a:cubicBezTo>
                    <a:cubicBezTo>
                      <a:pt x="5371" y="28538"/>
                      <a:pt x="7820" y="31450"/>
                      <a:pt x="9554" y="33013"/>
                    </a:cubicBezTo>
                    <a:cubicBezTo>
                      <a:pt x="11747" y="34992"/>
                      <a:pt x="13809" y="35764"/>
                      <a:pt x="15008" y="35827"/>
                    </a:cubicBezTo>
                    <a:cubicBezTo>
                      <a:pt x="15046" y="35829"/>
                      <a:pt x="15084" y="35829"/>
                      <a:pt x="15121" y="35829"/>
                    </a:cubicBezTo>
                    <a:cubicBezTo>
                      <a:pt x="17794" y="35829"/>
                      <a:pt x="22325" y="31018"/>
                      <a:pt x="24228" y="26975"/>
                    </a:cubicBezTo>
                    <a:cubicBezTo>
                      <a:pt x="26034" y="23133"/>
                      <a:pt x="27351" y="18738"/>
                      <a:pt x="27599" y="17889"/>
                    </a:cubicBezTo>
                    <a:cubicBezTo>
                      <a:pt x="28225" y="17637"/>
                      <a:pt x="30593" y="16536"/>
                      <a:pt x="31290" y="14096"/>
                    </a:cubicBezTo>
                    <a:cubicBezTo>
                      <a:pt x="31712" y="12618"/>
                      <a:pt x="32045" y="10599"/>
                      <a:pt x="31234" y="9371"/>
                    </a:cubicBezTo>
                    <a:cubicBezTo>
                      <a:pt x="30880" y="8836"/>
                      <a:pt x="30348" y="8519"/>
                      <a:pt x="29654" y="8431"/>
                    </a:cubicBezTo>
                    <a:cubicBezTo>
                      <a:pt x="29557" y="8419"/>
                      <a:pt x="29463" y="8414"/>
                      <a:pt x="29371" y="8414"/>
                    </a:cubicBezTo>
                    <a:cubicBezTo>
                      <a:pt x="27782" y="8414"/>
                      <a:pt x="26901" y="10100"/>
                      <a:pt x="26580" y="10891"/>
                    </a:cubicBezTo>
                    <a:cubicBezTo>
                      <a:pt x="25894" y="10345"/>
                      <a:pt x="24243" y="8828"/>
                      <a:pt x="23489" y="6378"/>
                    </a:cubicBezTo>
                    <a:cubicBezTo>
                      <a:pt x="22904" y="4476"/>
                      <a:pt x="23385" y="2840"/>
                      <a:pt x="23645" y="1961"/>
                    </a:cubicBezTo>
                    <a:cubicBezTo>
                      <a:pt x="23797" y="1445"/>
                      <a:pt x="23880" y="1161"/>
                      <a:pt x="23645" y="983"/>
                    </a:cubicBezTo>
                    <a:cubicBezTo>
                      <a:pt x="23575" y="930"/>
                      <a:pt x="23501" y="910"/>
                      <a:pt x="23428" y="910"/>
                    </a:cubicBezTo>
                    <a:cubicBezTo>
                      <a:pt x="23270" y="910"/>
                      <a:pt x="23120" y="1004"/>
                      <a:pt x="23042" y="1053"/>
                    </a:cubicBezTo>
                    <a:cubicBezTo>
                      <a:pt x="22756" y="1232"/>
                      <a:pt x="22397" y="1513"/>
                      <a:pt x="22017" y="1812"/>
                    </a:cubicBezTo>
                    <a:cubicBezTo>
                      <a:pt x="21236" y="2424"/>
                      <a:pt x="20093" y="3321"/>
                      <a:pt x="19459" y="3321"/>
                    </a:cubicBezTo>
                    <a:cubicBezTo>
                      <a:pt x="19394" y="3321"/>
                      <a:pt x="19334" y="3311"/>
                      <a:pt x="19281" y="3291"/>
                    </a:cubicBezTo>
                    <a:cubicBezTo>
                      <a:pt x="19239" y="3275"/>
                      <a:pt x="19205" y="3250"/>
                      <a:pt x="19180" y="3181"/>
                    </a:cubicBezTo>
                    <a:cubicBezTo>
                      <a:pt x="19003" y="2694"/>
                      <a:pt x="19593" y="1290"/>
                      <a:pt x="20067" y="449"/>
                    </a:cubicBezTo>
                    <a:cubicBezTo>
                      <a:pt x="20184" y="242"/>
                      <a:pt x="20026" y="0"/>
                      <a:pt x="1980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 name="Google Shape;356;p32">
                <a:extLst>
                  <a:ext uri="{FF2B5EF4-FFF2-40B4-BE49-F238E27FC236}">
                    <a16:creationId xmlns:a16="http://schemas.microsoft.com/office/drawing/2014/main" id="{BC24D383-8299-B4E4-E33D-133D4DE72349}"/>
                  </a:ext>
                </a:extLst>
              </p:cNvPr>
              <p:cNvSpPr/>
              <p:nvPr/>
            </p:nvSpPr>
            <p:spPr>
              <a:xfrm>
                <a:off x="6437825" y="2851125"/>
                <a:ext cx="121960" cy="53931"/>
              </a:xfrm>
              <a:custGeom>
                <a:avLst/>
                <a:gdLst/>
                <a:ahLst/>
                <a:cxnLst/>
                <a:rect l="l" t="t" r="r" b="b"/>
                <a:pathLst>
                  <a:path w="6194" h="2739" extrusionOk="0">
                    <a:moveTo>
                      <a:pt x="5854" y="0"/>
                    </a:moveTo>
                    <a:cubicBezTo>
                      <a:pt x="5820" y="0"/>
                      <a:pt x="5784" y="6"/>
                      <a:pt x="5750" y="19"/>
                    </a:cubicBezTo>
                    <a:lnTo>
                      <a:pt x="214" y="2158"/>
                    </a:lnTo>
                    <a:cubicBezTo>
                      <a:pt x="79" y="2210"/>
                      <a:pt x="1" y="2351"/>
                      <a:pt x="27" y="2493"/>
                    </a:cubicBezTo>
                    <a:cubicBezTo>
                      <a:pt x="54" y="2636"/>
                      <a:pt x="177" y="2739"/>
                      <a:pt x="322" y="2739"/>
                    </a:cubicBezTo>
                    <a:cubicBezTo>
                      <a:pt x="360" y="2739"/>
                      <a:pt x="396" y="2732"/>
                      <a:pt x="431" y="2719"/>
                    </a:cubicBezTo>
                    <a:lnTo>
                      <a:pt x="5967" y="580"/>
                    </a:lnTo>
                    <a:cubicBezTo>
                      <a:pt x="6119" y="518"/>
                      <a:pt x="6193" y="346"/>
                      <a:pt x="6134" y="192"/>
                    </a:cubicBezTo>
                    <a:cubicBezTo>
                      <a:pt x="6088" y="73"/>
                      <a:pt x="5975" y="0"/>
                      <a:pt x="585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2">
                <a:extLst>
                  <a:ext uri="{FF2B5EF4-FFF2-40B4-BE49-F238E27FC236}">
                    <a16:creationId xmlns:a16="http://schemas.microsoft.com/office/drawing/2014/main" id="{74ABB684-1CE0-387A-E51F-62C7D1CFC782}"/>
                  </a:ext>
                </a:extLst>
              </p:cNvPr>
              <p:cNvSpPr/>
              <p:nvPr/>
            </p:nvSpPr>
            <p:spPr>
              <a:xfrm>
                <a:off x="5968573" y="2871858"/>
                <a:ext cx="495420" cy="171598"/>
              </a:xfrm>
              <a:custGeom>
                <a:avLst/>
                <a:gdLst/>
                <a:ahLst/>
                <a:cxnLst/>
                <a:rect l="l" t="t" r="r" b="b"/>
                <a:pathLst>
                  <a:path w="25161" h="8715" extrusionOk="0">
                    <a:moveTo>
                      <a:pt x="0" y="1"/>
                    </a:moveTo>
                    <a:lnTo>
                      <a:pt x="0" y="1"/>
                    </a:lnTo>
                    <a:cubicBezTo>
                      <a:pt x="0" y="1"/>
                      <a:pt x="126" y="3524"/>
                      <a:pt x="1888" y="5537"/>
                    </a:cubicBezTo>
                    <a:cubicBezTo>
                      <a:pt x="3154" y="6985"/>
                      <a:pt x="5397" y="7521"/>
                      <a:pt x="7072" y="7521"/>
                    </a:cubicBezTo>
                    <a:cubicBezTo>
                      <a:pt x="7725" y="7521"/>
                      <a:pt x="8292" y="7440"/>
                      <a:pt x="8680" y="7299"/>
                    </a:cubicBezTo>
                    <a:cubicBezTo>
                      <a:pt x="10001" y="6818"/>
                      <a:pt x="9832" y="3247"/>
                      <a:pt x="11126" y="3247"/>
                    </a:cubicBezTo>
                    <a:cubicBezTo>
                      <a:pt x="11188" y="3247"/>
                      <a:pt x="11254" y="3255"/>
                      <a:pt x="11323" y="3272"/>
                    </a:cubicBezTo>
                    <a:cubicBezTo>
                      <a:pt x="12832" y="3649"/>
                      <a:pt x="12581" y="5285"/>
                      <a:pt x="13209" y="6795"/>
                    </a:cubicBezTo>
                    <a:cubicBezTo>
                      <a:pt x="13839" y="8304"/>
                      <a:pt x="14467" y="8178"/>
                      <a:pt x="17236" y="8557"/>
                    </a:cubicBezTo>
                    <a:cubicBezTo>
                      <a:pt x="17985" y="8659"/>
                      <a:pt x="18725" y="8715"/>
                      <a:pt x="19425" y="8715"/>
                    </a:cubicBezTo>
                    <a:cubicBezTo>
                      <a:pt x="21313" y="8715"/>
                      <a:pt x="22917" y="8308"/>
                      <a:pt x="23651" y="7299"/>
                    </a:cubicBezTo>
                    <a:cubicBezTo>
                      <a:pt x="24658" y="5914"/>
                      <a:pt x="25161" y="1637"/>
                      <a:pt x="24154" y="1385"/>
                    </a:cubicBezTo>
                    <a:cubicBezTo>
                      <a:pt x="23958" y="1336"/>
                      <a:pt x="23671" y="1315"/>
                      <a:pt x="23309" y="1315"/>
                    </a:cubicBezTo>
                    <a:cubicBezTo>
                      <a:pt x="21814" y="1315"/>
                      <a:pt x="19041" y="1661"/>
                      <a:pt x="16104" y="1762"/>
                    </a:cubicBezTo>
                    <a:cubicBezTo>
                      <a:pt x="12454" y="1887"/>
                      <a:pt x="11070" y="2014"/>
                      <a:pt x="11070" y="2014"/>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2">
                <a:extLst>
                  <a:ext uri="{FF2B5EF4-FFF2-40B4-BE49-F238E27FC236}">
                    <a16:creationId xmlns:a16="http://schemas.microsoft.com/office/drawing/2014/main" id="{C3E36058-FBD3-DCE2-D59A-92A68F9F077E}"/>
                  </a:ext>
                </a:extLst>
              </p:cNvPr>
              <p:cNvSpPr/>
              <p:nvPr/>
            </p:nvSpPr>
            <p:spPr>
              <a:xfrm>
                <a:off x="5962607" y="2865971"/>
                <a:ext cx="504162" cy="183393"/>
              </a:xfrm>
              <a:custGeom>
                <a:avLst/>
                <a:gdLst/>
                <a:ahLst/>
                <a:cxnLst/>
                <a:rect l="l" t="t" r="r" b="b"/>
                <a:pathLst>
                  <a:path w="25605" h="9314" extrusionOk="0">
                    <a:moveTo>
                      <a:pt x="631" y="665"/>
                    </a:moveTo>
                    <a:lnTo>
                      <a:pt x="11320" y="2610"/>
                    </a:lnTo>
                    <a:cubicBezTo>
                      <a:pt x="11341" y="2612"/>
                      <a:pt x="11361" y="2614"/>
                      <a:pt x="11381" y="2614"/>
                    </a:cubicBezTo>
                    <a:cubicBezTo>
                      <a:pt x="11388" y="2614"/>
                      <a:pt x="11394" y="2613"/>
                      <a:pt x="11401" y="2613"/>
                    </a:cubicBezTo>
                    <a:cubicBezTo>
                      <a:pt x="11415" y="2612"/>
                      <a:pt x="12824" y="2486"/>
                      <a:pt x="16417" y="2362"/>
                    </a:cubicBezTo>
                    <a:cubicBezTo>
                      <a:pt x="17930" y="2310"/>
                      <a:pt x="19387" y="2195"/>
                      <a:pt x="20673" y="2093"/>
                    </a:cubicBezTo>
                    <a:cubicBezTo>
                      <a:pt x="21841" y="2000"/>
                      <a:pt x="22900" y="1916"/>
                      <a:pt x="23625" y="1916"/>
                    </a:cubicBezTo>
                    <a:cubicBezTo>
                      <a:pt x="23955" y="1916"/>
                      <a:pt x="24215" y="1933"/>
                      <a:pt x="24385" y="1975"/>
                    </a:cubicBezTo>
                    <a:cubicBezTo>
                      <a:pt x="24430" y="1987"/>
                      <a:pt x="24501" y="2062"/>
                      <a:pt x="24565" y="2236"/>
                    </a:cubicBezTo>
                    <a:cubicBezTo>
                      <a:pt x="24974" y="3361"/>
                      <a:pt x="24478" y="6366"/>
                      <a:pt x="23711" y="7420"/>
                    </a:cubicBezTo>
                    <a:cubicBezTo>
                      <a:pt x="23099" y="8262"/>
                      <a:pt x="21659" y="8712"/>
                      <a:pt x="19705" y="8712"/>
                    </a:cubicBezTo>
                    <a:cubicBezTo>
                      <a:pt x="19050" y="8712"/>
                      <a:pt x="18337" y="8661"/>
                      <a:pt x="17579" y="8558"/>
                    </a:cubicBezTo>
                    <a:cubicBezTo>
                      <a:pt x="17232" y="8511"/>
                      <a:pt x="16918" y="8470"/>
                      <a:pt x="16633" y="8435"/>
                    </a:cubicBezTo>
                    <a:cubicBezTo>
                      <a:pt x="14679" y="8189"/>
                      <a:pt x="14274" y="8138"/>
                      <a:pt x="13790" y="6979"/>
                    </a:cubicBezTo>
                    <a:cubicBezTo>
                      <a:pt x="13606" y="6538"/>
                      <a:pt x="13501" y="6081"/>
                      <a:pt x="13399" y="5639"/>
                    </a:cubicBezTo>
                    <a:cubicBezTo>
                      <a:pt x="13165" y="4630"/>
                      <a:pt x="12923" y="3585"/>
                      <a:pt x="11698" y="3280"/>
                    </a:cubicBezTo>
                    <a:cubicBezTo>
                      <a:pt x="11605" y="3256"/>
                      <a:pt x="11509" y="3243"/>
                      <a:pt x="11413" y="3243"/>
                    </a:cubicBezTo>
                    <a:lnTo>
                      <a:pt x="11411" y="3243"/>
                    </a:lnTo>
                    <a:cubicBezTo>
                      <a:pt x="10544" y="3243"/>
                      <a:pt x="10208" y="4368"/>
                      <a:pt x="9908" y="5373"/>
                    </a:cubicBezTo>
                    <a:cubicBezTo>
                      <a:pt x="9663" y="6197"/>
                      <a:pt x="9384" y="7132"/>
                      <a:pt x="8881" y="7314"/>
                    </a:cubicBezTo>
                    <a:cubicBezTo>
                      <a:pt x="8510" y="7449"/>
                      <a:pt x="7974" y="7526"/>
                      <a:pt x="7358" y="7526"/>
                    </a:cubicBezTo>
                    <a:cubicBezTo>
                      <a:pt x="5757" y="7526"/>
                      <a:pt x="3616" y="7007"/>
                      <a:pt x="2417" y="5638"/>
                    </a:cubicBezTo>
                    <a:cubicBezTo>
                      <a:pt x="1077" y="4107"/>
                      <a:pt x="720" y="1609"/>
                      <a:pt x="631" y="665"/>
                    </a:cubicBezTo>
                    <a:close/>
                    <a:moveTo>
                      <a:pt x="306" y="0"/>
                    </a:moveTo>
                    <a:cubicBezTo>
                      <a:pt x="234" y="0"/>
                      <a:pt x="163" y="26"/>
                      <a:pt x="107" y="74"/>
                    </a:cubicBezTo>
                    <a:cubicBezTo>
                      <a:pt x="39" y="133"/>
                      <a:pt x="1" y="221"/>
                      <a:pt x="3" y="311"/>
                    </a:cubicBezTo>
                    <a:cubicBezTo>
                      <a:pt x="9" y="460"/>
                      <a:pt x="154" y="3965"/>
                      <a:pt x="1964" y="6034"/>
                    </a:cubicBezTo>
                    <a:cubicBezTo>
                      <a:pt x="3317" y="7579"/>
                      <a:pt x="5621" y="8121"/>
                      <a:pt x="7353" y="8121"/>
                    </a:cubicBezTo>
                    <a:cubicBezTo>
                      <a:pt x="8062" y="8121"/>
                      <a:pt x="8675" y="8030"/>
                      <a:pt x="9088" y="7880"/>
                    </a:cubicBezTo>
                    <a:cubicBezTo>
                      <a:pt x="9874" y="7594"/>
                      <a:pt x="10184" y="6552"/>
                      <a:pt x="10484" y="5544"/>
                    </a:cubicBezTo>
                    <a:cubicBezTo>
                      <a:pt x="10794" y="4506"/>
                      <a:pt x="11020" y="3848"/>
                      <a:pt x="11440" y="3848"/>
                    </a:cubicBezTo>
                    <a:cubicBezTo>
                      <a:pt x="11477" y="3848"/>
                      <a:pt x="11514" y="3853"/>
                      <a:pt x="11554" y="3863"/>
                    </a:cubicBezTo>
                    <a:cubicBezTo>
                      <a:pt x="12380" y="4069"/>
                      <a:pt x="12563" y="4692"/>
                      <a:pt x="12813" y="5775"/>
                    </a:cubicBezTo>
                    <a:cubicBezTo>
                      <a:pt x="12916" y="6219"/>
                      <a:pt x="13032" y="6723"/>
                      <a:pt x="13235" y="7209"/>
                    </a:cubicBezTo>
                    <a:cubicBezTo>
                      <a:pt x="13853" y="8690"/>
                      <a:pt x="14534" y="8776"/>
                      <a:pt x="16557" y="9031"/>
                    </a:cubicBezTo>
                    <a:cubicBezTo>
                      <a:pt x="16841" y="9067"/>
                      <a:pt x="17152" y="9106"/>
                      <a:pt x="17499" y="9153"/>
                    </a:cubicBezTo>
                    <a:cubicBezTo>
                      <a:pt x="18288" y="9261"/>
                      <a:pt x="19028" y="9313"/>
                      <a:pt x="19712" y="9313"/>
                    </a:cubicBezTo>
                    <a:cubicBezTo>
                      <a:pt x="21877" y="9313"/>
                      <a:pt x="23465" y="8781"/>
                      <a:pt x="24197" y="7774"/>
                    </a:cubicBezTo>
                    <a:cubicBezTo>
                      <a:pt x="25082" y="6559"/>
                      <a:pt x="25605" y="3339"/>
                      <a:pt x="25131" y="2032"/>
                    </a:cubicBezTo>
                    <a:cubicBezTo>
                      <a:pt x="25001" y="1675"/>
                      <a:pt x="24799" y="1461"/>
                      <a:pt x="24531" y="1393"/>
                    </a:cubicBezTo>
                    <a:cubicBezTo>
                      <a:pt x="24308" y="1337"/>
                      <a:pt x="23997" y="1314"/>
                      <a:pt x="23606" y="1314"/>
                    </a:cubicBezTo>
                    <a:cubicBezTo>
                      <a:pt x="22874" y="1314"/>
                      <a:pt x="21861" y="1395"/>
                      <a:pt x="20625" y="1494"/>
                    </a:cubicBezTo>
                    <a:cubicBezTo>
                      <a:pt x="19346" y="1595"/>
                      <a:pt x="17897" y="1710"/>
                      <a:pt x="16396" y="1762"/>
                    </a:cubicBezTo>
                    <a:cubicBezTo>
                      <a:pt x="13120" y="1876"/>
                      <a:pt x="11646" y="1990"/>
                      <a:pt x="11389" y="2011"/>
                    </a:cubicBezTo>
                    <a:lnTo>
                      <a:pt x="358" y="5"/>
                    </a:lnTo>
                    <a:cubicBezTo>
                      <a:pt x="341" y="2"/>
                      <a:pt x="323" y="0"/>
                      <a:pt x="30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2">
                <a:extLst>
                  <a:ext uri="{FF2B5EF4-FFF2-40B4-BE49-F238E27FC236}">
                    <a16:creationId xmlns:a16="http://schemas.microsoft.com/office/drawing/2014/main" id="{7F94413D-1E74-6BC3-B687-945134173E93}"/>
                  </a:ext>
                </a:extLst>
              </p:cNvPr>
              <p:cNvSpPr/>
              <p:nvPr/>
            </p:nvSpPr>
            <p:spPr>
              <a:xfrm>
                <a:off x="6240184" y="2917874"/>
                <a:ext cx="212278" cy="118027"/>
              </a:xfrm>
              <a:custGeom>
                <a:avLst/>
                <a:gdLst/>
                <a:ahLst/>
                <a:cxnLst/>
                <a:rect l="l" t="t" r="r" b="b"/>
                <a:pathLst>
                  <a:path w="11026" h="6343" extrusionOk="0">
                    <a:moveTo>
                      <a:pt x="10844" y="0"/>
                    </a:moveTo>
                    <a:lnTo>
                      <a:pt x="0" y="5378"/>
                    </a:lnTo>
                    <a:cubicBezTo>
                      <a:pt x="577" y="5900"/>
                      <a:pt x="1461" y="5917"/>
                      <a:pt x="3420" y="6185"/>
                    </a:cubicBezTo>
                    <a:cubicBezTo>
                      <a:pt x="4169" y="6287"/>
                      <a:pt x="4909" y="6343"/>
                      <a:pt x="5609" y="6343"/>
                    </a:cubicBezTo>
                    <a:cubicBezTo>
                      <a:pt x="7497" y="6343"/>
                      <a:pt x="9101" y="5936"/>
                      <a:pt x="9835" y="4927"/>
                    </a:cubicBezTo>
                    <a:cubicBezTo>
                      <a:pt x="10565" y="3924"/>
                      <a:pt x="11026" y="1410"/>
                      <a:pt x="10844"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2">
                <a:extLst>
                  <a:ext uri="{FF2B5EF4-FFF2-40B4-BE49-F238E27FC236}">
                    <a16:creationId xmlns:a16="http://schemas.microsoft.com/office/drawing/2014/main" id="{91D62844-934A-5F56-EE78-0C1381DF0244}"/>
                  </a:ext>
                </a:extLst>
              </p:cNvPr>
              <p:cNvSpPr/>
              <p:nvPr/>
            </p:nvSpPr>
            <p:spPr>
              <a:xfrm>
                <a:off x="6021965" y="2906225"/>
                <a:ext cx="270247" cy="107458"/>
              </a:xfrm>
              <a:custGeom>
                <a:avLst/>
                <a:gdLst/>
                <a:ahLst/>
                <a:cxnLst/>
                <a:rect l="l" t="t" r="r" b="b"/>
                <a:pathLst>
                  <a:path w="14037" h="5775" extrusionOk="0">
                    <a:moveTo>
                      <a:pt x="14037" y="0"/>
                    </a:moveTo>
                    <a:lnTo>
                      <a:pt x="14037" y="0"/>
                    </a:lnTo>
                    <a:cubicBezTo>
                      <a:pt x="13899" y="5"/>
                      <a:pt x="13760" y="12"/>
                      <a:pt x="13622" y="17"/>
                    </a:cubicBezTo>
                    <a:cubicBezTo>
                      <a:pt x="12538" y="54"/>
                      <a:pt x="11658" y="90"/>
                      <a:pt x="10951" y="125"/>
                    </a:cubicBezTo>
                    <a:lnTo>
                      <a:pt x="1" y="4348"/>
                    </a:lnTo>
                    <a:cubicBezTo>
                      <a:pt x="1302" y="5377"/>
                      <a:pt x="3161" y="5774"/>
                      <a:pt x="4599" y="5774"/>
                    </a:cubicBezTo>
                    <a:cubicBezTo>
                      <a:pt x="5248" y="5774"/>
                      <a:pt x="5812" y="5693"/>
                      <a:pt x="6198" y="5553"/>
                    </a:cubicBezTo>
                    <a:cubicBezTo>
                      <a:pt x="7519" y="5072"/>
                      <a:pt x="7350" y="1501"/>
                      <a:pt x="8644" y="1501"/>
                    </a:cubicBezTo>
                    <a:cubicBezTo>
                      <a:pt x="8706" y="1501"/>
                      <a:pt x="8772" y="1509"/>
                      <a:pt x="8841" y="1526"/>
                    </a:cubicBezTo>
                    <a:cubicBezTo>
                      <a:pt x="9742" y="1751"/>
                      <a:pt x="10015" y="2427"/>
                      <a:pt x="10222" y="3255"/>
                    </a:cubicBezTo>
                    <a:lnTo>
                      <a:pt x="14037"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2">
                <a:extLst>
                  <a:ext uri="{FF2B5EF4-FFF2-40B4-BE49-F238E27FC236}">
                    <a16:creationId xmlns:a16="http://schemas.microsoft.com/office/drawing/2014/main" id="{B5534E37-03E2-A9B7-3831-A4BF827FC119}"/>
                  </a:ext>
                </a:extLst>
              </p:cNvPr>
              <p:cNvSpPr/>
              <p:nvPr/>
            </p:nvSpPr>
            <p:spPr>
              <a:xfrm>
                <a:off x="6163287" y="2984859"/>
                <a:ext cx="96816" cy="153956"/>
              </a:xfrm>
              <a:custGeom>
                <a:avLst/>
                <a:gdLst/>
                <a:ahLst/>
                <a:cxnLst/>
                <a:rect l="l" t="t" r="r" b="b"/>
                <a:pathLst>
                  <a:path w="4917" h="7819" extrusionOk="0">
                    <a:moveTo>
                      <a:pt x="438" y="1"/>
                    </a:moveTo>
                    <a:cubicBezTo>
                      <a:pt x="288" y="4"/>
                      <a:pt x="133" y="123"/>
                      <a:pt x="127" y="289"/>
                    </a:cubicBezTo>
                    <a:cubicBezTo>
                      <a:pt x="125" y="322"/>
                      <a:pt x="1" y="3588"/>
                      <a:pt x="1" y="5584"/>
                    </a:cubicBezTo>
                    <a:cubicBezTo>
                      <a:pt x="1" y="6547"/>
                      <a:pt x="167" y="7128"/>
                      <a:pt x="539" y="7467"/>
                    </a:cubicBezTo>
                    <a:cubicBezTo>
                      <a:pt x="844" y="7744"/>
                      <a:pt x="1254" y="7819"/>
                      <a:pt x="1696" y="7819"/>
                    </a:cubicBezTo>
                    <a:cubicBezTo>
                      <a:pt x="1947" y="7819"/>
                      <a:pt x="2209" y="7795"/>
                      <a:pt x="2467" y="7770"/>
                    </a:cubicBezTo>
                    <a:cubicBezTo>
                      <a:pt x="3927" y="7637"/>
                      <a:pt x="4737" y="6975"/>
                      <a:pt x="4770" y="6947"/>
                    </a:cubicBezTo>
                    <a:cubicBezTo>
                      <a:pt x="4899" y="6841"/>
                      <a:pt x="4916" y="6652"/>
                      <a:pt x="4810" y="6524"/>
                    </a:cubicBezTo>
                    <a:cubicBezTo>
                      <a:pt x="4750" y="6452"/>
                      <a:pt x="4665" y="6415"/>
                      <a:pt x="4579" y="6415"/>
                    </a:cubicBezTo>
                    <a:cubicBezTo>
                      <a:pt x="4511" y="6415"/>
                      <a:pt x="4443" y="6438"/>
                      <a:pt x="4387" y="6485"/>
                    </a:cubicBezTo>
                    <a:cubicBezTo>
                      <a:pt x="4380" y="6490"/>
                      <a:pt x="3675" y="7056"/>
                      <a:pt x="2412" y="7171"/>
                    </a:cubicBezTo>
                    <a:cubicBezTo>
                      <a:pt x="2133" y="7197"/>
                      <a:pt x="1888" y="7217"/>
                      <a:pt x="1678" y="7217"/>
                    </a:cubicBezTo>
                    <a:cubicBezTo>
                      <a:pt x="1349" y="7217"/>
                      <a:pt x="1104" y="7169"/>
                      <a:pt x="943" y="7022"/>
                    </a:cubicBezTo>
                    <a:cubicBezTo>
                      <a:pt x="713" y="6812"/>
                      <a:pt x="602" y="6341"/>
                      <a:pt x="602" y="5584"/>
                    </a:cubicBezTo>
                    <a:cubicBezTo>
                      <a:pt x="602" y="3600"/>
                      <a:pt x="726" y="344"/>
                      <a:pt x="727" y="312"/>
                    </a:cubicBezTo>
                    <a:cubicBezTo>
                      <a:pt x="733" y="146"/>
                      <a:pt x="604" y="6"/>
                      <a:pt x="43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2">
                <a:extLst>
                  <a:ext uri="{FF2B5EF4-FFF2-40B4-BE49-F238E27FC236}">
                    <a16:creationId xmlns:a16="http://schemas.microsoft.com/office/drawing/2014/main" id="{C0F2221F-BE3F-1CEB-9E15-31387BA08ED3}"/>
                  </a:ext>
                </a:extLst>
              </p:cNvPr>
              <p:cNvSpPr/>
              <p:nvPr/>
            </p:nvSpPr>
            <p:spPr>
              <a:xfrm>
                <a:off x="6246852" y="3132928"/>
                <a:ext cx="167227" cy="107803"/>
              </a:xfrm>
              <a:custGeom>
                <a:avLst/>
                <a:gdLst/>
                <a:ahLst/>
                <a:cxnLst/>
                <a:rect l="l" t="t" r="r" b="b"/>
                <a:pathLst>
                  <a:path w="8493" h="5475" extrusionOk="0">
                    <a:moveTo>
                      <a:pt x="5466" y="602"/>
                    </a:moveTo>
                    <a:cubicBezTo>
                      <a:pt x="5587" y="602"/>
                      <a:pt x="5708" y="611"/>
                      <a:pt x="5827" y="627"/>
                    </a:cubicBezTo>
                    <a:cubicBezTo>
                      <a:pt x="6867" y="775"/>
                      <a:pt x="7554" y="1282"/>
                      <a:pt x="7713" y="2016"/>
                    </a:cubicBezTo>
                    <a:cubicBezTo>
                      <a:pt x="7853" y="2665"/>
                      <a:pt x="7553" y="3352"/>
                      <a:pt x="6967" y="3724"/>
                    </a:cubicBezTo>
                    <a:cubicBezTo>
                      <a:pt x="5837" y="4442"/>
                      <a:pt x="3276" y="4874"/>
                      <a:pt x="2009" y="4874"/>
                    </a:cubicBezTo>
                    <a:cubicBezTo>
                      <a:pt x="1754" y="4874"/>
                      <a:pt x="1552" y="4857"/>
                      <a:pt x="1424" y="4821"/>
                    </a:cubicBezTo>
                    <a:cubicBezTo>
                      <a:pt x="1049" y="4714"/>
                      <a:pt x="758" y="4452"/>
                      <a:pt x="681" y="4154"/>
                    </a:cubicBezTo>
                    <a:cubicBezTo>
                      <a:pt x="647" y="4028"/>
                      <a:pt x="641" y="3844"/>
                      <a:pt x="799" y="3687"/>
                    </a:cubicBezTo>
                    <a:cubicBezTo>
                      <a:pt x="809" y="3677"/>
                      <a:pt x="818" y="3666"/>
                      <a:pt x="826" y="3655"/>
                    </a:cubicBezTo>
                    <a:cubicBezTo>
                      <a:pt x="851" y="3622"/>
                      <a:pt x="3149" y="602"/>
                      <a:pt x="5466" y="602"/>
                    </a:cubicBezTo>
                    <a:close/>
                    <a:moveTo>
                      <a:pt x="5469" y="1"/>
                    </a:moveTo>
                    <a:cubicBezTo>
                      <a:pt x="2918" y="1"/>
                      <a:pt x="573" y="2996"/>
                      <a:pt x="358" y="3277"/>
                    </a:cubicBezTo>
                    <a:cubicBezTo>
                      <a:pt x="95" y="3552"/>
                      <a:pt x="0" y="3924"/>
                      <a:pt x="98" y="4305"/>
                    </a:cubicBezTo>
                    <a:cubicBezTo>
                      <a:pt x="230" y="4813"/>
                      <a:pt x="675" y="5232"/>
                      <a:pt x="1259" y="5398"/>
                    </a:cubicBezTo>
                    <a:cubicBezTo>
                      <a:pt x="1437" y="5449"/>
                      <a:pt x="1701" y="5474"/>
                      <a:pt x="2025" y="5474"/>
                    </a:cubicBezTo>
                    <a:cubicBezTo>
                      <a:pt x="3479" y="5474"/>
                      <a:pt x="6108" y="4982"/>
                      <a:pt x="7289" y="4230"/>
                    </a:cubicBezTo>
                    <a:cubicBezTo>
                      <a:pt x="8086" y="3724"/>
                      <a:pt x="8493" y="2783"/>
                      <a:pt x="8300" y="1889"/>
                    </a:cubicBezTo>
                    <a:cubicBezTo>
                      <a:pt x="8085" y="895"/>
                      <a:pt x="7215" y="218"/>
                      <a:pt x="5913" y="32"/>
                    </a:cubicBezTo>
                    <a:cubicBezTo>
                      <a:pt x="5764" y="11"/>
                      <a:pt x="5616" y="1"/>
                      <a:pt x="54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2">
                <a:extLst>
                  <a:ext uri="{FF2B5EF4-FFF2-40B4-BE49-F238E27FC236}">
                    <a16:creationId xmlns:a16="http://schemas.microsoft.com/office/drawing/2014/main" id="{F58B12A7-617A-4A30-FF0C-5981F1374E7F}"/>
                  </a:ext>
                </a:extLst>
              </p:cNvPr>
              <p:cNvSpPr/>
              <p:nvPr/>
            </p:nvSpPr>
            <p:spPr>
              <a:xfrm>
                <a:off x="6254846" y="3150826"/>
                <a:ext cx="141473" cy="68817"/>
              </a:xfrm>
              <a:custGeom>
                <a:avLst/>
                <a:gdLst/>
                <a:ahLst/>
                <a:cxnLst/>
                <a:rect l="l" t="t" r="r" b="b"/>
                <a:pathLst>
                  <a:path w="7185" h="3495" extrusionOk="0">
                    <a:moveTo>
                      <a:pt x="6849" y="1"/>
                    </a:moveTo>
                    <a:cubicBezTo>
                      <a:pt x="6780" y="1"/>
                      <a:pt x="6711" y="24"/>
                      <a:pt x="6655" y="72"/>
                    </a:cubicBezTo>
                    <a:cubicBezTo>
                      <a:pt x="6623" y="99"/>
                      <a:pt x="3422" y="2774"/>
                      <a:pt x="295" y="2893"/>
                    </a:cubicBezTo>
                    <a:cubicBezTo>
                      <a:pt x="130" y="2899"/>
                      <a:pt x="1" y="3036"/>
                      <a:pt x="3" y="3199"/>
                    </a:cubicBezTo>
                    <a:cubicBezTo>
                      <a:pt x="7" y="3363"/>
                      <a:pt x="141" y="3494"/>
                      <a:pt x="303" y="3494"/>
                    </a:cubicBezTo>
                    <a:cubicBezTo>
                      <a:pt x="304" y="3494"/>
                      <a:pt x="305" y="3494"/>
                      <a:pt x="305" y="3494"/>
                    </a:cubicBezTo>
                    <a:lnTo>
                      <a:pt x="317" y="3494"/>
                    </a:lnTo>
                    <a:cubicBezTo>
                      <a:pt x="3654" y="3366"/>
                      <a:pt x="6905" y="647"/>
                      <a:pt x="7042" y="530"/>
                    </a:cubicBezTo>
                    <a:cubicBezTo>
                      <a:pt x="7169" y="424"/>
                      <a:pt x="7185" y="234"/>
                      <a:pt x="7078" y="107"/>
                    </a:cubicBezTo>
                    <a:cubicBezTo>
                      <a:pt x="7019" y="37"/>
                      <a:pt x="6934" y="1"/>
                      <a:pt x="684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2">
                <a:extLst>
                  <a:ext uri="{FF2B5EF4-FFF2-40B4-BE49-F238E27FC236}">
                    <a16:creationId xmlns:a16="http://schemas.microsoft.com/office/drawing/2014/main" id="{789D1ED2-ADC4-7546-9CE4-CE6A74831017}"/>
                  </a:ext>
                </a:extLst>
              </p:cNvPr>
              <p:cNvSpPr/>
              <p:nvPr/>
            </p:nvSpPr>
            <p:spPr>
              <a:xfrm>
                <a:off x="6198946" y="2791739"/>
                <a:ext cx="209068" cy="89373"/>
              </a:xfrm>
              <a:custGeom>
                <a:avLst/>
                <a:gdLst/>
                <a:ahLst/>
                <a:cxnLst/>
                <a:rect l="l" t="t" r="r" b="b"/>
                <a:pathLst>
                  <a:path w="10618" h="4539" extrusionOk="0">
                    <a:moveTo>
                      <a:pt x="6923" y="0"/>
                    </a:moveTo>
                    <a:cubicBezTo>
                      <a:pt x="6677" y="0"/>
                      <a:pt x="6423" y="14"/>
                      <a:pt x="6164" y="45"/>
                    </a:cubicBezTo>
                    <a:cubicBezTo>
                      <a:pt x="4025" y="296"/>
                      <a:pt x="2516" y="2435"/>
                      <a:pt x="1761" y="2812"/>
                    </a:cubicBezTo>
                    <a:cubicBezTo>
                      <a:pt x="1007" y="3189"/>
                      <a:pt x="0" y="3190"/>
                      <a:pt x="0" y="3190"/>
                    </a:cubicBezTo>
                    <a:cubicBezTo>
                      <a:pt x="0" y="3190"/>
                      <a:pt x="1252" y="4538"/>
                      <a:pt x="1987" y="4538"/>
                    </a:cubicBezTo>
                    <a:cubicBezTo>
                      <a:pt x="2092" y="4538"/>
                      <a:pt x="2186" y="4511"/>
                      <a:pt x="2265" y="4448"/>
                    </a:cubicBezTo>
                    <a:cubicBezTo>
                      <a:pt x="2894" y="3944"/>
                      <a:pt x="5158" y="1680"/>
                      <a:pt x="7800" y="1428"/>
                    </a:cubicBezTo>
                    <a:cubicBezTo>
                      <a:pt x="8398" y="1372"/>
                      <a:pt x="8879" y="1353"/>
                      <a:pt x="9262" y="1353"/>
                    </a:cubicBezTo>
                    <a:cubicBezTo>
                      <a:pt x="9948" y="1353"/>
                      <a:pt x="10319" y="1412"/>
                      <a:pt x="10475" y="1412"/>
                    </a:cubicBezTo>
                    <a:cubicBezTo>
                      <a:pt x="10618" y="1412"/>
                      <a:pt x="10581" y="1363"/>
                      <a:pt x="10442" y="1177"/>
                    </a:cubicBezTo>
                    <a:cubicBezTo>
                      <a:pt x="10111" y="734"/>
                      <a:pt x="8710" y="0"/>
                      <a:pt x="692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2">
                <a:extLst>
                  <a:ext uri="{FF2B5EF4-FFF2-40B4-BE49-F238E27FC236}">
                    <a16:creationId xmlns:a16="http://schemas.microsoft.com/office/drawing/2014/main" id="{F7FB1A6A-FEB5-969E-235E-0A1677B662ED}"/>
                  </a:ext>
                </a:extLst>
              </p:cNvPr>
              <p:cNvSpPr/>
              <p:nvPr/>
            </p:nvSpPr>
            <p:spPr>
              <a:xfrm>
                <a:off x="6191090" y="2785773"/>
                <a:ext cx="223206" cy="101226"/>
              </a:xfrm>
              <a:custGeom>
                <a:avLst/>
                <a:gdLst/>
                <a:ahLst/>
                <a:cxnLst/>
                <a:rect l="l" t="t" r="r" b="b"/>
                <a:pathLst>
                  <a:path w="11336" h="5141" extrusionOk="0">
                    <a:moveTo>
                      <a:pt x="7328" y="603"/>
                    </a:moveTo>
                    <a:cubicBezTo>
                      <a:pt x="8652" y="603"/>
                      <a:pt x="9715" y="1022"/>
                      <a:pt x="10257" y="1371"/>
                    </a:cubicBezTo>
                    <a:cubicBezTo>
                      <a:pt x="10092" y="1362"/>
                      <a:pt x="9896" y="1356"/>
                      <a:pt x="9665" y="1356"/>
                    </a:cubicBezTo>
                    <a:cubicBezTo>
                      <a:pt x="9272" y="1356"/>
                      <a:pt x="8779" y="1374"/>
                      <a:pt x="8171" y="1433"/>
                    </a:cubicBezTo>
                    <a:cubicBezTo>
                      <a:pt x="5769" y="1661"/>
                      <a:pt x="3676" y="3479"/>
                      <a:pt x="2782" y="4254"/>
                    </a:cubicBezTo>
                    <a:cubicBezTo>
                      <a:pt x="2657" y="4365"/>
                      <a:pt x="2553" y="4454"/>
                      <a:pt x="2476" y="4515"/>
                    </a:cubicBezTo>
                    <a:cubicBezTo>
                      <a:pt x="2451" y="4535"/>
                      <a:pt x="2418" y="4544"/>
                      <a:pt x="2376" y="4544"/>
                    </a:cubicBezTo>
                    <a:cubicBezTo>
                      <a:pt x="2128" y="4544"/>
                      <a:pt x="1605" y="4215"/>
                      <a:pt x="1076" y="3739"/>
                    </a:cubicBezTo>
                    <a:cubicBezTo>
                      <a:pt x="1441" y="3686"/>
                      <a:pt x="1897" y="3583"/>
                      <a:pt x="2295" y="3384"/>
                    </a:cubicBezTo>
                    <a:cubicBezTo>
                      <a:pt x="2561" y="3251"/>
                      <a:pt x="2864" y="2972"/>
                      <a:pt x="3248" y="2616"/>
                    </a:cubicBezTo>
                    <a:cubicBezTo>
                      <a:pt x="4072" y="1853"/>
                      <a:pt x="5201" y="810"/>
                      <a:pt x="6599" y="645"/>
                    </a:cubicBezTo>
                    <a:cubicBezTo>
                      <a:pt x="6849" y="616"/>
                      <a:pt x="7092" y="603"/>
                      <a:pt x="7328" y="603"/>
                    </a:cubicBezTo>
                    <a:close/>
                    <a:moveTo>
                      <a:pt x="7341" y="1"/>
                    </a:moveTo>
                    <a:cubicBezTo>
                      <a:pt x="7078" y="1"/>
                      <a:pt x="6806" y="16"/>
                      <a:pt x="6528" y="49"/>
                    </a:cubicBezTo>
                    <a:cubicBezTo>
                      <a:pt x="4937" y="236"/>
                      <a:pt x="3675" y="1403"/>
                      <a:pt x="2840" y="2174"/>
                    </a:cubicBezTo>
                    <a:cubicBezTo>
                      <a:pt x="2505" y="2484"/>
                      <a:pt x="2214" y="2752"/>
                      <a:pt x="2026" y="2847"/>
                    </a:cubicBezTo>
                    <a:cubicBezTo>
                      <a:pt x="1346" y="3186"/>
                      <a:pt x="409" y="3192"/>
                      <a:pt x="399" y="3192"/>
                    </a:cubicBezTo>
                    <a:cubicBezTo>
                      <a:pt x="136" y="3192"/>
                      <a:pt x="1" y="3505"/>
                      <a:pt x="179" y="3697"/>
                    </a:cubicBezTo>
                    <a:cubicBezTo>
                      <a:pt x="533" y="4079"/>
                      <a:pt x="1592" y="5140"/>
                      <a:pt x="2392" y="5140"/>
                    </a:cubicBezTo>
                    <a:cubicBezTo>
                      <a:pt x="2559" y="5140"/>
                      <a:pt x="2715" y="5094"/>
                      <a:pt x="2851" y="4986"/>
                    </a:cubicBezTo>
                    <a:cubicBezTo>
                      <a:pt x="2934" y="4920"/>
                      <a:pt x="3043" y="4825"/>
                      <a:pt x="3177" y="4709"/>
                    </a:cubicBezTo>
                    <a:cubicBezTo>
                      <a:pt x="4027" y="3970"/>
                      <a:pt x="6017" y="2241"/>
                      <a:pt x="8228" y="2031"/>
                    </a:cubicBezTo>
                    <a:cubicBezTo>
                      <a:pt x="8816" y="1975"/>
                      <a:pt x="9291" y="1957"/>
                      <a:pt x="9668" y="1957"/>
                    </a:cubicBezTo>
                    <a:cubicBezTo>
                      <a:pt x="10121" y="1957"/>
                      <a:pt x="10432" y="1983"/>
                      <a:pt x="10628" y="1999"/>
                    </a:cubicBezTo>
                    <a:cubicBezTo>
                      <a:pt x="10714" y="2007"/>
                      <a:pt x="10792" y="2013"/>
                      <a:pt x="10863" y="2013"/>
                    </a:cubicBezTo>
                    <a:cubicBezTo>
                      <a:pt x="11025" y="2013"/>
                      <a:pt x="11147" y="1979"/>
                      <a:pt x="11224" y="1838"/>
                    </a:cubicBezTo>
                    <a:cubicBezTo>
                      <a:pt x="11336" y="1638"/>
                      <a:pt x="11212" y="1474"/>
                      <a:pt x="11081" y="1300"/>
                    </a:cubicBezTo>
                    <a:cubicBezTo>
                      <a:pt x="10716" y="812"/>
                      <a:pt x="9262" y="1"/>
                      <a:pt x="73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2">
                <a:extLst>
                  <a:ext uri="{FF2B5EF4-FFF2-40B4-BE49-F238E27FC236}">
                    <a16:creationId xmlns:a16="http://schemas.microsoft.com/office/drawing/2014/main" id="{F962995C-9610-1D90-2F31-B0223CC1EAF4}"/>
                  </a:ext>
                </a:extLst>
              </p:cNvPr>
              <p:cNvSpPr/>
              <p:nvPr/>
            </p:nvSpPr>
            <p:spPr>
              <a:xfrm>
                <a:off x="6020574" y="2819660"/>
                <a:ext cx="121428" cy="48575"/>
              </a:xfrm>
              <a:custGeom>
                <a:avLst/>
                <a:gdLst/>
                <a:ahLst/>
                <a:cxnLst/>
                <a:rect l="l" t="t" r="r" b="b"/>
                <a:pathLst>
                  <a:path w="6167" h="2467" extrusionOk="0">
                    <a:moveTo>
                      <a:pt x="1754" y="0"/>
                    </a:moveTo>
                    <a:cubicBezTo>
                      <a:pt x="1672" y="0"/>
                      <a:pt x="1591" y="4"/>
                      <a:pt x="1511" y="10"/>
                    </a:cubicBezTo>
                    <a:cubicBezTo>
                      <a:pt x="1" y="136"/>
                      <a:pt x="126" y="1141"/>
                      <a:pt x="126" y="1141"/>
                    </a:cubicBezTo>
                    <a:cubicBezTo>
                      <a:pt x="126" y="1141"/>
                      <a:pt x="757" y="1267"/>
                      <a:pt x="2895" y="1897"/>
                    </a:cubicBezTo>
                    <a:cubicBezTo>
                      <a:pt x="4372" y="2332"/>
                      <a:pt x="4889" y="2466"/>
                      <a:pt x="5192" y="2466"/>
                    </a:cubicBezTo>
                    <a:cubicBezTo>
                      <a:pt x="5327" y="2466"/>
                      <a:pt x="5420" y="2439"/>
                      <a:pt x="5537" y="2401"/>
                    </a:cubicBezTo>
                    <a:cubicBezTo>
                      <a:pt x="5914" y="2275"/>
                      <a:pt x="6166" y="1268"/>
                      <a:pt x="6166" y="1268"/>
                    </a:cubicBezTo>
                    <a:lnTo>
                      <a:pt x="6166" y="1268"/>
                    </a:lnTo>
                    <a:cubicBezTo>
                      <a:pt x="6079" y="1355"/>
                      <a:pt x="5965" y="1389"/>
                      <a:pt x="5841" y="1389"/>
                    </a:cubicBezTo>
                    <a:cubicBezTo>
                      <a:pt x="5429" y="1389"/>
                      <a:pt x="4907" y="1016"/>
                      <a:pt x="4907" y="1016"/>
                    </a:cubicBezTo>
                    <a:cubicBezTo>
                      <a:pt x="4907" y="1016"/>
                      <a:pt x="3215" y="0"/>
                      <a:pt x="1754"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2">
                <a:extLst>
                  <a:ext uri="{FF2B5EF4-FFF2-40B4-BE49-F238E27FC236}">
                    <a16:creationId xmlns:a16="http://schemas.microsoft.com/office/drawing/2014/main" id="{32969548-A6F2-3BCA-5787-31DB2125FC47}"/>
                  </a:ext>
                </a:extLst>
              </p:cNvPr>
              <p:cNvSpPr/>
              <p:nvPr/>
            </p:nvSpPr>
            <p:spPr>
              <a:xfrm>
                <a:off x="6016262" y="2813753"/>
                <a:ext cx="132100" cy="60429"/>
              </a:xfrm>
              <a:custGeom>
                <a:avLst/>
                <a:gdLst/>
                <a:ahLst/>
                <a:cxnLst/>
                <a:rect l="l" t="t" r="r" b="b"/>
                <a:pathLst>
                  <a:path w="6709" h="3069" extrusionOk="0">
                    <a:moveTo>
                      <a:pt x="1972" y="602"/>
                    </a:moveTo>
                    <a:cubicBezTo>
                      <a:pt x="3327" y="602"/>
                      <a:pt x="4951" y="1562"/>
                      <a:pt x="4952" y="1562"/>
                    </a:cubicBezTo>
                    <a:cubicBezTo>
                      <a:pt x="5025" y="1615"/>
                      <a:pt x="5477" y="1924"/>
                      <a:pt x="5932" y="1980"/>
                    </a:cubicBezTo>
                    <a:cubicBezTo>
                      <a:pt x="5836" y="2209"/>
                      <a:pt x="5731" y="2385"/>
                      <a:pt x="5661" y="2416"/>
                    </a:cubicBezTo>
                    <a:cubicBezTo>
                      <a:pt x="5577" y="2444"/>
                      <a:pt x="5512" y="2466"/>
                      <a:pt x="5406" y="2466"/>
                    </a:cubicBezTo>
                    <a:cubicBezTo>
                      <a:pt x="5157" y="2466"/>
                      <a:pt x="4682" y="2346"/>
                      <a:pt x="3198" y="1910"/>
                    </a:cubicBezTo>
                    <a:cubicBezTo>
                      <a:pt x="1785" y="1494"/>
                      <a:pt x="1028" y="1297"/>
                      <a:pt x="671" y="1209"/>
                    </a:cubicBezTo>
                    <a:cubicBezTo>
                      <a:pt x="695" y="1132"/>
                      <a:pt x="734" y="1060"/>
                      <a:pt x="786" y="997"/>
                    </a:cubicBezTo>
                    <a:cubicBezTo>
                      <a:pt x="960" y="782"/>
                      <a:pt x="1295" y="648"/>
                      <a:pt x="1755" y="610"/>
                    </a:cubicBezTo>
                    <a:cubicBezTo>
                      <a:pt x="1826" y="604"/>
                      <a:pt x="1899" y="602"/>
                      <a:pt x="1972" y="602"/>
                    </a:cubicBezTo>
                    <a:close/>
                    <a:moveTo>
                      <a:pt x="1975" y="0"/>
                    </a:moveTo>
                    <a:cubicBezTo>
                      <a:pt x="1884" y="0"/>
                      <a:pt x="1794" y="4"/>
                      <a:pt x="1705" y="12"/>
                    </a:cubicBezTo>
                    <a:cubicBezTo>
                      <a:pt x="1069" y="64"/>
                      <a:pt x="603" y="268"/>
                      <a:pt x="319" y="619"/>
                    </a:cubicBezTo>
                    <a:cubicBezTo>
                      <a:pt x="0" y="1011"/>
                      <a:pt x="42" y="1433"/>
                      <a:pt x="48" y="1481"/>
                    </a:cubicBezTo>
                    <a:cubicBezTo>
                      <a:pt x="64" y="1609"/>
                      <a:pt x="160" y="1712"/>
                      <a:pt x="287" y="1738"/>
                    </a:cubicBezTo>
                    <a:cubicBezTo>
                      <a:pt x="293" y="1739"/>
                      <a:pt x="939" y="1871"/>
                      <a:pt x="3029" y="2486"/>
                    </a:cubicBezTo>
                    <a:cubicBezTo>
                      <a:pt x="4490" y="2916"/>
                      <a:pt x="5046" y="3068"/>
                      <a:pt x="5409" y="3068"/>
                    </a:cubicBezTo>
                    <a:cubicBezTo>
                      <a:pt x="5574" y="3068"/>
                      <a:pt x="5700" y="3036"/>
                      <a:pt x="5850" y="2986"/>
                    </a:cubicBezTo>
                    <a:cubicBezTo>
                      <a:pt x="6346" y="2820"/>
                      <a:pt x="6607" y="1915"/>
                      <a:pt x="6676" y="1641"/>
                    </a:cubicBezTo>
                    <a:cubicBezTo>
                      <a:pt x="6709" y="1510"/>
                      <a:pt x="6649" y="1373"/>
                      <a:pt x="6532" y="1306"/>
                    </a:cubicBezTo>
                    <a:cubicBezTo>
                      <a:pt x="6486" y="1280"/>
                      <a:pt x="6435" y="1267"/>
                      <a:pt x="6385" y="1267"/>
                    </a:cubicBezTo>
                    <a:cubicBezTo>
                      <a:pt x="6307" y="1267"/>
                      <a:pt x="6230" y="1298"/>
                      <a:pt x="6172" y="1356"/>
                    </a:cubicBezTo>
                    <a:cubicBezTo>
                      <a:pt x="6148" y="1379"/>
                      <a:pt x="6110" y="1390"/>
                      <a:pt x="6061" y="1390"/>
                    </a:cubicBezTo>
                    <a:cubicBezTo>
                      <a:pt x="5877" y="1390"/>
                      <a:pt x="5543" y="1244"/>
                      <a:pt x="5281" y="1060"/>
                    </a:cubicBezTo>
                    <a:cubicBezTo>
                      <a:pt x="5205" y="1014"/>
                      <a:pt x="3498" y="0"/>
                      <a:pt x="197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2">
                <a:extLst>
                  <a:ext uri="{FF2B5EF4-FFF2-40B4-BE49-F238E27FC236}">
                    <a16:creationId xmlns:a16="http://schemas.microsoft.com/office/drawing/2014/main" id="{AC8CDF9A-C22E-C316-FFC6-B93B896C9AB3}"/>
                  </a:ext>
                </a:extLst>
              </p:cNvPr>
              <p:cNvSpPr/>
              <p:nvPr/>
            </p:nvSpPr>
            <p:spPr>
              <a:xfrm>
                <a:off x="6431780" y="2509109"/>
                <a:ext cx="146159" cy="233976"/>
              </a:xfrm>
              <a:custGeom>
                <a:avLst/>
                <a:gdLst/>
                <a:ahLst/>
                <a:cxnLst/>
                <a:rect l="l" t="t" r="r" b="b"/>
                <a:pathLst>
                  <a:path w="7423" h="11883" extrusionOk="0">
                    <a:moveTo>
                      <a:pt x="705" y="1"/>
                    </a:moveTo>
                    <a:cubicBezTo>
                      <a:pt x="272" y="1"/>
                      <a:pt x="1" y="57"/>
                      <a:pt x="1" y="57"/>
                    </a:cubicBezTo>
                    <a:cubicBezTo>
                      <a:pt x="1" y="57"/>
                      <a:pt x="5662" y="2447"/>
                      <a:pt x="6165" y="11883"/>
                    </a:cubicBezTo>
                    <a:lnTo>
                      <a:pt x="7297" y="11757"/>
                    </a:lnTo>
                    <a:cubicBezTo>
                      <a:pt x="7297" y="11757"/>
                      <a:pt x="7423" y="7354"/>
                      <a:pt x="5537" y="3328"/>
                    </a:cubicBezTo>
                    <a:cubicBezTo>
                      <a:pt x="4164" y="400"/>
                      <a:pt x="1860" y="1"/>
                      <a:pt x="7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2">
                <a:extLst>
                  <a:ext uri="{FF2B5EF4-FFF2-40B4-BE49-F238E27FC236}">
                    <a16:creationId xmlns:a16="http://schemas.microsoft.com/office/drawing/2014/main" id="{72FF3EC3-61DE-7041-9B95-245C81BEB751}"/>
                  </a:ext>
                </a:extLst>
              </p:cNvPr>
              <p:cNvSpPr/>
              <p:nvPr/>
            </p:nvSpPr>
            <p:spPr>
              <a:xfrm>
                <a:off x="6425637" y="2503320"/>
                <a:ext cx="157835" cy="245672"/>
              </a:xfrm>
              <a:custGeom>
                <a:avLst/>
                <a:gdLst/>
                <a:ahLst/>
                <a:cxnLst/>
                <a:rect l="l" t="t" r="r" b="b"/>
                <a:pathLst>
                  <a:path w="8016" h="12477" extrusionOk="0">
                    <a:moveTo>
                      <a:pt x="1354" y="601"/>
                    </a:moveTo>
                    <a:cubicBezTo>
                      <a:pt x="2503" y="677"/>
                      <a:pt x="4390" y="1219"/>
                      <a:pt x="5576" y="3749"/>
                    </a:cubicBezTo>
                    <a:cubicBezTo>
                      <a:pt x="7150" y="7109"/>
                      <a:pt x="7300" y="10786"/>
                      <a:pt x="7309" y="11782"/>
                    </a:cubicBezTo>
                    <a:lnTo>
                      <a:pt x="6758" y="11844"/>
                    </a:lnTo>
                    <a:cubicBezTo>
                      <a:pt x="6291" y="4795"/>
                      <a:pt x="2999" y="1712"/>
                      <a:pt x="1354" y="601"/>
                    </a:cubicBezTo>
                    <a:close/>
                    <a:moveTo>
                      <a:pt x="986" y="0"/>
                    </a:moveTo>
                    <a:cubicBezTo>
                      <a:pt x="543" y="0"/>
                      <a:pt x="263" y="55"/>
                      <a:pt x="252" y="57"/>
                    </a:cubicBezTo>
                    <a:cubicBezTo>
                      <a:pt x="124" y="83"/>
                      <a:pt x="27" y="190"/>
                      <a:pt x="14" y="321"/>
                    </a:cubicBezTo>
                    <a:cubicBezTo>
                      <a:pt x="1" y="452"/>
                      <a:pt x="74" y="576"/>
                      <a:pt x="195" y="627"/>
                    </a:cubicBezTo>
                    <a:cubicBezTo>
                      <a:pt x="251" y="651"/>
                      <a:pt x="5691" y="3077"/>
                      <a:pt x="6178" y="12192"/>
                    </a:cubicBezTo>
                    <a:cubicBezTo>
                      <a:pt x="6186" y="12351"/>
                      <a:pt x="6318" y="12477"/>
                      <a:pt x="6477" y="12477"/>
                    </a:cubicBezTo>
                    <a:cubicBezTo>
                      <a:pt x="6489" y="12477"/>
                      <a:pt x="6499" y="12477"/>
                      <a:pt x="6511" y="12476"/>
                    </a:cubicBezTo>
                    <a:lnTo>
                      <a:pt x="7642" y="12350"/>
                    </a:lnTo>
                    <a:cubicBezTo>
                      <a:pt x="7792" y="12333"/>
                      <a:pt x="7907" y="12210"/>
                      <a:pt x="7910" y="12059"/>
                    </a:cubicBezTo>
                    <a:cubicBezTo>
                      <a:pt x="7916" y="11877"/>
                      <a:pt x="8016" y="7538"/>
                      <a:pt x="6121" y="3494"/>
                    </a:cubicBezTo>
                    <a:cubicBezTo>
                      <a:pt x="4678" y="416"/>
                      <a:pt x="2211" y="0"/>
                      <a:pt x="98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2">
                <a:extLst>
                  <a:ext uri="{FF2B5EF4-FFF2-40B4-BE49-F238E27FC236}">
                    <a16:creationId xmlns:a16="http://schemas.microsoft.com/office/drawing/2014/main" id="{E5925267-B358-F74D-3035-9849C6896B5B}"/>
                  </a:ext>
                </a:extLst>
              </p:cNvPr>
              <p:cNvSpPr/>
              <p:nvPr/>
            </p:nvSpPr>
            <p:spPr>
              <a:xfrm>
                <a:off x="6491283" y="2712920"/>
                <a:ext cx="181778" cy="107980"/>
              </a:xfrm>
              <a:custGeom>
                <a:avLst/>
                <a:gdLst/>
                <a:ahLst/>
                <a:cxnLst/>
                <a:rect l="l" t="t" r="r" b="b"/>
                <a:pathLst>
                  <a:path w="9232" h="5484" extrusionOk="0">
                    <a:moveTo>
                      <a:pt x="7210" y="1"/>
                    </a:moveTo>
                    <a:cubicBezTo>
                      <a:pt x="7009" y="1"/>
                      <a:pt x="6805" y="35"/>
                      <a:pt x="6605" y="107"/>
                    </a:cubicBezTo>
                    <a:lnTo>
                      <a:pt x="1312" y="2001"/>
                    </a:lnTo>
                    <a:cubicBezTo>
                      <a:pt x="492" y="2295"/>
                      <a:pt x="1" y="3137"/>
                      <a:pt x="150" y="3997"/>
                    </a:cubicBezTo>
                    <a:cubicBezTo>
                      <a:pt x="300" y="4855"/>
                      <a:pt x="1044" y="5482"/>
                      <a:pt x="1916" y="5484"/>
                    </a:cubicBezTo>
                    <a:cubicBezTo>
                      <a:pt x="2122" y="5484"/>
                      <a:pt x="2327" y="5448"/>
                      <a:pt x="2520" y="5378"/>
                    </a:cubicBezTo>
                    <a:lnTo>
                      <a:pt x="7813" y="3483"/>
                    </a:lnTo>
                    <a:cubicBezTo>
                      <a:pt x="8746" y="3150"/>
                      <a:pt x="9231" y="2123"/>
                      <a:pt x="8898" y="1190"/>
                    </a:cubicBezTo>
                    <a:cubicBezTo>
                      <a:pt x="8635" y="458"/>
                      <a:pt x="7946" y="1"/>
                      <a:pt x="72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2">
                <a:extLst>
                  <a:ext uri="{FF2B5EF4-FFF2-40B4-BE49-F238E27FC236}">
                    <a16:creationId xmlns:a16="http://schemas.microsoft.com/office/drawing/2014/main" id="{EE428D18-BA1B-0601-E26E-DEA8DFD83989}"/>
                  </a:ext>
                </a:extLst>
              </p:cNvPr>
              <p:cNvSpPr/>
              <p:nvPr/>
            </p:nvSpPr>
            <p:spPr>
              <a:xfrm>
                <a:off x="6484943" y="2706994"/>
                <a:ext cx="194793" cy="119833"/>
              </a:xfrm>
              <a:custGeom>
                <a:avLst/>
                <a:gdLst/>
                <a:ahLst/>
                <a:cxnLst/>
                <a:rect l="l" t="t" r="r" b="b"/>
                <a:pathLst>
                  <a:path w="9893" h="6086" extrusionOk="0">
                    <a:moveTo>
                      <a:pt x="7533" y="602"/>
                    </a:moveTo>
                    <a:cubicBezTo>
                      <a:pt x="8259" y="604"/>
                      <a:pt x="8877" y="1127"/>
                      <a:pt x="9001" y="1842"/>
                    </a:cubicBezTo>
                    <a:cubicBezTo>
                      <a:pt x="9124" y="2557"/>
                      <a:pt x="8716" y="3257"/>
                      <a:pt x="8034" y="3502"/>
                    </a:cubicBezTo>
                    <a:lnTo>
                      <a:pt x="2742" y="5397"/>
                    </a:lnTo>
                    <a:cubicBezTo>
                      <a:pt x="2583" y="5454"/>
                      <a:pt x="2419" y="5482"/>
                      <a:pt x="2257" y="5482"/>
                    </a:cubicBezTo>
                    <a:cubicBezTo>
                      <a:pt x="1640" y="5482"/>
                      <a:pt x="1046" y="5091"/>
                      <a:pt x="833" y="4493"/>
                    </a:cubicBezTo>
                    <a:cubicBezTo>
                      <a:pt x="554" y="3717"/>
                      <a:pt x="958" y="2862"/>
                      <a:pt x="1736" y="2586"/>
                    </a:cubicBezTo>
                    <a:lnTo>
                      <a:pt x="7029" y="691"/>
                    </a:lnTo>
                    <a:cubicBezTo>
                      <a:pt x="7190" y="632"/>
                      <a:pt x="7361" y="602"/>
                      <a:pt x="7533" y="602"/>
                    </a:cubicBezTo>
                    <a:close/>
                    <a:moveTo>
                      <a:pt x="7531" y="1"/>
                    </a:moveTo>
                    <a:cubicBezTo>
                      <a:pt x="7297" y="1"/>
                      <a:pt x="7059" y="41"/>
                      <a:pt x="6825" y="124"/>
                    </a:cubicBezTo>
                    <a:lnTo>
                      <a:pt x="1532" y="2019"/>
                    </a:lnTo>
                    <a:cubicBezTo>
                      <a:pt x="574" y="2362"/>
                      <a:pt x="0" y="3346"/>
                      <a:pt x="175" y="4349"/>
                    </a:cubicBezTo>
                    <a:cubicBezTo>
                      <a:pt x="349" y="5352"/>
                      <a:pt x="1219" y="6084"/>
                      <a:pt x="2238" y="6086"/>
                    </a:cubicBezTo>
                    <a:cubicBezTo>
                      <a:pt x="2478" y="6084"/>
                      <a:pt x="2718" y="6043"/>
                      <a:pt x="2944" y="5962"/>
                    </a:cubicBezTo>
                    <a:lnTo>
                      <a:pt x="8237" y="4068"/>
                    </a:lnTo>
                    <a:cubicBezTo>
                      <a:pt x="9326" y="3678"/>
                      <a:pt x="9892" y="2479"/>
                      <a:pt x="9502" y="1390"/>
                    </a:cubicBezTo>
                    <a:cubicBezTo>
                      <a:pt x="9197" y="534"/>
                      <a:pt x="8391" y="1"/>
                      <a:pt x="753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2">
                <a:extLst>
                  <a:ext uri="{FF2B5EF4-FFF2-40B4-BE49-F238E27FC236}">
                    <a16:creationId xmlns:a16="http://schemas.microsoft.com/office/drawing/2014/main" id="{00DEC7B2-1760-98F3-566A-73D3B8E853A3}"/>
                  </a:ext>
                </a:extLst>
              </p:cNvPr>
              <p:cNvSpPr/>
              <p:nvPr/>
            </p:nvSpPr>
            <p:spPr>
              <a:xfrm>
                <a:off x="6492859" y="2760058"/>
                <a:ext cx="52592" cy="57593"/>
              </a:xfrm>
              <a:custGeom>
                <a:avLst/>
                <a:gdLst/>
                <a:ahLst/>
                <a:cxnLst/>
                <a:rect l="l" t="t" r="r" b="b"/>
                <a:pathLst>
                  <a:path w="2671" h="2925" extrusionOk="0">
                    <a:moveTo>
                      <a:pt x="1107" y="0"/>
                    </a:moveTo>
                    <a:cubicBezTo>
                      <a:pt x="1005" y="0"/>
                      <a:pt x="904" y="18"/>
                      <a:pt x="807" y="54"/>
                    </a:cubicBezTo>
                    <a:cubicBezTo>
                      <a:pt x="230" y="270"/>
                      <a:pt x="0" y="1076"/>
                      <a:pt x="292" y="1854"/>
                    </a:cubicBezTo>
                    <a:cubicBezTo>
                      <a:pt x="535" y="2501"/>
                      <a:pt x="1062" y="2925"/>
                      <a:pt x="1564" y="2925"/>
                    </a:cubicBezTo>
                    <a:cubicBezTo>
                      <a:pt x="1666" y="2925"/>
                      <a:pt x="1766" y="2908"/>
                      <a:pt x="1863" y="2871"/>
                    </a:cubicBezTo>
                    <a:cubicBezTo>
                      <a:pt x="2439" y="2654"/>
                      <a:pt x="2670" y="1849"/>
                      <a:pt x="2379" y="1072"/>
                    </a:cubicBezTo>
                    <a:cubicBezTo>
                      <a:pt x="2135" y="424"/>
                      <a:pt x="1608" y="0"/>
                      <a:pt x="11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2">
                <a:extLst>
                  <a:ext uri="{FF2B5EF4-FFF2-40B4-BE49-F238E27FC236}">
                    <a16:creationId xmlns:a16="http://schemas.microsoft.com/office/drawing/2014/main" id="{A6826D10-69C4-2903-AE69-540BAAC39DAA}"/>
                  </a:ext>
                </a:extLst>
              </p:cNvPr>
              <p:cNvSpPr/>
              <p:nvPr/>
            </p:nvSpPr>
            <p:spPr>
              <a:xfrm>
                <a:off x="6486164" y="2754132"/>
                <a:ext cx="62811" cy="69407"/>
              </a:xfrm>
              <a:custGeom>
                <a:avLst/>
                <a:gdLst/>
                <a:ahLst/>
                <a:cxnLst/>
                <a:rect l="l" t="t" r="r" b="b"/>
                <a:pathLst>
                  <a:path w="3190" h="3525" extrusionOk="0">
                    <a:moveTo>
                      <a:pt x="1435" y="602"/>
                    </a:moveTo>
                    <a:cubicBezTo>
                      <a:pt x="1438" y="602"/>
                      <a:pt x="1441" y="602"/>
                      <a:pt x="1444" y="602"/>
                    </a:cubicBezTo>
                    <a:cubicBezTo>
                      <a:pt x="1820" y="602"/>
                      <a:pt x="2242" y="958"/>
                      <a:pt x="2438" y="1477"/>
                    </a:cubicBezTo>
                    <a:cubicBezTo>
                      <a:pt x="2556" y="1793"/>
                      <a:pt x="2578" y="2121"/>
                      <a:pt x="2498" y="2399"/>
                    </a:cubicBezTo>
                    <a:cubicBezTo>
                      <a:pt x="2427" y="2646"/>
                      <a:pt x="2285" y="2820"/>
                      <a:pt x="2098" y="2890"/>
                    </a:cubicBezTo>
                    <a:cubicBezTo>
                      <a:pt x="2036" y="2913"/>
                      <a:pt x="1972" y="2924"/>
                      <a:pt x="1907" y="2924"/>
                    </a:cubicBezTo>
                    <a:cubicBezTo>
                      <a:pt x="1532" y="2924"/>
                      <a:pt x="1109" y="2568"/>
                      <a:pt x="913" y="2048"/>
                    </a:cubicBezTo>
                    <a:cubicBezTo>
                      <a:pt x="684" y="1438"/>
                      <a:pt x="840" y="790"/>
                      <a:pt x="1252" y="635"/>
                    </a:cubicBezTo>
                    <a:cubicBezTo>
                      <a:pt x="1311" y="614"/>
                      <a:pt x="1373" y="602"/>
                      <a:pt x="1435" y="602"/>
                    </a:cubicBezTo>
                    <a:close/>
                    <a:moveTo>
                      <a:pt x="1441" y="1"/>
                    </a:moveTo>
                    <a:cubicBezTo>
                      <a:pt x="1305" y="1"/>
                      <a:pt x="1171" y="24"/>
                      <a:pt x="1041" y="73"/>
                    </a:cubicBezTo>
                    <a:cubicBezTo>
                      <a:pt x="310" y="348"/>
                      <a:pt x="0" y="1329"/>
                      <a:pt x="350" y="2261"/>
                    </a:cubicBezTo>
                    <a:cubicBezTo>
                      <a:pt x="638" y="3027"/>
                      <a:pt x="1283" y="3524"/>
                      <a:pt x="1910" y="3524"/>
                    </a:cubicBezTo>
                    <a:cubicBezTo>
                      <a:pt x="2047" y="3524"/>
                      <a:pt x="2182" y="3501"/>
                      <a:pt x="2309" y="3453"/>
                    </a:cubicBezTo>
                    <a:cubicBezTo>
                      <a:pt x="2679" y="3313"/>
                      <a:pt x="2951" y="2999"/>
                      <a:pt x="3076" y="2565"/>
                    </a:cubicBezTo>
                    <a:cubicBezTo>
                      <a:pt x="3190" y="2163"/>
                      <a:pt x="3162" y="1702"/>
                      <a:pt x="2999" y="1266"/>
                    </a:cubicBezTo>
                    <a:cubicBezTo>
                      <a:pt x="2711" y="499"/>
                      <a:pt x="2067" y="1"/>
                      <a:pt x="14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2">
                <a:extLst>
                  <a:ext uri="{FF2B5EF4-FFF2-40B4-BE49-F238E27FC236}">
                    <a16:creationId xmlns:a16="http://schemas.microsoft.com/office/drawing/2014/main" id="{6A529078-5B8E-C854-7F72-CECB7C7B024F}"/>
                  </a:ext>
                </a:extLst>
              </p:cNvPr>
              <p:cNvSpPr/>
              <p:nvPr/>
            </p:nvSpPr>
            <p:spPr>
              <a:xfrm>
                <a:off x="6473995" y="2907241"/>
                <a:ext cx="59168" cy="100616"/>
              </a:xfrm>
              <a:custGeom>
                <a:avLst/>
                <a:gdLst/>
                <a:ahLst/>
                <a:cxnLst/>
                <a:rect l="l" t="t" r="r" b="b"/>
                <a:pathLst>
                  <a:path w="3005" h="5110" extrusionOk="0">
                    <a:moveTo>
                      <a:pt x="1503" y="1033"/>
                    </a:moveTo>
                    <a:cubicBezTo>
                      <a:pt x="1926" y="2021"/>
                      <a:pt x="2404" y="3252"/>
                      <a:pt x="2404" y="3608"/>
                    </a:cubicBezTo>
                    <a:cubicBezTo>
                      <a:pt x="2398" y="4101"/>
                      <a:pt x="1996" y="4497"/>
                      <a:pt x="1503" y="4497"/>
                    </a:cubicBezTo>
                    <a:cubicBezTo>
                      <a:pt x="1009" y="4497"/>
                      <a:pt x="607" y="4101"/>
                      <a:pt x="602" y="3608"/>
                    </a:cubicBezTo>
                    <a:cubicBezTo>
                      <a:pt x="602" y="3252"/>
                      <a:pt x="1079" y="2021"/>
                      <a:pt x="1503" y="1033"/>
                    </a:cubicBezTo>
                    <a:close/>
                    <a:moveTo>
                      <a:pt x="1503" y="1"/>
                    </a:moveTo>
                    <a:cubicBezTo>
                      <a:pt x="1390" y="1"/>
                      <a:pt x="1277" y="54"/>
                      <a:pt x="1229" y="161"/>
                    </a:cubicBezTo>
                    <a:cubicBezTo>
                      <a:pt x="1024" y="616"/>
                      <a:pt x="0" y="2915"/>
                      <a:pt x="0" y="3608"/>
                    </a:cubicBezTo>
                    <a:cubicBezTo>
                      <a:pt x="2" y="4437"/>
                      <a:pt x="674" y="5109"/>
                      <a:pt x="1503" y="5109"/>
                    </a:cubicBezTo>
                    <a:cubicBezTo>
                      <a:pt x="2331" y="5109"/>
                      <a:pt x="3004" y="4437"/>
                      <a:pt x="3005" y="3608"/>
                    </a:cubicBezTo>
                    <a:cubicBezTo>
                      <a:pt x="3005" y="2915"/>
                      <a:pt x="1982" y="616"/>
                      <a:pt x="1776" y="161"/>
                    </a:cubicBezTo>
                    <a:cubicBezTo>
                      <a:pt x="1728" y="54"/>
                      <a:pt x="1615" y="1"/>
                      <a:pt x="1503"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2">
                <a:extLst>
                  <a:ext uri="{FF2B5EF4-FFF2-40B4-BE49-F238E27FC236}">
                    <a16:creationId xmlns:a16="http://schemas.microsoft.com/office/drawing/2014/main" id="{A7B923D8-196E-8162-64F8-34D313B5AE0A}"/>
                  </a:ext>
                </a:extLst>
              </p:cNvPr>
              <p:cNvSpPr/>
              <p:nvPr/>
            </p:nvSpPr>
            <p:spPr>
              <a:xfrm>
                <a:off x="6641656" y="1230441"/>
                <a:ext cx="1516071" cy="1799528"/>
              </a:xfrm>
              <a:custGeom>
                <a:avLst/>
                <a:gdLst/>
                <a:ahLst/>
                <a:cxnLst/>
                <a:rect l="l" t="t" r="r" b="b"/>
                <a:pathLst>
                  <a:path w="76997" h="91393" extrusionOk="0">
                    <a:moveTo>
                      <a:pt x="24017" y="0"/>
                    </a:moveTo>
                    <a:cubicBezTo>
                      <a:pt x="22933" y="0"/>
                      <a:pt x="21579" y="521"/>
                      <a:pt x="20269" y="974"/>
                    </a:cubicBezTo>
                    <a:cubicBezTo>
                      <a:pt x="17355" y="1983"/>
                      <a:pt x="9507" y="9607"/>
                      <a:pt x="7713" y="14428"/>
                    </a:cubicBezTo>
                    <a:cubicBezTo>
                      <a:pt x="5919" y="19249"/>
                      <a:pt x="7489" y="20818"/>
                      <a:pt x="10628" y="23733"/>
                    </a:cubicBezTo>
                    <a:cubicBezTo>
                      <a:pt x="13767" y="26647"/>
                      <a:pt x="17579" y="32590"/>
                      <a:pt x="19597" y="38195"/>
                    </a:cubicBezTo>
                    <a:cubicBezTo>
                      <a:pt x="21615" y="43801"/>
                      <a:pt x="24193" y="49182"/>
                      <a:pt x="28341" y="50640"/>
                    </a:cubicBezTo>
                    <a:cubicBezTo>
                      <a:pt x="28341" y="50640"/>
                      <a:pt x="21727" y="53778"/>
                      <a:pt x="17354" y="56918"/>
                    </a:cubicBezTo>
                    <a:cubicBezTo>
                      <a:pt x="12982" y="60056"/>
                      <a:pt x="10852" y="61515"/>
                      <a:pt x="10852" y="61515"/>
                    </a:cubicBezTo>
                    <a:cubicBezTo>
                      <a:pt x="10852" y="61515"/>
                      <a:pt x="4909" y="63196"/>
                      <a:pt x="2667" y="66110"/>
                    </a:cubicBezTo>
                    <a:cubicBezTo>
                      <a:pt x="1326" y="67854"/>
                      <a:pt x="475" y="69225"/>
                      <a:pt x="1" y="70054"/>
                    </a:cubicBezTo>
                    <a:cubicBezTo>
                      <a:pt x="1225" y="69607"/>
                      <a:pt x="3281" y="69045"/>
                      <a:pt x="5884" y="69045"/>
                    </a:cubicBezTo>
                    <a:cubicBezTo>
                      <a:pt x="8729" y="69045"/>
                      <a:pt x="12227" y="69715"/>
                      <a:pt x="16008" y="71940"/>
                    </a:cubicBezTo>
                    <a:cubicBezTo>
                      <a:pt x="24989" y="77223"/>
                      <a:pt x="26900" y="85990"/>
                      <a:pt x="26902" y="91392"/>
                    </a:cubicBezTo>
                    <a:lnTo>
                      <a:pt x="30471" y="88197"/>
                    </a:lnTo>
                    <a:cubicBezTo>
                      <a:pt x="30471" y="88197"/>
                      <a:pt x="39777" y="84497"/>
                      <a:pt x="47512" y="75976"/>
                    </a:cubicBezTo>
                    <a:cubicBezTo>
                      <a:pt x="55247" y="67456"/>
                      <a:pt x="56482" y="63309"/>
                      <a:pt x="57265" y="55685"/>
                    </a:cubicBezTo>
                    <a:cubicBezTo>
                      <a:pt x="58050" y="48061"/>
                      <a:pt x="61190" y="17903"/>
                      <a:pt x="61301" y="17455"/>
                    </a:cubicBezTo>
                    <a:cubicBezTo>
                      <a:pt x="61414" y="17007"/>
                      <a:pt x="62423" y="14764"/>
                      <a:pt x="63769" y="14540"/>
                    </a:cubicBezTo>
                    <a:cubicBezTo>
                      <a:pt x="63791" y="14537"/>
                      <a:pt x="63816" y="14535"/>
                      <a:pt x="63842" y="14535"/>
                    </a:cubicBezTo>
                    <a:cubicBezTo>
                      <a:pt x="65364" y="14535"/>
                      <a:pt x="72530" y="20830"/>
                      <a:pt x="73522" y="21491"/>
                    </a:cubicBezTo>
                    <a:cubicBezTo>
                      <a:pt x="73952" y="21777"/>
                      <a:pt x="74564" y="22002"/>
                      <a:pt x="75144" y="22002"/>
                    </a:cubicBezTo>
                    <a:cubicBezTo>
                      <a:pt x="75924" y="22002"/>
                      <a:pt x="76644" y="21592"/>
                      <a:pt x="76773" y="20369"/>
                    </a:cubicBezTo>
                    <a:cubicBezTo>
                      <a:pt x="76997" y="18240"/>
                      <a:pt x="75204" y="12971"/>
                      <a:pt x="69486" y="7252"/>
                    </a:cubicBezTo>
                    <a:cubicBezTo>
                      <a:pt x="65318" y="3085"/>
                      <a:pt x="61984" y="1479"/>
                      <a:pt x="59962" y="1479"/>
                    </a:cubicBezTo>
                    <a:cubicBezTo>
                      <a:pt x="59210" y="1479"/>
                      <a:pt x="58639" y="1701"/>
                      <a:pt x="58274" y="2096"/>
                    </a:cubicBezTo>
                    <a:cubicBezTo>
                      <a:pt x="56930" y="3553"/>
                      <a:pt x="57826" y="6693"/>
                      <a:pt x="56930" y="11289"/>
                    </a:cubicBezTo>
                    <a:cubicBezTo>
                      <a:pt x="56032" y="15885"/>
                      <a:pt x="50428" y="32478"/>
                      <a:pt x="47625" y="40326"/>
                    </a:cubicBezTo>
                    <a:cubicBezTo>
                      <a:pt x="44821" y="48174"/>
                      <a:pt x="45718" y="58825"/>
                      <a:pt x="45718" y="58825"/>
                    </a:cubicBezTo>
                    <a:cubicBezTo>
                      <a:pt x="45718" y="58825"/>
                      <a:pt x="41906" y="60169"/>
                      <a:pt x="39216" y="62187"/>
                    </a:cubicBezTo>
                    <a:cubicBezTo>
                      <a:pt x="36525" y="64204"/>
                      <a:pt x="32377" y="67008"/>
                      <a:pt x="32377" y="67008"/>
                    </a:cubicBezTo>
                    <a:lnTo>
                      <a:pt x="31256" y="66447"/>
                    </a:lnTo>
                    <a:cubicBezTo>
                      <a:pt x="31256" y="66447"/>
                      <a:pt x="37534" y="60169"/>
                      <a:pt x="39440" y="56581"/>
                    </a:cubicBezTo>
                    <a:cubicBezTo>
                      <a:pt x="41346" y="52993"/>
                      <a:pt x="41906" y="52769"/>
                      <a:pt x="40897" y="50640"/>
                    </a:cubicBezTo>
                    <a:cubicBezTo>
                      <a:pt x="39888" y="48509"/>
                      <a:pt x="31704" y="38195"/>
                      <a:pt x="28116" y="33599"/>
                    </a:cubicBezTo>
                    <a:cubicBezTo>
                      <a:pt x="24529" y="29002"/>
                      <a:pt x="20157" y="21267"/>
                      <a:pt x="19260" y="19025"/>
                    </a:cubicBezTo>
                    <a:cubicBezTo>
                      <a:pt x="18364" y="16782"/>
                      <a:pt x="18476" y="14540"/>
                      <a:pt x="19149" y="12971"/>
                    </a:cubicBezTo>
                    <a:cubicBezTo>
                      <a:pt x="19821" y="11401"/>
                      <a:pt x="26099" y="8261"/>
                      <a:pt x="26212" y="3440"/>
                    </a:cubicBezTo>
                    <a:cubicBezTo>
                      <a:pt x="26273" y="784"/>
                      <a:pt x="25348" y="0"/>
                      <a:pt x="2401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2">
                <a:extLst>
                  <a:ext uri="{FF2B5EF4-FFF2-40B4-BE49-F238E27FC236}">
                    <a16:creationId xmlns:a16="http://schemas.microsoft.com/office/drawing/2014/main" id="{BDA06AA6-BD56-C6B0-8E10-8DEC19E0C1B8}"/>
                  </a:ext>
                </a:extLst>
              </p:cNvPr>
              <p:cNvSpPr/>
              <p:nvPr/>
            </p:nvSpPr>
            <p:spPr>
              <a:xfrm>
                <a:off x="6634174" y="1224553"/>
                <a:ext cx="1529578" cy="1811342"/>
              </a:xfrm>
              <a:custGeom>
                <a:avLst/>
                <a:gdLst/>
                <a:ahLst/>
                <a:cxnLst/>
                <a:rect l="l" t="t" r="r" b="b"/>
                <a:pathLst>
                  <a:path w="77683" h="91993" extrusionOk="0">
                    <a:moveTo>
                      <a:pt x="24397" y="600"/>
                    </a:moveTo>
                    <a:cubicBezTo>
                      <a:pt x="24815" y="600"/>
                      <a:pt x="25180" y="685"/>
                      <a:pt x="25468" y="894"/>
                    </a:cubicBezTo>
                    <a:cubicBezTo>
                      <a:pt x="26048" y="1316"/>
                      <a:pt x="26325" y="2270"/>
                      <a:pt x="26291" y="3732"/>
                    </a:cubicBezTo>
                    <a:cubicBezTo>
                      <a:pt x="26217" y="6899"/>
                      <a:pt x="23359" y="9318"/>
                      <a:pt x="21272" y="11084"/>
                    </a:cubicBezTo>
                    <a:cubicBezTo>
                      <a:pt x="20277" y="11926"/>
                      <a:pt x="19492" y="12590"/>
                      <a:pt x="19252" y="13150"/>
                    </a:cubicBezTo>
                    <a:cubicBezTo>
                      <a:pt x="18474" y="14967"/>
                      <a:pt x="18514" y="17316"/>
                      <a:pt x="19362" y="19434"/>
                    </a:cubicBezTo>
                    <a:cubicBezTo>
                      <a:pt x="20274" y="21714"/>
                      <a:pt x="24658" y="29466"/>
                      <a:pt x="28261" y="34083"/>
                    </a:cubicBezTo>
                    <a:lnTo>
                      <a:pt x="29892" y="36166"/>
                    </a:lnTo>
                    <a:cubicBezTo>
                      <a:pt x="33726" y="41058"/>
                      <a:pt x="40144" y="49247"/>
                      <a:pt x="41006" y="51067"/>
                    </a:cubicBezTo>
                    <a:cubicBezTo>
                      <a:pt x="41781" y="52703"/>
                      <a:pt x="41596" y="53036"/>
                      <a:pt x="40394" y="55201"/>
                    </a:cubicBezTo>
                    <a:cubicBezTo>
                      <a:pt x="40152" y="55637"/>
                      <a:pt x="39872" y="56142"/>
                      <a:pt x="39555" y="56739"/>
                    </a:cubicBezTo>
                    <a:cubicBezTo>
                      <a:pt x="37693" y="60245"/>
                      <a:pt x="31486" y="66471"/>
                      <a:pt x="31423" y="66534"/>
                    </a:cubicBezTo>
                    <a:cubicBezTo>
                      <a:pt x="31279" y="66679"/>
                      <a:pt x="31318" y="66923"/>
                      <a:pt x="31502" y="67014"/>
                    </a:cubicBezTo>
                    <a:lnTo>
                      <a:pt x="32622" y="67575"/>
                    </a:lnTo>
                    <a:cubicBezTo>
                      <a:pt x="32665" y="67596"/>
                      <a:pt x="32711" y="67607"/>
                      <a:pt x="32757" y="67607"/>
                    </a:cubicBezTo>
                    <a:cubicBezTo>
                      <a:pt x="32816" y="67607"/>
                      <a:pt x="32875" y="67589"/>
                      <a:pt x="32926" y="67555"/>
                    </a:cubicBezTo>
                    <a:cubicBezTo>
                      <a:pt x="32966" y="67527"/>
                      <a:pt x="37111" y="64726"/>
                      <a:pt x="39776" y="62726"/>
                    </a:cubicBezTo>
                    <a:cubicBezTo>
                      <a:pt x="42398" y="60760"/>
                      <a:pt x="46161" y="59419"/>
                      <a:pt x="46198" y="59406"/>
                    </a:cubicBezTo>
                    <a:cubicBezTo>
                      <a:pt x="46327" y="59361"/>
                      <a:pt x="46409" y="59234"/>
                      <a:pt x="46398" y="59097"/>
                    </a:cubicBezTo>
                    <a:cubicBezTo>
                      <a:pt x="46389" y="58992"/>
                      <a:pt x="45539" y="48419"/>
                      <a:pt x="48287" y="40725"/>
                    </a:cubicBezTo>
                    <a:cubicBezTo>
                      <a:pt x="51086" y="32887"/>
                      <a:pt x="56693" y="16312"/>
                      <a:pt x="57605" y="11645"/>
                    </a:cubicBezTo>
                    <a:cubicBezTo>
                      <a:pt x="57997" y="9632"/>
                      <a:pt x="58051" y="7876"/>
                      <a:pt x="58093" y="6466"/>
                    </a:cubicBezTo>
                    <a:cubicBezTo>
                      <a:pt x="58149" y="4652"/>
                      <a:pt x="58188" y="3342"/>
                      <a:pt x="58876" y="2597"/>
                    </a:cubicBezTo>
                    <a:cubicBezTo>
                      <a:pt x="59178" y="2270"/>
                      <a:pt x="59661" y="2090"/>
                      <a:pt x="60273" y="2078"/>
                    </a:cubicBezTo>
                    <a:cubicBezTo>
                      <a:pt x="60297" y="2078"/>
                      <a:pt x="60322" y="2077"/>
                      <a:pt x="60346" y="2077"/>
                    </a:cubicBezTo>
                    <a:cubicBezTo>
                      <a:pt x="62634" y="2077"/>
                      <a:pt x="66085" y="4196"/>
                      <a:pt x="69654" y="7763"/>
                    </a:cubicBezTo>
                    <a:cubicBezTo>
                      <a:pt x="75333" y="13443"/>
                      <a:pt x="77071" y="18574"/>
                      <a:pt x="76854" y="20636"/>
                    </a:cubicBezTo>
                    <a:cubicBezTo>
                      <a:pt x="76788" y="21268"/>
                      <a:pt x="76547" y="21685"/>
                      <a:pt x="76139" y="21876"/>
                    </a:cubicBezTo>
                    <a:cubicBezTo>
                      <a:pt x="75955" y="21963"/>
                      <a:pt x="75743" y="22001"/>
                      <a:pt x="75522" y="22001"/>
                    </a:cubicBezTo>
                    <a:cubicBezTo>
                      <a:pt x="75019" y="22001"/>
                      <a:pt x="74467" y="21805"/>
                      <a:pt x="74069" y="21539"/>
                    </a:cubicBezTo>
                    <a:cubicBezTo>
                      <a:pt x="73825" y="21377"/>
                      <a:pt x="73151" y="20826"/>
                      <a:pt x="72299" y="20127"/>
                    </a:cubicBezTo>
                    <a:cubicBezTo>
                      <a:pt x="67985" y="16599"/>
                      <a:pt x="65233" y="14533"/>
                      <a:pt x="64206" y="14533"/>
                    </a:cubicBezTo>
                    <a:cubicBezTo>
                      <a:pt x="64168" y="14533"/>
                      <a:pt x="64132" y="14536"/>
                      <a:pt x="64099" y="14542"/>
                    </a:cubicBezTo>
                    <a:cubicBezTo>
                      <a:pt x="62615" y="14790"/>
                      <a:pt x="61533" y="17110"/>
                      <a:pt x="61390" y="17680"/>
                    </a:cubicBezTo>
                    <a:cubicBezTo>
                      <a:pt x="61265" y="18182"/>
                      <a:pt x="57899" y="50597"/>
                      <a:pt x="57348" y="55952"/>
                    </a:cubicBezTo>
                    <a:cubicBezTo>
                      <a:pt x="56582" y="63373"/>
                      <a:pt x="55436" y="67519"/>
                      <a:pt x="47669" y="76074"/>
                    </a:cubicBezTo>
                    <a:cubicBezTo>
                      <a:pt x="40074" y="84440"/>
                      <a:pt x="30832" y="88179"/>
                      <a:pt x="30740" y="88216"/>
                    </a:cubicBezTo>
                    <a:cubicBezTo>
                      <a:pt x="30707" y="88229"/>
                      <a:pt x="30676" y="88248"/>
                      <a:pt x="30650" y="88272"/>
                    </a:cubicBezTo>
                    <a:lnTo>
                      <a:pt x="27572" y="91028"/>
                    </a:lnTo>
                    <a:cubicBezTo>
                      <a:pt x="27444" y="86705"/>
                      <a:pt x="25986" y="77537"/>
                      <a:pt x="16541" y="71981"/>
                    </a:cubicBezTo>
                    <a:cubicBezTo>
                      <a:pt x="12706" y="69724"/>
                      <a:pt x="9142" y="69053"/>
                      <a:pt x="6258" y="69053"/>
                    </a:cubicBezTo>
                    <a:cubicBezTo>
                      <a:pt x="4072" y="69053"/>
                      <a:pt x="2277" y="69440"/>
                      <a:pt x="1052" y="69813"/>
                    </a:cubicBezTo>
                    <a:cubicBezTo>
                      <a:pt x="1556" y="68992"/>
                      <a:pt x="2287" y="67893"/>
                      <a:pt x="3287" y="66593"/>
                    </a:cubicBezTo>
                    <a:cubicBezTo>
                      <a:pt x="5441" y="63793"/>
                      <a:pt x="11256" y="62120"/>
                      <a:pt x="11314" y="62103"/>
                    </a:cubicBezTo>
                    <a:cubicBezTo>
                      <a:pt x="11344" y="62094"/>
                      <a:pt x="11375" y="62081"/>
                      <a:pt x="11401" y="62062"/>
                    </a:cubicBezTo>
                    <a:cubicBezTo>
                      <a:pt x="11424" y="62047"/>
                      <a:pt x="13584" y="60566"/>
                      <a:pt x="17911" y="57461"/>
                    </a:cubicBezTo>
                    <a:cubicBezTo>
                      <a:pt x="22210" y="54374"/>
                      <a:pt x="28784" y="51241"/>
                      <a:pt x="28851" y="51210"/>
                    </a:cubicBezTo>
                    <a:cubicBezTo>
                      <a:pt x="29092" y="51094"/>
                      <a:pt x="29073" y="50745"/>
                      <a:pt x="28821" y="50656"/>
                    </a:cubicBezTo>
                    <a:cubicBezTo>
                      <a:pt x="24613" y="49177"/>
                      <a:pt x="22035" y="43325"/>
                      <a:pt x="20259" y="38392"/>
                    </a:cubicBezTo>
                    <a:cubicBezTo>
                      <a:pt x="18322" y="33013"/>
                      <a:pt x="14518" y="26881"/>
                      <a:pt x="11212" y="23812"/>
                    </a:cubicBezTo>
                    <a:cubicBezTo>
                      <a:pt x="8155" y="20973"/>
                      <a:pt x="6620" y="19548"/>
                      <a:pt x="8376" y="14831"/>
                    </a:cubicBezTo>
                    <a:cubicBezTo>
                      <a:pt x="10142" y="10081"/>
                      <a:pt x="17855" y="2558"/>
                      <a:pt x="20748" y="1556"/>
                    </a:cubicBezTo>
                    <a:lnTo>
                      <a:pt x="21177" y="1407"/>
                    </a:lnTo>
                    <a:cubicBezTo>
                      <a:pt x="22316" y="1008"/>
                      <a:pt x="23482" y="600"/>
                      <a:pt x="24397" y="600"/>
                    </a:cubicBezTo>
                    <a:close/>
                    <a:moveTo>
                      <a:pt x="24399" y="1"/>
                    </a:moveTo>
                    <a:cubicBezTo>
                      <a:pt x="23375" y="1"/>
                      <a:pt x="22163" y="425"/>
                      <a:pt x="20978" y="840"/>
                    </a:cubicBezTo>
                    <a:lnTo>
                      <a:pt x="20551" y="990"/>
                    </a:lnTo>
                    <a:cubicBezTo>
                      <a:pt x="17567" y="2022"/>
                      <a:pt x="9623" y="9751"/>
                      <a:pt x="7811" y="14622"/>
                    </a:cubicBezTo>
                    <a:cubicBezTo>
                      <a:pt x="5917" y="19714"/>
                      <a:pt x="7755" y="21422"/>
                      <a:pt x="10803" y="24252"/>
                    </a:cubicBezTo>
                    <a:cubicBezTo>
                      <a:pt x="14047" y="27264"/>
                      <a:pt x="17786" y="33296"/>
                      <a:pt x="19694" y="38596"/>
                    </a:cubicBezTo>
                    <a:cubicBezTo>
                      <a:pt x="21533" y="43704"/>
                      <a:pt x="23949" y="49109"/>
                      <a:pt x="27983" y="50964"/>
                    </a:cubicBezTo>
                    <a:cubicBezTo>
                      <a:pt x="26239" y="51821"/>
                      <a:pt x="21130" y="54409"/>
                      <a:pt x="17558" y="56973"/>
                    </a:cubicBezTo>
                    <a:cubicBezTo>
                      <a:pt x="13560" y="59843"/>
                      <a:pt x="11414" y="61323"/>
                      <a:pt x="11101" y="61539"/>
                    </a:cubicBezTo>
                    <a:cubicBezTo>
                      <a:pt x="10488" y="61717"/>
                      <a:pt x="5004" y="63374"/>
                      <a:pt x="2809" y="66227"/>
                    </a:cubicBezTo>
                    <a:cubicBezTo>
                      <a:pt x="1475" y="67961"/>
                      <a:pt x="611" y="69346"/>
                      <a:pt x="120" y="70203"/>
                    </a:cubicBezTo>
                    <a:cubicBezTo>
                      <a:pt x="0" y="70414"/>
                      <a:pt x="162" y="70654"/>
                      <a:pt x="378" y="70654"/>
                    </a:cubicBezTo>
                    <a:cubicBezTo>
                      <a:pt x="412" y="70654"/>
                      <a:pt x="448" y="70648"/>
                      <a:pt x="484" y="70635"/>
                    </a:cubicBezTo>
                    <a:cubicBezTo>
                      <a:pt x="1611" y="70223"/>
                      <a:pt x="3642" y="69654"/>
                      <a:pt x="6254" y="69654"/>
                    </a:cubicBezTo>
                    <a:cubicBezTo>
                      <a:pt x="9048" y="69654"/>
                      <a:pt x="12508" y="70306"/>
                      <a:pt x="16236" y="72499"/>
                    </a:cubicBezTo>
                    <a:cubicBezTo>
                      <a:pt x="25929" y="78201"/>
                      <a:pt x="26980" y="87820"/>
                      <a:pt x="26981" y="91692"/>
                    </a:cubicBezTo>
                    <a:cubicBezTo>
                      <a:pt x="26982" y="91857"/>
                      <a:pt x="27116" y="91992"/>
                      <a:pt x="27282" y="91992"/>
                    </a:cubicBezTo>
                    <a:cubicBezTo>
                      <a:pt x="27355" y="91992"/>
                      <a:pt x="27428" y="91965"/>
                      <a:pt x="27482" y="91915"/>
                    </a:cubicBezTo>
                    <a:lnTo>
                      <a:pt x="31013" y="88754"/>
                    </a:lnTo>
                    <a:cubicBezTo>
                      <a:pt x="31770" y="88442"/>
                      <a:pt x="40715" y="84628"/>
                      <a:pt x="48116" y="76479"/>
                    </a:cubicBezTo>
                    <a:cubicBezTo>
                      <a:pt x="56003" y="67792"/>
                      <a:pt x="57169" y="63573"/>
                      <a:pt x="57946" y="56016"/>
                    </a:cubicBezTo>
                    <a:cubicBezTo>
                      <a:pt x="58765" y="48068"/>
                      <a:pt x="61844" y="18505"/>
                      <a:pt x="61975" y="17828"/>
                    </a:cubicBezTo>
                    <a:cubicBezTo>
                      <a:pt x="62099" y="17332"/>
                      <a:pt x="63081" y="15323"/>
                      <a:pt x="64198" y="15137"/>
                    </a:cubicBezTo>
                    <a:cubicBezTo>
                      <a:pt x="64214" y="15135"/>
                      <a:pt x="64230" y="15133"/>
                      <a:pt x="64248" y="15133"/>
                    </a:cubicBezTo>
                    <a:cubicBezTo>
                      <a:pt x="65248" y="15133"/>
                      <a:pt x="69905" y="18947"/>
                      <a:pt x="71919" y="20595"/>
                    </a:cubicBezTo>
                    <a:cubicBezTo>
                      <a:pt x="72818" y="21331"/>
                      <a:pt x="73469" y="21862"/>
                      <a:pt x="73737" y="22041"/>
                    </a:cubicBezTo>
                    <a:cubicBezTo>
                      <a:pt x="74208" y="22355"/>
                      <a:pt x="74881" y="22602"/>
                      <a:pt x="75529" y="22602"/>
                    </a:cubicBezTo>
                    <a:cubicBezTo>
                      <a:pt x="75831" y="22602"/>
                      <a:pt x="76128" y="22548"/>
                      <a:pt x="76396" y="22422"/>
                    </a:cubicBezTo>
                    <a:cubicBezTo>
                      <a:pt x="76816" y="22225"/>
                      <a:pt x="77341" y="21766"/>
                      <a:pt x="77453" y="20701"/>
                    </a:cubicBezTo>
                    <a:cubicBezTo>
                      <a:pt x="77683" y="18524"/>
                      <a:pt x="75908" y="13169"/>
                      <a:pt x="70079" y="7340"/>
                    </a:cubicBezTo>
                    <a:cubicBezTo>
                      <a:pt x="66345" y="3607"/>
                      <a:pt x="62804" y="1479"/>
                      <a:pt x="60341" y="1479"/>
                    </a:cubicBezTo>
                    <a:cubicBezTo>
                      <a:pt x="60314" y="1479"/>
                      <a:pt x="60288" y="1479"/>
                      <a:pt x="60262" y="1479"/>
                    </a:cubicBezTo>
                    <a:cubicBezTo>
                      <a:pt x="59483" y="1495"/>
                      <a:pt x="58851" y="1741"/>
                      <a:pt x="58435" y="2192"/>
                    </a:cubicBezTo>
                    <a:cubicBezTo>
                      <a:pt x="57595" y="3101"/>
                      <a:pt x="57553" y="4505"/>
                      <a:pt x="57493" y="6450"/>
                    </a:cubicBezTo>
                    <a:cubicBezTo>
                      <a:pt x="57452" y="7838"/>
                      <a:pt x="57400" y="9566"/>
                      <a:pt x="57016" y="11531"/>
                    </a:cubicBezTo>
                    <a:cubicBezTo>
                      <a:pt x="56122" y="16110"/>
                      <a:pt x="50429" y="32947"/>
                      <a:pt x="47723" y="40524"/>
                    </a:cubicBezTo>
                    <a:cubicBezTo>
                      <a:pt x="45158" y="47707"/>
                      <a:pt x="45675" y="57319"/>
                      <a:pt x="45783" y="58920"/>
                    </a:cubicBezTo>
                    <a:cubicBezTo>
                      <a:pt x="44929" y="59239"/>
                      <a:pt x="41778" y="60476"/>
                      <a:pt x="39417" y="62247"/>
                    </a:cubicBezTo>
                    <a:cubicBezTo>
                      <a:pt x="37045" y="64025"/>
                      <a:pt x="33494" y="66445"/>
                      <a:pt x="32736" y="66960"/>
                    </a:cubicBezTo>
                    <a:lnTo>
                      <a:pt x="32143" y="66663"/>
                    </a:lnTo>
                    <a:cubicBezTo>
                      <a:pt x="33419" y="65365"/>
                      <a:pt x="38395" y="60205"/>
                      <a:pt x="40087" y="57021"/>
                    </a:cubicBezTo>
                    <a:cubicBezTo>
                      <a:pt x="40402" y="56429"/>
                      <a:pt x="40681" y="55927"/>
                      <a:pt x="40920" y="55494"/>
                    </a:cubicBezTo>
                    <a:cubicBezTo>
                      <a:pt x="42132" y="53313"/>
                      <a:pt x="42458" y="52726"/>
                      <a:pt x="41550" y="50811"/>
                    </a:cubicBezTo>
                    <a:cubicBezTo>
                      <a:pt x="40660" y="48930"/>
                      <a:pt x="34465" y="41026"/>
                      <a:pt x="30365" y="35796"/>
                    </a:cubicBezTo>
                    <a:lnTo>
                      <a:pt x="28734" y="33713"/>
                    </a:lnTo>
                    <a:cubicBezTo>
                      <a:pt x="25162" y="29136"/>
                      <a:pt x="20820" y="21465"/>
                      <a:pt x="19919" y="19212"/>
                    </a:cubicBezTo>
                    <a:cubicBezTo>
                      <a:pt x="19131" y="17238"/>
                      <a:pt x="19088" y="15061"/>
                      <a:pt x="19805" y="13387"/>
                    </a:cubicBezTo>
                    <a:cubicBezTo>
                      <a:pt x="19989" y="12958"/>
                      <a:pt x="20763" y="12303"/>
                      <a:pt x="21660" y="11544"/>
                    </a:cubicBezTo>
                    <a:cubicBezTo>
                      <a:pt x="23711" y="9809"/>
                      <a:pt x="26811" y="7184"/>
                      <a:pt x="26891" y="3746"/>
                    </a:cubicBezTo>
                    <a:cubicBezTo>
                      <a:pt x="26931" y="2052"/>
                      <a:pt x="26580" y="960"/>
                      <a:pt x="25820" y="409"/>
                    </a:cubicBezTo>
                    <a:cubicBezTo>
                      <a:pt x="25418" y="116"/>
                      <a:pt x="24934" y="1"/>
                      <a:pt x="243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2">
                <a:extLst>
                  <a:ext uri="{FF2B5EF4-FFF2-40B4-BE49-F238E27FC236}">
                    <a16:creationId xmlns:a16="http://schemas.microsoft.com/office/drawing/2014/main" id="{D1AF4212-CF10-71BF-8789-77EDA331AA8B}"/>
                  </a:ext>
                </a:extLst>
              </p:cNvPr>
              <p:cNvSpPr/>
              <p:nvPr/>
            </p:nvSpPr>
            <p:spPr>
              <a:xfrm>
                <a:off x="7018956" y="2453387"/>
                <a:ext cx="371491" cy="232598"/>
              </a:xfrm>
              <a:custGeom>
                <a:avLst/>
                <a:gdLst/>
                <a:ahLst/>
                <a:cxnLst/>
                <a:rect l="l" t="t" r="r" b="b"/>
                <a:pathLst>
                  <a:path w="18867" h="11813" extrusionOk="0">
                    <a:moveTo>
                      <a:pt x="320" y="1"/>
                    </a:moveTo>
                    <a:cubicBezTo>
                      <a:pt x="172" y="1"/>
                      <a:pt x="42" y="110"/>
                      <a:pt x="23" y="262"/>
                    </a:cubicBezTo>
                    <a:cubicBezTo>
                      <a:pt x="0" y="427"/>
                      <a:pt x="117" y="579"/>
                      <a:pt x="282" y="599"/>
                    </a:cubicBezTo>
                    <a:cubicBezTo>
                      <a:pt x="400" y="615"/>
                      <a:pt x="12101" y="2260"/>
                      <a:pt x="18233" y="11676"/>
                    </a:cubicBezTo>
                    <a:cubicBezTo>
                      <a:pt x="18287" y="11762"/>
                      <a:pt x="18382" y="11813"/>
                      <a:pt x="18484" y="11813"/>
                    </a:cubicBezTo>
                    <a:cubicBezTo>
                      <a:pt x="18723" y="11813"/>
                      <a:pt x="18866" y="11548"/>
                      <a:pt x="18736" y="11349"/>
                    </a:cubicBezTo>
                    <a:cubicBezTo>
                      <a:pt x="12455" y="1703"/>
                      <a:pt x="481" y="19"/>
                      <a:pt x="362" y="4"/>
                    </a:cubicBezTo>
                    <a:cubicBezTo>
                      <a:pt x="348" y="2"/>
                      <a:pt x="334" y="1"/>
                      <a:pt x="32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2">
                <a:extLst>
                  <a:ext uri="{FF2B5EF4-FFF2-40B4-BE49-F238E27FC236}">
                    <a16:creationId xmlns:a16="http://schemas.microsoft.com/office/drawing/2014/main" id="{5BABD012-34B4-5888-18EE-70589921BB26}"/>
                  </a:ext>
                </a:extLst>
              </p:cNvPr>
              <p:cNvSpPr/>
              <p:nvPr/>
            </p:nvSpPr>
            <p:spPr>
              <a:xfrm>
                <a:off x="7750833" y="1259542"/>
                <a:ext cx="406894" cy="404137"/>
              </a:xfrm>
              <a:custGeom>
                <a:avLst/>
                <a:gdLst/>
                <a:ahLst/>
                <a:cxnLst/>
                <a:rect l="l" t="t" r="r" b="b"/>
                <a:pathLst>
                  <a:path w="20665" h="20525" extrusionOk="0">
                    <a:moveTo>
                      <a:pt x="3629" y="0"/>
                    </a:moveTo>
                    <a:cubicBezTo>
                      <a:pt x="2877" y="0"/>
                      <a:pt x="2307" y="222"/>
                      <a:pt x="1942" y="617"/>
                    </a:cubicBezTo>
                    <a:cubicBezTo>
                      <a:pt x="598" y="2074"/>
                      <a:pt x="1494" y="5213"/>
                      <a:pt x="598" y="9810"/>
                    </a:cubicBezTo>
                    <a:cubicBezTo>
                      <a:pt x="477" y="10425"/>
                      <a:pt x="270" y="11261"/>
                      <a:pt x="0" y="12257"/>
                    </a:cubicBezTo>
                    <a:cubicBezTo>
                      <a:pt x="210" y="12223"/>
                      <a:pt x="446" y="12200"/>
                      <a:pt x="707" y="12200"/>
                    </a:cubicBezTo>
                    <a:cubicBezTo>
                      <a:pt x="1516" y="12200"/>
                      <a:pt x="2556" y="12419"/>
                      <a:pt x="3736" y="13174"/>
                    </a:cubicBezTo>
                    <a:cubicBezTo>
                      <a:pt x="4416" y="13609"/>
                      <a:pt x="5021" y="14150"/>
                      <a:pt x="5531" y="14776"/>
                    </a:cubicBezTo>
                    <a:cubicBezTo>
                      <a:pt x="5976" y="14023"/>
                      <a:pt x="6645" y="13194"/>
                      <a:pt x="7437" y="13061"/>
                    </a:cubicBezTo>
                    <a:cubicBezTo>
                      <a:pt x="7459" y="13057"/>
                      <a:pt x="7484" y="13056"/>
                      <a:pt x="7510" y="13056"/>
                    </a:cubicBezTo>
                    <a:cubicBezTo>
                      <a:pt x="9030" y="13056"/>
                      <a:pt x="16198" y="19351"/>
                      <a:pt x="17190" y="20013"/>
                    </a:cubicBezTo>
                    <a:cubicBezTo>
                      <a:pt x="17620" y="20299"/>
                      <a:pt x="18233" y="20524"/>
                      <a:pt x="18812" y="20524"/>
                    </a:cubicBezTo>
                    <a:cubicBezTo>
                      <a:pt x="19593" y="20524"/>
                      <a:pt x="20312" y="20115"/>
                      <a:pt x="20441" y="18892"/>
                    </a:cubicBezTo>
                    <a:cubicBezTo>
                      <a:pt x="20665" y="16762"/>
                      <a:pt x="18872" y="11493"/>
                      <a:pt x="13154" y="5774"/>
                    </a:cubicBezTo>
                    <a:cubicBezTo>
                      <a:pt x="8985" y="1606"/>
                      <a:pt x="5651" y="0"/>
                      <a:pt x="362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2">
                <a:extLst>
                  <a:ext uri="{FF2B5EF4-FFF2-40B4-BE49-F238E27FC236}">
                    <a16:creationId xmlns:a16="http://schemas.microsoft.com/office/drawing/2014/main" id="{F018FB4A-53D2-F9AA-A4C1-10B00977BF57}"/>
                  </a:ext>
                </a:extLst>
              </p:cNvPr>
              <p:cNvSpPr/>
              <p:nvPr/>
            </p:nvSpPr>
            <p:spPr>
              <a:xfrm>
                <a:off x="7744079" y="1253635"/>
                <a:ext cx="419633" cy="415932"/>
              </a:xfrm>
              <a:custGeom>
                <a:avLst/>
                <a:gdLst/>
                <a:ahLst/>
                <a:cxnLst/>
                <a:rect l="l" t="t" r="r" b="b"/>
                <a:pathLst>
                  <a:path w="21312" h="21124" extrusionOk="0">
                    <a:moveTo>
                      <a:pt x="3975" y="600"/>
                    </a:moveTo>
                    <a:cubicBezTo>
                      <a:pt x="6263" y="600"/>
                      <a:pt x="9715" y="2719"/>
                      <a:pt x="13285" y="6288"/>
                    </a:cubicBezTo>
                    <a:cubicBezTo>
                      <a:pt x="18964" y="11967"/>
                      <a:pt x="20702" y="17097"/>
                      <a:pt x="20485" y="19160"/>
                    </a:cubicBezTo>
                    <a:cubicBezTo>
                      <a:pt x="20419" y="19791"/>
                      <a:pt x="20178" y="20208"/>
                      <a:pt x="19770" y="20399"/>
                    </a:cubicBezTo>
                    <a:cubicBezTo>
                      <a:pt x="19585" y="20486"/>
                      <a:pt x="19374" y="20524"/>
                      <a:pt x="19152" y="20524"/>
                    </a:cubicBezTo>
                    <a:cubicBezTo>
                      <a:pt x="18650" y="20524"/>
                      <a:pt x="18097" y="20328"/>
                      <a:pt x="17700" y="20062"/>
                    </a:cubicBezTo>
                    <a:cubicBezTo>
                      <a:pt x="17456" y="19900"/>
                      <a:pt x="16782" y="19350"/>
                      <a:pt x="15930" y="18652"/>
                    </a:cubicBezTo>
                    <a:cubicBezTo>
                      <a:pt x="11616" y="15123"/>
                      <a:pt x="8882" y="13058"/>
                      <a:pt x="7839" y="13058"/>
                    </a:cubicBezTo>
                    <a:cubicBezTo>
                      <a:pt x="7834" y="13057"/>
                      <a:pt x="7829" y="13057"/>
                      <a:pt x="7825" y="13057"/>
                    </a:cubicBezTo>
                    <a:cubicBezTo>
                      <a:pt x="7793" y="13057"/>
                      <a:pt x="7761" y="13061"/>
                      <a:pt x="7729" y="13066"/>
                    </a:cubicBezTo>
                    <a:cubicBezTo>
                      <a:pt x="6935" y="13198"/>
                      <a:pt x="6288" y="13897"/>
                      <a:pt x="5835" y="14572"/>
                    </a:cubicBezTo>
                    <a:cubicBezTo>
                      <a:pt x="5366" y="14052"/>
                      <a:pt x="4830" y="13598"/>
                      <a:pt x="4240" y="13221"/>
                    </a:cubicBezTo>
                    <a:cubicBezTo>
                      <a:pt x="2999" y="12426"/>
                      <a:pt x="1895" y="12200"/>
                      <a:pt x="1049" y="12200"/>
                    </a:cubicBezTo>
                    <a:cubicBezTo>
                      <a:pt x="944" y="12200"/>
                      <a:pt x="843" y="12204"/>
                      <a:pt x="746" y="12210"/>
                    </a:cubicBezTo>
                    <a:cubicBezTo>
                      <a:pt x="972" y="11367"/>
                      <a:pt x="1135" y="10682"/>
                      <a:pt x="1236" y="10168"/>
                    </a:cubicBezTo>
                    <a:cubicBezTo>
                      <a:pt x="1628" y="8155"/>
                      <a:pt x="1682" y="6400"/>
                      <a:pt x="1724" y="4989"/>
                    </a:cubicBezTo>
                    <a:cubicBezTo>
                      <a:pt x="1780" y="3176"/>
                      <a:pt x="1820" y="1865"/>
                      <a:pt x="2507" y="1122"/>
                    </a:cubicBezTo>
                    <a:cubicBezTo>
                      <a:pt x="2809" y="793"/>
                      <a:pt x="3293" y="614"/>
                      <a:pt x="3904" y="601"/>
                    </a:cubicBezTo>
                    <a:cubicBezTo>
                      <a:pt x="3927" y="601"/>
                      <a:pt x="3951" y="600"/>
                      <a:pt x="3975" y="600"/>
                    </a:cubicBezTo>
                    <a:close/>
                    <a:moveTo>
                      <a:pt x="3973" y="0"/>
                    </a:moveTo>
                    <a:cubicBezTo>
                      <a:pt x="3946" y="0"/>
                      <a:pt x="3919" y="1"/>
                      <a:pt x="3892" y="1"/>
                    </a:cubicBezTo>
                    <a:cubicBezTo>
                      <a:pt x="3113" y="17"/>
                      <a:pt x="2481" y="262"/>
                      <a:pt x="2065" y="714"/>
                    </a:cubicBezTo>
                    <a:cubicBezTo>
                      <a:pt x="1225" y="1623"/>
                      <a:pt x="1183" y="3027"/>
                      <a:pt x="1123" y="4971"/>
                    </a:cubicBezTo>
                    <a:cubicBezTo>
                      <a:pt x="1081" y="6360"/>
                      <a:pt x="1028" y="8089"/>
                      <a:pt x="645" y="10053"/>
                    </a:cubicBezTo>
                    <a:cubicBezTo>
                      <a:pt x="532" y="10637"/>
                      <a:pt x="332" y="11452"/>
                      <a:pt x="53" y="12479"/>
                    </a:cubicBezTo>
                    <a:cubicBezTo>
                      <a:pt x="0" y="12674"/>
                      <a:pt x="149" y="12859"/>
                      <a:pt x="342" y="12859"/>
                    </a:cubicBezTo>
                    <a:cubicBezTo>
                      <a:pt x="358" y="12859"/>
                      <a:pt x="375" y="12858"/>
                      <a:pt x="392" y="12855"/>
                    </a:cubicBezTo>
                    <a:cubicBezTo>
                      <a:pt x="584" y="12823"/>
                      <a:pt x="803" y="12802"/>
                      <a:pt x="1047" y="12802"/>
                    </a:cubicBezTo>
                    <a:cubicBezTo>
                      <a:pt x="1801" y="12802"/>
                      <a:pt x="2790" y="13005"/>
                      <a:pt x="3918" y="13728"/>
                    </a:cubicBezTo>
                    <a:cubicBezTo>
                      <a:pt x="4570" y="14146"/>
                      <a:pt x="5152" y="14665"/>
                      <a:pt x="5642" y="15267"/>
                    </a:cubicBezTo>
                    <a:cubicBezTo>
                      <a:pt x="5701" y="15336"/>
                      <a:pt x="5787" y="15376"/>
                      <a:pt x="5878" y="15376"/>
                    </a:cubicBezTo>
                    <a:cubicBezTo>
                      <a:pt x="5884" y="15376"/>
                      <a:pt x="5890" y="15376"/>
                      <a:pt x="5897" y="15376"/>
                    </a:cubicBezTo>
                    <a:cubicBezTo>
                      <a:pt x="5995" y="15367"/>
                      <a:pt x="6083" y="15313"/>
                      <a:pt x="6133" y="15229"/>
                    </a:cubicBezTo>
                    <a:cubicBezTo>
                      <a:pt x="6677" y="14307"/>
                      <a:pt x="7279" y="13750"/>
                      <a:pt x="7828" y="13659"/>
                    </a:cubicBezTo>
                    <a:cubicBezTo>
                      <a:pt x="7843" y="13656"/>
                      <a:pt x="7860" y="13655"/>
                      <a:pt x="7878" y="13655"/>
                    </a:cubicBezTo>
                    <a:cubicBezTo>
                      <a:pt x="8878" y="13655"/>
                      <a:pt x="13535" y="17469"/>
                      <a:pt x="15549" y="19116"/>
                    </a:cubicBezTo>
                    <a:cubicBezTo>
                      <a:pt x="16448" y="19853"/>
                      <a:pt x="17099" y="20384"/>
                      <a:pt x="17367" y="20563"/>
                    </a:cubicBezTo>
                    <a:cubicBezTo>
                      <a:pt x="17837" y="20877"/>
                      <a:pt x="18511" y="21124"/>
                      <a:pt x="19158" y="21124"/>
                    </a:cubicBezTo>
                    <a:cubicBezTo>
                      <a:pt x="19461" y="21124"/>
                      <a:pt x="19758" y="21070"/>
                      <a:pt x="20025" y="20943"/>
                    </a:cubicBezTo>
                    <a:cubicBezTo>
                      <a:pt x="20445" y="20747"/>
                      <a:pt x="20970" y="20288"/>
                      <a:pt x="21083" y="19223"/>
                    </a:cubicBezTo>
                    <a:cubicBezTo>
                      <a:pt x="21311" y="17045"/>
                      <a:pt x="19536" y="11691"/>
                      <a:pt x="13709" y="5862"/>
                    </a:cubicBezTo>
                    <a:cubicBezTo>
                      <a:pt x="9976" y="2130"/>
                      <a:pt x="6435" y="0"/>
                      <a:pt x="397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2">
                <a:extLst>
                  <a:ext uri="{FF2B5EF4-FFF2-40B4-BE49-F238E27FC236}">
                    <a16:creationId xmlns:a16="http://schemas.microsoft.com/office/drawing/2014/main" id="{11775713-F0E3-6870-CF7A-9E6FD19C3F60}"/>
                  </a:ext>
                </a:extLst>
              </p:cNvPr>
              <p:cNvSpPr/>
              <p:nvPr/>
            </p:nvSpPr>
            <p:spPr>
              <a:xfrm>
                <a:off x="6758201" y="1230441"/>
                <a:ext cx="400770" cy="507943"/>
              </a:xfrm>
              <a:custGeom>
                <a:avLst/>
                <a:gdLst/>
                <a:ahLst/>
                <a:cxnLst/>
                <a:rect l="l" t="t" r="r" b="b"/>
                <a:pathLst>
                  <a:path w="20354" h="25797" extrusionOk="0">
                    <a:moveTo>
                      <a:pt x="18098" y="0"/>
                    </a:moveTo>
                    <a:cubicBezTo>
                      <a:pt x="17013" y="0"/>
                      <a:pt x="15659" y="521"/>
                      <a:pt x="14350" y="974"/>
                    </a:cubicBezTo>
                    <a:cubicBezTo>
                      <a:pt x="11435" y="1983"/>
                      <a:pt x="3587" y="9607"/>
                      <a:pt x="1793" y="14428"/>
                    </a:cubicBezTo>
                    <a:cubicBezTo>
                      <a:pt x="0" y="19249"/>
                      <a:pt x="1569" y="20818"/>
                      <a:pt x="4709" y="23733"/>
                    </a:cubicBezTo>
                    <a:cubicBezTo>
                      <a:pt x="5330" y="24310"/>
                      <a:pt x="5977" y="25008"/>
                      <a:pt x="6632" y="25797"/>
                    </a:cubicBezTo>
                    <a:cubicBezTo>
                      <a:pt x="8965" y="25770"/>
                      <a:pt x="12190" y="24947"/>
                      <a:pt x="14399" y="21219"/>
                    </a:cubicBezTo>
                    <a:cubicBezTo>
                      <a:pt x="13912" y="20287"/>
                      <a:pt x="13538" y="19518"/>
                      <a:pt x="13341" y="19025"/>
                    </a:cubicBezTo>
                    <a:cubicBezTo>
                      <a:pt x="12444" y="16782"/>
                      <a:pt x="12557" y="14540"/>
                      <a:pt x="13229" y="12971"/>
                    </a:cubicBezTo>
                    <a:cubicBezTo>
                      <a:pt x="13902" y="11401"/>
                      <a:pt x="20180" y="8261"/>
                      <a:pt x="20292" y="3440"/>
                    </a:cubicBezTo>
                    <a:cubicBezTo>
                      <a:pt x="20354" y="784"/>
                      <a:pt x="19429" y="0"/>
                      <a:pt x="1809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2">
                <a:extLst>
                  <a:ext uri="{FF2B5EF4-FFF2-40B4-BE49-F238E27FC236}">
                    <a16:creationId xmlns:a16="http://schemas.microsoft.com/office/drawing/2014/main" id="{37E05BD1-023F-582D-6898-8EBEC72F2B02}"/>
                  </a:ext>
                </a:extLst>
              </p:cNvPr>
              <p:cNvSpPr/>
              <p:nvPr/>
            </p:nvSpPr>
            <p:spPr>
              <a:xfrm>
                <a:off x="6750640" y="1224553"/>
                <a:ext cx="413785" cy="519737"/>
              </a:xfrm>
              <a:custGeom>
                <a:avLst/>
                <a:gdLst/>
                <a:ahLst/>
                <a:cxnLst/>
                <a:rect l="l" t="t" r="r" b="b"/>
                <a:pathLst>
                  <a:path w="21015" h="26396" extrusionOk="0">
                    <a:moveTo>
                      <a:pt x="18481" y="600"/>
                    </a:moveTo>
                    <a:cubicBezTo>
                      <a:pt x="18899" y="600"/>
                      <a:pt x="19265" y="685"/>
                      <a:pt x="19553" y="895"/>
                    </a:cubicBezTo>
                    <a:cubicBezTo>
                      <a:pt x="20133" y="1316"/>
                      <a:pt x="20409" y="2271"/>
                      <a:pt x="20376" y="3732"/>
                    </a:cubicBezTo>
                    <a:cubicBezTo>
                      <a:pt x="20302" y="6899"/>
                      <a:pt x="17444" y="9319"/>
                      <a:pt x="15356" y="11086"/>
                    </a:cubicBezTo>
                    <a:cubicBezTo>
                      <a:pt x="14362" y="11926"/>
                      <a:pt x="13576" y="12591"/>
                      <a:pt x="13337" y="13151"/>
                    </a:cubicBezTo>
                    <a:cubicBezTo>
                      <a:pt x="12558" y="14967"/>
                      <a:pt x="12598" y="17317"/>
                      <a:pt x="13446" y="19435"/>
                    </a:cubicBezTo>
                    <a:cubicBezTo>
                      <a:pt x="13631" y="19897"/>
                      <a:pt x="13973" y="20612"/>
                      <a:pt x="14439" y="21509"/>
                    </a:cubicBezTo>
                    <a:cubicBezTo>
                      <a:pt x="12345" y="24927"/>
                      <a:pt x="9357" y="25736"/>
                      <a:pt x="7155" y="25792"/>
                    </a:cubicBezTo>
                    <a:cubicBezTo>
                      <a:pt x="6510" y="25024"/>
                      <a:pt x="5886" y="24358"/>
                      <a:pt x="5297" y="23812"/>
                    </a:cubicBezTo>
                    <a:cubicBezTo>
                      <a:pt x="2240" y="20973"/>
                      <a:pt x="705" y="19548"/>
                      <a:pt x="2459" y="14831"/>
                    </a:cubicBezTo>
                    <a:cubicBezTo>
                      <a:pt x="4226" y="10083"/>
                      <a:pt x="11940" y="2558"/>
                      <a:pt x="14832" y="1558"/>
                    </a:cubicBezTo>
                    <a:lnTo>
                      <a:pt x="15262" y="1407"/>
                    </a:lnTo>
                    <a:cubicBezTo>
                      <a:pt x="16400" y="1008"/>
                      <a:pt x="17565" y="600"/>
                      <a:pt x="18481" y="600"/>
                    </a:cubicBezTo>
                    <a:close/>
                    <a:moveTo>
                      <a:pt x="18484" y="1"/>
                    </a:moveTo>
                    <a:cubicBezTo>
                      <a:pt x="17459" y="1"/>
                      <a:pt x="16247" y="425"/>
                      <a:pt x="15063" y="840"/>
                    </a:cubicBezTo>
                    <a:lnTo>
                      <a:pt x="14635" y="990"/>
                    </a:lnTo>
                    <a:cubicBezTo>
                      <a:pt x="11652" y="2022"/>
                      <a:pt x="3708" y="9751"/>
                      <a:pt x="1895" y="14622"/>
                    </a:cubicBezTo>
                    <a:cubicBezTo>
                      <a:pt x="0" y="19715"/>
                      <a:pt x="1840" y="21422"/>
                      <a:pt x="4888" y="24252"/>
                    </a:cubicBezTo>
                    <a:cubicBezTo>
                      <a:pt x="5485" y="24807"/>
                      <a:pt x="6124" y="25492"/>
                      <a:pt x="6785" y="26287"/>
                    </a:cubicBezTo>
                    <a:cubicBezTo>
                      <a:pt x="6842" y="26356"/>
                      <a:pt x="6927" y="26396"/>
                      <a:pt x="7016" y="26396"/>
                    </a:cubicBezTo>
                    <a:lnTo>
                      <a:pt x="7019" y="26396"/>
                    </a:lnTo>
                    <a:cubicBezTo>
                      <a:pt x="9418" y="26369"/>
                      <a:pt x="12757" y="25528"/>
                      <a:pt x="15043" y="21672"/>
                    </a:cubicBezTo>
                    <a:cubicBezTo>
                      <a:pt x="15095" y="21582"/>
                      <a:pt x="15098" y="21472"/>
                      <a:pt x="15050" y="21379"/>
                    </a:cubicBezTo>
                    <a:cubicBezTo>
                      <a:pt x="14554" y="20431"/>
                      <a:pt x="14191" y="19682"/>
                      <a:pt x="14004" y="19212"/>
                    </a:cubicBezTo>
                    <a:cubicBezTo>
                      <a:pt x="13216" y="17239"/>
                      <a:pt x="13172" y="15061"/>
                      <a:pt x="13889" y="13388"/>
                    </a:cubicBezTo>
                    <a:cubicBezTo>
                      <a:pt x="14073" y="12958"/>
                      <a:pt x="14848" y="12303"/>
                      <a:pt x="15743" y="11544"/>
                    </a:cubicBezTo>
                    <a:cubicBezTo>
                      <a:pt x="17795" y="9809"/>
                      <a:pt x="20896" y="7184"/>
                      <a:pt x="20976" y="3748"/>
                    </a:cubicBezTo>
                    <a:cubicBezTo>
                      <a:pt x="21015" y="2052"/>
                      <a:pt x="20665" y="960"/>
                      <a:pt x="19905" y="409"/>
                    </a:cubicBezTo>
                    <a:cubicBezTo>
                      <a:pt x="19502" y="116"/>
                      <a:pt x="19018" y="1"/>
                      <a:pt x="1848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2">
                <a:extLst>
                  <a:ext uri="{FF2B5EF4-FFF2-40B4-BE49-F238E27FC236}">
                    <a16:creationId xmlns:a16="http://schemas.microsoft.com/office/drawing/2014/main" id="{F63F27DB-04EC-9899-347D-0731EEE2A90F}"/>
                  </a:ext>
                </a:extLst>
              </p:cNvPr>
              <p:cNvSpPr/>
              <p:nvPr/>
            </p:nvSpPr>
            <p:spPr>
              <a:xfrm>
                <a:off x="6765782" y="1230441"/>
                <a:ext cx="393190" cy="433062"/>
              </a:xfrm>
              <a:custGeom>
                <a:avLst/>
                <a:gdLst/>
                <a:ahLst/>
                <a:cxnLst/>
                <a:rect l="l" t="t" r="r" b="b"/>
                <a:pathLst>
                  <a:path w="19969" h="21994" extrusionOk="0">
                    <a:moveTo>
                      <a:pt x="17712" y="1"/>
                    </a:moveTo>
                    <a:cubicBezTo>
                      <a:pt x="16628" y="1"/>
                      <a:pt x="15274" y="521"/>
                      <a:pt x="13965" y="974"/>
                    </a:cubicBezTo>
                    <a:cubicBezTo>
                      <a:pt x="11050" y="1983"/>
                      <a:pt x="3202" y="9607"/>
                      <a:pt x="1408" y="14428"/>
                    </a:cubicBezTo>
                    <a:cubicBezTo>
                      <a:pt x="1" y="18211"/>
                      <a:pt x="671" y="19992"/>
                      <a:pt x="2538" y="21993"/>
                    </a:cubicBezTo>
                    <a:cubicBezTo>
                      <a:pt x="3210" y="21823"/>
                      <a:pt x="4004" y="21479"/>
                      <a:pt x="4883" y="20818"/>
                    </a:cubicBezTo>
                    <a:cubicBezTo>
                      <a:pt x="7575" y="18800"/>
                      <a:pt x="8695" y="15213"/>
                      <a:pt x="10378" y="13980"/>
                    </a:cubicBezTo>
                    <a:cubicBezTo>
                      <a:pt x="11334" y="13278"/>
                      <a:pt x="13055" y="12176"/>
                      <a:pt x="14793" y="11006"/>
                    </a:cubicBezTo>
                    <a:cubicBezTo>
                      <a:pt x="16871" y="9246"/>
                      <a:pt x="19830" y="6738"/>
                      <a:pt x="19906" y="3441"/>
                    </a:cubicBezTo>
                    <a:cubicBezTo>
                      <a:pt x="19968" y="785"/>
                      <a:pt x="19043" y="1"/>
                      <a:pt x="177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2">
                <a:extLst>
                  <a:ext uri="{FF2B5EF4-FFF2-40B4-BE49-F238E27FC236}">
                    <a16:creationId xmlns:a16="http://schemas.microsoft.com/office/drawing/2014/main" id="{AE9F8DDF-4334-BA9A-2C9B-E6D363CD6F1E}"/>
                  </a:ext>
                </a:extLst>
              </p:cNvPr>
              <p:cNvSpPr/>
              <p:nvPr/>
            </p:nvSpPr>
            <p:spPr>
              <a:xfrm>
                <a:off x="6758870" y="1224553"/>
                <a:ext cx="405555" cy="444856"/>
              </a:xfrm>
              <a:custGeom>
                <a:avLst/>
                <a:gdLst/>
                <a:ahLst/>
                <a:cxnLst/>
                <a:rect l="l" t="t" r="r" b="b"/>
                <a:pathLst>
                  <a:path w="20597" h="22593" extrusionOk="0">
                    <a:moveTo>
                      <a:pt x="18063" y="601"/>
                    </a:moveTo>
                    <a:cubicBezTo>
                      <a:pt x="18480" y="601"/>
                      <a:pt x="18846" y="686"/>
                      <a:pt x="19134" y="895"/>
                    </a:cubicBezTo>
                    <a:cubicBezTo>
                      <a:pt x="19713" y="1316"/>
                      <a:pt x="19991" y="2271"/>
                      <a:pt x="19957" y="3733"/>
                    </a:cubicBezTo>
                    <a:cubicBezTo>
                      <a:pt x="19883" y="6900"/>
                      <a:pt x="17032" y="9313"/>
                      <a:pt x="14976" y="11056"/>
                    </a:cubicBezTo>
                    <a:cubicBezTo>
                      <a:pt x="14371" y="11463"/>
                      <a:pt x="13766" y="11863"/>
                      <a:pt x="13197" y="12240"/>
                    </a:cubicBezTo>
                    <a:cubicBezTo>
                      <a:pt x="12115" y="12957"/>
                      <a:pt x="11180" y="13574"/>
                      <a:pt x="10551" y="14037"/>
                    </a:cubicBezTo>
                    <a:cubicBezTo>
                      <a:pt x="9758" y="14618"/>
                      <a:pt x="9120" y="15634"/>
                      <a:pt x="8380" y="16810"/>
                    </a:cubicBezTo>
                    <a:cubicBezTo>
                      <a:pt x="7501" y="18205"/>
                      <a:pt x="6508" y="19788"/>
                      <a:pt x="5055" y="20877"/>
                    </a:cubicBezTo>
                    <a:cubicBezTo>
                      <a:pt x="4368" y="21392"/>
                      <a:pt x="3673" y="21754"/>
                      <a:pt x="2986" y="21954"/>
                    </a:cubicBezTo>
                    <a:cubicBezTo>
                      <a:pt x="1293" y="20097"/>
                      <a:pt x="698" y="18441"/>
                      <a:pt x="2041" y="14832"/>
                    </a:cubicBezTo>
                    <a:cubicBezTo>
                      <a:pt x="3808" y="10083"/>
                      <a:pt x="11522" y="2560"/>
                      <a:pt x="14414" y="1558"/>
                    </a:cubicBezTo>
                    <a:lnTo>
                      <a:pt x="14843" y="1408"/>
                    </a:lnTo>
                    <a:cubicBezTo>
                      <a:pt x="15982" y="1009"/>
                      <a:pt x="17147" y="601"/>
                      <a:pt x="18063" y="601"/>
                    </a:cubicBezTo>
                    <a:close/>
                    <a:moveTo>
                      <a:pt x="18066" y="1"/>
                    </a:moveTo>
                    <a:cubicBezTo>
                      <a:pt x="17041" y="1"/>
                      <a:pt x="15829" y="425"/>
                      <a:pt x="14645" y="840"/>
                    </a:cubicBezTo>
                    <a:lnTo>
                      <a:pt x="14217" y="990"/>
                    </a:lnTo>
                    <a:cubicBezTo>
                      <a:pt x="11234" y="2022"/>
                      <a:pt x="3290" y="9751"/>
                      <a:pt x="1477" y="14622"/>
                    </a:cubicBezTo>
                    <a:cubicBezTo>
                      <a:pt x="1" y="18588"/>
                      <a:pt x="757" y="20450"/>
                      <a:pt x="2669" y="22496"/>
                    </a:cubicBezTo>
                    <a:cubicBezTo>
                      <a:pt x="2726" y="22558"/>
                      <a:pt x="2805" y="22592"/>
                      <a:pt x="2889" y="22592"/>
                    </a:cubicBezTo>
                    <a:cubicBezTo>
                      <a:pt x="2913" y="22592"/>
                      <a:pt x="2938" y="22589"/>
                      <a:pt x="2961" y="22583"/>
                    </a:cubicBezTo>
                    <a:cubicBezTo>
                      <a:pt x="3782" y="22377"/>
                      <a:pt x="4606" y="21964"/>
                      <a:pt x="5415" y="21358"/>
                    </a:cubicBezTo>
                    <a:cubicBezTo>
                      <a:pt x="6956" y="20202"/>
                      <a:pt x="7983" y="18569"/>
                      <a:pt x="8889" y="17129"/>
                    </a:cubicBezTo>
                    <a:cubicBezTo>
                      <a:pt x="9595" y="16005"/>
                      <a:pt x="10206" y="15035"/>
                      <a:pt x="10905" y="14520"/>
                    </a:cubicBezTo>
                    <a:cubicBezTo>
                      <a:pt x="11523" y="14068"/>
                      <a:pt x="12453" y="13452"/>
                      <a:pt x="13528" y="12741"/>
                    </a:cubicBezTo>
                    <a:cubicBezTo>
                      <a:pt x="14099" y="12363"/>
                      <a:pt x="14704" y="11963"/>
                      <a:pt x="15337" y="11534"/>
                    </a:cubicBezTo>
                    <a:cubicBezTo>
                      <a:pt x="17385" y="9802"/>
                      <a:pt x="20478" y="7184"/>
                      <a:pt x="20558" y="3748"/>
                    </a:cubicBezTo>
                    <a:cubicBezTo>
                      <a:pt x="20597" y="2052"/>
                      <a:pt x="20247" y="960"/>
                      <a:pt x="19487" y="409"/>
                    </a:cubicBezTo>
                    <a:cubicBezTo>
                      <a:pt x="19085" y="116"/>
                      <a:pt x="18601" y="1"/>
                      <a:pt x="1806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2">
                <a:extLst>
                  <a:ext uri="{FF2B5EF4-FFF2-40B4-BE49-F238E27FC236}">
                    <a16:creationId xmlns:a16="http://schemas.microsoft.com/office/drawing/2014/main" id="{91D1DDDC-4F94-13DD-30C3-A798B959AF28}"/>
                  </a:ext>
                </a:extLst>
              </p:cNvPr>
              <p:cNvSpPr/>
              <p:nvPr/>
            </p:nvSpPr>
            <p:spPr>
              <a:xfrm>
                <a:off x="6773795" y="1230441"/>
                <a:ext cx="385176" cy="400396"/>
              </a:xfrm>
              <a:custGeom>
                <a:avLst/>
                <a:gdLst/>
                <a:ahLst/>
                <a:cxnLst/>
                <a:rect l="l" t="t" r="r" b="b"/>
                <a:pathLst>
                  <a:path w="19562" h="20335" extrusionOk="0">
                    <a:moveTo>
                      <a:pt x="17305" y="1"/>
                    </a:moveTo>
                    <a:cubicBezTo>
                      <a:pt x="16221" y="1"/>
                      <a:pt x="14867" y="521"/>
                      <a:pt x="13558" y="974"/>
                    </a:cubicBezTo>
                    <a:cubicBezTo>
                      <a:pt x="10643" y="1983"/>
                      <a:pt x="2795" y="9607"/>
                      <a:pt x="1001" y="14428"/>
                    </a:cubicBezTo>
                    <a:cubicBezTo>
                      <a:pt x="1" y="17118"/>
                      <a:pt x="49" y="18794"/>
                      <a:pt x="830" y="20259"/>
                    </a:cubicBezTo>
                    <a:cubicBezTo>
                      <a:pt x="1067" y="20307"/>
                      <a:pt x="1315" y="20335"/>
                      <a:pt x="1574" y="20335"/>
                    </a:cubicBezTo>
                    <a:cubicBezTo>
                      <a:pt x="2370" y="20335"/>
                      <a:pt x="3270" y="20075"/>
                      <a:pt x="4253" y="19361"/>
                    </a:cubicBezTo>
                    <a:cubicBezTo>
                      <a:pt x="7953" y="16670"/>
                      <a:pt x="6607" y="13867"/>
                      <a:pt x="9858" y="12297"/>
                    </a:cubicBezTo>
                    <a:cubicBezTo>
                      <a:pt x="12498" y="11023"/>
                      <a:pt x="16320" y="8566"/>
                      <a:pt x="18925" y="5827"/>
                    </a:cubicBezTo>
                    <a:cubicBezTo>
                      <a:pt x="19263" y="5082"/>
                      <a:pt x="19481" y="4289"/>
                      <a:pt x="19500" y="3441"/>
                    </a:cubicBezTo>
                    <a:cubicBezTo>
                      <a:pt x="19562" y="785"/>
                      <a:pt x="18636" y="1"/>
                      <a:pt x="173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2">
                <a:extLst>
                  <a:ext uri="{FF2B5EF4-FFF2-40B4-BE49-F238E27FC236}">
                    <a16:creationId xmlns:a16="http://schemas.microsoft.com/office/drawing/2014/main" id="{2E1420A0-D413-F00E-B73B-720587889A7F}"/>
                  </a:ext>
                </a:extLst>
              </p:cNvPr>
              <p:cNvSpPr/>
              <p:nvPr/>
            </p:nvSpPr>
            <p:spPr>
              <a:xfrm>
                <a:off x="6767790" y="1224553"/>
                <a:ext cx="396655" cy="412190"/>
              </a:xfrm>
              <a:custGeom>
                <a:avLst/>
                <a:gdLst/>
                <a:ahLst/>
                <a:cxnLst/>
                <a:rect l="l" t="t" r="r" b="b"/>
                <a:pathLst>
                  <a:path w="20145" h="20934" extrusionOk="0">
                    <a:moveTo>
                      <a:pt x="17610" y="600"/>
                    </a:moveTo>
                    <a:cubicBezTo>
                      <a:pt x="18028" y="600"/>
                      <a:pt x="18394" y="685"/>
                      <a:pt x="18682" y="895"/>
                    </a:cubicBezTo>
                    <a:cubicBezTo>
                      <a:pt x="19262" y="1316"/>
                      <a:pt x="19538" y="2271"/>
                      <a:pt x="19505" y="3733"/>
                    </a:cubicBezTo>
                    <a:cubicBezTo>
                      <a:pt x="19488" y="4468"/>
                      <a:pt x="19315" y="5196"/>
                      <a:pt x="18977" y="5956"/>
                    </a:cubicBezTo>
                    <a:cubicBezTo>
                      <a:pt x="16290" y="8768"/>
                      <a:pt x="12485" y="11142"/>
                      <a:pt x="10033" y="12326"/>
                    </a:cubicBezTo>
                    <a:cubicBezTo>
                      <a:pt x="8300" y="13163"/>
                      <a:pt x="7789" y="14347"/>
                      <a:pt x="7247" y="15602"/>
                    </a:cubicBezTo>
                    <a:cubicBezTo>
                      <a:pt x="6712" y="16842"/>
                      <a:pt x="6158" y="18125"/>
                      <a:pt x="4382" y="19417"/>
                    </a:cubicBezTo>
                    <a:cubicBezTo>
                      <a:pt x="3544" y="20026"/>
                      <a:pt x="2701" y="20332"/>
                      <a:pt x="1873" y="20332"/>
                    </a:cubicBezTo>
                    <a:cubicBezTo>
                      <a:pt x="1693" y="20332"/>
                      <a:pt x="1514" y="20318"/>
                      <a:pt x="1336" y="20289"/>
                    </a:cubicBezTo>
                    <a:cubicBezTo>
                      <a:pt x="623" y="18856"/>
                      <a:pt x="703" y="17213"/>
                      <a:pt x="1588" y="14831"/>
                    </a:cubicBezTo>
                    <a:cubicBezTo>
                      <a:pt x="3355" y="10083"/>
                      <a:pt x="11069" y="2558"/>
                      <a:pt x="13961" y="1558"/>
                    </a:cubicBezTo>
                    <a:lnTo>
                      <a:pt x="14391" y="1407"/>
                    </a:lnTo>
                    <a:cubicBezTo>
                      <a:pt x="15530" y="1008"/>
                      <a:pt x="16695" y="600"/>
                      <a:pt x="17610" y="600"/>
                    </a:cubicBezTo>
                    <a:close/>
                    <a:moveTo>
                      <a:pt x="17614" y="1"/>
                    </a:moveTo>
                    <a:cubicBezTo>
                      <a:pt x="16589" y="1"/>
                      <a:pt x="15377" y="425"/>
                      <a:pt x="14192" y="840"/>
                    </a:cubicBezTo>
                    <a:lnTo>
                      <a:pt x="13765" y="990"/>
                    </a:lnTo>
                    <a:cubicBezTo>
                      <a:pt x="10781" y="2022"/>
                      <a:pt x="2838" y="9751"/>
                      <a:pt x="1025" y="14622"/>
                    </a:cubicBezTo>
                    <a:cubicBezTo>
                      <a:pt x="46" y="17252"/>
                      <a:pt x="1" y="19070"/>
                      <a:pt x="871" y="20700"/>
                    </a:cubicBezTo>
                    <a:cubicBezTo>
                      <a:pt x="913" y="20778"/>
                      <a:pt x="988" y="20834"/>
                      <a:pt x="1076" y="20852"/>
                    </a:cubicBezTo>
                    <a:cubicBezTo>
                      <a:pt x="1341" y="20906"/>
                      <a:pt x="1610" y="20934"/>
                      <a:pt x="1880" y="20934"/>
                    </a:cubicBezTo>
                    <a:cubicBezTo>
                      <a:pt x="2835" y="20934"/>
                      <a:pt x="3791" y="20589"/>
                      <a:pt x="4735" y="19902"/>
                    </a:cubicBezTo>
                    <a:cubicBezTo>
                      <a:pt x="6645" y="18514"/>
                      <a:pt x="7258" y="17093"/>
                      <a:pt x="7800" y="15840"/>
                    </a:cubicBezTo>
                    <a:cubicBezTo>
                      <a:pt x="8317" y="14641"/>
                      <a:pt x="8764" y="13607"/>
                      <a:pt x="10295" y="12868"/>
                    </a:cubicBezTo>
                    <a:cubicBezTo>
                      <a:pt x="12802" y="11657"/>
                      <a:pt x="16703" y="9219"/>
                      <a:pt x="19448" y="6333"/>
                    </a:cubicBezTo>
                    <a:cubicBezTo>
                      <a:pt x="19470" y="6309"/>
                      <a:pt x="19489" y="6281"/>
                      <a:pt x="19504" y="6250"/>
                    </a:cubicBezTo>
                    <a:cubicBezTo>
                      <a:pt x="19889" y="5398"/>
                      <a:pt x="20086" y="4579"/>
                      <a:pt x="20106" y="3746"/>
                    </a:cubicBezTo>
                    <a:cubicBezTo>
                      <a:pt x="20145" y="2052"/>
                      <a:pt x="19794" y="960"/>
                      <a:pt x="19035" y="409"/>
                    </a:cubicBezTo>
                    <a:cubicBezTo>
                      <a:pt x="18632" y="116"/>
                      <a:pt x="18148" y="1"/>
                      <a:pt x="176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2">
                <a:extLst>
                  <a:ext uri="{FF2B5EF4-FFF2-40B4-BE49-F238E27FC236}">
                    <a16:creationId xmlns:a16="http://schemas.microsoft.com/office/drawing/2014/main" id="{9C3A739F-C9AB-94CB-398C-3BB024221528}"/>
                  </a:ext>
                </a:extLst>
              </p:cNvPr>
              <p:cNvSpPr/>
              <p:nvPr/>
            </p:nvSpPr>
            <p:spPr>
              <a:xfrm>
                <a:off x="7775308" y="1259542"/>
                <a:ext cx="382419" cy="403960"/>
              </a:xfrm>
              <a:custGeom>
                <a:avLst/>
                <a:gdLst/>
                <a:ahLst/>
                <a:cxnLst/>
                <a:rect l="l" t="t" r="r" b="b"/>
                <a:pathLst>
                  <a:path w="19422" h="20516" extrusionOk="0">
                    <a:moveTo>
                      <a:pt x="2386" y="0"/>
                    </a:moveTo>
                    <a:cubicBezTo>
                      <a:pt x="1634" y="0"/>
                      <a:pt x="1064" y="222"/>
                      <a:pt x="699" y="617"/>
                    </a:cubicBezTo>
                    <a:cubicBezTo>
                      <a:pt x="312" y="1039"/>
                      <a:pt x="112" y="1604"/>
                      <a:pt x="1" y="2301"/>
                    </a:cubicBezTo>
                    <a:cubicBezTo>
                      <a:pt x="492" y="2127"/>
                      <a:pt x="1141" y="1979"/>
                      <a:pt x="1931" y="1979"/>
                    </a:cubicBezTo>
                    <a:cubicBezTo>
                      <a:pt x="2837" y="1979"/>
                      <a:pt x="3930" y="2174"/>
                      <a:pt x="5185" y="2747"/>
                    </a:cubicBezTo>
                    <a:cubicBezTo>
                      <a:pt x="9108" y="4541"/>
                      <a:pt x="16283" y="13509"/>
                      <a:pt x="17404" y="15977"/>
                    </a:cubicBezTo>
                    <a:cubicBezTo>
                      <a:pt x="18058" y="17414"/>
                      <a:pt x="17873" y="19191"/>
                      <a:pt x="17717" y="20515"/>
                    </a:cubicBezTo>
                    <a:cubicBezTo>
                      <a:pt x="18439" y="20464"/>
                      <a:pt x="19078" y="20036"/>
                      <a:pt x="19198" y="18892"/>
                    </a:cubicBezTo>
                    <a:cubicBezTo>
                      <a:pt x="19422" y="16762"/>
                      <a:pt x="17629" y="11493"/>
                      <a:pt x="11911" y="5774"/>
                    </a:cubicBezTo>
                    <a:cubicBezTo>
                      <a:pt x="7742" y="1606"/>
                      <a:pt x="4408" y="0"/>
                      <a:pt x="23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2">
                <a:extLst>
                  <a:ext uri="{FF2B5EF4-FFF2-40B4-BE49-F238E27FC236}">
                    <a16:creationId xmlns:a16="http://schemas.microsoft.com/office/drawing/2014/main" id="{57D1C6A1-C8FC-D7A4-2475-C9AF15F7FAD5}"/>
                  </a:ext>
                </a:extLst>
              </p:cNvPr>
              <p:cNvSpPr/>
              <p:nvPr/>
            </p:nvSpPr>
            <p:spPr>
              <a:xfrm>
                <a:off x="7768869" y="1253635"/>
                <a:ext cx="394863" cy="415794"/>
              </a:xfrm>
              <a:custGeom>
                <a:avLst/>
                <a:gdLst/>
                <a:ahLst/>
                <a:cxnLst/>
                <a:rect l="l" t="t" r="r" b="b"/>
                <a:pathLst>
                  <a:path w="20054" h="21117" extrusionOk="0">
                    <a:moveTo>
                      <a:pt x="2719" y="600"/>
                    </a:moveTo>
                    <a:cubicBezTo>
                      <a:pt x="5007" y="600"/>
                      <a:pt x="8458" y="2719"/>
                      <a:pt x="12026" y="6286"/>
                    </a:cubicBezTo>
                    <a:cubicBezTo>
                      <a:pt x="17706" y="11966"/>
                      <a:pt x="19444" y="17096"/>
                      <a:pt x="19227" y="19159"/>
                    </a:cubicBezTo>
                    <a:cubicBezTo>
                      <a:pt x="19154" y="19850"/>
                      <a:pt x="18874" y="20281"/>
                      <a:pt x="18390" y="20444"/>
                    </a:cubicBezTo>
                    <a:cubicBezTo>
                      <a:pt x="18522" y="19257"/>
                      <a:pt x="18638" y="17544"/>
                      <a:pt x="18006" y="16152"/>
                    </a:cubicBezTo>
                    <a:cubicBezTo>
                      <a:pt x="16832" y="13571"/>
                      <a:pt x="9627" y="4597"/>
                      <a:pt x="5637" y="2773"/>
                    </a:cubicBezTo>
                    <a:cubicBezTo>
                      <a:pt x="4341" y="2182"/>
                      <a:pt x="3207" y="1978"/>
                      <a:pt x="2258" y="1978"/>
                    </a:cubicBezTo>
                    <a:cubicBezTo>
                      <a:pt x="2253" y="1978"/>
                      <a:pt x="2249" y="1978"/>
                      <a:pt x="2244" y="1978"/>
                    </a:cubicBezTo>
                    <a:cubicBezTo>
                      <a:pt x="1731" y="1978"/>
                      <a:pt x="1221" y="2042"/>
                      <a:pt x="724" y="2167"/>
                    </a:cubicBezTo>
                    <a:cubicBezTo>
                      <a:pt x="841" y="1712"/>
                      <a:pt x="1010" y="1380"/>
                      <a:pt x="1248" y="1120"/>
                    </a:cubicBezTo>
                    <a:cubicBezTo>
                      <a:pt x="1551" y="793"/>
                      <a:pt x="2034" y="613"/>
                      <a:pt x="2646" y="601"/>
                    </a:cubicBezTo>
                    <a:cubicBezTo>
                      <a:pt x="2670" y="601"/>
                      <a:pt x="2695" y="600"/>
                      <a:pt x="2719" y="600"/>
                    </a:cubicBezTo>
                    <a:close/>
                    <a:moveTo>
                      <a:pt x="2714" y="0"/>
                    </a:moveTo>
                    <a:cubicBezTo>
                      <a:pt x="2687" y="0"/>
                      <a:pt x="2660" y="1"/>
                      <a:pt x="2633" y="1"/>
                    </a:cubicBezTo>
                    <a:cubicBezTo>
                      <a:pt x="1854" y="17"/>
                      <a:pt x="1222" y="263"/>
                      <a:pt x="806" y="714"/>
                    </a:cubicBezTo>
                    <a:cubicBezTo>
                      <a:pt x="410" y="1143"/>
                      <a:pt x="164" y="1728"/>
                      <a:pt x="30" y="2554"/>
                    </a:cubicBezTo>
                    <a:cubicBezTo>
                      <a:pt x="0" y="2743"/>
                      <a:pt x="150" y="2903"/>
                      <a:pt x="327" y="2903"/>
                    </a:cubicBezTo>
                    <a:cubicBezTo>
                      <a:pt x="360" y="2903"/>
                      <a:pt x="394" y="2897"/>
                      <a:pt x="429" y="2885"/>
                    </a:cubicBezTo>
                    <a:cubicBezTo>
                      <a:pt x="901" y="2717"/>
                      <a:pt x="1515" y="2580"/>
                      <a:pt x="2257" y="2580"/>
                    </a:cubicBezTo>
                    <a:cubicBezTo>
                      <a:pt x="3129" y="2580"/>
                      <a:pt x="4178" y="2770"/>
                      <a:pt x="5386" y="3321"/>
                    </a:cubicBezTo>
                    <a:cubicBezTo>
                      <a:pt x="9187" y="5058"/>
                      <a:pt x="16341" y="13945"/>
                      <a:pt x="17458" y="16401"/>
                    </a:cubicBezTo>
                    <a:cubicBezTo>
                      <a:pt x="18097" y="17809"/>
                      <a:pt x="17886" y="19598"/>
                      <a:pt x="17746" y="20780"/>
                    </a:cubicBezTo>
                    <a:cubicBezTo>
                      <a:pt x="17724" y="20959"/>
                      <a:pt x="17864" y="21117"/>
                      <a:pt x="18044" y="21117"/>
                    </a:cubicBezTo>
                    <a:cubicBezTo>
                      <a:pt x="18051" y="21117"/>
                      <a:pt x="18058" y="21115"/>
                      <a:pt x="18065" y="21115"/>
                    </a:cubicBezTo>
                    <a:cubicBezTo>
                      <a:pt x="18653" y="21074"/>
                      <a:pt x="19661" y="20774"/>
                      <a:pt x="19824" y="19223"/>
                    </a:cubicBezTo>
                    <a:cubicBezTo>
                      <a:pt x="20054" y="17045"/>
                      <a:pt x="18279" y="11691"/>
                      <a:pt x="12450" y="5862"/>
                    </a:cubicBezTo>
                    <a:cubicBezTo>
                      <a:pt x="8717" y="2130"/>
                      <a:pt x="5176" y="0"/>
                      <a:pt x="27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2">
                <a:extLst>
                  <a:ext uri="{FF2B5EF4-FFF2-40B4-BE49-F238E27FC236}">
                    <a16:creationId xmlns:a16="http://schemas.microsoft.com/office/drawing/2014/main" id="{EA0AF1A2-79D0-F801-20A2-883D6A3887EB}"/>
                  </a:ext>
                </a:extLst>
              </p:cNvPr>
              <p:cNvSpPr/>
              <p:nvPr/>
            </p:nvSpPr>
            <p:spPr>
              <a:xfrm>
                <a:off x="7164406" y="2867211"/>
                <a:ext cx="127867" cy="192647"/>
              </a:xfrm>
              <a:custGeom>
                <a:avLst/>
                <a:gdLst/>
                <a:ahLst/>
                <a:cxnLst/>
                <a:rect l="l" t="t" r="r" b="b"/>
                <a:pathLst>
                  <a:path w="6494" h="9784" extrusionOk="0">
                    <a:moveTo>
                      <a:pt x="5683" y="0"/>
                    </a:moveTo>
                    <a:cubicBezTo>
                      <a:pt x="5590" y="0"/>
                      <a:pt x="5495" y="31"/>
                      <a:pt x="5412" y="98"/>
                    </a:cubicBezTo>
                    <a:lnTo>
                      <a:pt x="167" y="4374"/>
                    </a:lnTo>
                    <a:cubicBezTo>
                      <a:pt x="60" y="4459"/>
                      <a:pt x="1" y="4591"/>
                      <a:pt x="7" y="4727"/>
                    </a:cubicBezTo>
                    <a:lnTo>
                      <a:pt x="189" y="9367"/>
                    </a:lnTo>
                    <a:cubicBezTo>
                      <a:pt x="198" y="9617"/>
                      <a:pt x="406" y="9784"/>
                      <a:pt x="625" y="9784"/>
                    </a:cubicBezTo>
                    <a:cubicBezTo>
                      <a:pt x="717" y="9784"/>
                      <a:pt x="812" y="9754"/>
                      <a:pt x="895" y="9688"/>
                    </a:cubicBezTo>
                    <a:lnTo>
                      <a:pt x="6322" y="5327"/>
                    </a:lnTo>
                    <a:cubicBezTo>
                      <a:pt x="6434" y="5237"/>
                      <a:pt x="6493" y="5097"/>
                      <a:pt x="6483" y="4954"/>
                    </a:cubicBezTo>
                    <a:lnTo>
                      <a:pt x="6119" y="401"/>
                    </a:lnTo>
                    <a:cubicBezTo>
                      <a:pt x="6099" y="158"/>
                      <a:pt x="5896" y="0"/>
                      <a:pt x="568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2">
                <a:extLst>
                  <a:ext uri="{FF2B5EF4-FFF2-40B4-BE49-F238E27FC236}">
                    <a16:creationId xmlns:a16="http://schemas.microsoft.com/office/drawing/2014/main" id="{F6E975C8-A2D6-B2C1-DE20-0BB3F7FCEDA5}"/>
                  </a:ext>
                </a:extLst>
              </p:cNvPr>
              <p:cNvSpPr/>
              <p:nvPr/>
            </p:nvSpPr>
            <p:spPr>
              <a:xfrm>
                <a:off x="7158459" y="2861304"/>
                <a:ext cx="139878" cy="204461"/>
              </a:xfrm>
              <a:custGeom>
                <a:avLst/>
                <a:gdLst/>
                <a:ahLst/>
                <a:cxnLst/>
                <a:rect l="l" t="t" r="r" b="b"/>
                <a:pathLst>
                  <a:path w="7104" h="10384" extrusionOk="0">
                    <a:moveTo>
                      <a:pt x="5986" y="601"/>
                    </a:moveTo>
                    <a:cubicBezTo>
                      <a:pt x="6005" y="601"/>
                      <a:pt x="6024" y="605"/>
                      <a:pt x="6041" y="613"/>
                    </a:cubicBezTo>
                    <a:cubicBezTo>
                      <a:pt x="6088" y="631"/>
                      <a:pt x="6118" y="675"/>
                      <a:pt x="6121" y="724"/>
                    </a:cubicBezTo>
                    <a:lnTo>
                      <a:pt x="6486" y="5277"/>
                    </a:lnTo>
                    <a:cubicBezTo>
                      <a:pt x="6488" y="5321"/>
                      <a:pt x="6471" y="5364"/>
                      <a:pt x="6436" y="5392"/>
                    </a:cubicBezTo>
                    <a:lnTo>
                      <a:pt x="1009" y="9753"/>
                    </a:lnTo>
                    <a:cubicBezTo>
                      <a:pt x="984" y="9774"/>
                      <a:pt x="955" y="9783"/>
                      <a:pt x="926" y="9783"/>
                    </a:cubicBezTo>
                    <a:cubicBezTo>
                      <a:pt x="859" y="9783"/>
                      <a:pt x="795" y="9731"/>
                      <a:pt x="792" y="9655"/>
                    </a:cubicBezTo>
                    <a:lnTo>
                      <a:pt x="610" y="5014"/>
                    </a:lnTo>
                    <a:cubicBezTo>
                      <a:pt x="608" y="4973"/>
                      <a:pt x="626" y="4932"/>
                      <a:pt x="659" y="4906"/>
                    </a:cubicBezTo>
                    <a:lnTo>
                      <a:pt x="5904" y="632"/>
                    </a:lnTo>
                    <a:cubicBezTo>
                      <a:pt x="5926" y="612"/>
                      <a:pt x="5956" y="601"/>
                      <a:pt x="5986" y="601"/>
                    </a:cubicBezTo>
                    <a:close/>
                    <a:moveTo>
                      <a:pt x="5988" y="0"/>
                    </a:moveTo>
                    <a:cubicBezTo>
                      <a:pt x="5822" y="0"/>
                      <a:pt x="5657" y="57"/>
                      <a:pt x="5524" y="166"/>
                    </a:cubicBezTo>
                    <a:lnTo>
                      <a:pt x="279" y="4440"/>
                    </a:lnTo>
                    <a:cubicBezTo>
                      <a:pt x="100" y="4586"/>
                      <a:pt x="0" y="4807"/>
                      <a:pt x="9" y="5038"/>
                    </a:cubicBezTo>
                    <a:lnTo>
                      <a:pt x="190" y="9678"/>
                    </a:lnTo>
                    <a:cubicBezTo>
                      <a:pt x="201" y="9955"/>
                      <a:pt x="367" y="10202"/>
                      <a:pt x="619" y="10317"/>
                    </a:cubicBezTo>
                    <a:cubicBezTo>
                      <a:pt x="715" y="10361"/>
                      <a:pt x="820" y="10384"/>
                      <a:pt x="925" y="10384"/>
                    </a:cubicBezTo>
                    <a:cubicBezTo>
                      <a:pt x="1092" y="10384"/>
                      <a:pt x="1255" y="10327"/>
                      <a:pt x="1385" y="10221"/>
                    </a:cubicBezTo>
                    <a:lnTo>
                      <a:pt x="6812" y="5861"/>
                    </a:lnTo>
                    <a:cubicBezTo>
                      <a:pt x="7002" y="5709"/>
                      <a:pt x="7104" y="5472"/>
                      <a:pt x="7085" y="5229"/>
                    </a:cubicBezTo>
                    <a:lnTo>
                      <a:pt x="6720" y="677"/>
                    </a:lnTo>
                    <a:cubicBezTo>
                      <a:pt x="6698" y="404"/>
                      <a:pt x="6527" y="167"/>
                      <a:pt x="6276" y="59"/>
                    </a:cubicBezTo>
                    <a:cubicBezTo>
                      <a:pt x="6184" y="20"/>
                      <a:pt x="6086" y="0"/>
                      <a:pt x="5988"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2">
                <a:extLst>
                  <a:ext uri="{FF2B5EF4-FFF2-40B4-BE49-F238E27FC236}">
                    <a16:creationId xmlns:a16="http://schemas.microsoft.com/office/drawing/2014/main" id="{9594DEBF-EA21-3358-A036-2478D496D59C}"/>
                  </a:ext>
                </a:extLst>
              </p:cNvPr>
              <p:cNvSpPr/>
              <p:nvPr/>
            </p:nvSpPr>
            <p:spPr>
              <a:xfrm>
                <a:off x="7214911" y="610304"/>
                <a:ext cx="15004" cy="1326929"/>
              </a:xfrm>
              <a:custGeom>
                <a:avLst/>
                <a:gdLst/>
                <a:ahLst/>
                <a:cxnLst/>
                <a:rect l="l" t="t" r="r" b="b"/>
                <a:pathLst>
                  <a:path w="762" h="67391" extrusionOk="0">
                    <a:moveTo>
                      <a:pt x="460" y="0"/>
                    </a:moveTo>
                    <a:cubicBezTo>
                      <a:pt x="296" y="0"/>
                      <a:pt x="160" y="134"/>
                      <a:pt x="160" y="299"/>
                    </a:cubicBezTo>
                    <a:cubicBezTo>
                      <a:pt x="0" y="22203"/>
                      <a:pt x="0" y="44674"/>
                      <a:pt x="160" y="67091"/>
                    </a:cubicBezTo>
                    <a:cubicBezTo>
                      <a:pt x="162" y="67256"/>
                      <a:pt x="296" y="67390"/>
                      <a:pt x="460" y="67390"/>
                    </a:cubicBezTo>
                    <a:lnTo>
                      <a:pt x="463" y="67389"/>
                    </a:lnTo>
                    <a:cubicBezTo>
                      <a:pt x="629" y="67388"/>
                      <a:pt x="762" y="67253"/>
                      <a:pt x="762" y="67087"/>
                    </a:cubicBezTo>
                    <a:cubicBezTo>
                      <a:pt x="600" y="44673"/>
                      <a:pt x="600" y="22203"/>
                      <a:pt x="762" y="302"/>
                    </a:cubicBezTo>
                    <a:cubicBezTo>
                      <a:pt x="762" y="136"/>
                      <a:pt x="629" y="1"/>
                      <a:pt x="46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2">
                <a:extLst>
                  <a:ext uri="{FF2B5EF4-FFF2-40B4-BE49-F238E27FC236}">
                    <a16:creationId xmlns:a16="http://schemas.microsoft.com/office/drawing/2014/main" id="{6D8B17F3-44BB-F8FC-6486-270BC6763404}"/>
                  </a:ext>
                </a:extLst>
              </p:cNvPr>
              <p:cNvSpPr/>
              <p:nvPr/>
            </p:nvSpPr>
            <p:spPr>
              <a:xfrm>
                <a:off x="7217962" y="1925222"/>
                <a:ext cx="12031" cy="985937"/>
              </a:xfrm>
              <a:custGeom>
                <a:avLst/>
                <a:gdLst/>
                <a:ahLst/>
                <a:cxnLst/>
                <a:rect l="l" t="t" r="r" b="b"/>
                <a:pathLst>
                  <a:path w="611" h="50073" extrusionOk="0">
                    <a:moveTo>
                      <a:pt x="305" y="1"/>
                    </a:moveTo>
                    <a:cubicBezTo>
                      <a:pt x="137" y="1"/>
                      <a:pt x="1" y="140"/>
                      <a:pt x="5" y="308"/>
                    </a:cubicBezTo>
                    <a:lnTo>
                      <a:pt x="5" y="49772"/>
                    </a:lnTo>
                    <a:cubicBezTo>
                      <a:pt x="5" y="49938"/>
                      <a:pt x="139" y="50072"/>
                      <a:pt x="305" y="50072"/>
                    </a:cubicBezTo>
                    <a:cubicBezTo>
                      <a:pt x="471" y="50072"/>
                      <a:pt x="607" y="49938"/>
                      <a:pt x="605" y="49772"/>
                    </a:cubicBezTo>
                    <a:lnTo>
                      <a:pt x="605" y="308"/>
                    </a:lnTo>
                    <a:cubicBezTo>
                      <a:pt x="610" y="140"/>
                      <a:pt x="474" y="1"/>
                      <a:pt x="305"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2">
                <a:extLst>
                  <a:ext uri="{FF2B5EF4-FFF2-40B4-BE49-F238E27FC236}">
                    <a16:creationId xmlns:a16="http://schemas.microsoft.com/office/drawing/2014/main" id="{1D7A185B-DA0C-88E6-7E78-1F9E4C27411D}"/>
                  </a:ext>
                </a:extLst>
              </p:cNvPr>
              <p:cNvSpPr/>
              <p:nvPr/>
            </p:nvSpPr>
            <p:spPr>
              <a:xfrm>
                <a:off x="6573450" y="610737"/>
                <a:ext cx="14256" cy="2031102"/>
              </a:xfrm>
              <a:custGeom>
                <a:avLst/>
                <a:gdLst/>
                <a:ahLst/>
                <a:cxnLst/>
                <a:rect l="l" t="t" r="r" b="b"/>
                <a:pathLst>
                  <a:path w="724" h="103154" extrusionOk="0">
                    <a:moveTo>
                      <a:pt x="303" y="1"/>
                    </a:moveTo>
                    <a:cubicBezTo>
                      <a:pt x="107" y="5"/>
                      <a:pt x="1" y="136"/>
                      <a:pt x="1" y="302"/>
                    </a:cubicBezTo>
                    <a:cubicBezTo>
                      <a:pt x="122" y="34194"/>
                      <a:pt x="122" y="68696"/>
                      <a:pt x="1" y="102852"/>
                    </a:cubicBezTo>
                    <a:cubicBezTo>
                      <a:pt x="0" y="103018"/>
                      <a:pt x="135" y="103154"/>
                      <a:pt x="301" y="103154"/>
                    </a:cubicBezTo>
                    <a:cubicBezTo>
                      <a:pt x="467" y="103154"/>
                      <a:pt x="601" y="103020"/>
                      <a:pt x="603" y="102855"/>
                    </a:cubicBezTo>
                    <a:cubicBezTo>
                      <a:pt x="724" y="68697"/>
                      <a:pt x="724" y="34192"/>
                      <a:pt x="603" y="299"/>
                    </a:cubicBezTo>
                    <a:cubicBezTo>
                      <a:pt x="601" y="135"/>
                      <a:pt x="467" y="1"/>
                      <a:pt x="303"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2">
                <a:extLst>
                  <a:ext uri="{FF2B5EF4-FFF2-40B4-BE49-F238E27FC236}">
                    <a16:creationId xmlns:a16="http://schemas.microsoft.com/office/drawing/2014/main" id="{A341AB53-C55E-67D4-C799-3A925350D9DD}"/>
                  </a:ext>
                </a:extLst>
              </p:cNvPr>
              <p:cNvSpPr/>
              <p:nvPr/>
            </p:nvSpPr>
            <p:spPr>
              <a:xfrm>
                <a:off x="6318070" y="3778720"/>
                <a:ext cx="267134" cy="210762"/>
              </a:xfrm>
              <a:custGeom>
                <a:avLst/>
                <a:gdLst/>
                <a:ahLst/>
                <a:cxnLst/>
                <a:rect l="l" t="t" r="r" b="b"/>
                <a:pathLst>
                  <a:path w="13567" h="10704" extrusionOk="0">
                    <a:moveTo>
                      <a:pt x="3106" y="1"/>
                    </a:moveTo>
                    <a:cubicBezTo>
                      <a:pt x="2133" y="1704"/>
                      <a:pt x="1025" y="3606"/>
                      <a:pt x="0" y="5349"/>
                    </a:cubicBezTo>
                    <a:cubicBezTo>
                      <a:pt x="1849" y="5653"/>
                      <a:pt x="4615" y="6343"/>
                      <a:pt x="6321" y="7866"/>
                    </a:cubicBezTo>
                    <a:cubicBezTo>
                      <a:pt x="7461" y="8884"/>
                      <a:pt x="8258" y="9882"/>
                      <a:pt x="8806" y="10704"/>
                    </a:cubicBezTo>
                    <a:cubicBezTo>
                      <a:pt x="10233" y="9835"/>
                      <a:pt x="11831" y="8912"/>
                      <a:pt x="13567" y="7988"/>
                    </a:cubicBezTo>
                    <a:cubicBezTo>
                      <a:pt x="12603" y="6119"/>
                      <a:pt x="10740" y="3213"/>
                      <a:pt x="7890" y="1691"/>
                    </a:cubicBezTo>
                    <a:cubicBezTo>
                      <a:pt x="5287" y="304"/>
                      <a:pt x="3851" y="10"/>
                      <a:pt x="310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2">
                <a:extLst>
                  <a:ext uri="{FF2B5EF4-FFF2-40B4-BE49-F238E27FC236}">
                    <a16:creationId xmlns:a16="http://schemas.microsoft.com/office/drawing/2014/main" id="{F8C0F14C-5F25-F70B-2BC9-98A481203FE6}"/>
                  </a:ext>
                </a:extLst>
              </p:cNvPr>
              <p:cNvSpPr/>
              <p:nvPr/>
            </p:nvSpPr>
            <p:spPr>
              <a:xfrm>
                <a:off x="6310864" y="3772813"/>
                <a:ext cx="281094" cy="222576"/>
              </a:xfrm>
              <a:custGeom>
                <a:avLst/>
                <a:gdLst/>
                <a:ahLst/>
                <a:cxnLst/>
                <a:rect l="l" t="t" r="r" b="b"/>
                <a:pathLst>
                  <a:path w="14276" h="11304" extrusionOk="0">
                    <a:moveTo>
                      <a:pt x="3642" y="608"/>
                    </a:moveTo>
                    <a:cubicBezTo>
                      <a:pt x="4405" y="660"/>
                      <a:pt x="5769" y="1006"/>
                      <a:pt x="8113" y="2257"/>
                    </a:cubicBezTo>
                    <a:cubicBezTo>
                      <a:pt x="10701" y="3636"/>
                      <a:pt x="12468" y="6178"/>
                      <a:pt x="13528" y="8164"/>
                    </a:cubicBezTo>
                    <a:cubicBezTo>
                      <a:pt x="12110" y="8924"/>
                      <a:pt x="10677" y="9742"/>
                      <a:pt x="9260" y="10598"/>
                    </a:cubicBezTo>
                    <a:cubicBezTo>
                      <a:pt x="8601" y="9652"/>
                      <a:pt x="7804" y="8760"/>
                      <a:pt x="6888" y="7942"/>
                    </a:cubicBezTo>
                    <a:cubicBezTo>
                      <a:pt x="5279" y="6505"/>
                      <a:pt x="2792" y="5786"/>
                      <a:pt x="844" y="5427"/>
                    </a:cubicBezTo>
                    <a:cubicBezTo>
                      <a:pt x="1931" y="3578"/>
                      <a:pt x="2871" y="1959"/>
                      <a:pt x="3642" y="608"/>
                    </a:cubicBezTo>
                    <a:close/>
                    <a:moveTo>
                      <a:pt x="3476" y="1"/>
                    </a:moveTo>
                    <a:cubicBezTo>
                      <a:pt x="3367" y="1"/>
                      <a:pt x="3267" y="58"/>
                      <a:pt x="3211" y="152"/>
                    </a:cubicBezTo>
                    <a:cubicBezTo>
                      <a:pt x="2373" y="1622"/>
                      <a:pt x="1329" y="3419"/>
                      <a:pt x="107" y="5497"/>
                    </a:cubicBezTo>
                    <a:cubicBezTo>
                      <a:pt x="0" y="5680"/>
                      <a:pt x="109" y="5911"/>
                      <a:pt x="318" y="5946"/>
                    </a:cubicBezTo>
                    <a:cubicBezTo>
                      <a:pt x="2236" y="6262"/>
                      <a:pt x="4865" y="6942"/>
                      <a:pt x="6487" y="8390"/>
                    </a:cubicBezTo>
                    <a:cubicBezTo>
                      <a:pt x="7442" y="9244"/>
                      <a:pt x="8262" y="10177"/>
                      <a:pt x="8922" y="11171"/>
                    </a:cubicBezTo>
                    <a:cubicBezTo>
                      <a:pt x="8978" y="11254"/>
                      <a:pt x="9071" y="11304"/>
                      <a:pt x="9172" y="11304"/>
                    </a:cubicBezTo>
                    <a:cubicBezTo>
                      <a:pt x="9227" y="11304"/>
                      <a:pt x="9281" y="11288"/>
                      <a:pt x="9328" y="11260"/>
                    </a:cubicBezTo>
                    <a:cubicBezTo>
                      <a:pt x="10902" y="10303"/>
                      <a:pt x="12498" y="9392"/>
                      <a:pt x="14074" y="8554"/>
                    </a:cubicBezTo>
                    <a:cubicBezTo>
                      <a:pt x="14220" y="8477"/>
                      <a:pt x="14275" y="8297"/>
                      <a:pt x="14199" y="8151"/>
                    </a:cubicBezTo>
                    <a:cubicBezTo>
                      <a:pt x="13119" y="6056"/>
                      <a:pt x="11235" y="3241"/>
                      <a:pt x="8397" y="1727"/>
                    </a:cubicBezTo>
                    <a:cubicBezTo>
                      <a:pt x="5755" y="318"/>
                      <a:pt x="4262" y="10"/>
                      <a:pt x="347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2">
                <a:extLst>
                  <a:ext uri="{FF2B5EF4-FFF2-40B4-BE49-F238E27FC236}">
                    <a16:creationId xmlns:a16="http://schemas.microsoft.com/office/drawing/2014/main" id="{3B1A4491-8F51-1381-1F18-6BDF851BE1DB}"/>
                  </a:ext>
                </a:extLst>
              </p:cNvPr>
              <p:cNvSpPr/>
              <p:nvPr/>
            </p:nvSpPr>
            <p:spPr>
              <a:xfrm>
                <a:off x="6312459" y="3740620"/>
                <a:ext cx="311260" cy="275975"/>
              </a:xfrm>
              <a:custGeom>
                <a:avLst/>
                <a:gdLst/>
                <a:ahLst/>
                <a:cxnLst/>
                <a:rect l="l" t="t" r="r" b="b"/>
                <a:pathLst>
                  <a:path w="15808" h="14016" extrusionOk="0">
                    <a:moveTo>
                      <a:pt x="8801" y="1"/>
                    </a:moveTo>
                    <a:lnTo>
                      <a:pt x="1" y="10593"/>
                    </a:lnTo>
                    <a:lnTo>
                      <a:pt x="5379" y="14015"/>
                    </a:lnTo>
                    <a:lnTo>
                      <a:pt x="15808" y="3585"/>
                    </a:lnTo>
                    <a:lnTo>
                      <a:pt x="8801"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2">
                <a:extLst>
                  <a:ext uri="{FF2B5EF4-FFF2-40B4-BE49-F238E27FC236}">
                    <a16:creationId xmlns:a16="http://schemas.microsoft.com/office/drawing/2014/main" id="{04AE86F2-6ED3-0031-FC51-F081C8F202F1}"/>
                  </a:ext>
                </a:extLst>
              </p:cNvPr>
              <p:cNvSpPr/>
              <p:nvPr/>
            </p:nvSpPr>
            <p:spPr>
              <a:xfrm>
                <a:off x="6305646" y="3734694"/>
                <a:ext cx="325102" cy="287809"/>
              </a:xfrm>
              <a:custGeom>
                <a:avLst/>
                <a:gdLst/>
                <a:ahLst/>
                <a:cxnLst/>
                <a:rect l="l" t="t" r="r" b="b"/>
                <a:pathLst>
                  <a:path w="16511" h="14617" extrusionOk="0">
                    <a:moveTo>
                      <a:pt x="9225" y="679"/>
                    </a:moveTo>
                    <a:lnTo>
                      <a:pt x="15651" y="3965"/>
                    </a:lnTo>
                    <a:lnTo>
                      <a:pt x="5682" y="13933"/>
                    </a:lnTo>
                    <a:lnTo>
                      <a:pt x="796" y="10823"/>
                    </a:lnTo>
                    <a:lnTo>
                      <a:pt x="9225" y="679"/>
                    </a:lnTo>
                    <a:close/>
                    <a:moveTo>
                      <a:pt x="9148" y="1"/>
                    </a:moveTo>
                    <a:cubicBezTo>
                      <a:pt x="9060" y="1"/>
                      <a:pt x="8975" y="39"/>
                      <a:pt x="8916" y="110"/>
                    </a:cubicBezTo>
                    <a:lnTo>
                      <a:pt x="116" y="10702"/>
                    </a:lnTo>
                    <a:cubicBezTo>
                      <a:pt x="1" y="10841"/>
                      <a:pt x="33" y="11050"/>
                      <a:pt x="186" y="11147"/>
                    </a:cubicBezTo>
                    <a:lnTo>
                      <a:pt x="5564" y="14570"/>
                    </a:lnTo>
                    <a:cubicBezTo>
                      <a:pt x="5611" y="14601"/>
                      <a:pt x="5668" y="14616"/>
                      <a:pt x="5725" y="14616"/>
                    </a:cubicBezTo>
                    <a:cubicBezTo>
                      <a:pt x="5804" y="14616"/>
                      <a:pt x="5880" y="14585"/>
                      <a:pt x="5937" y="14528"/>
                    </a:cubicBezTo>
                    <a:lnTo>
                      <a:pt x="16367" y="4099"/>
                    </a:lnTo>
                    <a:cubicBezTo>
                      <a:pt x="16511" y="3955"/>
                      <a:pt x="16473" y="3712"/>
                      <a:pt x="16292" y="3619"/>
                    </a:cubicBezTo>
                    <a:lnTo>
                      <a:pt x="9284" y="34"/>
                    </a:lnTo>
                    <a:cubicBezTo>
                      <a:pt x="9241" y="12"/>
                      <a:pt x="9194" y="1"/>
                      <a:pt x="914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2">
                <a:extLst>
                  <a:ext uri="{FF2B5EF4-FFF2-40B4-BE49-F238E27FC236}">
                    <a16:creationId xmlns:a16="http://schemas.microsoft.com/office/drawing/2014/main" id="{A47BB9E1-4D5C-DABA-9D5F-7C216837F3EB}"/>
                  </a:ext>
                </a:extLst>
              </p:cNvPr>
              <p:cNvSpPr/>
              <p:nvPr/>
            </p:nvSpPr>
            <p:spPr>
              <a:xfrm>
                <a:off x="6364874" y="3776968"/>
                <a:ext cx="201094" cy="184003"/>
              </a:xfrm>
              <a:custGeom>
                <a:avLst/>
                <a:gdLst/>
                <a:ahLst/>
                <a:cxnLst/>
                <a:rect l="l" t="t" r="r" b="b"/>
                <a:pathLst>
                  <a:path w="10213" h="9345" extrusionOk="0">
                    <a:moveTo>
                      <a:pt x="6628" y="1"/>
                    </a:moveTo>
                    <a:lnTo>
                      <a:pt x="1" y="7824"/>
                    </a:lnTo>
                    <a:lnTo>
                      <a:pt x="2608" y="9345"/>
                    </a:lnTo>
                    <a:lnTo>
                      <a:pt x="10213" y="1631"/>
                    </a:lnTo>
                    <a:lnTo>
                      <a:pt x="66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2">
                <a:extLst>
                  <a:ext uri="{FF2B5EF4-FFF2-40B4-BE49-F238E27FC236}">
                    <a16:creationId xmlns:a16="http://schemas.microsoft.com/office/drawing/2014/main" id="{290BC3CD-0068-6D95-F1BC-0A4BD14A1A80}"/>
                  </a:ext>
                </a:extLst>
              </p:cNvPr>
              <p:cNvSpPr/>
              <p:nvPr/>
            </p:nvSpPr>
            <p:spPr>
              <a:xfrm>
                <a:off x="6357982" y="3771061"/>
                <a:ext cx="215094" cy="195817"/>
              </a:xfrm>
              <a:custGeom>
                <a:avLst/>
                <a:gdLst/>
                <a:ahLst/>
                <a:cxnLst/>
                <a:rect l="l" t="t" r="r" b="b"/>
                <a:pathLst>
                  <a:path w="10924" h="9945" extrusionOk="0">
                    <a:moveTo>
                      <a:pt x="7060" y="670"/>
                    </a:moveTo>
                    <a:lnTo>
                      <a:pt x="10047" y="2027"/>
                    </a:lnTo>
                    <a:lnTo>
                      <a:pt x="2908" y="9267"/>
                    </a:lnTo>
                    <a:lnTo>
                      <a:pt x="812" y="8044"/>
                    </a:lnTo>
                    <a:lnTo>
                      <a:pt x="7060" y="670"/>
                    </a:lnTo>
                    <a:close/>
                    <a:moveTo>
                      <a:pt x="6977" y="0"/>
                    </a:moveTo>
                    <a:cubicBezTo>
                      <a:pt x="6891" y="0"/>
                      <a:pt x="6807" y="38"/>
                      <a:pt x="6748" y="108"/>
                    </a:cubicBezTo>
                    <a:lnTo>
                      <a:pt x="122" y="7929"/>
                    </a:lnTo>
                    <a:cubicBezTo>
                      <a:pt x="1" y="8072"/>
                      <a:pt x="38" y="8289"/>
                      <a:pt x="199" y="8382"/>
                    </a:cubicBezTo>
                    <a:lnTo>
                      <a:pt x="2806" y="9903"/>
                    </a:lnTo>
                    <a:cubicBezTo>
                      <a:pt x="2852" y="9931"/>
                      <a:pt x="2905" y="9945"/>
                      <a:pt x="2958" y="9945"/>
                    </a:cubicBezTo>
                    <a:cubicBezTo>
                      <a:pt x="3039" y="9945"/>
                      <a:pt x="3116" y="9913"/>
                      <a:pt x="3173" y="9855"/>
                    </a:cubicBezTo>
                    <a:lnTo>
                      <a:pt x="10777" y="2141"/>
                    </a:lnTo>
                    <a:cubicBezTo>
                      <a:pt x="10923" y="1993"/>
                      <a:pt x="10877" y="1744"/>
                      <a:pt x="10687" y="1657"/>
                    </a:cubicBezTo>
                    <a:lnTo>
                      <a:pt x="7102" y="28"/>
                    </a:lnTo>
                    <a:cubicBezTo>
                      <a:pt x="7062" y="9"/>
                      <a:pt x="7019" y="0"/>
                      <a:pt x="69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2">
                <a:extLst>
                  <a:ext uri="{FF2B5EF4-FFF2-40B4-BE49-F238E27FC236}">
                    <a16:creationId xmlns:a16="http://schemas.microsoft.com/office/drawing/2014/main" id="{BA7D18F2-44F5-5150-6E25-491441BF961E}"/>
                  </a:ext>
                </a:extLst>
              </p:cNvPr>
              <p:cNvSpPr/>
              <p:nvPr/>
            </p:nvSpPr>
            <p:spPr>
              <a:xfrm>
                <a:off x="5227441" y="3795477"/>
                <a:ext cx="119361" cy="251422"/>
              </a:xfrm>
              <a:custGeom>
                <a:avLst/>
                <a:gdLst/>
                <a:ahLst/>
                <a:cxnLst/>
                <a:rect l="l" t="t" r="r" b="b"/>
                <a:pathLst>
                  <a:path w="6062" h="12769" extrusionOk="0">
                    <a:moveTo>
                      <a:pt x="2135" y="0"/>
                    </a:moveTo>
                    <a:cubicBezTo>
                      <a:pt x="1745" y="0"/>
                      <a:pt x="1353" y="156"/>
                      <a:pt x="989" y="487"/>
                    </a:cubicBezTo>
                    <a:cubicBezTo>
                      <a:pt x="0" y="1389"/>
                      <a:pt x="598" y="3432"/>
                      <a:pt x="829" y="4525"/>
                    </a:cubicBezTo>
                    <a:cubicBezTo>
                      <a:pt x="1241" y="6471"/>
                      <a:pt x="1544" y="8442"/>
                      <a:pt x="2225" y="10320"/>
                    </a:cubicBezTo>
                    <a:cubicBezTo>
                      <a:pt x="2497" y="11071"/>
                      <a:pt x="2820" y="12512"/>
                      <a:pt x="3758" y="12710"/>
                    </a:cubicBezTo>
                    <a:cubicBezTo>
                      <a:pt x="3946" y="12750"/>
                      <a:pt x="4121" y="12769"/>
                      <a:pt x="4282" y="12769"/>
                    </a:cubicBezTo>
                    <a:cubicBezTo>
                      <a:pt x="5523" y="12769"/>
                      <a:pt x="5965" y="11636"/>
                      <a:pt x="6000" y="10113"/>
                    </a:cubicBezTo>
                    <a:cubicBezTo>
                      <a:pt x="6061" y="7350"/>
                      <a:pt x="4780" y="3301"/>
                      <a:pt x="4493" y="2424"/>
                    </a:cubicBezTo>
                    <a:cubicBezTo>
                      <a:pt x="3994" y="895"/>
                      <a:pt x="3070" y="0"/>
                      <a:pt x="2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2">
                <a:extLst>
                  <a:ext uri="{FF2B5EF4-FFF2-40B4-BE49-F238E27FC236}">
                    <a16:creationId xmlns:a16="http://schemas.microsoft.com/office/drawing/2014/main" id="{FB640276-1F18-57DB-35BF-3F51B7F75171}"/>
                  </a:ext>
                </a:extLst>
              </p:cNvPr>
              <p:cNvSpPr/>
              <p:nvPr/>
            </p:nvSpPr>
            <p:spPr>
              <a:xfrm>
                <a:off x="5222913" y="3789550"/>
                <a:ext cx="129777" cy="263275"/>
              </a:xfrm>
              <a:custGeom>
                <a:avLst/>
                <a:gdLst/>
                <a:ahLst/>
                <a:cxnLst/>
                <a:rect l="l" t="t" r="r" b="b"/>
                <a:pathLst>
                  <a:path w="6591" h="13371" extrusionOk="0">
                    <a:moveTo>
                      <a:pt x="2368" y="602"/>
                    </a:moveTo>
                    <a:cubicBezTo>
                      <a:pt x="2472" y="602"/>
                      <a:pt x="2576" y="616"/>
                      <a:pt x="2676" y="642"/>
                    </a:cubicBezTo>
                    <a:cubicBezTo>
                      <a:pt x="3397" y="832"/>
                      <a:pt x="4055" y="1647"/>
                      <a:pt x="4438" y="2818"/>
                    </a:cubicBezTo>
                    <a:cubicBezTo>
                      <a:pt x="4802" y="3937"/>
                      <a:pt x="5988" y="7789"/>
                      <a:pt x="5929" y="10407"/>
                    </a:cubicBezTo>
                    <a:cubicBezTo>
                      <a:pt x="5905" y="11484"/>
                      <a:pt x="5677" y="12200"/>
                      <a:pt x="5253" y="12537"/>
                    </a:cubicBezTo>
                    <a:cubicBezTo>
                      <a:pt x="5055" y="12692"/>
                      <a:pt x="4811" y="12769"/>
                      <a:pt x="4514" y="12769"/>
                    </a:cubicBezTo>
                    <a:cubicBezTo>
                      <a:pt x="4372" y="12769"/>
                      <a:pt x="4218" y="12752"/>
                      <a:pt x="4051" y="12717"/>
                    </a:cubicBezTo>
                    <a:cubicBezTo>
                      <a:pt x="3419" y="12583"/>
                      <a:pt x="3099" y="11607"/>
                      <a:pt x="2865" y="10895"/>
                    </a:cubicBezTo>
                    <a:cubicBezTo>
                      <a:pt x="2820" y="10758"/>
                      <a:pt x="2778" y="10631"/>
                      <a:pt x="2738" y="10519"/>
                    </a:cubicBezTo>
                    <a:cubicBezTo>
                      <a:pt x="2215" y="9077"/>
                      <a:pt x="1910" y="7543"/>
                      <a:pt x="1616" y="6061"/>
                    </a:cubicBezTo>
                    <a:cubicBezTo>
                      <a:pt x="1530" y="5628"/>
                      <a:pt x="1445" y="5196"/>
                      <a:pt x="1353" y="4765"/>
                    </a:cubicBezTo>
                    <a:lnTo>
                      <a:pt x="1271" y="4395"/>
                    </a:lnTo>
                    <a:cubicBezTo>
                      <a:pt x="1030" y="3322"/>
                      <a:pt x="663" y="1702"/>
                      <a:pt x="1422" y="1010"/>
                    </a:cubicBezTo>
                    <a:cubicBezTo>
                      <a:pt x="1718" y="739"/>
                      <a:pt x="2041" y="602"/>
                      <a:pt x="2368" y="602"/>
                    </a:cubicBezTo>
                    <a:close/>
                    <a:moveTo>
                      <a:pt x="2370" y="0"/>
                    </a:moveTo>
                    <a:cubicBezTo>
                      <a:pt x="1894" y="0"/>
                      <a:pt x="1425" y="193"/>
                      <a:pt x="1017" y="565"/>
                    </a:cubicBezTo>
                    <a:cubicBezTo>
                      <a:pt x="0" y="1492"/>
                      <a:pt x="413" y="3318"/>
                      <a:pt x="685" y="4526"/>
                    </a:cubicBezTo>
                    <a:lnTo>
                      <a:pt x="765" y="4888"/>
                    </a:lnTo>
                    <a:cubicBezTo>
                      <a:pt x="855" y="5317"/>
                      <a:pt x="941" y="5748"/>
                      <a:pt x="1027" y="6177"/>
                    </a:cubicBezTo>
                    <a:cubicBezTo>
                      <a:pt x="1326" y="7683"/>
                      <a:pt x="1634" y="9238"/>
                      <a:pt x="2173" y="10723"/>
                    </a:cubicBezTo>
                    <a:cubicBezTo>
                      <a:pt x="2212" y="10829"/>
                      <a:pt x="2251" y="10952"/>
                      <a:pt x="2293" y="11082"/>
                    </a:cubicBezTo>
                    <a:cubicBezTo>
                      <a:pt x="2573" y="11933"/>
                      <a:pt x="2956" y="13100"/>
                      <a:pt x="3926" y="13305"/>
                    </a:cubicBezTo>
                    <a:cubicBezTo>
                      <a:pt x="4119" y="13347"/>
                      <a:pt x="4316" y="13369"/>
                      <a:pt x="4513" y="13370"/>
                    </a:cubicBezTo>
                    <a:cubicBezTo>
                      <a:pt x="4948" y="13370"/>
                      <a:pt x="5322" y="13249"/>
                      <a:pt x="5625" y="13006"/>
                    </a:cubicBezTo>
                    <a:cubicBezTo>
                      <a:pt x="6197" y="12555"/>
                      <a:pt x="6500" y="11684"/>
                      <a:pt x="6530" y="10420"/>
                    </a:cubicBezTo>
                    <a:cubicBezTo>
                      <a:pt x="6590" y="7706"/>
                      <a:pt x="5381" y="3772"/>
                      <a:pt x="5009" y="2631"/>
                    </a:cubicBezTo>
                    <a:cubicBezTo>
                      <a:pt x="4557" y="1243"/>
                      <a:pt x="3762" y="307"/>
                      <a:pt x="2829" y="60"/>
                    </a:cubicBezTo>
                    <a:cubicBezTo>
                      <a:pt x="2677" y="20"/>
                      <a:pt x="2523" y="0"/>
                      <a:pt x="237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2">
                <a:extLst>
                  <a:ext uri="{FF2B5EF4-FFF2-40B4-BE49-F238E27FC236}">
                    <a16:creationId xmlns:a16="http://schemas.microsoft.com/office/drawing/2014/main" id="{4D2F0859-31D4-DFC6-0698-8CE42342DC05}"/>
                  </a:ext>
                </a:extLst>
              </p:cNvPr>
              <p:cNvSpPr/>
              <p:nvPr/>
            </p:nvSpPr>
            <p:spPr>
              <a:xfrm>
                <a:off x="5189046" y="3890461"/>
                <a:ext cx="89629" cy="188827"/>
              </a:xfrm>
              <a:custGeom>
                <a:avLst/>
                <a:gdLst/>
                <a:ahLst/>
                <a:cxnLst/>
                <a:rect l="l" t="t" r="r" b="b"/>
                <a:pathLst>
                  <a:path w="4552" h="9590" extrusionOk="0">
                    <a:moveTo>
                      <a:pt x="1603" y="0"/>
                    </a:moveTo>
                    <a:cubicBezTo>
                      <a:pt x="1310" y="0"/>
                      <a:pt x="1015" y="118"/>
                      <a:pt x="742" y="367"/>
                    </a:cubicBezTo>
                    <a:cubicBezTo>
                      <a:pt x="0" y="1044"/>
                      <a:pt x="448" y="2578"/>
                      <a:pt x="621" y="3398"/>
                    </a:cubicBezTo>
                    <a:cubicBezTo>
                      <a:pt x="931" y="4859"/>
                      <a:pt x="1160" y="6339"/>
                      <a:pt x="1671" y="7750"/>
                    </a:cubicBezTo>
                    <a:cubicBezTo>
                      <a:pt x="1875" y="8314"/>
                      <a:pt x="2118" y="9397"/>
                      <a:pt x="2822" y="9545"/>
                    </a:cubicBezTo>
                    <a:cubicBezTo>
                      <a:pt x="2964" y="9575"/>
                      <a:pt x="3095" y="9589"/>
                      <a:pt x="3216" y="9589"/>
                    </a:cubicBezTo>
                    <a:cubicBezTo>
                      <a:pt x="4147" y="9589"/>
                      <a:pt x="4479" y="8738"/>
                      <a:pt x="4504" y="7596"/>
                    </a:cubicBezTo>
                    <a:cubicBezTo>
                      <a:pt x="4552" y="5519"/>
                      <a:pt x="3588" y="2479"/>
                      <a:pt x="3373" y="1820"/>
                    </a:cubicBezTo>
                    <a:cubicBezTo>
                      <a:pt x="2999" y="673"/>
                      <a:pt x="2305" y="0"/>
                      <a:pt x="16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2">
                <a:extLst>
                  <a:ext uri="{FF2B5EF4-FFF2-40B4-BE49-F238E27FC236}">
                    <a16:creationId xmlns:a16="http://schemas.microsoft.com/office/drawing/2014/main" id="{6D2BE408-D923-9DF3-2D21-6A4FDCE8423D}"/>
                  </a:ext>
                </a:extLst>
              </p:cNvPr>
              <p:cNvSpPr/>
              <p:nvPr/>
            </p:nvSpPr>
            <p:spPr>
              <a:xfrm>
                <a:off x="5184025" y="3884554"/>
                <a:ext cx="100557" cy="200641"/>
              </a:xfrm>
              <a:custGeom>
                <a:avLst/>
                <a:gdLst/>
                <a:ahLst/>
                <a:cxnLst/>
                <a:rect l="l" t="t" r="r" b="b"/>
                <a:pathLst>
                  <a:path w="5107" h="10190" extrusionOk="0">
                    <a:moveTo>
                      <a:pt x="1856" y="600"/>
                    </a:moveTo>
                    <a:cubicBezTo>
                      <a:pt x="1929" y="600"/>
                      <a:pt x="2001" y="611"/>
                      <a:pt x="2073" y="630"/>
                    </a:cubicBezTo>
                    <a:cubicBezTo>
                      <a:pt x="2588" y="766"/>
                      <a:pt x="3064" y="1359"/>
                      <a:pt x="3342" y="2215"/>
                    </a:cubicBezTo>
                    <a:cubicBezTo>
                      <a:pt x="3615" y="3052"/>
                      <a:pt x="4503" y="5934"/>
                      <a:pt x="4459" y="7888"/>
                    </a:cubicBezTo>
                    <a:cubicBezTo>
                      <a:pt x="4442" y="8661"/>
                      <a:pt x="4276" y="9195"/>
                      <a:pt x="3979" y="9430"/>
                    </a:cubicBezTo>
                    <a:cubicBezTo>
                      <a:pt x="3846" y="9536"/>
                      <a:pt x="3678" y="9588"/>
                      <a:pt x="3472" y="9588"/>
                    </a:cubicBezTo>
                    <a:cubicBezTo>
                      <a:pt x="3370" y="9588"/>
                      <a:pt x="3259" y="9576"/>
                      <a:pt x="3139" y="9551"/>
                    </a:cubicBezTo>
                    <a:cubicBezTo>
                      <a:pt x="2707" y="9459"/>
                      <a:pt x="2473" y="8750"/>
                      <a:pt x="2304" y="8232"/>
                    </a:cubicBezTo>
                    <a:cubicBezTo>
                      <a:pt x="2269" y="8128"/>
                      <a:pt x="2239" y="8032"/>
                      <a:pt x="2208" y="7948"/>
                    </a:cubicBezTo>
                    <a:cubicBezTo>
                      <a:pt x="1818" y="6870"/>
                      <a:pt x="1589" y="5722"/>
                      <a:pt x="1368" y="4610"/>
                    </a:cubicBezTo>
                    <a:cubicBezTo>
                      <a:pt x="1304" y="4285"/>
                      <a:pt x="1239" y="3960"/>
                      <a:pt x="1170" y="3637"/>
                    </a:cubicBezTo>
                    <a:lnTo>
                      <a:pt x="1110" y="3359"/>
                    </a:lnTo>
                    <a:cubicBezTo>
                      <a:pt x="931" y="2571"/>
                      <a:pt x="663" y="1379"/>
                      <a:pt x="1200" y="888"/>
                    </a:cubicBezTo>
                    <a:cubicBezTo>
                      <a:pt x="1410" y="697"/>
                      <a:pt x="1629" y="600"/>
                      <a:pt x="1856" y="600"/>
                    </a:cubicBezTo>
                    <a:close/>
                    <a:moveTo>
                      <a:pt x="1860" y="1"/>
                    </a:moveTo>
                    <a:cubicBezTo>
                      <a:pt x="1484" y="1"/>
                      <a:pt x="1116" y="153"/>
                      <a:pt x="796" y="445"/>
                    </a:cubicBezTo>
                    <a:cubicBezTo>
                      <a:pt x="0" y="1170"/>
                      <a:pt x="316" y="2568"/>
                      <a:pt x="524" y="3492"/>
                    </a:cubicBezTo>
                    <a:lnTo>
                      <a:pt x="583" y="3762"/>
                    </a:lnTo>
                    <a:cubicBezTo>
                      <a:pt x="651" y="4084"/>
                      <a:pt x="715" y="4406"/>
                      <a:pt x="779" y="4727"/>
                    </a:cubicBezTo>
                    <a:cubicBezTo>
                      <a:pt x="1004" y="5861"/>
                      <a:pt x="1237" y="7032"/>
                      <a:pt x="1642" y="8153"/>
                    </a:cubicBezTo>
                    <a:cubicBezTo>
                      <a:pt x="1672" y="8232"/>
                      <a:pt x="1700" y="8322"/>
                      <a:pt x="1732" y="8420"/>
                    </a:cubicBezTo>
                    <a:cubicBezTo>
                      <a:pt x="1936" y="9038"/>
                      <a:pt x="2243" y="9975"/>
                      <a:pt x="3014" y="10139"/>
                    </a:cubicBezTo>
                    <a:cubicBezTo>
                      <a:pt x="3165" y="10171"/>
                      <a:pt x="3318" y="10189"/>
                      <a:pt x="3472" y="10190"/>
                    </a:cubicBezTo>
                    <a:cubicBezTo>
                      <a:pt x="3816" y="10190"/>
                      <a:pt x="4111" y="10093"/>
                      <a:pt x="4353" y="9902"/>
                    </a:cubicBezTo>
                    <a:cubicBezTo>
                      <a:pt x="4807" y="9542"/>
                      <a:pt x="5038" y="8889"/>
                      <a:pt x="5060" y="7903"/>
                    </a:cubicBezTo>
                    <a:cubicBezTo>
                      <a:pt x="5107" y="5853"/>
                      <a:pt x="4195" y="2887"/>
                      <a:pt x="3915" y="2028"/>
                    </a:cubicBezTo>
                    <a:cubicBezTo>
                      <a:pt x="3567" y="962"/>
                      <a:pt x="2951" y="240"/>
                      <a:pt x="2226" y="49"/>
                    </a:cubicBezTo>
                    <a:cubicBezTo>
                      <a:pt x="2104" y="17"/>
                      <a:pt x="1981" y="1"/>
                      <a:pt x="18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2">
                <a:extLst>
                  <a:ext uri="{FF2B5EF4-FFF2-40B4-BE49-F238E27FC236}">
                    <a16:creationId xmlns:a16="http://schemas.microsoft.com/office/drawing/2014/main" id="{CBE2CF23-CD2E-303B-62FF-87F03E9504F7}"/>
                  </a:ext>
                </a:extLst>
              </p:cNvPr>
              <p:cNvSpPr/>
              <p:nvPr/>
            </p:nvSpPr>
            <p:spPr>
              <a:xfrm>
                <a:off x="5473803" y="3860276"/>
                <a:ext cx="189142" cy="256600"/>
              </a:xfrm>
              <a:custGeom>
                <a:avLst/>
                <a:gdLst/>
                <a:ahLst/>
                <a:cxnLst/>
                <a:rect l="l" t="t" r="r" b="b"/>
                <a:pathLst>
                  <a:path w="9606" h="13032" extrusionOk="0">
                    <a:moveTo>
                      <a:pt x="295" y="0"/>
                    </a:moveTo>
                    <a:lnTo>
                      <a:pt x="295" y="0"/>
                    </a:lnTo>
                    <a:cubicBezTo>
                      <a:pt x="295" y="0"/>
                      <a:pt x="1" y="5292"/>
                      <a:pt x="687" y="5684"/>
                    </a:cubicBezTo>
                    <a:cubicBezTo>
                      <a:pt x="1374" y="6075"/>
                      <a:pt x="3922" y="6762"/>
                      <a:pt x="4216" y="6860"/>
                    </a:cubicBezTo>
                    <a:cubicBezTo>
                      <a:pt x="4510" y="6959"/>
                      <a:pt x="4313" y="7350"/>
                      <a:pt x="3922" y="8722"/>
                    </a:cubicBezTo>
                    <a:cubicBezTo>
                      <a:pt x="3529" y="10094"/>
                      <a:pt x="3922" y="11956"/>
                      <a:pt x="5098" y="12643"/>
                    </a:cubicBezTo>
                    <a:cubicBezTo>
                      <a:pt x="5537" y="12899"/>
                      <a:pt x="5935" y="13032"/>
                      <a:pt x="6266" y="13032"/>
                    </a:cubicBezTo>
                    <a:cubicBezTo>
                      <a:pt x="6823" y="13032"/>
                      <a:pt x="7192" y="12657"/>
                      <a:pt x="7253" y="11858"/>
                    </a:cubicBezTo>
                    <a:cubicBezTo>
                      <a:pt x="7352" y="10585"/>
                      <a:pt x="9606" y="6958"/>
                      <a:pt x="8919" y="5880"/>
                    </a:cubicBezTo>
                    <a:cubicBezTo>
                      <a:pt x="8234" y="4802"/>
                      <a:pt x="7155" y="3724"/>
                      <a:pt x="4999" y="3430"/>
                    </a:cubicBezTo>
                    <a:cubicBezTo>
                      <a:pt x="2843" y="3136"/>
                      <a:pt x="295" y="0"/>
                      <a:pt x="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2">
                <a:extLst>
                  <a:ext uri="{FF2B5EF4-FFF2-40B4-BE49-F238E27FC236}">
                    <a16:creationId xmlns:a16="http://schemas.microsoft.com/office/drawing/2014/main" id="{697E41E0-F85A-0487-CCB6-4D8DAFE13198}"/>
                  </a:ext>
                </a:extLst>
              </p:cNvPr>
              <p:cNvSpPr/>
              <p:nvPr/>
            </p:nvSpPr>
            <p:spPr>
              <a:xfrm>
                <a:off x="5469865" y="3854330"/>
                <a:ext cx="194557" cy="268473"/>
              </a:xfrm>
              <a:custGeom>
                <a:avLst/>
                <a:gdLst/>
                <a:ahLst/>
                <a:cxnLst/>
                <a:rect l="l" t="t" r="r" b="b"/>
                <a:pathLst>
                  <a:path w="9881" h="13635" extrusionOk="0">
                    <a:moveTo>
                      <a:pt x="761" y="1063"/>
                    </a:moveTo>
                    <a:cubicBezTo>
                      <a:pt x="1630" y="2006"/>
                      <a:pt x="3476" y="3801"/>
                      <a:pt x="5160" y="4029"/>
                    </a:cubicBezTo>
                    <a:cubicBezTo>
                      <a:pt x="7354" y="4327"/>
                      <a:pt x="8326" y="5493"/>
                      <a:pt x="8867" y="6342"/>
                    </a:cubicBezTo>
                    <a:cubicBezTo>
                      <a:pt x="9206" y="6873"/>
                      <a:pt x="8482" y="8572"/>
                      <a:pt x="7955" y="9813"/>
                    </a:cubicBezTo>
                    <a:cubicBezTo>
                      <a:pt x="7548" y="10771"/>
                      <a:pt x="7196" y="11598"/>
                      <a:pt x="7154" y="12136"/>
                    </a:cubicBezTo>
                    <a:cubicBezTo>
                      <a:pt x="7132" y="12436"/>
                      <a:pt x="7047" y="12821"/>
                      <a:pt x="6771" y="12966"/>
                    </a:cubicBezTo>
                    <a:cubicBezTo>
                      <a:pt x="6687" y="13010"/>
                      <a:pt x="6585" y="13032"/>
                      <a:pt x="6468" y="13032"/>
                    </a:cubicBezTo>
                    <a:cubicBezTo>
                      <a:pt x="6194" y="13032"/>
                      <a:pt x="5841" y="12913"/>
                      <a:pt x="5449" y="12685"/>
                    </a:cubicBezTo>
                    <a:cubicBezTo>
                      <a:pt x="4393" y="12069"/>
                      <a:pt x="4060" y="10338"/>
                      <a:pt x="4411" y="9107"/>
                    </a:cubicBezTo>
                    <a:cubicBezTo>
                      <a:pt x="4488" y="8840"/>
                      <a:pt x="4555" y="8610"/>
                      <a:pt x="4615" y="8413"/>
                    </a:cubicBezTo>
                    <a:cubicBezTo>
                      <a:pt x="4879" y="7532"/>
                      <a:pt x="5025" y="7049"/>
                      <a:pt x="4512" y="6877"/>
                    </a:cubicBezTo>
                    <a:cubicBezTo>
                      <a:pt x="4449" y="6856"/>
                      <a:pt x="4289" y="6810"/>
                      <a:pt x="4067" y="6746"/>
                    </a:cubicBezTo>
                    <a:cubicBezTo>
                      <a:pt x="3314" y="6528"/>
                      <a:pt x="1551" y="6018"/>
                      <a:pt x="1050" y="5734"/>
                    </a:cubicBezTo>
                    <a:cubicBezTo>
                      <a:pt x="759" y="5449"/>
                      <a:pt x="681" y="3220"/>
                      <a:pt x="761" y="1063"/>
                    </a:cubicBezTo>
                    <a:close/>
                    <a:moveTo>
                      <a:pt x="497" y="0"/>
                    </a:moveTo>
                    <a:cubicBezTo>
                      <a:pt x="349" y="0"/>
                      <a:pt x="204" y="110"/>
                      <a:pt x="195" y="286"/>
                    </a:cubicBezTo>
                    <a:cubicBezTo>
                      <a:pt x="81" y="2331"/>
                      <a:pt x="0" y="5826"/>
                      <a:pt x="738" y="6246"/>
                    </a:cubicBezTo>
                    <a:cubicBezTo>
                      <a:pt x="1244" y="6535"/>
                      <a:pt x="2556" y="6935"/>
                      <a:pt x="3899" y="7322"/>
                    </a:cubicBezTo>
                    <a:cubicBezTo>
                      <a:pt x="4054" y="7367"/>
                      <a:pt x="4176" y="7403"/>
                      <a:pt x="4254" y="7427"/>
                    </a:cubicBezTo>
                    <a:cubicBezTo>
                      <a:pt x="4239" y="7574"/>
                      <a:pt x="4141" y="7900"/>
                      <a:pt x="4039" y="8240"/>
                    </a:cubicBezTo>
                    <a:cubicBezTo>
                      <a:pt x="3979" y="8441"/>
                      <a:pt x="3909" y="8672"/>
                      <a:pt x="3832" y="8941"/>
                    </a:cubicBezTo>
                    <a:cubicBezTo>
                      <a:pt x="3421" y="10383"/>
                      <a:pt x="3806" y="12422"/>
                      <a:pt x="5146" y="13203"/>
                    </a:cubicBezTo>
                    <a:cubicBezTo>
                      <a:pt x="5636" y="13489"/>
                      <a:pt x="6081" y="13635"/>
                      <a:pt x="6467" y="13635"/>
                    </a:cubicBezTo>
                    <a:cubicBezTo>
                      <a:pt x="6681" y="13635"/>
                      <a:pt x="6878" y="13590"/>
                      <a:pt x="7050" y="13500"/>
                    </a:cubicBezTo>
                    <a:cubicBezTo>
                      <a:pt x="7336" y="13349"/>
                      <a:pt x="7690" y="12999"/>
                      <a:pt x="7753" y="12184"/>
                    </a:cubicBezTo>
                    <a:cubicBezTo>
                      <a:pt x="7786" y="11744"/>
                      <a:pt x="8136" y="10921"/>
                      <a:pt x="8507" y="10049"/>
                    </a:cubicBezTo>
                    <a:cubicBezTo>
                      <a:pt x="9182" y="8461"/>
                      <a:pt x="9880" y="6819"/>
                      <a:pt x="9373" y="6021"/>
                    </a:cubicBezTo>
                    <a:cubicBezTo>
                      <a:pt x="8768" y="5070"/>
                      <a:pt x="7681" y="3767"/>
                      <a:pt x="5240" y="3435"/>
                    </a:cubicBezTo>
                    <a:cubicBezTo>
                      <a:pt x="3228" y="3160"/>
                      <a:pt x="753" y="143"/>
                      <a:pt x="728" y="112"/>
                    </a:cubicBezTo>
                    <a:cubicBezTo>
                      <a:pt x="666" y="35"/>
                      <a:pt x="581" y="0"/>
                      <a:pt x="49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2">
                <a:extLst>
                  <a:ext uri="{FF2B5EF4-FFF2-40B4-BE49-F238E27FC236}">
                    <a16:creationId xmlns:a16="http://schemas.microsoft.com/office/drawing/2014/main" id="{911075BA-235E-EB4A-7FCC-2DFE8F20FED4}"/>
                  </a:ext>
                </a:extLst>
              </p:cNvPr>
              <p:cNvSpPr/>
              <p:nvPr/>
            </p:nvSpPr>
            <p:spPr>
              <a:xfrm>
                <a:off x="5305296" y="3778425"/>
                <a:ext cx="119361" cy="251441"/>
              </a:xfrm>
              <a:custGeom>
                <a:avLst/>
                <a:gdLst/>
                <a:ahLst/>
                <a:cxnLst/>
                <a:rect l="l" t="t" r="r" b="b"/>
                <a:pathLst>
                  <a:path w="6062" h="12770" extrusionOk="0">
                    <a:moveTo>
                      <a:pt x="2135" y="0"/>
                    </a:moveTo>
                    <a:cubicBezTo>
                      <a:pt x="1744" y="0"/>
                      <a:pt x="1353" y="156"/>
                      <a:pt x="989" y="488"/>
                    </a:cubicBezTo>
                    <a:cubicBezTo>
                      <a:pt x="1" y="1390"/>
                      <a:pt x="598" y="3433"/>
                      <a:pt x="829" y="4526"/>
                    </a:cubicBezTo>
                    <a:cubicBezTo>
                      <a:pt x="1240" y="6472"/>
                      <a:pt x="1544" y="8442"/>
                      <a:pt x="2225" y="10320"/>
                    </a:cubicBezTo>
                    <a:cubicBezTo>
                      <a:pt x="2498" y="11072"/>
                      <a:pt x="2820" y="12512"/>
                      <a:pt x="3758" y="12710"/>
                    </a:cubicBezTo>
                    <a:cubicBezTo>
                      <a:pt x="3947" y="12750"/>
                      <a:pt x="4121" y="12769"/>
                      <a:pt x="4282" y="12769"/>
                    </a:cubicBezTo>
                    <a:cubicBezTo>
                      <a:pt x="5523" y="12769"/>
                      <a:pt x="5964" y="11637"/>
                      <a:pt x="5999" y="10114"/>
                    </a:cubicBezTo>
                    <a:cubicBezTo>
                      <a:pt x="6062" y="7350"/>
                      <a:pt x="4779" y="3301"/>
                      <a:pt x="4493" y="2425"/>
                    </a:cubicBezTo>
                    <a:cubicBezTo>
                      <a:pt x="3994" y="896"/>
                      <a:pt x="3069" y="0"/>
                      <a:pt x="2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2">
                <a:extLst>
                  <a:ext uri="{FF2B5EF4-FFF2-40B4-BE49-F238E27FC236}">
                    <a16:creationId xmlns:a16="http://schemas.microsoft.com/office/drawing/2014/main" id="{1563C28F-7D3C-0E73-7AF5-2643F6303F41}"/>
                  </a:ext>
                </a:extLst>
              </p:cNvPr>
              <p:cNvSpPr/>
              <p:nvPr/>
            </p:nvSpPr>
            <p:spPr>
              <a:xfrm>
                <a:off x="5300767" y="3772518"/>
                <a:ext cx="129777" cy="263255"/>
              </a:xfrm>
              <a:custGeom>
                <a:avLst/>
                <a:gdLst/>
                <a:ahLst/>
                <a:cxnLst/>
                <a:rect l="l" t="t" r="r" b="b"/>
                <a:pathLst>
                  <a:path w="6591" h="13370" extrusionOk="0">
                    <a:moveTo>
                      <a:pt x="2368" y="601"/>
                    </a:moveTo>
                    <a:cubicBezTo>
                      <a:pt x="2473" y="601"/>
                      <a:pt x="2576" y="616"/>
                      <a:pt x="2677" y="643"/>
                    </a:cubicBezTo>
                    <a:cubicBezTo>
                      <a:pt x="3397" y="833"/>
                      <a:pt x="4055" y="1646"/>
                      <a:pt x="4438" y="2819"/>
                    </a:cubicBezTo>
                    <a:cubicBezTo>
                      <a:pt x="4802" y="3935"/>
                      <a:pt x="5988" y="7788"/>
                      <a:pt x="5929" y="10407"/>
                    </a:cubicBezTo>
                    <a:cubicBezTo>
                      <a:pt x="5905" y="11483"/>
                      <a:pt x="5677" y="12199"/>
                      <a:pt x="5253" y="12536"/>
                    </a:cubicBezTo>
                    <a:cubicBezTo>
                      <a:pt x="5056" y="12692"/>
                      <a:pt x="4813" y="12770"/>
                      <a:pt x="4516" y="12770"/>
                    </a:cubicBezTo>
                    <a:cubicBezTo>
                      <a:pt x="4373" y="12770"/>
                      <a:pt x="4218" y="12752"/>
                      <a:pt x="4050" y="12716"/>
                    </a:cubicBezTo>
                    <a:cubicBezTo>
                      <a:pt x="3420" y="12582"/>
                      <a:pt x="3099" y="11607"/>
                      <a:pt x="2865" y="10894"/>
                    </a:cubicBezTo>
                    <a:cubicBezTo>
                      <a:pt x="2820" y="10758"/>
                      <a:pt x="2779" y="10630"/>
                      <a:pt x="2738" y="10518"/>
                    </a:cubicBezTo>
                    <a:cubicBezTo>
                      <a:pt x="2217" y="9078"/>
                      <a:pt x="1912" y="7545"/>
                      <a:pt x="1617" y="6063"/>
                    </a:cubicBezTo>
                    <a:cubicBezTo>
                      <a:pt x="1531" y="5630"/>
                      <a:pt x="1445" y="5196"/>
                      <a:pt x="1353" y="4764"/>
                    </a:cubicBezTo>
                    <a:lnTo>
                      <a:pt x="1272" y="4394"/>
                    </a:lnTo>
                    <a:cubicBezTo>
                      <a:pt x="1030" y="3321"/>
                      <a:pt x="663" y="1702"/>
                      <a:pt x="1422" y="1009"/>
                    </a:cubicBezTo>
                    <a:cubicBezTo>
                      <a:pt x="1719" y="739"/>
                      <a:pt x="2041" y="601"/>
                      <a:pt x="2368" y="601"/>
                    </a:cubicBezTo>
                    <a:close/>
                    <a:moveTo>
                      <a:pt x="2370" y="0"/>
                    </a:moveTo>
                    <a:cubicBezTo>
                      <a:pt x="1894" y="0"/>
                      <a:pt x="1426" y="193"/>
                      <a:pt x="1017" y="565"/>
                    </a:cubicBezTo>
                    <a:cubicBezTo>
                      <a:pt x="1" y="1493"/>
                      <a:pt x="413" y="3318"/>
                      <a:pt x="685" y="4526"/>
                    </a:cubicBezTo>
                    <a:lnTo>
                      <a:pt x="765" y="4888"/>
                    </a:lnTo>
                    <a:cubicBezTo>
                      <a:pt x="857" y="5318"/>
                      <a:pt x="942" y="5748"/>
                      <a:pt x="1027" y="6180"/>
                    </a:cubicBezTo>
                    <a:cubicBezTo>
                      <a:pt x="1326" y="7683"/>
                      <a:pt x="1636" y="9239"/>
                      <a:pt x="2173" y="10722"/>
                    </a:cubicBezTo>
                    <a:cubicBezTo>
                      <a:pt x="2212" y="10829"/>
                      <a:pt x="2251" y="10951"/>
                      <a:pt x="2294" y="11081"/>
                    </a:cubicBezTo>
                    <a:cubicBezTo>
                      <a:pt x="2573" y="11933"/>
                      <a:pt x="2956" y="13099"/>
                      <a:pt x="3926" y="13305"/>
                    </a:cubicBezTo>
                    <a:cubicBezTo>
                      <a:pt x="4120" y="13346"/>
                      <a:pt x="4316" y="13367"/>
                      <a:pt x="4513" y="13370"/>
                    </a:cubicBezTo>
                    <a:cubicBezTo>
                      <a:pt x="4948" y="13370"/>
                      <a:pt x="5321" y="13249"/>
                      <a:pt x="5625" y="13007"/>
                    </a:cubicBezTo>
                    <a:cubicBezTo>
                      <a:pt x="6197" y="12554"/>
                      <a:pt x="6500" y="11684"/>
                      <a:pt x="6530" y="10421"/>
                    </a:cubicBezTo>
                    <a:cubicBezTo>
                      <a:pt x="6590" y="7705"/>
                      <a:pt x="5381" y="3772"/>
                      <a:pt x="5009" y="2631"/>
                    </a:cubicBezTo>
                    <a:cubicBezTo>
                      <a:pt x="4557" y="1244"/>
                      <a:pt x="3763" y="307"/>
                      <a:pt x="2831" y="61"/>
                    </a:cubicBezTo>
                    <a:cubicBezTo>
                      <a:pt x="2677" y="20"/>
                      <a:pt x="2523" y="0"/>
                      <a:pt x="237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2">
                <a:extLst>
                  <a:ext uri="{FF2B5EF4-FFF2-40B4-BE49-F238E27FC236}">
                    <a16:creationId xmlns:a16="http://schemas.microsoft.com/office/drawing/2014/main" id="{151D5AE8-67B3-6CE4-CFF7-68B87637FAE3}"/>
                  </a:ext>
                </a:extLst>
              </p:cNvPr>
              <p:cNvSpPr/>
              <p:nvPr/>
            </p:nvSpPr>
            <p:spPr>
              <a:xfrm>
                <a:off x="5397819" y="3800183"/>
                <a:ext cx="119361" cy="251441"/>
              </a:xfrm>
              <a:custGeom>
                <a:avLst/>
                <a:gdLst/>
                <a:ahLst/>
                <a:cxnLst/>
                <a:rect l="l" t="t" r="r" b="b"/>
                <a:pathLst>
                  <a:path w="6062" h="12770" extrusionOk="0">
                    <a:moveTo>
                      <a:pt x="2134" y="0"/>
                    </a:moveTo>
                    <a:cubicBezTo>
                      <a:pt x="1744" y="0"/>
                      <a:pt x="1352" y="156"/>
                      <a:pt x="989" y="488"/>
                    </a:cubicBezTo>
                    <a:cubicBezTo>
                      <a:pt x="0" y="1390"/>
                      <a:pt x="598" y="3432"/>
                      <a:pt x="829" y="4526"/>
                    </a:cubicBezTo>
                    <a:cubicBezTo>
                      <a:pt x="1240" y="6470"/>
                      <a:pt x="1544" y="8441"/>
                      <a:pt x="2225" y="10320"/>
                    </a:cubicBezTo>
                    <a:cubicBezTo>
                      <a:pt x="2497" y="11072"/>
                      <a:pt x="2820" y="12513"/>
                      <a:pt x="3758" y="12711"/>
                    </a:cubicBezTo>
                    <a:cubicBezTo>
                      <a:pt x="3946" y="12750"/>
                      <a:pt x="4121" y="12769"/>
                      <a:pt x="4281" y="12769"/>
                    </a:cubicBezTo>
                    <a:cubicBezTo>
                      <a:pt x="5523" y="12769"/>
                      <a:pt x="5965" y="11636"/>
                      <a:pt x="5999" y="10114"/>
                    </a:cubicBezTo>
                    <a:cubicBezTo>
                      <a:pt x="6061" y="7349"/>
                      <a:pt x="4780" y="3301"/>
                      <a:pt x="4493" y="2424"/>
                    </a:cubicBezTo>
                    <a:cubicBezTo>
                      <a:pt x="3994" y="896"/>
                      <a:pt x="3069" y="0"/>
                      <a:pt x="21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2">
                <a:extLst>
                  <a:ext uri="{FF2B5EF4-FFF2-40B4-BE49-F238E27FC236}">
                    <a16:creationId xmlns:a16="http://schemas.microsoft.com/office/drawing/2014/main" id="{2F11F72C-6A6A-E58A-FF36-99721AE89905}"/>
                  </a:ext>
                </a:extLst>
              </p:cNvPr>
              <p:cNvSpPr/>
              <p:nvPr/>
            </p:nvSpPr>
            <p:spPr>
              <a:xfrm>
                <a:off x="5393270" y="3794256"/>
                <a:ext cx="129796" cy="263255"/>
              </a:xfrm>
              <a:custGeom>
                <a:avLst/>
                <a:gdLst/>
                <a:ahLst/>
                <a:cxnLst/>
                <a:rect l="l" t="t" r="r" b="b"/>
                <a:pathLst>
                  <a:path w="6592" h="13370" extrusionOk="0">
                    <a:moveTo>
                      <a:pt x="2369" y="602"/>
                    </a:moveTo>
                    <a:cubicBezTo>
                      <a:pt x="2472" y="602"/>
                      <a:pt x="2577" y="616"/>
                      <a:pt x="2676" y="643"/>
                    </a:cubicBezTo>
                    <a:cubicBezTo>
                      <a:pt x="3397" y="832"/>
                      <a:pt x="4056" y="1646"/>
                      <a:pt x="4438" y="2818"/>
                    </a:cubicBezTo>
                    <a:cubicBezTo>
                      <a:pt x="4803" y="3938"/>
                      <a:pt x="5989" y="7792"/>
                      <a:pt x="5930" y="10408"/>
                    </a:cubicBezTo>
                    <a:cubicBezTo>
                      <a:pt x="5905" y="11484"/>
                      <a:pt x="5678" y="12201"/>
                      <a:pt x="5253" y="12536"/>
                    </a:cubicBezTo>
                    <a:cubicBezTo>
                      <a:pt x="5056" y="12692"/>
                      <a:pt x="4814" y="12770"/>
                      <a:pt x="4517" y="12770"/>
                    </a:cubicBezTo>
                    <a:cubicBezTo>
                      <a:pt x="4374" y="12770"/>
                      <a:pt x="4219" y="12752"/>
                      <a:pt x="4050" y="12716"/>
                    </a:cubicBezTo>
                    <a:cubicBezTo>
                      <a:pt x="3420" y="12583"/>
                      <a:pt x="3099" y="11608"/>
                      <a:pt x="2865" y="10895"/>
                    </a:cubicBezTo>
                    <a:cubicBezTo>
                      <a:pt x="2820" y="10758"/>
                      <a:pt x="2778" y="10631"/>
                      <a:pt x="2738" y="10518"/>
                    </a:cubicBezTo>
                    <a:cubicBezTo>
                      <a:pt x="2216" y="9078"/>
                      <a:pt x="1911" y="7543"/>
                      <a:pt x="1616" y="6061"/>
                    </a:cubicBezTo>
                    <a:cubicBezTo>
                      <a:pt x="1531" y="5628"/>
                      <a:pt x="1444" y="5196"/>
                      <a:pt x="1353" y="4764"/>
                    </a:cubicBezTo>
                    <a:lnTo>
                      <a:pt x="1272" y="4397"/>
                    </a:lnTo>
                    <a:cubicBezTo>
                      <a:pt x="1029" y="3324"/>
                      <a:pt x="664" y="1703"/>
                      <a:pt x="1423" y="1010"/>
                    </a:cubicBezTo>
                    <a:cubicBezTo>
                      <a:pt x="1718" y="740"/>
                      <a:pt x="2041" y="602"/>
                      <a:pt x="2368" y="602"/>
                    </a:cubicBezTo>
                    <a:close/>
                    <a:moveTo>
                      <a:pt x="2369" y="0"/>
                    </a:moveTo>
                    <a:cubicBezTo>
                      <a:pt x="1893" y="0"/>
                      <a:pt x="1425" y="193"/>
                      <a:pt x="1017" y="566"/>
                    </a:cubicBezTo>
                    <a:cubicBezTo>
                      <a:pt x="0" y="1493"/>
                      <a:pt x="413" y="3319"/>
                      <a:pt x="685" y="4528"/>
                    </a:cubicBezTo>
                    <a:lnTo>
                      <a:pt x="765" y="4887"/>
                    </a:lnTo>
                    <a:cubicBezTo>
                      <a:pt x="856" y="5318"/>
                      <a:pt x="942" y="5747"/>
                      <a:pt x="1027" y="6177"/>
                    </a:cubicBezTo>
                    <a:cubicBezTo>
                      <a:pt x="1326" y="7682"/>
                      <a:pt x="1635" y="9238"/>
                      <a:pt x="2172" y="10722"/>
                    </a:cubicBezTo>
                    <a:cubicBezTo>
                      <a:pt x="2211" y="10830"/>
                      <a:pt x="2250" y="10951"/>
                      <a:pt x="2294" y="11081"/>
                    </a:cubicBezTo>
                    <a:cubicBezTo>
                      <a:pt x="2573" y="11934"/>
                      <a:pt x="2956" y="13100"/>
                      <a:pt x="3926" y="13304"/>
                    </a:cubicBezTo>
                    <a:cubicBezTo>
                      <a:pt x="4119" y="13347"/>
                      <a:pt x="4316" y="13368"/>
                      <a:pt x="4514" y="13370"/>
                    </a:cubicBezTo>
                    <a:cubicBezTo>
                      <a:pt x="4949" y="13370"/>
                      <a:pt x="5321" y="13249"/>
                      <a:pt x="5626" y="13007"/>
                    </a:cubicBezTo>
                    <a:cubicBezTo>
                      <a:pt x="6197" y="12554"/>
                      <a:pt x="6501" y="11684"/>
                      <a:pt x="6529" y="10421"/>
                    </a:cubicBezTo>
                    <a:cubicBezTo>
                      <a:pt x="6591" y="7709"/>
                      <a:pt x="5382" y="3773"/>
                      <a:pt x="5009" y="2631"/>
                    </a:cubicBezTo>
                    <a:cubicBezTo>
                      <a:pt x="4557" y="1244"/>
                      <a:pt x="3762" y="307"/>
                      <a:pt x="2830" y="61"/>
                    </a:cubicBezTo>
                    <a:cubicBezTo>
                      <a:pt x="2677" y="20"/>
                      <a:pt x="2522" y="0"/>
                      <a:pt x="236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2">
                <a:extLst>
                  <a:ext uri="{FF2B5EF4-FFF2-40B4-BE49-F238E27FC236}">
                    <a16:creationId xmlns:a16="http://schemas.microsoft.com/office/drawing/2014/main" id="{59923C3D-F02B-EC4D-32F5-2BA08358E3E3}"/>
                  </a:ext>
                </a:extLst>
              </p:cNvPr>
              <p:cNvSpPr/>
              <p:nvPr/>
            </p:nvSpPr>
            <p:spPr>
              <a:xfrm>
                <a:off x="6234664" y="4064659"/>
                <a:ext cx="190245" cy="261877"/>
              </a:xfrm>
              <a:custGeom>
                <a:avLst/>
                <a:gdLst/>
                <a:ahLst/>
                <a:cxnLst/>
                <a:rect l="l" t="t" r="r" b="b"/>
                <a:pathLst>
                  <a:path w="9662" h="13300" extrusionOk="0">
                    <a:moveTo>
                      <a:pt x="7147" y="0"/>
                    </a:moveTo>
                    <a:cubicBezTo>
                      <a:pt x="6326" y="0"/>
                      <a:pt x="5413" y="557"/>
                      <a:pt x="4636" y="1636"/>
                    </a:cubicBezTo>
                    <a:cubicBezTo>
                      <a:pt x="4048" y="2451"/>
                      <a:pt x="1375" y="6237"/>
                      <a:pt x="528" y="9296"/>
                    </a:cubicBezTo>
                    <a:cubicBezTo>
                      <a:pt x="0" y="11199"/>
                      <a:pt x="179" y="12820"/>
                      <a:pt x="2006" y="13269"/>
                    </a:cubicBezTo>
                    <a:cubicBezTo>
                      <a:pt x="2091" y="13290"/>
                      <a:pt x="2175" y="13300"/>
                      <a:pt x="2257" y="13300"/>
                    </a:cubicBezTo>
                    <a:cubicBezTo>
                      <a:pt x="3180" y="13300"/>
                      <a:pt x="3905" y="12056"/>
                      <a:pt x="4394" y="11426"/>
                    </a:cubicBezTo>
                    <a:cubicBezTo>
                      <a:pt x="5723" y="9712"/>
                      <a:pt x="6691" y="7707"/>
                      <a:pt x="7763" y="5785"/>
                    </a:cubicBezTo>
                    <a:cubicBezTo>
                      <a:pt x="8364" y="4704"/>
                      <a:pt x="9662" y="2769"/>
                      <a:pt x="8928" y="1282"/>
                    </a:cubicBezTo>
                    <a:cubicBezTo>
                      <a:pt x="8503" y="420"/>
                      <a:pt x="7860" y="0"/>
                      <a:pt x="7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a:extLst>
                  <a:ext uri="{FF2B5EF4-FFF2-40B4-BE49-F238E27FC236}">
                    <a16:creationId xmlns:a16="http://schemas.microsoft.com/office/drawing/2014/main" id="{01863473-D8B5-22FE-B4E4-0C93E6AA6CB1}"/>
                  </a:ext>
                </a:extLst>
              </p:cNvPr>
              <p:cNvSpPr/>
              <p:nvPr/>
            </p:nvSpPr>
            <p:spPr>
              <a:xfrm>
                <a:off x="6231769" y="4058732"/>
                <a:ext cx="198357" cy="273750"/>
              </a:xfrm>
              <a:custGeom>
                <a:avLst/>
                <a:gdLst/>
                <a:ahLst/>
                <a:cxnLst/>
                <a:rect l="l" t="t" r="r" b="b"/>
                <a:pathLst>
                  <a:path w="10074" h="13903" extrusionOk="0">
                    <a:moveTo>
                      <a:pt x="7290" y="602"/>
                    </a:moveTo>
                    <a:cubicBezTo>
                      <a:pt x="7333" y="602"/>
                      <a:pt x="7375" y="604"/>
                      <a:pt x="7416" y="607"/>
                    </a:cubicBezTo>
                    <a:cubicBezTo>
                      <a:pt x="7991" y="655"/>
                      <a:pt x="8472" y="1039"/>
                      <a:pt x="8806" y="1716"/>
                    </a:cubicBezTo>
                    <a:cubicBezTo>
                      <a:pt x="9394" y="2906"/>
                      <a:pt x="8467" y="4514"/>
                      <a:pt x="7854" y="5578"/>
                    </a:cubicBezTo>
                    <a:cubicBezTo>
                      <a:pt x="7779" y="5707"/>
                      <a:pt x="7709" y="5829"/>
                      <a:pt x="7646" y="5941"/>
                    </a:cubicBezTo>
                    <a:cubicBezTo>
                      <a:pt x="7409" y="6367"/>
                      <a:pt x="7176" y="6798"/>
                      <a:pt x="6943" y="7228"/>
                    </a:cubicBezTo>
                    <a:cubicBezTo>
                      <a:pt x="6148" y="8703"/>
                      <a:pt x="5324" y="10228"/>
                      <a:pt x="4304" y="11543"/>
                    </a:cubicBezTo>
                    <a:cubicBezTo>
                      <a:pt x="4225" y="11646"/>
                      <a:pt x="4138" y="11764"/>
                      <a:pt x="4047" y="11891"/>
                    </a:cubicBezTo>
                    <a:cubicBezTo>
                      <a:pt x="3610" y="12495"/>
                      <a:pt x="3025" y="13299"/>
                      <a:pt x="2398" y="13299"/>
                    </a:cubicBezTo>
                    <a:cubicBezTo>
                      <a:pt x="2341" y="13299"/>
                      <a:pt x="2283" y="13293"/>
                      <a:pt x="2226" y="13279"/>
                    </a:cubicBezTo>
                    <a:cubicBezTo>
                      <a:pt x="1639" y="13135"/>
                      <a:pt x="1234" y="12862"/>
                      <a:pt x="991" y="12446"/>
                    </a:cubicBezTo>
                    <a:cubicBezTo>
                      <a:pt x="633" y="11836"/>
                      <a:pt x="624" y="10904"/>
                      <a:pt x="964" y="9678"/>
                    </a:cubicBezTo>
                    <a:cubicBezTo>
                      <a:pt x="1770" y="6773"/>
                      <a:pt x="4278" y="3153"/>
                      <a:pt x="5027" y="2112"/>
                    </a:cubicBezTo>
                    <a:cubicBezTo>
                      <a:pt x="5724" y="1145"/>
                      <a:pt x="6544" y="602"/>
                      <a:pt x="7290" y="602"/>
                    </a:cubicBezTo>
                    <a:close/>
                    <a:moveTo>
                      <a:pt x="7294" y="1"/>
                    </a:moveTo>
                    <a:cubicBezTo>
                      <a:pt x="6344" y="1"/>
                      <a:pt x="5353" y="632"/>
                      <a:pt x="4539" y="1761"/>
                    </a:cubicBezTo>
                    <a:cubicBezTo>
                      <a:pt x="3775" y="2821"/>
                      <a:pt x="1217" y="6516"/>
                      <a:pt x="384" y="9516"/>
                    </a:cubicBezTo>
                    <a:cubicBezTo>
                      <a:pt x="0" y="10905"/>
                      <a:pt x="30" y="11993"/>
                      <a:pt x="472" y="12749"/>
                    </a:cubicBezTo>
                    <a:cubicBezTo>
                      <a:pt x="798" y="13305"/>
                      <a:pt x="1339" y="13679"/>
                      <a:pt x="2082" y="13862"/>
                    </a:cubicBezTo>
                    <a:cubicBezTo>
                      <a:pt x="2188" y="13888"/>
                      <a:pt x="2297" y="13902"/>
                      <a:pt x="2406" y="13902"/>
                    </a:cubicBezTo>
                    <a:cubicBezTo>
                      <a:pt x="3333" y="13902"/>
                      <a:pt x="4046" y="12918"/>
                      <a:pt x="4534" y="12243"/>
                    </a:cubicBezTo>
                    <a:cubicBezTo>
                      <a:pt x="4621" y="12123"/>
                      <a:pt x="4702" y="12010"/>
                      <a:pt x="4778" y="11911"/>
                    </a:cubicBezTo>
                    <a:cubicBezTo>
                      <a:pt x="5829" y="10557"/>
                      <a:pt x="6665" y="9011"/>
                      <a:pt x="7472" y="7514"/>
                    </a:cubicBezTo>
                    <a:cubicBezTo>
                      <a:pt x="7704" y="7086"/>
                      <a:pt x="7934" y="6657"/>
                      <a:pt x="8172" y="6232"/>
                    </a:cubicBezTo>
                    <a:lnTo>
                      <a:pt x="8374" y="5877"/>
                    </a:lnTo>
                    <a:cubicBezTo>
                      <a:pt x="9051" y="4703"/>
                      <a:pt x="10073" y="2928"/>
                      <a:pt x="9344" y="1450"/>
                    </a:cubicBezTo>
                    <a:cubicBezTo>
                      <a:pt x="8919" y="585"/>
                      <a:pt x="8252" y="73"/>
                      <a:pt x="7466" y="8"/>
                    </a:cubicBezTo>
                    <a:cubicBezTo>
                      <a:pt x="7409" y="3"/>
                      <a:pt x="7351" y="1"/>
                      <a:pt x="729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2">
                <a:extLst>
                  <a:ext uri="{FF2B5EF4-FFF2-40B4-BE49-F238E27FC236}">
                    <a16:creationId xmlns:a16="http://schemas.microsoft.com/office/drawing/2014/main" id="{DE7FB3B5-8AD3-1EA3-A9A8-A69F9350A60E}"/>
                  </a:ext>
                </a:extLst>
              </p:cNvPr>
              <p:cNvSpPr/>
              <p:nvPr/>
            </p:nvSpPr>
            <p:spPr>
              <a:xfrm>
                <a:off x="6327029" y="4148006"/>
                <a:ext cx="142871" cy="196683"/>
              </a:xfrm>
              <a:custGeom>
                <a:avLst/>
                <a:gdLst/>
                <a:ahLst/>
                <a:cxnLst/>
                <a:rect l="l" t="t" r="r" b="b"/>
                <a:pathLst>
                  <a:path w="7256" h="9989" extrusionOk="0">
                    <a:moveTo>
                      <a:pt x="5368" y="1"/>
                    </a:moveTo>
                    <a:cubicBezTo>
                      <a:pt x="4751" y="1"/>
                      <a:pt x="4066" y="418"/>
                      <a:pt x="3482" y="1229"/>
                    </a:cubicBezTo>
                    <a:cubicBezTo>
                      <a:pt x="3041" y="1842"/>
                      <a:pt x="1033" y="4685"/>
                      <a:pt x="397" y="6981"/>
                    </a:cubicBezTo>
                    <a:cubicBezTo>
                      <a:pt x="1" y="8410"/>
                      <a:pt x="136" y="9628"/>
                      <a:pt x="1508" y="9966"/>
                    </a:cubicBezTo>
                    <a:cubicBezTo>
                      <a:pt x="1571" y="9981"/>
                      <a:pt x="1634" y="9989"/>
                      <a:pt x="1695" y="9989"/>
                    </a:cubicBezTo>
                    <a:cubicBezTo>
                      <a:pt x="2388" y="9989"/>
                      <a:pt x="2933" y="9055"/>
                      <a:pt x="3300" y="8581"/>
                    </a:cubicBezTo>
                    <a:cubicBezTo>
                      <a:pt x="4299" y="7294"/>
                      <a:pt x="5026" y="5789"/>
                      <a:pt x="5829" y="4346"/>
                    </a:cubicBezTo>
                    <a:cubicBezTo>
                      <a:pt x="6282" y="3534"/>
                      <a:pt x="7256" y="2080"/>
                      <a:pt x="6706" y="963"/>
                    </a:cubicBezTo>
                    <a:cubicBezTo>
                      <a:pt x="6386" y="316"/>
                      <a:pt x="5903" y="1"/>
                      <a:pt x="53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2">
                <a:extLst>
                  <a:ext uri="{FF2B5EF4-FFF2-40B4-BE49-F238E27FC236}">
                    <a16:creationId xmlns:a16="http://schemas.microsoft.com/office/drawing/2014/main" id="{E07FD543-0E27-1300-685C-17D95F8EE7B7}"/>
                  </a:ext>
                </a:extLst>
              </p:cNvPr>
              <p:cNvSpPr/>
              <p:nvPr/>
            </p:nvSpPr>
            <p:spPr>
              <a:xfrm>
                <a:off x="6323347" y="4142099"/>
                <a:ext cx="152145" cy="208517"/>
              </a:xfrm>
              <a:custGeom>
                <a:avLst/>
                <a:gdLst/>
                <a:ahLst/>
                <a:cxnLst/>
                <a:rect l="l" t="t" r="r" b="b"/>
                <a:pathLst>
                  <a:path w="7727" h="10590" extrusionOk="0">
                    <a:moveTo>
                      <a:pt x="5548" y="601"/>
                    </a:moveTo>
                    <a:cubicBezTo>
                      <a:pt x="5579" y="601"/>
                      <a:pt x="5610" y="602"/>
                      <a:pt x="5641" y="605"/>
                    </a:cubicBezTo>
                    <a:cubicBezTo>
                      <a:pt x="6045" y="638"/>
                      <a:pt x="6385" y="912"/>
                      <a:pt x="6623" y="1396"/>
                    </a:cubicBezTo>
                    <a:cubicBezTo>
                      <a:pt x="7047" y="2253"/>
                      <a:pt x="6363" y="3440"/>
                      <a:pt x="5911" y="4225"/>
                    </a:cubicBezTo>
                    <a:lnTo>
                      <a:pt x="5754" y="4499"/>
                    </a:lnTo>
                    <a:cubicBezTo>
                      <a:pt x="5575" y="4820"/>
                      <a:pt x="5400" y="5145"/>
                      <a:pt x="5224" y="5469"/>
                    </a:cubicBezTo>
                    <a:cubicBezTo>
                      <a:pt x="4629" y="6574"/>
                      <a:pt x="4011" y="7714"/>
                      <a:pt x="3250" y="8696"/>
                    </a:cubicBezTo>
                    <a:cubicBezTo>
                      <a:pt x="3190" y="8773"/>
                      <a:pt x="3126" y="8863"/>
                      <a:pt x="3056" y="8959"/>
                    </a:cubicBezTo>
                    <a:cubicBezTo>
                      <a:pt x="2737" y="9400"/>
                      <a:pt x="2307" y="9985"/>
                      <a:pt x="1873" y="9985"/>
                    </a:cubicBezTo>
                    <a:cubicBezTo>
                      <a:pt x="1838" y="9985"/>
                      <a:pt x="1802" y="9981"/>
                      <a:pt x="1767" y="9973"/>
                    </a:cubicBezTo>
                    <a:cubicBezTo>
                      <a:pt x="1346" y="9870"/>
                      <a:pt x="1058" y="9677"/>
                      <a:pt x="886" y="9382"/>
                    </a:cubicBezTo>
                    <a:cubicBezTo>
                      <a:pt x="628" y="8941"/>
                      <a:pt x="624" y="8262"/>
                      <a:pt x="873" y="7361"/>
                    </a:cubicBezTo>
                    <a:lnTo>
                      <a:pt x="874" y="7361"/>
                    </a:lnTo>
                    <a:cubicBezTo>
                      <a:pt x="1474" y="5194"/>
                      <a:pt x="3352" y="2483"/>
                      <a:pt x="3913" y="1704"/>
                    </a:cubicBezTo>
                    <a:cubicBezTo>
                      <a:pt x="4413" y="1010"/>
                      <a:pt x="5017" y="601"/>
                      <a:pt x="5548" y="601"/>
                    </a:cubicBezTo>
                    <a:close/>
                    <a:moveTo>
                      <a:pt x="5561" y="0"/>
                    </a:moveTo>
                    <a:cubicBezTo>
                      <a:pt x="4827" y="0"/>
                      <a:pt x="4052" y="483"/>
                      <a:pt x="3425" y="1353"/>
                    </a:cubicBezTo>
                    <a:cubicBezTo>
                      <a:pt x="2850" y="2152"/>
                      <a:pt x="922" y="4937"/>
                      <a:pt x="293" y="7201"/>
                    </a:cubicBezTo>
                    <a:cubicBezTo>
                      <a:pt x="0" y="8264"/>
                      <a:pt x="24" y="9100"/>
                      <a:pt x="368" y="9687"/>
                    </a:cubicBezTo>
                    <a:cubicBezTo>
                      <a:pt x="623" y="10121"/>
                      <a:pt x="1045" y="10414"/>
                      <a:pt x="1624" y="10556"/>
                    </a:cubicBezTo>
                    <a:cubicBezTo>
                      <a:pt x="1709" y="10578"/>
                      <a:pt x="1798" y="10589"/>
                      <a:pt x="1887" y="10589"/>
                    </a:cubicBezTo>
                    <a:cubicBezTo>
                      <a:pt x="2618" y="10589"/>
                      <a:pt x="3166" y="9831"/>
                      <a:pt x="3542" y="9311"/>
                    </a:cubicBezTo>
                    <a:cubicBezTo>
                      <a:pt x="3607" y="9221"/>
                      <a:pt x="3669" y="9137"/>
                      <a:pt x="3725" y="9065"/>
                    </a:cubicBezTo>
                    <a:cubicBezTo>
                      <a:pt x="4517" y="8044"/>
                      <a:pt x="5145" y="6880"/>
                      <a:pt x="5753" y="5754"/>
                    </a:cubicBezTo>
                    <a:cubicBezTo>
                      <a:pt x="5927" y="5433"/>
                      <a:pt x="6102" y="5111"/>
                      <a:pt x="6280" y="4792"/>
                    </a:cubicBezTo>
                    <a:lnTo>
                      <a:pt x="6431" y="4525"/>
                    </a:lnTo>
                    <a:cubicBezTo>
                      <a:pt x="6947" y="3630"/>
                      <a:pt x="7726" y="2277"/>
                      <a:pt x="7162" y="1130"/>
                    </a:cubicBezTo>
                    <a:cubicBezTo>
                      <a:pt x="6830" y="456"/>
                      <a:pt x="6307" y="57"/>
                      <a:pt x="5690" y="5"/>
                    </a:cubicBezTo>
                    <a:cubicBezTo>
                      <a:pt x="5647" y="2"/>
                      <a:pt x="5604" y="0"/>
                      <a:pt x="556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a:extLst>
                  <a:ext uri="{FF2B5EF4-FFF2-40B4-BE49-F238E27FC236}">
                    <a16:creationId xmlns:a16="http://schemas.microsoft.com/office/drawing/2014/main" id="{C1BC23DA-E5BF-0ADB-5FD8-EF5ED54F4D46}"/>
                  </a:ext>
                </a:extLst>
              </p:cNvPr>
              <p:cNvSpPr/>
              <p:nvPr/>
            </p:nvSpPr>
            <p:spPr>
              <a:xfrm>
                <a:off x="5947386" y="3986785"/>
                <a:ext cx="236378" cy="225352"/>
              </a:xfrm>
              <a:custGeom>
                <a:avLst/>
                <a:gdLst/>
                <a:ahLst/>
                <a:cxnLst/>
                <a:rect l="l" t="t" r="r" b="b"/>
                <a:pathLst>
                  <a:path w="12005" h="11445" extrusionOk="0">
                    <a:moveTo>
                      <a:pt x="12004" y="0"/>
                    </a:moveTo>
                    <a:cubicBezTo>
                      <a:pt x="12004" y="0"/>
                      <a:pt x="9345" y="1548"/>
                      <a:pt x="7107" y="1548"/>
                    </a:cubicBezTo>
                    <a:cubicBezTo>
                      <a:pt x="6708" y="1548"/>
                      <a:pt x="6323" y="1499"/>
                      <a:pt x="5968" y="1383"/>
                    </a:cubicBezTo>
                    <a:cubicBezTo>
                      <a:pt x="5227" y="1141"/>
                      <a:pt x="4573" y="1039"/>
                      <a:pt x="3990" y="1039"/>
                    </a:cubicBezTo>
                    <a:cubicBezTo>
                      <a:pt x="2729" y="1039"/>
                      <a:pt x="1805" y="1517"/>
                      <a:pt x="1071" y="2088"/>
                    </a:cubicBezTo>
                    <a:cubicBezTo>
                      <a:pt x="1" y="2922"/>
                      <a:pt x="1153" y="8031"/>
                      <a:pt x="834" y="9475"/>
                    </a:cubicBezTo>
                    <a:cubicBezTo>
                      <a:pt x="547" y="10779"/>
                      <a:pt x="1217" y="11444"/>
                      <a:pt x="2420" y="11444"/>
                    </a:cubicBezTo>
                    <a:cubicBezTo>
                      <a:pt x="2549" y="11444"/>
                      <a:pt x="2683" y="11437"/>
                      <a:pt x="2824" y="11422"/>
                    </a:cubicBezTo>
                    <a:cubicBezTo>
                      <a:pt x="4276" y="11263"/>
                      <a:pt x="5299" y="9423"/>
                      <a:pt x="5344" y="7722"/>
                    </a:cubicBezTo>
                    <a:cubicBezTo>
                      <a:pt x="5387" y="6082"/>
                      <a:pt x="5319" y="5533"/>
                      <a:pt x="5618" y="5533"/>
                    </a:cubicBezTo>
                    <a:cubicBezTo>
                      <a:pt x="5629" y="5533"/>
                      <a:pt x="5641" y="5533"/>
                      <a:pt x="5653" y="5535"/>
                    </a:cubicBezTo>
                    <a:cubicBezTo>
                      <a:pt x="5966" y="5572"/>
                      <a:pt x="8473" y="6036"/>
                      <a:pt x="9507" y="6036"/>
                    </a:cubicBezTo>
                    <a:cubicBezTo>
                      <a:pt x="9586" y="6036"/>
                      <a:pt x="9658" y="6033"/>
                      <a:pt x="9718" y="6027"/>
                    </a:cubicBezTo>
                    <a:cubicBezTo>
                      <a:pt x="10564" y="5943"/>
                      <a:pt x="12004" y="1"/>
                      <a:pt x="120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2">
                <a:extLst>
                  <a:ext uri="{FF2B5EF4-FFF2-40B4-BE49-F238E27FC236}">
                    <a16:creationId xmlns:a16="http://schemas.microsoft.com/office/drawing/2014/main" id="{F8249796-865D-4E2A-4464-8E5DC5B49113}"/>
                  </a:ext>
                </a:extLst>
              </p:cNvPr>
              <p:cNvSpPr/>
              <p:nvPr/>
            </p:nvSpPr>
            <p:spPr>
              <a:xfrm>
                <a:off x="5950379" y="3980858"/>
                <a:ext cx="240080" cy="237205"/>
              </a:xfrm>
              <a:custGeom>
                <a:avLst/>
                <a:gdLst/>
                <a:ahLst/>
                <a:cxnLst/>
                <a:rect l="l" t="t" r="r" b="b"/>
                <a:pathLst>
                  <a:path w="12193" h="12047" extrusionOk="0">
                    <a:moveTo>
                      <a:pt x="11397" y="882"/>
                    </a:moveTo>
                    <a:lnTo>
                      <a:pt x="11397" y="882"/>
                    </a:lnTo>
                    <a:cubicBezTo>
                      <a:pt x="10769" y="3323"/>
                      <a:pt x="9926" y="5837"/>
                      <a:pt x="9538" y="6028"/>
                    </a:cubicBezTo>
                    <a:cubicBezTo>
                      <a:pt x="9485" y="6033"/>
                      <a:pt x="9421" y="6036"/>
                      <a:pt x="9350" y="6036"/>
                    </a:cubicBezTo>
                    <a:cubicBezTo>
                      <a:pt x="8576" y="6036"/>
                      <a:pt x="6826" y="5746"/>
                      <a:pt x="6043" y="5617"/>
                    </a:cubicBezTo>
                    <a:cubicBezTo>
                      <a:pt x="5790" y="5575"/>
                      <a:pt x="5609" y="5545"/>
                      <a:pt x="5536" y="5537"/>
                    </a:cubicBezTo>
                    <a:cubicBezTo>
                      <a:pt x="5513" y="5534"/>
                      <a:pt x="5490" y="5533"/>
                      <a:pt x="5469" y="5533"/>
                    </a:cubicBezTo>
                    <a:cubicBezTo>
                      <a:pt x="5322" y="5533"/>
                      <a:pt x="5220" y="5591"/>
                      <a:pt x="5158" y="5645"/>
                    </a:cubicBezTo>
                    <a:cubicBezTo>
                      <a:pt x="4927" y="5847"/>
                      <a:pt x="4922" y="6201"/>
                      <a:pt x="4908" y="7150"/>
                    </a:cubicBezTo>
                    <a:cubicBezTo>
                      <a:pt x="4904" y="7395"/>
                      <a:pt x="4901" y="7682"/>
                      <a:pt x="4891" y="8015"/>
                    </a:cubicBezTo>
                    <a:cubicBezTo>
                      <a:pt x="4851" y="9547"/>
                      <a:pt x="3937" y="11283"/>
                      <a:pt x="2639" y="11424"/>
                    </a:cubicBezTo>
                    <a:cubicBezTo>
                      <a:pt x="2511" y="11438"/>
                      <a:pt x="2389" y="11444"/>
                      <a:pt x="2273" y="11444"/>
                    </a:cubicBezTo>
                    <a:cubicBezTo>
                      <a:pt x="1768" y="11444"/>
                      <a:pt x="1378" y="11315"/>
                      <a:pt x="1156" y="11069"/>
                    </a:cubicBezTo>
                    <a:cubicBezTo>
                      <a:pt x="916" y="10801"/>
                      <a:pt x="855" y="10388"/>
                      <a:pt x="975" y="9840"/>
                    </a:cubicBezTo>
                    <a:cubicBezTo>
                      <a:pt x="1108" y="9241"/>
                      <a:pt x="1015" y="8164"/>
                      <a:pt x="907" y="6917"/>
                    </a:cubicBezTo>
                    <a:cubicBezTo>
                      <a:pt x="766" y="5281"/>
                      <a:pt x="573" y="3040"/>
                      <a:pt x="1104" y="2626"/>
                    </a:cubicBezTo>
                    <a:cubicBezTo>
                      <a:pt x="1695" y="2165"/>
                      <a:pt x="2558" y="1643"/>
                      <a:pt x="3846" y="1643"/>
                    </a:cubicBezTo>
                    <a:cubicBezTo>
                      <a:pt x="4391" y="1643"/>
                      <a:pt x="5012" y="1738"/>
                      <a:pt x="5722" y="1968"/>
                    </a:cubicBezTo>
                    <a:cubicBezTo>
                      <a:pt x="6109" y="2094"/>
                      <a:pt x="6526" y="2148"/>
                      <a:pt x="6956" y="2148"/>
                    </a:cubicBezTo>
                    <a:cubicBezTo>
                      <a:pt x="8619" y="2148"/>
                      <a:pt x="10464" y="1349"/>
                      <a:pt x="11397" y="882"/>
                    </a:cubicBezTo>
                    <a:close/>
                    <a:moveTo>
                      <a:pt x="11851" y="0"/>
                    </a:moveTo>
                    <a:cubicBezTo>
                      <a:pt x="11801" y="0"/>
                      <a:pt x="11750" y="13"/>
                      <a:pt x="11700" y="42"/>
                    </a:cubicBezTo>
                    <a:cubicBezTo>
                      <a:pt x="11670" y="60"/>
                      <a:pt x="9080" y="1550"/>
                      <a:pt x="6960" y="1550"/>
                    </a:cubicBezTo>
                    <a:cubicBezTo>
                      <a:pt x="6590" y="1550"/>
                      <a:pt x="6234" y="1505"/>
                      <a:pt x="5909" y="1398"/>
                    </a:cubicBezTo>
                    <a:cubicBezTo>
                      <a:pt x="5126" y="1142"/>
                      <a:pt x="4437" y="1039"/>
                      <a:pt x="3831" y="1039"/>
                    </a:cubicBezTo>
                    <a:cubicBezTo>
                      <a:pt x="2382" y="1039"/>
                      <a:pt x="1404" y="1631"/>
                      <a:pt x="736" y="2152"/>
                    </a:cubicBezTo>
                    <a:cubicBezTo>
                      <a:pt x="0" y="2724"/>
                      <a:pt x="89" y="4431"/>
                      <a:pt x="309" y="6969"/>
                    </a:cubicBezTo>
                    <a:cubicBezTo>
                      <a:pt x="408" y="8117"/>
                      <a:pt x="501" y="9202"/>
                      <a:pt x="389" y="9711"/>
                    </a:cubicBezTo>
                    <a:cubicBezTo>
                      <a:pt x="184" y="10640"/>
                      <a:pt x="451" y="11181"/>
                      <a:pt x="709" y="11470"/>
                    </a:cubicBezTo>
                    <a:cubicBezTo>
                      <a:pt x="1051" y="11851"/>
                      <a:pt x="1583" y="12046"/>
                      <a:pt x="2266" y="12046"/>
                    </a:cubicBezTo>
                    <a:cubicBezTo>
                      <a:pt x="2412" y="12045"/>
                      <a:pt x="2558" y="12037"/>
                      <a:pt x="2704" y="12021"/>
                    </a:cubicBezTo>
                    <a:cubicBezTo>
                      <a:pt x="4366" y="11840"/>
                      <a:pt x="5446" y="9809"/>
                      <a:pt x="5492" y="8031"/>
                    </a:cubicBezTo>
                    <a:cubicBezTo>
                      <a:pt x="5501" y="7697"/>
                      <a:pt x="5505" y="7408"/>
                      <a:pt x="5509" y="7159"/>
                    </a:cubicBezTo>
                    <a:cubicBezTo>
                      <a:pt x="5515" y="6714"/>
                      <a:pt x="5521" y="6321"/>
                      <a:pt x="5553" y="6147"/>
                    </a:cubicBezTo>
                    <a:cubicBezTo>
                      <a:pt x="5642" y="6161"/>
                      <a:pt x="5777" y="6183"/>
                      <a:pt x="5944" y="6211"/>
                    </a:cubicBezTo>
                    <a:cubicBezTo>
                      <a:pt x="7309" y="6437"/>
                      <a:pt x="8650" y="6637"/>
                      <a:pt x="9368" y="6637"/>
                    </a:cubicBezTo>
                    <a:cubicBezTo>
                      <a:pt x="9453" y="6637"/>
                      <a:pt x="9529" y="6634"/>
                      <a:pt x="9596" y="6628"/>
                    </a:cubicBezTo>
                    <a:cubicBezTo>
                      <a:pt x="10470" y="6541"/>
                      <a:pt x="11463" y="3179"/>
                      <a:pt x="12144" y="372"/>
                    </a:cubicBezTo>
                    <a:cubicBezTo>
                      <a:pt x="12192" y="171"/>
                      <a:pt x="12033" y="0"/>
                      <a:pt x="1185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a:extLst>
                  <a:ext uri="{FF2B5EF4-FFF2-40B4-BE49-F238E27FC236}">
                    <a16:creationId xmlns:a16="http://schemas.microsoft.com/office/drawing/2014/main" id="{2513A6DD-AC8B-C9A6-9E0C-9F4C980008B8}"/>
                  </a:ext>
                </a:extLst>
              </p:cNvPr>
              <p:cNvSpPr/>
              <p:nvPr/>
            </p:nvSpPr>
            <p:spPr>
              <a:xfrm>
                <a:off x="6193196" y="3960558"/>
                <a:ext cx="190264" cy="261897"/>
              </a:xfrm>
              <a:custGeom>
                <a:avLst/>
                <a:gdLst/>
                <a:ahLst/>
                <a:cxnLst/>
                <a:rect l="l" t="t" r="r" b="b"/>
                <a:pathLst>
                  <a:path w="9663" h="13301" extrusionOk="0">
                    <a:moveTo>
                      <a:pt x="7148" y="1"/>
                    </a:moveTo>
                    <a:cubicBezTo>
                      <a:pt x="6327" y="1"/>
                      <a:pt x="5415" y="557"/>
                      <a:pt x="4637" y="1636"/>
                    </a:cubicBezTo>
                    <a:cubicBezTo>
                      <a:pt x="4049" y="2451"/>
                      <a:pt x="1376" y="6237"/>
                      <a:pt x="528" y="9296"/>
                    </a:cubicBezTo>
                    <a:cubicBezTo>
                      <a:pt x="0" y="11198"/>
                      <a:pt x="179" y="12820"/>
                      <a:pt x="2008" y="13269"/>
                    </a:cubicBezTo>
                    <a:cubicBezTo>
                      <a:pt x="2093" y="13290"/>
                      <a:pt x="2176" y="13300"/>
                      <a:pt x="2258" y="13300"/>
                    </a:cubicBezTo>
                    <a:cubicBezTo>
                      <a:pt x="3180" y="13300"/>
                      <a:pt x="3905" y="12056"/>
                      <a:pt x="4394" y="11426"/>
                    </a:cubicBezTo>
                    <a:cubicBezTo>
                      <a:pt x="5724" y="9712"/>
                      <a:pt x="6692" y="7707"/>
                      <a:pt x="7763" y="5786"/>
                    </a:cubicBezTo>
                    <a:cubicBezTo>
                      <a:pt x="8365" y="4704"/>
                      <a:pt x="9662" y="2769"/>
                      <a:pt x="8930" y="1282"/>
                    </a:cubicBezTo>
                    <a:cubicBezTo>
                      <a:pt x="8504" y="420"/>
                      <a:pt x="7861" y="1"/>
                      <a:pt x="71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a:extLst>
                  <a:ext uri="{FF2B5EF4-FFF2-40B4-BE49-F238E27FC236}">
                    <a16:creationId xmlns:a16="http://schemas.microsoft.com/office/drawing/2014/main" id="{EDE77BD1-8C50-20EB-6D42-BA2E02576E28}"/>
                  </a:ext>
                </a:extLst>
              </p:cNvPr>
              <p:cNvSpPr/>
              <p:nvPr/>
            </p:nvSpPr>
            <p:spPr>
              <a:xfrm>
                <a:off x="6190302" y="3954631"/>
                <a:ext cx="198377" cy="273750"/>
              </a:xfrm>
              <a:custGeom>
                <a:avLst/>
                <a:gdLst/>
                <a:ahLst/>
                <a:cxnLst/>
                <a:rect l="l" t="t" r="r" b="b"/>
                <a:pathLst>
                  <a:path w="10075" h="13903" extrusionOk="0">
                    <a:moveTo>
                      <a:pt x="7286" y="601"/>
                    </a:moveTo>
                    <a:cubicBezTo>
                      <a:pt x="7330" y="601"/>
                      <a:pt x="7373" y="603"/>
                      <a:pt x="7417" y="606"/>
                    </a:cubicBezTo>
                    <a:cubicBezTo>
                      <a:pt x="7992" y="655"/>
                      <a:pt x="8472" y="1038"/>
                      <a:pt x="8806" y="1716"/>
                    </a:cubicBezTo>
                    <a:cubicBezTo>
                      <a:pt x="9393" y="2907"/>
                      <a:pt x="8467" y="4514"/>
                      <a:pt x="7854" y="5578"/>
                    </a:cubicBezTo>
                    <a:cubicBezTo>
                      <a:pt x="7779" y="5707"/>
                      <a:pt x="7709" y="5828"/>
                      <a:pt x="7647" y="5940"/>
                    </a:cubicBezTo>
                    <a:cubicBezTo>
                      <a:pt x="7410" y="6366"/>
                      <a:pt x="7178" y="6796"/>
                      <a:pt x="6946" y="7226"/>
                    </a:cubicBezTo>
                    <a:cubicBezTo>
                      <a:pt x="6149" y="8701"/>
                      <a:pt x="5325" y="10227"/>
                      <a:pt x="4304" y="11543"/>
                    </a:cubicBezTo>
                    <a:cubicBezTo>
                      <a:pt x="4225" y="11645"/>
                      <a:pt x="4138" y="11763"/>
                      <a:pt x="4047" y="11890"/>
                    </a:cubicBezTo>
                    <a:cubicBezTo>
                      <a:pt x="3610" y="12494"/>
                      <a:pt x="3025" y="13299"/>
                      <a:pt x="2397" y="13299"/>
                    </a:cubicBezTo>
                    <a:cubicBezTo>
                      <a:pt x="2340" y="13299"/>
                      <a:pt x="2283" y="13293"/>
                      <a:pt x="2226" y="13279"/>
                    </a:cubicBezTo>
                    <a:cubicBezTo>
                      <a:pt x="1639" y="13134"/>
                      <a:pt x="1236" y="12861"/>
                      <a:pt x="992" y="12446"/>
                    </a:cubicBezTo>
                    <a:cubicBezTo>
                      <a:pt x="634" y="11835"/>
                      <a:pt x="625" y="10904"/>
                      <a:pt x="964" y="9677"/>
                    </a:cubicBezTo>
                    <a:cubicBezTo>
                      <a:pt x="1769" y="6773"/>
                      <a:pt x="4278" y="3152"/>
                      <a:pt x="5028" y="2112"/>
                    </a:cubicBezTo>
                    <a:cubicBezTo>
                      <a:pt x="5723" y="1146"/>
                      <a:pt x="6537" y="601"/>
                      <a:pt x="7286" y="601"/>
                    </a:cubicBezTo>
                    <a:close/>
                    <a:moveTo>
                      <a:pt x="7294" y="1"/>
                    </a:moveTo>
                    <a:cubicBezTo>
                      <a:pt x="6346" y="1"/>
                      <a:pt x="5353" y="632"/>
                      <a:pt x="4540" y="1761"/>
                    </a:cubicBezTo>
                    <a:cubicBezTo>
                      <a:pt x="3775" y="2821"/>
                      <a:pt x="1218" y="6516"/>
                      <a:pt x="386" y="9517"/>
                    </a:cubicBezTo>
                    <a:cubicBezTo>
                      <a:pt x="0" y="10905"/>
                      <a:pt x="30" y="11992"/>
                      <a:pt x="473" y="12749"/>
                    </a:cubicBezTo>
                    <a:cubicBezTo>
                      <a:pt x="798" y="13305"/>
                      <a:pt x="1340" y="13679"/>
                      <a:pt x="2082" y="13862"/>
                    </a:cubicBezTo>
                    <a:cubicBezTo>
                      <a:pt x="2188" y="13888"/>
                      <a:pt x="2297" y="13902"/>
                      <a:pt x="2406" y="13902"/>
                    </a:cubicBezTo>
                    <a:cubicBezTo>
                      <a:pt x="3334" y="13902"/>
                      <a:pt x="4046" y="12917"/>
                      <a:pt x="4534" y="12242"/>
                    </a:cubicBezTo>
                    <a:cubicBezTo>
                      <a:pt x="4622" y="12122"/>
                      <a:pt x="4703" y="12009"/>
                      <a:pt x="4779" y="11912"/>
                    </a:cubicBezTo>
                    <a:cubicBezTo>
                      <a:pt x="5830" y="10556"/>
                      <a:pt x="6666" y="9008"/>
                      <a:pt x="7475" y="7512"/>
                    </a:cubicBezTo>
                    <a:cubicBezTo>
                      <a:pt x="7705" y="7084"/>
                      <a:pt x="7936" y="6656"/>
                      <a:pt x="8172" y="6232"/>
                    </a:cubicBezTo>
                    <a:lnTo>
                      <a:pt x="8375" y="5878"/>
                    </a:lnTo>
                    <a:cubicBezTo>
                      <a:pt x="9052" y="4704"/>
                      <a:pt x="10075" y="2929"/>
                      <a:pt x="9346" y="1451"/>
                    </a:cubicBezTo>
                    <a:cubicBezTo>
                      <a:pt x="8919" y="586"/>
                      <a:pt x="8253" y="73"/>
                      <a:pt x="7466" y="8"/>
                    </a:cubicBezTo>
                    <a:cubicBezTo>
                      <a:pt x="7409" y="3"/>
                      <a:pt x="7352" y="1"/>
                      <a:pt x="729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a:extLst>
                  <a:ext uri="{FF2B5EF4-FFF2-40B4-BE49-F238E27FC236}">
                    <a16:creationId xmlns:a16="http://schemas.microsoft.com/office/drawing/2014/main" id="{6B6D83A6-C9FC-84C8-2DF5-3A0AEBFD01C8}"/>
                  </a:ext>
                </a:extLst>
              </p:cNvPr>
              <p:cNvSpPr/>
              <p:nvPr/>
            </p:nvSpPr>
            <p:spPr>
              <a:xfrm>
                <a:off x="6089568" y="3937697"/>
                <a:ext cx="190264" cy="261897"/>
              </a:xfrm>
              <a:custGeom>
                <a:avLst/>
                <a:gdLst/>
                <a:ahLst/>
                <a:cxnLst/>
                <a:rect l="l" t="t" r="r" b="b"/>
                <a:pathLst>
                  <a:path w="9663" h="13301" extrusionOk="0">
                    <a:moveTo>
                      <a:pt x="7147" y="0"/>
                    </a:moveTo>
                    <a:cubicBezTo>
                      <a:pt x="6326" y="0"/>
                      <a:pt x="5413" y="556"/>
                      <a:pt x="4636" y="1635"/>
                    </a:cubicBezTo>
                    <a:cubicBezTo>
                      <a:pt x="4049" y="2451"/>
                      <a:pt x="1376" y="6238"/>
                      <a:pt x="528" y="9295"/>
                    </a:cubicBezTo>
                    <a:cubicBezTo>
                      <a:pt x="0" y="11198"/>
                      <a:pt x="179" y="12819"/>
                      <a:pt x="2006" y="13270"/>
                    </a:cubicBezTo>
                    <a:cubicBezTo>
                      <a:pt x="2091" y="13290"/>
                      <a:pt x="2175" y="13300"/>
                      <a:pt x="2257" y="13300"/>
                    </a:cubicBezTo>
                    <a:cubicBezTo>
                      <a:pt x="3180" y="13300"/>
                      <a:pt x="3905" y="12055"/>
                      <a:pt x="4394" y="11425"/>
                    </a:cubicBezTo>
                    <a:cubicBezTo>
                      <a:pt x="5723" y="9713"/>
                      <a:pt x="6691" y="7708"/>
                      <a:pt x="7763" y="5785"/>
                    </a:cubicBezTo>
                    <a:cubicBezTo>
                      <a:pt x="8365" y="4704"/>
                      <a:pt x="9662" y="2769"/>
                      <a:pt x="8928" y="1281"/>
                    </a:cubicBezTo>
                    <a:cubicBezTo>
                      <a:pt x="8503" y="420"/>
                      <a:pt x="7860" y="0"/>
                      <a:pt x="7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2">
                <a:extLst>
                  <a:ext uri="{FF2B5EF4-FFF2-40B4-BE49-F238E27FC236}">
                    <a16:creationId xmlns:a16="http://schemas.microsoft.com/office/drawing/2014/main" id="{057625A3-4EEE-8211-91D6-65A20883D5B6}"/>
                  </a:ext>
                </a:extLst>
              </p:cNvPr>
              <p:cNvSpPr/>
              <p:nvPr/>
            </p:nvSpPr>
            <p:spPr>
              <a:xfrm>
                <a:off x="6086674" y="3931790"/>
                <a:ext cx="198357" cy="273730"/>
              </a:xfrm>
              <a:custGeom>
                <a:avLst/>
                <a:gdLst/>
                <a:ahLst/>
                <a:cxnLst/>
                <a:rect l="l" t="t" r="r" b="b"/>
                <a:pathLst>
                  <a:path w="10074" h="13902" extrusionOk="0">
                    <a:moveTo>
                      <a:pt x="7284" y="600"/>
                    </a:moveTo>
                    <a:cubicBezTo>
                      <a:pt x="7328" y="600"/>
                      <a:pt x="7373" y="602"/>
                      <a:pt x="7417" y="606"/>
                    </a:cubicBezTo>
                    <a:cubicBezTo>
                      <a:pt x="7992" y="654"/>
                      <a:pt x="8472" y="1037"/>
                      <a:pt x="8806" y="1715"/>
                    </a:cubicBezTo>
                    <a:cubicBezTo>
                      <a:pt x="9393" y="2906"/>
                      <a:pt x="8467" y="4514"/>
                      <a:pt x="7854" y="5577"/>
                    </a:cubicBezTo>
                    <a:cubicBezTo>
                      <a:pt x="7779" y="5706"/>
                      <a:pt x="7709" y="5827"/>
                      <a:pt x="7647" y="5940"/>
                    </a:cubicBezTo>
                    <a:cubicBezTo>
                      <a:pt x="7409" y="6366"/>
                      <a:pt x="7177" y="6796"/>
                      <a:pt x="6945" y="7226"/>
                    </a:cubicBezTo>
                    <a:cubicBezTo>
                      <a:pt x="6148" y="8701"/>
                      <a:pt x="5324" y="10226"/>
                      <a:pt x="4304" y="11542"/>
                    </a:cubicBezTo>
                    <a:cubicBezTo>
                      <a:pt x="4225" y="11644"/>
                      <a:pt x="4138" y="11763"/>
                      <a:pt x="4047" y="11890"/>
                    </a:cubicBezTo>
                    <a:cubicBezTo>
                      <a:pt x="3611" y="12493"/>
                      <a:pt x="3028" y="13299"/>
                      <a:pt x="2398" y="13299"/>
                    </a:cubicBezTo>
                    <a:cubicBezTo>
                      <a:pt x="2341" y="13299"/>
                      <a:pt x="2283" y="13292"/>
                      <a:pt x="2226" y="13278"/>
                    </a:cubicBezTo>
                    <a:cubicBezTo>
                      <a:pt x="1639" y="13135"/>
                      <a:pt x="1235" y="12862"/>
                      <a:pt x="991" y="12446"/>
                    </a:cubicBezTo>
                    <a:cubicBezTo>
                      <a:pt x="633" y="11834"/>
                      <a:pt x="624" y="10903"/>
                      <a:pt x="964" y="9676"/>
                    </a:cubicBezTo>
                    <a:cubicBezTo>
                      <a:pt x="1769" y="6772"/>
                      <a:pt x="4278" y="3151"/>
                      <a:pt x="5027" y="2111"/>
                    </a:cubicBezTo>
                    <a:cubicBezTo>
                      <a:pt x="5722" y="1147"/>
                      <a:pt x="6531" y="600"/>
                      <a:pt x="7284" y="600"/>
                    </a:cubicBezTo>
                    <a:close/>
                    <a:moveTo>
                      <a:pt x="7283" y="0"/>
                    </a:moveTo>
                    <a:cubicBezTo>
                      <a:pt x="6342" y="0"/>
                      <a:pt x="5349" y="636"/>
                      <a:pt x="4540" y="1761"/>
                    </a:cubicBezTo>
                    <a:cubicBezTo>
                      <a:pt x="3775" y="2821"/>
                      <a:pt x="1217" y="6516"/>
                      <a:pt x="386" y="9516"/>
                    </a:cubicBezTo>
                    <a:cubicBezTo>
                      <a:pt x="0" y="10904"/>
                      <a:pt x="30" y="11992"/>
                      <a:pt x="473" y="12749"/>
                    </a:cubicBezTo>
                    <a:cubicBezTo>
                      <a:pt x="798" y="13305"/>
                      <a:pt x="1340" y="13680"/>
                      <a:pt x="2082" y="13861"/>
                    </a:cubicBezTo>
                    <a:cubicBezTo>
                      <a:pt x="2188" y="13887"/>
                      <a:pt x="2297" y="13902"/>
                      <a:pt x="2406" y="13902"/>
                    </a:cubicBezTo>
                    <a:cubicBezTo>
                      <a:pt x="3333" y="13902"/>
                      <a:pt x="4046" y="12916"/>
                      <a:pt x="4534" y="12243"/>
                    </a:cubicBezTo>
                    <a:cubicBezTo>
                      <a:pt x="4622" y="12122"/>
                      <a:pt x="4703" y="12009"/>
                      <a:pt x="4778" y="11911"/>
                    </a:cubicBezTo>
                    <a:cubicBezTo>
                      <a:pt x="5829" y="10557"/>
                      <a:pt x="6665" y="9010"/>
                      <a:pt x="7473" y="7512"/>
                    </a:cubicBezTo>
                    <a:cubicBezTo>
                      <a:pt x="7705" y="7084"/>
                      <a:pt x="7935" y="6657"/>
                      <a:pt x="8172" y="6233"/>
                    </a:cubicBezTo>
                    <a:lnTo>
                      <a:pt x="8375" y="5877"/>
                    </a:lnTo>
                    <a:cubicBezTo>
                      <a:pt x="9052" y="4702"/>
                      <a:pt x="10074" y="2928"/>
                      <a:pt x="9346" y="1449"/>
                    </a:cubicBezTo>
                    <a:cubicBezTo>
                      <a:pt x="8919" y="584"/>
                      <a:pt x="8251" y="72"/>
                      <a:pt x="7466" y="8"/>
                    </a:cubicBezTo>
                    <a:cubicBezTo>
                      <a:pt x="7405" y="3"/>
                      <a:pt x="7344" y="0"/>
                      <a:pt x="728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2">
                <a:extLst>
                  <a:ext uri="{FF2B5EF4-FFF2-40B4-BE49-F238E27FC236}">
                    <a16:creationId xmlns:a16="http://schemas.microsoft.com/office/drawing/2014/main" id="{C9E8BDD9-4D53-DD4E-048B-2F46F0FF3CE7}"/>
                  </a:ext>
                </a:extLst>
              </p:cNvPr>
              <p:cNvSpPr/>
              <p:nvPr/>
            </p:nvSpPr>
            <p:spPr>
              <a:xfrm>
                <a:off x="4933785" y="3759444"/>
                <a:ext cx="1341007" cy="970638"/>
              </a:xfrm>
              <a:custGeom>
                <a:avLst/>
                <a:gdLst/>
                <a:ahLst/>
                <a:cxnLst/>
                <a:rect l="l" t="t" r="r" b="b"/>
                <a:pathLst>
                  <a:path w="68106" h="49296" extrusionOk="0">
                    <a:moveTo>
                      <a:pt x="0" y="0"/>
                    </a:moveTo>
                    <a:lnTo>
                      <a:pt x="10704" y="29265"/>
                    </a:lnTo>
                    <a:lnTo>
                      <a:pt x="68105" y="49295"/>
                    </a:lnTo>
                    <a:lnTo>
                      <a:pt x="64816" y="21342"/>
                    </a:lnTo>
                    <a:lnTo>
                      <a:pt x="0"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a:extLst>
                  <a:ext uri="{FF2B5EF4-FFF2-40B4-BE49-F238E27FC236}">
                    <a16:creationId xmlns:a16="http://schemas.microsoft.com/office/drawing/2014/main" id="{DBAFBE59-EB9B-F681-854C-E868B2DF2D55}"/>
                  </a:ext>
                </a:extLst>
              </p:cNvPr>
              <p:cNvSpPr/>
              <p:nvPr/>
            </p:nvSpPr>
            <p:spPr>
              <a:xfrm>
                <a:off x="4927444" y="3753517"/>
                <a:ext cx="1353609" cy="982492"/>
              </a:xfrm>
              <a:custGeom>
                <a:avLst/>
                <a:gdLst/>
                <a:ahLst/>
                <a:cxnLst/>
                <a:rect l="l" t="t" r="r" b="b"/>
                <a:pathLst>
                  <a:path w="68746" h="49898" extrusionOk="0">
                    <a:moveTo>
                      <a:pt x="818" y="780"/>
                    </a:moveTo>
                    <a:lnTo>
                      <a:pt x="64862" y="21868"/>
                    </a:lnTo>
                    <a:lnTo>
                      <a:pt x="68073" y="49154"/>
                    </a:lnTo>
                    <a:lnTo>
                      <a:pt x="11260" y="29329"/>
                    </a:lnTo>
                    <a:lnTo>
                      <a:pt x="818" y="780"/>
                    </a:lnTo>
                    <a:close/>
                    <a:moveTo>
                      <a:pt x="320" y="1"/>
                    </a:moveTo>
                    <a:cubicBezTo>
                      <a:pt x="240" y="1"/>
                      <a:pt x="163" y="33"/>
                      <a:pt x="106" y="93"/>
                    </a:cubicBezTo>
                    <a:cubicBezTo>
                      <a:pt x="27" y="176"/>
                      <a:pt x="1" y="297"/>
                      <a:pt x="40" y="404"/>
                    </a:cubicBezTo>
                    <a:lnTo>
                      <a:pt x="10744" y="29670"/>
                    </a:lnTo>
                    <a:cubicBezTo>
                      <a:pt x="10775" y="29754"/>
                      <a:pt x="10842" y="29821"/>
                      <a:pt x="10928" y="29849"/>
                    </a:cubicBezTo>
                    <a:lnTo>
                      <a:pt x="68327" y="49881"/>
                    </a:lnTo>
                    <a:cubicBezTo>
                      <a:pt x="68359" y="49891"/>
                      <a:pt x="68393" y="49897"/>
                      <a:pt x="68427" y="49897"/>
                    </a:cubicBezTo>
                    <a:cubicBezTo>
                      <a:pt x="68607" y="49897"/>
                      <a:pt x="68746" y="49740"/>
                      <a:pt x="68726" y="49562"/>
                    </a:cubicBezTo>
                    <a:lnTo>
                      <a:pt x="65437" y="21609"/>
                    </a:lnTo>
                    <a:cubicBezTo>
                      <a:pt x="65424" y="21493"/>
                      <a:pt x="65343" y="21394"/>
                      <a:pt x="65233" y="21359"/>
                    </a:cubicBezTo>
                    <a:lnTo>
                      <a:pt x="417" y="17"/>
                    </a:lnTo>
                    <a:cubicBezTo>
                      <a:pt x="385" y="6"/>
                      <a:pt x="352" y="1"/>
                      <a:pt x="32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 name="Google Shape;421;p32">
              <a:extLst>
                <a:ext uri="{FF2B5EF4-FFF2-40B4-BE49-F238E27FC236}">
                  <a16:creationId xmlns:a16="http://schemas.microsoft.com/office/drawing/2014/main" id="{48051337-F070-A3E4-EBAF-60E9142209C7}"/>
                </a:ext>
              </a:extLst>
            </p:cNvPr>
            <p:cNvGrpSpPr/>
            <p:nvPr/>
          </p:nvGrpSpPr>
          <p:grpSpPr>
            <a:xfrm>
              <a:off x="4866130" y="1140950"/>
              <a:ext cx="3577378" cy="3177375"/>
              <a:chOff x="4866130" y="1140950"/>
              <a:chExt cx="3577378" cy="3177375"/>
            </a:xfrm>
          </p:grpSpPr>
          <p:grpSp>
            <p:nvGrpSpPr>
              <p:cNvPr id="422" name="Google Shape;422;p32">
                <a:extLst>
                  <a:ext uri="{FF2B5EF4-FFF2-40B4-BE49-F238E27FC236}">
                    <a16:creationId xmlns:a16="http://schemas.microsoft.com/office/drawing/2014/main" id="{95E9C15A-EC00-3701-B0A4-5C8A8F8B1284}"/>
                  </a:ext>
                </a:extLst>
              </p:cNvPr>
              <p:cNvGrpSpPr/>
              <p:nvPr/>
            </p:nvGrpSpPr>
            <p:grpSpPr>
              <a:xfrm>
                <a:off x="7218455" y="3425403"/>
                <a:ext cx="627776" cy="773482"/>
                <a:chOff x="7218455" y="3425403"/>
                <a:chExt cx="627776" cy="773482"/>
              </a:xfrm>
            </p:grpSpPr>
            <p:sp>
              <p:nvSpPr>
                <p:cNvPr id="423" name="Google Shape;423;p32">
                  <a:extLst>
                    <a:ext uri="{FF2B5EF4-FFF2-40B4-BE49-F238E27FC236}">
                      <a16:creationId xmlns:a16="http://schemas.microsoft.com/office/drawing/2014/main" id="{5BD3436D-4833-DFAA-1119-3158BCB31E85}"/>
                    </a:ext>
                  </a:extLst>
                </p:cNvPr>
                <p:cNvSpPr/>
                <p:nvPr/>
              </p:nvSpPr>
              <p:spPr>
                <a:xfrm>
                  <a:off x="7474976" y="3425403"/>
                  <a:ext cx="371255" cy="11873"/>
                </a:xfrm>
                <a:custGeom>
                  <a:avLst/>
                  <a:gdLst/>
                  <a:ahLst/>
                  <a:cxnLst/>
                  <a:rect l="l" t="t" r="r" b="b"/>
                  <a:pathLst>
                    <a:path w="18855" h="603" extrusionOk="0">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a:extLst>
                    <a:ext uri="{FF2B5EF4-FFF2-40B4-BE49-F238E27FC236}">
                      <a16:creationId xmlns:a16="http://schemas.microsoft.com/office/drawing/2014/main" id="{669B0B08-5F17-33FC-E9D1-573CBBA244B0}"/>
                    </a:ext>
                  </a:extLst>
                </p:cNvPr>
                <p:cNvSpPr/>
                <p:nvPr/>
              </p:nvSpPr>
              <p:spPr>
                <a:xfrm>
                  <a:off x="7218455" y="3425403"/>
                  <a:ext cx="137279" cy="11873"/>
                </a:xfrm>
                <a:custGeom>
                  <a:avLst/>
                  <a:gdLst/>
                  <a:ahLst/>
                  <a:cxnLst/>
                  <a:rect l="l" t="t" r="r" b="b"/>
                  <a:pathLst>
                    <a:path w="6972" h="603" extrusionOk="0">
                      <a:moveTo>
                        <a:pt x="301" y="1"/>
                      </a:moveTo>
                      <a:cubicBezTo>
                        <a:pt x="136" y="1"/>
                        <a:pt x="1" y="135"/>
                        <a:pt x="1" y="302"/>
                      </a:cubicBezTo>
                      <a:cubicBezTo>
                        <a:pt x="1" y="468"/>
                        <a:pt x="136" y="602"/>
                        <a:pt x="301" y="602"/>
                      </a:cubicBezTo>
                      <a:cubicBezTo>
                        <a:pt x="303" y="602"/>
                        <a:pt x="306" y="602"/>
                        <a:pt x="308" y="602"/>
                      </a:cubicBezTo>
                      <a:lnTo>
                        <a:pt x="6677" y="602"/>
                      </a:lnTo>
                      <a:cubicBezTo>
                        <a:pt x="6841" y="599"/>
                        <a:pt x="6971" y="465"/>
                        <a:pt x="6971" y="302"/>
                      </a:cubicBezTo>
                      <a:cubicBezTo>
                        <a:pt x="6971" y="139"/>
                        <a:pt x="6841" y="5"/>
                        <a:pt x="6677"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a:extLst>
                    <a:ext uri="{FF2B5EF4-FFF2-40B4-BE49-F238E27FC236}">
                      <a16:creationId xmlns:a16="http://schemas.microsoft.com/office/drawing/2014/main" id="{06308F9E-FB9B-8C1A-B4F1-59630D80EA44}"/>
                    </a:ext>
                  </a:extLst>
                </p:cNvPr>
                <p:cNvSpPr/>
                <p:nvPr/>
              </p:nvSpPr>
              <p:spPr>
                <a:xfrm>
                  <a:off x="7771389" y="3490912"/>
                  <a:ext cx="74842" cy="11873"/>
                </a:xfrm>
                <a:custGeom>
                  <a:avLst/>
                  <a:gdLst/>
                  <a:ahLst/>
                  <a:cxnLst/>
                  <a:rect l="l" t="t" r="r" b="b"/>
                  <a:pathLst>
                    <a:path w="3801" h="603" extrusionOk="0">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a:extLst>
                    <a:ext uri="{FF2B5EF4-FFF2-40B4-BE49-F238E27FC236}">
                      <a16:creationId xmlns:a16="http://schemas.microsoft.com/office/drawing/2014/main" id="{9940BD7F-5DA7-E6CF-C91D-5BFB2DFA8789}"/>
                    </a:ext>
                  </a:extLst>
                </p:cNvPr>
                <p:cNvSpPr/>
                <p:nvPr/>
              </p:nvSpPr>
              <p:spPr>
                <a:xfrm>
                  <a:off x="7594672" y="3490912"/>
                  <a:ext cx="137535" cy="11873"/>
                </a:xfrm>
                <a:custGeom>
                  <a:avLst/>
                  <a:gdLst/>
                  <a:ahLst/>
                  <a:cxnLst/>
                  <a:rect l="l" t="t" r="r" b="b"/>
                  <a:pathLst>
                    <a:path w="6985" h="603" extrusionOk="0">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2">
                  <a:extLst>
                    <a:ext uri="{FF2B5EF4-FFF2-40B4-BE49-F238E27FC236}">
                      <a16:creationId xmlns:a16="http://schemas.microsoft.com/office/drawing/2014/main" id="{93E49F08-B657-FE84-3D78-DE9E63A0B2BD}"/>
                    </a:ext>
                  </a:extLst>
                </p:cNvPr>
                <p:cNvSpPr/>
                <p:nvPr/>
              </p:nvSpPr>
              <p:spPr>
                <a:xfrm>
                  <a:off x="7218455" y="3490912"/>
                  <a:ext cx="302576" cy="11873"/>
                </a:xfrm>
                <a:custGeom>
                  <a:avLst/>
                  <a:gdLst/>
                  <a:ahLst/>
                  <a:cxnLst/>
                  <a:rect l="l" t="t" r="r" b="b"/>
                  <a:pathLst>
                    <a:path w="15367" h="603" extrusionOk="0">
                      <a:moveTo>
                        <a:pt x="301" y="1"/>
                      </a:moveTo>
                      <a:cubicBezTo>
                        <a:pt x="136" y="1"/>
                        <a:pt x="1" y="135"/>
                        <a:pt x="1" y="301"/>
                      </a:cubicBezTo>
                      <a:cubicBezTo>
                        <a:pt x="1" y="468"/>
                        <a:pt x="136" y="602"/>
                        <a:pt x="301" y="602"/>
                      </a:cubicBezTo>
                      <a:cubicBezTo>
                        <a:pt x="303" y="602"/>
                        <a:pt x="306" y="602"/>
                        <a:pt x="308" y="602"/>
                      </a:cubicBezTo>
                      <a:lnTo>
                        <a:pt x="15073" y="602"/>
                      </a:lnTo>
                      <a:cubicBezTo>
                        <a:pt x="15236" y="599"/>
                        <a:pt x="15367" y="465"/>
                        <a:pt x="15367" y="301"/>
                      </a:cubicBezTo>
                      <a:cubicBezTo>
                        <a:pt x="15367" y="138"/>
                        <a:pt x="15236" y="5"/>
                        <a:pt x="15073"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2">
                  <a:extLst>
                    <a:ext uri="{FF2B5EF4-FFF2-40B4-BE49-F238E27FC236}">
                      <a16:creationId xmlns:a16="http://schemas.microsoft.com/office/drawing/2014/main" id="{60FAAF53-76CA-034B-CF4E-F738DABE10B3}"/>
                    </a:ext>
                  </a:extLst>
                </p:cNvPr>
                <p:cNvSpPr/>
                <p:nvPr/>
              </p:nvSpPr>
              <p:spPr>
                <a:xfrm>
                  <a:off x="7514868" y="3556420"/>
                  <a:ext cx="331363" cy="11873"/>
                </a:xfrm>
                <a:custGeom>
                  <a:avLst/>
                  <a:gdLst/>
                  <a:ahLst/>
                  <a:cxnLst/>
                  <a:rect l="l" t="t" r="r" b="b"/>
                  <a:pathLst>
                    <a:path w="16829" h="603" extrusionOk="0">
                      <a:moveTo>
                        <a:pt x="300" y="1"/>
                      </a:moveTo>
                      <a:cubicBezTo>
                        <a:pt x="135" y="1"/>
                        <a:pt x="1" y="135"/>
                        <a:pt x="1" y="301"/>
                      </a:cubicBezTo>
                      <a:cubicBezTo>
                        <a:pt x="1" y="467"/>
                        <a:pt x="136" y="602"/>
                        <a:pt x="303" y="602"/>
                      </a:cubicBezTo>
                      <a:cubicBezTo>
                        <a:pt x="305" y="602"/>
                        <a:pt x="307" y="602"/>
                        <a:pt x="309" y="602"/>
                      </a:cubicBezTo>
                      <a:lnTo>
                        <a:pt x="16522" y="602"/>
                      </a:lnTo>
                      <a:cubicBezTo>
                        <a:pt x="16524" y="602"/>
                        <a:pt x="16526" y="602"/>
                        <a:pt x="16528" y="602"/>
                      </a:cubicBezTo>
                      <a:cubicBezTo>
                        <a:pt x="16694" y="602"/>
                        <a:pt x="16829" y="467"/>
                        <a:pt x="16829" y="301"/>
                      </a:cubicBezTo>
                      <a:cubicBezTo>
                        <a:pt x="16829" y="135"/>
                        <a:pt x="16695" y="1"/>
                        <a:pt x="16530" y="1"/>
                      </a:cubicBezTo>
                      <a:cubicBezTo>
                        <a:pt x="16527" y="1"/>
                        <a:pt x="16524" y="1"/>
                        <a:pt x="16522" y="1"/>
                      </a:cubicBezTo>
                      <a:lnTo>
                        <a:pt x="309" y="1"/>
                      </a:lnTo>
                      <a:cubicBezTo>
                        <a:pt x="306" y="1"/>
                        <a:pt x="303" y="1"/>
                        <a:pt x="30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2">
                  <a:extLst>
                    <a:ext uri="{FF2B5EF4-FFF2-40B4-BE49-F238E27FC236}">
                      <a16:creationId xmlns:a16="http://schemas.microsoft.com/office/drawing/2014/main" id="{089457BD-BE59-2373-17AE-317E2B5BA631}"/>
                    </a:ext>
                  </a:extLst>
                </p:cNvPr>
                <p:cNvSpPr/>
                <p:nvPr/>
              </p:nvSpPr>
              <p:spPr>
                <a:xfrm>
                  <a:off x="7218455" y="3556420"/>
                  <a:ext cx="239864" cy="11873"/>
                </a:xfrm>
                <a:custGeom>
                  <a:avLst/>
                  <a:gdLst/>
                  <a:ahLst/>
                  <a:cxnLst/>
                  <a:rect l="l" t="t" r="r" b="b"/>
                  <a:pathLst>
                    <a:path w="12182" h="603" extrusionOk="0">
                      <a:moveTo>
                        <a:pt x="299" y="1"/>
                      </a:moveTo>
                      <a:cubicBezTo>
                        <a:pt x="135" y="1"/>
                        <a:pt x="1" y="135"/>
                        <a:pt x="1" y="301"/>
                      </a:cubicBezTo>
                      <a:cubicBezTo>
                        <a:pt x="1" y="467"/>
                        <a:pt x="136" y="602"/>
                        <a:pt x="301" y="602"/>
                      </a:cubicBezTo>
                      <a:cubicBezTo>
                        <a:pt x="303" y="602"/>
                        <a:pt x="306" y="602"/>
                        <a:pt x="308" y="602"/>
                      </a:cubicBezTo>
                      <a:lnTo>
                        <a:pt x="11888" y="602"/>
                      </a:lnTo>
                      <a:cubicBezTo>
                        <a:pt x="12052" y="597"/>
                        <a:pt x="12182" y="464"/>
                        <a:pt x="12182" y="301"/>
                      </a:cubicBezTo>
                      <a:cubicBezTo>
                        <a:pt x="12182" y="137"/>
                        <a:pt x="12052" y="4"/>
                        <a:pt x="11888" y="1"/>
                      </a:cubicBezTo>
                      <a:lnTo>
                        <a:pt x="308"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2">
                  <a:extLst>
                    <a:ext uri="{FF2B5EF4-FFF2-40B4-BE49-F238E27FC236}">
                      <a16:creationId xmlns:a16="http://schemas.microsoft.com/office/drawing/2014/main" id="{99898A06-340A-EA9E-CD45-D27804EB2B3D}"/>
                    </a:ext>
                  </a:extLst>
                </p:cNvPr>
                <p:cNvSpPr/>
                <p:nvPr/>
              </p:nvSpPr>
              <p:spPr>
                <a:xfrm>
                  <a:off x="7697434" y="3621909"/>
                  <a:ext cx="148660" cy="11853"/>
                </a:xfrm>
                <a:custGeom>
                  <a:avLst/>
                  <a:gdLst/>
                  <a:ahLst/>
                  <a:cxnLst/>
                  <a:rect l="l" t="t" r="r" b="b"/>
                  <a:pathLst>
                    <a:path w="7550" h="602" extrusionOk="0">
                      <a:moveTo>
                        <a:pt x="301" y="1"/>
                      </a:moveTo>
                      <a:cubicBezTo>
                        <a:pt x="135" y="1"/>
                        <a:pt x="1" y="135"/>
                        <a:pt x="1" y="301"/>
                      </a:cubicBezTo>
                      <a:cubicBezTo>
                        <a:pt x="1" y="467"/>
                        <a:pt x="135" y="602"/>
                        <a:pt x="301" y="602"/>
                      </a:cubicBezTo>
                      <a:lnTo>
                        <a:pt x="7250" y="602"/>
                      </a:lnTo>
                      <a:cubicBezTo>
                        <a:pt x="7416" y="602"/>
                        <a:pt x="7550" y="467"/>
                        <a:pt x="7550" y="301"/>
                      </a:cubicBezTo>
                      <a:cubicBezTo>
                        <a:pt x="7550" y="135"/>
                        <a:pt x="7416" y="1"/>
                        <a:pt x="725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2">
                  <a:extLst>
                    <a:ext uri="{FF2B5EF4-FFF2-40B4-BE49-F238E27FC236}">
                      <a16:creationId xmlns:a16="http://schemas.microsoft.com/office/drawing/2014/main" id="{F27B1C02-77E7-D074-ACA1-9AC04DC09297}"/>
                    </a:ext>
                  </a:extLst>
                </p:cNvPr>
                <p:cNvSpPr/>
                <p:nvPr/>
              </p:nvSpPr>
              <p:spPr>
                <a:xfrm>
                  <a:off x="7355399" y="3621909"/>
                  <a:ext cx="296886" cy="11853"/>
                </a:xfrm>
                <a:custGeom>
                  <a:avLst/>
                  <a:gdLst/>
                  <a:ahLst/>
                  <a:cxnLst/>
                  <a:rect l="l" t="t" r="r" b="b"/>
                  <a:pathLst>
                    <a:path w="15078" h="602" extrusionOk="0">
                      <a:moveTo>
                        <a:pt x="301" y="1"/>
                      </a:moveTo>
                      <a:cubicBezTo>
                        <a:pt x="135" y="1"/>
                        <a:pt x="1" y="135"/>
                        <a:pt x="1" y="301"/>
                      </a:cubicBezTo>
                      <a:cubicBezTo>
                        <a:pt x="1" y="467"/>
                        <a:pt x="135" y="602"/>
                        <a:pt x="301" y="602"/>
                      </a:cubicBezTo>
                      <a:lnTo>
                        <a:pt x="14777" y="602"/>
                      </a:lnTo>
                      <a:cubicBezTo>
                        <a:pt x="14943" y="602"/>
                        <a:pt x="15077" y="467"/>
                        <a:pt x="15077" y="301"/>
                      </a:cubicBezTo>
                      <a:cubicBezTo>
                        <a:pt x="15077" y="135"/>
                        <a:pt x="14943" y="1"/>
                        <a:pt x="1477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2">
                  <a:extLst>
                    <a:ext uri="{FF2B5EF4-FFF2-40B4-BE49-F238E27FC236}">
                      <a16:creationId xmlns:a16="http://schemas.microsoft.com/office/drawing/2014/main" id="{432B32EB-7AD3-FA0A-E78C-48695B22B701}"/>
                    </a:ext>
                  </a:extLst>
                </p:cNvPr>
                <p:cNvSpPr/>
                <p:nvPr/>
              </p:nvSpPr>
              <p:spPr>
                <a:xfrm>
                  <a:off x="7218593" y="3621909"/>
                  <a:ext cx="85967" cy="11853"/>
                </a:xfrm>
                <a:custGeom>
                  <a:avLst/>
                  <a:gdLst/>
                  <a:ahLst/>
                  <a:cxnLst/>
                  <a:rect l="l" t="t" r="r" b="b"/>
                  <a:pathLst>
                    <a:path w="4366" h="602" extrusionOk="0">
                      <a:moveTo>
                        <a:pt x="301" y="1"/>
                      </a:moveTo>
                      <a:cubicBezTo>
                        <a:pt x="135" y="1"/>
                        <a:pt x="1" y="135"/>
                        <a:pt x="1" y="301"/>
                      </a:cubicBezTo>
                      <a:cubicBezTo>
                        <a:pt x="1" y="467"/>
                        <a:pt x="135" y="602"/>
                        <a:pt x="301" y="602"/>
                      </a:cubicBezTo>
                      <a:lnTo>
                        <a:pt x="4064" y="602"/>
                      </a:lnTo>
                      <a:cubicBezTo>
                        <a:pt x="4230" y="602"/>
                        <a:pt x="4365" y="467"/>
                        <a:pt x="4365" y="301"/>
                      </a:cubicBezTo>
                      <a:cubicBezTo>
                        <a:pt x="4365" y="135"/>
                        <a:pt x="4230" y="1"/>
                        <a:pt x="40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2">
                  <a:extLst>
                    <a:ext uri="{FF2B5EF4-FFF2-40B4-BE49-F238E27FC236}">
                      <a16:creationId xmlns:a16="http://schemas.microsoft.com/office/drawing/2014/main" id="{2BF9B558-873B-027E-C844-A8307E80CD48}"/>
                    </a:ext>
                  </a:extLst>
                </p:cNvPr>
                <p:cNvSpPr/>
                <p:nvPr/>
              </p:nvSpPr>
              <p:spPr>
                <a:xfrm>
                  <a:off x="7474976" y="3679227"/>
                  <a:ext cx="371255" cy="11853"/>
                </a:xfrm>
                <a:custGeom>
                  <a:avLst/>
                  <a:gdLst/>
                  <a:ahLst/>
                  <a:cxnLst/>
                  <a:rect l="l" t="t" r="r" b="b"/>
                  <a:pathLst>
                    <a:path w="18855" h="602" extrusionOk="0">
                      <a:moveTo>
                        <a:pt x="301" y="0"/>
                      </a:moveTo>
                      <a:cubicBezTo>
                        <a:pt x="136" y="0"/>
                        <a:pt x="1" y="134"/>
                        <a:pt x="1" y="300"/>
                      </a:cubicBezTo>
                      <a:cubicBezTo>
                        <a:pt x="1" y="467"/>
                        <a:pt x="136" y="602"/>
                        <a:pt x="301" y="602"/>
                      </a:cubicBezTo>
                      <a:cubicBezTo>
                        <a:pt x="303" y="602"/>
                        <a:pt x="305" y="602"/>
                        <a:pt x="308" y="602"/>
                      </a:cubicBezTo>
                      <a:lnTo>
                        <a:pt x="18548" y="602"/>
                      </a:lnTo>
                      <a:cubicBezTo>
                        <a:pt x="18550" y="602"/>
                        <a:pt x="18552" y="602"/>
                        <a:pt x="18554" y="602"/>
                      </a:cubicBezTo>
                      <a:cubicBezTo>
                        <a:pt x="18720" y="602"/>
                        <a:pt x="18855" y="467"/>
                        <a:pt x="18855" y="300"/>
                      </a:cubicBezTo>
                      <a:cubicBezTo>
                        <a:pt x="18855" y="134"/>
                        <a:pt x="18720" y="0"/>
                        <a:pt x="18554" y="0"/>
                      </a:cubicBezTo>
                      <a:cubicBezTo>
                        <a:pt x="18552" y="0"/>
                        <a:pt x="18550" y="0"/>
                        <a:pt x="18548" y="0"/>
                      </a:cubicBezTo>
                      <a:lnTo>
                        <a:pt x="308"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2">
                  <a:extLst>
                    <a:ext uri="{FF2B5EF4-FFF2-40B4-BE49-F238E27FC236}">
                      <a16:creationId xmlns:a16="http://schemas.microsoft.com/office/drawing/2014/main" id="{554A1FB7-F913-98A9-7A64-0B5C2A20BA34}"/>
                    </a:ext>
                  </a:extLst>
                </p:cNvPr>
                <p:cNvSpPr/>
                <p:nvPr/>
              </p:nvSpPr>
              <p:spPr>
                <a:xfrm>
                  <a:off x="7218455" y="3679227"/>
                  <a:ext cx="137279" cy="11853"/>
                </a:xfrm>
                <a:custGeom>
                  <a:avLst/>
                  <a:gdLst/>
                  <a:ahLst/>
                  <a:cxnLst/>
                  <a:rect l="l" t="t" r="r" b="b"/>
                  <a:pathLst>
                    <a:path w="6972" h="602" extrusionOk="0">
                      <a:moveTo>
                        <a:pt x="301" y="0"/>
                      </a:moveTo>
                      <a:cubicBezTo>
                        <a:pt x="136" y="0"/>
                        <a:pt x="1" y="134"/>
                        <a:pt x="1" y="300"/>
                      </a:cubicBezTo>
                      <a:cubicBezTo>
                        <a:pt x="1" y="467"/>
                        <a:pt x="136" y="602"/>
                        <a:pt x="301" y="602"/>
                      </a:cubicBezTo>
                      <a:cubicBezTo>
                        <a:pt x="303" y="602"/>
                        <a:pt x="306" y="602"/>
                        <a:pt x="308" y="602"/>
                      </a:cubicBezTo>
                      <a:lnTo>
                        <a:pt x="6677" y="602"/>
                      </a:lnTo>
                      <a:cubicBezTo>
                        <a:pt x="6841" y="598"/>
                        <a:pt x="6971" y="464"/>
                        <a:pt x="6971" y="300"/>
                      </a:cubicBezTo>
                      <a:cubicBezTo>
                        <a:pt x="6971" y="137"/>
                        <a:pt x="6841" y="4"/>
                        <a:pt x="6677"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2">
                  <a:extLst>
                    <a:ext uri="{FF2B5EF4-FFF2-40B4-BE49-F238E27FC236}">
                      <a16:creationId xmlns:a16="http://schemas.microsoft.com/office/drawing/2014/main" id="{D465E255-F0BF-1701-053C-8A4AECEEF8DB}"/>
                    </a:ext>
                  </a:extLst>
                </p:cNvPr>
                <p:cNvSpPr/>
                <p:nvPr/>
              </p:nvSpPr>
              <p:spPr>
                <a:xfrm>
                  <a:off x="7771389" y="3744735"/>
                  <a:ext cx="74842" cy="11834"/>
                </a:xfrm>
                <a:custGeom>
                  <a:avLst/>
                  <a:gdLst/>
                  <a:ahLst/>
                  <a:cxnLst/>
                  <a:rect l="l" t="t" r="r" b="b"/>
                  <a:pathLst>
                    <a:path w="3801" h="601" extrusionOk="0">
                      <a:moveTo>
                        <a:pt x="300" y="0"/>
                      </a:moveTo>
                      <a:cubicBezTo>
                        <a:pt x="135" y="0"/>
                        <a:pt x="1" y="135"/>
                        <a:pt x="1" y="300"/>
                      </a:cubicBezTo>
                      <a:cubicBezTo>
                        <a:pt x="1" y="466"/>
                        <a:pt x="135" y="600"/>
                        <a:pt x="300" y="600"/>
                      </a:cubicBezTo>
                      <a:cubicBezTo>
                        <a:pt x="303" y="600"/>
                        <a:pt x="306" y="600"/>
                        <a:pt x="309" y="600"/>
                      </a:cubicBezTo>
                      <a:lnTo>
                        <a:pt x="3494" y="600"/>
                      </a:lnTo>
                      <a:cubicBezTo>
                        <a:pt x="3496" y="600"/>
                        <a:pt x="3499" y="600"/>
                        <a:pt x="3502" y="600"/>
                      </a:cubicBezTo>
                      <a:cubicBezTo>
                        <a:pt x="3667" y="600"/>
                        <a:pt x="3801" y="466"/>
                        <a:pt x="3801" y="300"/>
                      </a:cubicBezTo>
                      <a:cubicBezTo>
                        <a:pt x="3801" y="135"/>
                        <a:pt x="3667" y="0"/>
                        <a:pt x="3502" y="0"/>
                      </a:cubicBezTo>
                      <a:cubicBezTo>
                        <a:pt x="3499" y="0"/>
                        <a:pt x="3496" y="0"/>
                        <a:pt x="3494" y="0"/>
                      </a:cubicBezTo>
                      <a:lnTo>
                        <a:pt x="309" y="0"/>
                      </a:lnTo>
                      <a:cubicBezTo>
                        <a:pt x="306" y="0"/>
                        <a:pt x="303"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2">
                  <a:extLst>
                    <a:ext uri="{FF2B5EF4-FFF2-40B4-BE49-F238E27FC236}">
                      <a16:creationId xmlns:a16="http://schemas.microsoft.com/office/drawing/2014/main" id="{4151489D-FCF1-B376-C5BA-59EED47F5D9D}"/>
                    </a:ext>
                  </a:extLst>
                </p:cNvPr>
                <p:cNvSpPr/>
                <p:nvPr/>
              </p:nvSpPr>
              <p:spPr>
                <a:xfrm>
                  <a:off x="7594672" y="3744735"/>
                  <a:ext cx="137535" cy="11834"/>
                </a:xfrm>
                <a:custGeom>
                  <a:avLst/>
                  <a:gdLst/>
                  <a:ahLst/>
                  <a:cxnLst/>
                  <a:rect l="l" t="t" r="r" b="b"/>
                  <a:pathLst>
                    <a:path w="6985" h="601" extrusionOk="0">
                      <a:moveTo>
                        <a:pt x="300" y="0"/>
                      </a:moveTo>
                      <a:cubicBezTo>
                        <a:pt x="134" y="0"/>
                        <a:pt x="0" y="135"/>
                        <a:pt x="0" y="300"/>
                      </a:cubicBezTo>
                      <a:cubicBezTo>
                        <a:pt x="0" y="466"/>
                        <a:pt x="134" y="600"/>
                        <a:pt x="300" y="600"/>
                      </a:cubicBezTo>
                      <a:cubicBezTo>
                        <a:pt x="303" y="600"/>
                        <a:pt x="306" y="600"/>
                        <a:pt x="309" y="600"/>
                      </a:cubicBezTo>
                      <a:lnTo>
                        <a:pt x="6678" y="600"/>
                      </a:lnTo>
                      <a:cubicBezTo>
                        <a:pt x="6681" y="600"/>
                        <a:pt x="6684" y="600"/>
                        <a:pt x="6686" y="600"/>
                      </a:cubicBezTo>
                      <a:cubicBezTo>
                        <a:pt x="6851" y="600"/>
                        <a:pt x="6985" y="466"/>
                        <a:pt x="6985" y="300"/>
                      </a:cubicBezTo>
                      <a:cubicBezTo>
                        <a:pt x="6985" y="135"/>
                        <a:pt x="6851" y="0"/>
                        <a:pt x="6686" y="0"/>
                      </a:cubicBezTo>
                      <a:cubicBezTo>
                        <a:pt x="6684" y="0"/>
                        <a:pt x="6681" y="0"/>
                        <a:pt x="6678" y="0"/>
                      </a:cubicBezTo>
                      <a:lnTo>
                        <a:pt x="309" y="0"/>
                      </a:lnTo>
                      <a:cubicBezTo>
                        <a:pt x="306" y="0"/>
                        <a:pt x="303"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2">
                  <a:extLst>
                    <a:ext uri="{FF2B5EF4-FFF2-40B4-BE49-F238E27FC236}">
                      <a16:creationId xmlns:a16="http://schemas.microsoft.com/office/drawing/2014/main" id="{5C307989-C578-C14B-03E2-C926C0D5DB55}"/>
                    </a:ext>
                  </a:extLst>
                </p:cNvPr>
                <p:cNvSpPr/>
                <p:nvPr/>
              </p:nvSpPr>
              <p:spPr>
                <a:xfrm>
                  <a:off x="7218455" y="3744735"/>
                  <a:ext cx="302576" cy="11834"/>
                </a:xfrm>
                <a:custGeom>
                  <a:avLst/>
                  <a:gdLst/>
                  <a:ahLst/>
                  <a:cxnLst/>
                  <a:rect l="l" t="t" r="r" b="b"/>
                  <a:pathLst>
                    <a:path w="15367" h="601" extrusionOk="0">
                      <a:moveTo>
                        <a:pt x="299" y="0"/>
                      </a:moveTo>
                      <a:cubicBezTo>
                        <a:pt x="135" y="0"/>
                        <a:pt x="1" y="135"/>
                        <a:pt x="1" y="300"/>
                      </a:cubicBezTo>
                      <a:cubicBezTo>
                        <a:pt x="1" y="466"/>
                        <a:pt x="135" y="600"/>
                        <a:pt x="299" y="600"/>
                      </a:cubicBezTo>
                      <a:cubicBezTo>
                        <a:pt x="302" y="600"/>
                        <a:pt x="305" y="600"/>
                        <a:pt x="308" y="600"/>
                      </a:cubicBezTo>
                      <a:lnTo>
                        <a:pt x="15073" y="600"/>
                      </a:lnTo>
                      <a:cubicBezTo>
                        <a:pt x="15236" y="597"/>
                        <a:pt x="15367" y="464"/>
                        <a:pt x="15367" y="300"/>
                      </a:cubicBezTo>
                      <a:cubicBezTo>
                        <a:pt x="15367" y="137"/>
                        <a:pt x="15236" y="4"/>
                        <a:pt x="15073" y="0"/>
                      </a:cubicBezTo>
                      <a:lnTo>
                        <a:pt x="308" y="0"/>
                      </a:lnTo>
                      <a:cubicBezTo>
                        <a:pt x="305" y="0"/>
                        <a:pt x="302" y="0"/>
                        <a:pt x="29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2">
                  <a:extLst>
                    <a:ext uri="{FF2B5EF4-FFF2-40B4-BE49-F238E27FC236}">
                      <a16:creationId xmlns:a16="http://schemas.microsoft.com/office/drawing/2014/main" id="{A9129A16-700D-3803-2A4C-6B5C3CEE871F}"/>
                    </a:ext>
                  </a:extLst>
                </p:cNvPr>
                <p:cNvSpPr/>
                <p:nvPr/>
              </p:nvSpPr>
              <p:spPr>
                <a:xfrm>
                  <a:off x="7514868" y="3810224"/>
                  <a:ext cx="331363" cy="11853"/>
                </a:xfrm>
                <a:custGeom>
                  <a:avLst/>
                  <a:gdLst/>
                  <a:ahLst/>
                  <a:cxnLst/>
                  <a:rect l="l" t="t" r="r" b="b"/>
                  <a:pathLst>
                    <a:path w="16829" h="602" extrusionOk="0">
                      <a:moveTo>
                        <a:pt x="303" y="0"/>
                      </a:moveTo>
                      <a:cubicBezTo>
                        <a:pt x="136" y="0"/>
                        <a:pt x="1" y="134"/>
                        <a:pt x="1" y="301"/>
                      </a:cubicBezTo>
                      <a:cubicBezTo>
                        <a:pt x="1" y="467"/>
                        <a:pt x="136" y="601"/>
                        <a:pt x="303" y="601"/>
                      </a:cubicBezTo>
                      <a:cubicBezTo>
                        <a:pt x="305" y="601"/>
                        <a:pt x="307" y="601"/>
                        <a:pt x="309" y="601"/>
                      </a:cubicBezTo>
                      <a:lnTo>
                        <a:pt x="16522" y="601"/>
                      </a:lnTo>
                      <a:cubicBezTo>
                        <a:pt x="16524" y="601"/>
                        <a:pt x="16526" y="601"/>
                        <a:pt x="16528" y="601"/>
                      </a:cubicBezTo>
                      <a:cubicBezTo>
                        <a:pt x="16694" y="601"/>
                        <a:pt x="16829" y="467"/>
                        <a:pt x="16829" y="301"/>
                      </a:cubicBezTo>
                      <a:cubicBezTo>
                        <a:pt x="16829" y="134"/>
                        <a:pt x="16694" y="0"/>
                        <a:pt x="16528" y="0"/>
                      </a:cubicBezTo>
                      <a:cubicBezTo>
                        <a:pt x="16526" y="0"/>
                        <a:pt x="16524" y="0"/>
                        <a:pt x="16522" y="0"/>
                      </a:cubicBezTo>
                      <a:lnTo>
                        <a:pt x="309" y="0"/>
                      </a:lnTo>
                      <a:cubicBezTo>
                        <a:pt x="307" y="0"/>
                        <a:pt x="305" y="0"/>
                        <a:pt x="30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2">
                  <a:extLst>
                    <a:ext uri="{FF2B5EF4-FFF2-40B4-BE49-F238E27FC236}">
                      <a16:creationId xmlns:a16="http://schemas.microsoft.com/office/drawing/2014/main" id="{E6989D98-EB7A-A175-6B53-79F38C51BE60}"/>
                    </a:ext>
                  </a:extLst>
                </p:cNvPr>
                <p:cNvSpPr/>
                <p:nvPr/>
              </p:nvSpPr>
              <p:spPr>
                <a:xfrm>
                  <a:off x="7218455" y="3810224"/>
                  <a:ext cx="239864" cy="11853"/>
                </a:xfrm>
                <a:custGeom>
                  <a:avLst/>
                  <a:gdLst/>
                  <a:ahLst/>
                  <a:cxnLst/>
                  <a:rect l="l" t="t" r="r" b="b"/>
                  <a:pathLst>
                    <a:path w="12182" h="602" extrusionOk="0">
                      <a:moveTo>
                        <a:pt x="301" y="0"/>
                      </a:moveTo>
                      <a:cubicBezTo>
                        <a:pt x="136" y="0"/>
                        <a:pt x="1" y="134"/>
                        <a:pt x="1" y="301"/>
                      </a:cubicBezTo>
                      <a:cubicBezTo>
                        <a:pt x="1" y="467"/>
                        <a:pt x="136" y="601"/>
                        <a:pt x="301" y="601"/>
                      </a:cubicBezTo>
                      <a:cubicBezTo>
                        <a:pt x="303" y="601"/>
                        <a:pt x="306" y="601"/>
                        <a:pt x="308" y="601"/>
                      </a:cubicBezTo>
                      <a:lnTo>
                        <a:pt x="11888" y="601"/>
                      </a:lnTo>
                      <a:cubicBezTo>
                        <a:pt x="12052" y="598"/>
                        <a:pt x="12182" y="464"/>
                        <a:pt x="12182" y="301"/>
                      </a:cubicBezTo>
                      <a:cubicBezTo>
                        <a:pt x="12182" y="138"/>
                        <a:pt x="12052" y="4"/>
                        <a:pt x="11888"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2">
                  <a:extLst>
                    <a:ext uri="{FF2B5EF4-FFF2-40B4-BE49-F238E27FC236}">
                      <a16:creationId xmlns:a16="http://schemas.microsoft.com/office/drawing/2014/main" id="{76E3FDEB-7F60-03DB-8667-8B052569555F}"/>
                    </a:ext>
                  </a:extLst>
                </p:cNvPr>
                <p:cNvSpPr/>
                <p:nvPr/>
              </p:nvSpPr>
              <p:spPr>
                <a:xfrm>
                  <a:off x="7771389" y="3933228"/>
                  <a:ext cx="74842" cy="11853"/>
                </a:xfrm>
                <a:custGeom>
                  <a:avLst/>
                  <a:gdLst/>
                  <a:ahLst/>
                  <a:cxnLst/>
                  <a:rect l="l" t="t" r="r" b="b"/>
                  <a:pathLst>
                    <a:path w="3801" h="602" extrusionOk="0">
                      <a:moveTo>
                        <a:pt x="302" y="0"/>
                      </a:moveTo>
                      <a:cubicBezTo>
                        <a:pt x="136" y="0"/>
                        <a:pt x="1" y="134"/>
                        <a:pt x="1" y="302"/>
                      </a:cubicBezTo>
                      <a:cubicBezTo>
                        <a:pt x="1" y="468"/>
                        <a:pt x="136" y="602"/>
                        <a:pt x="302" y="602"/>
                      </a:cubicBezTo>
                      <a:cubicBezTo>
                        <a:pt x="305" y="602"/>
                        <a:pt x="307" y="602"/>
                        <a:pt x="309" y="601"/>
                      </a:cubicBezTo>
                      <a:lnTo>
                        <a:pt x="3494" y="601"/>
                      </a:lnTo>
                      <a:cubicBezTo>
                        <a:pt x="3496" y="602"/>
                        <a:pt x="3498" y="602"/>
                        <a:pt x="3500" y="602"/>
                      </a:cubicBezTo>
                      <a:cubicBezTo>
                        <a:pt x="3666" y="602"/>
                        <a:pt x="3801" y="468"/>
                        <a:pt x="3801" y="302"/>
                      </a:cubicBezTo>
                      <a:cubicBezTo>
                        <a:pt x="3801" y="134"/>
                        <a:pt x="3666" y="0"/>
                        <a:pt x="3500" y="0"/>
                      </a:cubicBezTo>
                      <a:cubicBezTo>
                        <a:pt x="3498" y="0"/>
                        <a:pt x="3496" y="0"/>
                        <a:pt x="3494" y="0"/>
                      </a:cubicBezTo>
                      <a:lnTo>
                        <a:pt x="309" y="0"/>
                      </a:lnTo>
                      <a:cubicBezTo>
                        <a:pt x="307" y="0"/>
                        <a:pt x="305" y="0"/>
                        <a:pt x="3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2">
                  <a:extLst>
                    <a:ext uri="{FF2B5EF4-FFF2-40B4-BE49-F238E27FC236}">
                      <a16:creationId xmlns:a16="http://schemas.microsoft.com/office/drawing/2014/main" id="{0477D5DB-711A-57D8-8187-2878820E03C7}"/>
                    </a:ext>
                  </a:extLst>
                </p:cNvPr>
                <p:cNvSpPr/>
                <p:nvPr/>
              </p:nvSpPr>
              <p:spPr>
                <a:xfrm>
                  <a:off x="7594672" y="3933228"/>
                  <a:ext cx="137535" cy="11853"/>
                </a:xfrm>
                <a:custGeom>
                  <a:avLst/>
                  <a:gdLst/>
                  <a:ahLst/>
                  <a:cxnLst/>
                  <a:rect l="l" t="t" r="r" b="b"/>
                  <a:pathLst>
                    <a:path w="6985" h="602" extrusionOk="0">
                      <a:moveTo>
                        <a:pt x="302" y="0"/>
                      </a:moveTo>
                      <a:cubicBezTo>
                        <a:pt x="136" y="0"/>
                        <a:pt x="0" y="134"/>
                        <a:pt x="0" y="302"/>
                      </a:cubicBezTo>
                      <a:cubicBezTo>
                        <a:pt x="0" y="468"/>
                        <a:pt x="136" y="602"/>
                        <a:pt x="302" y="602"/>
                      </a:cubicBezTo>
                      <a:cubicBezTo>
                        <a:pt x="304" y="602"/>
                        <a:pt x="306" y="602"/>
                        <a:pt x="309" y="601"/>
                      </a:cubicBezTo>
                      <a:lnTo>
                        <a:pt x="6678" y="601"/>
                      </a:lnTo>
                      <a:cubicBezTo>
                        <a:pt x="6680" y="602"/>
                        <a:pt x="6682" y="602"/>
                        <a:pt x="6684" y="602"/>
                      </a:cubicBezTo>
                      <a:cubicBezTo>
                        <a:pt x="6850" y="602"/>
                        <a:pt x="6985" y="468"/>
                        <a:pt x="6985" y="302"/>
                      </a:cubicBezTo>
                      <a:cubicBezTo>
                        <a:pt x="6985" y="134"/>
                        <a:pt x="6850" y="0"/>
                        <a:pt x="6684" y="0"/>
                      </a:cubicBezTo>
                      <a:cubicBezTo>
                        <a:pt x="6682" y="0"/>
                        <a:pt x="6680" y="0"/>
                        <a:pt x="6678" y="0"/>
                      </a:cubicBezTo>
                      <a:lnTo>
                        <a:pt x="309" y="0"/>
                      </a:lnTo>
                      <a:cubicBezTo>
                        <a:pt x="306" y="0"/>
                        <a:pt x="304" y="0"/>
                        <a:pt x="3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2">
                  <a:extLst>
                    <a:ext uri="{FF2B5EF4-FFF2-40B4-BE49-F238E27FC236}">
                      <a16:creationId xmlns:a16="http://schemas.microsoft.com/office/drawing/2014/main" id="{D258DDD2-8BD4-790B-1A88-5976DDC75713}"/>
                    </a:ext>
                  </a:extLst>
                </p:cNvPr>
                <p:cNvSpPr/>
                <p:nvPr/>
              </p:nvSpPr>
              <p:spPr>
                <a:xfrm>
                  <a:off x="7218455" y="3933228"/>
                  <a:ext cx="302576" cy="11853"/>
                </a:xfrm>
                <a:custGeom>
                  <a:avLst/>
                  <a:gdLst/>
                  <a:ahLst/>
                  <a:cxnLst/>
                  <a:rect l="l" t="t" r="r" b="b"/>
                  <a:pathLst>
                    <a:path w="15367" h="602" extrusionOk="0">
                      <a:moveTo>
                        <a:pt x="301" y="0"/>
                      </a:moveTo>
                      <a:cubicBezTo>
                        <a:pt x="136" y="0"/>
                        <a:pt x="1" y="134"/>
                        <a:pt x="1" y="302"/>
                      </a:cubicBezTo>
                      <a:cubicBezTo>
                        <a:pt x="1" y="468"/>
                        <a:pt x="136" y="602"/>
                        <a:pt x="301" y="602"/>
                      </a:cubicBezTo>
                      <a:cubicBezTo>
                        <a:pt x="303" y="602"/>
                        <a:pt x="306" y="602"/>
                        <a:pt x="308" y="601"/>
                      </a:cubicBezTo>
                      <a:lnTo>
                        <a:pt x="15073" y="601"/>
                      </a:lnTo>
                      <a:cubicBezTo>
                        <a:pt x="15236" y="598"/>
                        <a:pt x="15367" y="464"/>
                        <a:pt x="15367" y="302"/>
                      </a:cubicBezTo>
                      <a:cubicBezTo>
                        <a:pt x="15367" y="138"/>
                        <a:pt x="15236" y="4"/>
                        <a:pt x="15073"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2">
                  <a:extLst>
                    <a:ext uri="{FF2B5EF4-FFF2-40B4-BE49-F238E27FC236}">
                      <a16:creationId xmlns:a16="http://schemas.microsoft.com/office/drawing/2014/main" id="{0633E731-DD94-7684-BBD4-C8A02F212D0B}"/>
                    </a:ext>
                  </a:extLst>
                </p:cNvPr>
                <p:cNvSpPr/>
                <p:nvPr/>
              </p:nvSpPr>
              <p:spPr>
                <a:xfrm>
                  <a:off x="7515006" y="3998736"/>
                  <a:ext cx="331087" cy="11853"/>
                </a:xfrm>
                <a:custGeom>
                  <a:avLst/>
                  <a:gdLst/>
                  <a:ahLst/>
                  <a:cxnLst/>
                  <a:rect l="l" t="t" r="r" b="b"/>
                  <a:pathLst>
                    <a:path w="16815" h="602" extrusionOk="0">
                      <a:moveTo>
                        <a:pt x="302" y="0"/>
                      </a:moveTo>
                      <a:cubicBezTo>
                        <a:pt x="136" y="0"/>
                        <a:pt x="1" y="134"/>
                        <a:pt x="1" y="301"/>
                      </a:cubicBezTo>
                      <a:cubicBezTo>
                        <a:pt x="1" y="467"/>
                        <a:pt x="136" y="601"/>
                        <a:pt x="302" y="601"/>
                      </a:cubicBezTo>
                      <a:lnTo>
                        <a:pt x="16515" y="601"/>
                      </a:lnTo>
                      <a:cubicBezTo>
                        <a:pt x="16681" y="601"/>
                        <a:pt x="16815" y="467"/>
                        <a:pt x="16815" y="301"/>
                      </a:cubicBezTo>
                      <a:cubicBezTo>
                        <a:pt x="16815" y="134"/>
                        <a:pt x="16681" y="0"/>
                        <a:pt x="1651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2">
                  <a:extLst>
                    <a:ext uri="{FF2B5EF4-FFF2-40B4-BE49-F238E27FC236}">
                      <a16:creationId xmlns:a16="http://schemas.microsoft.com/office/drawing/2014/main" id="{BA7EE321-8763-45A4-712A-6E66DFC05272}"/>
                    </a:ext>
                  </a:extLst>
                </p:cNvPr>
                <p:cNvSpPr/>
                <p:nvPr/>
              </p:nvSpPr>
              <p:spPr>
                <a:xfrm>
                  <a:off x="7218593" y="3998736"/>
                  <a:ext cx="239883" cy="11853"/>
                </a:xfrm>
                <a:custGeom>
                  <a:avLst/>
                  <a:gdLst/>
                  <a:ahLst/>
                  <a:cxnLst/>
                  <a:rect l="l" t="t" r="r" b="b"/>
                  <a:pathLst>
                    <a:path w="12183" h="602" extrusionOk="0">
                      <a:moveTo>
                        <a:pt x="301" y="0"/>
                      </a:moveTo>
                      <a:cubicBezTo>
                        <a:pt x="135" y="0"/>
                        <a:pt x="1" y="134"/>
                        <a:pt x="1" y="301"/>
                      </a:cubicBezTo>
                      <a:cubicBezTo>
                        <a:pt x="1" y="467"/>
                        <a:pt x="135" y="601"/>
                        <a:pt x="301" y="601"/>
                      </a:cubicBezTo>
                      <a:lnTo>
                        <a:pt x="11881" y="601"/>
                      </a:lnTo>
                      <a:cubicBezTo>
                        <a:pt x="12047" y="601"/>
                        <a:pt x="12182" y="467"/>
                        <a:pt x="12182" y="301"/>
                      </a:cubicBezTo>
                      <a:cubicBezTo>
                        <a:pt x="12182" y="134"/>
                        <a:pt x="12047" y="0"/>
                        <a:pt x="118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2">
                  <a:extLst>
                    <a:ext uri="{FF2B5EF4-FFF2-40B4-BE49-F238E27FC236}">
                      <a16:creationId xmlns:a16="http://schemas.microsoft.com/office/drawing/2014/main" id="{868AB261-5AD8-816C-6E9D-00E02515B342}"/>
                    </a:ext>
                  </a:extLst>
                </p:cNvPr>
                <p:cNvSpPr/>
                <p:nvPr/>
              </p:nvSpPr>
              <p:spPr>
                <a:xfrm>
                  <a:off x="7697434" y="4064225"/>
                  <a:ext cx="148660" cy="11853"/>
                </a:xfrm>
                <a:custGeom>
                  <a:avLst/>
                  <a:gdLst/>
                  <a:ahLst/>
                  <a:cxnLst/>
                  <a:rect l="l" t="t" r="r" b="b"/>
                  <a:pathLst>
                    <a:path w="7550" h="602" extrusionOk="0">
                      <a:moveTo>
                        <a:pt x="301" y="0"/>
                      </a:moveTo>
                      <a:cubicBezTo>
                        <a:pt x="135" y="0"/>
                        <a:pt x="1" y="135"/>
                        <a:pt x="1" y="301"/>
                      </a:cubicBezTo>
                      <a:cubicBezTo>
                        <a:pt x="1" y="467"/>
                        <a:pt x="135" y="601"/>
                        <a:pt x="301" y="601"/>
                      </a:cubicBezTo>
                      <a:lnTo>
                        <a:pt x="7250" y="601"/>
                      </a:lnTo>
                      <a:cubicBezTo>
                        <a:pt x="7416" y="601"/>
                        <a:pt x="7550" y="467"/>
                        <a:pt x="7550" y="301"/>
                      </a:cubicBezTo>
                      <a:cubicBezTo>
                        <a:pt x="7550" y="135"/>
                        <a:pt x="7416" y="0"/>
                        <a:pt x="725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2">
                  <a:extLst>
                    <a:ext uri="{FF2B5EF4-FFF2-40B4-BE49-F238E27FC236}">
                      <a16:creationId xmlns:a16="http://schemas.microsoft.com/office/drawing/2014/main" id="{2B7F1069-E4EF-D806-A9A7-AD8DD022A72E}"/>
                    </a:ext>
                  </a:extLst>
                </p:cNvPr>
                <p:cNvSpPr/>
                <p:nvPr/>
              </p:nvSpPr>
              <p:spPr>
                <a:xfrm>
                  <a:off x="7355399" y="4064225"/>
                  <a:ext cx="296886" cy="11853"/>
                </a:xfrm>
                <a:custGeom>
                  <a:avLst/>
                  <a:gdLst/>
                  <a:ahLst/>
                  <a:cxnLst/>
                  <a:rect l="l" t="t" r="r" b="b"/>
                  <a:pathLst>
                    <a:path w="15078" h="602" extrusionOk="0">
                      <a:moveTo>
                        <a:pt x="301" y="0"/>
                      </a:moveTo>
                      <a:cubicBezTo>
                        <a:pt x="135" y="0"/>
                        <a:pt x="1" y="135"/>
                        <a:pt x="1" y="301"/>
                      </a:cubicBezTo>
                      <a:cubicBezTo>
                        <a:pt x="1" y="467"/>
                        <a:pt x="135" y="601"/>
                        <a:pt x="301" y="601"/>
                      </a:cubicBezTo>
                      <a:lnTo>
                        <a:pt x="14777" y="601"/>
                      </a:lnTo>
                      <a:cubicBezTo>
                        <a:pt x="14943" y="601"/>
                        <a:pt x="15077" y="467"/>
                        <a:pt x="15077" y="301"/>
                      </a:cubicBezTo>
                      <a:cubicBezTo>
                        <a:pt x="15077" y="135"/>
                        <a:pt x="14943" y="0"/>
                        <a:pt x="147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2">
                  <a:extLst>
                    <a:ext uri="{FF2B5EF4-FFF2-40B4-BE49-F238E27FC236}">
                      <a16:creationId xmlns:a16="http://schemas.microsoft.com/office/drawing/2014/main" id="{DF2093CC-5D35-8E32-B88F-4AA3026C9881}"/>
                    </a:ext>
                  </a:extLst>
                </p:cNvPr>
                <p:cNvSpPr/>
                <p:nvPr/>
              </p:nvSpPr>
              <p:spPr>
                <a:xfrm>
                  <a:off x="7218593" y="4064225"/>
                  <a:ext cx="85967" cy="11853"/>
                </a:xfrm>
                <a:custGeom>
                  <a:avLst/>
                  <a:gdLst/>
                  <a:ahLst/>
                  <a:cxnLst/>
                  <a:rect l="l" t="t" r="r" b="b"/>
                  <a:pathLst>
                    <a:path w="4366" h="602" extrusionOk="0">
                      <a:moveTo>
                        <a:pt x="301" y="0"/>
                      </a:moveTo>
                      <a:cubicBezTo>
                        <a:pt x="135" y="0"/>
                        <a:pt x="1" y="135"/>
                        <a:pt x="1" y="301"/>
                      </a:cubicBezTo>
                      <a:cubicBezTo>
                        <a:pt x="1" y="467"/>
                        <a:pt x="135" y="601"/>
                        <a:pt x="301" y="601"/>
                      </a:cubicBezTo>
                      <a:lnTo>
                        <a:pt x="4064" y="601"/>
                      </a:lnTo>
                      <a:cubicBezTo>
                        <a:pt x="4230" y="601"/>
                        <a:pt x="4365" y="467"/>
                        <a:pt x="4365" y="301"/>
                      </a:cubicBezTo>
                      <a:cubicBezTo>
                        <a:pt x="4365" y="135"/>
                        <a:pt x="4230" y="0"/>
                        <a:pt x="40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2">
                  <a:extLst>
                    <a:ext uri="{FF2B5EF4-FFF2-40B4-BE49-F238E27FC236}">
                      <a16:creationId xmlns:a16="http://schemas.microsoft.com/office/drawing/2014/main" id="{441F2A66-B97D-C310-3B04-941EED569044}"/>
                    </a:ext>
                  </a:extLst>
                </p:cNvPr>
                <p:cNvSpPr/>
                <p:nvPr/>
              </p:nvSpPr>
              <p:spPr>
                <a:xfrm>
                  <a:off x="7474976" y="4121523"/>
                  <a:ext cx="371255" cy="11873"/>
                </a:xfrm>
                <a:custGeom>
                  <a:avLst/>
                  <a:gdLst/>
                  <a:ahLst/>
                  <a:cxnLst/>
                  <a:rect l="l" t="t" r="r" b="b"/>
                  <a:pathLst>
                    <a:path w="18855" h="603" extrusionOk="0">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2">
                  <a:extLst>
                    <a:ext uri="{FF2B5EF4-FFF2-40B4-BE49-F238E27FC236}">
                      <a16:creationId xmlns:a16="http://schemas.microsoft.com/office/drawing/2014/main" id="{5E47A158-D47A-B7D0-F5B9-30F4D3C4028F}"/>
                    </a:ext>
                  </a:extLst>
                </p:cNvPr>
                <p:cNvSpPr/>
                <p:nvPr/>
              </p:nvSpPr>
              <p:spPr>
                <a:xfrm>
                  <a:off x="7218455" y="4121523"/>
                  <a:ext cx="137279" cy="11873"/>
                </a:xfrm>
                <a:custGeom>
                  <a:avLst/>
                  <a:gdLst/>
                  <a:ahLst/>
                  <a:cxnLst/>
                  <a:rect l="l" t="t" r="r" b="b"/>
                  <a:pathLst>
                    <a:path w="6972" h="603" extrusionOk="0">
                      <a:moveTo>
                        <a:pt x="301" y="1"/>
                      </a:moveTo>
                      <a:cubicBezTo>
                        <a:pt x="136" y="1"/>
                        <a:pt x="1" y="135"/>
                        <a:pt x="1" y="302"/>
                      </a:cubicBezTo>
                      <a:cubicBezTo>
                        <a:pt x="1" y="468"/>
                        <a:pt x="136" y="602"/>
                        <a:pt x="301" y="602"/>
                      </a:cubicBezTo>
                      <a:cubicBezTo>
                        <a:pt x="303" y="602"/>
                        <a:pt x="306" y="602"/>
                        <a:pt x="308" y="602"/>
                      </a:cubicBezTo>
                      <a:lnTo>
                        <a:pt x="6677" y="602"/>
                      </a:lnTo>
                      <a:cubicBezTo>
                        <a:pt x="6841" y="598"/>
                        <a:pt x="6971" y="464"/>
                        <a:pt x="6971" y="302"/>
                      </a:cubicBezTo>
                      <a:cubicBezTo>
                        <a:pt x="6971" y="138"/>
                        <a:pt x="6841" y="4"/>
                        <a:pt x="6677"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2">
                  <a:extLst>
                    <a:ext uri="{FF2B5EF4-FFF2-40B4-BE49-F238E27FC236}">
                      <a16:creationId xmlns:a16="http://schemas.microsoft.com/office/drawing/2014/main" id="{3B1730BD-863B-22A6-013C-0E46DD10996B}"/>
                    </a:ext>
                  </a:extLst>
                </p:cNvPr>
                <p:cNvSpPr/>
                <p:nvPr/>
              </p:nvSpPr>
              <p:spPr>
                <a:xfrm>
                  <a:off x="7771389" y="4187032"/>
                  <a:ext cx="74842" cy="11853"/>
                </a:xfrm>
                <a:custGeom>
                  <a:avLst/>
                  <a:gdLst/>
                  <a:ahLst/>
                  <a:cxnLst/>
                  <a:rect l="l" t="t" r="r" b="b"/>
                  <a:pathLst>
                    <a:path w="3801" h="602" extrusionOk="0">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2">
                  <a:extLst>
                    <a:ext uri="{FF2B5EF4-FFF2-40B4-BE49-F238E27FC236}">
                      <a16:creationId xmlns:a16="http://schemas.microsoft.com/office/drawing/2014/main" id="{3413E832-57BF-5212-79B4-89EA6BF419F9}"/>
                    </a:ext>
                  </a:extLst>
                </p:cNvPr>
                <p:cNvSpPr/>
                <p:nvPr/>
              </p:nvSpPr>
              <p:spPr>
                <a:xfrm>
                  <a:off x="7594672" y="4187032"/>
                  <a:ext cx="137535" cy="11853"/>
                </a:xfrm>
                <a:custGeom>
                  <a:avLst/>
                  <a:gdLst/>
                  <a:ahLst/>
                  <a:cxnLst/>
                  <a:rect l="l" t="t" r="r" b="b"/>
                  <a:pathLst>
                    <a:path w="6985" h="602" extrusionOk="0">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2">
                  <a:extLst>
                    <a:ext uri="{FF2B5EF4-FFF2-40B4-BE49-F238E27FC236}">
                      <a16:creationId xmlns:a16="http://schemas.microsoft.com/office/drawing/2014/main" id="{AA0268F2-09A3-0B7B-0B01-B72706460BD8}"/>
                    </a:ext>
                  </a:extLst>
                </p:cNvPr>
                <p:cNvSpPr/>
                <p:nvPr/>
              </p:nvSpPr>
              <p:spPr>
                <a:xfrm>
                  <a:off x="7218455" y="4187032"/>
                  <a:ext cx="302576" cy="11853"/>
                </a:xfrm>
                <a:custGeom>
                  <a:avLst/>
                  <a:gdLst/>
                  <a:ahLst/>
                  <a:cxnLst/>
                  <a:rect l="l" t="t" r="r" b="b"/>
                  <a:pathLst>
                    <a:path w="15367" h="602" extrusionOk="0">
                      <a:moveTo>
                        <a:pt x="301" y="1"/>
                      </a:moveTo>
                      <a:cubicBezTo>
                        <a:pt x="136" y="1"/>
                        <a:pt x="1" y="135"/>
                        <a:pt x="1" y="301"/>
                      </a:cubicBezTo>
                      <a:cubicBezTo>
                        <a:pt x="1" y="468"/>
                        <a:pt x="136" y="602"/>
                        <a:pt x="301" y="602"/>
                      </a:cubicBezTo>
                      <a:cubicBezTo>
                        <a:pt x="303" y="602"/>
                        <a:pt x="306" y="602"/>
                        <a:pt x="308" y="602"/>
                      </a:cubicBezTo>
                      <a:lnTo>
                        <a:pt x="15073" y="602"/>
                      </a:lnTo>
                      <a:cubicBezTo>
                        <a:pt x="15236" y="598"/>
                        <a:pt x="15367" y="464"/>
                        <a:pt x="15367" y="301"/>
                      </a:cubicBezTo>
                      <a:cubicBezTo>
                        <a:pt x="15367" y="138"/>
                        <a:pt x="15236" y="4"/>
                        <a:pt x="15073"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32">
                <a:extLst>
                  <a:ext uri="{FF2B5EF4-FFF2-40B4-BE49-F238E27FC236}">
                    <a16:creationId xmlns:a16="http://schemas.microsoft.com/office/drawing/2014/main" id="{E9C314AA-CBA6-ADE0-2CF4-0C86EDB4418E}"/>
                  </a:ext>
                </a:extLst>
              </p:cNvPr>
              <p:cNvSpPr/>
              <p:nvPr/>
            </p:nvSpPr>
            <p:spPr>
              <a:xfrm>
                <a:off x="7908530" y="3351251"/>
                <a:ext cx="528952" cy="967074"/>
              </a:xfrm>
              <a:custGeom>
                <a:avLst/>
                <a:gdLst/>
                <a:ahLst/>
                <a:cxnLst/>
                <a:rect l="l" t="t" r="r" b="b"/>
                <a:pathLst>
                  <a:path w="26864" h="49115" extrusionOk="0">
                    <a:moveTo>
                      <a:pt x="17545" y="0"/>
                    </a:moveTo>
                    <a:cubicBezTo>
                      <a:pt x="17395" y="0"/>
                      <a:pt x="17268" y="112"/>
                      <a:pt x="17248" y="261"/>
                    </a:cubicBezTo>
                    <a:lnTo>
                      <a:pt x="12403" y="36407"/>
                    </a:lnTo>
                    <a:lnTo>
                      <a:pt x="8449" y="16283"/>
                    </a:lnTo>
                    <a:cubicBezTo>
                      <a:pt x="8421" y="16140"/>
                      <a:pt x="8309" y="16041"/>
                      <a:pt x="8153" y="16041"/>
                    </a:cubicBezTo>
                    <a:cubicBezTo>
                      <a:pt x="8149" y="16041"/>
                      <a:pt x="8146" y="16041"/>
                      <a:pt x="8142" y="16041"/>
                    </a:cubicBezTo>
                    <a:cubicBezTo>
                      <a:pt x="7994" y="16047"/>
                      <a:pt x="7873" y="16161"/>
                      <a:pt x="7856" y="16309"/>
                    </a:cubicBezTo>
                    <a:lnTo>
                      <a:pt x="4871" y="43560"/>
                    </a:lnTo>
                    <a:lnTo>
                      <a:pt x="2961" y="38151"/>
                    </a:lnTo>
                    <a:cubicBezTo>
                      <a:pt x="2920" y="38034"/>
                      <a:pt x="2825" y="37949"/>
                      <a:pt x="2691" y="37949"/>
                    </a:cubicBezTo>
                    <a:cubicBezTo>
                      <a:pt x="2681" y="37949"/>
                      <a:pt x="2670" y="37950"/>
                      <a:pt x="2660" y="37951"/>
                    </a:cubicBezTo>
                    <a:cubicBezTo>
                      <a:pt x="2526" y="37959"/>
                      <a:pt x="2413" y="38055"/>
                      <a:pt x="2385" y="38185"/>
                    </a:cubicBezTo>
                    <a:lnTo>
                      <a:pt x="37" y="48750"/>
                    </a:lnTo>
                    <a:cubicBezTo>
                      <a:pt x="0" y="48912"/>
                      <a:pt x="103" y="49072"/>
                      <a:pt x="265" y="49108"/>
                    </a:cubicBezTo>
                    <a:cubicBezTo>
                      <a:pt x="286" y="49112"/>
                      <a:pt x="308" y="49115"/>
                      <a:pt x="330" y="49115"/>
                    </a:cubicBezTo>
                    <a:cubicBezTo>
                      <a:pt x="331" y="49115"/>
                      <a:pt x="332" y="49115"/>
                      <a:pt x="332" y="49115"/>
                    </a:cubicBezTo>
                    <a:cubicBezTo>
                      <a:pt x="472" y="49115"/>
                      <a:pt x="593" y="49017"/>
                      <a:pt x="624" y="48880"/>
                    </a:cubicBezTo>
                    <a:lnTo>
                      <a:pt x="2744" y="39340"/>
                    </a:lnTo>
                    <a:lnTo>
                      <a:pt x="4743" y="45002"/>
                    </a:lnTo>
                    <a:cubicBezTo>
                      <a:pt x="4785" y="45123"/>
                      <a:pt x="4899" y="45203"/>
                      <a:pt x="5025" y="45203"/>
                    </a:cubicBezTo>
                    <a:cubicBezTo>
                      <a:pt x="5037" y="45203"/>
                      <a:pt x="5049" y="45202"/>
                      <a:pt x="5061" y="45201"/>
                    </a:cubicBezTo>
                    <a:cubicBezTo>
                      <a:pt x="5199" y="45185"/>
                      <a:pt x="5310" y="45074"/>
                      <a:pt x="5325" y="44935"/>
                    </a:cubicBezTo>
                    <a:lnTo>
                      <a:pt x="8239" y="18330"/>
                    </a:lnTo>
                    <a:lnTo>
                      <a:pt x="12164" y="38310"/>
                    </a:lnTo>
                    <a:cubicBezTo>
                      <a:pt x="12192" y="38453"/>
                      <a:pt x="12297" y="38547"/>
                      <a:pt x="12467" y="38552"/>
                    </a:cubicBezTo>
                    <a:cubicBezTo>
                      <a:pt x="12614" y="38547"/>
                      <a:pt x="12736" y="38437"/>
                      <a:pt x="12757" y="38291"/>
                    </a:cubicBezTo>
                    <a:lnTo>
                      <a:pt x="17534" y="2641"/>
                    </a:lnTo>
                    <a:lnTo>
                      <a:pt x="22723" y="44157"/>
                    </a:lnTo>
                    <a:cubicBezTo>
                      <a:pt x="22740" y="44287"/>
                      <a:pt x="22838" y="44391"/>
                      <a:pt x="22966" y="44416"/>
                    </a:cubicBezTo>
                    <a:cubicBezTo>
                      <a:pt x="22985" y="44419"/>
                      <a:pt x="23003" y="44421"/>
                      <a:pt x="23021" y="44421"/>
                    </a:cubicBezTo>
                    <a:cubicBezTo>
                      <a:pt x="23130" y="44421"/>
                      <a:pt x="23232" y="44362"/>
                      <a:pt x="23285" y="44264"/>
                    </a:cubicBezTo>
                    <a:lnTo>
                      <a:pt x="25195" y="40763"/>
                    </a:lnTo>
                    <a:lnTo>
                      <a:pt x="26246" y="48465"/>
                    </a:lnTo>
                    <a:cubicBezTo>
                      <a:pt x="26266" y="48613"/>
                      <a:pt x="26393" y="48725"/>
                      <a:pt x="26537" y="48725"/>
                    </a:cubicBezTo>
                    <a:cubicBezTo>
                      <a:pt x="26553" y="48725"/>
                      <a:pt x="26568" y="48724"/>
                      <a:pt x="26584" y="48721"/>
                    </a:cubicBezTo>
                    <a:cubicBezTo>
                      <a:pt x="26748" y="48700"/>
                      <a:pt x="26863" y="48548"/>
                      <a:pt x="26841" y="48383"/>
                    </a:cubicBezTo>
                    <a:lnTo>
                      <a:pt x="25667" y="39776"/>
                    </a:lnTo>
                    <a:cubicBezTo>
                      <a:pt x="25651" y="39647"/>
                      <a:pt x="25552" y="39544"/>
                      <a:pt x="25424" y="39520"/>
                    </a:cubicBezTo>
                    <a:cubicBezTo>
                      <a:pt x="25406" y="39517"/>
                      <a:pt x="25388" y="39515"/>
                      <a:pt x="25369" y="39515"/>
                    </a:cubicBezTo>
                    <a:cubicBezTo>
                      <a:pt x="25261" y="39515"/>
                      <a:pt x="25159" y="39575"/>
                      <a:pt x="25106" y="39672"/>
                    </a:cubicBezTo>
                    <a:lnTo>
                      <a:pt x="23205" y="43158"/>
                    </a:lnTo>
                    <a:lnTo>
                      <a:pt x="17843" y="263"/>
                    </a:lnTo>
                    <a:cubicBezTo>
                      <a:pt x="17824" y="113"/>
                      <a:pt x="17697" y="0"/>
                      <a:pt x="1754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32">
                <a:extLst>
                  <a:ext uri="{FF2B5EF4-FFF2-40B4-BE49-F238E27FC236}">
                    <a16:creationId xmlns:a16="http://schemas.microsoft.com/office/drawing/2014/main" id="{9E40073A-A02B-9897-3D4A-F251B54F5A45}"/>
                  </a:ext>
                </a:extLst>
              </p:cNvPr>
              <p:cNvGrpSpPr/>
              <p:nvPr/>
            </p:nvGrpSpPr>
            <p:grpSpPr>
              <a:xfrm>
                <a:off x="7232021" y="2929018"/>
                <a:ext cx="1211486" cy="416719"/>
                <a:chOff x="7232021" y="2929018"/>
                <a:chExt cx="1211486" cy="416719"/>
              </a:xfrm>
            </p:grpSpPr>
            <p:sp>
              <p:nvSpPr>
                <p:cNvPr id="455" name="Google Shape;455;p32">
                  <a:extLst>
                    <a:ext uri="{FF2B5EF4-FFF2-40B4-BE49-F238E27FC236}">
                      <a16:creationId xmlns:a16="http://schemas.microsoft.com/office/drawing/2014/main" id="{65DA7FE1-38EE-A187-D389-654D33E9DAD7}"/>
                    </a:ext>
                  </a:extLst>
                </p:cNvPr>
                <p:cNvSpPr/>
                <p:nvPr/>
              </p:nvSpPr>
              <p:spPr>
                <a:xfrm>
                  <a:off x="7265022" y="2964007"/>
                  <a:ext cx="1149108" cy="346721"/>
                </a:xfrm>
                <a:custGeom>
                  <a:avLst/>
                  <a:gdLst/>
                  <a:ahLst/>
                  <a:cxnLst/>
                  <a:rect l="l" t="t" r="r" b="b"/>
                  <a:pathLst>
                    <a:path w="58360" h="17609" extrusionOk="0">
                      <a:moveTo>
                        <a:pt x="58027" y="0"/>
                      </a:moveTo>
                      <a:cubicBezTo>
                        <a:pt x="57948" y="0"/>
                        <a:pt x="57868" y="32"/>
                        <a:pt x="57809" y="94"/>
                      </a:cubicBezTo>
                      <a:lnTo>
                        <a:pt x="44540" y="14115"/>
                      </a:lnTo>
                      <a:lnTo>
                        <a:pt x="32316" y="4883"/>
                      </a:lnTo>
                      <a:cubicBezTo>
                        <a:pt x="32262" y="4843"/>
                        <a:pt x="32198" y="4823"/>
                        <a:pt x="32135" y="4823"/>
                      </a:cubicBezTo>
                      <a:cubicBezTo>
                        <a:pt x="32062" y="4823"/>
                        <a:pt x="31989" y="4850"/>
                        <a:pt x="31932" y="4901"/>
                      </a:cubicBezTo>
                      <a:lnTo>
                        <a:pt x="23755" y="12335"/>
                      </a:lnTo>
                      <a:lnTo>
                        <a:pt x="14058" y="3631"/>
                      </a:lnTo>
                      <a:cubicBezTo>
                        <a:pt x="14001" y="3579"/>
                        <a:pt x="13929" y="3553"/>
                        <a:pt x="13857" y="3553"/>
                      </a:cubicBezTo>
                      <a:cubicBezTo>
                        <a:pt x="13780" y="3553"/>
                        <a:pt x="13703" y="3583"/>
                        <a:pt x="13644" y="3642"/>
                      </a:cubicBezTo>
                      <a:lnTo>
                        <a:pt x="189" y="17097"/>
                      </a:lnTo>
                      <a:cubicBezTo>
                        <a:pt x="1" y="17286"/>
                        <a:pt x="135" y="17609"/>
                        <a:pt x="402" y="17609"/>
                      </a:cubicBezTo>
                      <a:cubicBezTo>
                        <a:pt x="403" y="17609"/>
                        <a:pt x="405" y="17609"/>
                        <a:pt x="406" y="17609"/>
                      </a:cubicBezTo>
                      <a:cubicBezTo>
                        <a:pt x="485" y="17609"/>
                        <a:pt x="560" y="17577"/>
                        <a:pt x="615" y="17521"/>
                      </a:cubicBezTo>
                      <a:lnTo>
                        <a:pt x="13868" y="4268"/>
                      </a:lnTo>
                      <a:lnTo>
                        <a:pt x="23556" y="12964"/>
                      </a:lnTo>
                      <a:cubicBezTo>
                        <a:pt x="23613" y="13015"/>
                        <a:pt x="23685" y="13040"/>
                        <a:pt x="23757" y="13040"/>
                      </a:cubicBezTo>
                      <a:cubicBezTo>
                        <a:pt x="23830" y="13040"/>
                        <a:pt x="23902" y="13014"/>
                        <a:pt x="23959" y="12962"/>
                      </a:cubicBezTo>
                      <a:lnTo>
                        <a:pt x="32152" y="5514"/>
                      </a:lnTo>
                      <a:lnTo>
                        <a:pt x="44392" y="14756"/>
                      </a:lnTo>
                      <a:cubicBezTo>
                        <a:pt x="44446" y="14797"/>
                        <a:pt x="44510" y="14817"/>
                        <a:pt x="44573" y="14817"/>
                      </a:cubicBezTo>
                      <a:cubicBezTo>
                        <a:pt x="44653" y="14817"/>
                        <a:pt x="44733" y="14785"/>
                        <a:pt x="44791" y="14723"/>
                      </a:cubicBezTo>
                      <a:lnTo>
                        <a:pt x="58246" y="508"/>
                      </a:lnTo>
                      <a:cubicBezTo>
                        <a:pt x="58360" y="387"/>
                        <a:pt x="58354" y="196"/>
                        <a:pt x="58234" y="83"/>
                      </a:cubicBezTo>
                      <a:cubicBezTo>
                        <a:pt x="58176" y="28"/>
                        <a:pt x="58101" y="0"/>
                        <a:pt x="5802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2">
                  <a:extLst>
                    <a:ext uri="{FF2B5EF4-FFF2-40B4-BE49-F238E27FC236}">
                      <a16:creationId xmlns:a16="http://schemas.microsoft.com/office/drawing/2014/main" id="{C5F82708-EBB2-34F1-6DDA-F4687E38F2D2}"/>
                    </a:ext>
                  </a:extLst>
                </p:cNvPr>
                <p:cNvSpPr/>
                <p:nvPr/>
              </p:nvSpPr>
              <p:spPr>
                <a:xfrm>
                  <a:off x="7500120" y="3004903"/>
                  <a:ext cx="72735" cy="69998"/>
                </a:xfrm>
                <a:custGeom>
                  <a:avLst/>
                  <a:gdLst/>
                  <a:ahLst/>
                  <a:cxnLst/>
                  <a:rect l="l" t="t" r="r" b="b"/>
                  <a:pathLst>
                    <a:path w="3694" h="3555" extrusionOk="0">
                      <a:moveTo>
                        <a:pt x="1917" y="1"/>
                      </a:moveTo>
                      <a:cubicBezTo>
                        <a:pt x="1455" y="1"/>
                        <a:pt x="1000" y="181"/>
                        <a:pt x="660" y="522"/>
                      </a:cubicBezTo>
                      <a:cubicBezTo>
                        <a:pt x="152" y="1029"/>
                        <a:pt x="0" y="1794"/>
                        <a:pt x="274" y="2458"/>
                      </a:cubicBezTo>
                      <a:cubicBezTo>
                        <a:pt x="549" y="3122"/>
                        <a:pt x="1198" y="3554"/>
                        <a:pt x="1916" y="3554"/>
                      </a:cubicBezTo>
                      <a:cubicBezTo>
                        <a:pt x="2898" y="3554"/>
                        <a:pt x="3694" y="2759"/>
                        <a:pt x="3694" y="1777"/>
                      </a:cubicBezTo>
                      <a:cubicBezTo>
                        <a:pt x="3694" y="1059"/>
                        <a:pt x="3261" y="411"/>
                        <a:pt x="2597" y="136"/>
                      </a:cubicBezTo>
                      <a:cubicBezTo>
                        <a:pt x="2377" y="45"/>
                        <a:pt x="2146" y="1"/>
                        <a:pt x="191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2">
                  <a:extLst>
                    <a:ext uri="{FF2B5EF4-FFF2-40B4-BE49-F238E27FC236}">
                      <a16:creationId xmlns:a16="http://schemas.microsoft.com/office/drawing/2014/main" id="{1230E856-5A7A-AB11-13BE-797A32AF42FE}"/>
                    </a:ext>
                  </a:extLst>
                </p:cNvPr>
                <p:cNvSpPr/>
                <p:nvPr/>
              </p:nvSpPr>
              <p:spPr>
                <a:xfrm>
                  <a:off x="7496950" y="2998977"/>
                  <a:ext cx="81812" cy="81851"/>
                </a:xfrm>
                <a:custGeom>
                  <a:avLst/>
                  <a:gdLst/>
                  <a:ahLst/>
                  <a:cxnLst/>
                  <a:rect l="l" t="t" r="r" b="b"/>
                  <a:pathLst>
                    <a:path w="4155" h="4157" extrusionOk="0">
                      <a:moveTo>
                        <a:pt x="2077" y="602"/>
                      </a:moveTo>
                      <a:cubicBezTo>
                        <a:pt x="2893" y="603"/>
                        <a:pt x="3552" y="1264"/>
                        <a:pt x="3554" y="2078"/>
                      </a:cubicBezTo>
                      <a:cubicBezTo>
                        <a:pt x="3554" y="2676"/>
                        <a:pt x="3194" y="3214"/>
                        <a:pt x="2643" y="3443"/>
                      </a:cubicBezTo>
                      <a:cubicBezTo>
                        <a:pt x="2460" y="3519"/>
                        <a:pt x="2268" y="3555"/>
                        <a:pt x="2078" y="3555"/>
                      </a:cubicBezTo>
                      <a:cubicBezTo>
                        <a:pt x="1694" y="3555"/>
                        <a:pt x="1316" y="3405"/>
                        <a:pt x="1033" y="3123"/>
                      </a:cubicBezTo>
                      <a:cubicBezTo>
                        <a:pt x="611" y="2701"/>
                        <a:pt x="485" y="2065"/>
                        <a:pt x="714" y="1514"/>
                      </a:cubicBezTo>
                      <a:cubicBezTo>
                        <a:pt x="942" y="961"/>
                        <a:pt x="1481" y="602"/>
                        <a:pt x="2077" y="602"/>
                      </a:cubicBezTo>
                      <a:close/>
                      <a:moveTo>
                        <a:pt x="2077" y="1"/>
                      </a:moveTo>
                      <a:cubicBezTo>
                        <a:pt x="932" y="1"/>
                        <a:pt x="0" y="933"/>
                        <a:pt x="0" y="2078"/>
                      </a:cubicBezTo>
                      <a:cubicBezTo>
                        <a:pt x="0" y="3225"/>
                        <a:pt x="932" y="4157"/>
                        <a:pt x="2077" y="4157"/>
                      </a:cubicBezTo>
                      <a:cubicBezTo>
                        <a:pt x="3223" y="4157"/>
                        <a:pt x="4155" y="3223"/>
                        <a:pt x="4155" y="2078"/>
                      </a:cubicBezTo>
                      <a:cubicBezTo>
                        <a:pt x="4155" y="933"/>
                        <a:pt x="3224" y="1"/>
                        <a:pt x="207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2">
                  <a:extLst>
                    <a:ext uri="{FF2B5EF4-FFF2-40B4-BE49-F238E27FC236}">
                      <a16:creationId xmlns:a16="http://schemas.microsoft.com/office/drawing/2014/main" id="{2035B297-01E8-AA6F-78C5-3AD1186AD646}"/>
                    </a:ext>
                  </a:extLst>
                </p:cNvPr>
                <p:cNvSpPr/>
                <p:nvPr/>
              </p:nvSpPr>
              <p:spPr>
                <a:xfrm>
                  <a:off x="7859994" y="3029890"/>
                  <a:ext cx="72755" cy="70018"/>
                </a:xfrm>
                <a:custGeom>
                  <a:avLst/>
                  <a:gdLst/>
                  <a:ahLst/>
                  <a:cxnLst/>
                  <a:rect l="l" t="t" r="r" b="b"/>
                  <a:pathLst>
                    <a:path w="3695" h="3556" extrusionOk="0">
                      <a:moveTo>
                        <a:pt x="1918" y="1"/>
                      </a:moveTo>
                      <a:cubicBezTo>
                        <a:pt x="1456" y="1"/>
                        <a:pt x="1001" y="182"/>
                        <a:pt x="661" y="521"/>
                      </a:cubicBezTo>
                      <a:cubicBezTo>
                        <a:pt x="152" y="1030"/>
                        <a:pt x="0" y="1793"/>
                        <a:pt x="275" y="2457"/>
                      </a:cubicBezTo>
                      <a:cubicBezTo>
                        <a:pt x="550" y="3121"/>
                        <a:pt x="1199" y="3555"/>
                        <a:pt x="1917" y="3555"/>
                      </a:cubicBezTo>
                      <a:cubicBezTo>
                        <a:pt x="2898" y="3555"/>
                        <a:pt x="3694" y="2760"/>
                        <a:pt x="3695" y="1778"/>
                      </a:cubicBezTo>
                      <a:cubicBezTo>
                        <a:pt x="3695" y="1059"/>
                        <a:pt x="3261" y="411"/>
                        <a:pt x="2597" y="136"/>
                      </a:cubicBezTo>
                      <a:cubicBezTo>
                        <a:pt x="2377" y="45"/>
                        <a:pt x="2147" y="1"/>
                        <a:pt x="1918"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2">
                  <a:extLst>
                    <a:ext uri="{FF2B5EF4-FFF2-40B4-BE49-F238E27FC236}">
                      <a16:creationId xmlns:a16="http://schemas.microsoft.com/office/drawing/2014/main" id="{13A95414-8327-D318-3FB2-B5487A5B75A4}"/>
                    </a:ext>
                  </a:extLst>
                </p:cNvPr>
                <p:cNvSpPr/>
                <p:nvPr/>
              </p:nvSpPr>
              <p:spPr>
                <a:xfrm>
                  <a:off x="7856805" y="3023983"/>
                  <a:ext cx="81851" cy="81832"/>
                </a:xfrm>
                <a:custGeom>
                  <a:avLst/>
                  <a:gdLst/>
                  <a:ahLst/>
                  <a:cxnLst/>
                  <a:rect l="l" t="t" r="r" b="b"/>
                  <a:pathLst>
                    <a:path w="4157" h="4156" extrusionOk="0">
                      <a:moveTo>
                        <a:pt x="2079" y="601"/>
                      </a:moveTo>
                      <a:cubicBezTo>
                        <a:pt x="2894" y="602"/>
                        <a:pt x="3554" y="1263"/>
                        <a:pt x="3556" y="2078"/>
                      </a:cubicBezTo>
                      <a:cubicBezTo>
                        <a:pt x="3556" y="2676"/>
                        <a:pt x="3196" y="3214"/>
                        <a:pt x="2644" y="3443"/>
                      </a:cubicBezTo>
                      <a:cubicBezTo>
                        <a:pt x="2461" y="3518"/>
                        <a:pt x="2270" y="3555"/>
                        <a:pt x="2080" y="3555"/>
                      </a:cubicBezTo>
                      <a:cubicBezTo>
                        <a:pt x="1695" y="3555"/>
                        <a:pt x="1317" y="3405"/>
                        <a:pt x="1035" y="3123"/>
                      </a:cubicBezTo>
                      <a:cubicBezTo>
                        <a:pt x="613" y="2699"/>
                        <a:pt x="486" y="2065"/>
                        <a:pt x="715" y="1512"/>
                      </a:cubicBezTo>
                      <a:cubicBezTo>
                        <a:pt x="944" y="961"/>
                        <a:pt x="1482" y="601"/>
                        <a:pt x="2079" y="601"/>
                      </a:cubicBezTo>
                      <a:close/>
                      <a:moveTo>
                        <a:pt x="2079" y="1"/>
                      </a:moveTo>
                      <a:cubicBezTo>
                        <a:pt x="934" y="1"/>
                        <a:pt x="1" y="933"/>
                        <a:pt x="1" y="2078"/>
                      </a:cubicBezTo>
                      <a:cubicBezTo>
                        <a:pt x="1" y="3223"/>
                        <a:pt x="934" y="4155"/>
                        <a:pt x="2079" y="4155"/>
                      </a:cubicBezTo>
                      <a:cubicBezTo>
                        <a:pt x="3225" y="4155"/>
                        <a:pt x="4157" y="3223"/>
                        <a:pt x="4157" y="2078"/>
                      </a:cubicBezTo>
                      <a:cubicBezTo>
                        <a:pt x="4157" y="933"/>
                        <a:pt x="3225" y="1"/>
                        <a:pt x="207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2">
                  <a:extLst>
                    <a:ext uri="{FF2B5EF4-FFF2-40B4-BE49-F238E27FC236}">
                      <a16:creationId xmlns:a16="http://schemas.microsoft.com/office/drawing/2014/main" id="{92F847D5-6E2B-2122-8B6D-56DCA07EA965}"/>
                    </a:ext>
                  </a:extLst>
                </p:cNvPr>
                <p:cNvSpPr/>
                <p:nvPr/>
              </p:nvSpPr>
              <p:spPr>
                <a:xfrm>
                  <a:off x="8107655" y="3214838"/>
                  <a:ext cx="70018" cy="69998"/>
                </a:xfrm>
                <a:custGeom>
                  <a:avLst/>
                  <a:gdLst/>
                  <a:ahLst/>
                  <a:cxnLst/>
                  <a:rect l="l" t="t" r="r" b="b"/>
                  <a:pathLst>
                    <a:path w="3556" h="3555" extrusionOk="0">
                      <a:moveTo>
                        <a:pt x="1778" y="0"/>
                      </a:moveTo>
                      <a:cubicBezTo>
                        <a:pt x="796" y="0"/>
                        <a:pt x="1" y="796"/>
                        <a:pt x="1" y="1778"/>
                      </a:cubicBezTo>
                      <a:cubicBezTo>
                        <a:pt x="1" y="2759"/>
                        <a:pt x="796" y="3555"/>
                        <a:pt x="1778" y="3555"/>
                      </a:cubicBezTo>
                      <a:cubicBezTo>
                        <a:pt x="2760" y="3555"/>
                        <a:pt x="3555" y="2759"/>
                        <a:pt x="3555" y="1778"/>
                      </a:cubicBezTo>
                      <a:cubicBezTo>
                        <a:pt x="3555" y="796"/>
                        <a:pt x="2760" y="0"/>
                        <a:pt x="1778"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2">
                  <a:extLst>
                    <a:ext uri="{FF2B5EF4-FFF2-40B4-BE49-F238E27FC236}">
                      <a16:creationId xmlns:a16="http://schemas.microsoft.com/office/drawing/2014/main" id="{35790D0A-2607-8CA6-2EF0-121D379F7615}"/>
                    </a:ext>
                  </a:extLst>
                </p:cNvPr>
                <p:cNvSpPr/>
                <p:nvPr/>
              </p:nvSpPr>
              <p:spPr>
                <a:xfrm>
                  <a:off x="8101748" y="3208951"/>
                  <a:ext cx="81832" cy="81792"/>
                </a:xfrm>
                <a:custGeom>
                  <a:avLst/>
                  <a:gdLst/>
                  <a:ahLst/>
                  <a:cxnLst/>
                  <a:rect l="l" t="t" r="r" b="b"/>
                  <a:pathLst>
                    <a:path w="4156" h="4154" extrusionOk="0">
                      <a:moveTo>
                        <a:pt x="2078" y="601"/>
                      </a:moveTo>
                      <a:cubicBezTo>
                        <a:pt x="2893" y="602"/>
                        <a:pt x="3553" y="1262"/>
                        <a:pt x="3554" y="2077"/>
                      </a:cubicBezTo>
                      <a:cubicBezTo>
                        <a:pt x="3554" y="2673"/>
                        <a:pt x="3195" y="3213"/>
                        <a:pt x="2644" y="3440"/>
                      </a:cubicBezTo>
                      <a:cubicBezTo>
                        <a:pt x="2460" y="3516"/>
                        <a:pt x="2268" y="3553"/>
                        <a:pt x="2078" y="3553"/>
                      </a:cubicBezTo>
                      <a:cubicBezTo>
                        <a:pt x="1694" y="3553"/>
                        <a:pt x="1316" y="3403"/>
                        <a:pt x="1034" y="3120"/>
                      </a:cubicBezTo>
                      <a:cubicBezTo>
                        <a:pt x="611" y="2698"/>
                        <a:pt x="486" y="2064"/>
                        <a:pt x="715" y="1511"/>
                      </a:cubicBezTo>
                      <a:cubicBezTo>
                        <a:pt x="942" y="960"/>
                        <a:pt x="1482" y="601"/>
                        <a:pt x="2078" y="601"/>
                      </a:cubicBezTo>
                      <a:close/>
                      <a:moveTo>
                        <a:pt x="2078" y="1"/>
                      </a:moveTo>
                      <a:cubicBezTo>
                        <a:pt x="933" y="1"/>
                        <a:pt x="1" y="930"/>
                        <a:pt x="1" y="2077"/>
                      </a:cubicBezTo>
                      <a:cubicBezTo>
                        <a:pt x="1" y="3222"/>
                        <a:pt x="933" y="4154"/>
                        <a:pt x="2078" y="4154"/>
                      </a:cubicBezTo>
                      <a:cubicBezTo>
                        <a:pt x="3223" y="4154"/>
                        <a:pt x="4155" y="3222"/>
                        <a:pt x="4155" y="2077"/>
                      </a:cubicBezTo>
                      <a:cubicBezTo>
                        <a:pt x="4155" y="933"/>
                        <a:pt x="3225"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2">
                  <a:extLst>
                    <a:ext uri="{FF2B5EF4-FFF2-40B4-BE49-F238E27FC236}">
                      <a16:creationId xmlns:a16="http://schemas.microsoft.com/office/drawing/2014/main" id="{1C8443C7-D170-27E1-C21D-B16B341FA286}"/>
                    </a:ext>
                  </a:extLst>
                </p:cNvPr>
                <p:cNvSpPr/>
                <p:nvPr/>
              </p:nvSpPr>
              <p:spPr>
                <a:xfrm>
                  <a:off x="8364826" y="2934925"/>
                  <a:ext cx="72755" cy="70018"/>
                </a:xfrm>
                <a:custGeom>
                  <a:avLst/>
                  <a:gdLst/>
                  <a:ahLst/>
                  <a:cxnLst/>
                  <a:rect l="l" t="t" r="r" b="b"/>
                  <a:pathLst>
                    <a:path w="3695" h="3556" extrusionOk="0">
                      <a:moveTo>
                        <a:pt x="1919" y="0"/>
                      </a:moveTo>
                      <a:cubicBezTo>
                        <a:pt x="1456" y="0"/>
                        <a:pt x="1001" y="181"/>
                        <a:pt x="661" y="521"/>
                      </a:cubicBezTo>
                      <a:cubicBezTo>
                        <a:pt x="153" y="1030"/>
                        <a:pt x="1" y="1793"/>
                        <a:pt x="276" y="2457"/>
                      </a:cubicBezTo>
                      <a:cubicBezTo>
                        <a:pt x="551" y="3121"/>
                        <a:pt x="1198" y="3555"/>
                        <a:pt x="1918" y="3555"/>
                      </a:cubicBezTo>
                      <a:cubicBezTo>
                        <a:pt x="2899" y="3555"/>
                        <a:pt x="3694" y="2759"/>
                        <a:pt x="3694" y="1778"/>
                      </a:cubicBezTo>
                      <a:cubicBezTo>
                        <a:pt x="3694" y="1059"/>
                        <a:pt x="3261" y="411"/>
                        <a:pt x="2598" y="136"/>
                      </a:cubicBezTo>
                      <a:cubicBezTo>
                        <a:pt x="2378" y="45"/>
                        <a:pt x="2147" y="0"/>
                        <a:pt x="191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2">
                  <a:extLst>
                    <a:ext uri="{FF2B5EF4-FFF2-40B4-BE49-F238E27FC236}">
                      <a16:creationId xmlns:a16="http://schemas.microsoft.com/office/drawing/2014/main" id="{5C999EEC-2A50-80D2-4800-2E1F1EC559A4}"/>
                    </a:ext>
                  </a:extLst>
                </p:cNvPr>
                <p:cNvSpPr/>
                <p:nvPr/>
              </p:nvSpPr>
              <p:spPr>
                <a:xfrm>
                  <a:off x="8361656" y="2929018"/>
                  <a:ext cx="81851" cy="81812"/>
                </a:xfrm>
                <a:custGeom>
                  <a:avLst/>
                  <a:gdLst/>
                  <a:ahLst/>
                  <a:cxnLst/>
                  <a:rect l="l" t="t" r="r" b="b"/>
                  <a:pathLst>
                    <a:path w="4157" h="4155" extrusionOk="0">
                      <a:moveTo>
                        <a:pt x="2079" y="600"/>
                      </a:moveTo>
                      <a:cubicBezTo>
                        <a:pt x="2894" y="603"/>
                        <a:pt x="3554" y="1263"/>
                        <a:pt x="3555" y="2078"/>
                      </a:cubicBezTo>
                      <a:cubicBezTo>
                        <a:pt x="3555" y="2675"/>
                        <a:pt x="3195" y="3214"/>
                        <a:pt x="2643" y="3442"/>
                      </a:cubicBezTo>
                      <a:cubicBezTo>
                        <a:pt x="2461" y="3518"/>
                        <a:pt x="2269" y="3554"/>
                        <a:pt x="2079" y="3554"/>
                      </a:cubicBezTo>
                      <a:cubicBezTo>
                        <a:pt x="1694" y="3554"/>
                        <a:pt x="1316" y="3404"/>
                        <a:pt x="1033" y="3121"/>
                      </a:cubicBezTo>
                      <a:cubicBezTo>
                        <a:pt x="611" y="2699"/>
                        <a:pt x="486" y="2064"/>
                        <a:pt x="714" y="1512"/>
                      </a:cubicBezTo>
                      <a:cubicBezTo>
                        <a:pt x="943" y="961"/>
                        <a:pt x="1482" y="600"/>
                        <a:pt x="2079" y="600"/>
                      </a:cubicBezTo>
                      <a:close/>
                      <a:moveTo>
                        <a:pt x="2079" y="0"/>
                      </a:moveTo>
                      <a:cubicBezTo>
                        <a:pt x="933" y="0"/>
                        <a:pt x="1" y="932"/>
                        <a:pt x="1" y="2078"/>
                      </a:cubicBezTo>
                      <a:cubicBezTo>
                        <a:pt x="1" y="3223"/>
                        <a:pt x="933" y="4155"/>
                        <a:pt x="2079" y="4155"/>
                      </a:cubicBezTo>
                      <a:cubicBezTo>
                        <a:pt x="3223" y="4155"/>
                        <a:pt x="4156" y="3223"/>
                        <a:pt x="4156" y="2078"/>
                      </a:cubicBezTo>
                      <a:cubicBezTo>
                        <a:pt x="4156" y="932"/>
                        <a:pt x="3224" y="0"/>
                        <a:pt x="207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2">
                  <a:extLst>
                    <a:ext uri="{FF2B5EF4-FFF2-40B4-BE49-F238E27FC236}">
                      <a16:creationId xmlns:a16="http://schemas.microsoft.com/office/drawing/2014/main" id="{B8D61B1A-4404-BCD2-C9E6-B00DB58B82D5}"/>
                    </a:ext>
                  </a:extLst>
                </p:cNvPr>
                <p:cNvSpPr/>
                <p:nvPr/>
              </p:nvSpPr>
              <p:spPr>
                <a:xfrm>
                  <a:off x="7237948" y="3269813"/>
                  <a:ext cx="69978" cy="70018"/>
                </a:xfrm>
                <a:custGeom>
                  <a:avLst/>
                  <a:gdLst/>
                  <a:ahLst/>
                  <a:cxnLst/>
                  <a:rect l="l" t="t" r="r" b="b"/>
                  <a:pathLst>
                    <a:path w="3554" h="3556" extrusionOk="0">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2">
                  <a:extLst>
                    <a:ext uri="{FF2B5EF4-FFF2-40B4-BE49-F238E27FC236}">
                      <a16:creationId xmlns:a16="http://schemas.microsoft.com/office/drawing/2014/main" id="{968273A3-7A72-B265-1ED4-A6C2E09C732A}"/>
                    </a:ext>
                  </a:extLst>
                </p:cNvPr>
                <p:cNvSpPr/>
                <p:nvPr/>
              </p:nvSpPr>
              <p:spPr>
                <a:xfrm>
                  <a:off x="7232021" y="3263906"/>
                  <a:ext cx="81851" cy="81832"/>
                </a:xfrm>
                <a:custGeom>
                  <a:avLst/>
                  <a:gdLst/>
                  <a:ahLst/>
                  <a:cxnLst/>
                  <a:rect l="l" t="t" r="r" b="b"/>
                  <a:pathLst>
                    <a:path w="4157" h="4156" extrusionOk="0">
                      <a:moveTo>
                        <a:pt x="2078" y="602"/>
                      </a:moveTo>
                      <a:cubicBezTo>
                        <a:pt x="2893" y="603"/>
                        <a:pt x="3554" y="1263"/>
                        <a:pt x="3555" y="2078"/>
                      </a:cubicBezTo>
                      <a:cubicBezTo>
                        <a:pt x="3555" y="2675"/>
                        <a:pt x="3196" y="3214"/>
                        <a:pt x="2643" y="3443"/>
                      </a:cubicBezTo>
                      <a:cubicBezTo>
                        <a:pt x="2461" y="3518"/>
                        <a:pt x="2269" y="3555"/>
                        <a:pt x="2079" y="3555"/>
                      </a:cubicBezTo>
                      <a:cubicBezTo>
                        <a:pt x="1695" y="3555"/>
                        <a:pt x="1317" y="3405"/>
                        <a:pt x="1034" y="3122"/>
                      </a:cubicBezTo>
                      <a:cubicBezTo>
                        <a:pt x="612" y="2700"/>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4"/>
                        <a:pt x="4156" y="2078"/>
                      </a:cubicBezTo>
                      <a:cubicBezTo>
                        <a:pt x="4156" y="933"/>
                        <a:pt x="3224"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2">
                  <a:extLst>
                    <a:ext uri="{FF2B5EF4-FFF2-40B4-BE49-F238E27FC236}">
                      <a16:creationId xmlns:a16="http://schemas.microsoft.com/office/drawing/2014/main" id="{0664ECCF-5D6E-399B-FCC7-A3FE0C930351}"/>
                    </a:ext>
                  </a:extLst>
                </p:cNvPr>
                <p:cNvSpPr/>
                <p:nvPr/>
              </p:nvSpPr>
              <p:spPr>
                <a:xfrm>
                  <a:off x="7697808" y="3169847"/>
                  <a:ext cx="69978" cy="70018"/>
                </a:xfrm>
                <a:custGeom>
                  <a:avLst/>
                  <a:gdLst/>
                  <a:ahLst/>
                  <a:cxnLst/>
                  <a:rect l="l" t="t" r="r" b="b"/>
                  <a:pathLst>
                    <a:path w="3554" h="3556" extrusionOk="0">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2">
                  <a:extLst>
                    <a:ext uri="{FF2B5EF4-FFF2-40B4-BE49-F238E27FC236}">
                      <a16:creationId xmlns:a16="http://schemas.microsoft.com/office/drawing/2014/main" id="{6B3AC406-81F5-1325-C041-13632CD7B48A}"/>
                    </a:ext>
                  </a:extLst>
                </p:cNvPr>
                <p:cNvSpPr/>
                <p:nvPr/>
              </p:nvSpPr>
              <p:spPr>
                <a:xfrm>
                  <a:off x="7691881" y="3163940"/>
                  <a:ext cx="81851" cy="81832"/>
                </a:xfrm>
                <a:custGeom>
                  <a:avLst/>
                  <a:gdLst/>
                  <a:ahLst/>
                  <a:cxnLst/>
                  <a:rect l="l" t="t" r="r" b="b"/>
                  <a:pathLst>
                    <a:path w="4157" h="4156" extrusionOk="0">
                      <a:moveTo>
                        <a:pt x="2078" y="602"/>
                      </a:moveTo>
                      <a:cubicBezTo>
                        <a:pt x="2893" y="603"/>
                        <a:pt x="3554" y="1263"/>
                        <a:pt x="3555" y="2078"/>
                      </a:cubicBezTo>
                      <a:cubicBezTo>
                        <a:pt x="3555" y="2676"/>
                        <a:pt x="3195" y="3214"/>
                        <a:pt x="2643" y="3441"/>
                      </a:cubicBezTo>
                      <a:cubicBezTo>
                        <a:pt x="2461" y="3517"/>
                        <a:pt x="2269" y="3554"/>
                        <a:pt x="2079" y="3554"/>
                      </a:cubicBezTo>
                      <a:cubicBezTo>
                        <a:pt x="1695" y="3554"/>
                        <a:pt x="1317" y="3404"/>
                        <a:pt x="1034" y="3121"/>
                      </a:cubicBezTo>
                      <a:cubicBezTo>
                        <a:pt x="612" y="2699"/>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3"/>
                        <a:pt x="4156" y="2078"/>
                      </a:cubicBezTo>
                      <a:cubicBezTo>
                        <a:pt x="4156" y="933"/>
                        <a:pt x="3224"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 name="Google Shape;468;p32">
                <a:extLst>
                  <a:ext uri="{FF2B5EF4-FFF2-40B4-BE49-F238E27FC236}">
                    <a16:creationId xmlns:a16="http://schemas.microsoft.com/office/drawing/2014/main" id="{32B8517B-204E-9AED-7115-25BE5C523C1F}"/>
                  </a:ext>
                </a:extLst>
              </p:cNvPr>
              <p:cNvGrpSpPr/>
              <p:nvPr/>
            </p:nvGrpSpPr>
            <p:grpSpPr>
              <a:xfrm>
                <a:off x="4866130" y="1597718"/>
                <a:ext cx="618424" cy="1349710"/>
                <a:chOff x="4866130" y="1597718"/>
                <a:chExt cx="618424" cy="1349710"/>
              </a:xfrm>
            </p:grpSpPr>
            <p:sp>
              <p:nvSpPr>
                <p:cNvPr id="469" name="Google Shape;469;p32">
                  <a:extLst>
                    <a:ext uri="{FF2B5EF4-FFF2-40B4-BE49-F238E27FC236}">
                      <a16:creationId xmlns:a16="http://schemas.microsoft.com/office/drawing/2014/main" id="{1D995F00-C4FA-ECE9-0FAC-9E574CA781F4}"/>
                    </a:ext>
                  </a:extLst>
                </p:cNvPr>
                <p:cNvSpPr/>
                <p:nvPr/>
              </p:nvSpPr>
              <p:spPr>
                <a:xfrm>
                  <a:off x="5368540" y="2095718"/>
                  <a:ext cx="116013" cy="71238"/>
                </a:xfrm>
                <a:custGeom>
                  <a:avLst/>
                  <a:gdLst/>
                  <a:ahLst/>
                  <a:cxnLst/>
                  <a:rect l="l" t="t" r="r" b="b"/>
                  <a:pathLst>
                    <a:path w="5892" h="3618" extrusionOk="0">
                      <a:moveTo>
                        <a:pt x="5549" y="1"/>
                      </a:moveTo>
                      <a:cubicBezTo>
                        <a:pt x="5499" y="1"/>
                        <a:pt x="5448" y="13"/>
                        <a:pt x="5401" y="40"/>
                      </a:cubicBezTo>
                      <a:lnTo>
                        <a:pt x="176" y="3057"/>
                      </a:lnTo>
                      <a:cubicBezTo>
                        <a:pt x="57" y="3125"/>
                        <a:pt x="0" y="3264"/>
                        <a:pt x="36" y="3395"/>
                      </a:cubicBezTo>
                      <a:cubicBezTo>
                        <a:pt x="70" y="3526"/>
                        <a:pt x="189" y="3617"/>
                        <a:pt x="324" y="3617"/>
                      </a:cubicBezTo>
                      <a:cubicBezTo>
                        <a:pt x="325" y="3617"/>
                        <a:pt x="326" y="3617"/>
                        <a:pt x="327" y="3617"/>
                      </a:cubicBezTo>
                      <a:cubicBezTo>
                        <a:pt x="379" y="3617"/>
                        <a:pt x="431" y="3604"/>
                        <a:pt x="476" y="3578"/>
                      </a:cubicBezTo>
                      <a:lnTo>
                        <a:pt x="5702" y="560"/>
                      </a:lnTo>
                      <a:cubicBezTo>
                        <a:pt x="5845" y="476"/>
                        <a:pt x="5892" y="294"/>
                        <a:pt x="5810" y="151"/>
                      </a:cubicBezTo>
                      <a:cubicBezTo>
                        <a:pt x="5754" y="55"/>
                        <a:pt x="5653" y="1"/>
                        <a:pt x="554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2">
                  <a:extLst>
                    <a:ext uri="{FF2B5EF4-FFF2-40B4-BE49-F238E27FC236}">
                      <a16:creationId xmlns:a16="http://schemas.microsoft.com/office/drawing/2014/main" id="{24AA825E-84E5-1E1B-1656-E53C651927A3}"/>
                    </a:ext>
                  </a:extLst>
                </p:cNvPr>
                <p:cNvSpPr/>
                <p:nvPr/>
              </p:nvSpPr>
              <p:spPr>
                <a:xfrm>
                  <a:off x="4866957" y="1921048"/>
                  <a:ext cx="616829" cy="710396"/>
                </a:xfrm>
                <a:custGeom>
                  <a:avLst/>
                  <a:gdLst/>
                  <a:ahLst/>
                  <a:cxnLst/>
                  <a:rect l="l" t="t" r="r" b="b"/>
                  <a:pathLst>
                    <a:path w="31327" h="36079" extrusionOk="0">
                      <a:moveTo>
                        <a:pt x="15663" y="648"/>
                      </a:moveTo>
                      <a:lnTo>
                        <a:pt x="30726" y="9345"/>
                      </a:lnTo>
                      <a:lnTo>
                        <a:pt x="30726" y="26736"/>
                      </a:lnTo>
                      <a:lnTo>
                        <a:pt x="15663" y="35433"/>
                      </a:lnTo>
                      <a:lnTo>
                        <a:pt x="602" y="26736"/>
                      </a:lnTo>
                      <a:lnTo>
                        <a:pt x="602" y="9345"/>
                      </a:lnTo>
                      <a:lnTo>
                        <a:pt x="15663" y="648"/>
                      </a:lnTo>
                      <a:close/>
                      <a:moveTo>
                        <a:pt x="15663" y="1"/>
                      </a:moveTo>
                      <a:cubicBezTo>
                        <a:pt x="15612" y="1"/>
                        <a:pt x="15560" y="14"/>
                        <a:pt x="15514" y="41"/>
                      </a:cubicBezTo>
                      <a:lnTo>
                        <a:pt x="151" y="8911"/>
                      </a:lnTo>
                      <a:cubicBezTo>
                        <a:pt x="58" y="8964"/>
                        <a:pt x="1" y="9064"/>
                        <a:pt x="1" y="9171"/>
                      </a:cubicBezTo>
                      <a:lnTo>
                        <a:pt x="1" y="26910"/>
                      </a:lnTo>
                      <a:cubicBezTo>
                        <a:pt x="1" y="27017"/>
                        <a:pt x="58" y="27117"/>
                        <a:pt x="151" y="27170"/>
                      </a:cubicBezTo>
                      <a:lnTo>
                        <a:pt x="15514" y="36039"/>
                      </a:lnTo>
                      <a:cubicBezTo>
                        <a:pt x="15559" y="36065"/>
                        <a:pt x="15611" y="36079"/>
                        <a:pt x="15663" y="36079"/>
                      </a:cubicBezTo>
                      <a:cubicBezTo>
                        <a:pt x="15717" y="36079"/>
                        <a:pt x="15768" y="36066"/>
                        <a:pt x="15814" y="36040"/>
                      </a:cubicBezTo>
                      <a:lnTo>
                        <a:pt x="31176" y="27170"/>
                      </a:lnTo>
                      <a:cubicBezTo>
                        <a:pt x="31269" y="27117"/>
                        <a:pt x="31327" y="27017"/>
                        <a:pt x="31327" y="26910"/>
                      </a:cubicBezTo>
                      <a:lnTo>
                        <a:pt x="31327" y="9171"/>
                      </a:lnTo>
                      <a:cubicBezTo>
                        <a:pt x="31327" y="9064"/>
                        <a:pt x="31269" y="8964"/>
                        <a:pt x="31176" y="8911"/>
                      </a:cubicBezTo>
                      <a:lnTo>
                        <a:pt x="15814" y="41"/>
                      </a:lnTo>
                      <a:cubicBezTo>
                        <a:pt x="15767" y="14"/>
                        <a:pt x="15715" y="1"/>
                        <a:pt x="15663"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2">
                  <a:extLst>
                    <a:ext uri="{FF2B5EF4-FFF2-40B4-BE49-F238E27FC236}">
                      <a16:creationId xmlns:a16="http://schemas.microsoft.com/office/drawing/2014/main" id="{5965DFD4-8AB8-C5FF-46A2-44A52C1D8C5D}"/>
                    </a:ext>
                  </a:extLst>
                </p:cNvPr>
                <p:cNvSpPr/>
                <p:nvPr/>
              </p:nvSpPr>
              <p:spPr>
                <a:xfrm>
                  <a:off x="4969837" y="2039877"/>
                  <a:ext cx="411048" cy="472777"/>
                </a:xfrm>
                <a:custGeom>
                  <a:avLst/>
                  <a:gdLst/>
                  <a:ahLst/>
                  <a:cxnLst/>
                  <a:rect l="l" t="t" r="r" b="b"/>
                  <a:pathLst>
                    <a:path w="20876" h="24011" extrusionOk="0">
                      <a:moveTo>
                        <a:pt x="10438" y="648"/>
                      </a:moveTo>
                      <a:lnTo>
                        <a:pt x="20274" y="6326"/>
                      </a:lnTo>
                      <a:lnTo>
                        <a:pt x="20274" y="17684"/>
                      </a:lnTo>
                      <a:lnTo>
                        <a:pt x="10438" y="23363"/>
                      </a:lnTo>
                      <a:lnTo>
                        <a:pt x="602" y="17684"/>
                      </a:lnTo>
                      <a:lnTo>
                        <a:pt x="602" y="6326"/>
                      </a:lnTo>
                      <a:lnTo>
                        <a:pt x="10438" y="648"/>
                      </a:lnTo>
                      <a:close/>
                      <a:moveTo>
                        <a:pt x="10438" y="0"/>
                      </a:moveTo>
                      <a:cubicBezTo>
                        <a:pt x="10387" y="0"/>
                        <a:pt x="10335" y="14"/>
                        <a:pt x="10289" y="41"/>
                      </a:cubicBezTo>
                      <a:lnTo>
                        <a:pt x="152" y="5893"/>
                      </a:lnTo>
                      <a:cubicBezTo>
                        <a:pt x="59" y="5947"/>
                        <a:pt x="1" y="6045"/>
                        <a:pt x="2" y="6153"/>
                      </a:cubicBezTo>
                      <a:lnTo>
                        <a:pt x="2" y="17858"/>
                      </a:lnTo>
                      <a:cubicBezTo>
                        <a:pt x="1" y="17965"/>
                        <a:pt x="59" y="18064"/>
                        <a:pt x="152" y="18117"/>
                      </a:cubicBezTo>
                      <a:lnTo>
                        <a:pt x="10289" y="23970"/>
                      </a:lnTo>
                      <a:cubicBezTo>
                        <a:pt x="10334" y="23997"/>
                        <a:pt x="10386" y="24010"/>
                        <a:pt x="10438" y="24010"/>
                      </a:cubicBezTo>
                      <a:cubicBezTo>
                        <a:pt x="10492" y="24010"/>
                        <a:pt x="10543" y="23997"/>
                        <a:pt x="10589" y="23970"/>
                      </a:cubicBezTo>
                      <a:lnTo>
                        <a:pt x="20725" y="18117"/>
                      </a:lnTo>
                      <a:cubicBezTo>
                        <a:pt x="20819" y="18064"/>
                        <a:pt x="20876" y="17965"/>
                        <a:pt x="20876" y="17858"/>
                      </a:cubicBezTo>
                      <a:lnTo>
                        <a:pt x="20876" y="6153"/>
                      </a:lnTo>
                      <a:cubicBezTo>
                        <a:pt x="20876" y="6045"/>
                        <a:pt x="20819" y="5947"/>
                        <a:pt x="20725" y="5893"/>
                      </a:cubicBezTo>
                      <a:lnTo>
                        <a:pt x="10589" y="41"/>
                      </a:lnTo>
                      <a:cubicBezTo>
                        <a:pt x="10542" y="14"/>
                        <a:pt x="10490" y="0"/>
                        <a:pt x="1043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2">
                  <a:extLst>
                    <a:ext uri="{FF2B5EF4-FFF2-40B4-BE49-F238E27FC236}">
                      <a16:creationId xmlns:a16="http://schemas.microsoft.com/office/drawing/2014/main" id="{5BD55737-D780-34E2-D807-CE45C4884665}"/>
                    </a:ext>
                  </a:extLst>
                </p:cNvPr>
                <p:cNvSpPr/>
                <p:nvPr/>
              </p:nvSpPr>
              <p:spPr>
                <a:xfrm>
                  <a:off x="5169454" y="1661730"/>
                  <a:ext cx="11853" cy="271171"/>
                </a:xfrm>
                <a:custGeom>
                  <a:avLst/>
                  <a:gdLst/>
                  <a:ahLst/>
                  <a:cxnLst/>
                  <a:rect l="l" t="t" r="r" b="b"/>
                  <a:pathLst>
                    <a:path w="602" h="13772" extrusionOk="0">
                      <a:moveTo>
                        <a:pt x="300" y="0"/>
                      </a:moveTo>
                      <a:cubicBezTo>
                        <a:pt x="137" y="0"/>
                        <a:pt x="4" y="131"/>
                        <a:pt x="0" y="294"/>
                      </a:cubicBezTo>
                      <a:lnTo>
                        <a:pt x="0" y="13472"/>
                      </a:lnTo>
                      <a:cubicBezTo>
                        <a:pt x="0" y="13638"/>
                        <a:pt x="134" y="13772"/>
                        <a:pt x="300" y="13772"/>
                      </a:cubicBezTo>
                      <a:cubicBezTo>
                        <a:pt x="466" y="13772"/>
                        <a:pt x="600" y="13638"/>
                        <a:pt x="601" y="13472"/>
                      </a:cubicBezTo>
                      <a:lnTo>
                        <a:pt x="601" y="294"/>
                      </a:lnTo>
                      <a:cubicBezTo>
                        <a:pt x="598" y="131"/>
                        <a:pt x="464"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2">
                  <a:extLst>
                    <a:ext uri="{FF2B5EF4-FFF2-40B4-BE49-F238E27FC236}">
                      <a16:creationId xmlns:a16="http://schemas.microsoft.com/office/drawing/2014/main" id="{1D21545E-79B1-67EF-0F7D-75B8FBA024D5}"/>
                    </a:ext>
                  </a:extLst>
                </p:cNvPr>
                <p:cNvSpPr/>
                <p:nvPr/>
              </p:nvSpPr>
              <p:spPr>
                <a:xfrm>
                  <a:off x="5124325" y="1603625"/>
                  <a:ext cx="102093" cy="102093"/>
                </a:xfrm>
                <a:custGeom>
                  <a:avLst/>
                  <a:gdLst/>
                  <a:ahLst/>
                  <a:cxnLst/>
                  <a:rect l="l" t="t" r="r" b="b"/>
                  <a:pathLst>
                    <a:path w="5185" h="5185" extrusionOk="0">
                      <a:moveTo>
                        <a:pt x="2592" y="0"/>
                      </a:moveTo>
                      <a:cubicBezTo>
                        <a:pt x="1161" y="0"/>
                        <a:pt x="0" y="1161"/>
                        <a:pt x="0" y="2592"/>
                      </a:cubicBezTo>
                      <a:cubicBezTo>
                        <a:pt x="0" y="4023"/>
                        <a:pt x="1161" y="5184"/>
                        <a:pt x="2592" y="5184"/>
                      </a:cubicBezTo>
                      <a:cubicBezTo>
                        <a:pt x="4023" y="5184"/>
                        <a:pt x="5184" y="4023"/>
                        <a:pt x="5184" y="2592"/>
                      </a:cubicBezTo>
                      <a:cubicBezTo>
                        <a:pt x="5184" y="1161"/>
                        <a:pt x="4023" y="0"/>
                        <a:pt x="259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2">
                  <a:extLst>
                    <a:ext uri="{FF2B5EF4-FFF2-40B4-BE49-F238E27FC236}">
                      <a16:creationId xmlns:a16="http://schemas.microsoft.com/office/drawing/2014/main" id="{405A32C6-2272-2640-0748-10A9D6C90AAB}"/>
                    </a:ext>
                  </a:extLst>
                </p:cNvPr>
                <p:cNvSpPr/>
                <p:nvPr/>
              </p:nvSpPr>
              <p:spPr>
                <a:xfrm>
                  <a:off x="5118418" y="1597718"/>
                  <a:ext cx="113926" cy="113926"/>
                </a:xfrm>
                <a:custGeom>
                  <a:avLst/>
                  <a:gdLst/>
                  <a:ahLst/>
                  <a:cxnLst/>
                  <a:rect l="l" t="t" r="r" b="b"/>
                  <a:pathLst>
                    <a:path w="5786" h="5786" extrusionOk="0">
                      <a:moveTo>
                        <a:pt x="2892" y="602"/>
                      </a:moveTo>
                      <a:cubicBezTo>
                        <a:pt x="4156" y="602"/>
                        <a:pt x="5184" y="1629"/>
                        <a:pt x="5184" y="2893"/>
                      </a:cubicBezTo>
                      <a:cubicBezTo>
                        <a:pt x="5184" y="4156"/>
                        <a:pt x="4156" y="5184"/>
                        <a:pt x="2892" y="5184"/>
                      </a:cubicBezTo>
                      <a:cubicBezTo>
                        <a:pt x="1630" y="5184"/>
                        <a:pt x="602" y="4156"/>
                        <a:pt x="602" y="2893"/>
                      </a:cubicBezTo>
                      <a:cubicBezTo>
                        <a:pt x="602" y="1629"/>
                        <a:pt x="1630" y="602"/>
                        <a:pt x="2892" y="602"/>
                      </a:cubicBezTo>
                      <a:close/>
                      <a:moveTo>
                        <a:pt x="2892" y="0"/>
                      </a:moveTo>
                      <a:cubicBezTo>
                        <a:pt x="1298" y="0"/>
                        <a:pt x="0" y="1299"/>
                        <a:pt x="0" y="2893"/>
                      </a:cubicBezTo>
                      <a:cubicBezTo>
                        <a:pt x="0" y="4488"/>
                        <a:pt x="1298" y="5785"/>
                        <a:pt x="2892" y="5785"/>
                      </a:cubicBezTo>
                      <a:cubicBezTo>
                        <a:pt x="4487" y="5785"/>
                        <a:pt x="5785" y="4488"/>
                        <a:pt x="5785" y="2893"/>
                      </a:cubicBezTo>
                      <a:cubicBezTo>
                        <a:pt x="5785" y="1298"/>
                        <a:pt x="4487" y="0"/>
                        <a:pt x="289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2">
                  <a:extLst>
                    <a:ext uri="{FF2B5EF4-FFF2-40B4-BE49-F238E27FC236}">
                      <a16:creationId xmlns:a16="http://schemas.microsoft.com/office/drawing/2014/main" id="{C7AFA73E-5662-C8F6-B9AE-1341142466E7}"/>
                    </a:ext>
                  </a:extLst>
                </p:cNvPr>
                <p:cNvSpPr/>
                <p:nvPr/>
              </p:nvSpPr>
              <p:spPr>
                <a:xfrm>
                  <a:off x="5169375" y="2612108"/>
                  <a:ext cx="11991" cy="271427"/>
                </a:xfrm>
                <a:custGeom>
                  <a:avLst/>
                  <a:gdLst/>
                  <a:ahLst/>
                  <a:cxnLst/>
                  <a:rect l="l" t="t" r="r" b="b"/>
                  <a:pathLst>
                    <a:path w="609" h="13785" extrusionOk="0">
                      <a:moveTo>
                        <a:pt x="304" y="0"/>
                      </a:moveTo>
                      <a:cubicBezTo>
                        <a:pt x="136" y="0"/>
                        <a:pt x="1" y="139"/>
                        <a:pt x="4" y="307"/>
                      </a:cubicBezTo>
                      <a:lnTo>
                        <a:pt x="4" y="13485"/>
                      </a:lnTo>
                      <a:cubicBezTo>
                        <a:pt x="4" y="13651"/>
                        <a:pt x="138" y="13785"/>
                        <a:pt x="304" y="13785"/>
                      </a:cubicBezTo>
                      <a:cubicBezTo>
                        <a:pt x="470" y="13785"/>
                        <a:pt x="605" y="13651"/>
                        <a:pt x="605" y="13485"/>
                      </a:cubicBezTo>
                      <a:lnTo>
                        <a:pt x="605" y="307"/>
                      </a:lnTo>
                      <a:cubicBezTo>
                        <a:pt x="609" y="139"/>
                        <a:pt x="473" y="0"/>
                        <a:pt x="30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2">
                  <a:extLst>
                    <a:ext uri="{FF2B5EF4-FFF2-40B4-BE49-F238E27FC236}">
                      <a16:creationId xmlns:a16="http://schemas.microsoft.com/office/drawing/2014/main" id="{1DF897F8-A5C2-648D-DAC9-106369725767}"/>
                    </a:ext>
                  </a:extLst>
                </p:cNvPr>
                <p:cNvSpPr/>
                <p:nvPr/>
              </p:nvSpPr>
              <p:spPr>
                <a:xfrm>
                  <a:off x="5124325" y="2839409"/>
                  <a:ext cx="106090" cy="102093"/>
                </a:xfrm>
                <a:custGeom>
                  <a:avLst/>
                  <a:gdLst/>
                  <a:ahLst/>
                  <a:cxnLst/>
                  <a:rect l="l" t="t" r="r" b="b"/>
                  <a:pathLst>
                    <a:path w="5388" h="5185" extrusionOk="0">
                      <a:moveTo>
                        <a:pt x="2592" y="1"/>
                      </a:moveTo>
                      <a:cubicBezTo>
                        <a:pt x="1161" y="1"/>
                        <a:pt x="0" y="1162"/>
                        <a:pt x="0" y="2593"/>
                      </a:cubicBezTo>
                      <a:cubicBezTo>
                        <a:pt x="0" y="3641"/>
                        <a:pt x="632" y="4586"/>
                        <a:pt x="1601" y="4988"/>
                      </a:cubicBezTo>
                      <a:cubicBezTo>
                        <a:pt x="1921" y="5120"/>
                        <a:pt x="2258" y="5185"/>
                        <a:pt x="2591" y="5185"/>
                      </a:cubicBezTo>
                      <a:cubicBezTo>
                        <a:pt x="3266" y="5185"/>
                        <a:pt x="3929" y="4922"/>
                        <a:pt x="4425" y="4426"/>
                      </a:cubicBezTo>
                      <a:cubicBezTo>
                        <a:pt x="5166" y="3685"/>
                        <a:pt x="5388" y="2569"/>
                        <a:pt x="4987" y="1602"/>
                      </a:cubicBezTo>
                      <a:cubicBezTo>
                        <a:pt x="4585" y="633"/>
                        <a:pt x="3640" y="1"/>
                        <a:pt x="259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2">
                  <a:extLst>
                    <a:ext uri="{FF2B5EF4-FFF2-40B4-BE49-F238E27FC236}">
                      <a16:creationId xmlns:a16="http://schemas.microsoft.com/office/drawing/2014/main" id="{CCF962C8-B53A-4E44-57C0-A035C428D204}"/>
                    </a:ext>
                  </a:extLst>
                </p:cNvPr>
                <p:cNvSpPr/>
                <p:nvPr/>
              </p:nvSpPr>
              <p:spPr>
                <a:xfrm>
                  <a:off x="5118418" y="2833502"/>
                  <a:ext cx="113926" cy="113926"/>
                </a:xfrm>
                <a:custGeom>
                  <a:avLst/>
                  <a:gdLst/>
                  <a:ahLst/>
                  <a:cxnLst/>
                  <a:rect l="l" t="t" r="r" b="b"/>
                  <a:pathLst>
                    <a:path w="5786" h="5786" extrusionOk="0">
                      <a:moveTo>
                        <a:pt x="2892" y="602"/>
                      </a:moveTo>
                      <a:cubicBezTo>
                        <a:pt x="4156" y="602"/>
                        <a:pt x="5184" y="1629"/>
                        <a:pt x="5184" y="2893"/>
                      </a:cubicBezTo>
                      <a:cubicBezTo>
                        <a:pt x="5184" y="4157"/>
                        <a:pt x="4156" y="5185"/>
                        <a:pt x="2892" y="5185"/>
                      </a:cubicBezTo>
                      <a:cubicBezTo>
                        <a:pt x="1630" y="5185"/>
                        <a:pt x="602" y="4157"/>
                        <a:pt x="602" y="2893"/>
                      </a:cubicBezTo>
                      <a:cubicBezTo>
                        <a:pt x="602" y="1629"/>
                        <a:pt x="1630" y="602"/>
                        <a:pt x="2892" y="602"/>
                      </a:cubicBezTo>
                      <a:close/>
                      <a:moveTo>
                        <a:pt x="2892" y="1"/>
                      </a:moveTo>
                      <a:cubicBezTo>
                        <a:pt x="1298" y="1"/>
                        <a:pt x="0" y="1298"/>
                        <a:pt x="0" y="2893"/>
                      </a:cubicBezTo>
                      <a:cubicBezTo>
                        <a:pt x="0" y="4487"/>
                        <a:pt x="1298" y="5786"/>
                        <a:pt x="2892" y="5786"/>
                      </a:cubicBezTo>
                      <a:cubicBezTo>
                        <a:pt x="4487" y="5786"/>
                        <a:pt x="5785" y="4487"/>
                        <a:pt x="5785" y="2893"/>
                      </a:cubicBezTo>
                      <a:cubicBezTo>
                        <a:pt x="5785" y="1298"/>
                        <a:pt x="4487" y="1"/>
                        <a:pt x="289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2">
                  <a:extLst>
                    <a:ext uri="{FF2B5EF4-FFF2-40B4-BE49-F238E27FC236}">
                      <a16:creationId xmlns:a16="http://schemas.microsoft.com/office/drawing/2014/main" id="{3A1AA71C-C591-0F13-4434-85088FE71F69}"/>
                    </a:ext>
                  </a:extLst>
                </p:cNvPr>
                <p:cNvSpPr/>
                <p:nvPr/>
              </p:nvSpPr>
              <p:spPr>
                <a:xfrm>
                  <a:off x="4866130" y="2095698"/>
                  <a:ext cx="116092" cy="71258"/>
                </a:xfrm>
                <a:custGeom>
                  <a:avLst/>
                  <a:gdLst/>
                  <a:ahLst/>
                  <a:cxnLst/>
                  <a:rect l="l" t="t" r="r" b="b"/>
                  <a:pathLst>
                    <a:path w="5896" h="3619" extrusionOk="0">
                      <a:moveTo>
                        <a:pt x="343" y="0"/>
                      </a:moveTo>
                      <a:cubicBezTo>
                        <a:pt x="240" y="0"/>
                        <a:pt x="139" y="54"/>
                        <a:pt x="83" y="151"/>
                      </a:cubicBezTo>
                      <a:cubicBezTo>
                        <a:pt x="0" y="295"/>
                        <a:pt x="49" y="478"/>
                        <a:pt x="193" y="561"/>
                      </a:cubicBezTo>
                      <a:lnTo>
                        <a:pt x="5419" y="3579"/>
                      </a:lnTo>
                      <a:cubicBezTo>
                        <a:pt x="5465" y="3605"/>
                        <a:pt x="5516" y="3618"/>
                        <a:pt x="5569" y="3618"/>
                      </a:cubicBezTo>
                      <a:cubicBezTo>
                        <a:pt x="5570" y="3618"/>
                        <a:pt x="5571" y="3618"/>
                        <a:pt x="5572" y="3618"/>
                      </a:cubicBezTo>
                      <a:cubicBezTo>
                        <a:pt x="5707" y="3618"/>
                        <a:pt x="5824" y="3527"/>
                        <a:pt x="5860" y="3396"/>
                      </a:cubicBezTo>
                      <a:cubicBezTo>
                        <a:pt x="5895" y="3265"/>
                        <a:pt x="5837" y="3126"/>
                        <a:pt x="5720" y="3058"/>
                      </a:cubicBezTo>
                      <a:lnTo>
                        <a:pt x="493" y="41"/>
                      </a:lnTo>
                      <a:cubicBezTo>
                        <a:pt x="446" y="13"/>
                        <a:pt x="394" y="0"/>
                        <a:pt x="34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2">
                  <a:extLst>
                    <a:ext uri="{FF2B5EF4-FFF2-40B4-BE49-F238E27FC236}">
                      <a16:creationId xmlns:a16="http://schemas.microsoft.com/office/drawing/2014/main" id="{D92A8B6A-8FFC-3746-0D22-3AFD5394F617}"/>
                    </a:ext>
                  </a:extLst>
                </p:cNvPr>
                <p:cNvSpPr/>
                <p:nvPr/>
              </p:nvSpPr>
              <p:spPr>
                <a:xfrm>
                  <a:off x="4978048" y="2272061"/>
                  <a:ext cx="403704" cy="127079"/>
                </a:xfrm>
                <a:custGeom>
                  <a:avLst/>
                  <a:gdLst/>
                  <a:ahLst/>
                  <a:cxnLst/>
                  <a:rect l="l" t="t" r="r" b="b"/>
                  <a:pathLst>
                    <a:path w="20503" h="6454" extrusionOk="0">
                      <a:moveTo>
                        <a:pt x="10462" y="0"/>
                      </a:moveTo>
                      <a:cubicBezTo>
                        <a:pt x="10411" y="0"/>
                        <a:pt x="10359" y="13"/>
                        <a:pt x="10313" y="40"/>
                      </a:cubicBezTo>
                      <a:lnTo>
                        <a:pt x="176" y="5893"/>
                      </a:lnTo>
                      <a:cubicBezTo>
                        <a:pt x="58" y="5961"/>
                        <a:pt x="0" y="6100"/>
                        <a:pt x="36" y="6231"/>
                      </a:cubicBezTo>
                      <a:cubicBezTo>
                        <a:pt x="71" y="6362"/>
                        <a:pt x="190" y="6454"/>
                        <a:pt x="326" y="6454"/>
                      </a:cubicBezTo>
                      <a:cubicBezTo>
                        <a:pt x="380" y="6454"/>
                        <a:pt x="431" y="6440"/>
                        <a:pt x="476" y="6414"/>
                      </a:cubicBezTo>
                      <a:lnTo>
                        <a:pt x="10460" y="650"/>
                      </a:lnTo>
                      <a:lnTo>
                        <a:pt x="20004" y="6324"/>
                      </a:lnTo>
                      <a:cubicBezTo>
                        <a:pt x="20053" y="6353"/>
                        <a:pt x="20106" y="6367"/>
                        <a:pt x="20159" y="6367"/>
                      </a:cubicBezTo>
                      <a:cubicBezTo>
                        <a:pt x="20261" y="6367"/>
                        <a:pt x="20362" y="6315"/>
                        <a:pt x="20418" y="6220"/>
                      </a:cubicBezTo>
                      <a:cubicBezTo>
                        <a:pt x="20502" y="6076"/>
                        <a:pt x="20455" y="5892"/>
                        <a:pt x="20311" y="5807"/>
                      </a:cubicBezTo>
                      <a:lnTo>
                        <a:pt x="10616" y="43"/>
                      </a:lnTo>
                      <a:cubicBezTo>
                        <a:pt x="10569" y="14"/>
                        <a:pt x="10515" y="0"/>
                        <a:pt x="1046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2">
                  <a:extLst>
                    <a:ext uri="{FF2B5EF4-FFF2-40B4-BE49-F238E27FC236}">
                      <a16:creationId xmlns:a16="http://schemas.microsoft.com/office/drawing/2014/main" id="{398FF9BC-0C6E-FCD3-2033-70F591966015}"/>
                    </a:ext>
                  </a:extLst>
                </p:cNvPr>
                <p:cNvSpPr/>
                <p:nvPr/>
              </p:nvSpPr>
              <p:spPr>
                <a:xfrm>
                  <a:off x="5178059" y="2039739"/>
                  <a:ext cx="12011" cy="244176"/>
                </a:xfrm>
                <a:custGeom>
                  <a:avLst/>
                  <a:gdLst/>
                  <a:ahLst/>
                  <a:cxnLst/>
                  <a:rect l="l" t="t" r="r" b="b"/>
                  <a:pathLst>
                    <a:path w="610" h="12401" extrusionOk="0">
                      <a:moveTo>
                        <a:pt x="304" y="1"/>
                      </a:moveTo>
                      <a:cubicBezTo>
                        <a:pt x="136" y="1"/>
                        <a:pt x="1" y="139"/>
                        <a:pt x="4" y="308"/>
                      </a:cubicBezTo>
                      <a:lnTo>
                        <a:pt x="4" y="12099"/>
                      </a:lnTo>
                      <a:cubicBezTo>
                        <a:pt x="4" y="12265"/>
                        <a:pt x="138" y="12400"/>
                        <a:pt x="304" y="12400"/>
                      </a:cubicBezTo>
                      <a:cubicBezTo>
                        <a:pt x="470" y="12400"/>
                        <a:pt x="604" y="12265"/>
                        <a:pt x="605" y="12100"/>
                      </a:cubicBezTo>
                      <a:lnTo>
                        <a:pt x="605" y="308"/>
                      </a:lnTo>
                      <a:cubicBezTo>
                        <a:pt x="609" y="139"/>
                        <a:pt x="473" y="1"/>
                        <a:pt x="30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1" name="Google Shape;481;p32">
                <a:extLst>
                  <a:ext uri="{FF2B5EF4-FFF2-40B4-BE49-F238E27FC236}">
                    <a16:creationId xmlns:a16="http://schemas.microsoft.com/office/drawing/2014/main" id="{F5F091EC-189E-2D81-2657-3B55437DB0F3}"/>
                  </a:ext>
                </a:extLst>
              </p:cNvPr>
              <p:cNvGrpSpPr/>
              <p:nvPr/>
            </p:nvGrpSpPr>
            <p:grpSpPr>
              <a:xfrm>
                <a:off x="5312187" y="1140950"/>
                <a:ext cx="627501" cy="773285"/>
                <a:chOff x="5312187" y="1140950"/>
                <a:chExt cx="627501" cy="773285"/>
              </a:xfrm>
            </p:grpSpPr>
            <p:sp>
              <p:nvSpPr>
                <p:cNvPr id="482" name="Google Shape;482;p32">
                  <a:extLst>
                    <a:ext uri="{FF2B5EF4-FFF2-40B4-BE49-F238E27FC236}">
                      <a16:creationId xmlns:a16="http://schemas.microsoft.com/office/drawing/2014/main" id="{BCB01BCA-D22A-3C46-621B-1BA212F73A69}"/>
                    </a:ext>
                  </a:extLst>
                </p:cNvPr>
                <p:cNvSpPr/>
                <p:nvPr/>
              </p:nvSpPr>
              <p:spPr>
                <a:xfrm>
                  <a:off x="5791166" y="1140969"/>
                  <a:ext cx="148404" cy="11853"/>
                </a:xfrm>
                <a:custGeom>
                  <a:avLst/>
                  <a:gdLst/>
                  <a:ahLst/>
                  <a:cxnLst/>
                  <a:rect l="l" t="t" r="r" b="b"/>
                  <a:pathLst>
                    <a:path w="7537" h="602" extrusionOk="0">
                      <a:moveTo>
                        <a:pt x="294" y="0"/>
                      </a:moveTo>
                      <a:cubicBezTo>
                        <a:pt x="131" y="4"/>
                        <a:pt x="0" y="136"/>
                        <a:pt x="0" y="300"/>
                      </a:cubicBezTo>
                      <a:cubicBezTo>
                        <a:pt x="0" y="464"/>
                        <a:pt x="131" y="596"/>
                        <a:pt x="294" y="601"/>
                      </a:cubicBezTo>
                      <a:lnTo>
                        <a:pt x="7242" y="601"/>
                      </a:lnTo>
                      <a:cubicBezTo>
                        <a:pt x="7406" y="596"/>
                        <a:pt x="7536" y="464"/>
                        <a:pt x="7536" y="300"/>
                      </a:cubicBezTo>
                      <a:cubicBezTo>
                        <a:pt x="7536" y="136"/>
                        <a:pt x="7406" y="4"/>
                        <a:pt x="724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2">
                  <a:extLst>
                    <a:ext uri="{FF2B5EF4-FFF2-40B4-BE49-F238E27FC236}">
                      <a16:creationId xmlns:a16="http://schemas.microsoft.com/office/drawing/2014/main" id="{BDA2470A-5F0B-0F0D-3EAB-F345BA361B14}"/>
                    </a:ext>
                  </a:extLst>
                </p:cNvPr>
                <p:cNvSpPr/>
                <p:nvPr/>
              </p:nvSpPr>
              <p:spPr>
                <a:xfrm>
                  <a:off x="5448875" y="1140950"/>
                  <a:ext cx="297142" cy="11873"/>
                </a:xfrm>
                <a:custGeom>
                  <a:avLst/>
                  <a:gdLst/>
                  <a:ahLst/>
                  <a:cxnLst/>
                  <a:rect l="l" t="t" r="r" b="b"/>
                  <a:pathLst>
                    <a:path w="15091" h="603" extrusionOk="0">
                      <a:moveTo>
                        <a:pt x="299" y="1"/>
                      </a:moveTo>
                      <a:cubicBezTo>
                        <a:pt x="134" y="1"/>
                        <a:pt x="0" y="136"/>
                        <a:pt x="0" y="301"/>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1"/>
                      </a:cubicBezTo>
                      <a:cubicBezTo>
                        <a:pt x="15090" y="136"/>
                        <a:pt x="14956" y="1"/>
                        <a:pt x="14792" y="1"/>
                      </a:cubicBezTo>
                      <a:cubicBezTo>
                        <a:pt x="14789" y="1"/>
                        <a:pt x="14786" y="1"/>
                        <a:pt x="14783" y="1"/>
                      </a:cubicBezTo>
                      <a:lnTo>
                        <a:pt x="307"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2">
                  <a:extLst>
                    <a:ext uri="{FF2B5EF4-FFF2-40B4-BE49-F238E27FC236}">
                      <a16:creationId xmlns:a16="http://schemas.microsoft.com/office/drawing/2014/main" id="{52857A2D-E090-530A-4824-B9F5CDC097C6}"/>
                    </a:ext>
                  </a:extLst>
                </p:cNvPr>
                <p:cNvSpPr/>
                <p:nvPr/>
              </p:nvSpPr>
              <p:spPr>
                <a:xfrm>
                  <a:off x="5312305" y="1140969"/>
                  <a:ext cx="85711" cy="11853"/>
                </a:xfrm>
                <a:custGeom>
                  <a:avLst/>
                  <a:gdLst/>
                  <a:ahLst/>
                  <a:cxnLst/>
                  <a:rect l="l" t="t" r="r" b="b"/>
                  <a:pathLst>
                    <a:path w="4353" h="602" extrusionOk="0">
                      <a:moveTo>
                        <a:pt x="294" y="0"/>
                      </a:moveTo>
                      <a:cubicBezTo>
                        <a:pt x="131" y="4"/>
                        <a:pt x="0" y="136"/>
                        <a:pt x="0" y="300"/>
                      </a:cubicBezTo>
                      <a:cubicBezTo>
                        <a:pt x="0" y="464"/>
                        <a:pt x="131" y="596"/>
                        <a:pt x="294" y="601"/>
                      </a:cubicBezTo>
                      <a:lnTo>
                        <a:pt x="4059" y="601"/>
                      </a:lnTo>
                      <a:cubicBezTo>
                        <a:pt x="4222" y="596"/>
                        <a:pt x="4353" y="464"/>
                        <a:pt x="4353" y="300"/>
                      </a:cubicBezTo>
                      <a:cubicBezTo>
                        <a:pt x="4353" y="136"/>
                        <a:pt x="4222" y="4"/>
                        <a:pt x="40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2">
                  <a:extLst>
                    <a:ext uri="{FF2B5EF4-FFF2-40B4-BE49-F238E27FC236}">
                      <a16:creationId xmlns:a16="http://schemas.microsoft.com/office/drawing/2014/main" id="{6A4A1CE5-857F-5EF3-00A0-50E4A69B1328}"/>
                    </a:ext>
                  </a:extLst>
                </p:cNvPr>
                <p:cNvSpPr/>
                <p:nvPr/>
              </p:nvSpPr>
              <p:spPr>
                <a:xfrm>
                  <a:off x="5568590" y="1198267"/>
                  <a:ext cx="370979" cy="11873"/>
                </a:xfrm>
                <a:custGeom>
                  <a:avLst/>
                  <a:gdLst/>
                  <a:ahLst/>
                  <a:cxnLst/>
                  <a:rect l="l" t="t" r="r" b="b"/>
                  <a:pathLst>
                    <a:path w="18841" h="603" extrusionOk="0">
                      <a:moveTo>
                        <a:pt x="301" y="1"/>
                      </a:moveTo>
                      <a:cubicBezTo>
                        <a:pt x="135" y="1"/>
                        <a:pt x="0" y="135"/>
                        <a:pt x="0" y="301"/>
                      </a:cubicBezTo>
                      <a:cubicBezTo>
                        <a:pt x="0" y="468"/>
                        <a:pt x="135" y="602"/>
                        <a:pt x="301" y="602"/>
                      </a:cubicBezTo>
                      <a:cubicBezTo>
                        <a:pt x="303" y="602"/>
                        <a:pt x="305" y="602"/>
                        <a:pt x="307" y="602"/>
                      </a:cubicBezTo>
                      <a:lnTo>
                        <a:pt x="18546" y="602"/>
                      </a:lnTo>
                      <a:cubicBezTo>
                        <a:pt x="18710" y="598"/>
                        <a:pt x="18840" y="464"/>
                        <a:pt x="18840" y="301"/>
                      </a:cubicBezTo>
                      <a:cubicBezTo>
                        <a:pt x="18840" y="138"/>
                        <a:pt x="18710" y="4"/>
                        <a:pt x="18546" y="1"/>
                      </a:cubicBezTo>
                      <a:lnTo>
                        <a:pt x="307"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2">
                  <a:extLst>
                    <a:ext uri="{FF2B5EF4-FFF2-40B4-BE49-F238E27FC236}">
                      <a16:creationId xmlns:a16="http://schemas.microsoft.com/office/drawing/2014/main" id="{73E95F85-2A52-6CF4-BC04-3EE8E9486F73}"/>
                    </a:ext>
                  </a:extLst>
                </p:cNvPr>
                <p:cNvSpPr/>
                <p:nvPr/>
              </p:nvSpPr>
              <p:spPr>
                <a:xfrm>
                  <a:off x="5312325" y="1198267"/>
                  <a:ext cx="137259" cy="11873"/>
                </a:xfrm>
                <a:custGeom>
                  <a:avLst/>
                  <a:gdLst/>
                  <a:ahLst/>
                  <a:cxnLst/>
                  <a:rect l="l" t="t" r="r" b="b"/>
                  <a:pathLst>
                    <a:path w="6971" h="603" extrusionOk="0">
                      <a:moveTo>
                        <a:pt x="6669" y="1"/>
                      </a:moveTo>
                      <a:cubicBezTo>
                        <a:pt x="6667" y="1"/>
                        <a:pt x="6665" y="1"/>
                        <a:pt x="6663" y="1"/>
                      </a:cubicBezTo>
                      <a:lnTo>
                        <a:pt x="293" y="1"/>
                      </a:lnTo>
                      <a:cubicBezTo>
                        <a:pt x="131" y="4"/>
                        <a:pt x="0" y="138"/>
                        <a:pt x="0" y="301"/>
                      </a:cubicBezTo>
                      <a:cubicBezTo>
                        <a:pt x="0" y="464"/>
                        <a:pt x="131" y="598"/>
                        <a:pt x="293" y="602"/>
                      </a:cubicBezTo>
                      <a:lnTo>
                        <a:pt x="6663" y="602"/>
                      </a:lnTo>
                      <a:cubicBezTo>
                        <a:pt x="6665" y="602"/>
                        <a:pt x="6667" y="602"/>
                        <a:pt x="6669" y="602"/>
                      </a:cubicBezTo>
                      <a:cubicBezTo>
                        <a:pt x="6836" y="602"/>
                        <a:pt x="6971" y="468"/>
                        <a:pt x="6971" y="301"/>
                      </a:cubicBezTo>
                      <a:cubicBezTo>
                        <a:pt x="6971" y="135"/>
                        <a:pt x="6836" y="1"/>
                        <a:pt x="66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2">
                  <a:extLst>
                    <a:ext uri="{FF2B5EF4-FFF2-40B4-BE49-F238E27FC236}">
                      <a16:creationId xmlns:a16="http://schemas.microsoft.com/office/drawing/2014/main" id="{138D61F1-0161-CC76-7DC3-BA83BE4EDC57}"/>
                    </a:ext>
                  </a:extLst>
                </p:cNvPr>
                <p:cNvSpPr/>
                <p:nvPr/>
              </p:nvSpPr>
              <p:spPr>
                <a:xfrm>
                  <a:off x="5865003" y="1263776"/>
                  <a:ext cx="74566" cy="11873"/>
                </a:xfrm>
                <a:custGeom>
                  <a:avLst/>
                  <a:gdLst/>
                  <a:ahLst/>
                  <a:cxnLst/>
                  <a:rect l="l" t="t" r="r" b="b"/>
                  <a:pathLst>
                    <a:path w="3787" h="603" extrusionOk="0">
                      <a:moveTo>
                        <a:pt x="299" y="1"/>
                      </a:moveTo>
                      <a:cubicBezTo>
                        <a:pt x="135" y="1"/>
                        <a:pt x="1" y="135"/>
                        <a:pt x="1" y="301"/>
                      </a:cubicBezTo>
                      <a:cubicBezTo>
                        <a:pt x="1" y="467"/>
                        <a:pt x="136" y="602"/>
                        <a:pt x="301" y="602"/>
                      </a:cubicBezTo>
                      <a:cubicBezTo>
                        <a:pt x="303" y="602"/>
                        <a:pt x="305" y="602"/>
                        <a:pt x="308" y="602"/>
                      </a:cubicBezTo>
                      <a:lnTo>
                        <a:pt x="3492" y="602"/>
                      </a:lnTo>
                      <a:cubicBezTo>
                        <a:pt x="3656" y="597"/>
                        <a:pt x="3786" y="464"/>
                        <a:pt x="3786" y="301"/>
                      </a:cubicBezTo>
                      <a:cubicBezTo>
                        <a:pt x="3786" y="137"/>
                        <a:pt x="3656" y="4"/>
                        <a:pt x="3492" y="1"/>
                      </a:cubicBezTo>
                      <a:lnTo>
                        <a:pt x="308"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2">
                  <a:extLst>
                    <a:ext uri="{FF2B5EF4-FFF2-40B4-BE49-F238E27FC236}">
                      <a16:creationId xmlns:a16="http://schemas.microsoft.com/office/drawing/2014/main" id="{9ECBA2F7-A1FF-27BC-AAD6-5BA881E29348}"/>
                    </a:ext>
                  </a:extLst>
                </p:cNvPr>
                <p:cNvSpPr/>
                <p:nvPr/>
              </p:nvSpPr>
              <p:spPr>
                <a:xfrm>
                  <a:off x="5688542" y="1263776"/>
                  <a:ext cx="137003" cy="11853"/>
                </a:xfrm>
                <a:custGeom>
                  <a:avLst/>
                  <a:gdLst/>
                  <a:ahLst/>
                  <a:cxnLst/>
                  <a:rect l="l" t="t" r="r" b="b"/>
                  <a:pathLst>
                    <a:path w="6958" h="602" extrusionOk="0">
                      <a:moveTo>
                        <a:pt x="294" y="1"/>
                      </a:moveTo>
                      <a:cubicBezTo>
                        <a:pt x="131" y="4"/>
                        <a:pt x="0" y="137"/>
                        <a:pt x="0" y="301"/>
                      </a:cubicBezTo>
                      <a:cubicBezTo>
                        <a:pt x="0" y="464"/>
                        <a:pt x="131" y="597"/>
                        <a:pt x="294" y="602"/>
                      </a:cubicBezTo>
                      <a:lnTo>
                        <a:pt x="6664" y="602"/>
                      </a:lnTo>
                      <a:cubicBezTo>
                        <a:pt x="6827" y="597"/>
                        <a:pt x="6958" y="464"/>
                        <a:pt x="6958" y="301"/>
                      </a:cubicBezTo>
                      <a:cubicBezTo>
                        <a:pt x="6958" y="137"/>
                        <a:pt x="6827" y="4"/>
                        <a:pt x="66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2">
                  <a:extLst>
                    <a:ext uri="{FF2B5EF4-FFF2-40B4-BE49-F238E27FC236}">
                      <a16:creationId xmlns:a16="http://schemas.microsoft.com/office/drawing/2014/main" id="{EFA3CD29-4276-A934-5B96-09EBC1C0B4B8}"/>
                    </a:ext>
                  </a:extLst>
                </p:cNvPr>
                <p:cNvSpPr/>
                <p:nvPr/>
              </p:nvSpPr>
              <p:spPr>
                <a:xfrm>
                  <a:off x="5312325" y="1263776"/>
                  <a:ext cx="302576" cy="11873"/>
                </a:xfrm>
                <a:custGeom>
                  <a:avLst/>
                  <a:gdLst/>
                  <a:ahLst/>
                  <a:cxnLst/>
                  <a:rect l="l" t="t" r="r" b="b"/>
                  <a:pathLst>
                    <a:path w="15367" h="603" extrusionOk="0">
                      <a:moveTo>
                        <a:pt x="15068" y="1"/>
                      </a:moveTo>
                      <a:cubicBezTo>
                        <a:pt x="15065" y="1"/>
                        <a:pt x="15062" y="1"/>
                        <a:pt x="15059" y="1"/>
                      </a:cubicBezTo>
                      <a:lnTo>
                        <a:pt x="293" y="1"/>
                      </a:lnTo>
                      <a:cubicBezTo>
                        <a:pt x="131" y="4"/>
                        <a:pt x="0" y="137"/>
                        <a:pt x="0" y="301"/>
                      </a:cubicBezTo>
                      <a:cubicBezTo>
                        <a:pt x="0" y="464"/>
                        <a:pt x="131" y="597"/>
                        <a:pt x="293" y="602"/>
                      </a:cubicBezTo>
                      <a:lnTo>
                        <a:pt x="15059" y="602"/>
                      </a:lnTo>
                      <a:cubicBezTo>
                        <a:pt x="15062" y="602"/>
                        <a:pt x="15064" y="602"/>
                        <a:pt x="15066" y="602"/>
                      </a:cubicBezTo>
                      <a:cubicBezTo>
                        <a:pt x="15231" y="602"/>
                        <a:pt x="15366" y="467"/>
                        <a:pt x="15366" y="301"/>
                      </a:cubicBezTo>
                      <a:cubicBezTo>
                        <a:pt x="15366" y="135"/>
                        <a:pt x="15232" y="1"/>
                        <a:pt x="150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2">
                  <a:extLst>
                    <a:ext uri="{FF2B5EF4-FFF2-40B4-BE49-F238E27FC236}">
                      <a16:creationId xmlns:a16="http://schemas.microsoft.com/office/drawing/2014/main" id="{E74272CD-1862-AE86-A240-B42F398FB658}"/>
                    </a:ext>
                  </a:extLst>
                </p:cNvPr>
                <p:cNvSpPr/>
                <p:nvPr/>
              </p:nvSpPr>
              <p:spPr>
                <a:xfrm>
                  <a:off x="5608600" y="1329265"/>
                  <a:ext cx="331087" cy="11853"/>
                </a:xfrm>
                <a:custGeom>
                  <a:avLst/>
                  <a:gdLst/>
                  <a:ahLst/>
                  <a:cxnLst/>
                  <a:rect l="l" t="t" r="r" b="b"/>
                  <a:pathLst>
                    <a:path w="16815" h="602" extrusionOk="0">
                      <a:moveTo>
                        <a:pt x="302" y="1"/>
                      </a:moveTo>
                      <a:cubicBezTo>
                        <a:pt x="136" y="1"/>
                        <a:pt x="1" y="136"/>
                        <a:pt x="1" y="302"/>
                      </a:cubicBezTo>
                      <a:cubicBezTo>
                        <a:pt x="1" y="468"/>
                        <a:pt x="136" y="602"/>
                        <a:pt x="302" y="602"/>
                      </a:cubicBezTo>
                      <a:lnTo>
                        <a:pt x="16514" y="602"/>
                      </a:lnTo>
                      <a:cubicBezTo>
                        <a:pt x="16680" y="602"/>
                        <a:pt x="16814" y="468"/>
                        <a:pt x="16814" y="302"/>
                      </a:cubicBezTo>
                      <a:cubicBezTo>
                        <a:pt x="16814" y="136"/>
                        <a:pt x="16680" y="1"/>
                        <a:pt x="165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2">
                  <a:extLst>
                    <a:ext uri="{FF2B5EF4-FFF2-40B4-BE49-F238E27FC236}">
                      <a16:creationId xmlns:a16="http://schemas.microsoft.com/office/drawing/2014/main" id="{E577E1DE-798C-BD3E-8406-E2087C117490}"/>
                    </a:ext>
                  </a:extLst>
                </p:cNvPr>
                <p:cNvSpPr/>
                <p:nvPr/>
              </p:nvSpPr>
              <p:spPr>
                <a:xfrm>
                  <a:off x="5312187" y="1329265"/>
                  <a:ext cx="239864" cy="11853"/>
                </a:xfrm>
                <a:custGeom>
                  <a:avLst/>
                  <a:gdLst/>
                  <a:ahLst/>
                  <a:cxnLst/>
                  <a:rect l="l" t="t" r="r" b="b"/>
                  <a:pathLst>
                    <a:path w="12182" h="602" extrusionOk="0">
                      <a:moveTo>
                        <a:pt x="300" y="1"/>
                      </a:moveTo>
                      <a:cubicBezTo>
                        <a:pt x="134" y="1"/>
                        <a:pt x="0" y="136"/>
                        <a:pt x="0" y="302"/>
                      </a:cubicBezTo>
                      <a:cubicBezTo>
                        <a:pt x="0" y="468"/>
                        <a:pt x="134" y="602"/>
                        <a:pt x="300" y="602"/>
                      </a:cubicBezTo>
                      <a:lnTo>
                        <a:pt x="11882" y="602"/>
                      </a:lnTo>
                      <a:cubicBezTo>
                        <a:pt x="12048" y="602"/>
                        <a:pt x="12182" y="468"/>
                        <a:pt x="12182" y="302"/>
                      </a:cubicBezTo>
                      <a:cubicBezTo>
                        <a:pt x="12182" y="136"/>
                        <a:pt x="12048" y="1"/>
                        <a:pt x="1188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2">
                  <a:extLst>
                    <a:ext uri="{FF2B5EF4-FFF2-40B4-BE49-F238E27FC236}">
                      <a16:creationId xmlns:a16="http://schemas.microsoft.com/office/drawing/2014/main" id="{19C23EA0-69BB-9FB4-7696-E6F7FA1EC2D5}"/>
                    </a:ext>
                  </a:extLst>
                </p:cNvPr>
                <p:cNvSpPr/>
                <p:nvPr/>
              </p:nvSpPr>
              <p:spPr>
                <a:xfrm>
                  <a:off x="5791166" y="1394773"/>
                  <a:ext cx="148404" cy="11853"/>
                </a:xfrm>
                <a:custGeom>
                  <a:avLst/>
                  <a:gdLst/>
                  <a:ahLst/>
                  <a:cxnLst/>
                  <a:rect l="l" t="t" r="r" b="b"/>
                  <a:pathLst>
                    <a:path w="7537" h="602" extrusionOk="0">
                      <a:moveTo>
                        <a:pt x="294" y="1"/>
                      </a:moveTo>
                      <a:cubicBezTo>
                        <a:pt x="131" y="4"/>
                        <a:pt x="0" y="137"/>
                        <a:pt x="0" y="300"/>
                      </a:cubicBezTo>
                      <a:cubicBezTo>
                        <a:pt x="0" y="464"/>
                        <a:pt x="131" y="598"/>
                        <a:pt x="294" y="602"/>
                      </a:cubicBezTo>
                      <a:lnTo>
                        <a:pt x="7242" y="602"/>
                      </a:lnTo>
                      <a:cubicBezTo>
                        <a:pt x="7406" y="598"/>
                        <a:pt x="7536" y="464"/>
                        <a:pt x="7536" y="300"/>
                      </a:cubicBezTo>
                      <a:cubicBezTo>
                        <a:pt x="7536" y="137"/>
                        <a:pt x="7406" y="4"/>
                        <a:pt x="72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2">
                  <a:extLst>
                    <a:ext uri="{FF2B5EF4-FFF2-40B4-BE49-F238E27FC236}">
                      <a16:creationId xmlns:a16="http://schemas.microsoft.com/office/drawing/2014/main" id="{081D22F2-2285-BD39-EDCC-D06FE5BC45F0}"/>
                    </a:ext>
                  </a:extLst>
                </p:cNvPr>
                <p:cNvSpPr/>
                <p:nvPr/>
              </p:nvSpPr>
              <p:spPr>
                <a:xfrm>
                  <a:off x="5448875" y="1394773"/>
                  <a:ext cx="297142" cy="11853"/>
                </a:xfrm>
                <a:custGeom>
                  <a:avLst/>
                  <a:gdLst/>
                  <a:ahLst/>
                  <a:cxnLst/>
                  <a:rect l="l" t="t" r="r" b="b"/>
                  <a:pathLst>
                    <a:path w="15091" h="602" extrusionOk="0">
                      <a:moveTo>
                        <a:pt x="301" y="0"/>
                      </a:moveTo>
                      <a:cubicBezTo>
                        <a:pt x="135" y="0"/>
                        <a:pt x="0" y="134"/>
                        <a:pt x="0" y="300"/>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0"/>
                      </a:cubicBezTo>
                      <a:cubicBezTo>
                        <a:pt x="15090" y="134"/>
                        <a:pt x="14955" y="0"/>
                        <a:pt x="14789" y="0"/>
                      </a:cubicBezTo>
                      <a:cubicBezTo>
                        <a:pt x="14787" y="0"/>
                        <a:pt x="14785" y="0"/>
                        <a:pt x="14783" y="1"/>
                      </a:cubicBezTo>
                      <a:lnTo>
                        <a:pt x="307" y="1"/>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2">
                  <a:extLst>
                    <a:ext uri="{FF2B5EF4-FFF2-40B4-BE49-F238E27FC236}">
                      <a16:creationId xmlns:a16="http://schemas.microsoft.com/office/drawing/2014/main" id="{A0C71C06-D6BC-C3E6-2F95-0CCB336CCA8D}"/>
                    </a:ext>
                  </a:extLst>
                </p:cNvPr>
                <p:cNvSpPr/>
                <p:nvPr/>
              </p:nvSpPr>
              <p:spPr>
                <a:xfrm>
                  <a:off x="5312305" y="1394773"/>
                  <a:ext cx="85711" cy="11853"/>
                </a:xfrm>
                <a:custGeom>
                  <a:avLst/>
                  <a:gdLst/>
                  <a:ahLst/>
                  <a:cxnLst/>
                  <a:rect l="l" t="t" r="r" b="b"/>
                  <a:pathLst>
                    <a:path w="4353" h="602" extrusionOk="0">
                      <a:moveTo>
                        <a:pt x="294" y="1"/>
                      </a:moveTo>
                      <a:cubicBezTo>
                        <a:pt x="131" y="4"/>
                        <a:pt x="0" y="137"/>
                        <a:pt x="0" y="300"/>
                      </a:cubicBezTo>
                      <a:cubicBezTo>
                        <a:pt x="0" y="464"/>
                        <a:pt x="131" y="598"/>
                        <a:pt x="294" y="602"/>
                      </a:cubicBezTo>
                      <a:lnTo>
                        <a:pt x="4059" y="602"/>
                      </a:lnTo>
                      <a:cubicBezTo>
                        <a:pt x="4222" y="598"/>
                        <a:pt x="4353" y="464"/>
                        <a:pt x="4353" y="300"/>
                      </a:cubicBezTo>
                      <a:cubicBezTo>
                        <a:pt x="4353" y="137"/>
                        <a:pt x="4222" y="4"/>
                        <a:pt x="40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2">
                  <a:extLst>
                    <a:ext uri="{FF2B5EF4-FFF2-40B4-BE49-F238E27FC236}">
                      <a16:creationId xmlns:a16="http://schemas.microsoft.com/office/drawing/2014/main" id="{B50C8578-4DFA-59B8-C775-42074C07C174}"/>
                    </a:ext>
                  </a:extLst>
                </p:cNvPr>
                <p:cNvSpPr/>
                <p:nvPr/>
              </p:nvSpPr>
              <p:spPr>
                <a:xfrm>
                  <a:off x="5568590" y="1452091"/>
                  <a:ext cx="370979" cy="11834"/>
                </a:xfrm>
                <a:custGeom>
                  <a:avLst/>
                  <a:gdLst/>
                  <a:ahLst/>
                  <a:cxnLst/>
                  <a:rect l="l" t="t" r="r" b="b"/>
                  <a:pathLst>
                    <a:path w="18841" h="601" extrusionOk="0">
                      <a:moveTo>
                        <a:pt x="299" y="0"/>
                      </a:moveTo>
                      <a:cubicBezTo>
                        <a:pt x="134" y="0"/>
                        <a:pt x="0" y="135"/>
                        <a:pt x="0" y="300"/>
                      </a:cubicBezTo>
                      <a:cubicBezTo>
                        <a:pt x="0" y="466"/>
                        <a:pt x="134" y="600"/>
                        <a:pt x="299" y="600"/>
                      </a:cubicBezTo>
                      <a:cubicBezTo>
                        <a:pt x="302" y="600"/>
                        <a:pt x="305" y="600"/>
                        <a:pt x="307" y="600"/>
                      </a:cubicBezTo>
                      <a:lnTo>
                        <a:pt x="18546" y="600"/>
                      </a:lnTo>
                      <a:cubicBezTo>
                        <a:pt x="18710" y="597"/>
                        <a:pt x="18840" y="464"/>
                        <a:pt x="18840" y="300"/>
                      </a:cubicBezTo>
                      <a:cubicBezTo>
                        <a:pt x="18840" y="137"/>
                        <a:pt x="18710" y="4"/>
                        <a:pt x="18546" y="0"/>
                      </a:cubicBezTo>
                      <a:lnTo>
                        <a:pt x="307" y="0"/>
                      </a:lnTo>
                      <a:cubicBezTo>
                        <a:pt x="305" y="0"/>
                        <a:pt x="302" y="0"/>
                        <a:pt x="29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2">
                  <a:extLst>
                    <a:ext uri="{FF2B5EF4-FFF2-40B4-BE49-F238E27FC236}">
                      <a16:creationId xmlns:a16="http://schemas.microsoft.com/office/drawing/2014/main" id="{B1D352F0-F9FD-70A8-6F12-66BF798127AB}"/>
                    </a:ext>
                  </a:extLst>
                </p:cNvPr>
                <p:cNvSpPr/>
                <p:nvPr/>
              </p:nvSpPr>
              <p:spPr>
                <a:xfrm>
                  <a:off x="5312325" y="1452091"/>
                  <a:ext cx="137259" cy="11834"/>
                </a:xfrm>
                <a:custGeom>
                  <a:avLst/>
                  <a:gdLst/>
                  <a:ahLst/>
                  <a:cxnLst/>
                  <a:rect l="l" t="t" r="r" b="b"/>
                  <a:pathLst>
                    <a:path w="6971" h="601" extrusionOk="0">
                      <a:moveTo>
                        <a:pt x="6671" y="0"/>
                      </a:moveTo>
                      <a:cubicBezTo>
                        <a:pt x="6668" y="0"/>
                        <a:pt x="6665" y="0"/>
                        <a:pt x="6663" y="0"/>
                      </a:cubicBezTo>
                      <a:lnTo>
                        <a:pt x="293" y="0"/>
                      </a:lnTo>
                      <a:cubicBezTo>
                        <a:pt x="131" y="4"/>
                        <a:pt x="0" y="137"/>
                        <a:pt x="0" y="300"/>
                      </a:cubicBezTo>
                      <a:cubicBezTo>
                        <a:pt x="0" y="464"/>
                        <a:pt x="131" y="597"/>
                        <a:pt x="293" y="600"/>
                      </a:cubicBezTo>
                      <a:lnTo>
                        <a:pt x="6663" y="600"/>
                      </a:lnTo>
                      <a:cubicBezTo>
                        <a:pt x="6665" y="600"/>
                        <a:pt x="6668" y="600"/>
                        <a:pt x="6671" y="600"/>
                      </a:cubicBezTo>
                      <a:cubicBezTo>
                        <a:pt x="6837" y="600"/>
                        <a:pt x="6971" y="466"/>
                        <a:pt x="6971" y="300"/>
                      </a:cubicBezTo>
                      <a:cubicBezTo>
                        <a:pt x="6971" y="135"/>
                        <a:pt x="6837" y="0"/>
                        <a:pt x="667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2">
                  <a:extLst>
                    <a:ext uri="{FF2B5EF4-FFF2-40B4-BE49-F238E27FC236}">
                      <a16:creationId xmlns:a16="http://schemas.microsoft.com/office/drawing/2014/main" id="{D4A35613-5263-9D7A-03D4-03588E3EBAF6}"/>
                    </a:ext>
                  </a:extLst>
                </p:cNvPr>
                <p:cNvSpPr/>
                <p:nvPr/>
              </p:nvSpPr>
              <p:spPr>
                <a:xfrm>
                  <a:off x="5865003" y="1517560"/>
                  <a:ext cx="74566" cy="11873"/>
                </a:xfrm>
                <a:custGeom>
                  <a:avLst/>
                  <a:gdLst/>
                  <a:ahLst/>
                  <a:cxnLst/>
                  <a:rect l="l" t="t" r="r" b="b"/>
                  <a:pathLst>
                    <a:path w="3787" h="603" extrusionOk="0">
                      <a:moveTo>
                        <a:pt x="301" y="1"/>
                      </a:moveTo>
                      <a:cubicBezTo>
                        <a:pt x="136" y="1"/>
                        <a:pt x="1" y="135"/>
                        <a:pt x="1" y="301"/>
                      </a:cubicBezTo>
                      <a:cubicBezTo>
                        <a:pt x="1" y="468"/>
                        <a:pt x="136" y="602"/>
                        <a:pt x="301" y="602"/>
                      </a:cubicBezTo>
                      <a:cubicBezTo>
                        <a:pt x="303" y="602"/>
                        <a:pt x="305" y="602"/>
                        <a:pt x="308" y="602"/>
                      </a:cubicBezTo>
                      <a:lnTo>
                        <a:pt x="3492" y="602"/>
                      </a:lnTo>
                      <a:cubicBezTo>
                        <a:pt x="3656" y="599"/>
                        <a:pt x="3786" y="465"/>
                        <a:pt x="3786" y="301"/>
                      </a:cubicBezTo>
                      <a:cubicBezTo>
                        <a:pt x="3786" y="139"/>
                        <a:pt x="3656" y="5"/>
                        <a:pt x="3492"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2">
                  <a:extLst>
                    <a:ext uri="{FF2B5EF4-FFF2-40B4-BE49-F238E27FC236}">
                      <a16:creationId xmlns:a16="http://schemas.microsoft.com/office/drawing/2014/main" id="{6F4B2829-D64D-488B-134F-00FDD0DA24A9}"/>
                    </a:ext>
                  </a:extLst>
                </p:cNvPr>
                <p:cNvSpPr/>
                <p:nvPr/>
              </p:nvSpPr>
              <p:spPr>
                <a:xfrm>
                  <a:off x="5688542" y="1517580"/>
                  <a:ext cx="137003" cy="11853"/>
                </a:xfrm>
                <a:custGeom>
                  <a:avLst/>
                  <a:gdLst/>
                  <a:ahLst/>
                  <a:cxnLst/>
                  <a:rect l="l" t="t" r="r" b="b"/>
                  <a:pathLst>
                    <a:path w="6958" h="602" extrusionOk="0">
                      <a:moveTo>
                        <a:pt x="294" y="0"/>
                      </a:moveTo>
                      <a:cubicBezTo>
                        <a:pt x="131" y="4"/>
                        <a:pt x="0" y="138"/>
                        <a:pt x="0" y="300"/>
                      </a:cubicBezTo>
                      <a:cubicBezTo>
                        <a:pt x="0" y="464"/>
                        <a:pt x="131" y="598"/>
                        <a:pt x="294" y="601"/>
                      </a:cubicBezTo>
                      <a:lnTo>
                        <a:pt x="6664" y="601"/>
                      </a:lnTo>
                      <a:cubicBezTo>
                        <a:pt x="6827" y="598"/>
                        <a:pt x="6958" y="464"/>
                        <a:pt x="6958" y="300"/>
                      </a:cubicBezTo>
                      <a:cubicBezTo>
                        <a:pt x="6958" y="138"/>
                        <a:pt x="6827" y="4"/>
                        <a:pt x="66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2">
                  <a:extLst>
                    <a:ext uri="{FF2B5EF4-FFF2-40B4-BE49-F238E27FC236}">
                      <a16:creationId xmlns:a16="http://schemas.microsoft.com/office/drawing/2014/main" id="{0981E1E0-0364-592F-7E5D-8AC276966C2F}"/>
                    </a:ext>
                  </a:extLst>
                </p:cNvPr>
                <p:cNvSpPr/>
                <p:nvPr/>
              </p:nvSpPr>
              <p:spPr>
                <a:xfrm>
                  <a:off x="5312325" y="1517560"/>
                  <a:ext cx="302576" cy="11873"/>
                </a:xfrm>
                <a:custGeom>
                  <a:avLst/>
                  <a:gdLst/>
                  <a:ahLst/>
                  <a:cxnLst/>
                  <a:rect l="l" t="t" r="r" b="b"/>
                  <a:pathLst>
                    <a:path w="15367" h="603" extrusionOk="0">
                      <a:moveTo>
                        <a:pt x="15066" y="1"/>
                      </a:moveTo>
                      <a:cubicBezTo>
                        <a:pt x="15064" y="1"/>
                        <a:pt x="15062" y="1"/>
                        <a:pt x="15059" y="1"/>
                      </a:cubicBezTo>
                      <a:lnTo>
                        <a:pt x="293" y="1"/>
                      </a:lnTo>
                      <a:cubicBezTo>
                        <a:pt x="131" y="5"/>
                        <a:pt x="0" y="139"/>
                        <a:pt x="0" y="301"/>
                      </a:cubicBezTo>
                      <a:cubicBezTo>
                        <a:pt x="0" y="465"/>
                        <a:pt x="131" y="599"/>
                        <a:pt x="293" y="602"/>
                      </a:cubicBezTo>
                      <a:lnTo>
                        <a:pt x="15059" y="602"/>
                      </a:lnTo>
                      <a:cubicBezTo>
                        <a:pt x="15062" y="602"/>
                        <a:pt x="15064" y="602"/>
                        <a:pt x="15066" y="602"/>
                      </a:cubicBezTo>
                      <a:cubicBezTo>
                        <a:pt x="15231" y="602"/>
                        <a:pt x="15366" y="468"/>
                        <a:pt x="15366" y="301"/>
                      </a:cubicBezTo>
                      <a:cubicBezTo>
                        <a:pt x="15366" y="135"/>
                        <a:pt x="15231" y="1"/>
                        <a:pt x="1506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2">
                  <a:extLst>
                    <a:ext uri="{FF2B5EF4-FFF2-40B4-BE49-F238E27FC236}">
                      <a16:creationId xmlns:a16="http://schemas.microsoft.com/office/drawing/2014/main" id="{89C6647C-B850-B807-3775-74C126741C00}"/>
                    </a:ext>
                  </a:extLst>
                </p:cNvPr>
                <p:cNvSpPr/>
                <p:nvPr/>
              </p:nvSpPr>
              <p:spPr>
                <a:xfrm>
                  <a:off x="5608600" y="1583049"/>
                  <a:ext cx="331087" cy="11853"/>
                </a:xfrm>
                <a:custGeom>
                  <a:avLst/>
                  <a:gdLst/>
                  <a:ahLst/>
                  <a:cxnLst/>
                  <a:rect l="l" t="t" r="r" b="b"/>
                  <a:pathLst>
                    <a:path w="16815" h="602" extrusionOk="0">
                      <a:moveTo>
                        <a:pt x="302" y="1"/>
                      </a:moveTo>
                      <a:cubicBezTo>
                        <a:pt x="136" y="1"/>
                        <a:pt x="1" y="135"/>
                        <a:pt x="1" y="302"/>
                      </a:cubicBezTo>
                      <a:cubicBezTo>
                        <a:pt x="1" y="468"/>
                        <a:pt x="136" y="602"/>
                        <a:pt x="302" y="602"/>
                      </a:cubicBezTo>
                      <a:lnTo>
                        <a:pt x="16514" y="602"/>
                      </a:lnTo>
                      <a:cubicBezTo>
                        <a:pt x="16680" y="602"/>
                        <a:pt x="16814" y="468"/>
                        <a:pt x="16814" y="302"/>
                      </a:cubicBezTo>
                      <a:cubicBezTo>
                        <a:pt x="16814" y="135"/>
                        <a:pt x="16680" y="1"/>
                        <a:pt x="165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2">
                  <a:extLst>
                    <a:ext uri="{FF2B5EF4-FFF2-40B4-BE49-F238E27FC236}">
                      <a16:creationId xmlns:a16="http://schemas.microsoft.com/office/drawing/2014/main" id="{3925E73A-A214-C6DB-BC13-165654B315CB}"/>
                    </a:ext>
                  </a:extLst>
                </p:cNvPr>
                <p:cNvSpPr/>
                <p:nvPr/>
              </p:nvSpPr>
              <p:spPr>
                <a:xfrm>
                  <a:off x="5312187" y="1583049"/>
                  <a:ext cx="239864" cy="11853"/>
                </a:xfrm>
                <a:custGeom>
                  <a:avLst/>
                  <a:gdLst/>
                  <a:ahLst/>
                  <a:cxnLst/>
                  <a:rect l="l" t="t" r="r" b="b"/>
                  <a:pathLst>
                    <a:path w="12182" h="602" extrusionOk="0">
                      <a:moveTo>
                        <a:pt x="300" y="1"/>
                      </a:moveTo>
                      <a:cubicBezTo>
                        <a:pt x="134" y="1"/>
                        <a:pt x="0" y="135"/>
                        <a:pt x="0" y="302"/>
                      </a:cubicBezTo>
                      <a:cubicBezTo>
                        <a:pt x="0" y="468"/>
                        <a:pt x="134" y="602"/>
                        <a:pt x="300" y="602"/>
                      </a:cubicBezTo>
                      <a:lnTo>
                        <a:pt x="11882" y="602"/>
                      </a:lnTo>
                      <a:cubicBezTo>
                        <a:pt x="12048" y="602"/>
                        <a:pt x="12182" y="468"/>
                        <a:pt x="12182" y="302"/>
                      </a:cubicBezTo>
                      <a:cubicBezTo>
                        <a:pt x="12182" y="135"/>
                        <a:pt x="12048" y="1"/>
                        <a:pt x="1188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2">
                  <a:extLst>
                    <a:ext uri="{FF2B5EF4-FFF2-40B4-BE49-F238E27FC236}">
                      <a16:creationId xmlns:a16="http://schemas.microsoft.com/office/drawing/2014/main" id="{1D4C1ADC-6D9D-9817-AD8C-BE7AB86A0343}"/>
                    </a:ext>
                  </a:extLst>
                </p:cNvPr>
                <p:cNvSpPr/>
                <p:nvPr/>
              </p:nvSpPr>
              <p:spPr>
                <a:xfrm>
                  <a:off x="5791166" y="1648558"/>
                  <a:ext cx="148404" cy="11853"/>
                </a:xfrm>
                <a:custGeom>
                  <a:avLst/>
                  <a:gdLst/>
                  <a:ahLst/>
                  <a:cxnLst/>
                  <a:rect l="l" t="t" r="r" b="b"/>
                  <a:pathLst>
                    <a:path w="7537" h="602" extrusionOk="0">
                      <a:moveTo>
                        <a:pt x="294" y="1"/>
                      </a:moveTo>
                      <a:cubicBezTo>
                        <a:pt x="131" y="4"/>
                        <a:pt x="0" y="138"/>
                        <a:pt x="0" y="302"/>
                      </a:cubicBezTo>
                      <a:cubicBezTo>
                        <a:pt x="0" y="464"/>
                        <a:pt x="131" y="598"/>
                        <a:pt x="294" y="602"/>
                      </a:cubicBezTo>
                      <a:lnTo>
                        <a:pt x="7242" y="602"/>
                      </a:lnTo>
                      <a:cubicBezTo>
                        <a:pt x="7406" y="598"/>
                        <a:pt x="7536" y="464"/>
                        <a:pt x="7536" y="302"/>
                      </a:cubicBezTo>
                      <a:cubicBezTo>
                        <a:pt x="7536" y="138"/>
                        <a:pt x="7406" y="4"/>
                        <a:pt x="72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2">
                  <a:extLst>
                    <a:ext uri="{FF2B5EF4-FFF2-40B4-BE49-F238E27FC236}">
                      <a16:creationId xmlns:a16="http://schemas.microsoft.com/office/drawing/2014/main" id="{A044035C-9900-C685-2958-A7ED9B6534B3}"/>
                    </a:ext>
                  </a:extLst>
                </p:cNvPr>
                <p:cNvSpPr/>
                <p:nvPr/>
              </p:nvSpPr>
              <p:spPr>
                <a:xfrm>
                  <a:off x="5448875" y="1648558"/>
                  <a:ext cx="297142" cy="11853"/>
                </a:xfrm>
                <a:custGeom>
                  <a:avLst/>
                  <a:gdLst/>
                  <a:ahLst/>
                  <a:cxnLst/>
                  <a:rect l="l" t="t" r="r" b="b"/>
                  <a:pathLst>
                    <a:path w="15091" h="602" extrusionOk="0">
                      <a:moveTo>
                        <a:pt x="301" y="1"/>
                      </a:moveTo>
                      <a:cubicBezTo>
                        <a:pt x="135" y="1"/>
                        <a:pt x="0" y="135"/>
                        <a:pt x="0" y="302"/>
                      </a:cubicBezTo>
                      <a:cubicBezTo>
                        <a:pt x="0" y="468"/>
                        <a:pt x="135" y="602"/>
                        <a:pt x="301" y="602"/>
                      </a:cubicBezTo>
                      <a:cubicBezTo>
                        <a:pt x="303" y="602"/>
                        <a:pt x="305" y="602"/>
                        <a:pt x="307" y="602"/>
                      </a:cubicBezTo>
                      <a:lnTo>
                        <a:pt x="14783" y="602"/>
                      </a:lnTo>
                      <a:cubicBezTo>
                        <a:pt x="14785" y="602"/>
                        <a:pt x="14787" y="602"/>
                        <a:pt x="14789" y="602"/>
                      </a:cubicBezTo>
                      <a:cubicBezTo>
                        <a:pt x="14955" y="602"/>
                        <a:pt x="15090" y="468"/>
                        <a:pt x="15090" y="302"/>
                      </a:cubicBezTo>
                      <a:cubicBezTo>
                        <a:pt x="15090" y="135"/>
                        <a:pt x="14955" y="1"/>
                        <a:pt x="14789" y="1"/>
                      </a:cubicBezTo>
                      <a:cubicBezTo>
                        <a:pt x="14787" y="1"/>
                        <a:pt x="14785" y="1"/>
                        <a:pt x="14783" y="1"/>
                      </a:cubicBezTo>
                      <a:lnTo>
                        <a:pt x="307"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2">
                  <a:extLst>
                    <a:ext uri="{FF2B5EF4-FFF2-40B4-BE49-F238E27FC236}">
                      <a16:creationId xmlns:a16="http://schemas.microsoft.com/office/drawing/2014/main" id="{A9F3B433-C393-27AE-7A21-094220457F2D}"/>
                    </a:ext>
                  </a:extLst>
                </p:cNvPr>
                <p:cNvSpPr/>
                <p:nvPr/>
              </p:nvSpPr>
              <p:spPr>
                <a:xfrm>
                  <a:off x="5312305" y="1648558"/>
                  <a:ext cx="85711" cy="11853"/>
                </a:xfrm>
                <a:custGeom>
                  <a:avLst/>
                  <a:gdLst/>
                  <a:ahLst/>
                  <a:cxnLst/>
                  <a:rect l="l" t="t" r="r" b="b"/>
                  <a:pathLst>
                    <a:path w="4353" h="602" extrusionOk="0">
                      <a:moveTo>
                        <a:pt x="294" y="1"/>
                      </a:moveTo>
                      <a:cubicBezTo>
                        <a:pt x="131" y="4"/>
                        <a:pt x="0" y="138"/>
                        <a:pt x="0" y="302"/>
                      </a:cubicBezTo>
                      <a:cubicBezTo>
                        <a:pt x="0" y="464"/>
                        <a:pt x="131" y="598"/>
                        <a:pt x="294" y="602"/>
                      </a:cubicBezTo>
                      <a:lnTo>
                        <a:pt x="4059" y="602"/>
                      </a:lnTo>
                      <a:cubicBezTo>
                        <a:pt x="4222" y="598"/>
                        <a:pt x="4353" y="464"/>
                        <a:pt x="4353" y="302"/>
                      </a:cubicBezTo>
                      <a:cubicBezTo>
                        <a:pt x="4353" y="138"/>
                        <a:pt x="4222" y="4"/>
                        <a:pt x="40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2">
                  <a:extLst>
                    <a:ext uri="{FF2B5EF4-FFF2-40B4-BE49-F238E27FC236}">
                      <a16:creationId xmlns:a16="http://schemas.microsoft.com/office/drawing/2014/main" id="{DDEB060E-01A8-7251-6C6C-21E55959ABF6}"/>
                    </a:ext>
                  </a:extLst>
                </p:cNvPr>
                <p:cNvSpPr/>
                <p:nvPr/>
              </p:nvSpPr>
              <p:spPr>
                <a:xfrm>
                  <a:off x="5568590" y="1705875"/>
                  <a:ext cx="370979" cy="11853"/>
                </a:xfrm>
                <a:custGeom>
                  <a:avLst/>
                  <a:gdLst/>
                  <a:ahLst/>
                  <a:cxnLst/>
                  <a:rect l="l" t="t" r="r" b="b"/>
                  <a:pathLst>
                    <a:path w="18841" h="602" extrusionOk="0">
                      <a:moveTo>
                        <a:pt x="301" y="0"/>
                      </a:moveTo>
                      <a:cubicBezTo>
                        <a:pt x="135" y="0"/>
                        <a:pt x="0" y="134"/>
                        <a:pt x="0" y="300"/>
                      </a:cubicBezTo>
                      <a:cubicBezTo>
                        <a:pt x="0" y="468"/>
                        <a:pt x="135" y="602"/>
                        <a:pt x="301" y="602"/>
                      </a:cubicBezTo>
                      <a:cubicBezTo>
                        <a:pt x="303" y="602"/>
                        <a:pt x="305" y="602"/>
                        <a:pt x="307" y="602"/>
                      </a:cubicBezTo>
                      <a:lnTo>
                        <a:pt x="18546" y="602"/>
                      </a:lnTo>
                      <a:cubicBezTo>
                        <a:pt x="18710" y="598"/>
                        <a:pt x="18840" y="464"/>
                        <a:pt x="18840" y="300"/>
                      </a:cubicBezTo>
                      <a:cubicBezTo>
                        <a:pt x="18840" y="138"/>
                        <a:pt x="18710" y="4"/>
                        <a:pt x="18546" y="1"/>
                      </a:cubicBezTo>
                      <a:lnTo>
                        <a:pt x="307" y="1"/>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2">
                  <a:extLst>
                    <a:ext uri="{FF2B5EF4-FFF2-40B4-BE49-F238E27FC236}">
                      <a16:creationId xmlns:a16="http://schemas.microsoft.com/office/drawing/2014/main" id="{D4DEA628-1529-44B2-7EA0-6390877116DF}"/>
                    </a:ext>
                  </a:extLst>
                </p:cNvPr>
                <p:cNvSpPr/>
                <p:nvPr/>
              </p:nvSpPr>
              <p:spPr>
                <a:xfrm>
                  <a:off x="5312325" y="1705875"/>
                  <a:ext cx="137259" cy="11853"/>
                </a:xfrm>
                <a:custGeom>
                  <a:avLst/>
                  <a:gdLst/>
                  <a:ahLst/>
                  <a:cxnLst/>
                  <a:rect l="l" t="t" r="r" b="b"/>
                  <a:pathLst>
                    <a:path w="6971" h="602" extrusionOk="0">
                      <a:moveTo>
                        <a:pt x="6669" y="0"/>
                      </a:moveTo>
                      <a:cubicBezTo>
                        <a:pt x="6667" y="0"/>
                        <a:pt x="6665" y="0"/>
                        <a:pt x="6663" y="1"/>
                      </a:cubicBezTo>
                      <a:lnTo>
                        <a:pt x="293" y="1"/>
                      </a:lnTo>
                      <a:cubicBezTo>
                        <a:pt x="131" y="4"/>
                        <a:pt x="0" y="138"/>
                        <a:pt x="0" y="300"/>
                      </a:cubicBezTo>
                      <a:cubicBezTo>
                        <a:pt x="0" y="464"/>
                        <a:pt x="131" y="598"/>
                        <a:pt x="293" y="602"/>
                      </a:cubicBezTo>
                      <a:lnTo>
                        <a:pt x="6663" y="602"/>
                      </a:lnTo>
                      <a:cubicBezTo>
                        <a:pt x="6665" y="602"/>
                        <a:pt x="6667" y="602"/>
                        <a:pt x="6669" y="602"/>
                      </a:cubicBezTo>
                      <a:cubicBezTo>
                        <a:pt x="6836" y="602"/>
                        <a:pt x="6971" y="468"/>
                        <a:pt x="6971" y="300"/>
                      </a:cubicBezTo>
                      <a:cubicBezTo>
                        <a:pt x="6971" y="134"/>
                        <a:pt x="6836" y="0"/>
                        <a:pt x="666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2">
                  <a:extLst>
                    <a:ext uri="{FF2B5EF4-FFF2-40B4-BE49-F238E27FC236}">
                      <a16:creationId xmlns:a16="http://schemas.microsoft.com/office/drawing/2014/main" id="{F482BBE2-F42E-0297-BC84-95F056A19056}"/>
                    </a:ext>
                  </a:extLst>
                </p:cNvPr>
                <p:cNvSpPr/>
                <p:nvPr/>
              </p:nvSpPr>
              <p:spPr>
                <a:xfrm>
                  <a:off x="5865003" y="1771364"/>
                  <a:ext cx="74566" cy="11853"/>
                </a:xfrm>
                <a:custGeom>
                  <a:avLst/>
                  <a:gdLst/>
                  <a:ahLst/>
                  <a:cxnLst/>
                  <a:rect l="l" t="t" r="r" b="b"/>
                  <a:pathLst>
                    <a:path w="3787" h="602" extrusionOk="0">
                      <a:moveTo>
                        <a:pt x="301" y="0"/>
                      </a:moveTo>
                      <a:cubicBezTo>
                        <a:pt x="136" y="0"/>
                        <a:pt x="1" y="135"/>
                        <a:pt x="1" y="301"/>
                      </a:cubicBezTo>
                      <a:cubicBezTo>
                        <a:pt x="1" y="468"/>
                        <a:pt x="136" y="601"/>
                        <a:pt x="301" y="601"/>
                      </a:cubicBezTo>
                      <a:cubicBezTo>
                        <a:pt x="303" y="601"/>
                        <a:pt x="305" y="601"/>
                        <a:pt x="308" y="601"/>
                      </a:cubicBezTo>
                      <a:lnTo>
                        <a:pt x="3492" y="601"/>
                      </a:lnTo>
                      <a:cubicBezTo>
                        <a:pt x="3656" y="598"/>
                        <a:pt x="3786" y="465"/>
                        <a:pt x="3786" y="301"/>
                      </a:cubicBezTo>
                      <a:cubicBezTo>
                        <a:pt x="3786" y="138"/>
                        <a:pt x="3656" y="4"/>
                        <a:pt x="3492" y="0"/>
                      </a:cubicBezTo>
                      <a:lnTo>
                        <a:pt x="308"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2">
                  <a:extLst>
                    <a:ext uri="{FF2B5EF4-FFF2-40B4-BE49-F238E27FC236}">
                      <a16:creationId xmlns:a16="http://schemas.microsoft.com/office/drawing/2014/main" id="{CC9F7469-529C-BE38-24EB-A54584D4A573}"/>
                    </a:ext>
                  </a:extLst>
                </p:cNvPr>
                <p:cNvSpPr/>
                <p:nvPr/>
              </p:nvSpPr>
              <p:spPr>
                <a:xfrm>
                  <a:off x="5688542" y="1771364"/>
                  <a:ext cx="137003" cy="11853"/>
                </a:xfrm>
                <a:custGeom>
                  <a:avLst/>
                  <a:gdLst/>
                  <a:ahLst/>
                  <a:cxnLst/>
                  <a:rect l="l" t="t" r="r" b="b"/>
                  <a:pathLst>
                    <a:path w="6958" h="602" extrusionOk="0">
                      <a:moveTo>
                        <a:pt x="294" y="0"/>
                      </a:moveTo>
                      <a:cubicBezTo>
                        <a:pt x="131" y="4"/>
                        <a:pt x="0" y="138"/>
                        <a:pt x="0" y="301"/>
                      </a:cubicBezTo>
                      <a:cubicBezTo>
                        <a:pt x="0" y="465"/>
                        <a:pt x="131" y="598"/>
                        <a:pt x="294" y="601"/>
                      </a:cubicBezTo>
                      <a:lnTo>
                        <a:pt x="6664" y="601"/>
                      </a:lnTo>
                      <a:cubicBezTo>
                        <a:pt x="6827" y="598"/>
                        <a:pt x="6958" y="465"/>
                        <a:pt x="6958" y="301"/>
                      </a:cubicBezTo>
                      <a:cubicBezTo>
                        <a:pt x="6958" y="138"/>
                        <a:pt x="6827" y="4"/>
                        <a:pt x="66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2">
                  <a:extLst>
                    <a:ext uri="{FF2B5EF4-FFF2-40B4-BE49-F238E27FC236}">
                      <a16:creationId xmlns:a16="http://schemas.microsoft.com/office/drawing/2014/main" id="{900A09C7-BD95-710E-BB03-EAFB7CB8D399}"/>
                    </a:ext>
                  </a:extLst>
                </p:cNvPr>
                <p:cNvSpPr/>
                <p:nvPr/>
              </p:nvSpPr>
              <p:spPr>
                <a:xfrm>
                  <a:off x="5312325" y="1771364"/>
                  <a:ext cx="302576" cy="11853"/>
                </a:xfrm>
                <a:custGeom>
                  <a:avLst/>
                  <a:gdLst/>
                  <a:ahLst/>
                  <a:cxnLst/>
                  <a:rect l="l" t="t" r="r" b="b"/>
                  <a:pathLst>
                    <a:path w="15367" h="602" extrusionOk="0">
                      <a:moveTo>
                        <a:pt x="15066" y="0"/>
                      </a:moveTo>
                      <a:cubicBezTo>
                        <a:pt x="15064" y="0"/>
                        <a:pt x="15062" y="0"/>
                        <a:pt x="15059" y="0"/>
                      </a:cubicBezTo>
                      <a:lnTo>
                        <a:pt x="293" y="0"/>
                      </a:lnTo>
                      <a:cubicBezTo>
                        <a:pt x="131" y="4"/>
                        <a:pt x="0" y="138"/>
                        <a:pt x="0" y="301"/>
                      </a:cubicBezTo>
                      <a:cubicBezTo>
                        <a:pt x="0" y="465"/>
                        <a:pt x="131" y="598"/>
                        <a:pt x="293" y="601"/>
                      </a:cubicBezTo>
                      <a:lnTo>
                        <a:pt x="15059" y="601"/>
                      </a:lnTo>
                      <a:cubicBezTo>
                        <a:pt x="15062" y="601"/>
                        <a:pt x="15064" y="601"/>
                        <a:pt x="15066" y="601"/>
                      </a:cubicBezTo>
                      <a:cubicBezTo>
                        <a:pt x="15231" y="601"/>
                        <a:pt x="15366" y="468"/>
                        <a:pt x="15366" y="301"/>
                      </a:cubicBezTo>
                      <a:cubicBezTo>
                        <a:pt x="15366" y="135"/>
                        <a:pt x="15231" y="0"/>
                        <a:pt x="1506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2">
                  <a:extLst>
                    <a:ext uri="{FF2B5EF4-FFF2-40B4-BE49-F238E27FC236}">
                      <a16:creationId xmlns:a16="http://schemas.microsoft.com/office/drawing/2014/main" id="{8CA6AD78-3F97-8ED1-5030-12E31FF26002}"/>
                    </a:ext>
                  </a:extLst>
                </p:cNvPr>
                <p:cNvSpPr/>
                <p:nvPr/>
              </p:nvSpPr>
              <p:spPr>
                <a:xfrm>
                  <a:off x="5608600" y="1836873"/>
                  <a:ext cx="331087" cy="11853"/>
                </a:xfrm>
                <a:custGeom>
                  <a:avLst/>
                  <a:gdLst/>
                  <a:ahLst/>
                  <a:cxnLst/>
                  <a:rect l="l" t="t" r="r" b="b"/>
                  <a:pathLst>
                    <a:path w="16815" h="602" extrusionOk="0">
                      <a:moveTo>
                        <a:pt x="302" y="0"/>
                      </a:moveTo>
                      <a:cubicBezTo>
                        <a:pt x="136" y="0"/>
                        <a:pt x="1" y="135"/>
                        <a:pt x="1" y="301"/>
                      </a:cubicBezTo>
                      <a:cubicBezTo>
                        <a:pt x="1" y="467"/>
                        <a:pt x="136" y="601"/>
                        <a:pt x="302" y="601"/>
                      </a:cubicBezTo>
                      <a:lnTo>
                        <a:pt x="16514" y="601"/>
                      </a:lnTo>
                      <a:cubicBezTo>
                        <a:pt x="16680" y="601"/>
                        <a:pt x="16814" y="467"/>
                        <a:pt x="16814" y="301"/>
                      </a:cubicBezTo>
                      <a:cubicBezTo>
                        <a:pt x="16814" y="135"/>
                        <a:pt x="16680" y="0"/>
                        <a:pt x="165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2">
                  <a:extLst>
                    <a:ext uri="{FF2B5EF4-FFF2-40B4-BE49-F238E27FC236}">
                      <a16:creationId xmlns:a16="http://schemas.microsoft.com/office/drawing/2014/main" id="{F280B718-2EC1-9DD3-EA7B-5DEF7AA094E0}"/>
                    </a:ext>
                  </a:extLst>
                </p:cNvPr>
                <p:cNvSpPr/>
                <p:nvPr/>
              </p:nvSpPr>
              <p:spPr>
                <a:xfrm>
                  <a:off x="5312187" y="1836873"/>
                  <a:ext cx="239864" cy="11853"/>
                </a:xfrm>
                <a:custGeom>
                  <a:avLst/>
                  <a:gdLst/>
                  <a:ahLst/>
                  <a:cxnLst/>
                  <a:rect l="l" t="t" r="r" b="b"/>
                  <a:pathLst>
                    <a:path w="12182" h="602" extrusionOk="0">
                      <a:moveTo>
                        <a:pt x="300" y="0"/>
                      </a:moveTo>
                      <a:cubicBezTo>
                        <a:pt x="134" y="0"/>
                        <a:pt x="0" y="135"/>
                        <a:pt x="0" y="301"/>
                      </a:cubicBezTo>
                      <a:cubicBezTo>
                        <a:pt x="0" y="467"/>
                        <a:pt x="134" y="601"/>
                        <a:pt x="300" y="601"/>
                      </a:cubicBezTo>
                      <a:lnTo>
                        <a:pt x="11882" y="601"/>
                      </a:lnTo>
                      <a:cubicBezTo>
                        <a:pt x="12048" y="601"/>
                        <a:pt x="12182" y="467"/>
                        <a:pt x="12182" y="301"/>
                      </a:cubicBezTo>
                      <a:cubicBezTo>
                        <a:pt x="12182" y="135"/>
                        <a:pt x="12048" y="0"/>
                        <a:pt x="1188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2">
                  <a:extLst>
                    <a:ext uri="{FF2B5EF4-FFF2-40B4-BE49-F238E27FC236}">
                      <a16:creationId xmlns:a16="http://schemas.microsoft.com/office/drawing/2014/main" id="{A83EE2AB-09FB-1F79-6302-CBEFE51945A2}"/>
                    </a:ext>
                  </a:extLst>
                </p:cNvPr>
                <p:cNvSpPr/>
                <p:nvPr/>
              </p:nvSpPr>
              <p:spPr>
                <a:xfrm>
                  <a:off x="5791166" y="1902382"/>
                  <a:ext cx="148404" cy="11853"/>
                </a:xfrm>
                <a:custGeom>
                  <a:avLst/>
                  <a:gdLst/>
                  <a:ahLst/>
                  <a:cxnLst/>
                  <a:rect l="l" t="t" r="r" b="b"/>
                  <a:pathLst>
                    <a:path w="7537" h="602" extrusionOk="0">
                      <a:moveTo>
                        <a:pt x="294" y="0"/>
                      </a:moveTo>
                      <a:cubicBezTo>
                        <a:pt x="131" y="4"/>
                        <a:pt x="0" y="137"/>
                        <a:pt x="0" y="300"/>
                      </a:cubicBezTo>
                      <a:cubicBezTo>
                        <a:pt x="0" y="464"/>
                        <a:pt x="131" y="598"/>
                        <a:pt x="294" y="601"/>
                      </a:cubicBezTo>
                      <a:lnTo>
                        <a:pt x="7242" y="601"/>
                      </a:lnTo>
                      <a:cubicBezTo>
                        <a:pt x="7406" y="598"/>
                        <a:pt x="7536" y="464"/>
                        <a:pt x="7536" y="300"/>
                      </a:cubicBezTo>
                      <a:cubicBezTo>
                        <a:pt x="7536" y="137"/>
                        <a:pt x="7406" y="4"/>
                        <a:pt x="724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2">
                  <a:extLst>
                    <a:ext uri="{FF2B5EF4-FFF2-40B4-BE49-F238E27FC236}">
                      <a16:creationId xmlns:a16="http://schemas.microsoft.com/office/drawing/2014/main" id="{65A1341E-1DF8-B08D-14A4-1C844538634A}"/>
                    </a:ext>
                  </a:extLst>
                </p:cNvPr>
                <p:cNvSpPr/>
                <p:nvPr/>
              </p:nvSpPr>
              <p:spPr>
                <a:xfrm>
                  <a:off x="5448875" y="1902382"/>
                  <a:ext cx="297142" cy="11853"/>
                </a:xfrm>
                <a:custGeom>
                  <a:avLst/>
                  <a:gdLst/>
                  <a:ahLst/>
                  <a:cxnLst/>
                  <a:rect l="l" t="t" r="r" b="b"/>
                  <a:pathLst>
                    <a:path w="15091" h="602" extrusionOk="0">
                      <a:moveTo>
                        <a:pt x="301" y="0"/>
                      </a:moveTo>
                      <a:cubicBezTo>
                        <a:pt x="135" y="0"/>
                        <a:pt x="0" y="134"/>
                        <a:pt x="0" y="300"/>
                      </a:cubicBezTo>
                      <a:cubicBezTo>
                        <a:pt x="0" y="466"/>
                        <a:pt x="136" y="601"/>
                        <a:pt x="301" y="601"/>
                      </a:cubicBezTo>
                      <a:cubicBezTo>
                        <a:pt x="303" y="601"/>
                        <a:pt x="305" y="601"/>
                        <a:pt x="307" y="601"/>
                      </a:cubicBezTo>
                      <a:lnTo>
                        <a:pt x="14783" y="601"/>
                      </a:lnTo>
                      <a:cubicBezTo>
                        <a:pt x="14785" y="601"/>
                        <a:pt x="14787" y="601"/>
                        <a:pt x="14789" y="601"/>
                      </a:cubicBezTo>
                      <a:cubicBezTo>
                        <a:pt x="14955" y="601"/>
                        <a:pt x="15090" y="466"/>
                        <a:pt x="15090" y="300"/>
                      </a:cubicBezTo>
                      <a:cubicBezTo>
                        <a:pt x="15090" y="134"/>
                        <a:pt x="14955" y="0"/>
                        <a:pt x="14789" y="0"/>
                      </a:cubicBezTo>
                      <a:cubicBezTo>
                        <a:pt x="14787" y="0"/>
                        <a:pt x="14785" y="0"/>
                        <a:pt x="14783" y="0"/>
                      </a:cubicBezTo>
                      <a:lnTo>
                        <a:pt x="307"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2">
                  <a:extLst>
                    <a:ext uri="{FF2B5EF4-FFF2-40B4-BE49-F238E27FC236}">
                      <a16:creationId xmlns:a16="http://schemas.microsoft.com/office/drawing/2014/main" id="{60505167-CDC0-95AA-1CBE-1BEBC156CC74}"/>
                    </a:ext>
                  </a:extLst>
                </p:cNvPr>
                <p:cNvSpPr/>
                <p:nvPr/>
              </p:nvSpPr>
              <p:spPr>
                <a:xfrm>
                  <a:off x="5312305" y="1902382"/>
                  <a:ext cx="85711" cy="11853"/>
                </a:xfrm>
                <a:custGeom>
                  <a:avLst/>
                  <a:gdLst/>
                  <a:ahLst/>
                  <a:cxnLst/>
                  <a:rect l="l" t="t" r="r" b="b"/>
                  <a:pathLst>
                    <a:path w="4353" h="602" extrusionOk="0">
                      <a:moveTo>
                        <a:pt x="294" y="0"/>
                      </a:moveTo>
                      <a:cubicBezTo>
                        <a:pt x="131" y="4"/>
                        <a:pt x="0" y="137"/>
                        <a:pt x="0" y="300"/>
                      </a:cubicBezTo>
                      <a:cubicBezTo>
                        <a:pt x="0" y="464"/>
                        <a:pt x="131" y="598"/>
                        <a:pt x="294" y="601"/>
                      </a:cubicBezTo>
                      <a:lnTo>
                        <a:pt x="4059" y="601"/>
                      </a:lnTo>
                      <a:cubicBezTo>
                        <a:pt x="4222" y="598"/>
                        <a:pt x="4353" y="464"/>
                        <a:pt x="4353" y="300"/>
                      </a:cubicBezTo>
                      <a:cubicBezTo>
                        <a:pt x="4353" y="137"/>
                        <a:pt x="4222" y="4"/>
                        <a:pt x="40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3" name="Rectangle 1">
            <a:extLst>
              <a:ext uri="{FF2B5EF4-FFF2-40B4-BE49-F238E27FC236}">
                <a16:creationId xmlns:a16="http://schemas.microsoft.com/office/drawing/2014/main" id="{2FF06C6B-08BE-444C-1577-B06D39A9F094}"/>
              </a:ext>
            </a:extLst>
          </p:cNvPr>
          <p:cNvSpPr>
            <a:spLocks noChangeArrowheads="1"/>
          </p:cNvSpPr>
          <p:nvPr/>
        </p:nvSpPr>
        <p:spPr bwMode="auto">
          <a:xfrm>
            <a:off x="170267" y="856440"/>
            <a:ext cx="6388187"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DM Sans" pitchFamily="2" charset="0"/>
              </a:rPr>
              <a:t>Dataset Details</a:t>
            </a:r>
            <a:r>
              <a:rPr kumimoji="0" lang="en-US" altLang="en-US" sz="1800" b="0" i="0" u="none" strike="noStrike" cap="none" normalizeH="0" baseline="0" dirty="0">
                <a:ln>
                  <a:noFill/>
                </a:ln>
                <a:solidFill>
                  <a:schemeClr val="tx1"/>
                </a:solidFill>
                <a:effectLst/>
                <a:latin typeface="DM Sans" pitchFamily="2"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DM Sans" pitchFamily="2" charset="0"/>
              </a:rPr>
              <a:t>Rows: 286,096</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DM Sans" pitchFamily="2" charset="0"/>
              </a:rPr>
              <a:t>Columns: 79 (78 features + 1 target label)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DM Sans" pitchFamily="2" charset="0"/>
              </a:rPr>
              <a:t>Label Distribution: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DM Sans" pitchFamily="2" charset="0"/>
              </a:rPr>
              <a:t>Benign traffic: ~158,804 instances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DM Sans" pitchFamily="2" charset="0"/>
              </a:rPr>
              <a:t>Malicious traffic: ~127,292 instances</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DM Sans" pitchFamily="2"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DM Sans" pitchFamily="2" charset="0"/>
              </a:rPr>
              <a:t>Feature Categories</a:t>
            </a:r>
            <a:r>
              <a:rPr kumimoji="0" lang="en-US" altLang="en-US" sz="1800" b="0" i="0" u="none" strike="noStrike" cap="none" normalizeH="0" baseline="0" dirty="0">
                <a:ln>
                  <a:noFill/>
                </a:ln>
                <a:solidFill>
                  <a:schemeClr val="tx1"/>
                </a:solidFill>
                <a:effectLst/>
                <a:latin typeface="DM Sans" pitchFamily="2" charset="0"/>
              </a:rPr>
              <a:t>:</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solidFill>
                  <a:schemeClr val="tx1"/>
                </a:solidFill>
                <a:effectLst/>
                <a:latin typeface="DM Sans" pitchFamily="2" charset="0"/>
              </a:rPr>
              <a:t>Flow-based metrics: e.g., flow duration, bytes/sec.</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0" i="0" u="none" strike="noStrike" cap="none" normalizeH="0" baseline="0" dirty="0">
                <a:ln>
                  <a:noFill/>
                </a:ln>
                <a:solidFill>
                  <a:schemeClr val="tx1"/>
                </a:solidFill>
                <a:effectLst/>
                <a:latin typeface="DM Sans" pitchFamily="2" charset="0"/>
              </a:rPr>
              <a:t>Packet-level attributes: e.g., mean packet size.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0" i="0" u="none" strike="noStrike" cap="none" normalizeH="0" baseline="0" dirty="0">
                <a:ln>
                  <a:noFill/>
                </a:ln>
                <a:solidFill>
                  <a:schemeClr val="tx1"/>
                </a:solidFill>
                <a:effectLst/>
                <a:latin typeface="DM Sans" pitchFamily="2" charset="0"/>
              </a:rPr>
              <a:t>Inter-Arrival Times (IAT).</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0" i="0" u="none" strike="noStrike" cap="none" normalizeH="0" baseline="0" dirty="0">
                <a:ln>
                  <a:noFill/>
                </a:ln>
                <a:solidFill>
                  <a:schemeClr val="tx1"/>
                </a:solidFill>
                <a:effectLst/>
                <a:latin typeface="DM Sans" pitchFamily="2" charset="0"/>
              </a:rPr>
              <a:t>Flag-based features: e.g., ACK, PSH, FIN.</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0" i="0" u="none" strike="noStrike" cap="none" normalizeH="0" baseline="0" dirty="0">
                <a:ln>
                  <a:noFill/>
                </a:ln>
                <a:solidFill>
                  <a:schemeClr val="tx1"/>
                </a:solidFill>
                <a:effectLst/>
                <a:latin typeface="DM Sans" pitchFamily="2" charset="0"/>
              </a:rPr>
              <a:t>Temporal metrics: e.g., active and idle durations.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DM Sans" pitchFamily="2" charset="0"/>
            </a:endParaRPr>
          </a:p>
        </p:txBody>
      </p:sp>
      <p:sp>
        <p:nvSpPr>
          <p:cNvPr id="2" name="TextBox 1">
            <a:extLst>
              <a:ext uri="{FF2B5EF4-FFF2-40B4-BE49-F238E27FC236}">
                <a16:creationId xmlns:a16="http://schemas.microsoft.com/office/drawing/2014/main" id="{939D8790-B3A9-BB41-3473-F5586B310DA4}"/>
              </a:ext>
            </a:extLst>
          </p:cNvPr>
          <p:cNvSpPr txBox="1"/>
          <p:nvPr/>
        </p:nvSpPr>
        <p:spPr>
          <a:xfrm>
            <a:off x="8551816" y="4672869"/>
            <a:ext cx="330200" cy="307777"/>
          </a:xfrm>
          <a:prstGeom prst="rect">
            <a:avLst/>
          </a:prstGeom>
          <a:noFill/>
        </p:spPr>
        <p:txBody>
          <a:bodyPr wrap="square" rtlCol="0">
            <a:spAutoFit/>
          </a:bodyPr>
          <a:lstStyle/>
          <a:p>
            <a:r>
              <a:rPr lang="en-US" dirty="0"/>
              <a:t>8</a:t>
            </a:r>
          </a:p>
        </p:txBody>
      </p:sp>
    </p:spTree>
    <p:extLst>
      <p:ext uri="{BB962C8B-B14F-4D97-AF65-F5344CB8AC3E}">
        <p14:creationId xmlns:p14="http://schemas.microsoft.com/office/powerpoint/2010/main" val="792626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7">
          <a:extLst>
            <a:ext uri="{FF2B5EF4-FFF2-40B4-BE49-F238E27FC236}">
              <a16:creationId xmlns:a16="http://schemas.microsoft.com/office/drawing/2014/main" id="{14F3B05C-C86C-6064-6E93-54CBD06338D3}"/>
            </a:ext>
          </a:extLst>
        </p:cNvPr>
        <p:cNvGrpSpPr/>
        <p:nvPr/>
      </p:nvGrpSpPr>
      <p:grpSpPr>
        <a:xfrm>
          <a:off x="0" y="0"/>
          <a:ext cx="0" cy="0"/>
          <a:chOff x="0" y="0"/>
          <a:chExt cx="0" cy="0"/>
        </a:xfrm>
      </p:grpSpPr>
      <p:sp>
        <p:nvSpPr>
          <p:cNvPr id="328" name="Google Shape;328;p32">
            <a:extLst>
              <a:ext uri="{FF2B5EF4-FFF2-40B4-BE49-F238E27FC236}">
                <a16:creationId xmlns:a16="http://schemas.microsoft.com/office/drawing/2014/main" id="{F44F63DB-77AE-C04F-3CEB-1ED99DC676B5}"/>
              </a:ext>
            </a:extLst>
          </p:cNvPr>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r>
              <a:rPr lang="en-US" b="1" dirty="0"/>
              <a:t>6.Preprocessing Steps</a:t>
            </a:r>
          </a:p>
        </p:txBody>
      </p:sp>
      <p:sp>
        <p:nvSpPr>
          <p:cNvPr id="330" name="Google Shape;330;p32">
            <a:extLst>
              <a:ext uri="{FF2B5EF4-FFF2-40B4-BE49-F238E27FC236}">
                <a16:creationId xmlns:a16="http://schemas.microsoft.com/office/drawing/2014/main" id="{2D0338B6-7D1E-8C5E-AD82-F1E5C5B0D850}"/>
              </a:ext>
            </a:extLst>
          </p:cNvPr>
          <p:cNvSpPr/>
          <p:nvPr/>
        </p:nvSpPr>
        <p:spPr>
          <a:xfrm>
            <a:off x="3650822" y="2633495"/>
            <a:ext cx="12710" cy="35957"/>
          </a:xfrm>
          <a:custGeom>
            <a:avLst/>
            <a:gdLst/>
            <a:ahLst/>
            <a:cxnLst/>
            <a:rect l="l" t="t" r="r" b="b"/>
            <a:pathLst>
              <a:path w="667" h="1887" extrusionOk="0">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2">
            <a:extLst>
              <a:ext uri="{FF2B5EF4-FFF2-40B4-BE49-F238E27FC236}">
                <a16:creationId xmlns:a16="http://schemas.microsoft.com/office/drawing/2014/main" id="{57B10DAD-3754-93AF-88B2-7158D6972B84}"/>
              </a:ext>
            </a:extLst>
          </p:cNvPr>
          <p:cNvSpPr/>
          <p:nvPr/>
        </p:nvSpPr>
        <p:spPr>
          <a:xfrm>
            <a:off x="6640749" y="1114970"/>
            <a:ext cx="2432897" cy="2913559"/>
          </a:xfrm>
          <a:custGeom>
            <a:avLst/>
            <a:gdLst/>
            <a:ahLst/>
            <a:cxnLst/>
            <a:rect l="l" t="t" r="r" b="b"/>
            <a:pathLst>
              <a:path w="205138" h="197626" extrusionOk="0">
                <a:moveTo>
                  <a:pt x="118317" y="1"/>
                </a:moveTo>
                <a:cubicBezTo>
                  <a:pt x="118225" y="1"/>
                  <a:pt x="118134" y="2"/>
                  <a:pt x="118043" y="3"/>
                </a:cubicBezTo>
                <a:cubicBezTo>
                  <a:pt x="89747" y="445"/>
                  <a:pt x="90632" y="18129"/>
                  <a:pt x="82233" y="42446"/>
                </a:cubicBezTo>
                <a:cubicBezTo>
                  <a:pt x="73832" y="66761"/>
                  <a:pt x="45537" y="55707"/>
                  <a:pt x="26527" y="64550"/>
                </a:cubicBezTo>
                <a:cubicBezTo>
                  <a:pt x="7517" y="73393"/>
                  <a:pt x="13706" y="109645"/>
                  <a:pt x="14590" y="117603"/>
                </a:cubicBezTo>
                <a:cubicBezTo>
                  <a:pt x="15475" y="125561"/>
                  <a:pt x="6190" y="119371"/>
                  <a:pt x="3095" y="125119"/>
                </a:cubicBezTo>
                <a:cubicBezTo>
                  <a:pt x="1" y="130866"/>
                  <a:pt x="2158" y="141743"/>
                  <a:pt x="2158" y="141743"/>
                </a:cubicBezTo>
                <a:lnTo>
                  <a:pt x="178611" y="197625"/>
                </a:lnTo>
                <a:cubicBezTo>
                  <a:pt x="178611" y="197625"/>
                  <a:pt x="179937" y="195414"/>
                  <a:pt x="185684" y="186131"/>
                </a:cubicBezTo>
                <a:cubicBezTo>
                  <a:pt x="191432" y="176846"/>
                  <a:pt x="172864" y="151204"/>
                  <a:pt x="173684" y="140144"/>
                </a:cubicBezTo>
                <a:cubicBezTo>
                  <a:pt x="174505" y="129084"/>
                  <a:pt x="205137" y="110530"/>
                  <a:pt x="202043" y="89309"/>
                </a:cubicBezTo>
                <a:cubicBezTo>
                  <a:pt x="198958" y="68156"/>
                  <a:pt x="146675" y="1"/>
                  <a:pt x="118317"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2" name="Google Shape;332;p32">
            <a:extLst>
              <a:ext uri="{FF2B5EF4-FFF2-40B4-BE49-F238E27FC236}">
                <a16:creationId xmlns:a16="http://schemas.microsoft.com/office/drawing/2014/main" id="{169A9D47-121E-3270-DC7C-D33A571FF1A9}"/>
              </a:ext>
            </a:extLst>
          </p:cNvPr>
          <p:cNvGrpSpPr/>
          <p:nvPr/>
        </p:nvGrpSpPr>
        <p:grpSpPr>
          <a:xfrm>
            <a:off x="6483973" y="810639"/>
            <a:ext cx="2418845" cy="2951534"/>
            <a:chOff x="4749388" y="610304"/>
            <a:chExt cx="3694120" cy="4125705"/>
          </a:xfrm>
        </p:grpSpPr>
        <p:grpSp>
          <p:nvGrpSpPr>
            <p:cNvPr id="333" name="Google Shape;333;p32">
              <a:extLst>
                <a:ext uri="{FF2B5EF4-FFF2-40B4-BE49-F238E27FC236}">
                  <a16:creationId xmlns:a16="http://schemas.microsoft.com/office/drawing/2014/main" id="{FC457A5B-2446-6294-0EEB-F552148E845C}"/>
                </a:ext>
              </a:extLst>
            </p:cNvPr>
            <p:cNvGrpSpPr/>
            <p:nvPr/>
          </p:nvGrpSpPr>
          <p:grpSpPr>
            <a:xfrm>
              <a:off x="4749388" y="610304"/>
              <a:ext cx="3414364" cy="4125705"/>
              <a:chOff x="4749388" y="610304"/>
              <a:chExt cx="3414364" cy="4125705"/>
            </a:xfrm>
          </p:grpSpPr>
          <p:sp>
            <p:nvSpPr>
              <p:cNvPr id="334" name="Google Shape;334;p32">
                <a:extLst>
                  <a:ext uri="{FF2B5EF4-FFF2-40B4-BE49-F238E27FC236}">
                    <a16:creationId xmlns:a16="http://schemas.microsoft.com/office/drawing/2014/main" id="{A8F70C64-1C84-85CA-04A7-4DA042CD84AF}"/>
                  </a:ext>
                </a:extLst>
              </p:cNvPr>
              <p:cNvSpPr/>
              <p:nvPr/>
            </p:nvSpPr>
            <p:spPr>
              <a:xfrm>
                <a:off x="7913197" y="4599163"/>
                <a:ext cx="177072" cy="63421"/>
              </a:xfrm>
              <a:custGeom>
                <a:avLst/>
                <a:gdLst/>
                <a:ahLst/>
                <a:cxnLst/>
                <a:rect l="l" t="t" r="r" b="b"/>
                <a:pathLst>
                  <a:path w="8993" h="3221" extrusionOk="0">
                    <a:moveTo>
                      <a:pt x="337" y="0"/>
                    </a:moveTo>
                    <a:cubicBezTo>
                      <a:pt x="209" y="0"/>
                      <a:pt x="90" y="82"/>
                      <a:pt x="50" y="211"/>
                    </a:cubicBezTo>
                    <a:cubicBezTo>
                      <a:pt x="0" y="369"/>
                      <a:pt x="89" y="537"/>
                      <a:pt x="247" y="587"/>
                    </a:cubicBezTo>
                    <a:lnTo>
                      <a:pt x="8583" y="3205"/>
                    </a:lnTo>
                    <a:cubicBezTo>
                      <a:pt x="8612" y="3214"/>
                      <a:pt x="8643" y="3219"/>
                      <a:pt x="8673" y="3220"/>
                    </a:cubicBezTo>
                    <a:cubicBezTo>
                      <a:pt x="8822" y="3219"/>
                      <a:pt x="8947" y="3111"/>
                      <a:pt x="8970" y="2964"/>
                    </a:cubicBezTo>
                    <a:cubicBezTo>
                      <a:pt x="8992" y="2818"/>
                      <a:pt x="8905" y="2677"/>
                      <a:pt x="8763" y="2633"/>
                    </a:cubicBezTo>
                    <a:lnTo>
                      <a:pt x="427" y="14"/>
                    </a:lnTo>
                    <a:cubicBezTo>
                      <a:pt x="397" y="5"/>
                      <a:pt x="367" y="0"/>
                      <a:pt x="33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2">
                <a:extLst>
                  <a:ext uri="{FF2B5EF4-FFF2-40B4-BE49-F238E27FC236}">
                    <a16:creationId xmlns:a16="http://schemas.microsoft.com/office/drawing/2014/main" id="{E8B67ABC-46DF-C183-F05E-9BA31C286115}"/>
                  </a:ext>
                </a:extLst>
              </p:cNvPr>
              <p:cNvSpPr/>
              <p:nvPr/>
            </p:nvSpPr>
            <p:spPr>
              <a:xfrm>
                <a:off x="4749388" y="3605665"/>
                <a:ext cx="3058015" cy="968079"/>
              </a:xfrm>
              <a:custGeom>
                <a:avLst/>
                <a:gdLst/>
                <a:ahLst/>
                <a:cxnLst/>
                <a:rect l="l" t="t" r="r" b="b"/>
                <a:pathLst>
                  <a:path w="155308" h="49166" extrusionOk="0">
                    <a:moveTo>
                      <a:pt x="335" y="1"/>
                    </a:moveTo>
                    <a:cubicBezTo>
                      <a:pt x="207" y="1"/>
                      <a:pt x="89" y="84"/>
                      <a:pt x="51" y="213"/>
                    </a:cubicBezTo>
                    <a:cubicBezTo>
                      <a:pt x="1" y="370"/>
                      <a:pt x="89" y="539"/>
                      <a:pt x="247" y="589"/>
                    </a:cubicBezTo>
                    <a:lnTo>
                      <a:pt x="154899" y="49152"/>
                    </a:lnTo>
                    <a:cubicBezTo>
                      <a:pt x="154929" y="49161"/>
                      <a:pt x="154958" y="49166"/>
                      <a:pt x="154989" y="49166"/>
                    </a:cubicBezTo>
                    <a:cubicBezTo>
                      <a:pt x="155137" y="49165"/>
                      <a:pt x="155263" y="49057"/>
                      <a:pt x="155285" y="48911"/>
                    </a:cubicBezTo>
                    <a:cubicBezTo>
                      <a:pt x="155308" y="48764"/>
                      <a:pt x="155220" y="48623"/>
                      <a:pt x="155079" y="48579"/>
                    </a:cubicBezTo>
                    <a:lnTo>
                      <a:pt x="428" y="16"/>
                    </a:lnTo>
                    <a:cubicBezTo>
                      <a:pt x="397" y="6"/>
                      <a:pt x="366" y="1"/>
                      <a:pt x="33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2">
                <a:extLst>
                  <a:ext uri="{FF2B5EF4-FFF2-40B4-BE49-F238E27FC236}">
                    <a16:creationId xmlns:a16="http://schemas.microsoft.com/office/drawing/2014/main" id="{461B2760-9151-3645-7289-D30B57699DEE}"/>
                  </a:ext>
                </a:extLst>
              </p:cNvPr>
              <p:cNvSpPr/>
              <p:nvPr/>
            </p:nvSpPr>
            <p:spPr>
              <a:xfrm>
                <a:off x="5144546" y="3926553"/>
                <a:ext cx="1499787" cy="803529"/>
              </a:xfrm>
              <a:custGeom>
                <a:avLst/>
                <a:gdLst/>
                <a:ahLst/>
                <a:cxnLst/>
                <a:rect l="l" t="t" r="r" b="b"/>
                <a:pathLst>
                  <a:path w="76170" h="40809" extrusionOk="0">
                    <a:moveTo>
                      <a:pt x="16891" y="0"/>
                    </a:moveTo>
                    <a:lnTo>
                      <a:pt x="0" y="20778"/>
                    </a:lnTo>
                    <a:lnTo>
                      <a:pt x="57401" y="40808"/>
                    </a:lnTo>
                    <a:lnTo>
                      <a:pt x="76170" y="20029"/>
                    </a:lnTo>
                    <a:lnTo>
                      <a:pt x="16891"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2">
                <a:extLst>
                  <a:ext uri="{FF2B5EF4-FFF2-40B4-BE49-F238E27FC236}">
                    <a16:creationId xmlns:a16="http://schemas.microsoft.com/office/drawing/2014/main" id="{6C27B359-89C2-5B4F-C0A9-04002FCD28BC}"/>
                  </a:ext>
                </a:extLst>
              </p:cNvPr>
              <p:cNvSpPr/>
              <p:nvPr/>
            </p:nvSpPr>
            <p:spPr>
              <a:xfrm>
                <a:off x="5137379" y="3920626"/>
                <a:ext cx="1514200" cy="815383"/>
              </a:xfrm>
              <a:custGeom>
                <a:avLst/>
                <a:gdLst/>
                <a:ahLst/>
                <a:cxnLst/>
                <a:rect l="l" t="t" r="r" b="b"/>
                <a:pathLst>
                  <a:path w="76902" h="41411" extrusionOk="0">
                    <a:moveTo>
                      <a:pt x="17357" y="653"/>
                    </a:moveTo>
                    <a:lnTo>
                      <a:pt x="76004" y="20468"/>
                    </a:lnTo>
                    <a:lnTo>
                      <a:pt x="57675" y="40760"/>
                    </a:lnTo>
                    <a:lnTo>
                      <a:pt x="867" y="20936"/>
                    </a:lnTo>
                    <a:lnTo>
                      <a:pt x="17357" y="653"/>
                    </a:lnTo>
                    <a:close/>
                    <a:moveTo>
                      <a:pt x="17258" y="0"/>
                    </a:moveTo>
                    <a:cubicBezTo>
                      <a:pt x="17168" y="0"/>
                      <a:pt x="17081" y="40"/>
                      <a:pt x="17023" y="112"/>
                    </a:cubicBezTo>
                    <a:lnTo>
                      <a:pt x="131" y="20890"/>
                    </a:lnTo>
                    <a:cubicBezTo>
                      <a:pt x="0" y="21051"/>
                      <a:pt x="69" y="21294"/>
                      <a:pt x="266" y="21362"/>
                    </a:cubicBezTo>
                    <a:lnTo>
                      <a:pt x="57665" y="41394"/>
                    </a:lnTo>
                    <a:cubicBezTo>
                      <a:pt x="57697" y="41404"/>
                      <a:pt x="57731" y="41410"/>
                      <a:pt x="57765" y="41410"/>
                    </a:cubicBezTo>
                    <a:cubicBezTo>
                      <a:pt x="57850" y="41410"/>
                      <a:pt x="57931" y="41373"/>
                      <a:pt x="57988" y="41309"/>
                    </a:cubicBezTo>
                    <a:lnTo>
                      <a:pt x="76757" y="20531"/>
                    </a:lnTo>
                    <a:cubicBezTo>
                      <a:pt x="76901" y="20371"/>
                      <a:pt x="76835" y="20115"/>
                      <a:pt x="76630" y="20045"/>
                    </a:cubicBezTo>
                    <a:lnTo>
                      <a:pt x="17352" y="16"/>
                    </a:lnTo>
                    <a:cubicBezTo>
                      <a:pt x="17321" y="5"/>
                      <a:pt x="17289" y="0"/>
                      <a:pt x="1725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2">
                <a:extLst>
                  <a:ext uri="{FF2B5EF4-FFF2-40B4-BE49-F238E27FC236}">
                    <a16:creationId xmlns:a16="http://schemas.microsoft.com/office/drawing/2014/main" id="{CDCAFF35-F609-1433-C8EC-0691AAC3E237}"/>
                  </a:ext>
                </a:extLst>
              </p:cNvPr>
              <p:cNvSpPr/>
              <p:nvPr/>
            </p:nvSpPr>
            <p:spPr>
              <a:xfrm>
                <a:off x="5351606" y="4040164"/>
                <a:ext cx="1136034" cy="581091"/>
              </a:xfrm>
              <a:custGeom>
                <a:avLst/>
                <a:gdLst/>
                <a:ahLst/>
                <a:cxnLst/>
                <a:rect l="l" t="t" r="r" b="b"/>
                <a:pathLst>
                  <a:path w="57696" h="29512" extrusionOk="0">
                    <a:moveTo>
                      <a:pt x="12601" y="1"/>
                    </a:moveTo>
                    <a:lnTo>
                      <a:pt x="1" y="14591"/>
                    </a:lnTo>
                    <a:lnTo>
                      <a:pt x="45096" y="29512"/>
                    </a:lnTo>
                    <a:lnTo>
                      <a:pt x="57696" y="15917"/>
                    </a:lnTo>
                    <a:lnTo>
                      <a:pt x="12601"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2">
                <a:extLst>
                  <a:ext uri="{FF2B5EF4-FFF2-40B4-BE49-F238E27FC236}">
                    <a16:creationId xmlns:a16="http://schemas.microsoft.com/office/drawing/2014/main" id="{49593353-EE57-0FE6-9A2E-A269CCA4EF81}"/>
                  </a:ext>
                </a:extLst>
              </p:cNvPr>
              <p:cNvSpPr/>
              <p:nvPr/>
            </p:nvSpPr>
            <p:spPr>
              <a:xfrm>
                <a:off x="5344380" y="4034257"/>
                <a:ext cx="1150506" cy="592925"/>
              </a:xfrm>
              <a:custGeom>
                <a:avLst/>
                <a:gdLst/>
                <a:ahLst/>
                <a:cxnLst/>
                <a:rect l="l" t="t" r="r" b="b"/>
                <a:pathLst>
                  <a:path w="58431" h="30113" extrusionOk="0">
                    <a:moveTo>
                      <a:pt x="13063" y="653"/>
                    </a:moveTo>
                    <a:lnTo>
                      <a:pt x="57533" y="16349"/>
                    </a:lnTo>
                    <a:lnTo>
                      <a:pt x="45374" y="29466"/>
                    </a:lnTo>
                    <a:lnTo>
                      <a:pt x="891" y="14747"/>
                    </a:lnTo>
                    <a:lnTo>
                      <a:pt x="13063" y="653"/>
                    </a:lnTo>
                    <a:close/>
                    <a:moveTo>
                      <a:pt x="12969" y="1"/>
                    </a:moveTo>
                    <a:cubicBezTo>
                      <a:pt x="12883" y="1"/>
                      <a:pt x="12799" y="37"/>
                      <a:pt x="12740" y="104"/>
                    </a:cubicBezTo>
                    <a:lnTo>
                      <a:pt x="140" y="14695"/>
                    </a:lnTo>
                    <a:cubicBezTo>
                      <a:pt x="0" y="14856"/>
                      <a:pt x="70" y="15108"/>
                      <a:pt x="274" y="15176"/>
                    </a:cubicBezTo>
                    <a:lnTo>
                      <a:pt x="45368" y="30097"/>
                    </a:lnTo>
                    <a:cubicBezTo>
                      <a:pt x="45399" y="30108"/>
                      <a:pt x="45431" y="30113"/>
                      <a:pt x="45463" y="30113"/>
                    </a:cubicBezTo>
                    <a:cubicBezTo>
                      <a:pt x="45546" y="30113"/>
                      <a:pt x="45625" y="30077"/>
                      <a:pt x="45682" y="30016"/>
                    </a:cubicBezTo>
                    <a:lnTo>
                      <a:pt x="58283" y="16421"/>
                    </a:lnTo>
                    <a:cubicBezTo>
                      <a:pt x="58430" y="16263"/>
                      <a:pt x="58366" y="16006"/>
                      <a:pt x="58162" y="15934"/>
                    </a:cubicBezTo>
                    <a:lnTo>
                      <a:pt x="13067" y="17"/>
                    </a:lnTo>
                    <a:cubicBezTo>
                      <a:pt x="13035" y="6"/>
                      <a:pt x="13002" y="1"/>
                      <a:pt x="129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2">
                <a:extLst>
                  <a:ext uri="{FF2B5EF4-FFF2-40B4-BE49-F238E27FC236}">
                    <a16:creationId xmlns:a16="http://schemas.microsoft.com/office/drawing/2014/main" id="{A0340C5D-1A29-4348-F6E1-616DF1B7B4E4}"/>
                  </a:ext>
                </a:extLst>
              </p:cNvPr>
              <p:cNvSpPr/>
              <p:nvPr/>
            </p:nvSpPr>
            <p:spPr>
              <a:xfrm>
                <a:off x="5327762" y="1230441"/>
                <a:ext cx="2829965" cy="2851368"/>
              </a:xfrm>
              <a:custGeom>
                <a:avLst/>
                <a:gdLst/>
                <a:ahLst/>
                <a:cxnLst/>
                <a:rect l="l" t="t" r="r" b="b"/>
                <a:pathLst>
                  <a:path w="143726" h="144813" extrusionOk="0">
                    <a:moveTo>
                      <a:pt x="90746" y="0"/>
                    </a:moveTo>
                    <a:cubicBezTo>
                      <a:pt x="89662" y="0"/>
                      <a:pt x="88308" y="521"/>
                      <a:pt x="86998" y="974"/>
                    </a:cubicBezTo>
                    <a:cubicBezTo>
                      <a:pt x="84084" y="1983"/>
                      <a:pt x="76236" y="9607"/>
                      <a:pt x="74442" y="14428"/>
                    </a:cubicBezTo>
                    <a:cubicBezTo>
                      <a:pt x="72648" y="19249"/>
                      <a:pt x="74218" y="20818"/>
                      <a:pt x="77357" y="23733"/>
                    </a:cubicBezTo>
                    <a:cubicBezTo>
                      <a:pt x="80496" y="26647"/>
                      <a:pt x="84308" y="32590"/>
                      <a:pt x="86326" y="38195"/>
                    </a:cubicBezTo>
                    <a:cubicBezTo>
                      <a:pt x="88344" y="43801"/>
                      <a:pt x="90922" y="49182"/>
                      <a:pt x="95070" y="50640"/>
                    </a:cubicBezTo>
                    <a:cubicBezTo>
                      <a:pt x="95070" y="50640"/>
                      <a:pt x="88456" y="53778"/>
                      <a:pt x="84083" y="56918"/>
                    </a:cubicBezTo>
                    <a:cubicBezTo>
                      <a:pt x="79711" y="60056"/>
                      <a:pt x="77581" y="61515"/>
                      <a:pt x="77581" y="61515"/>
                    </a:cubicBezTo>
                    <a:cubicBezTo>
                      <a:pt x="77581" y="61515"/>
                      <a:pt x="71638" y="63196"/>
                      <a:pt x="69396" y="66110"/>
                    </a:cubicBezTo>
                    <a:cubicBezTo>
                      <a:pt x="67154" y="69026"/>
                      <a:pt x="66258" y="70931"/>
                      <a:pt x="66258" y="70931"/>
                    </a:cubicBezTo>
                    <a:cubicBezTo>
                      <a:pt x="66258" y="70931"/>
                      <a:pt x="45965" y="74408"/>
                      <a:pt x="39687" y="79788"/>
                    </a:cubicBezTo>
                    <a:cubicBezTo>
                      <a:pt x="39687" y="79788"/>
                      <a:pt x="30382" y="82255"/>
                      <a:pt x="26458" y="85955"/>
                    </a:cubicBezTo>
                    <a:cubicBezTo>
                      <a:pt x="22535" y="89654"/>
                      <a:pt x="20741" y="96493"/>
                      <a:pt x="20741" y="96493"/>
                    </a:cubicBezTo>
                    <a:cubicBezTo>
                      <a:pt x="20741" y="96493"/>
                      <a:pt x="15472" y="100978"/>
                      <a:pt x="13004" y="102323"/>
                    </a:cubicBezTo>
                    <a:cubicBezTo>
                      <a:pt x="10537" y="103668"/>
                      <a:pt x="6502" y="106247"/>
                      <a:pt x="4484" y="112301"/>
                    </a:cubicBezTo>
                    <a:cubicBezTo>
                      <a:pt x="2466" y="118355"/>
                      <a:pt x="0" y="132033"/>
                      <a:pt x="0" y="132033"/>
                    </a:cubicBezTo>
                    <a:lnTo>
                      <a:pt x="6278" y="134947"/>
                    </a:lnTo>
                    <a:cubicBezTo>
                      <a:pt x="6278" y="134947"/>
                      <a:pt x="6391" y="131359"/>
                      <a:pt x="11997" y="125866"/>
                    </a:cubicBezTo>
                    <a:cubicBezTo>
                      <a:pt x="17602" y="120373"/>
                      <a:pt x="21077" y="111068"/>
                      <a:pt x="21526" y="110844"/>
                    </a:cubicBezTo>
                    <a:cubicBezTo>
                      <a:pt x="21975" y="110619"/>
                      <a:pt x="31840" y="104116"/>
                      <a:pt x="31840" y="104116"/>
                    </a:cubicBezTo>
                    <a:cubicBezTo>
                      <a:pt x="31840" y="104116"/>
                      <a:pt x="39463" y="109386"/>
                      <a:pt x="48096" y="110843"/>
                    </a:cubicBezTo>
                    <a:cubicBezTo>
                      <a:pt x="50834" y="111305"/>
                      <a:pt x="53662" y="111463"/>
                      <a:pt x="56248" y="111463"/>
                    </a:cubicBezTo>
                    <a:cubicBezTo>
                      <a:pt x="61815" y="111463"/>
                      <a:pt x="66258" y="110731"/>
                      <a:pt x="66258" y="110731"/>
                    </a:cubicBezTo>
                    <a:lnTo>
                      <a:pt x="66258" y="110731"/>
                    </a:lnTo>
                    <a:lnTo>
                      <a:pt x="63568" y="119027"/>
                    </a:lnTo>
                    <a:cubicBezTo>
                      <a:pt x="63568" y="119027"/>
                      <a:pt x="57401" y="121718"/>
                      <a:pt x="55831" y="124969"/>
                    </a:cubicBezTo>
                    <a:cubicBezTo>
                      <a:pt x="54261" y="128220"/>
                      <a:pt x="46863" y="140553"/>
                      <a:pt x="46863" y="140553"/>
                    </a:cubicBezTo>
                    <a:lnTo>
                      <a:pt x="52132" y="144813"/>
                    </a:lnTo>
                    <a:cubicBezTo>
                      <a:pt x="52132" y="144813"/>
                      <a:pt x="57625" y="140553"/>
                      <a:pt x="65361" y="136629"/>
                    </a:cubicBezTo>
                    <a:cubicBezTo>
                      <a:pt x="73097" y="132705"/>
                      <a:pt x="75003" y="129902"/>
                      <a:pt x="77245" y="125306"/>
                    </a:cubicBezTo>
                    <a:cubicBezTo>
                      <a:pt x="79487" y="120710"/>
                      <a:pt x="82290" y="111964"/>
                      <a:pt x="82403" y="111179"/>
                    </a:cubicBezTo>
                    <a:cubicBezTo>
                      <a:pt x="82515" y="110395"/>
                      <a:pt x="84756" y="108378"/>
                      <a:pt x="85093" y="103557"/>
                    </a:cubicBezTo>
                    <a:lnTo>
                      <a:pt x="85430" y="98736"/>
                    </a:lnTo>
                    <a:lnTo>
                      <a:pt x="97200" y="88197"/>
                    </a:lnTo>
                    <a:cubicBezTo>
                      <a:pt x="97200" y="88197"/>
                      <a:pt x="106506" y="84497"/>
                      <a:pt x="114241" y="75976"/>
                    </a:cubicBezTo>
                    <a:cubicBezTo>
                      <a:pt x="121976" y="67456"/>
                      <a:pt x="123211" y="63309"/>
                      <a:pt x="123994" y="55685"/>
                    </a:cubicBezTo>
                    <a:cubicBezTo>
                      <a:pt x="124779" y="48061"/>
                      <a:pt x="127919" y="17903"/>
                      <a:pt x="128030" y="17455"/>
                    </a:cubicBezTo>
                    <a:cubicBezTo>
                      <a:pt x="128143" y="17007"/>
                      <a:pt x="129152" y="14764"/>
                      <a:pt x="130498" y="14540"/>
                    </a:cubicBezTo>
                    <a:cubicBezTo>
                      <a:pt x="130520" y="14537"/>
                      <a:pt x="130545" y="14535"/>
                      <a:pt x="130571" y="14535"/>
                    </a:cubicBezTo>
                    <a:cubicBezTo>
                      <a:pt x="132093" y="14535"/>
                      <a:pt x="139259" y="20830"/>
                      <a:pt x="140251" y="21491"/>
                    </a:cubicBezTo>
                    <a:cubicBezTo>
                      <a:pt x="140681" y="21777"/>
                      <a:pt x="141293" y="22002"/>
                      <a:pt x="141873" y="22002"/>
                    </a:cubicBezTo>
                    <a:cubicBezTo>
                      <a:pt x="142653" y="22002"/>
                      <a:pt x="143373" y="21592"/>
                      <a:pt x="143502" y="20369"/>
                    </a:cubicBezTo>
                    <a:cubicBezTo>
                      <a:pt x="143726" y="18240"/>
                      <a:pt x="141933" y="12971"/>
                      <a:pt x="136215" y="7252"/>
                    </a:cubicBezTo>
                    <a:cubicBezTo>
                      <a:pt x="132047" y="3084"/>
                      <a:pt x="128712" y="1478"/>
                      <a:pt x="126690" y="1478"/>
                    </a:cubicBezTo>
                    <a:cubicBezTo>
                      <a:pt x="125938" y="1478"/>
                      <a:pt x="125368" y="1700"/>
                      <a:pt x="125003" y="2095"/>
                    </a:cubicBezTo>
                    <a:cubicBezTo>
                      <a:pt x="123659" y="3552"/>
                      <a:pt x="124555" y="6691"/>
                      <a:pt x="123659" y="11288"/>
                    </a:cubicBezTo>
                    <a:cubicBezTo>
                      <a:pt x="122761" y="15885"/>
                      <a:pt x="117157" y="32478"/>
                      <a:pt x="114354" y="40326"/>
                    </a:cubicBezTo>
                    <a:cubicBezTo>
                      <a:pt x="111550" y="48174"/>
                      <a:pt x="112447" y="58825"/>
                      <a:pt x="112447" y="58825"/>
                    </a:cubicBezTo>
                    <a:cubicBezTo>
                      <a:pt x="112447" y="58825"/>
                      <a:pt x="108635" y="60169"/>
                      <a:pt x="105945" y="62187"/>
                    </a:cubicBezTo>
                    <a:cubicBezTo>
                      <a:pt x="103254" y="64204"/>
                      <a:pt x="99106" y="67008"/>
                      <a:pt x="99106" y="67008"/>
                    </a:cubicBezTo>
                    <a:lnTo>
                      <a:pt x="97985" y="66447"/>
                    </a:lnTo>
                    <a:cubicBezTo>
                      <a:pt x="97985" y="66447"/>
                      <a:pt x="104263" y="60169"/>
                      <a:pt x="106169" y="56581"/>
                    </a:cubicBezTo>
                    <a:cubicBezTo>
                      <a:pt x="108075" y="52993"/>
                      <a:pt x="108635" y="52769"/>
                      <a:pt x="107626" y="50640"/>
                    </a:cubicBezTo>
                    <a:cubicBezTo>
                      <a:pt x="106617" y="48509"/>
                      <a:pt x="98433" y="38195"/>
                      <a:pt x="94845" y="33599"/>
                    </a:cubicBezTo>
                    <a:cubicBezTo>
                      <a:pt x="91258" y="29002"/>
                      <a:pt x="86886" y="21267"/>
                      <a:pt x="85989" y="19025"/>
                    </a:cubicBezTo>
                    <a:cubicBezTo>
                      <a:pt x="85093" y="16782"/>
                      <a:pt x="85205" y="14540"/>
                      <a:pt x="85878" y="12971"/>
                    </a:cubicBezTo>
                    <a:cubicBezTo>
                      <a:pt x="86550" y="11401"/>
                      <a:pt x="92828" y="8261"/>
                      <a:pt x="92941" y="3440"/>
                    </a:cubicBezTo>
                    <a:cubicBezTo>
                      <a:pt x="93002" y="784"/>
                      <a:pt x="92077" y="0"/>
                      <a:pt x="907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2">
                <a:extLst>
                  <a:ext uri="{FF2B5EF4-FFF2-40B4-BE49-F238E27FC236}">
                    <a16:creationId xmlns:a16="http://schemas.microsoft.com/office/drawing/2014/main" id="{D7EC0B5C-0089-DA6C-8CB3-7EB13EB7A7D8}"/>
                  </a:ext>
                </a:extLst>
              </p:cNvPr>
              <p:cNvSpPr/>
              <p:nvPr/>
            </p:nvSpPr>
            <p:spPr>
              <a:xfrm>
                <a:off x="5321461" y="1224534"/>
                <a:ext cx="2842291" cy="2863221"/>
              </a:xfrm>
              <a:custGeom>
                <a:avLst/>
                <a:gdLst/>
                <a:ahLst/>
                <a:cxnLst/>
                <a:rect l="l" t="t" r="r" b="b"/>
                <a:pathLst>
                  <a:path w="144352" h="145415" extrusionOk="0">
                    <a:moveTo>
                      <a:pt x="91065" y="603"/>
                    </a:moveTo>
                    <a:cubicBezTo>
                      <a:pt x="91483" y="603"/>
                      <a:pt x="91848" y="687"/>
                      <a:pt x="92136" y="896"/>
                    </a:cubicBezTo>
                    <a:cubicBezTo>
                      <a:pt x="92717" y="1318"/>
                      <a:pt x="92993" y="2272"/>
                      <a:pt x="92959" y="3734"/>
                    </a:cubicBezTo>
                    <a:cubicBezTo>
                      <a:pt x="92886" y="6901"/>
                      <a:pt x="90026" y="9320"/>
                      <a:pt x="87940" y="11087"/>
                    </a:cubicBezTo>
                    <a:cubicBezTo>
                      <a:pt x="86946" y="11928"/>
                      <a:pt x="86160" y="12592"/>
                      <a:pt x="85921" y="13152"/>
                    </a:cubicBezTo>
                    <a:cubicBezTo>
                      <a:pt x="85142" y="14970"/>
                      <a:pt x="85182" y="17318"/>
                      <a:pt x="86030" y="19436"/>
                    </a:cubicBezTo>
                    <a:cubicBezTo>
                      <a:pt x="86941" y="21716"/>
                      <a:pt x="91326" y="29468"/>
                      <a:pt x="94929" y="34085"/>
                    </a:cubicBezTo>
                    <a:lnTo>
                      <a:pt x="96559" y="36168"/>
                    </a:lnTo>
                    <a:cubicBezTo>
                      <a:pt x="100394" y="41060"/>
                      <a:pt x="106812" y="49249"/>
                      <a:pt x="107674" y="51069"/>
                    </a:cubicBezTo>
                    <a:cubicBezTo>
                      <a:pt x="108449" y="52705"/>
                      <a:pt x="108264" y="53039"/>
                      <a:pt x="107063" y="55204"/>
                    </a:cubicBezTo>
                    <a:cubicBezTo>
                      <a:pt x="106820" y="55639"/>
                      <a:pt x="106540" y="56144"/>
                      <a:pt x="106222" y="56741"/>
                    </a:cubicBezTo>
                    <a:cubicBezTo>
                      <a:pt x="104361" y="60247"/>
                      <a:pt x="98154" y="66473"/>
                      <a:pt x="98091" y="66536"/>
                    </a:cubicBezTo>
                    <a:cubicBezTo>
                      <a:pt x="97947" y="66681"/>
                      <a:pt x="97987" y="66925"/>
                      <a:pt x="98169" y="67016"/>
                    </a:cubicBezTo>
                    <a:lnTo>
                      <a:pt x="99291" y="67577"/>
                    </a:lnTo>
                    <a:cubicBezTo>
                      <a:pt x="99334" y="67598"/>
                      <a:pt x="99380" y="67609"/>
                      <a:pt x="99426" y="67609"/>
                    </a:cubicBezTo>
                    <a:cubicBezTo>
                      <a:pt x="99484" y="67609"/>
                      <a:pt x="99543" y="67592"/>
                      <a:pt x="99593" y="67557"/>
                    </a:cubicBezTo>
                    <a:cubicBezTo>
                      <a:pt x="99635" y="67530"/>
                      <a:pt x="103779" y="64728"/>
                      <a:pt x="106444" y="62728"/>
                    </a:cubicBezTo>
                    <a:cubicBezTo>
                      <a:pt x="109066" y="60762"/>
                      <a:pt x="112829" y="59421"/>
                      <a:pt x="112866" y="59408"/>
                    </a:cubicBezTo>
                    <a:cubicBezTo>
                      <a:pt x="112995" y="59363"/>
                      <a:pt x="113077" y="59236"/>
                      <a:pt x="113066" y="59100"/>
                    </a:cubicBezTo>
                    <a:cubicBezTo>
                      <a:pt x="113057" y="58994"/>
                      <a:pt x="112206" y="48425"/>
                      <a:pt x="114955" y="40727"/>
                    </a:cubicBezTo>
                    <a:cubicBezTo>
                      <a:pt x="117754" y="32890"/>
                      <a:pt x="123361" y="16314"/>
                      <a:pt x="124273" y="11647"/>
                    </a:cubicBezTo>
                    <a:cubicBezTo>
                      <a:pt x="124665" y="9634"/>
                      <a:pt x="124720" y="7878"/>
                      <a:pt x="124762" y="6468"/>
                    </a:cubicBezTo>
                    <a:cubicBezTo>
                      <a:pt x="124818" y="4654"/>
                      <a:pt x="124857" y="3344"/>
                      <a:pt x="125544" y="2600"/>
                    </a:cubicBezTo>
                    <a:cubicBezTo>
                      <a:pt x="125846" y="2272"/>
                      <a:pt x="126330" y="2092"/>
                      <a:pt x="126942" y="2080"/>
                    </a:cubicBezTo>
                    <a:cubicBezTo>
                      <a:pt x="126966" y="2080"/>
                      <a:pt x="126991" y="2080"/>
                      <a:pt x="127015" y="2080"/>
                    </a:cubicBezTo>
                    <a:cubicBezTo>
                      <a:pt x="129303" y="2080"/>
                      <a:pt x="132754" y="4198"/>
                      <a:pt x="136321" y="7766"/>
                    </a:cubicBezTo>
                    <a:cubicBezTo>
                      <a:pt x="142001" y="13445"/>
                      <a:pt x="143740" y="18576"/>
                      <a:pt x="143522" y="20638"/>
                    </a:cubicBezTo>
                    <a:cubicBezTo>
                      <a:pt x="143457" y="21270"/>
                      <a:pt x="143216" y="21688"/>
                      <a:pt x="142808" y="21878"/>
                    </a:cubicBezTo>
                    <a:cubicBezTo>
                      <a:pt x="142624" y="21965"/>
                      <a:pt x="142412" y="22003"/>
                      <a:pt x="142191" y="22003"/>
                    </a:cubicBezTo>
                    <a:cubicBezTo>
                      <a:pt x="141688" y="22003"/>
                      <a:pt x="141134" y="21807"/>
                      <a:pt x="140737" y="21542"/>
                    </a:cubicBezTo>
                    <a:cubicBezTo>
                      <a:pt x="140494" y="21379"/>
                      <a:pt x="139819" y="20828"/>
                      <a:pt x="138967" y="20130"/>
                    </a:cubicBezTo>
                    <a:cubicBezTo>
                      <a:pt x="134653" y="16602"/>
                      <a:pt x="131916" y="14535"/>
                      <a:pt x="130876" y="14535"/>
                    </a:cubicBezTo>
                    <a:cubicBezTo>
                      <a:pt x="130837" y="14535"/>
                      <a:pt x="130801" y="14538"/>
                      <a:pt x="130767" y="14544"/>
                    </a:cubicBezTo>
                    <a:cubicBezTo>
                      <a:pt x="129283" y="14792"/>
                      <a:pt x="128201" y="17112"/>
                      <a:pt x="128059" y="17682"/>
                    </a:cubicBezTo>
                    <a:cubicBezTo>
                      <a:pt x="127933" y="18184"/>
                      <a:pt x="124567" y="50600"/>
                      <a:pt x="124015" y="55954"/>
                    </a:cubicBezTo>
                    <a:cubicBezTo>
                      <a:pt x="123251" y="63375"/>
                      <a:pt x="122104" y="67520"/>
                      <a:pt x="114337" y="76076"/>
                    </a:cubicBezTo>
                    <a:cubicBezTo>
                      <a:pt x="106742" y="84442"/>
                      <a:pt x="97501" y="88181"/>
                      <a:pt x="97408" y="88218"/>
                    </a:cubicBezTo>
                    <a:cubicBezTo>
                      <a:pt x="97375" y="88231"/>
                      <a:pt x="97345" y="88250"/>
                      <a:pt x="97319" y="88274"/>
                    </a:cubicBezTo>
                    <a:lnTo>
                      <a:pt x="85547" y="98812"/>
                    </a:lnTo>
                    <a:cubicBezTo>
                      <a:pt x="85489" y="98864"/>
                      <a:pt x="85453" y="98936"/>
                      <a:pt x="85447" y="99013"/>
                    </a:cubicBezTo>
                    <a:lnTo>
                      <a:pt x="85112" y="103836"/>
                    </a:lnTo>
                    <a:cubicBezTo>
                      <a:pt x="84872" y="107266"/>
                      <a:pt x="83670" y="109209"/>
                      <a:pt x="82952" y="110371"/>
                    </a:cubicBezTo>
                    <a:cubicBezTo>
                      <a:pt x="82658" y="110847"/>
                      <a:pt x="82463" y="111162"/>
                      <a:pt x="82424" y="111438"/>
                    </a:cubicBezTo>
                    <a:cubicBezTo>
                      <a:pt x="82326" y="112124"/>
                      <a:pt x="79536" y="120879"/>
                      <a:pt x="77294" y="125475"/>
                    </a:cubicBezTo>
                    <a:cubicBezTo>
                      <a:pt x="74991" y="130196"/>
                      <a:pt x="73081" y="132838"/>
                      <a:pt x="65544" y="136662"/>
                    </a:cubicBezTo>
                    <a:cubicBezTo>
                      <a:pt x="58667" y="140150"/>
                      <a:pt x="53494" y="143952"/>
                      <a:pt x="52458" y="144732"/>
                    </a:cubicBezTo>
                    <a:lnTo>
                      <a:pt x="47574" y="140784"/>
                    </a:lnTo>
                    <a:cubicBezTo>
                      <a:pt x="48586" y="139094"/>
                      <a:pt x="54981" y="128383"/>
                      <a:pt x="56422" y="125400"/>
                    </a:cubicBezTo>
                    <a:cubicBezTo>
                      <a:pt x="57925" y="122287"/>
                      <a:pt x="63947" y="119628"/>
                      <a:pt x="64007" y="119602"/>
                    </a:cubicBezTo>
                    <a:cubicBezTo>
                      <a:pt x="64086" y="119568"/>
                      <a:pt x="64146" y="119502"/>
                      <a:pt x="64173" y="119420"/>
                    </a:cubicBezTo>
                    <a:lnTo>
                      <a:pt x="66864" y="111124"/>
                    </a:lnTo>
                    <a:cubicBezTo>
                      <a:pt x="66928" y="110926"/>
                      <a:pt x="66778" y="110731"/>
                      <a:pt x="66580" y="110731"/>
                    </a:cubicBezTo>
                    <a:cubicBezTo>
                      <a:pt x="66563" y="110731"/>
                      <a:pt x="66546" y="110732"/>
                      <a:pt x="66529" y="110735"/>
                    </a:cubicBezTo>
                    <a:cubicBezTo>
                      <a:pt x="66465" y="110745"/>
                      <a:pt x="62037" y="111458"/>
                      <a:pt x="56539" y="111458"/>
                    </a:cubicBezTo>
                    <a:cubicBezTo>
                      <a:pt x="53970" y="111458"/>
                      <a:pt x="51167" y="111302"/>
                      <a:pt x="48466" y="110846"/>
                    </a:cubicBezTo>
                    <a:cubicBezTo>
                      <a:pt x="40002" y="109419"/>
                      <a:pt x="32407" y="104222"/>
                      <a:pt x="32332" y="104169"/>
                    </a:cubicBezTo>
                    <a:cubicBezTo>
                      <a:pt x="32280" y="104133"/>
                      <a:pt x="32221" y="104115"/>
                      <a:pt x="32161" y="104115"/>
                    </a:cubicBezTo>
                    <a:cubicBezTo>
                      <a:pt x="32103" y="104115"/>
                      <a:pt x="32045" y="104132"/>
                      <a:pt x="31995" y="104165"/>
                    </a:cubicBezTo>
                    <a:cubicBezTo>
                      <a:pt x="28042" y="106771"/>
                      <a:pt x="22041" y="110708"/>
                      <a:pt x="21712" y="110874"/>
                    </a:cubicBezTo>
                    <a:cubicBezTo>
                      <a:pt x="21521" y="110970"/>
                      <a:pt x="21390" y="111219"/>
                      <a:pt x="20667" y="112721"/>
                    </a:cubicBezTo>
                    <a:cubicBezTo>
                      <a:pt x="19235" y="115696"/>
                      <a:pt x="16255" y="121886"/>
                      <a:pt x="12107" y="125952"/>
                    </a:cubicBezTo>
                    <a:cubicBezTo>
                      <a:pt x="7529" y="130438"/>
                      <a:pt x="6559" y="133671"/>
                      <a:pt x="6354" y="134801"/>
                    </a:cubicBezTo>
                    <a:lnTo>
                      <a:pt x="659" y="132157"/>
                    </a:lnTo>
                    <a:cubicBezTo>
                      <a:pt x="991" y="130343"/>
                      <a:pt x="3245" y="118233"/>
                      <a:pt x="5090" y="112695"/>
                    </a:cubicBezTo>
                    <a:cubicBezTo>
                      <a:pt x="7004" y="106956"/>
                      <a:pt x="10788" y="104349"/>
                      <a:pt x="13469" y="102886"/>
                    </a:cubicBezTo>
                    <a:cubicBezTo>
                      <a:pt x="15935" y="101541"/>
                      <a:pt x="21041" y="97205"/>
                      <a:pt x="21256" y="97022"/>
                    </a:cubicBezTo>
                    <a:cubicBezTo>
                      <a:pt x="21303" y="96981"/>
                      <a:pt x="21336" y="96928"/>
                      <a:pt x="21352" y="96869"/>
                    </a:cubicBezTo>
                    <a:cubicBezTo>
                      <a:pt x="21370" y="96801"/>
                      <a:pt x="23168" y="90071"/>
                      <a:pt x="26985" y="86473"/>
                    </a:cubicBezTo>
                    <a:cubicBezTo>
                      <a:pt x="30807" y="82868"/>
                      <a:pt x="39993" y="80403"/>
                      <a:pt x="40084" y="80379"/>
                    </a:cubicBezTo>
                    <a:cubicBezTo>
                      <a:pt x="40128" y="80367"/>
                      <a:pt x="40169" y="80345"/>
                      <a:pt x="40203" y="80317"/>
                    </a:cubicBezTo>
                    <a:cubicBezTo>
                      <a:pt x="46347" y="75051"/>
                      <a:pt x="66427" y="71562"/>
                      <a:pt x="66629" y="71528"/>
                    </a:cubicBezTo>
                    <a:cubicBezTo>
                      <a:pt x="66726" y="71511"/>
                      <a:pt x="66808" y="71448"/>
                      <a:pt x="66851" y="71359"/>
                    </a:cubicBezTo>
                    <a:cubicBezTo>
                      <a:pt x="66859" y="71341"/>
                      <a:pt x="67763" y="69444"/>
                      <a:pt x="69956" y="66594"/>
                    </a:cubicBezTo>
                    <a:cubicBezTo>
                      <a:pt x="72110" y="63792"/>
                      <a:pt x="77925" y="62121"/>
                      <a:pt x="77983" y="62104"/>
                    </a:cubicBezTo>
                    <a:cubicBezTo>
                      <a:pt x="78013" y="62095"/>
                      <a:pt x="78044" y="62082"/>
                      <a:pt x="78070" y="62063"/>
                    </a:cubicBezTo>
                    <a:cubicBezTo>
                      <a:pt x="78092" y="62048"/>
                      <a:pt x="80253" y="60567"/>
                      <a:pt x="84580" y="57462"/>
                    </a:cubicBezTo>
                    <a:cubicBezTo>
                      <a:pt x="88879" y="54375"/>
                      <a:pt x="95453" y="51242"/>
                      <a:pt x="95520" y="51211"/>
                    </a:cubicBezTo>
                    <a:cubicBezTo>
                      <a:pt x="95761" y="51095"/>
                      <a:pt x="95742" y="50746"/>
                      <a:pt x="95490" y="50657"/>
                    </a:cubicBezTo>
                    <a:cubicBezTo>
                      <a:pt x="91282" y="49178"/>
                      <a:pt x="88704" y="43326"/>
                      <a:pt x="86928" y="38393"/>
                    </a:cubicBezTo>
                    <a:cubicBezTo>
                      <a:pt x="84991" y="33014"/>
                      <a:pt x="81187" y="26882"/>
                      <a:pt x="77881" y="23813"/>
                    </a:cubicBezTo>
                    <a:cubicBezTo>
                      <a:pt x="74824" y="20974"/>
                      <a:pt x="73289" y="19549"/>
                      <a:pt x="75043" y="14833"/>
                    </a:cubicBezTo>
                    <a:cubicBezTo>
                      <a:pt x="76810" y="10084"/>
                      <a:pt x="84523" y="2561"/>
                      <a:pt x="87416" y="1559"/>
                    </a:cubicBezTo>
                    <a:lnTo>
                      <a:pt x="87845" y="1409"/>
                    </a:lnTo>
                    <a:cubicBezTo>
                      <a:pt x="88984" y="1010"/>
                      <a:pt x="90150" y="603"/>
                      <a:pt x="91065" y="603"/>
                    </a:cubicBezTo>
                    <a:close/>
                    <a:moveTo>
                      <a:pt x="91069" y="1"/>
                    </a:moveTo>
                    <a:cubicBezTo>
                      <a:pt x="90044" y="1"/>
                      <a:pt x="88832" y="425"/>
                      <a:pt x="87647" y="840"/>
                    </a:cubicBezTo>
                    <a:lnTo>
                      <a:pt x="87220" y="990"/>
                    </a:lnTo>
                    <a:cubicBezTo>
                      <a:pt x="84236" y="2022"/>
                      <a:pt x="76293" y="9750"/>
                      <a:pt x="74480" y="14622"/>
                    </a:cubicBezTo>
                    <a:cubicBezTo>
                      <a:pt x="72586" y="19715"/>
                      <a:pt x="74426" y="21422"/>
                      <a:pt x="77473" y="24252"/>
                    </a:cubicBezTo>
                    <a:cubicBezTo>
                      <a:pt x="80716" y="27264"/>
                      <a:pt x="84455" y="33296"/>
                      <a:pt x="86363" y="38596"/>
                    </a:cubicBezTo>
                    <a:cubicBezTo>
                      <a:pt x="88202" y="43704"/>
                      <a:pt x="90619" y="49109"/>
                      <a:pt x="94652" y="50964"/>
                    </a:cubicBezTo>
                    <a:cubicBezTo>
                      <a:pt x="92909" y="51822"/>
                      <a:pt x="87799" y="54409"/>
                      <a:pt x="84227" y="56973"/>
                    </a:cubicBezTo>
                    <a:cubicBezTo>
                      <a:pt x="80229" y="59844"/>
                      <a:pt x="78083" y="61323"/>
                      <a:pt x="77770" y="61539"/>
                    </a:cubicBezTo>
                    <a:cubicBezTo>
                      <a:pt x="77157" y="61716"/>
                      <a:pt x="71673" y="63374"/>
                      <a:pt x="69478" y="66227"/>
                    </a:cubicBezTo>
                    <a:cubicBezTo>
                      <a:pt x="67562" y="68720"/>
                      <a:pt x="66626" y="70464"/>
                      <a:pt x="66376" y="70961"/>
                    </a:cubicBezTo>
                    <a:cubicBezTo>
                      <a:pt x="64367" y="71313"/>
                      <a:pt x="45970" y="74652"/>
                      <a:pt x="39864" y="79814"/>
                    </a:cubicBezTo>
                    <a:cubicBezTo>
                      <a:pt x="38952" y="80061"/>
                      <a:pt x="30375" y="82449"/>
                      <a:pt x="26572" y="86035"/>
                    </a:cubicBezTo>
                    <a:cubicBezTo>
                      <a:pt x="22832" y="89560"/>
                      <a:pt x="21032" y="95756"/>
                      <a:pt x="20795" y="96623"/>
                    </a:cubicBezTo>
                    <a:cubicBezTo>
                      <a:pt x="20158" y="97161"/>
                      <a:pt x="15438" y="101127"/>
                      <a:pt x="13181" y="102359"/>
                    </a:cubicBezTo>
                    <a:cubicBezTo>
                      <a:pt x="10411" y="103870"/>
                      <a:pt x="6500" y="106565"/>
                      <a:pt x="4520" y="112505"/>
                    </a:cubicBezTo>
                    <a:cubicBezTo>
                      <a:pt x="2518" y="118510"/>
                      <a:pt x="49" y="132142"/>
                      <a:pt x="24" y="132278"/>
                    </a:cubicBezTo>
                    <a:cubicBezTo>
                      <a:pt x="0" y="132413"/>
                      <a:pt x="70" y="132547"/>
                      <a:pt x="193" y="132604"/>
                    </a:cubicBezTo>
                    <a:lnTo>
                      <a:pt x="6471" y="135520"/>
                    </a:lnTo>
                    <a:cubicBezTo>
                      <a:pt x="6513" y="135539"/>
                      <a:pt x="6556" y="135548"/>
                      <a:pt x="6598" y="135548"/>
                    </a:cubicBezTo>
                    <a:cubicBezTo>
                      <a:pt x="6753" y="135548"/>
                      <a:pt x="6893" y="135427"/>
                      <a:pt x="6898" y="135258"/>
                    </a:cubicBezTo>
                    <a:cubicBezTo>
                      <a:pt x="6901" y="135222"/>
                      <a:pt x="7099" y="131700"/>
                      <a:pt x="12526" y="126381"/>
                    </a:cubicBezTo>
                    <a:cubicBezTo>
                      <a:pt x="16750" y="122242"/>
                      <a:pt x="19761" y="115987"/>
                      <a:pt x="21208" y="112982"/>
                    </a:cubicBezTo>
                    <a:cubicBezTo>
                      <a:pt x="21565" y="112241"/>
                      <a:pt x="21901" y="111540"/>
                      <a:pt x="22019" y="111390"/>
                    </a:cubicBezTo>
                    <a:cubicBezTo>
                      <a:pt x="22763" y="110965"/>
                      <a:pt x="30619" y="105791"/>
                      <a:pt x="32158" y="104778"/>
                    </a:cubicBezTo>
                    <a:cubicBezTo>
                      <a:pt x="33336" y="105556"/>
                      <a:pt x="40472" y="110108"/>
                      <a:pt x="48366" y="111440"/>
                    </a:cubicBezTo>
                    <a:cubicBezTo>
                      <a:pt x="51101" y="111902"/>
                      <a:pt x="53937" y="112060"/>
                      <a:pt x="56536" y="112060"/>
                    </a:cubicBezTo>
                    <a:cubicBezTo>
                      <a:pt x="61045" y="112060"/>
                      <a:pt x="64838" y="111585"/>
                      <a:pt x="66143" y="111400"/>
                    </a:cubicBezTo>
                    <a:lnTo>
                      <a:pt x="66143" y="111400"/>
                    </a:lnTo>
                    <a:lnTo>
                      <a:pt x="63642" y="119107"/>
                    </a:lnTo>
                    <a:cubicBezTo>
                      <a:pt x="62729" y="119519"/>
                      <a:pt x="57374" y="122046"/>
                      <a:pt x="55881" y="125138"/>
                    </a:cubicBezTo>
                    <a:cubicBezTo>
                      <a:pt x="54335" y="128341"/>
                      <a:pt x="46999" y="140575"/>
                      <a:pt x="46925" y="140699"/>
                    </a:cubicBezTo>
                    <a:cubicBezTo>
                      <a:pt x="46847" y="140827"/>
                      <a:pt x="46877" y="140993"/>
                      <a:pt x="46993" y="141086"/>
                    </a:cubicBezTo>
                    <a:lnTo>
                      <a:pt x="52262" y="145346"/>
                    </a:lnTo>
                    <a:cubicBezTo>
                      <a:pt x="52316" y="145390"/>
                      <a:pt x="52383" y="145414"/>
                      <a:pt x="52452" y="145414"/>
                    </a:cubicBezTo>
                    <a:cubicBezTo>
                      <a:pt x="52518" y="145414"/>
                      <a:pt x="52582" y="145391"/>
                      <a:pt x="52636" y="145351"/>
                    </a:cubicBezTo>
                    <a:cubicBezTo>
                      <a:pt x="52690" y="145308"/>
                      <a:pt x="58194" y="141063"/>
                      <a:pt x="65817" y="137197"/>
                    </a:cubicBezTo>
                    <a:cubicBezTo>
                      <a:pt x="73783" y="133156"/>
                      <a:pt x="75672" y="130172"/>
                      <a:pt x="77834" y="125738"/>
                    </a:cubicBezTo>
                    <a:cubicBezTo>
                      <a:pt x="80067" y="121160"/>
                      <a:pt x="82892" y="112403"/>
                      <a:pt x="83019" y="111522"/>
                    </a:cubicBezTo>
                    <a:cubicBezTo>
                      <a:pt x="83041" y="111369"/>
                      <a:pt x="83236" y="111054"/>
                      <a:pt x="83464" y="110687"/>
                    </a:cubicBezTo>
                    <a:cubicBezTo>
                      <a:pt x="84162" y="109557"/>
                      <a:pt x="85462" y="107455"/>
                      <a:pt x="85712" y="103877"/>
                    </a:cubicBezTo>
                    <a:lnTo>
                      <a:pt x="86039" y="99178"/>
                    </a:lnTo>
                    <a:lnTo>
                      <a:pt x="97682" y="88755"/>
                    </a:lnTo>
                    <a:cubicBezTo>
                      <a:pt x="98439" y="88443"/>
                      <a:pt x="107384" y="84629"/>
                      <a:pt x="114785" y="76479"/>
                    </a:cubicBezTo>
                    <a:cubicBezTo>
                      <a:pt x="122672" y="67792"/>
                      <a:pt x="123838" y="63573"/>
                      <a:pt x="124615" y="56016"/>
                    </a:cubicBezTo>
                    <a:cubicBezTo>
                      <a:pt x="125434" y="48068"/>
                      <a:pt x="128513" y="18505"/>
                      <a:pt x="128644" y="17828"/>
                    </a:cubicBezTo>
                    <a:cubicBezTo>
                      <a:pt x="128768" y="17331"/>
                      <a:pt x="129750" y="15323"/>
                      <a:pt x="130867" y="15137"/>
                    </a:cubicBezTo>
                    <a:cubicBezTo>
                      <a:pt x="130883" y="15134"/>
                      <a:pt x="130899" y="15133"/>
                      <a:pt x="130917" y="15133"/>
                    </a:cubicBezTo>
                    <a:cubicBezTo>
                      <a:pt x="131917" y="15133"/>
                      <a:pt x="136575" y="18947"/>
                      <a:pt x="138588" y="20594"/>
                    </a:cubicBezTo>
                    <a:cubicBezTo>
                      <a:pt x="139488" y="21331"/>
                      <a:pt x="140138" y="21863"/>
                      <a:pt x="140406" y="22041"/>
                    </a:cubicBezTo>
                    <a:cubicBezTo>
                      <a:pt x="140877" y="22355"/>
                      <a:pt x="141550" y="22602"/>
                      <a:pt x="142198" y="22602"/>
                    </a:cubicBezTo>
                    <a:cubicBezTo>
                      <a:pt x="142500" y="22602"/>
                      <a:pt x="142797" y="22548"/>
                      <a:pt x="143065" y="22421"/>
                    </a:cubicBezTo>
                    <a:cubicBezTo>
                      <a:pt x="143485" y="22225"/>
                      <a:pt x="144010" y="21766"/>
                      <a:pt x="144122" y="20701"/>
                    </a:cubicBezTo>
                    <a:cubicBezTo>
                      <a:pt x="144352" y="18524"/>
                      <a:pt x="142577" y="13169"/>
                      <a:pt x="136748" y="7340"/>
                    </a:cubicBezTo>
                    <a:cubicBezTo>
                      <a:pt x="133014" y="3607"/>
                      <a:pt x="129473" y="1479"/>
                      <a:pt x="127011" y="1479"/>
                    </a:cubicBezTo>
                    <a:cubicBezTo>
                      <a:pt x="126985" y="1479"/>
                      <a:pt x="126958" y="1479"/>
                      <a:pt x="126932" y="1479"/>
                    </a:cubicBezTo>
                    <a:cubicBezTo>
                      <a:pt x="126152" y="1495"/>
                      <a:pt x="125521" y="1741"/>
                      <a:pt x="125105" y="2192"/>
                    </a:cubicBezTo>
                    <a:cubicBezTo>
                      <a:pt x="124266" y="3101"/>
                      <a:pt x="124223" y="4506"/>
                      <a:pt x="124164" y="6449"/>
                    </a:cubicBezTo>
                    <a:cubicBezTo>
                      <a:pt x="124121" y="7838"/>
                      <a:pt x="124069" y="9567"/>
                      <a:pt x="123685" y="11531"/>
                    </a:cubicBezTo>
                    <a:cubicBezTo>
                      <a:pt x="122791" y="16110"/>
                      <a:pt x="117098" y="32946"/>
                      <a:pt x="114392" y="40525"/>
                    </a:cubicBezTo>
                    <a:cubicBezTo>
                      <a:pt x="111827" y="47707"/>
                      <a:pt x="112344" y="57319"/>
                      <a:pt x="112452" y="58919"/>
                    </a:cubicBezTo>
                    <a:cubicBezTo>
                      <a:pt x="111598" y="59238"/>
                      <a:pt x="108447" y="60476"/>
                      <a:pt x="106086" y="62248"/>
                    </a:cubicBezTo>
                    <a:cubicBezTo>
                      <a:pt x="103715" y="64026"/>
                      <a:pt x="100163" y="66445"/>
                      <a:pt x="99405" y="66961"/>
                    </a:cubicBezTo>
                    <a:lnTo>
                      <a:pt x="98812" y="66664"/>
                    </a:lnTo>
                    <a:cubicBezTo>
                      <a:pt x="100088" y="65365"/>
                      <a:pt x="105065" y="60206"/>
                      <a:pt x="106756" y="57022"/>
                    </a:cubicBezTo>
                    <a:cubicBezTo>
                      <a:pt x="107071" y="56428"/>
                      <a:pt x="107350" y="55927"/>
                      <a:pt x="107589" y="55494"/>
                    </a:cubicBezTo>
                    <a:cubicBezTo>
                      <a:pt x="108801" y="53312"/>
                      <a:pt x="109127" y="52727"/>
                      <a:pt x="108219" y="50811"/>
                    </a:cubicBezTo>
                    <a:cubicBezTo>
                      <a:pt x="107329" y="48930"/>
                      <a:pt x="101134" y="41026"/>
                      <a:pt x="97035" y="35796"/>
                    </a:cubicBezTo>
                    <a:lnTo>
                      <a:pt x="95405" y="33714"/>
                    </a:lnTo>
                    <a:cubicBezTo>
                      <a:pt x="91831" y="29137"/>
                      <a:pt x="87489" y="21465"/>
                      <a:pt x="86588" y="19212"/>
                    </a:cubicBezTo>
                    <a:cubicBezTo>
                      <a:pt x="85800" y="17239"/>
                      <a:pt x="85757" y="15061"/>
                      <a:pt x="86474" y="13388"/>
                    </a:cubicBezTo>
                    <a:cubicBezTo>
                      <a:pt x="86658" y="12959"/>
                      <a:pt x="87432" y="12303"/>
                      <a:pt x="88329" y="11544"/>
                    </a:cubicBezTo>
                    <a:cubicBezTo>
                      <a:pt x="90380" y="9808"/>
                      <a:pt x="93480" y="7183"/>
                      <a:pt x="93561" y="3747"/>
                    </a:cubicBezTo>
                    <a:cubicBezTo>
                      <a:pt x="93600" y="2053"/>
                      <a:pt x="93249" y="961"/>
                      <a:pt x="92490" y="409"/>
                    </a:cubicBezTo>
                    <a:cubicBezTo>
                      <a:pt x="92087" y="116"/>
                      <a:pt x="91603" y="1"/>
                      <a:pt x="910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2">
                <a:extLst>
                  <a:ext uri="{FF2B5EF4-FFF2-40B4-BE49-F238E27FC236}">
                    <a16:creationId xmlns:a16="http://schemas.microsoft.com/office/drawing/2014/main" id="{615C0736-0574-EDAC-B78C-426287DDBA0F}"/>
                  </a:ext>
                </a:extLst>
              </p:cNvPr>
              <p:cNvSpPr/>
              <p:nvPr/>
            </p:nvSpPr>
            <p:spPr>
              <a:xfrm>
                <a:off x="6330180" y="3010870"/>
                <a:ext cx="849171" cy="1070939"/>
              </a:xfrm>
              <a:custGeom>
                <a:avLst/>
                <a:gdLst/>
                <a:ahLst/>
                <a:cxnLst/>
                <a:rect l="l" t="t" r="r" b="b"/>
                <a:pathLst>
                  <a:path w="43127" h="54390" extrusionOk="0">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2">
                <a:extLst>
                  <a:ext uri="{FF2B5EF4-FFF2-40B4-BE49-F238E27FC236}">
                    <a16:creationId xmlns:a16="http://schemas.microsoft.com/office/drawing/2014/main" id="{CDC5864A-3885-CFFA-8405-D84AC9B13E6B}"/>
                  </a:ext>
                </a:extLst>
              </p:cNvPr>
              <p:cNvSpPr/>
              <p:nvPr/>
            </p:nvSpPr>
            <p:spPr>
              <a:xfrm>
                <a:off x="5401225" y="3171855"/>
                <a:ext cx="1242341" cy="715712"/>
              </a:xfrm>
              <a:custGeom>
                <a:avLst/>
                <a:gdLst/>
                <a:ahLst/>
                <a:cxnLst/>
                <a:rect l="l" t="t" r="r" b="b"/>
                <a:pathLst>
                  <a:path w="63095" h="36349" extrusionOk="0">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2">
                <a:extLst>
                  <a:ext uri="{FF2B5EF4-FFF2-40B4-BE49-F238E27FC236}">
                    <a16:creationId xmlns:a16="http://schemas.microsoft.com/office/drawing/2014/main" id="{5EA3EFB5-2168-5908-E1BC-DC1599A32B6F}"/>
                  </a:ext>
                </a:extLst>
              </p:cNvPr>
              <p:cNvSpPr/>
              <p:nvPr/>
            </p:nvSpPr>
            <p:spPr>
              <a:xfrm>
                <a:off x="5632504" y="2549808"/>
                <a:ext cx="1576815" cy="967015"/>
              </a:xfrm>
              <a:custGeom>
                <a:avLst/>
                <a:gdLst/>
                <a:ahLst/>
                <a:cxnLst/>
                <a:rect l="l" t="t" r="r" b="b"/>
                <a:pathLst>
                  <a:path w="80082" h="49112" extrusionOk="0">
                    <a:moveTo>
                      <a:pt x="57844" y="1"/>
                    </a:moveTo>
                    <a:cubicBezTo>
                      <a:pt x="56428" y="1"/>
                      <a:pt x="54679" y="131"/>
                      <a:pt x="53034" y="301"/>
                    </a:cubicBezTo>
                    <a:cubicBezTo>
                      <a:pt x="51444" y="2525"/>
                      <a:pt x="50781" y="3924"/>
                      <a:pt x="50781" y="3924"/>
                    </a:cubicBezTo>
                    <a:cubicBezTo>
                      <a:pt x="50781" y="3924"/>
                      <a:pt x="30488" y="7401"/>
                      <a:pt x="24210" y="12781"/>
                    </a:cubicBezTo>
                    <a:cubicBezTo>
                      <a:pt x="24210" y="12781"/>
                      <a:pt x="14905" y="15248"/>
                      <a:pt x="10982" y="18948"/>
                    </a:cubicBezTo>
                    <a:cubicBezTo>
                      <a:pt x="7058" y="22647"/>
                      <a:pt x="5264" y="29486"/>
                      <a:pt x="5264" y="29486"/>
                    </a:cubicBezTo>
                    <a:cubicBezTo>
                      <a:pt x="5264" y="29486"/>
                      <a:pt x="2472" y="31861"/>
                      <a:pt x="1" y="33673"/>
                    </a:cubicBezTo>
                    <a:cubicBezTo>
                      <a:pt x="373" y="33647"/>
                      <a:pt x="794" y="33628"/>
                      <a:pt x="1242" y="33628"/>
                    </a:cubicBezTo>
                    <a:cubicBezTo>
                      <a:pt x="3138" y="33628"/>
                      <a:pt x="5540" y="33961"/>
                      <a:pt x="6945" y="35428"/>
                    </a:cubicBezTo>
                    <a:cubicBezTo>
                      <a:pt x="8703" y="37262"/>
                      <a:pt x="8585" y="40499"/>
                      <a:pt x="8332" y="42377"/>
                    </a:cubicBezTo>
                    <a:cubicBezTo>
                      <a:pt x="11376" y="40396"/>
                      <a:pt x="16363" y="37109"/>
                      <a:pt x="16363" y="37109"/>
                    </a:cubicBezTo>
                    <a:cubicBezTo>
                      <a:pt x="16363" y="37109"/>
                      <a:pt x="23986" y="42379"/>
                      <a:pt x="32619" y="43836"/>
                    </a:cubicBezTo>
                    <a:cubicBezTo>
                      <a:pt x="35357" y="44298"/>
                      <a:pt x="38185" y="44456"/>
                      <a:pt x="40771" y="44456"/>
                    </a:cubicBezTo>
                    <a:cubicBezTo>
                      <a:pt x="46338" y="44456"/>
                      <a:pt x="50781" y="43724"/>
                      <a:pt x="50781" y="43724"/>
                    </a:cubicBezTo>
                    <a:lnTo>
                      <a:pt x="50781" y="43724"/>
                    </a:lnTo>
                    <a:lnTo>
                      <a:pt x="50348" y="45059"/>
                    </a:lnTo>
                    <a:cubicBezTo>
                      <a:pt x="51440" y="44242"/>
                      <a:pt x="53389" y="43169"/>
                      <a:pt x="56103" y="43169"/>
                    </a:cubicBezTo>
                    <a:cubicBezTo>
                      <a:pt x="57407" y="43169"/>
                      <a:pt x="58887" y="43416"/>
                      <a:pt x="60534" y="44060"/>
                    </a:cubicBezTo>
                    <a:cubicBezTo>
                      <a:pt x="63325" y="45151"/>
                      <a:pt x="64722" y="47073"/>
                      <a:pt x="65384" y="49112"/>
                    </a:cubicBezTo>
                    <a:cubicBezTo>
                      <a:pt x="66254" y="46572"/>
                      <a:pt x="66874" y="44533"/>
                      <a:pt x="66926" y="44172"/>
                    </a:cubicBezTo>
                    <a:cubicBezTo>
                      <a:pt x="67038" y="43388"/>
                      <a:pt x="69281" y="41371"/>
                      <a:pt x="69616" y="36550"/>
                    </a:cubicBezTo>
                    <a:lnTo>
                      <a:pt x="69953" y="31729"/>
                    </a:lnTo>
                    <a:lnTo>
                      <a:pt x="79872" y="22850"/>
                    </a:lnTo>
                    <a:cubicBezTo>
                      <a:pt x="80082" y="20694"/>
                      <a:pt x="79809" y="17374"/>
                      <a:pt x="77801" y="12782"/>
                    </a:cubicBezTo>
                    <a:cubicBezTo>
                      <a:pt x="73876" y="3813"/>
                      <a:pt x="61319" y="1"/>
                      <a:pt x="57844"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2">
                <a:extLst>
                  <a:ext uri="{FF2B5EF4-FFF2-40B4-BE49-F238E27FC236}">
                    <a16:creationId xmlns:a16="http://schemas.microsoft.com/office/drawing/2014/main" id="{B011E7A0-9027-F720-BC9D-C7559066843F}"/>
                  </a:ext>
                </a:extLst>
              </p:cNvPr>
              <p:cNvSpPr/>
              <p:nvPr/>
            </p:nvSpPr>
            <p:spPr>
              <a:xfrm>
                <a:off x="5626046" y="2543901"/>
                <a:ext cx="1588885" cy="978829"/>
              </a:xfrm>
              <a:custGeom>
                <a:avLst/>
                <a:gdLst/>
                <a:ahLst/>
                <a:cxnLst/>
                <a:rect l="l" t="t" r="r" b="b"/>
                <a:pathLst>
                  <a:path w="80695" h="49712" extrusionOk="0">
                    <a:moveTo>
                      <a:pt x="58173" y="601"/>
                    </a:moveTo>
                    <a:cubicBezTo>
                      <a:pt x="61588" y="601"/>
                      <a:pt x="73999" y="4393"/>
                      <a:pt x="77852" y="13202"/>
                    </a:cubicBezTo>
                    <a:cubicBezTo>
                      <a:pt x="79850" y="17768"/>
                      <a:pt x="80081" y="21037"/>
                      <a:pt x="79911" y="23004"/>
                    </a:cubicBezTo>
                    <a:lnTo>
                      <a:pt x="70079" y="31805"/>
                    </a:lnTo>
                    <a:cubicBezTo>
                      <a:pt x="70021" y="31857"/>
                      <a:pt x="69986" y="31929"/>
                      <a:pt x="69980" y="32006"/>
                    </a:cubicBezTo>
                    <a:lnTo>
                      <a:pt x="69643" y="36829"/>
                    </a:lnTo>
                    <a:cubicBezTo>
                      <a:pt x="69405" y="40259"/>
                      <a:pt x="68201" y="42202"/>
                      <a:pt x="67484" y="43364"/>
                    </a:cubicBezTo>
                    <a:cubicBezTo>
                      <a:pt x="67190" y="43839"/>
                      <a:pt x="66994" y="44153"/>
                      <a:pt x="66955" y="44430"/>
                    </a:cubicBezTo>
                    <a:cubicBezTo>
                      <a:pt x="66917" y="44697"/>
                      <a:pt x="66455" y="46264"/>
                      <a:pt x="65697" y="48519"/>
                    </a:cubicBezTo>
                    <a:cubicBezTo>
                      <a:pt x="64805" y="46449"/>
                      <a:pt x="63219" y="44959"/>
                      <a:pt x="60971" y="44081"/>
                    </a:cubicBezTo>
                    <a:cubicBezTo>
                      <a:pt x="59285" y="43422"/>
                      <a:pt x="57767" y="43168"/>
                      <a:pt x="56429" y="43168"/>
                    </a:cubicBezTo>
                    <a:cubicBezTo>
                      <a:pt x="54169" y="43168"/>
                      <a:pt x="52419" y="43893"/>
                      <a:pt x="51232" y="44619"/>
                    </a:cubicBezTo>
                    <a:lnTo>
                      <a:pt x="51395" y="44117"/>
                    </a:lnTo>
                    <a:cubicBezTo>
                      <a:pt x="51459" y="43919"/>
                      <a:pt x="51309" y="43724"/>
                      <a:pt x="51111" y="43724"/>
                    </a:cubicBezTo>
                    <a:cubicBezTo>
                      <a:pt x="51094" y="43724"/>
                      <a:pt x="51077" y="43725"/>
                      <a:pt x="51060" y="43728"/>
                    </a:cubicBezTo>
                    <a:cubicBezTo>
                      <a:pt x="50996" y="43738"/>
                      <a:pt x="46568" y="44451"/>
                      <a:pt x="41070" y="44451"/>
                    </a:cubicBezTo>
                    <a:cubicBezTo>
                      <a:pt x="38501" y="44451"/>
                      <a:pt x="35698" y="44295"/>
                      <a:pt x="32997" y="43839"/>
                    </a:cubicBezTo>
                    <a:cubicBezTo>
                      <a:pt x="24533" y="42412"/>
                      <a:pt x="16938" y="37215"/>
                      <a:pt x="16861" y="37163"/>
                    </a:cubicBezTo>
                    <a:cubicBezTo>
                      <a:pt x="16810" y="37127"/>
                      <a:pt x="16751" y="37109"/>
                      <a:pt x="16691" y="37109"/>
                    </a:cubicBezTo>
                    <a:cubicBezTo>
                      <a:pt x="16633" y="37109"/>
                      <a:pt x="16576" y="37126"/>
                      <a:pt x="16526" y="37159"/>
                    </a:cubicBezTo>
                    <a:cubicBezTo>
                      <a:pt x="16526" y="37159"/>
                      <a:pt x="12089" y="40083"/>
                      <a:pt x="9032" y="42076"/>
                    </a:cubicBezTo>
                    <a:cubicBezTo>
                      <a:pt x="9216" y="40155"/>
                      <a:pt x="9152" y="37254"/>
                      <a:pt x="7491" y="35521"/>
                    </a:cubicBezTo>
                    <a:cubicBezTo>
                      <a:pt x="5997" y="33961"/>
                      <a:pt x="3443" y="33629"/>
                      <a:pt x="1527" y="33629"/>
                    </a:cubicBezTo>
                    <a:cubicBezTo>
                      <a:pt x="1447" y="33629"/>
                      <a:pt x="1368" y="33630"/>
                      <a:pt x="1290" y="33631"/>
                    </a:cubicBezTo>
                    <a:cubicBezTo>
                      <a:pt x="3518" y="31941"/>
                      <a:pt x="5762" y="30036"/>
                      <a:pt x="5787" y="30015"/>
                    </a:cubicBezTo>
                    <a:cubicBezTo>
                      <a:pt x="5834" y="29974"/>
                      <a:pt x="5867" y="29921"/>
                      <a:pt x="5883" y="29862"/>
                    </a:cubicBezTo>
                    <a:cubicBezTo>
                      <a:pt x="5901" y="29794"/>
                      <a:pt x="7699" y="23064"/>
                      <a:pt x="11516" y="19466"/>
                    </a:cubicBezTo>
                    <a:cubicBezTo>
                      <a:pt x="15339" y="15861"/>
                      <a:pt x="24524" y="13396"/>
                      <a:pt x="24617" y="13372"/>
                    </a:cubicBezTo>
                    <a:cubicBezTo>
                      <a:pt x="24659" y="13360"/>
                      <a:pt x="24700" y="13338"/>
                      <a:pt x="24735" y="13310"/>
                    </a:cubicBezTo>
                    <a:cubicBezTo>
                      <a:pt x="30878" y="8044"/>
                      <a:pt x="50958" y="4555"/>
                      <a:pt x="51160" y="4521"/>
                    </a:cubicBezTo>
                    <a:cubicBezTo>
                      <a:pt x="51256" y="4504"/>
                      <a:pt x="51339" y="4442"/>
                      <a:pt x="51382" y="4353"/>
                    </a:cubicBezTo>
                    <a:cubicBezTo>
                      <a:pt x="51387" y="4340"/>
                      <a:pt x="52032" y="2995"/>
                      <a:pt x="53528" y="887"/>
                    </a:cubicBezTo>
                    <a:cubicBezTo>
                      <a:pt x="55394" y="697"/>
                      <a:pt x="56955" y="601"/>
                      <a:pt x="58173" y="601"/>
                    </a:cubicBezTo>
                    <a:close/>
                    <a:moveTo>
                      <a:pt x="58172" y="1"/>
                    </a:moveTo>
                    <a:cubicBezTo>
                      <a:pt x="56905" y="1"/>
                      <a:pt x="55276" y="102"/>
                      <a:pt x="53331" y="303"/>
                    </a:cubicBezTo>
                    <a:cubicBezTo>
                      <a:pt x="53245" y="312"/>
                      <a:pt x="53167" y="357"/>
                      <a:pt x="53117" y="427"/>
                    </a:cubicBezTo>
                    <a:cubicBezTo>
                      <a:pt x="51799" y="2271"/>
                      <a:pt x="51116" y="3544"/>
                      <a:pt x="50907" y="3954"/>
                    </a:cubicBezTo>
                    <a:cubicBezTo>
                      <a:pt x="48902" y="4306"/>
                      <a:pt x="30502" y="7645"/>
                      <a:pt x="24395" y="12808"/>
                    </a:cubicBezTo>
                    <a:cubicBezTo>
                      <a:pt x="23484" y="13055"/>
                      <a:pt x="14906" y="15442"/>
                      <a:pt x="11104" y="19028"/>
                    </a:cubicBezTo>
                    <a:cubicBezTo>
                      <a:pt x="7364" y="22554"/>
                      <a:pt x="5564" y="28751"/>
                      <a:pt x="5326" y="29616"/>
                    </a:cubicBezTo>
                    <a:cubicBezTo>
                      <a:pt x="4876" y="29998"/>
                      <a:pt x="2368" y="32105"/>
                      <a:pt x="151" y="33730"/>
                    </a:cubicBezTo>
                    <a:cubicBezTo>
                      <a:pt x="43" y="33810"/>
                      <a:pt x="0" y="33951"/>
                      <a:pt x="46" y="34077"/>
                    </a:cubicBezTo>
                    <a:cubicBezTo>
                      <a:pt x="90" y="34195"/>
                      <a:pt x="203" y="34273"/>
                      <a:pt x="328" y="34273"/>
                    </a:cubicBezTo>
                    <a:cubicBezTo>
                      <a:pt x="336" y="34273"/>
                      <a:pt x="343" y="34273"/>
                      <a:pt x="350" y="34272"/>
                    </a:cubicBezTo>
                    <a:cubicBezTo>
                      <a:pt x="704" y="34246"/>
                      <a:pt x="1116" y="34227"/>
                      <a:pt x="1561" y="34227"/>
                    </a:cubicBezTo>
                    <a:cubicBezTo>
                      <a:pt x="3362" y="34227"/>
                      <a:pt x="5715" y="34536"/>
                      <a:pt x="7056" y="35936"/>
                    </a:cubicBezTo>
                    <a:cubicBezTo>
                      <a:pt x="8742" y="37695"/>
                      <a:pt x="8599" y="40889"/>
                      <a:pt x="8363" y="42637"/>
                    </a:cubicBezTo>
                    <a:cubicBezTo>
                      <a:pt x="8337" y="42830"/>
                      <a:pt x="8490" y="42978"/>
                      <a:pt x="8660" y="42978"/>
                    </a:cubicBezTo>
                    <a:cubicBezTo>
                      <a:pt x="8715" y="42978"/>
                      <a:pt x="8771" y="42963"/>
                      <a:pt x="8824" y="42929"/>
                    </a:cubicBezTo>
                    <a:cubicBezTo>
                      <a:pt x="11539" y="41162"/>
                      <a:pt x="15798" y="38357"/>
                      <a:pt x="16689" y="37770"/>
                    </a:cubicBezTo>
                    <a:cubicBezTo>
                      <a:pt x="17867" y="38549"/>
                      <a:pt x="25003" y="43101"/>
                      <a:pt x="32897" y="44432"/>
                    </a:cubicBezTo>
                    <a:cubicBezTo>
                      <a:pt x="35633" y="44894"/>
                      <a:pt x="38471" y="45052"/>
                      <a:pt x="41071" y="45052"/>
                    </a:cubicBezTo>
                    <a:cubicBezTo>
                      <a:pt x="45578" y="45052"/>
                      <a:pt x="49369" y="44578"/>
                      <a:pt x="50674" y="44393"/>
                    </a:cubicBezTo>
                    <a:lnTo>
                      <a:pt x="50674" y="44393"/>
                    </a:lnTo>
                    <a:lnTo>
                      <a:pt x="50390" y="45267"/>
                    </a:lnTo>
                    <a:cubicBezTo>
                      <a:pt x="50350" y="45391"/>
                      <a:pt x="50394" y="45528"/>
                      <a:pt x="50501" y="45604"/>
                    </a:cubicBezTo>
                    <a:cubicBezTo>
                      <a:pt x="50553" y="45641"/>
                      <a:pt x="50614" y="45660"/>
                      <a:pt x="50675" y="45660"/>
                    </a:cubicBezTo>
                    <a:cubicBezTo>
                      <a:pt x="50739" y="45660"/>
                      <a:pt x="50803" y="45640"/>
                      <a:pt x="50856" y="45600"/>
                    </a:cubicBezTo>
                    <a:cubicBezTo>
                      <a:pt x="51923" y="44803"/>
                      <a:pt x="53809" y="43771"/>
                      <a:pt x="56432" y="43771"/>
                    </a:cubicBezTo>
                    <a:cubicBezTo>
                      <a:pt x="57703" y="43771"/>
                      <a:pt x="59146" y="44013"/>
                      <a:pt x="60753" y="44641"/>
                    </a:cubicBezTo>
                    <a:cubicBezTo>
                      <a:pt x="63104" y="45560"/>
                      <a:pt x="64676" y="47196"/>
                      <a:pt x="65426" y="49504"/>
                    </a:cubicBezTo>
                    <a:cubicBezTo>
                      <a:pt x="65466" y="49628"/>
                      <a:pt x="65580" y="49711"/>
                      <a:pt x="65709" y="49712"/>
                    </a:cubicBezTo>
                    <a:lnTo>
                      <a:pt x="65711" y="49712"/>
                    </a:lnTo>
                    <a:cubicBezTo>
                      <a:pt x="65839" y="49712"/>
                      <a:pt x="65954" y="49631"/>
                      <a:pt x="65996" y="49509"/>
                    </a:cubicBezTo>
                    <a:cubicBezTo>
                      <a:pt x="66791" y="47188"/>
                      <a:pt x="67489" y="44948"/>
                      <a:pt x="67550" y="44515"/>
                    </a:cubicBezTo>
                    <a:cubicBezTo>
                      <a:pt x="67573" y="44362"/>
                      <a:pt x="67768" y="44047"/>
                      <a:pt x="67995" y="43680"/>
                    </a:cubicBezTo>
                    <a:cubicBezTo>
                      <a:pt x="68693" y="42550"/>
                      <a:pt x="69994" y="40448"/>
                      <a:pt x="70244" y="36870"/>
                    </a:cubicBezTo>
                    <a:lnTo>
                      <a:pt x="70571" y="32170"/>
                    </a:lnTo>
                    <a:lnTo>
                      <a:pt x="80400" y="23373"/>
                    </a:lnTo>
                    <a:cubicBezTo>
                      <a:pt x="80455" y="23322"/>
                      <a:pt x="80489" y="23253"/>
                      <a:pt x="80498" y="23178"/>
                    </a:cubicBezTo>
                    <a:cubicBezTo>
                      <a:pt x="80694" y="21153"/>
                      <a:pt x="80492" y="17737"/>
                      <a:pt x="78403" y="12961"/>
                    </a:cubicBezTo>
                    <a:cubicBezTo>
                      <a:pt x="74439" y="3901"/>
                      <a:pt x="61681" y="1"/>
                      <a:pt x="5817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2">
                <a:extLst>
                  <a:ext uri="{FF2B5EF4-FFF2-40B4-BE49-F238E27FC236}">
                    <a16:creationId xmlns:a16="http://schemas.microsoft.com/office/drawing/2014/main" id="{4CEB4861-3EE2-8CC4-9084-9FF5E9BCD577}"/>
                  </a:ext>
                </a:extLst>
              </p:cNvPr>
              <p:cNvSpPr/>
              <p:nvPr/>
            </p:nvSpPr>
            <p:spPr>
              <a:xfrm>
                <a:off x="5401225" y="3171855"/>
                <a:ext cx="1242341" cy="715712"/>
              </a:xfrm>
              <a:custGeom>
                <a:avLst/>
                <a:gdLst/>
                <a:ahLst/>
                <a:cxnLst/>
                <a:rect l="l" t="t" r="r" b="b"/>
                <a:pathLst>
                  <a:path w="63095" h="36349" extrusionOk="0">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2">
                <a:extLst>
                  <a:ext uri="{FF2B5EF4-FFF2-40B4-BE49-F238E27FC236}">
                    <a16:creationId xmlns:a16="http://schemas.microsoft.com/office/drawing/2014/main" id="{FF2771CC-156D-D008-9F96-58C3FB37F2A8}"/>
                  </a:ext>
                </a:extLst>
              </p:cNvPr>
              <p:cNvSpPr/>
              <p:nvPr/>
            </p:nvSpPr>
            <p:spPr>
              <a:xfrm>
                <a:off x="6330180" y="3010870"/>
                <a:ext cx="849171" cy="1070939"/>
              </a:xfrm>
              <a:custGeom>
                <a:avLst/>
                <a:gdLst/>
                <a:ahLst/>
                <a:cxnLst/>
                <a:rect l="l" t="t" r="r" b="b"/>
                <a:pathLst>
                  <a:path w="43127" h="54390" extrusionOk="0">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2">
                <a:extLst>
                  <a:ext uri="{FF2B5EF4-FFF2-40B4-BE49-F238E27FC236}">
                    <a16:creationId xmlns:a16="http://schemas.microsoft.com/office/drawing/2014/main" id="{CEFE6D15-40D7-3F76-5F56-CE34125B17C0}"/>
                  </a:ext>
                </a:extLst>
              </p:cNvPr>
              <p:cNvSpPr/>
              <p:nvPr/>
            </p:nvSpPr>
            <p:spPr>
              <a:xfrm>
                <a:off x="6591033" y="3117885"/>
                <a:ext cx="123043" cy="274498"/>
              </a:xfrm>
              <a:custGeom>
                <a:avLst/>
                <a:gdLst/>
                <a:ahLst/>
                <a:cxnLst/>
                <a:rect l="l" t="t" r="r" b="b"/>
                <a:pathLst>
                  <a:path w="6249" h="13941" extrusionOk="0">
                    <a:moveTo>
                      <a:pt x="5906" y="1"/>
                    </a:moveTo>
                    <a:cubicBezTo>
                      <a:pt x="5856" y="1"/>
                      <a:pt x="5804" y="14"/>
                      <a:pt x="5758" y="41"/>
                    </a:cubicBezTo>
                    <a:cubicBezTo>
                      <a:pt x="5615" y="126"/>
                      <a:pt x="2275" y="2174"/>
                      <a:pt x="1136" y="6614"/>
                    </a:cubicBezTo>
                    <a:cubicBezTo>
                      <a:pt x="0" y="11041"/>
                      <a:pt x="1217" y="13660"/>
                      <a:pt x="1269" y="13769"/>
                    </a:cubicBezTo>
                    <a:cubicBezTo>
                      <a:pt x="1319" y="13874"/>
                      <a:pt x="1424" y="13940"/>
                      <a:pt x="1539" y="13940"/>
                    </a:cubicBezTo>
                    <a:cubicBezTo>
                      <a:pt x="1761" y="13940"/>
                      <a:pt x="1905" y="13710"/>
                      <a:pt x="1811" y="13511"/>
                    </a:cubicBezTo>
                    <a:cubicBezTo>
                      <a:pt x="1799" y="13486"/>
                      <a:pt x="641" y="10963"/>
                      <a:pt x="1718" y="6763"/>
                    </a:cubicBezTo>
                    <a:cubicBezTo>
                      <a:pt x="2793" y="2570"/>
                      <a:pt x="6034" y="575"/>
                      <a:pt x="6066" y="556"/>
                    </a:cubicBezTo>
                    <a:cubicBezTo>
                      <a:pt x="6205" y="470"/>
                      <a:pt x="6248" y="287"/>
                      <a:pt x="6164" y="147"/>
                    </a:cubicBezTo>
                    <a:cubicBezTo>
                      <a:pt x="6108" y="53"/>
                      <a:pt x="6008" y="1"/>
                      <a:pt x="590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2">
                <a:extLst>
                  <a:ext uri="{FF2B5EF4-FFF2-40B4-BE49-F238E27FC236}">
                    <a16:creationId xmlns:a16="http://schemas.microsoft.com/office/drawing/2014/main" id="{C8D01AE1-0D0A-036E-9D0A-DF7F0FAD4293}"/>
                  </a:ext>
                </a:extLst>
              </p:cNvPr>
              <p:cNvSpPr/>
              <p:nvPr/>
            </p:nvSpPr>
            <p:spPr>
              <a:xfrm>
                <a:off x="5854607" y="2454292"/>
                <a:ext cx="782796" cy="448558"/>
              </a:xfrm>
              <a:custGeom>
                <a:avLst/>
                <a:gdLst/>
                <a:ahLst/>
                <a:cxnLst/>
                <a:rect l="l" t="t" r="r" b="b"/>
                <a:pathLst>
                  <a:path w="39756" h="22781" extrusionOk="0">
                    <a:moveTo>
                      <a:pt x="18196" y="0"/>
                    </a:moveTo>
                    <a:cubicBezTo>
                      <a:pt x="13076" y="0"/>
                      <a:pt x="8222" y="1483"/>
                      <a:pt x="6165" y="3092"/>
                    </a:cubicBezTo>
                    <a:cubicBezTo>
                      <a:pt x="3272" y="5357"/>
                      <a:pt x="5914" y="6112"/>
                      <a:pt x="7297" y="6489"/>
                    </a:cubicBezTo>
                    <a:cubicBezTo>
                      <a:pt x="8682" y="6866"/>
                      <a:pt x="4530" y="7118"/>
                      <a:pt x="2391" y="9508"/>
                    </a:cubicBezTo>
                    <a:cubicBezTo>
                      <a:pt x="252" y="11898"/>
                      <a:pt x="1" y="16176"/>
                      <a:pt x="1763" y="17183"/>
                    </a:cubicBezTo>
                    <a:cubicBezTo>
                      <a:pt x="2083" y="17366"/>
                      <a:pt x="2511" y="17441"/>
                      <a:pt x="2998" y="17441"/>
                    </a:cubicBezTo>
                    <a:cubicBezTo>
                      <a:pt x="5187" y="17441"/>
                      <a:pt x="8555" y="15925"/>
                      <a:pt x="8555" y="15925"/>
                    </a:cubicBezTo>
                    <a:lnTo>
                      <a:pt x="9815" y="16804"/>
                    </a:lnTo>
                    <a:lnTo>
                      <a:pt x="22646" y="13534"/>
                    </a:lnTo>
                    <a:lnTo>
                      <a:pt x="22771" y="14415"/>
                    </a:lnTo>
                    <a:cubicBezTo>
                      <a:pt x="22851" y="14975"/>
                      <a:pt x="24812" y="15077"/>
                      <a:pt x="26521" y="15077"/>
                    </a:cubicBezTo>
                    <a:cubicBezTo>
                      <a:pt x="27501" y="15077"/>
                      <a:pt x="28398" y="15044"/>
                      <a:pt x="28811" y="15044"/>
                    </a:cubicBezTo>
                    <a:cubicBezTo>
                      <a:pt x="29942" y="15044"/>
                      <a:pt x="30949" y="20201"/>
                      <a:pt x="32711" y="21711"/>
                    </a:cubicBezTo>
                    <a:cubicBezTo>
                      <a:pt x="33591" y="22466"/>
                      <a:pt x="34408" y="22780"/>
                      <a:pt x="35132" y="22780"/>
                    </a:cubicBezTo>
                    <a:cubicBezTo>
                      <a:pt x="35855" y="22780"/>
                      <a:pt x="36484" y="22466"/>
                      <a:pt x="36987" y="21963"/>
                    </a:cubicBezTo>
                    <a:cubicBezTo>
                      <a:pt x="37995" y="20958"/>
                      <a:pt x="39756" y="18566"/>
                      <a:pt x="39503" y="15925"/>
                    </a:cubicBezTo>
                    <a:cubicBezTo>
                      <a:pt x="39252" y="13282"/>
                      <a:pt x="38120" y="12150"/>
                      <a:pt x="38120" y="12150"/>
                    </a:cubicBezTo>
                    <a:cubicBezTo>
                      <a:pt x="38120" y="12150"/>
                      <a:pt x="38875" y="11521"/>
                      <a:pt x="38372" y="10515"/>
                    </a:cubicBezTo>
                    <a:cubicBezTo>
                      <a:pt x="38228" y="10227"/>
                      <a:pt x="37879" y="10124"/>
                      <a:pt x="37454" y="10124"/>
                    </a:cubicBezTo>
                    <a:cubicBezTo>
                      <a:pt x="36390" y="10124"/>
                      <a:pt x="34850" y="10767"/>
                      <a:pt x="34850" y="10767"/>
                    </a:cubicBezTo>
                    <a:cubicBezTo>
                      <a:pt x="34850" y="10767"/>
                      <a:pt x="34850" y="10138"/>
                      <a:pt x="34346" y="8376"/>
                    </a:cubicBezTo>
                    <a:cubicBezTo>
                      <a:pt x="33843" y="6615"/>
                      <a:pt x="31326" y="2841"/>
                      <a:pt x="24408" y="828"/>
                    </a:cubicBezTo>
                    <a:cubicBezTo>
                      <a:pt x="22406" y="246"/>
                      <a:pt x="20279" y="0"/>
                      <a:pt x="1819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2">
                <a:extLst>
                  <a:ext uri="{FF2B5EF4-FFF2-40B4-BE49-F238E27FC236}">
                    <a16:creationId xmlns:a16="http://schemas.microsoft.com/office/drawing/2014/main" id="{6C44E6FD-D9A5-8782-BFAA-AC0D00633A74}"/>
                  </a:ext>
                </a:extLst>
              </p:cNvPr>
              <p:cNvSpPr/>
              <p:nvPr/>
            </p:nvSpPr>
            <p:spPr>
              <a:xfrm>
                <a:off x="5855474" y="2448267"/>
                <a:ext cx="787521" cy="460608"/>
              </a:xfrm>
              <a:custGeom>
                <a:avLst/>
                <a:gdLst/>
                <a:ahLst/>
                <a:cxnLst/>
                <a:rect l="l" t="t" r="r" b="b"/>
                <a:pathLst>
                  <a:path w="39996" h="23393" extrusionOk="0">
                    <a:moveTo>
                      <a:pt x="18192" y="616"/>
                    </a:moveTo>
                    <a:cubicBezTo>
                      <a:pt x="20244" y="616"/>
                      <a:pt x="22331" y="855"/>
                      <a:pt x="24279" y="1422"/>
                    </a:cubicBezTo>
                    <a:cubicBezTo>
                      <a:pt x="30853" y="3334"/>
                      <a:pt x="33491" y="6938"/>
                      <a:pt x="34014" y="8765"/>
                    </a:cubicBezTo>
                    <a:cubicBezTo>
                      <a:pt x="34491" y="10440"/>
                      <a:pt x="34504" y="11067"/>
                      <a:pt x="34504" y="11072"/>
                    </a:cubicBezTo>
                    <a:cubicBezTo>
                      <a:pt x="34504" y="11173"/>
                      <a:pt x="34554" y="11266"/>
                      <a:pt x="34637" y="11322"/>
                    </a:cubicBezTo>
                    <a:cubicBezTo>
                      <a:pt x="34688" y="11356"/>
                      <a:pt x="34746" y="11373"/>
                      <a:pt x="34804" y="11373"/>
                    </a:cubicBezTo>
                    <a:cubicBezTo>
                      <a:pt x="34843" y="11373"/>
                      <a:pt x="34882" y="11365"/>
                      <a:pt x="34919" y="11349"/>
                    </a:cubicBezTo>
                    <a:cubicBezTo>
                      <a:pt x="35705" y="11022"/>
                      <a:pt x="36755" y="10730"/>
                      <a:pt x="37427" y="10730"/>
                    </a:cubicBezTo>
                    <a:cubicBezTo>
                      <a:pt x="37745" y="10730"/>
                      <a:pt x="37978" y="10796"/>
                      <a:pt x="38058" y="10955"/>
                    </a:cubicBezTo>
                    <a:cubicBezTo>
                      <a:pt x="38438" y="11715"/>
                      <a:pt x="37939" y="12177"/>
                      <a:pt x="37882" y="12224"/>
                    </a:cubicBezTo>
                    <a:cubicBezTo>
                      <a:pt x="37747" y="12338"/>
                      <a:pt x="37738" y="12542"/>
                      <a:pt x="37862" y="12668"/>
                    </a:cubicBezTo>
                    <a:cubicBezTo>
                      <a:pt x="37872" y="12678"/>
                      <a:pt x="38922" y="13774"/>
                      <a:pt x="39159" y="16259"/>
                    </a:cubicBezTo>
                    <a:cubicBezTo>
                      <a:pt x="39376" y="18529"/>
                      <a:pt x="37987" y="20800"/>
                      <a:pt x="36731" y="22056"/>
                    </a:cubicBezTo>
                    <a:cubicBezTo>
                      <a:pt x="36243" y="22544"/>
                      <a:pt x="35688" y="22787"/>
                      <a:pt x="35091" y="22787"/>
                    </a:cubicBezTo>
                    <a:cubicBezTo>
                      <a:pt x="34392" y="22787"/>
                      <a:pt x="33635" y="22454"/>
                      <a:pt x="32861" y="21789"/>
                    </a:cubicBezTo>
                    <a:cubicBezTo>
                      <a:pt x="32035" y="21081"/>
                      <a:pt x="31356" y="19444"/>
                      <a:pt x="30757" y="18000"/>
                    </a:cubicBezTo>
                    <a:cubicBezTo>
                      <a:pt x="30046" y="16288"/>
                      <a:pt x="29533" y="15049"/>
                      <a:pt x="28766" y="15049"/>
                    </a:cubicBezTo>
                    <a:lnTo>
                      <a:pt x="28767" y="15050"/>
                    </a:lnTo>
                    <a:cubicBezTo>
                      <a:pt x="28602" y="15050"/>
                      <a:pt x="28364" y="15055"/>
                      <a:pt x="28073" y="15060"/>
                    </a:cubicBezTo>
                    <a:cubicBezTo>
                      <a:pt x="27534" y="15072"/>
                      <a:pt x="27050" y="15078"/>
                      <a:pt x="26616" y="15078"/>
                    </a:cubicBezTo>
                    <a:cubicBezTo>
                      <a:pt x="23890" y="15078"/>
                      <a:pt x="23138" y="14863"/>
                      <a:pt x="23025" y="14679"/>
                    </a:cubicBezTo>
                    <a:lnTo>
                      <a:pt x="22899" y="13798"/>
                    </a:lnTo>
                    <a:cubicBezTo>
                      <a:pt x="22887" y="13714"/>
                      <a:pt x="22840" y="13638"/>
                      <a:pt x="22769" y="13590"/>
                    </a:cubicBezTo>
                    <a:cubicBezTo>
                      <a:pt x="22719" y="13556"/>
                      <a:pt x="22661" y="13539"/>
                      <a:pt x="22603" y="13539"/>
                    </a:cubicBezTo>
                    <a:cubicBezTo>
                      <a:pt x="22577" y="13539"/>
                      <a:pt x="22552" y="13542"/>
                      <a:pt x="22527" y="13549"/>
                    </a:cubicBezTo>
                    <a:lnTo>
                      <a:pt x="9829" y="16786"/>
                    </a:lnTo>
                    <a:lnTo>
                      <a:pt x="8683" y="15984"/>
                    </a:lnTo>
                    <a:cubicBezTo>
                      <a:pt x="8632" y="15948"/>
                      <a:pt x="8572" y="15930"/>
                      <a:pt x="8511" y="15930"/>
                    </a:cubicBezTo>
                    <a:cubicBezTo>
                      <a:pt x="8469" y="15930"/>
                      <a:pt x="8427" y="15938"/>
                      <a:pt x="8388" y="15956"/>
                    </a:cubicBezTo>
                    <a:cubicBezTo>
                      <a:pt x="7303" y="16444"/>
                      <a:pt x="4652" y="17447"/>
                      <a:pt x="2945" y="17447"/>
                    </a:cubicBezTo>
                    <a:cubicBezTo>
                      <a:pt x="2511" y="17447"/>
                      <a:pt x="2138" y="17382"/>
                      <a:pt x="1867" y="17227"/>
                    </a:cubicBezTo>
                    <a:cubicBezTo>
                      <a:pt x="1389" y="16954"/>
                      <a:pt x="1051" y="16347"/>
                      <a:pt x="917" y="15518"/>
                    </a:cubicBezTo>
                    <a:cubicBezTo>
                      <a:pt x="667" y="13980"/>
                      <a:pt x="1156" y="11596"/>
                      <a:pt x="2571" y="10014"/>
                    </a:cubicBezTo>
                    <a:cubicBezTo>
                      <a:pt x="3762" y="8684"/>
                      <a:pt x="5621" y="8039"/>
                      <a:pt x="6731" y="7654"/>
                    </a:cubicBezTo>
                    <a:cubicBezTo>
                      <a:pt x="7517" y="7381"/>
                      <a:pt x="7841" y="7268"/>
                      <a:pt x="7831" y="6938"/>
                    </a:cubicBezTo>
                    <a:cubicBezTo>
                      <a:pt x="7820" y="6638"/>
                      <a:pt x="7479" y="6545"/>
                      <a:pt x="7333" y="6505"/>
                    </a:cubicBezTo>
                    <a:cubicBezTo>
                      <a:pt x="6662" y="6321"/>
                      <a:pt x="5265" y="5940"/>
                      <a:pt x="5132" y="5284"/>
                    </a:cubicBezTo>
                    <a:cubicBezTo>
                      <a:pt x="5049" y="4871"/>
                      <a:pt x="5455" y="4302"/>
                      <a:pt x="6306" y="3634"/>
                    </a:cubicBezTo>
                    <a:cubicBezTo>
                      <a:pt x="8316" y="2062"/>
                      <a:pt x="13145" y="616"/>
                      <a:pt x="18192" y="616"/>
                    </a:cubicBezTo>
                    <a:close/>
                    <a:moveTo>
                      <a:pt x="18124" y="1"/>
                    </a:moveTo>
                    <a:cubicBezTo>
                      <a:pt x="12953" y="1"/>
                      <a:pt x="8061" y="1499"/>
                      <a:pt x="5936" y="3162"/>
                    </a:cubicBezTo>
                    <a:cubicBezTo>
                      <a:pt x="4864" y="4001"/>
                      <a:pt x="4408" y="4733"/>
                      <a:pt x="4543" y="5402"/>
                    </a:cubicBezTo>
                    <a:cubicBezTo>
                      <a:pt x="4723" y="6298"/>
                      <a:pt x="5916" y="6728"/>
                      <a:pt x="6819" y="6986"/>
                    </a:cubicBezTo>
                    <a:cubicBezTo>
                      <a:pt x="6727" y="7019"/>
                      <a:pt x="6629" y="7054"/>
                      <a:pt x="6534" y="7086"/>
                    </a:cubicBezTo>
                    <a:cubicBezTo>
                      <a:pt x="5368" y="7490"/>
                      <a:pt x="3418" y="8167"/>
                      <a:pt x="2123" y="9614"/>
                    </a:cubicBezTo>
                    <a:cubicBezTo>
                      <a:pt x="742" y="11158"/>
                      <a:pt x="1" y="13626"/>
                      <a:pt x="324" y="15614"/>
                    </a:cubicBezTo>
                    <a:cubicBezTo>
                      <a:pt x="490" y="16641"/>
                      <a:pt x="921" y="17380"/>
                      <a:pt x="1569" y="17750"/>
                    </a:cubicBezTo>
                    <a:cubicBezTo>
                      <a:pt x="1939" y="17961"/>
                      <a:pt x="2424" y="18046"/>
                      <a:pt x="2968" y="18046"/>
                    </a:cubicBezTo>
                    <a:cubicBezTo>
                      <a:pt x="4950" y="18046"/>
                      <a:pt x="7710" y="16908"/>
                      <a:pt x="8478" y="16573"/>
                    </a:cubicBezTo>
                    <a:lnTo>
                      <a:pt x="9597" y="17357"/>
                    </a:lnTo>
                    <a:cubicBezTo>
                      <a:pt x="9648" y="17392"/>
                      <a:pt x="9707" y="17411"/>
                      <a:pt x="9768" y="17411"/>
                    </a:cubicBezTo>
                    <a:cubicBezTo>
                      <a:pt x="9793" y="17411"/>
                      <a:pt x="9819" y="17408"/>
                      <a:pt x="9844" y="17401"/>
                    </a:cubicBezTo>
                    <a:lnTo>
                      <a:pt x="22351" y="14213"/>
                    </a:lnTo>
                    <a:lnTo>
                      <a:pt x="22430" y="14763"/>
                    </a:lnTo>
                    <a:cubicBezTo>
                      <a:pt x="22532" y="15479"/>
                      <a:pt x="23923" y="15681"/>
                      <a:pt x="26474" y="15681"/>
                    </a:cubicBezTo>
                    <a:cubicBezTo>
                      <a:pt x="26968" y="15681"/>
                      <a:pt x="27506" y="15673"/>
                      <a:pt x="28086" y="15660"/>
                    </a:cubicBezTo>
                    <a:cubicBezTo>
                      <a:pt x="28371" y="15654"/>
                      <a:pt x="28606" y="15650"/>
                      <a:pt x="28766" y="15650"/>
                    </a:cubicBezTo>
                    <a:cubicBezTo>
                      <a:pt x="29131" y="15650"/>
                      <a:pt x="29750" y="17141"/>
                      <a:pt x="30202" y="18230"/>
                    </a:cubicBezTo>
                    <a:cubicBezTo>
                      <a:pt x="30826" y="19737"/>
                      <a:pt x="31536" y="21444"/>
                      <a:pt x="32471" y="22246"/>
                    </a:cubicBezTo>
                    <a:cubicBezTo>
                      <a:pt x="33472" y="23104"/>
                      <a:pt x="34349" y="23392"/>
                      <a:pt x="35076" y="23392"/>
                    </a:cubicBezTo>
                    <a:cubicBezTo>
                      <a:pt x="36084" y="23392"/>
                      <a:pt x="36801" y="22837"/>
                      <a:pt x="37155" y="22481"/>
                    </a:cubicBezTo>
                    <a:cubicBezTo>
                      <a:pt x="38505" y="21133"/>
                      <a:pt x="39995" y="18681"/>
                      <a:pt x="39759" y="16202"/>
                    </a:cubicBezTo>
                    <a:cubicBezTo>
                      <a:pt x="39560" y="14111"/>
                      <a:pt x="38826" y="12924"/>
                      <a:pt x="38475" y="12465"/>
                    </a:cubicBezTo>
                    <a:cubicBezTo>
                      <a:pt x="38749" y="12099"/>
                      <a:pt x="38981" y="11456"/>
                      <a:pt x="38596" y="10687"/>
                    </a:cubicBezTo>
                    <a:cubicBezTo>
                      <a:pt x="38390" y="10274"/>
                      <a:pt x="37926" y="10131"/>
                      <a:pt x="37385" y="10131"/>
                    </a:cubicBezTo>
                    <a:cubicBezTo>
                      <a:pt x="36589" y="10131"/>
                      <a:pt x="35624" y="10440"/>
                      <a:pt x="35063" y="10649"/>
                    </a:cubicBezTo>
                    <a:cubicBezTo>
                      <a:pt x="35008" y="10270"/>
                      <a:pt x="34881" y="9617"/>
                      <a:pt x="34591" y="8600"/>
                    </a:cubicBezTo>
                    <a:cubicBezTo>
                      <a:pt x="34438" y="8063"/>
                      <a:pt x="32850" y="3289"/>
                      <a:pt x="24448" y="846"/>
                    </a:cubicBezTo>
                    <a:cubicBezTo>
                      <a:pt x="22407" y="252"/>
                      <a:pt x="20242" y="1"/>
                      <a:pt x="1812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2">
                <a:extLst>
                  <a:ext uri="{FF2B5EF4-FFF2-40B4-BE49-F238E27FC236}">
                    <a16:creationId xmlns:a16="http://schemas.microsoft.com/office/drawing/2014/main" id="{179B09E6-41E1-B2AA-7C7D-E747B1352266}"/>
                  </a:ext>
                </a:extLst>
              </p:cNvPr>
              <p:cNvSpPr/>
              <p:nvPr/>
            </p:nvSpPr>
            <p:spPr>
              <a:xfrm>
                <a:off x="6281368" y="2972494"/>
                <a:ext cx="275955" cy="385215"/>
              </a:xfrm>
              <a:custGeom>
                <a:avLst/>
                <a:gdLst/>
                <a:ahLst/>
                <a:cxnLst/>
                <a:rect l="l" t="t" r="r" b="b"/>
                <a:pathLst>
                  <a:path w="14015" h="19564" extrusionOk="0">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2">
                <a:extLst>
                  <a:ext uri="{FF2B5EF4-FFF2-40B4-BE49-F238E27FC236}">
                    <a16:creationId xmlns:a16="http://schemas.microsoft.com/office/drawing/2014/main" id="{F7FFE278-E433-6840-585A-7CC11D4F257F}"/>
                  </a:ext>
                </a:extLst>
              </p:cNvPr>
              <p:cNvSpPr/>
              <p:nvPr/>
            </p:nvSpPr>
            <p:spPr>
              <a:xfrm>
                <a:off x="6285011" y="2966547"/>
                <a:ext cx="277688" cy="397069"/>
              </a:xfrm>
              <a:custGeom>
                <a:avLst/>
                <a:gdLst/>
                <a:ahLst/>
                <a:cxnLst/>
                <a:rect l="l" t="t" r="r" b="b"/>
                <a:pathLst>
                  <a:path w="14103" h="20166" extrusionOk="0">
                    <a:moveTo>
                      <a:pt x="12429" y="602"/>
                    </a:moveTo>
                    <a:cubicBezTo>
                      <a:pt x="12484" y="606"/>
                      <a:pt x="12570" y="722"/>
                      <a:pt x="12636" y="971"/>
                    </a:cubicBezTo>
                    <a:cubicBezTo>
                      <a:pt x="12680" y="1547"/>
                      <a:pt x="13420" y="11801"/>
                      <a:pt x="10541" y="16918"/>
                    </a:cubicBezTo>
                    <a:cubicBezTo>
                      <a:pt x="9675" y="18456"/>
                      <a:pt x="8531" y="19333"/>
                      <a:pt x="7138" y="19524"/>
                    </a:cubicBezTo>
                    <a:cubicBezTo>
                      <a:pt x="6933" y="19552"/>
                      <a:pt x="6728" y="19565"/>
                      <a:pt x="6523" y="19565"/>
                    </a:cubicBezTo>
                    <a:cubicBezTo>
                      <a:pt x="4188" y="19565"/>
                      <a:pt x="1922" y="17848"/>
                      <a:pt x="1262" y="17189"/>
                    </a:cubicBezTo>
                    <a:cubicBezTo>
                      <a:pt x="832" y="16759"/>
                      <a:pt x="2594" y="14832"/>
                      <a:pt x="4008" y="13284"/>
                    </a:cubicBezTo>
                    <a:cubicBezTo>
                      <a:pt x="5801" y="11324"/>
                      <a:pt x="7833" y="9101"/>
                      <a:pt x="8617" y="7085"/>
                    </a:cubicBezTo>
                    <a:cubicBezTo>
                      <a:pt x="10109" y="3245"/>
                      <a:pt x="11808" y="602"/>
                      <a:pt x="12414" y="602"/>
                    </a:cubicBezTo>
                    <a:lnTo>
                      <a:pt x="12415" y="602"/>
                    </a:lnTo>
                    <a:cubicBezTo>
                      <a:pt x="12418" y="602"/>
                      <a:pt x="12421" y="603"/>
                      <a:pt x="12424" y="603"/>
                    </a:cubicBezTo>
                    <a:cubicBezTo>
                      <a:pt x="12425" y="603"/>
                      <a:pt x="12427" y="603"/>
                      <a:pt x="12429" y="602"/>
                    </a:cubicBezTo>
                    <a:close/>
                    <a:moveTo>
                      <a:pt x="12425" y="1"/>
                    </a:moveTo>
                    <a:cubicBezTo>
                      <a:pt x="10746" y="1"/>
                      <a:pt x="8166" y="6585"/>
                      <a:pt x="8057" y="6867"/>
                    </a:cubicBezTo>
                    <a:cubicBezTo>
                      <a:pt x="7314" y="8778"/>
                      <a:pt x="5322" y="10956"/>
                      <a:pt x="3565" y="12880"/>
                    </a:cubicBezTo>
                    <a:cubicBezTo>
                      <a:pt x="1496" y="15142"/>
                      <a:pt x="1" y="16778"/>
                      <a:pt x="836" y="17614"/>
                    </a:cubicBezTo>
                    <a:cubicBezTo>
                      <a:pt x="1545" y="18323"/>
                      <a:pt x="3989" y="20165"/>
                      <a:pt x="6538" y="20165"/>
                    </a:cubicBezTo>
                    <a:cubicBezTo>
                      <a:pt x="6766" y="20165"/>
                      <a:pt x="6995" y="20150"/>
                      <a:pt x="7220" y="20119"/>
                    </a:cubicBezTo>
                    <a:cubicBezTo>
                      <a:pt x="8809" y="19902"/>
                      <a:pt x="10102" y="18923"/>
                      <a:pt x="11065" y="17213"/>
                    </a:cubicBezTo>
                    <a:cubicBezTo>
                      <a:pt x="14103" y="11814"/>
                      <a:pt x="13269" y="1340"/>
                      <a:pt x="13232" y="896"/>
                    </a:cubicBezTo>
                    <a:cubicBezTo>
                      <a:pt x="13231" y="881"/>
                      <a:pt x="13229" y="864"/>
                      <a:pt x="13225" y="849"/>
                    </a:cubicBezTo>
                    <a:cubicBezTo>
                      <a:pt x="13057" y="179"/>
                      <a:pt x="12719" y="19"/>
                      <a:pt x="12465" y="2"/>
                    </a:cubicBezTo>
                    <a:cubicBezTo>
                      <a:pt x="12452" y="1"/>
                      <a:pt x="12439" y="1"/>
                      <a:pt x="1242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2">
                <a:extLst>
                  <a:ext uri="{FF2B5EF4-FFF2-40B4-BE49-F238E27FC236}">
                    <a16:creationId xmlns:a16="http://schemas.microsoft.com/office/drawing/2014/main" id="{AC79C871-9389-E50B-2452-E62DD8ED822C}"/>
                  </a:ext>
                </a:extLst>
              </p:cNvPr>
              <p:cNvSpPr/>
              <p:nvPr/>
            </p:nvSpPr>
            <p:spPr>
              <a:xfrm>
                <a:off x="6281368" y="2972494"/>
                <a:ext cx="275955" cy="385215"/>
              </a:xfrm>
              <a:custGeom>
                <a:avLst/>
                <a:gdLst/>
                <a:ahLst/>
                <a:cxnLst/>
                <a:rect l="l" t="t" r="r" b="b"/>
                <a:pathLst>
                  <a:path w="14015" h="19564" extrusionOk="0">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2">
                <a:extLst>
                  <a:ext uri="{FF2B5EF4-FFF2-40B4-BE49-F238E27FC236}">
                    <a16:creationId xmlns:a16="http://schemas.microsoft.com/office/drawing/2014/main" id="{FECADE05-163E-7FBA-DEFC-8DA424CA9792}"/>
                  </a:ext>
                </a:extLst>
              </p:cNvPr>
              <p:cNvSpPr/>
              <p:nvPr/>
            </p:nvSpPr>
            <p:spPr>
              <a:xfrm>
                <a:off x="6023055" y="2656371"/>
                <a:ext cx="619310" cy="693659"/>
              </a:xfrm>
              <a:custGeom>
                <a:avLst/>
                <a:gdLst/>
                <a:ahLst/>
                <a:cxnLst/>
                <a:rect l="l" t="t" r="r" b="b"/>
                <a:pathLst>
                  <a:path w="31453" h="35229" extrusionOk="0">
                    <a:moveTo>
                      <a:pt x="19501" y="0"/>
                    </a:moveTo>
                    <a:cubicBezTo>
                      <a:pt x="19500" y="0"/>
                      <a:pt x="3146" y="4278"/>
                      <a:pt x="0" y="5662"/>
                    </a:cubicBezTo>
                    <a:cubicBezTo>
                      <a:pt x="0" y="5662"/>
                      <a:pt x="253" y="14216"/>
                      <a:pt x="3523" y="23149"/>
                    </a:cubicBezTo>
                    <a:cubicBezTo>
                      <a:pt x="6794" y="32080"/>
                      <a:pt x="12330" y="35100"/>
                      <a:pt x="14720" y="35226"/>
                    </a:cubicBezTo>
                    <a:cubicBezTo>
                      <a:pt x="14753" y="35228"/>
                      <a:pt x="14786" y="35229"/>
                      <a:pt x="14819" y="35229"/>
                    </a:cubicBezTo>
                    <a:cubicBezTo>
                      <a:pt x="17233" y="35229"/>
                      <a:pt x="21667" y="30764"/>
                      <a:pt x="23652" y="26545"/>
                    </a:cubicBezTo>
                    <a:cubicBezTo>
                      <a:pt x="25665" y="22268"/>
                      <a:pt x="27049" y="17362"/>
                      <a:pt x="27049" y="17362"/>
                    </a:cubicBezTo>
                    <a:cubicBezTo>
                      <a:pt x="27049" y="17362"/>
                      <a:pt x="29943" y="16355"/>
                      <a:pt x="30697" y="13713"/>
                    </a:cubicBezTo>
                    <a:cubicBezTo>
                      <a:pt x="31452" y="11071"/>
                      <a:pt x="31326" y="8680"/>
                      <a:pt x="29313" y="8429"/>
                    </a:cubicBezTo>
                    <a:cubicBezTo>
                      <a:pt x="29229" y="8419"/>
                      <a:pt x="29148" y="8414"/>
                      <a:pt x="29068" y="8414"/>
                    </a:cubicBezTo>
                    <a:cubicBezTo>
                      <a:pt x="27228" y="8414"/>
                      <a:pt x="26420" y="11071"/>
                      <a:pt x="26420" y="11071"/>
                    </a:cubicBezTo>
                    <a:cubicBezTo>
                      <a:pt x="26420" y="11071"/>
                      <a:pt x="23904" y="9436"/>
                      <a:pt x="22898" y="6164"/>
                    </a:cubicBezTo>
                    <a:cubicBezTo>
                      <a:pt x="21996" y="3234"/>
                      <a:pt x="23517" y="910"/>
                      <a:pt x="23121" y="910"/>
                    </a:cubicBezTo>
                    <a:cubicBezTo>
                      <a:pt x="23075" y="910"/>
                      <a:pt x="23003" y="941"/>
                      <a:pt x="22898" y="1007"/>
                    </a:cubicBezTo>
                    <a:cubicBezTo>
                      <a:pt x="21976" y="1583"/>
                      <a:pt x="20211" y="3318"/>
                      <a:pt x="19147" y="3318"/>
                    </a:cubicBezTo>
                    <a:cubicBezTo>
                      <a:pt x="19049" y="3318"/>
                      <a:pt x="18956" y="3303"/>
                      <a:pt x="18871" y="3271"/>
                    </a:cubicBezTo>
                    <a:cubicBezTo>
                      <a:pt x="17865" y="2894"/>
                      <a:pt x="19501" y="0"/>
                      <a:pt x="195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2">
                <a:extLst>
                  <a:ext uri="{FF2B5EF4-FFF2-40B4-BE49-F238E27FC236}">
                    <a16:creationId xmlns:a16="http://schemas.microsoft.com/office/drawing/2014/main" id="{1355EE4D-3AB1-A53A-5FB1-FB039E951B1C}"/>
                  </a:ext>
                </a:extLst>
              </p:cNvPr>
              <p:cNvSpPr/>
              <p:nvPr/>
            </p:nvSpPr>
            <p:spPr>
              <a:xfrm>
                <a:off x="6017069" y="2650444"/>
                <a:ext cx="630986" cy="705493"/>
              </a:xfrm>
              <a:custGeom>
                <a:avLst/>
                <a:gdLst/>
                <a:ahLst/>
                <a:cxnLst/>
                <a:rect l="l" t="t" r="r" b="b"/>
                <a:pathLst>
                  <a:path w="32046" h="35830" extrusionOk="0">
                    <a:moveTo>
                      <a:pt x="19223" y="765"/>
                    </a:moveTo>
                    <a:lnTo>
                      <a:pt x="19223" y="765"/>
                    </a:lnTo>
                    <a:cubicBezTo>
                      <a:pt x="18856" y="1519"/>
                      <a:pt x="18371" y="2719"/>
                      <a:pt x="18614" y="3386"/>
                    </a:cubicBezTo>
                    <a:cubicBezTo>
                      <a:pt x="18696" y="3612"/>
                      <a:pt x="18854" y="3773"/>
                      <a:pt x="19070" y="3853"/>
                    </a:cubicBezTo>
                    <a:cubicBezTo>
                      <a:pt x="19190" y="3899"/>
                      <a:pt x="19317" y="3920"/>
                      <a:pt x="19451" y="3920"/>
                    </a:cubicBezTo>
                    <a:cubicBezTo>
                      <a:pt x="20305" y="3920"/>
                      <a:pt x="21404" y="3057"/>
                      <a:pt x="22388" y="2285"/>
                    </a:cubicBezTo>
                    <a:cubicBezTo>
                      <a:pt x="22634" y="2092"/>
                      <a:pt x="22871" y="1905"/>
                      <a:pt x="23078" y="1756"/>
                    </a:cubicBezTo>
                    <a:lnTo>
                      <a:pt x="23078" y="1756"/>
                    </a:lnTo>
                    <a:cubicBezTo>
                      <a:pt x="23075" y="1768"/>
                      <a:pt x="23071" y="1780"/>
                      <a:pt x="23068" y="1790"/>
                    </a:cubicBezTo>
                    <a:cubicBezTo>
                      <a:pt x="22791" y="2731"/>
                      <a:pt x="22276" y="4479"/>
                      <a:pt x="22914" y="6554"/>
                    </a:cubicBezTo>
                    <a:cubicBezTo>
                      <a:pt x="23940" y="9892"/>
                      <a:pt x="26453" y="11555"/>
                      <a:pt x="26559" y="11624"/>
                    </a:cubicBezTo>
                    <a:cubicBezTo>
                      <a:pt x="26609" y="11657"/>
                      <a:pt x="26666" y="11674"/>
                      <a:pt x="26723" y="11674"/>
                    </a:cubicBezTo>
                    <a:cubicBezTo>
                      <a:pt x="26758" y="11674"/>
                      <a:pt x="26793" y="11668"/>
                      <a:pt x="26826" y="11655"/>
                    </a:cubicBezTo>
                    <a:cubicBezTo>
                      <a:pt x="26915" y="11623"/>
                      <a:pt x="26984" y="11551"/>
                      <a:pt x="27011" y="11461"/>
                    </a:cubicBezTo>
                    <a:cubicBezTo>
                      <a:pt x="27019" y="11434"/>
                      <a:pt x="27777" y="9016"/>
                      <a:pt x="29373" y="9016"/>
                    </a:cubicBezTo>
                    <a:cubicBezTo>
                      <a:pt x="29440" y="9016"/>
                      <a:pt x="29509" y="9020"/>
                      <a:pt x="29579" y="9029"/>
                    </a:cubicBezTo>
                    <a:cubicBezTo>
                      <a:pt x="30099" y="9094"/>
                      <a:pt x="30476" y="9315"/>
                      <a:pt x="30733" y="9705"/>
                    </a:cubicBezTo>
                    <a:cubicBezTo>
                      <a:pt x="31268" y="10512"/>
                      <a:pt x="31261" y="12013"/>
                      <a:pt x="30713" y="13931"/>
                    </a:cubicBezTo>
                    <a:cubicBezTo>
                      <a:pt x="30011" y="16387"/>
                      <a:pt x="27281" y="17370"/>
                      <a:pt x="27254" y="17379"/>
                    </a:cubicBezTo>
                    <a:cubicBezTo>
                      <a:pt x="27162" y="17411"/>
                      <a:pt x="27091" y="17487"/>
                      <a:pt x="27063" y="17581"/>
                    </a:cubicBezTo>
                    <a:cubicBezTo>
                      <a:pt x="27050" y="17630"/>
                      <a:pt x="25664" y="22512"/>
                      <a:pt x="23684" y="26719"/>
                    </a:cubicBezTo>
                    <a:cubicBezTo>
                      <a:pt x="21708" y="30919"/>
                      <a:pt x="17349" y="35229"/>
                      <a:pt x="15119" y="35229"/>
                    </a:cubicBezTo>
                    <a:cubicBezTo>
                      <a:pt x="15092" y="35229"/>
                      <a:pt x="15066" y="35228"/>
                      <a:pt x="15040" y="35227"/>
                    </a:cubicBezTo>
                    <a:cubicBezTo>
                      <a:pt x="12445" y="35089"/>
                      <a:pt x="7185" y="31745"/>
                      <a:pt x="4110" y="23347"/>
                    </a:cubicBezTo>
                    <a:cubicBezTo>
                      <a:pt x="1171" y="15321"/>
                      <a:pt x="679" y="7508"/>
                      <a:pt x="614" y="6158"/>
                    </a:cubicBezTo>
                    <a:cubicBezTo>
                      <a:pt x="3704" y="4891"/>
                      <a:pt x="16205" y="1563"/>
                      <a:pt x="19223" y="765"/>
                    </a:cubicBezTo>
                    <a:close/>
                    <a:moveTo>
                      <a:pt x="19808" y="0"/>
                    </a:moveTo>
                    <a:cubicBezTo>
                      <a:pt x="19782" y="0"/>
                      <a:pt x="19756" y="4"/>
                      <a:pt x="19729" y="11"/>
                    </a:cubicBezTo>
                    <a:cubicBezTo>
                      <a:pt x="19060" y="185"/>
                      <a:pt x="3315" y="4310"/>
                      <a:pt x="183" y="5686"/>
                    </a:cubicBezTo>
                    <a:cubicBezTo>
                      <a:pt x="72" y="5736"/>
                      <a:pt x="1" y="5849"/>
                      <a:pt x="4" y="5971"/>
                    </a:cubicBezTo>
                    <a:cubicBezTo>
                      <a:pt x="7" y="6058"/>
                      <a:pt x="295" y="14677"/>
                      <a:pt x="3545" y="23553"/>
                    </a:cubicBezTo>
                    <a:cubicBezTo>
                      <a:pt x="5371" y="28538"/>
                      <a:pt x="7820" y="31450"/>
                      <a:pt x="9554" y="33013"/>
                    </a:cubicBezTo>
                    <a:cubicBezTo>
                      <a:pt x="11747" y="34992"/>
                      <a:pt x="13809" y="35764"/>
                      <a:pt x="15008" y="35827"/>
                    </a:cubicBezTo>
                    <a:cubicBezTo>
                      <a:pt x="15046" y="35829"/>
                      <a:pt x="15084" y="35829"/>
                      <a:pt x="15121" y="35829"/>
                    </a:cubicBezTo>
                    <a:cubicBezTo>
                      <a:pt x="17794" y="35829"/>
                      <a:pt x="22325" y="31018"/>
                      <a:pt x="24228" y="26975"/>
                    </a:cubicBezTo>
                    <a:cubicBezTo>
                      <a:pt x="26034" y="23133"/>
                      <a:pt x="27351" y="18738"/>
                      <a:pt x="27599" y="17889"/>
                    </a:cubicBezTo>
                    <a:cubicBezTo>
                      <a:pt x="28225" y="17637"/>
                      <a:pt x="30593" y="16536"/>
                      <a:pt x="31290" y="14096"/>
                    </a:cubicBezTo>
                    <a:cubicBezTo>
                      <a:pt x="31712" y="12618"/>
                      <a:pt x="32045" y="10599"/>
                      <a:pt x="31234" y="9371"/>
                    </a:cubicBezTo>
                    <a:cubicBezTo>
                      <a:pt x="30880" y="8836"/>
                      <a:pt x="30348" y="8519"/>
                      <a:pt x="29654" y="8431"/>
                    </a:cubicBezTo>
                    <a:cubicBezTo>
                      <a:pt x="29557" y="8419"/>
                      <a:pt x="29463" y="8414"/>
                      <a:pt x="29371" y="8414"/>
                    </a:cubicBezTo>
                    <a:cubicBezTo>
                      <a:pt x="27782" y="8414"/>
                      <a:pt x="26901" y="10100"/>
                      <a:pt x="26580" y="10891"/>
                    </a:cubicBezTo>
                    <a:cubicBezTo>
                      <a:pt x="25894" y="10345"/>
                      <a:pt x="24243" y="8828"/>
                      <a:pt x="23489" y="6378"/>
                    </a:cubicBezTo>
                    <a:cubicBezTo>
                      <a:pt x="22904" y="4476"/>
                      <a:pt x="23385" y="2840"/>
                      <a:pt x="23645" y="1961"/>
                    </a:cubicBezTo>
                    <a:cubicBezTo>
                      <a:pt x="23797" y="1445"/>
                      <a:pt x="23880" y="1161"/>
                      <a:pt x="23645" y="983"/>
                    </a:cubicBezTo>
                    <a:cubicBezTo>
                      <a:pt x="23575" y="930"/>
                      <a:pt x="23501" y="910"/>
                      <a:pt x="23428" y="910"/>
                    </a:cubicBezTo>
                    <a:cubicBezTo>
                      <a:pt x="23270" y="910"/>
                      <a:pt x="23120" y="1004"/>
                      <a:pt x="23042" y="1053"/>
                    </a:cubicBezTo>
                    <a:cubicBezTo>
                      <a:pt x="22756" y="1232"/>
                      <a:pt x="22397" y="1513"/>
                      <a:pt x="22017" y="1812"/>
                    </a:cubicBezTo>
                    <a:cubicBezTo>
                      <a:pt x="21236" y="2424"/>
                      <a:pt x="20093" y="3321"/>
                      <a:pt x="19459" y="3321"/>
                    </a:cubicBezTo>
                    <a:cubicBezTo>
                      <a:pt x="19394" y="3321"/>
                      <a:pt x="19334" y="3311"/>
                      <a:pt x="19281" y="3291"/>
                    </a:cubicBezTo>
                    <a:cubicBezTo>
                      <a:pt x="19239" y="3275"/>
                      <a:pt x="19205" y="3250"/>
                      <a:pt x="19180" y="3181"/>
                    </a:cubicBezTo>
                    <a:cubicBezTo>
                      <a:pt x="19003" y="2694"/>
                      <a:pt x="19593" y="1290"/>
                      <a:pt x="20067" y="449"/>
                    </a:cubicBezTo>
                    <a:cubicBezTo>
                      <a:pt x="20184" y="242"/>
                      <a:pt x="20026" y="0"/>
                      <a:pt x="1980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 name="Google Shape;356;p32">
                <a:extLst>
                  <a:ext uri="{FF2B5EF4-FFF2-40B4-BE49-F238E27FC236}">
                    <a16:creationId xmlns:a16="http://schemas.microsoft.com/office/drawing/2014/main" id="{6E990112-164F-34DF-5224-E9C93D7BB711}"/>
                  </a:ext>
                </a:extLst>
              </p:cNvPr>
              <p:cNvSpPr/>
              <p:nvPr/>
            </p:nvSpPr>
            <p:spPr>
              <a:xfrm>
                <a:off x="6437825" y="2851125"/>
                <a:ext cx="121960" cy="53931"/>
              </a:xfrm>
              <a:custGeom>
                <a:avLst/>
                <a:gdLst/>
                <a:ahLst/>
                <a:cxnLst/>
                <a:rect l="l" t="t" r="r" b="b"/>
                <a:pathLst>
                  <a:path w="6194" h="2739" extrusionOk="0">
                    <a:moveTo>
                      <a:pt x="5854" y="0"/>
                    </a:moveTo>
                    <a:cubicBezTo>
                      <a:pt x="5820" y="0"/>
                      <a:pt x="5784" y="6"/>
                      <a:pt x="5750" y="19"/>
                    </a:cubicBezTo>
                    <a:lnTo>
                      <a:pt x="214" y="2158"/>
                    </a:lnTo>
                    <a:cubicBezTo>
                      <a:pt x="79" y="2210"/>
                      <a:pt x="1" y="2351"/>
                      <a:pt x="27" y="2493"/>
                    </a:cubicBezTo>
                    <a:cubicBezTo>
                      <a:pt x="54" y="2636"/>
                      <a:pt x="177" y="2739"/>
                      <a:pt x="322" y="2739"/>
                    </a:cubicBezTo>
                    <a:cubicBezTo>
                      <a:pt x="360" y="2739"/>
                      <a:pt x="396" y="2732"/>
                      <a:pt x="431" y="2719"/>
                    </a:cubicBezTo>
                    <a:lnTo>
                      <a:pt x="5967" y="580"/>
                    </a:lnTo>
                    <a:cubicBezTo>
                      <a:pt x="6119" y="518"/>
                      <a:pt x="6193" y="346"/>
                      <a:pt x="6134" y="192"/>
                    </a:cubicBezTo>
                    <a:cubicBezTo>
                      <a:pt x="6088" y="73"/>
                      <a:pt x="5975" y="0"/>
                      <a:pt x="585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2">
                <a:extLst>
                  <a:ext uri="{FF2B5EF4-FFF2-40B4-BE49-F238E27FC236}">
                    <a16:creationId xmlns:a16="http://schemas.microsoft.com/office/drawing/2014/main" id="{EA00ECB2-20B6-86D8-C81C-D08364A59516}"/>
                  </a:ext>
                </a:extLst>
              </p:cNvPr>
              <p:cNvSpPr/>
              <p:nvPr/>
            </p:nvSpPr>
            <p:spPr>
              <a:xfrm>
                <a:off x="5968573" y="2871858"/>
                <a:ext cx="495420" cy="171598"/>
              </a:xfrm>
              <a:custGeom>
                <a:avLst/>
                <a:gdLst/>
                <a:ahLst/>
                <a:cxnLst/>
                <a:rect l="l" t="t" r="r" b="b"/>
                <a:pathLst>
                  <a:path w="25161" h="8715" extrusionOk="0">
                    <a:moveTo>
                      <a:pt x="0" y="1"/>
                    </a:moveTo>
                    <a:lnTo>
                      <a:pt x="0" y="1"/>
                    </a:lnTo>
                    <a:cubicBezTo>
                      <a:pt x="0" y="1"/>
                      <a:pt x="126" y="3524"/>
                      <a:pt x="1888" y="5537"/>
                    </a:cubicBezTo>
                    <a:cubicBezTo>
                      <a:pt x="3154" y="6985"/>
                      <a:pt x="5397" y="7521"/>
                      <a:pt x="7072" y="7521"/>
                    </a:cubicBezTo>
                    <a:cubicBezTo>
                      <a:pt x="7725" y="7521"/>
                      <a:pt x="8292" y="7440"/>
                      <a:pt x="8680" y="7299"/>
                    </a:cubicBezTo>
                    <a:cubicBezTo>
                      <a:pt x="10001" y="6818"/>
                      <a:pt x="9832" y="3247"/>
                      <a:pt x="11126" y="3247"/>
                    </a:cubicBezTo>
                    <a:cubicBezTo>
                      <a:pt x="11188" y="3247"/>
                      <a:pt x="11254" y="3255"/>
                      <a:pt x="11323" y="3272"/>
                    </a:cubicBezTo>
                    <a:cubicBezTo>
                      <a:pt x="12832" y="3649"/>
                      <a:pt x="12581" y="5285"/>
                      <a:pt x="13209" y="6795"/>
                    </a:cubicBezTo>
                    <a:cubicBezTo>
                      <a:pt x="13839" y="8304"/>
                      <a:pt x="14467" y="8178"/>
                      <a:pt x="17236" y="8557"/>
                    </a:cubicBezTo>
                    <a:cubicBezTo>
                      <a:pt x="17985" y="8659"/>
                      <a:pt x="18725" y="8715"/>
                      <a:pt x="19425" y="8715"/>
                    </a:cubicBezTo>
                    <a:cubicBezTo>
                      <a:pt x="21313" y="8715"/>
                      <a:pt x="22917" y="8308"/>
                      <a:pt x="23651" y="7299"/>
                    </a:cubicBezTo>
                    <a:cubicBezTo>
                      <a:pt x="24658" y="5914"/>
                      <a:pt x="25161" y="1637"/>
                      <a:pt x="24154" y="1385"/>
                    </a:cubicBezTo>
                    <a:cubicBezTo>
                      <a:pt x="23958" y="1336"/>
                      <a:pt x="23671" y="1315"/>
                      <a:pt x="23309" y="1315"/>
                    </a:cubicBezTo>
                    <a:cubicBezTo>
                      <a:pt x="21814" y="1315"/>
                      <a:pt x="19041" y="1661"/>
                      <a:pt x="16104" y="1762"/>
                    </a:cubicBezTo>
                    <a:cubicBezTo>
                      <a:pt x="12454" y="1887"/>
                      <a:pt x="11070" y="2014"/>
                      <a:pt x="11070" y="2014"/>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2">
                <a:extLst>
                  <a:ext uri="{FF2B5EF4-FFF2-40B4-BE49-F238E27FC236}">
                    <a16:creationId xmlns:a16="http://schemas.microsoft.com/office/drawing/2014/main" id="{66441AAC-E1FB-CC5D-332D-FE41FF3210B5}"/>
                  </a:ext>
                </a:extLst>
              </p:cNvPr>
              <p:cNvSpPr/>
              <p:nvPr/>
            </p:nvSpPr>
            <p:spPr>
              <a:xfrm>
                <a:off x="5962607" y="2865971"/>
                <a:ext cx="504162" cy="183393"/>
              </a:xfrm>
              <a:custGeom>
                <a:avLst/>
                <a:gdLst/>
                <a:ahLst/>
                <a:cxnLst/>
                <a:rect l="l" t="t" r="r" b="b"/>
                <a:pathLst>
                  <a:path w="25605" h="9314" extrusionOk="0">
                    <a:moveTo>
                      <a:pt x="631" y="665"/>
                    </a:moveTo>
                    <a:lnTo>
                      <a:pt x="11320" y="2610"/>
                    </a:lnTo>
                    <a:cubicBezTo>
                      <a:pt x="11341" y="2612"/>
                      <a:pt x="11361" y="2614"/>
                      <a:pt x="11381" y="2614"/>
                    </a:cubicBezTo>
                    <a:cubicBezTo>
                      <a:pt x="11388" y="2614"/>
                      <a:pt x="11394" y="2613"/>
                      <a:pt x="11401" y="2613"/>
                    </a:cubicBezTo>
                    <a:cubicBezTo>
                      <a:pt x="11415" y="2612"/>
                      <a:pt x="12824" y="2486"/>
                      <a:pt x="16417" y="2362"/>
                    </a:cubicBezTo>
                    <a:cubicBezTo>
                      <a:pt x="17930" y="2310"/>
                      <a:pt x="19387" y="2195"/>
                      <a:pt x="20673" y="2093"/>
                    </a:cubicBezTo>
                    <a:cubicBezTo>
                      <a:pt x="21841" y="2000"/>
                      <a:pt x="22900" y="1916"/>
                      <a:pt x="23625" y="1916"/>
                    </a:cubicBezTo>
                    <a:cubicBezTo>
                      <a:pt x="23955" y="1916"/>
                      <a:pt x="24215" y="1933"/>
                      <a:pt x="24385" y="1975"/>
                    </a:cubicBezTo>
                    <a:cubicBezTo>
                      <a:pt x="24430" y="1987"/>
                      <a:pt x="24501" y="2062"/>
                      <a:pt x="24565" y="2236"/>
                    </a:cubicBezTo>
                    <a:cubicBezTo>
                      <a:pt x="24974" y="3361"/>
                      <a:pt x="24478" y="6366"/>
                      <a:pt x="23711" y="7420"/>
                    </a:cubicBezTo>
                    <a:cubicBezTo>
                      <a:pt x="23099" y="8262"/>
                      <a:pt x="21659" y="8712"/>
                      <a:pt x="19705" y="8712"/>
                    </a:cubicBezTo>
                    <a:cubicBezTo>
                      <a:pt x="19050" y="8712"/>
                      <a:pt x="18337" y="8661"/>
                      <a:pt x="17579" y="8558"/>
                    </a:cubicBezTo>
                    <a:cubicBezTo>
                      <a:pt x="17232" y="8511"/>
                      <a:pt x="16918" y="8470"/>
                      <a:pt x="16633" y="8435"/>
                    </a:cubicBezTo>
                    <a:cubicBezTo>
                      <a:pt x="14679" y="8189"/>
                      <a:pt x="14274" y="8138"/>
                      <a:pt x="13790" y="6979"/>
                    </a:cubicBezTo>
                    <a:cubicBezTo>
                      <a:pt x="13606" y="6538"/>
                      <a:pt x="13501" y="6081"/>
                      <a:pt x="13399" y="5639"/>
                    </a:cubicBezTo>
                    <a:cubicBezTo>
                      <a:pt x="13165" y="4630"/>
                      <a:pt x="12923" y="3585"/>
                      <a:pt x="11698" y="3280"/>
                    </a:cubicBezTo>
                    <a:cubicBezTo>
                      <a:pt x="11605" y="3256"/>
                      <a:pt x="11509" y="3243"/>
                      <a:pt x="11413" y="3243"/>
                    </a:cubicBezTo>
                    <a:lnTo>
                      <a:pt x="11411" y="3243"/>
                    </a:lnTo>
                    <a:cubicBezTo>
                      <a:pt x="10544" y="3243"/>
                      <a:pt x="10208" y="4368"/>
                      <a:pt x="9908" y="5373"/>
                    </a:cubicBezTo>
                    <a:cubicBezTo>
                      <a:pt x="9663" y="6197"/>
                      <a:pt x="9384" y="7132"/>
                      <a:pt x="8881" y="7314"/>
                    </a:cubicBezTo>
                    <a:cubicBezTo>
                      <a:pt x="8510" y="7449"/>
                      <a:pt x="7974" y="7526"/>
                      <a:pt x="7358" y="7526"/>
                    </a:cubicBezTo>
                    <a:cubicBezTo>
                      <a:pt x="5757" y="7526"/>
                      <a:pt x="3616" y="7007"/>
                      <a:pt x="2417" y="5638"/>
                    </a:cubicBezTo>
                    <a:cubicBezTo>
                      <a:pt x="1077" y="4107"/>
                      <a:pt x="720" y="1609"/>
                      <a:pt x="631" y="665"/>
                    </a:cubicBezTo>
                    <a:close/>
                    <a:moveTo>
                      <a:pt x="306" y="0"/>
                    </a:moveTo>
                    <a:cubicBezTo>
                      <a:pt x="234" y="0"/>
                      <a:pt x="163" y="26"/>
                      <a:pt x="107" y="74"/>
                    </a:cubicBezTo>
                    <a:cubicBezTo>
                      <a:pt x="39" y="133"/>
                      <a:pt x="1" y="221"/>
                      <a:pt x="3" y="311"/>
                    </a:cubicBezTo>
                    <a:cubicBezTo>
                      <a:pt x="9" y="460"/>
                      <a:pt x="154" y="3965"/>
                      <a:pt x="1964" y="6034"/>
                    </a:cubicBezTo>
                    <a:cubicBezTo>
                      <a:pt x="3317" y="7579"/>
                      <a:pt x="5621" y="8121"/>
                      <a:pt x="7353" y="8121"/>
                    </a:cubicBezTo>
                    <a:cubicBezTo>
                      <a:pt x="8062" y="8121"/>
                      <a:pt x="8675" y="8030"/>
                      <a:pt x="9088" y="7880"/>
                    </a:cubicBezTo>
                    <a:cubicBezTo>
                      <a:pt x="9874" y="7594"/>
                      <a:pt x="10184" y="6552"/>
                      <a:pt x="10484" y="5544"/>
                    </a:cubicBezTo>
                    <a:cubicBezTo>
                      <a:pt x="10794" y="4506"/>
                      <a:pt x="11020" y="3848"/>
                      <a:pt x="11440" y="3848"/>
                    </a:cubicBezTo>
                    <a:cubicBezTo>
                      <a:pt x="11477" y="3848"/>
                      <a:pt x="11514" y="3853"/>
                      <a:pt x="11554" y="3863"/>
                    </a:cubicBezTo>
                    <a:cubicBezTo>
                      <a:pt x="12380" y="4069"/>
                      <a:pt x="12563" y="4692"/>
                      <a:pt x="12813" y="5775"/>
                    </a:cubicBezTo>
                    <a:cubicBezTo>
                      <a:pt x="12916" y="6219"/>
                      <a:pt x="13032" y="6723"/>
                      <a:pt x="13235" y="7209"/>
                    </a:cubicBezTo>
                    <a:cubicBezTo>
                      <a:pt x="13853" y="8690"/>
                      <a:pt x="14534" y="8776"/>
                      <a:pt x="16557" y="9031"/>
                    </a:cubicBezTo>
                    <a:cubicBezTo>
                      <a:pt x="16841" y="9067"/>
                      <a:pt x="17152" y="9106"/>
                      <a:pt x="17499" y="9153"/>
                    </a:cubicBezTo>
                    <a:cubicBezTo>
                      <a:pt x="18288" y="9261"/>
                      <a:pt x="19028" y="9313"/>
                      <a:pt x="19712" y="9313"/>
                    </a:cubicBezTo>
                    <a:cubicBezTo>
                      <a:pt x="21877" y="9313"/>
                      <a:pt x="23465" y="8781"/>
                      <a:pt x="24197" y="7774"/>
                    </a:cubicBezTo>
                    <a:cubicBezTo>
                      <a:pt x="25082" y="6559"/>
                      <a:pt x="25605" y="3339"/>
                      <a:pt x="25131" y="2032"/>
                    </a:cubicBezTo>
                    <a:cubicBezTo>
                      <a:pt x="25001" y="1675"/>
                      <a:pt x="24799" y="1461"/>
                      <a:pt x="24531" y="1393"/>
                    </a:cubicBezTo>
                    <a:cubicBezTo>
                      <a:pt x="24308" y="1337"/>
                      <a:pt x="23997" y="1314"/>
                      <a:pt x="23606" y="1314"/>
                    </a:cubicBezTo>
                    <a:cubicBezTo>
                      <a:pt x="22874" y="1314"/>
                      <a:pt x="21861" y="1395"/>
                      <a:pt x="20625" y="1494"/>
                    </a:cubicBezTo>
                    <a:cubicBezTo>
                      <a:pt x="19346" y="1595"/>
                      <a:pt x="17897" y="1710"/>
                      <a:pt x="16396" y="1762"/>
                    </a:cubicBezTo>
                    <a:cubicBezTo>
                      <a:pt x="13120" y="1876"/>
                      <a:pt x="11646" y="1990"/>
                      <a:pt x="11389" y="2011"/>
                    </a:cubicBezTo>
                    <a:lnTo>
                      <a:pt x="358" y="5"/>
                    </a:lnTo>
                    <a:cubicBezTo>
                      <a:pt x="341" y="2"/>
                      <a:pt x="323" y="0"/>
                      <a:pt x="30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2">
                <a:extLst>
                  <a:ext uri="{FF2B5EF4-FFF2-40B4-BE49-F238E27FC236}">
                    <a16:creationId xmlns:a16="http://schemas.microsoft.com/office/drawing/2014/main" id="{179F85F2-23F5-6638-1C34-D328DE385BD6}"/>
                  </a:ext>
                </a:extLst>
              </p:cNvPr>
              <p:cNvSpPr/>
              <p:nvPr/>
            </p:nvSpPr>
            <p:spPr>
              <a:xfrm>
                <a:off x="6240184" y="2917874"/>
                <a:ext cx="212278" cy="118027"/>
              </a:xfrm>
              <a:custGeom>
                <a:avLst/>
                <a:gdLst/>
                <a:ahLst/>
                <a:cxnLst/>
                <a:rect l="l" t="t" r="r" b="b"/>
                <a:pathLst>
                  <a:path w="11026" h="6343" extrusionOk="0">
                    <a:moveTo>
                      <a:pt x="10844" y="0"/>
                    </a:moveTo>
                    <a:lnTo>
                      <a:pt x="0" y="5378"/>
                    </a:lnTo>
                    <a:cubicBezTo>
                      <a:pt x="577" y="5900"/>
                      <a:pt x="1461" y="5917"/>
                      <a:pt x="3420" y="6185"/>
                    </a:cubicBezTo>
                    <a:cubicBezTo>
                      <a:pt x="4169" y="6287"/>
                      <a:pt x="4909" y="6343"/>
                      <a:pt x="5609" y="6343"/>
                    </a:cubicBezTo>
                    <a:cubicBezTo>
                      <a:pt x="7497" y="6343"/>
                      <a:pt x="9101" y="5936"/>
                      <a:pt x="9835" y="4927"/>
                    </a:cubicBezTo>
                    <a:cubicBezTo>
                      <a:pt x="10565" y="3924"/>
                      <a:pt x="11026" y="1410"/>
                      <a:pt x="10844"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2">
                <a:extLst>
                  <a:ext uri="{FF2B5EF4-FFF2-40B4-BE49-F238E27FC236}">
                    <a16:creationId xmlns:a16="http://schemas.microsoft.com/office/drawing/2014/main" id="{6ADC622E-73BC-6748-0903-298EF1E5BFBF}"/>
                  </a:ext>
                </a:extLst>
              </p:cNvPr>
              <p:cNvSpPr/>
              <p:nvPr/>
            </p:nvSpPr>
            <p:spPr>
              <a:xfrm>
                <a:off x="6021965" y="2906225"/>
                <a:ext cx="270247" cy="107458"/>
              </a:xfrm>
              <a:custGeom>
                <a:avLst/>
                <a:gdLst/>
                <a:ahLst/>
                <a:cxnLst/>
                <a:rect l="l" t="t" r="r" b="b"/>
                <a:pathLst>
                  <a:path w="14037" h="5775" extrusionOk="0">
                    <a:moveTo>
                      <a:pt x="14037" y="0"/>
                    </a:moveTo>
                    <a:lnTo>
                      <a:pt x="14037" y="0"/>
                    </a:lnTo>
                    <a:cubicBezTo>
                      <a:pt x="13899" y="5"/>
                      <a:pt x="13760" y="12"/>
                      <a:pt x="13622" y="17"/>
                    </a:cubicBezTo>
                    <a:cubicBezTo>
                      <a:pt x="12538" y="54"/>
                      <a:pt x="11658" y="90"/>
                      <a:pt x="10951" y="125"/>
                    </a:cubicBezTo>
                    <a:lnTo>
                      <a:pt x="1" y="4348"/>
                    </a:lnTo>
                    <a:cubicBezTo>
                      <a:pt x="1302" y="5377"/>
                      <a:pt x="3161" y="5774"/>
                      <a:pt x="4599" y="5774"/>
                    </a:cubicBezTo>
                    <a:cubicBezTo>
                      <a:pt x="5248" y="5774"/>
                      <a:pt x="5812" y="5693"/>
                      <a:pt x="6198" y="5553"/>
                    </a:cubicBezTo>
                    <a:cubicBezTo>
                      <a:pt x="7519" y="5072"/>
                      <a:pt x="7350" y="1501"/>
                      <a:pt x="8644" y="1501"/>
                    </a:cubicBezTo>
                    <a:cubicBezTo>
                      <a:pt x="8706" y="1501"/>
                      <a:pt x="8772" y="1509"/>
                      <a:pt x="8841" y="1526"/>
                    </a:cubicBezTo>
                    <a:cubicBezTo>
                      <a:pt x="9742" y="1751"/>
                      <a:pt x="10015" y="2427"/>
                      <a:pt x="10222" y="3255"/>
                    </a:cubicBezTo>
                    <a:lnTo>
                      <a:pt x="14037"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2">
                <a:extLst>
                  <a:ext uri="{FF2B5EF4-FFF2-40B4-BE49-F238E27FC236}">
                    <a16:creationId xmlns:a16="http://schemas.microsoft.com/office/drawing/2014/main" id="{E124335C-E3BC-91E5-9A88-77E4ADD1F670}"/>
                  </a:ext>
                </a:extLst>
              </p:cNvPr>
              <p:cNvSpPr/>
              <p:nvPr/>
            </p:nvSpPr>
            <p:spPr>
              <a:xfrm>
                <a:off x="6163287" y="2984859"/>
                <a:ext cx="96816" cy="153956"/>
              </a:xfrm>
              <a:custGeom>
                <a:avLst/>
                <a:gdLst/>
                <a:ahLst/>
                <a:cxnLst/>
                <a:rect l="l" t="t" r="r" b="b"/>
                <a:pathLst>
                  <a:path w="4917" h="7819" extrusionOk="0">
                    <a:moveTo>
                      <a:pt x="438" y="1"/>
                    </a:moveTo>
                    <a:cubicBezTo>
                      <a:pt x="288" y="4"/>
                      <a:pt x="133" y="123"/>
                      <a:pt x="127" y="289"/>
                    </a:cubicBezTo>
                    <a:cubicBezTo>
                      <a:pt x="125" y="322"/>
                      <a:pt x="1" y="3588"/>
                      <a:pt x="1" y="5584"/>
                    </a:cubicBezTo>
                    <a:cubicBezTo>
                      <a:pt x="1" y="6547"/>
                      <a:pt x="167" y="7128"/>
                      <a:pt x="539" y="7467"/>
                    </a:cubicBezTo>
                    <a:cubicBezTo>
                      <a:pt x="844" y="7744"/>
                      <a:pt x="1254" y="7819"/>
                      <a:pt x="1696" y="7819"/>
                    </a:cubicBezTo>
                    <a:cubicBezTo>
                      <a:pt x="1947" y="7819"/>
                      <a:pt x="2209" y="7795"/>
                      <a:pt x="2467" y="7770"/>
                    </a:cubicBezTo>
                    <a:cubicBezTo>
                      <a:pt x="3927" y="7637"/>
                      <a:pt x="4737" y="6975"/>
                      <a:pt x="4770" y="6947"/>
                    </a:cubicBezTo>
                    <a:cubicBezTo>
                      <a:pt x="4899" y="6841"/>
                      <a:pt x="4916" y="6652"/>
                      <a:pt x="4810" y="6524"/>
                    </a:cubicBezTo>
                    <a:cubicBezTo>
                      <a:pt x="4750" y="6452"/>
                      <a:pt x="4665" y="6415"/>
                      <a:pt x="4579" y="6415"/>
                    </a:cubicBezTo>
                    <a:cubicBezTo>
                      <a:pt x="4511" y="6415"/>
                      <a:pt x="4443" y="6438"/>
                      <a:pt x="4387" y="6485"/>
                    </a:cubicBezTo>
                    <a:cubicBezTo>
                      <a:pt x="4380" y="6490"/>
                      <a:pt x="3675" y="7056"/>
                      <a:pt x="2412" y="7171"/>
                    </a:cubicBezTo>
                    <a:cubicBezTo>
                      <a:pt x="2133" y="7197"/>
                      <a:pt x="1888" y="7217"/>
                      <a:pt x="1678" y="7217"/>
                    </a:cubicBezTo>
                    <a:cubicBezTo>
                      <a:pt x="1349" y="7217"/>
                      <a:pt x="1104" y="7169"/>
                      <a:pt x="943" y="7022"/>
                    </a:cubicBezTo>
                    <a:cubicBezTo>
                      <a:pt x="713" y="6812"/>
                      <a:pt x="602" y="6341"/>
                      <a:pt x="602" y="5584"/>
                    </a:cubicBezTo>
                    <a:cubicBezTo>
                      <a:pt x="602" y="3600"/>
                      <a:pt x="726" y="344"/>
                      <a:pt x="727" y="312"/>
                    </a:cubicBezTo>
                    <a:cubicBezTo>
                      <a:pt x="733" y="146"/>
                      <a:pt x="604" y="6"/>
                      <a:pt x="43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2">
                <a:extLst>
                  <a:ext uri="{FF2B5EF4-FFF2-40B4-BE49-F238E27FC236}">
                    <a16:creationId xmlns:a16="http://schemas.microsoft.com/office/drawing/2014/main" id="{25880466-02ED-CAB1-595E-CF1E8140AD3F}"/>
                  </a:ext>
                </a:extLst>
              </p:cNvPr>
              <p:cNvSpPr/>
              <p:nvPr/>
            </p:nvSpPr>
            <p:spPr>
              <a:xfrm>
                <a:off x="6246852" y="3132928"/>
                <a:ext cx="167227" cy="107803"/>
              </a:xfrm>
              <a:custGeom>
                <a:avLst/>
                <a:gdLst/>
                <a:ahLst/>
                <a:cxnLst/>
                <a:rect l="l" t="t" r="r" b="b"/>
                <a:pathLst>
                  <a:path w="8493" h="5475" extrusionOk="0">
                    <a:moveTo>
                      <a:pt x="5466" y="602"/>
                    </a:moveTo>
                    <a:cubicBezTo>
                      <a:pt x="5587" y="602"/>
                      <a:pt x="5708" y="611"/>
                      <a:pt x="5827" y="627"/>
                    </a:cubicBezTo>
                    <a:cubicBezTo>
                      <a:pt x="6867" y="775"/>
                      <a:pt x="7554" y="1282"/>
                      <a:pt x="7713" y="2016"/>
                    </a:cubicBezTo>
                    <a:cubicBezTo>
                      <a:pt x="7853" y="2665"/>
                      <a:pt x="7553" y="3352"/>
                      <a:pt x="6967" y="3724"/>
                    </a:cubicBezTo>
                    <a:cubicBezTo>
                      <a:pt x="5837" y="4442"/>
                      <a:pt x="3276" y="4874"/>
                      <a:pt x="2009" y="4874"/>
                    </a:cubicBezTo>
                    <a:cubicBezTo>
                      <a:pt x="1754" y="4874"/>
                      <a:pt x="1552" y="4857"/>
                      <a:pt x="1424" y="4821"/>
                    </a:cubicBezTo>
                    <a:cubicBezTo>
                      <a:pt x="1049" y="4714"/>
                      <a:pt x="758" y="4452"/>
                      <a:pt x="681" y="4154"/>
                    </a:cubicBezTo>
                    <a:cubicBezTo>
                      <a:pt x="647" y="4028"/>
                      <a:pt x="641" y="3844"/>
                      <a:pt x="799" y="3687"/>
                    </a:cubicBezTo>
                    <a:cubicBezTo>
                      <a:pt x="809" y="3677"/>
                      <a:pt x="818" y="3666"/>
                      <a:pt x="826" y="3655"/>
                    </a:cubicBezTo>
                    <a:cubicBezTo>
                      <a:pt x="851" y="3622"/>
                      <a:pt x="3149" y="602"/>
                      <a:pt x="5466" y="602"/>
                    </a:cubicBezTo>
                    <a:close/>
                    <a:moveTo>
                      <a:pt x="5469" y="1"/>
                    </a:moveTo>
                    <a:cubicBezTo>
                      <a:pt x="2918" y="1"/>
                      <a:pt x="573" y="2996"/>
                      <a:pt x="358" y="3277"/>
                    </a:cubicBezTo>
                    <a:cubicBezTo>
                      <a:pt x="95" y="3552"/>
                      <a:pt x="0" y="3924"/>
                      <a:pt x="98" y="4305"/>
                    </a:cubicBezTo>
                    <a:cubicBezTo>
                      <a:pt x="230" y="4813"/>
                      <a:pt x="675" y="5232"/>
                      <a:pt x="1259" y="5398"/>
                    </a:cubicBezTo>
                    <a:cubicBezTo>
                      <a:pt x="1437" y="5449"/>
                      <a:pt x="1701" y="5474"/>
                      <a:pt x="2025" y="5474"/>
                    </a:cubicBezTo>
                    <a:cubicBezTo>
                      <a:pt x="3479" y="5474"/>
                      <a:pt x="6108" y="4982"/>
                      <a:pt x="7289" y="4230"/>
                    </a:cubicBezTo>
                    <a:cubicBezTo>
                      <a:pt x="8086" y="3724"/>
                      <a:pt x="8493" y="2783"/>
                      <a:pt x="8300" y="1889"/>
                    </a:cubicBezTo>
                    <a:cubicBezTo>
                      <a:pt x="8085" y="895"/>
                      <a:pt x="7215" y="218"/>
                      <a:pt x="5913" y="32"/>
                    </a:cubicBezTo>
                    <a:cubicBezTo>
                      <a:pt x="5764" y="11"/>
                      <a:pt x="5616" y="1"/>
                      <a:pt x="54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2">
                <a:extLst>
                  <a:ext uri="{FF2B5EF4-FFF2-40B4-BE49-F238E27FC236}">
                    <a16:creationId xmlns:a16="http://schemas.microsoft.com/office/drawing/2014/main" id="{9CCD14EF-7C7A-D970-2165-11D9B604CA9C}"/>
                  </a:ext>
                </a:extLst>
              </p:cNvPr>
              <p:cNvSpPr/>
              <p:nvPr/>
            </p:nvSpPr>
            <p:spPr>
              <a:xfrm>
                <a:off x="6254846" y="3150826"/>
                <a:ext cx="141473" cy="68817"/>
              </a:xfrm>
              <a:custGeom>
                <a:avLst/>
                <a:gdLst/>
                <a:ahLst/>
                <a:cxnLst/>
                <a:rect l="l" t="t" r="r" b="b"/>
                <a:pathLst>
                  <a:path w="7185" h="3495" extrusionOk="0">
                    <a:moveTo>
                      <a:pt x="6849" y="1"/>
                    </a:moveTo>
                    <a:cubicBezTo>
                      <a:pt x="6780" y="1"/>
                      <a:pt x="6711" y="24"/>
                      <a:pt x="6655" y="72"/>
                    </a:cubicBezTo>
                    <a:cubicBezTo>
                      <a:pt x="6623" y="99"/>
                      <a:pt x="3422" y="2774"/>
                      <a:pt x="295" y="2893"/>
                    </a:cubicBezTo>
                    <a:cubicBezTo>
                      <a:pt x="130" y="2899"/>
                      <a:pt x="1" y="3036"/>
                      <a:pt x="3" y="3199"/>
                    </a:cubicBezTo>
                    <a:cubicBezTo>
                      <a:pt x="7" y="3363"/>
                      <a:pt x="141" y="3494"/>
                      <a:pt x="303" y="3494"/>
                    </a:cubicBezTo>
                    <a:cubicBezTo>
                      <a:pt x="304" y="3494"/>
                      <a:pt x="305" y="3494"/>
                      <a:pt x="305" y="3494"/>
                    </a:cubicBezTo>
                    <a:lnTo>
                      <a:pt x="317" y="3494"/>
                    </a:lnTo>
                    <a:cubicBezTo>
                      <a:pt x="3654" y="3366"/>
                      <a:pt x="6905" y="647"/>
                      <a:pt x="7042" y="530"/>
                    </a:cubicBezTo>
                    <a:cubicBezTo>
                      <a:pt x="7169" y="424"/>
                      <a:pt x="7185" y="234"/>
                      <a:pt x="7078" y="107"/>
                    </a:cubicBezTo>
                    <a:cubicBezTo>
                      <a:pt x="7019" y="37"/>
                      <a:pt x="6934" y="1"/>
                      <a:pt x="684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2">
                <a:extLst>
                  <a:ext uri="{FF2B5EF4-FFF2-40B4-BE49-F238E27FC236}">
                    <a16:creationId xmlns:a16="http://schemas.microsoft.com/office/drawing/2014/main" id="{536FF58E-D11D-628C-B0CF-FA6ED5B6BFF0}"/>
                  </a:ext>
                </a:extLst>
              </p:cNvPr>
              <p:cNvSpPr/>
              <p:nvPr/>
            </p:nvSpPr>
            <p:spPr>
              <a:xfrm>
                <a:off x="6198946" y="2791739"/>
                <a:ext cx="209068" cy="89373"/>
              </a:xfrm>
              <a:custGeom>
                <a:avLst/>
                <a:gdLst/>
                <a:ahLst/>
                <a:cxnLst/>
                <a:rect l="l" t="t" r="r" b="b"/>
                <a:pathLst>
                  <a:path w="10618" h="4539" extrusionOk="0">
                    <a:moveTo>
                      <a:pt x="6923" y="0"/>
                    </a:moveTo>
                    <a:cubicBezTo>
                      <a:pt x="6677" y="0"/>
                      <a:pt x="6423" y="14"/>
                      <a:pt x="6164" y="45"/>
                    </a:cubicBezTo>
                    <a:cubicBezTo>
                      <a:pt x="4025" y="296"/>
                      <a:pt x="2516" y="2435"/>
                      <a:pt x="1761" y="2812"/>
                    </a:cubicBezTo>
                    <a:cubicBezTo>
                      <a:pt x="1007" y="3189"/>
                      <a:pt x="0" y="3190"/>
                      <a:pt x="0" y="3190"/>
                    </a:cubicBezTo>
                    <a:cubicBezTo>
                      <a:pt x="0" y="3190"/>
                      <a:pt x="1252" y="4538"/>
                      <a:pt x="1987" y="4538"/>
                    </a:cubicBezTo>
                    <a:cubicBezTo>
                      <a:pt x="2092" y="4538"/>
                      <a:pt x="2186" y="4511"/>
                      <a:pt x="2265" y="4448"/>
                    </a:cubicBezTo>
                    <a:cubicBezTo>
                      <a:pt x="2894" y="3944"/>
                      <a:pt x="5158" y="1680"/>
                      <a:pt x="7800" y="1428"/>
                    </a:cubicBezTo>
                    <a:cubicBezTo>
                      <a:pt x="8398" y="1372"/>
                      <a:pt x="8879" y="1353"/>
                      <a:pt x="9262" y="1353"/>
                    </a:cubicBezTo>
                    <a:cubicBezTo>
                      <a:pt x="9948" y="1353"/>
                      <a:pt x="10319" y="1412"/>
                      <a:pt x="10475" y="1412"/>
                    </a:cubicBezTo>
                    <a:cubicBezTo>
                      <a:pt x="10618" y="1412"/>
                      <a:pt x="10581" y="1363"/>
                      <a:pt x="10442" y="1177"/>
                    </a:cubicBezTo>
                    <a:cubicBezTo>
                      <a:pt x="10111" y="734"/>
                      <a:pt x="8710" y="0"/>
                      <a:pt x="692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2">
                <a:extLst>
                  <a:ext uri="{FF2B5EF4-FFF2-40B4-BE49-F238E27FC236}">
                    <a16:creationId xmlns:a16="http://schemas.microsoft.com/office/drawing/2014/main" id="{9A92EE24-D6B4-D796-2344-67B8B313B502}"/>
                  </a:ext>
                </a:extLst>
              </p:cNvPr>
              <p:cNvSpPr/>
              <p:nvPr/>
            </p:nvSpPr>
            <p:spPr>
              <a:xfrm>
                <a:off x="6191090" y="2785773"/>
                <a:ext cx="223206" cy="101226"/>
              </a:xfrm>
              <a:custGeom>
                <a:avLst/>
                <a:gdLst/>
                <a:ahLst/>
                <a:cxnLst/>
                <a:rect l="l" t="t" r="r" b="b"/>
                <a:pathLst>
                  <a:path w="11336" h="5141" extrusionOk="0">
                    <a:moveTo>
                      <a:pt x="7328" y="603"/>
                    </a:moveTo>
                    <a:cubicBezTo>
                      <a:pt x="8652" y="603"/>
                      <a:pt x="9715" y="1022"/>
                      <a:pt x="10257" y="1371"/>
                    </a:cubicBezTo>
                    <a:cubicBezTo>
                      <a:pt x="10092" y="1362"/>
                      <a:pt x="9896" y="1356"/>
                      <a:pt x="9665" y="1356"/>
                    </a:cubicBezTo>
                    <a:cubicBezTo>
                      <a:pt x="9272" y="1356"/>
                      <a:pt x="8779" y="1374"/>
                      <a:pt x="8171" y="1433"/>
                    </a:cubicBezTo>
                    <a:cubicBezTo>
                      <a:pt x="5769" y="1661"/>
                      <a:pt x="3676" y="3479"/>
                      <a:pt x="2782" y="4254"/>
                    </a:cubicBezTo>
                    <a:cubicBezTo>
                      <a:pt x="2657" y="4365"/>
                      <a:pt x="2553" y="4454"/>
                      <a:pt x="2476" y="4515"/>
                    </a:cubicBezTo>
                    <a:cubicBezTo>
                      <a:pt x="2451" y="4535"/>
                      <a:pt x="2418" y="4544"/>
                      <a:pt x="2376" y="4544"/>
                    </a:cubicBezTo>
                    <a:cubicBezTo>
                      <a:pt x="2128" y="4544"/>
                      <a:pt x="1605" y="4215"/>
                      <a:pt x="1076" y="3739"/>
                    </a:cubicBezTo>
                    <a:cubicBezTo>
                      <a:pt x="1441" y="3686"/>
                      <a:pt x="1897" y="3583"/>
                      <a:pt x="2295" y="3384"/>
                    </a:cubicBezTo>
                    <a:cubicBezTo>
                      <a:pt x="2561" y="3251"/>
                      <a:pt x="2864" y="2972"/>
                      <a:pt x="3248" y="2616"/>
                    </a:cubicBezTo>
                    <a:cubicBezTo>
                      <a:pt x="4072" y="1853"/>
                      <a:pt x="5201" y="810"/>
                      <a:pt x="6599" y="645"/>
                    </a:cubicBezTo>
                    <a:cubicBezTo>
                      <a:pt x="6849" y="616"/>
                      <a:pt x="7092" y="603"/>
                      <a:pt x="7328" y="603"/>
                    </a:cubicBezTo>
                    <a:close/>
                    <a:moveTo>
                      <a:pt x="7341" y="1"/>
                    </a:moveTo>
                    <a:cubicBezTo>
                      <a:pt x="7078" y="1"/>
                      <a:pt x="6806" y="16"/>
                      <a:pt x="6528" y="49"/>
                    </a:cubicBezTo>
                    <a:cubicBezTo>
                      <a:pt x="4937" y="236"/>
                      <a:pt x="3675" y="1403"/>
                      <a:pt x="2840" y="2174"/>
                    </a:cubicBezTo>
                    <a:cubicBezTo>
                      <a:pt x="2505" y="2484"/>
                      <a:pt x="2214" y="2752"/>
                      <a:pt x="2026" y="2847"/>
                    </a:cubicBezTo>
                    <a:cubicBezTo>
                      <a:pt x="1346" y="3186"/>
                      <a:pt x="409" y="3192"/>
                      <a:pt x="399" y="3192"/>
                    </a:cubicBezTo>
                    <a:cubicBezTo>
                      <a:pt x="136" y="3192"/>
                      <a:pt x="1" y="3505"/>
                      <a:pt x="179" y="3697"/>
                    </a:cubicBezTo>
                    <a:cubicBezTo>
                      <a:pt x="533" y="4079"/>
                      <a:pt x="1592" y="5140"/>
                      <a:pt x="2392" y="5140"/>
                    </a:cubicBezTo>
                    <a:cubicBezTo>
                      <a:pt x="2559" y="5140"/>
                      <a:pt x="2715" y="5094"/>
                      <a:pt x="2851" y="4986"/>
                    </a:cubicBezTo>
                    <a:cubicBezTo>
                      <a:pt x="2934" y="4920"/>
                      <a:pt x="3043" y="4825"/>
                      <a:pt x="3177" y="4709"/>
                    </a:cubicBezTo>
                    <a:cubicBezTo>
                      <a:pt x="4027" y="3970"/>
                      <a:pt x="6017" y="2241"/>
                      <a:pt x="8228" y="2031"/>
                    </a:cubicBezTo>
                    <a:cubicBezTo>
                      <a:pt x="8816" y="1975"/>
                      <a:pt x="9291" y="1957"/>
                      <a:pt x="9668" y="1957"/>
                    </a:cubicBezTo>
                    <a:cubicBezTo>
                      <a:pt x="10121" y="1957"/>
                      <a:pt x="10432" y="1983"/>
                      <a:pt x="10628" y="1999"/>
                    </a:cubicBezTo>
                    <a:cubicBezTo>
                      <a:pt x="10714" y="2007"/>
                      <a:pt x="10792" y="2013"/>
                      <a:pt x="10863" y="2013"/>
                    </a:cubicBezTo>
                    <a:cubicBezTo>
                      <a:pt x="11025" y="2013"/>
                      <a:pt x="11147" y="1979"/>
                      <a:pt x="11224" y="1838"/>
                    </a:cubicBezTo>
                    <a:cubicBezTo>
                      <a:pt x="11336" y="1638"/>
                      <a:pt x="11212" y="1474"/>
                      <a:pt x="11081" y="1300"/>
                    </a:cubicBezTo>
                    <a:cubicBezTo>
                      <a:pt x="10716" y="812"/>
                      <a:pt x="9262" y="1"/>
                      <a:pt x="73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2">
                <a:extLst>
                  <a:ext uri="{FF2B5EF4-FFF2-40B4-BE49-F238E27FC236}">
                    <a16:creationId xmlns:a16="http://schemas.microsoft.com/office/drawing/2014/main" id="{59765569-0B4C-D372-1FD3-DEDB2912B4E3}"/>
                  </a:ext>
                </a:extLst>
              </p:cNvPr>
              <p:cNvSpPr/>
              <p:nvPr/>
            </p:nvSpPr>
            <p:spPr>
              <a:xfrm>
                <a:off x="6020574" y="2819660"/>
                <a:ext cx="121428" cy="48575"/>
              </a:xfrm>
              <a:custGeom>
                <a:avLst/>
                <a:gdLst/>
                <a:ahLst/>
                <a:cxnLst/>
                <a:rect l="l" t="t" r="r" b="b"/>
                <a:pathLst>
                  <a:path w="6167" h="2467" extrusionOk="0">
                    <a:moveTo>
                      <a:pt x="1754" y="0"/>
                    </a:moveTo>
                    <a:cubicBezTo>
                      <a:pt x="1672" y="0"/>
                      <a:pt x="1591" y="4"/>
                      <a:pt x="1511" y="10"/>
                    </a:cubicBezTo>
                    <a:cubicBezTo>
                      <a:pt x="1" y="136"/>
                      <a:pt x="126" y="1141"/>
                      <a:pt x="126" y="1141"/>
                    </a:cubicBezTo>
                    <a:cubicBezTo>
                      <a:pt x="126" y="1141"/>
                      <a:pt x="757" y="1267"/>
                      <a:pt x="2895" y="1897"/>
                    </a:cubicBezTo>
                    <a:cubicBezTo>
                      <a:pt x="4372" y="2332"/>
                      <a:pt x="4889" y="2466"/>
                      <a:pt x="5192" y="2466"/>
                    </a:cubicBezTo>
                    <a:cubicBezTo>
                      <a:pt x="5327" y="2466"/>
                      <a:pt x="5420" y="2439"/>
                      <a:pt x="5537" y="2401"/>
                    </a:cubicBezTo>
                    <a:cubicBezTo>
                      <a:pt x="5914" y="2275"/>
                      <a:pt x="6166" y="1268"/>
                      <a:pt x="6166" y="1268"/>
                    </a:cubicBezTo>
                    <a:lnTo>
                      <a:pt x="6166" y="1268"/>
                    </a:lnTo>
                    <a:cubicBezTo>
                      <a:pt x="6079" y="1355"/>
                      <a:pt x="5965" y="1389"/>
                      <a:pt x="5841" y="1389"/>
                    </a:cubicBezTo>
                    <a:cubicBezTo>
                      <a:pt x="5429" y="1389"/>
                      <a:pt x="4907" y="1016"/>
                      <a:pt x="4907" y="1016"/>
                    </a:cubicBezTo>
                    <a:cubicBezTo>
                      <a:pt x="4907" y="1016"/>
                      <a:pt x="3215" y="0"/>
                      <a:pt x="1754"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2">
                <a:extLst>
                  <a:ext uri="{FF2B5EF4-FFF2-40B4-BE49-F238E27FC236}">
                    <a16:creationId xmlns:a16="http://schemas.microsoft.com/office/drawing/2014/main" id="{BE733E32-0A00-9A38-86E9-DC3CFD2D5800}"/>
                  </a:ext>
                </a:extLst>
              </p:cNvPr>
              <p:cNvSpPr/>
              <p:nvPr/>
            </p:nvSpPr>
            <p:spPr>
              <a:xfrm>
                <a:off x="6016262" y="2813753"/>
                <a:ext cx="132100" cy="60429"/>
              </a:xfrm>
              <a:custGeom>
                <a:avLst/>
                <a:gdLst/>
                <a:ahLst/>
                <a:cxnLst/>
                <a:rect l="l" t="t" r="r" b="b"/>
                <a:pathLst>
                  <a:path w="6709" h="3069" extrusionOk="0">
                    <a:moveTo>
                      <a:pt x="1972" y="602"/>
                    </a:moveTo>
                    <a:cubicBezTo>
                      <a:pt x="3327" y="602"/>
                      <a:pt x="4951" y="1562"/>
                      <a:pt x="4952" y="1562"/>
                    </a:cubicBezTo>
                    <a:cubicBezTo>
                      <a:pt x="5025" y="1615"/>
                      <a:pt x="5477" y="1924"/>
                      <a:pt x="5932" y="1980"/>
                    </a:cubicBezTo>
                    <a:cubicBezTo>
                      <a:pt x="5836" y="2209"/>
                      <a:pt x="5731" y="2385"/>
                      <a:pt x="5661" y="2416"/>
                    </a:cubicBezTo>
                    <a:cubicBezTo>
                      <a:pt x="5577" y="2444"/>
                      <a:pt x="5512" y="2466"/>
                      <a:pt x="5406" y="2466"/>
                    </a:cubicBezTo>
                    <a:cubicBezTo>
                      <a:pt x="5157" y="2466"/>
                      <a:pt x="4682" y="2346"/>
                      <a:pt x="3198" y="1910"/>
                    </a:cubicBezTo>
                    <a:cubicBezTo>
                      <a:pt x="1785" y="1494"/>
                      <a:pt x="1028" y="1297"/>
                      <a:pt x="671" y="1209"/>
                    </a:cubicBezTo>
                    <a:cubicBezTo>
                      <a:pt x="695" y="1132"/>
                      <a:pt x="734" y="1060"/>
                      <a:pt x="786" y="997"/>
                    </a:cubicBezTo>
                    <a:cubicBezTo>
                      <a:pt x="960" y="782"/>
                      <a:pt x="1295" y="648"/>
                      <a:pt x="1755" y="610"/>
                    </a:cubicBezTo>
                    <a:cubicBezTo>
                      <a:pt x="1826" y="604"/>
                      <a:pt x="1899" y="602"/>
                      <a:pt x="1972" y="602"/>
                    </a:cubicBezTo>
                    <a:close/>
                    <a:moveTo>
                      <a:pt x="1975" y="0"/>
                    </a:moveTo>
                    <a:cubicBezTo>
                      <a:pt x="1884" y="0"/>
                      <a:pt x="1794" y="4"/>
                      <a:pt x="1705" y="12"/>
                    </a:cubicBezTo>
                    <a:cubicBezTo>
                      <a:pt x="1069" y="64"/>
                      <a:pt x="603" y="268"/>
                      <a:pt x="319" y="619"/>
                    </a:cubicBezTo>
                    <a:cubicBezTo>
                      <a:pt x="0" y="1011"/>
                      <a:pt x="42" y="1433"/>
                      <a:pt x="48" y="1481"/>
                    </a:cubicBezTo>
                    <a:cubicBezTo>
                      <a:pt x="64" y="1609"/>
                      <a:pt x="160" y="1712"/>
                      <a:pt x="287" y="1738"/>
                    </a:cubicBezTo>
                    <a:cubicBezTo>
                      <a:pt x="293" y="1739"/>
                      <a:pt x="939" y="1871"/>
                      <a:pt x="3029" y="2486"/>
                    </a:cubicBezTo>
                    <a:cubicBezTo>
                      <a:pt x="4490" y="2916"/>
                      <a:pt x="5046" y="3068"/>
                      <a:pt x="5409" y="3068"/>
                    </a:cubicBezTo>
                    <a:cubicBezTo>
                      <a:pt x="5574" y="3068"/>
                      <a:pt x="5700" y="3036"/>
                      <a:pt x="5850" y="2986"/>
                    </a:cubicBezTo>
                    <a:cubicBezTo>
                      <a:pt x="6346" y="2820"/>
                      <a:pt x="6607" y="1915"/>
                      <a:pt x="6676" y="1641"/>
                    </a:cubicBezTo>
                    <a:cubicBezTo>
                      <a:pt x="6709" y="1510"/>
                      <a:pt x="6649" y="1373"/>
                      <a:pt x="6532" y="1306"/>
                    </a:cubicBezTo>
                    <a:cubicBezTo>
                      <a:pt x="6486" y="1280"/>
                      <a:pt x="6435" y="1267"/>
                      <a:pt x="6385" y="1267"/>
                    </a:cubicBezTo>
                    <a:cubicBezTo>
                      <a:pt x="6307" y="1267"/>
                      <a:pt x="6230" y="1298"/>
                      <a:pt x="6172" y="1356"/>
                    </a:cubicBezTo>
                    <a:cubicBezTo>
                      <a:pt x="6148" y="1379"/>
                      <a:pt x="6110" y="1390"/>
                      <a:pt x="6061" y="1390"/>
                    </a:cubicBezTo>
                    <a:cubicBezTo>
                      <a:pt x="5877" y="1390"/>
                      <a:pt x="5543" y="1244"/>
                      <a:pt x="5281" y="1060"/>
                    </a:cubicBezTo>
                    <a:cubicBezTo>
                      <a:pt x="5205" y="1014"/>
                      <a:pt x="3498" y="0"/>
                      <a:pt x="197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2">
                <a:extLst>
                  <a:ext uri="{FF2B5EF4-FFF2-40B4-BE49-F238E27FC236}">
                    <a16:creationId xmlns:a16="http://schemas.microsoft.com/office/drawing/2014/main" id="{84FD25F9-1301-3BDA-5980-4D5FF01F9AD9}"/>
                  </a:ext>
                </a:extLst>
              </p:cNvPr>
              <p:cNvSpPr/>
              <p:nvPr/>
            </p:nvSpPr>
            <p:spPr>
              <a:xfrm>
                <a:off x="6431780" y="2509109"/>
                <a:ext cx="146159" cy="233976"/>
              </a:xfrm>
              <a:custGeom>
                <a:avLst/>
                <a:gdLst/>
                <a:ahLst/>
                <a:cxnLst/>
                <a:rect l="l" t="t" r="r" b="b"/>
                <a:pathLst>
                  <a:path w="7423" h="11883" extrusionOk="0">
                    <a:moveTo>
                      <a:pt x="705" y="1"/>
                    </a:moveTo>
                    <a:cubicBezTo>
                      <a:pt x="272" y="1"/>
                      <a:pt x="1" y="57"/>
                      <a:pt x="1" y="57"/>
                    </a:cubicBezTo>
                    <a:cubicBezTo>
                      <a:pt x="1" y="57"/>
                      <a:pt x="5662" y="2447"/>
                      <a:pt x="6165" y="11883"/>
                    </a:cubicBezTo>
                    <a:lnTo>
                      <a:pt x="7297" y="11757"/>
                    </a:lnTo>
                    <a:cubicBezTo>
                      <a:pt x="7297" y="11757"/>
                      <a:pt x="7423" y="7354"/>
                      <a:pt x="5537" y="3328"/>
                    </a:cubicBezTo>
                    <a:cubicBezTo>
                      <a:pt x="4164" y="400"/>
                      <a:pt x="1860" y="1"/>
                      <a:pt x="7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2">
                <a:extLst>
                  <a:ext uri="{FF2B5EF4-FFF2-40B4-BE49-F238E27FC236}">
                    <a16:creationId xmlns:a16="http://schemas.microsoft.com/office/drawing/2014/main" id="{95FB9D69-8E8B-C074-BF6C-193D6441F23F}"/>
                  </a:ext>
                </a:extLst>
              </p:cNvPr>
              <p:cNvSpPr/>
              <p:nvPr/>
            </p:nvSpPr>
            <p:spPr>
              <a:xfrm>
                <a:off x="6425637" y="2503320"/>
                <a:ext cx="157835" cy="245672"/>
              </a:xfrm>
              <a:custGeom>
                <a:avLst/>
                <a:gdLst/>
                <a:ahLst/>
                <a:cxnLst/>
                <a:rect l="l" t="t" r="r" b="b"/>
                <a:pathLst>
                  <a:path w="8016" h="12477" extrusionOk="0">
                    <a:moveTo>
                      <a:pt x="1354" y="601"/>
                    </a:moveTo>
                    <a:cubicBezTo>
                      <a:pt x="2503" y="677"/>
                      <a:pt x="4390" y="1219"/>
                      <a:pt x="5576" y="3749"/>
                    </a:cubicBezTo>
                    <a:cubicBezTo>
                      <a:pt x="7150" y="7109"/>
                      <a:pt x="7300" y="10786"/>
                      <a:pt x="7309" y="11782"/>
                    </a:cubicBezTo>
                    <a:lnTo>
                      <a:pt x="6758" y="11844"/>
                    </a:lnTo>
                    <a:cubicBezTo>
                      <a:pt x="6291" y="4795"/>
                      <a:pt x="2999" y="1712"/>
                      <a:pt x="1354" y="601"/>
                    </a:cubicBezTo>
                    <a:close/>
                    <a:moveTo>
                      <a:pt x="986" y="0"/>
                    </a:moveTo>
                    <a:cubicBezTo>
                      <a:pt x="543" y="0"/>
                      <a:pt x="263" y="55"/>
                      <a:pt x="252" y="57"/>
                    </a:cubicBezTo>
                    <a:cubicBezTo>
                      <a:pt x="124" y="83"/>
                      <a:pt x="27" y="190"/>
                      <a:pt x="14" y="321"/>
                    </a:cubicBezTo>
                    <a:cubicBezTo>
                      <a:pt x="1" y="452"/>
                      <a:pt x="74" y="576"/>
                      <a:pt x="195" y="627"/>
                    </a:cubicBezTo>
                    <a:cubicBezTo>
                      <a:pt x="251" y="651"/>
                      <a:pt x="5691" y="3077"/>
                      <a:pt x="6178" y="12192"/>
                    </a:cubicBezTo>
                    <a:cubicBezTo>
                      <a:pt x="6186" y="12351"/>
                      <a:pt x="6318" y="12477"/>
                      <a:pt x="6477" y="12477"/>
                    </a:cubicBezTo>
                    <a:cubicBezTo>
                      <a:pt x="6489" y="12477"/>
                      <a:pt x="6499" y="12477"/>
                      <a:pt x="6511" y="12476"/>
                    </a:cubicBezTo>
                    <a:lnTo>
                      <a:pt x="7642" y="12350"/>
                    </a:lnTo>
                    <a:cubicBezTo>
                      <a:pt x="7792" y="12333"/>
                      <a:pt x="7907" y="12210"/>
                      <a:pt x="7910" y="12059"/>
                    </a:cubicBezTo>
                    <a:cubicBezTo>
                      <a:pt x="7916" y="11877"/>
                      <a:pt x="8016" y="7538"/>
                      <a:pt x="6121" y="3494"/>
                    </a:cubicBezTo>
                    <a:cubicBezTo>
                      <a:pt x="4678" y="416"/>
                      <a:pt x="2211" y="0"/>
                      <a:pt x="98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2">
                <a:extLst>
                  <a:ext uri="{FF2B5EF4-FFF2-40B4-BE49-F238E27FC236}">
                    <a16:creationId xmlns:a16="http://schemas.microsoft.com/office/drawing/2014/main" id="{3A055A0D-979A-E6BA-370C-60A581134C2A}"/>
                  </a:ext>
                </a:extLst>
              </p:cNvPr>
              <p:cNvSpPr/>
              <p:nvPr/>
            </p:nvSpPr>
            <p:spPr>
              <a:xfrm>
                <a:off x="6491283" y="2712920"/>
                <a:ext cx="181778" cy="107980"/>
              </a:xfrm>
              <a:custGeom>
                <a:avLst/>
                <a:gdLst/>
                <a:ahLst/>
                <a:cxnLst/>
                <a:rect l="l" t="t" r="r" b="b"/>
                <a:pathLst>
                  <a:path w="9232" h="5484" extrusionOk="0">
                    <a:moveTo>
                      <a:pt x="7210" y="1"/>
                    </a:moveTo>
                    <a:cubicBezTo>
                      <a:pt x="7009" y="1"/>
                      <a:pt x="6805" y="35"/>
                      <a:pt x="6605" y="107"/>
                    </a:cubicBezTo>
                    <a:lnTo>
                      <a:pt x="1312" y="2001"/>
                    </a:lnTo>
                    <a:cubicBezTo>
                      <a:pt x="492" y="2295"/>
                      <a:pt x="1" y="3137"/>
                      <a:pt x="150" y="3997"/>
                    </a:cubicBezTo>
                    <a:cubicBezTo>
                      <a:pt x="300" y="4855"/>
                      <a:pt x="1044" y="5482"/>
                      <a:pt x="1916" y="5484"/>
                    </a:cubicBezTo>
                    <a:cubicBezTo>
                      <a:pt x="2122" y="5484"/>
                      <a:pt x="2327" y="5448"/>
                      <a:pt x="2520" y="5378"/>
                    </a:cubicBezTo>
                    <a:lnTo>
                      <a:pt x="7813" y="3483"/>
                    </a:lnTo>
                    <a:cubicBezTo>
                      <a:pt x="8746" y="3150"/>
                      <a:pt x="9231" y="2123"/>
                      <a:pt x="8898" y="1190"/>
                    </a:cubicBezTo>
                    <a:cubicBezTo>
                      <a:pt x="8635" y="458"/>
                      <a:pt x="7946" y="1"/>
                      <a:pt x="72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2">
                <a:extLst>
                  <a:ext uri="{FF2B5EF4-FFF2-40B4-BE49-F238E27FC236}">
                    <a16:creationId xmlns:a16="http://schemas.microsoft.com/office/drawing/2014/main" id="{F93D5DCB-1E7D-7909-3099-A7E49631D7EB}"/>
                  </a:ext>
                </a:extLst>
              </p:cNvPr>
              <p:cNvSpPr/>
              <p:nvPr/>
            </p:nvSpPr>
            <p:spPr>
              <a:xfrm>
                <a:off x="6484943" y="2706994"/>
                <a:ext cx="194793" cy="119833"/>
              </a:xfrm>
              <a:custGeom>
                <a:avLst/>
                <a:gdLst/>
                <a:ahLst/>
                <a:cxnLst/>
                <a:rect l="l" t="t" r="r" b="b"/>
                <a:pathLst>
                  <a:path w="9893" h="6086" extrusionOk="0">
                    <a:moveTo>
                      <a:pt x="7533" y="602"/>
                    </a:moveTo>
                    <a:cubicBezTo>
                      <a:pt x="8259" y="604"/>
                      <a:pt x="8877" y="1127"/>
                      <a:pt x="9001" y="1842"/>
                    </a:cubicBezTo>
                    <a:cubicBezTo>
                      <a:pt x="9124" y="2557"/>
                      <a:pt x="8716" y="3257"/>
                      <a:pt x="8034" y="3502"/>
                    </a:cubicBezTo>
                    <a:lnTo>
                      <a:pt x="2742" y="5397"/>
                    </a:lnTo>
                    <a:cubicBezTo>
                      <a:pt x="2583" y="5454"/>
                      <a:pt x="2419" y="5482"/>
                      <a:pt x="2257" y="5482"/>
                    </a:cubicBezTo>
                    <a:cubicBezTo>
                      <a:pt x="1640" y="5482"/>
                      <a:pt x="1046" y="5091"/>
                      <a:pt x="833" y="4493"/>
                    </a:cubicBezTo>
                    <a:cubicBezTo>
                      <a:pt x="554" y="3717"/>
                      <a:pt x="958" y="2862"/>
                      <a:pt x="1736" y="2586"/>
                    </a:cubicBezTo>
                    <a:lnTo>
                      <a:pt x="7029" y="691"/>
                    </a:lnTo>
                    <a:cubicBezTo>
                      <a:pt x="7190" y="632"/>
                      <a:pt x="7361" y="602"/>
                      <a:pt x="7533" y="602"/>
                    </a:cubicBezTo>
                    <a:close/>
                    <a:moveTo>
                      <a:pt x="7531" y="1"/>
                    </a:moveTo>
                    <a:cubicBezTo>
                      <a:pt x="7297" y="1"/>
                      <a:pt x="7059" y="41"/>
                      <a:pt x="6825" y="124"/>
                    </a:cubicBezTo>
                    <a:lnTo>
                      <a:pt x="1532" y="2019"/>
                    </a:lnTo>
                    <a:cubicBezTo>
                      <a:pt x="574" y="2362"/>
                      <a:pt x="0" y="3346"/>
                      <a:pt x="175" y="4349"/>
                    </a:cubicBezTo>
                    <a:cubicBezTo>
                      <a:pt x="349" y="5352"/>
                      <a:pt x="1219" y="6084"/>
                      <a:pt x="2238" y="6086"/>
                    </a:cubicBezTo>
                    <a:cubicBezTo>
                      <a:pt x="2478" y="6084"/>
                      <a:pt x="2718" y="6043"/>
                      <a:pt x="2944" y="5962"/>
                    </a:cubicBezTo>
                    <a:lnTo>
                      <a:pt x="8237" y="4068"/>
                    </a:lnTo>
                    <a:cubicBezTo>
                      <a:pt x="9326" y="3678"/>
                      <a:pt x="9892" y="2479"/>
                      <a:pt x="9502" y="1390"/>
                    </a:cubicBezTo>
                    <a:cubicBezTo>
                      <a:pt x="9197" y="534"/>
                      <a:pt x="8391" y="1"/>
                      <a:pt x="753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2">
                <a:extLst>
                  <a:ext uri="{FF2B5EF4-FFF2-40B4-BE49-F238E27FC236}">
                    <a16:creationId xmlns:a16="http://schemas.microsoft.com/office/drawing/2014/main" id="{5F90FA98-89B5-8D0E-96AF-CD7E765FF38F}"/>
                  </a:ext>
                </a:extLst>
              </p:cNvPr>
              <p:cNvSpPr/>
              <p:nvPr/>
            </p:nvSpPr>
            <p:spPr>
              <a:xfrm>
                <a:off x="6492859" y="2760058"/>
                <a:ext cx="52592" cy="57593"/>
              </a:xfrm>
              <a:custGeom>
                <a:avLst/>
                <a:gdLst/>
                <a:ahLst/>
                <a:cxnLst/>
                <a:rect l="l" t="t" r="r" b="b"/>
                <a:pathLst>
                  <a:path w="2671" h="2925" extrusionOk="0">
                    <a:moveTo>
                      <a:pt x="1107" y="0"/>
                    </a:moveTo>
                    <a:cubicBezTo>
                      <a:pt x="1005" y="0"/>
                      <a:pt x="904" y="18"/>
                      <a:pt x="807" y="54"/>
                    </a:cubicBezTo>
                    <a:cubicBezTo>
                      <a:pt x="230" y="270"/>
                      <a:pt x="0" y="1076"/>
                      <a:pt x="292" y="1854"/>
                    </a:cubicBezTo>
                    <a:cubicBezTo>
                      <a:pt x="535" y="2501"/>
                      <a:pt x="1062" y="2925"/>
                      <a:pt x="1564" y="2925"/>
                    </a:cubicBezTo>
                    <a:cubicBezTo>
                      <a:pt x="1666" y="2925"/>
                      <a:pt x="1766" y="2908"/>
                      <a:pt x="1863" y="2871"/>
                    </a:cubicBezTo>
                    <a:cubicBezTo>
                      <a:pt x="2439" y="2654"/>
                      <a:pt x="2670" y="1849"/>
                      <a:pt x="2379" y="1072"/>
                    </a:cubicBezTo>
                    <a:cubicBezTo>
                      <a:pt x="2135" y="424"/>
                      <a:pt x="1608" y="0"/>
                      <a:pt x="11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2">
                <a:extLst>
                  <a:ext uri="{FF2B5EF4-FFF2-40B4-BE49-F238E27FC236}">
                    <a16:creationId xmlns:a16="http://schemas.microsoft.com/office/drawing/2014/main" id="{0A8D53DA-E176-C82F-07E3-585F02D8DBB4}"/>
                  </a:ext>
                </a:extLst>
              </p:cNvPr>
              <p:cNvSpPr/>
              <p:nvPr/>
            </p:nvSpPr>
            <p:spPr>
              <a:xfrm>
                <a:off x="6486164" y="2754132"/>
                <a:ext cx="62811" cy="69407"/>
              </a:xfrm>
              <a:custGeom>
                <a:avLst/>
                <a:gdLst/>
                <a:ahLst/>
                <a:cxnLst/>
                <a:rect l="l" t="t" r="r" b="b"/>
                <a:pathLst>
                  <a:path w="3190" h="3525" extrusionOk="0">
                    <a:moveTo>
                      <a:pt x="1435" y="602"/>
                    </a:moveTo>
                    <a:cubicBezTo>
                      <a:pt x="1438" y="602"/>
                      <a:pt x="1441" y="602"/>
                      <a:pt x="1444" y="602"/>
                    </a:cubicBezTo>
                    <a:cubicBezTo>
                      <a:pt x="1820" y="602"/>
                      <a:pt x="2242" y="958"/>
                      <a:pt x="2438" y="1477"/>
                    </a:cubicBezTo>
                    <a:cubicBezTo>
                      <a:pt x="2556" y="1793"/>
                      <a:pt x="2578" y="2121"/>
                      <a:pt x="2498" y="2399"/>
                    </a:cubicBezTo>
                    <a:cubicBezTo>
                      <a:pt x="2427" y="2646"/>
                      <a:pt x="2285" y="2820"/>
                      <a:pt x="2098" y="2890"/>
                    </a:cubicBezTo>
                    <a:cubicBezTo>
                      <a:pt x="2036" y="2913"/>
                      <a:pt x="1972" y="2924"/>
                      <a:pt x="1907" y="2924"/>
                    </a:cubicBezTo>
                    <a:cubicBezTo>
                      <a:pt x="1532" y="2924"/>
                      <a:pt x="1109" y="2568"/>
                      <a:pt x="913" y="2048"/>
                    </a:cubicBezTo>
                    <a:cubicBezTo>
                      <a:pt x="684" y="1438"/>
                      <a:pt x="840" y="790"/>
                      <a:pt x="1252" y="635"/>
                    </a:cubicBezTo>
                    <a:cubicBezTo>
                      <a:pt x="1311" y="614"/>
                      <a:pt x="1373" y="602"/>
                      <a:pt x="1435" y="602"/>
                    </a:cubicBezTo>
                    <a:close/>
                    <a:moveTo>
                      <a:pt x="1441" y="1"/>
                    </a:moveTo>
                    <a:cubicBezTo>
                      <a:pt x="1305" y="1"/>
                      <a:pt x="1171" y="24"/>
                      <a:pt x="1041" y="73"/>
                    </a:cubicBezTo>
                    <a:cubicBezTo>
                      <a:pt x="310" y="348"/>
                      <a:pt x="0" y="1329"/>
                      <a:pt x="350" y="2261"/>
                    </a:cubicBezTo>
                    <a:cubicBezTo>
                      <a:pt x="638" y="3027"/>
                      <a:pt x="1283" y="3524"/>
                      <a:pt x="1910" y="3524"/>
                    </a:cubicBezTo>
                    <a:cubicBezTo>
                      <a:pt x="2047" y="3524"/>
                      <a:pt x="2182" y="3501"/>
                      <a:pt x="2309" y="3453"/>
                    </a:cubicBezTo>
                    <a:cubicBezTo>
                      <a:pt x="2679" y="3313"/>
                      <a:pt x="2951" y="2999"/>
                      <a:pt x="3076" y="2565"/>
                    </a:cubicBezTo>
                    <a:cubicBezTo>
                      <a:pt x="3190" y="2163"/>
                      <a:pt x="3162" y="1702"/>
                      <a:pt x="2999" y="1266"/>
                    </a:cubicBezTo>
                    <a:cubicBezTo>
                      <a:pt x="2711" y="499"/>
                      <a:pt x="2067" y="1"/>
                      <a:pt x="14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2">
                <a:extLst>
                  <a:ext uri="{FF2B5EF4-FFF2-40B4-BE49-F238E27FC236}">
                    <a16:creationId xmlns:a16="http://schemas.microsoft.com/office/drawing/2014/main" id="{5A1A482B-DF1A-33E4-C3EC-1CE09FC5BCD0}"/>
                  </a:ext>
                </a:extLst>
              </p:cNvPr>
              <p:cNvSpPr/>
              <p:nvPr/>
            </p:nvSpPr>
            <p:spPr>
              <a:xfrm>
                <a:off x="6473995" y="2907241"/>
                <a:ext cx="59168" cy="100616"/>
              </a:xfrm>
              <a:custGeom>
                <a:avLst/>
                <a:gdLst/>
                <a:ahLst/>
                <a:cxnLst/>
                <a:rect l="l" t="t" r="r" b="b"/>
                <a:pathLst>
                  <a:path w="3005" h="5110" extrusionOk="0">
                    <a:moveTo>
                      <a:pt x="1503" y="1033"/>
                    </a:moveTo>
                    <a:cubicBezTo>
                      <a:pt x="1926" y="2021"/>
                      <a:pt x="2404" y="3252"/>
                      <a:pt x="2404" y="3608"/>
                    </a:cubicBezTo>
                    <a:cubicBezTo>
                      <a:pt x="2398" y="4101"/>
                      <a:pt x="1996" y="4497"/>
                      <a:pt x="1503" y="4497"/>
                    </a:cubicBezTo>
                    <a:cubicBezTo>
                      <a:pt x="1009" y="4497"/>
                      <a:pt x="607" y="4101"/>
                      <a:pt x="602" y="3608"/>
                    </a:cubicBezTo>
                    <a:cubicBezTo>
                      <a:pt x="602" y="3252"/>
                      <a:pt x="1079" y="2021"/>
                      <a:pt x="1503" y="1033"/>
                    </a:cubicBezTo>
                    <a:close/>
                    <a:moveTo>
                      <a:pt x="1503" y="1"/>
                    </a:moveTo>
                    <a:cubicBezTo>
                      <a:pt x="1390" y="1"/>
                      <a:pt x="1277" y="54"/>
                      <a:pt x="1229" y="161"/>
                    </a:cubicBezTo>
                    <a:cubicBezTo>
                      <a:pt x="1024" y="616"/>
                      <a:pt x="0" y="2915"/>
                      <a:pt x="0" y="3608"/>
                    </a:cubicBezTo>
                    <a:cubicBezTo>
                      <a:pt x="2" y="4437"/>
                      <a:pt x="674" y="5109"/>
                      <a:pt x="1503" y="5109"/>
                    </a:cubicBezTo>
                    <a:cubicBezTo>
                      <a:pt x="2331" y="5109"/>
                      <a:pt x="3004" y="4437"/>
                      <a:pt x="3005" y="3608"/>
                    </a:cubicBezTo>
                    <a:cubicBezTo>
                      <a:pt x="3005" y="2915"/>
                      <a:pt x="1982" y="616"/>
                      <a:pt x="1776" y="161"/>
                    </a:cubicBezTo>
                    <a:cubicBezTo>
                      <a:pt x="1728" y="54"/>
                      <a:pt x="1615" y="1"/>
                      <a:pt x="1503"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2">
                <a:extLst>
                  <a:ext uri="{FF2B5EF4-FFF2-40B4-BE49-F238E27FC236}">
                    <a16:creationId xmlns:a16="http://schemas.microsoft.com/office/drawing/2014/main" id="{6E6C9F7C-48CC-04C9-7F40-F75F68FD2E98}"/>
                  </a:ext>
                </a:extLst>
              </p:cNvPr>
              <p:cNvSpPr/>
              <p:nvPr/>
            </p:nvSpPr>
            <p:spPr>
              <a:xfrm>
                <a:off x="6641656" y="1230441"/>
                <a:ext cx="1516071" cy="1799528"/>
              </a:xfrm>
              <a:custGeom>
                <a:avLst/>
                <a:gdLst/>
                <a:ahLst/>
                <a:cxnLst/>
                <a:rect l="l" t="t" r="r" b="b"/>
                <a:pathLst>
                  <a:path w="76997" h="91393" extrusionOk="0">
                    <a:moveTo>
                      <a:pt x="24017" y="0"/>
                    </a:moveTo>
                    <a:cubicBezTo>
                      <a:pt x="22933" y="0"/>
                      <a:pt x="21579" y="521"/>
                      <a:pt x="20269" y="974"/>
                    </a:cubicBezTo>
                    <a:cubicBezTo>
                      <a:pt x="17355" y="1983"/>
                      <a:pt x="9507" y="9607"/>
                      <a:pt x="7713" y="14428"/>
                    </a:cubicBezTo>
                    <a:cubicBezTo>
                      <a:pt x="5919" y="19249"/>
                      <a:pt x="7489" y="20818"/>
                      <a:pt x="10628" y="23733"/>
                    </a:cubicBezTo>
                    <a:cubicBezTo>
                      <a:pt x="13767" y="26647"/>
                      <a:pt x="17579" y="32590"/>
                      <a:pt x="19597" y="38195"/>
                    </a:cubicBezTo>
                    <a:cubicBezTo>
                      <a:pt x="21615" y="43801"/>
                      <a:pt x="24193" y="49182"/>
                      <a:pt x="28341" y="50640"/>
                    </a:cubicBezTo>
                    <a:cubicBezTo>
                      <a:pt x="28341" y="50640"/>
                      <a:pt x="21727" y="53778"/>
                      <a:pt x="17354" y="56918"/>
                    </a:cubicBezTo>
                    <a:cubicBezTo>
                      <a:pt x="12982" y="60056"/>
                      <a:pt x="10852" y="61515"/>
                      <a:pt x="10852" y="61515"/>
                    </a:cubicBezTo>
                    <a:cubicBezTo>
                      <a:pt x="10852" y="61515"/>
                      <a:pt x="4909" y="63196"/>
                      <a:pt x="2667" y="66110"/>
                    </a:cubicBezTo>
                    <a:cubicBezTo>
                      <a:pt x="1326" y="67854"/>
                      <a:pt x="475" y="69225"/>
                      <a:pt x="1" y="70054"/>
                    </a:cubicBezTo>
                    <a:cubicBezTo>
                      <a:pt x="1225" y="69607"/>
                      <a:pt x="3281" y="69045"/>
                      <a:pt x="5884" y="69045"/>
                    </a:cubicBezTo>
                    <a:cubicBezTo>
                      <a:pt x="8729" y="69045"/>
                      <a:pt x="12227" y="69715"/>
                      <a:pt x="16008" y="71940"/>
                    </a:cubicBezTo>
                    <a:cubicBezTo>
                      <a:pt x="24989" y="77223"/>
                      <a:pt x="26900" y="85990"/>
                      <a:pt x="26902" y="91392"/>
                    </a:cubicBezTo>
                    <a:lnTo>
                      <a:pt x="30471" y="88197"/>
                    </a:lnTo>
                    <a:cubicBezTo>
                      <a:pt x="30471" y="88197"/>
                      <a:pt x="39777" y="84497"/>
                      <a:pt x="47512" y="75976"/>
                    </a:cubicBezTo>
                    <a:cubicBezTo>
                      <a:pt x="55247" y="67456"/>
                      <a:pt x="56482" y="63309"/>
                      <a:pt x="57265" y="55685"/>
                    </a:cubicBezTo>
                    <a:cubicBezTo>
                      <a:pt x="58050" y="48061"/>
                      <a:pt x="61190" y="17903"/>
                      <a:pt x="61301" y="17455"/>
                    </a:cubicBezTo>
                    <a:cubicBezTo>
                      <a:pt x="61414" y="17007"/>
                      <a:pt x="62423" y="14764"/>
                      <a:pt x="63769" y="14540"/>
                    </a:cubicBezTo>
                    <a:cubicBezTo>
                      <a:pt x="63791" y="14537"/>
                      <a:pt x="63816" y="14535"/>
                      <a:pt x="63842" y="14535"/>
                    </a:cubicBezTo>
                    <a:cubicBezTo>
                      <a:pt x="65364" y="14535"/>
                      <a:pt x="72530" y="20830"/>
                      <a:pt x="73522" y="21491"/>
                    </a:cubicBezTo>
                    <a:cubicBezTo>
                      <a:pt x="73952" y="21777"/>
                      <a:pt x="74564" y="22002"/>
                      <a:pt x="75144" y="22002"/>
                    </a:cubicBezTo>
                    <a:cubicBezTo>
                      <a:pt x="75924" y="22002"/>
                      <a:pt x="76644" y="21592"/>
                      <a:pt x="76773" y="20369"/>
                    </a:cubicBezTo>
                    <a:cubicBezTo>
                      <a:pt x="76997" y="18240"/>
                      <a:pt x="75204" y="12971"/>
                      <a:pt x="69486" y="7252"/>
                    </a:cubicBezTo>
                    <a:cubicBezTo>
                      <a:pt x="65318" y="3085"/>
                      <a:pt x="61984" y="1479"/>
                      <a:pt x="59962" y="1479"/>
                    </a:cubicBezTo>
                    <a:cubicBezTo>
                      <a:pt x="59210" y="1479"/>
                      <a:pt x="58639" y="1701"/>
                      <a:pt x="58274" y="2096"/>
                    </a:cubicBezTo>
                    <a:cubicBezTo>
                      <a:pt x="56930" y="3553"/>
                      <a:pt x="57826" y="6693"/>
                      <a:pt x="56930" y="11289"/>
                    </a:cubicBezTo>
                    <a:cubicBezTo>
                      <a:pt x="56032" y="15885"/>
                      <a:pt x="50428" y="32478"/>
                      <a:pt x="47625" y="40326"/>
                    </a:cubicBezTo>
                    <a:cubicBezTo>
                      <a:pt x="44821" y="48174"/>
                      <a:pt x="45718" y="58825"/>
                      <a:pt x="45718" y="58825"/>
                    </a:cubicBezTo>
                    <a:cubicBezTo>
                      <a:pt x="45718" y="58825"/>
                      <a:pt x="41906" y="60169"/>
                      <a:pt x="39216" y="62187"/>
                    </a:cubicBezTo>
                    <a:cubicBezTo>
                      <a:pt x="36525" y="64204"/>
                      <a:pt x="32377" y="67008"/>
                      <a:pt x="32377" y="67008"/>
                    </a:cubicBezTo>
                    <a:lnTo>
                      <a:pt x="31256" y="66447"/>
                    </a:lnTo>
                    <a:cubicBezTo>
                      <a:pt x="31256" y="66447"/>
                      <a:pt x="37534" y="60169"/>
                      <a:pt x="39440" y="56581"/>
                    </a:cubicBezTo>
                    <a:cubicBezTo>
                      <a:pt x="41346" y="52993"/>
                      <a:pt x="41906" y="52769"/>
                      <a:pt x="40897" y="50640"/>
                    </a:cubicBezTo>
                    <a:cubicBezTo>
                      <a:pt x="39888" y="48509"/>
                      <a:pt x="31704" y="38195"/>
                      <a:pt x="28116" y="33599"/>
                    </a:cubicBezTo>
                    <a:cubicBezTo>
                      <a:pt x="24529" y="29002"/>
                      <a:pt x="20157" y="21267"/>
                      <a:pt x="19260" y="19025"/>
                    </a:cubicBezTo>
                    <a:cubicBezTo>
                      <a:pt x="18364" y="16782"/>
                      <a:pt x="18476" y="14540"/>
                      <a:pt x="19149" y="12971"/>
                    </a:cubicBezTo>
                    <a:cubicBezTo>
                      <a:pt x="19821" y="11401"/>
                      <a:pt x="26099" y="8261"/>
                      <a:pt x="26212" y="3440"/>
                    </a:cubicBezTo>
                    <a:cubicBezTo>
                      <a:pt x="26273" y="784"/>
                      <a:pt x="25348" y="0"/>
                      <a:pt x="2401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2">
                <a:extLst>
                  <a:ext uri="{FF2B5EF4-FFF2-40B4-BE49-F238E27FC236}">
                    <a16:creationId xmlns:a16="http://schemas.microsoft.com/office/drawing/2014/main" id="{F50C8C85-98AC-1247-BFE5-F366FA3E634B}"/>
                  </a:ext>
                </a:extLst>
              </p:cNvPr>
              <p:cNvSpPr/>
              <p:nvPr/>
            </p:nvSpPr>
            <p:spPr>
              <a:xfrm>
                <a:off x="6634174" y="1224553"/>
                <a:ext cx="1529578" cy="1811342"/>
              </a:xfrm>
              <a:custGeom>
                <a:avLst/>
                <a:gdLst/>
                <a:ahLst/>
                <a:cxnLst/>
                <a:rect l="l" t="t" r="r" b="b"/>
                <a:pathLst>
                  <a:path w="77683" h="91993" extrusionOk="0">
                    <a:moveTo>
                      <a:pt x="24397" y="600"/>
                    </a:moveTo>
                    <a:cubicBezTo>
                      <a:pt x="24815" y="600"/>
                      <a:pt x="25180" y="685"/>
                      <a:pt x="25468" y="894"/>
                    </a:cubicBezTo>
                    <a:cubicBezTo>
                      <a:pt x="26048" y="1316"/>
                      <a:pt x="26325" y="2270"/>
                      <a:pt x="26291" y="3732"/>
                    </a:cubicBezTo>
                    <a:cubicBezTo>
                      <a:pt x="26217" y="6899"/>
                      <a:pt x="23359" y="9318"/>
                      <a:pt x="21272" y="11084"/>
                    </a:cubicBezTo>
                    <a:cubicBezTo>
                      <a:pt x="20277" y="11926"/>
                      <a:pt x="19492" y="12590"/>
                      <a:pt x="19252" y="13150"/>
                    </a:cubicBezTo>
                    <a:cubicBezTo>
                      <a:pt x="18474" y="14967"/>
                      <a:pt x="18514" y="17316"/>
                      <a:pt x="19362" y="19434"/>
                    </a:cubicBezTo>
                    <a:cubicBezTo>
                      <a:pt x="20274" y="21714"/>
                      <a:pt x="24658" y="29466"/>
                      <a:pt x="28261" y="34083"/>
                    </a:cubicBezTo>
                    <a:lnTo>
                      <a:pt x="29892" y="36166"/>
                    </a:lnTo>
                    <a:cubicBezTo>
                      <a:pt x="33726" y="41058"/>
                      <a:pt x="40144" y="49247"/>
                      <a:pt x="41006" y="51067"/>
                    </a:cubicBezTo>
                    <a:cubicBezTo>
                      <a:pt x="41781" y="52703"/>
                      <a:pt x="41596" y="53036"/>
                      <a:pt x="40394" y="55201"/>
                    </a:cubicBezTo>
                    <a:cubicBezTo>
                      <a:pt x="40152" y="55637"/>
                      <a:pt x="39872" y="56142"/>
                      <a:pt x="39555" y="56739"/>
                    </a:cubicBezTo>
                    <a:cubicBezTo>
                      <a:pt x="37693" y="60245"/>
                      <a:pt x="31486" y="66471"/>
                      <a:pt x="31423" y="66534"/>
                    </a:cubicBezTo>
                    <a:cubicBezTo>
                      <a:pt x="31279" y="66679"/>
                      <a:pt x="31318" y="66923"/>
                      <a:pt x="31502" y="67014"/>
                    </a:cubicBezTo>
                    <a:lnTo>
                      <a:pt x="32622" y="67575"/>
                    </a:lnTo>
                    <a:cubicBezTo>
                      <a:pt x="32665" y="67596"/>
                      <a:pt x="32711" y="67607"/>
                      <a:pt x="32757" y="67607"/>
                    </a:cubicBezTo>
                    <a:cubicBezTo>
                      <a:pt x="32816" y="67607"/>
                      <a:pt x="32875" y="67589"/>
                      <a:pt x="32926" y="67555"/>
                    </a:cubicBezTo>
                    <a:cubicBezTo>
                      <a:pt x="32966" y="67527"/>
                      <a:pt x="37111" y="64726"/>
                      <a:pt x="39776" y="62726"/>
                    </a:cubicBezTo>
                    <a:cubicBezTo>
                      <a:pt x="42398" y="60760"/>
                      <a:pt x="46161" y="59419"/>
                      <a:pt x="46198" y="59406"/>
                    </a:cubicBezTo>
                    <a:cubicBezTo>
                      <a:pt x="46327" y="59361"/>
                      <a:pt x="46409" y="59234"/>
                      <a:pt x="46398" y="59097"/>
                    </a:cubicBezTo>
                    <a:cubicBezTo>
                      <a:pt x="46389" y="58992"/>
                      <a:pt x="45539" y="48419"/>
                      <a:pt x="48287" y="40725"/>
                    </a:cubicBezTo>
                    <a:cubicBezTo>
                      <a:pt x="51086" y="32887"/>
                      <a:pt x="56693" y="16312"/>
                      <a:pt x="57605" y="11645"/>
                    </a:cubicBezTo>
                    <a:cubicBezTo>
                      <a:pt x="57997" y="9632"/>
                      <a:pt x="58051" y="7876"/>
                      <a:pt x="58093" y="6466"/>
                    </a:cubicBezTo>
                    <a:cubicBezTo>
                      <a:pt x="58149" y="4652"/>
                      <a:pt x="58188" y="3342"/>
                      <a:pt x="58876" y="2597"/>
                    </a:cubicBezTo>
                    <a:cubicBezTo>
                      <a:pt x="59178" y="2270"/>
                      <a:pt x="59661" y="2090"/>
                      <a:pt x="60273" y="2078"/>
                    </a:cubicBezTo>
                    <a:cubicBezTo>
                      <a:pt x="60297" y="2078"/>
                      <a:pt x="60322" y="2077"/>
                      <a:pt x="60346" y="2077"/>
                    </a:cubicBezTo>
                    <a:cubicBezTo>
                      <a:pt x="62634" y="2077"/>
                      <a:pt x="66085" y="4196"/>
                      <a:pt x="69654" y="7763"/>
                    </a:cubicBezTo>
                    <a:cubicBezTo>
                      <a:pt x="75333" y="13443"/>
                      <a:pt x="77071" y="18574"/>
                      <a:pt x="76854" y="20636"/>
                    </a:cubicBezTo>
                    <a:cubicBezTo>
                      <a:pt x="76788" y="21268"/>
                      <a:pt x="76547" y="21685"/>
                      <a:pt x="76139" y="21876"/>
                    </a:cubicBezTo>
                    <a:cubicBezTo>
                      <a:pt x="75955" y="21963"/>
                      <a:pt x="75743" y="22001"/>
                      <a:pt x="75522" y="22001"/>
                    </a:cubicBezTo>
                    <a:cubicBezTo>
                      <a:pt x="75019" y="22001"/>
                      <a:pt x="74467" y="21805"/>
                      <a:pt x="74069" y="21539"/>
                    </a:cubicBezTo>
                    <a:cubicBezTo>
                      <a:pt x="73825" y="21377"/>
                      <a:pt x="73151" y="20826"/>
                      <a:pt x="72299" y="20127"/>
                    </a:cubicBezTo>
                    <a:cubicBezTo>
                      <a:pt x="67985" y="16599"/>
                      <a:pt x="65233" y="14533"/>
                      <a:pt x="64206" y="14533"/>
                    </a:cubicBezTo>
                    <a:cubicBezTo>
                      <a:pt x="64168" y="14533"/>
                      <a:pt x="64132" y="14536"/>
                      <a:pt x="64099" y="14542"/>
                    </a:cubicBezTo>
                    <a:cubicBezTo>
                      <a:pt x="62615" y="14790"/>
                      <a:pt x="61533" y="17110"/>
                      <a:pt x="61390" y="17680"/>
                    </a:cubicBezTo>
                    <a:cubicBezTo>
                      <a:pt x="61265" y="18182"/>
                      <a:pt x="57899" y="50597"/>
                      <a:pt x="57348" y="55952"/>
                    </a:cubicBezTo>
                    <a:cubicBezTo>
                      <a:pt x="56582" y="63373"/>
                      <a:pt x="55436" y="67519"/>
                      <a:pt x="47669" y="76074"/>
                    </a:cubicBezTo>
                    <a:cubicBezTo>
                      <a:pt x="40074" y="84440"/>
                      <a:pt x="30832" y="88179"/>
                      <a:pt x="30740" y="88216"/>
                    </a:cubicBezTo>
                    <a:cubicBezTo>
                      <a:pt x="30707" y="88229"/>
                      <a:pt x="30676" y="88248"/>
                      <a:pt x="30650" y="88272"/>
                    </a:cubicBezTo>
                    <a:lnTo>
                      <a:pt x="27572" y="91028"/>
                    </a:lnTo>
                    <a:cubicBezTo>
                      <a:pt x="27444" y="86705"/>
                      <a:pt x="25986" y="77537"/>
                      <a:pt x="16541" y="71981"/>
                    </a:cubicBezTo>
                    <a:cubicBezTo>
                      <a:pt x="12706" y="69724"/>
                      <a:pt x="9142" y="69053"/>
                      <a:pt x="6258" y="69053"/>
                    </a:cubicBezTo>
                    <a:cubicBezTo>
                      <a:pt x="4072" y="69053"/>
                      <a:pt x="2277" y="69440"/>
                      <a:pt x="1052" y="69813"/>
                    </a:cubicBezTo>
                    <a:cubicBezTo>
                      <a:pt x="1556" y="68992"/>
                      <a:pt x="2287" y="67893"/>
                      <a:pt x="3287" y="66593"/>
                    </a:cubicBezTo>
                    <a:cubicBezTo>
                      <a:pt x="5441" y="63793"/>
                      <a:pt x="11256" y="62120"/>
                      <a:pt x="11314" y="62103"/>
                    </a:cubicBezTo>
                    <a:cubicBezTo>
                      <a:pt x="11344" y="62094"/>
                      <a:pt x="11375" y="62081"/>
                      <a:pt x="11401" y="62062"/>
                    </a:cubicBezTo>
                    <a:cubicBezTo>
                      <a:pt x="11424" y="62047"/>
                      <a:pt x="13584" y="60566"/>
                      <a:pt x="17911" y="57461"/>
                    </a:cubicBezTo>
                    <a:cubicBezTo>
                      <a:pt x="22210" y="54374"/>
                      <a:pt x="28784" y="51241"/>
                      <a:pt x="28851" y="51210"/>
                    </a:cubicBezTo>
                    <a:cubicBezTo>
                      <a:pt x="29092" y="51094"/>
                      <a:pt x="29073" y="50745"/>
                      <a:pt x="28821" y="50656"/>
                    </a:cubicBezTo>
                    <a:cubicBezTo>
                      <a:pt x="24613" y="49177"/>
                      <a:pt x="22035" y="43325"/>
                      <a:pt x="20259" y="38392"/>
                    </a:cubicBezTo>
                    <a:cubicBezTo>
                      <a:pt x="18322" y="33013"/>
                      <a:pt x="14518" y="26881"/>
                      <a:pt x="11212" y="23812"/>
                    </a:cubicBezTo>
                    <a:cubicBezTo>
                      <a:pt x="8155" y="20973"/>
                      <a:pt x="6620" y="19548"/>
                      <a:pt x="8376" y="14831"/>
                    </a:cubicBezTo>
                    <a:cubicBezTo>
                      <a:pt x="10142" y="10081"/>
                      <a:pt x="17855" y="2558"/>
                      <a:pt x="20748" y="1556"/>
                    </a:cubicBezTo>
                    <a:lnTo>
                      <a:pt x="21177" y="1407"/>
                    </a:lnTo>
                    <a:cubicBezTo>
                      <a:pt x="22316" y="1008"/>
                      <a:pt x="23482" y="600"/>
                      <a:pt x="24397" y="600"/>
                    </a:cubicBezTo>
                    <a:close/>
                    <a:moveTo>
                      <a:pt x="24399" y="1"/>
                    </a:moveTo>
                    <a:cubicBezTo>
                      <a:pt x="23375" y="1"/>
                      <a:pt x="22163" y="425"/>
                      <a:pt x="20978" y="840"/>
                    </a:cubicBezTo>
                    <a:lnTo>
                      <a:pt x="20551" y="990"/>
                    </a:lnTo>
                    <a:cubicBezTo>
                      <a:pt x="17567" y="2022"/>
                      <a:pt x="9623" y="9751"/>
                      <a:pt x="7811" y="14622"/>
                    </a:cubicBezTo>
                    <a:cubicBezTo>
                      <a:pt x="5917" y="19714"/>
                      <a:pt x="7755" y="21422"/>
                      <a:pt x="10803" y="24252"/>
                    </a:cubicBezTo>
                    <a:cubicBezTo>
                      <a:pt x="14047" y="27264"/>
                      <a:pt x="17786" y="33296"/>
                      <a:pt x="19694" y="38596"/>
                    </a:cubicBezTo>
                    <a:cubicBezTo>
                      <a:pt x="21533" y="43704"/>
                      <a:pt x="23949" y="49109"/>
                      <a:pt x="27983" y="50964"/>
                    </a:cubicBezTo>
                    <a:cubicBezTo>
                      <a:pt x="26239" y="51821"/>
                      <a:pt x="21130" y="54409"/>
                      <a:pt x="17558" y="56973"/>
                    </a:cubicBezTo>
                    <a:cubicBezTo>
                      <a:pt x="13560" y="59843"/>
                      <a:pt x="11414" y="61323"/>
                      <a:pt x="11101" y="61539"/>
                    </a:cubicBezTo>
                    <a:cubicBezTo>
                      <a:pt x="10488" y="61717"/>
                      <a:pt x="5004" y="63374"/>
                      <a:pt x="2809" y="66227"/>
                    </a:cubicBezTo>
                    <a:cubicBezTo>
                      <a:pt x="1475" y="67961"/>
                      <a:pt x="611" y="69346"/>
                      <a:pt x="120" y="70203"/>
                    </a:cubicBezTo>
                    <a:cubicBezTo>
                      <a:pt x="0" y="70414"/>
                      <a:pt x="162" y="70654"/>
                      <a:pt x="378" y="70654"/>
                    </a:cubicBezTo>
                    <a:cubicBezTo>
                      <a:pt x="412" y="70654"/>
                      <a:pt x="448" y="70648"/>
                      <a:pt x="484" y="70635"/>
                    </a:cubicBezTo>
                    <a:cubicBezTo>
                      <a:pt x="1611" y="70223"/>
                      <a:pt x="3642" y="69654"/>
                      <a:pt x="6254" y="69654"/>
                    </a:cubicBezTo>
                    <a:cubicBezTo>
                      <a:pt x="9048" y="69654"/>
                      <a:pt x="12508" y="70306"/>
                      <a:pt x="16236" y="72499"/>
                    </a:cubicBezTo>
                    <a:cubicBezTo>
                      <a:pt x="25929" y="78201"/>
                      <a:pt x="26980" y="87820"/>
                      <a:pt x="26981" y="91692"/>
                    </a:cubicBezTo>
                    <a:cubicBezTo>
                      <a:pt x="26982" y="91857"/>
                      <a:pt x="27116" y="91992"/>
                      <a:pt x="27282" y="91992"/>
                    </a:cubicBezTo>
                    <a:cubicBezTo>
                      <a:pt x="27355" y="91992"/>
                      <a:pt x="27428" y="91965"/>
                      <a:pt x="27482" y="91915"/>
                    </a:cubicBezTo>
                    <a:lnTo>
                      <a:pt x="31013" y="88754"/>
                    </a:lnTo>
                    <a:cubicBezTo>
                      <a:pt x="31770" y="88442"/>
                      <a:pt x="40715" y="84628"/>
                      <a:pt x="48116" y="76479"/>
                    </a:cubicBezTo>
                    <a:cubicBezTo>
                      <a:pt x="56003" y="67792"/>
                      <a:pt x="57169" y="63573"/>
                      <a:pt x="57946" y="56016"/>
                    </a:cubicBezTo>
                    <a:cubicBezTo>
                      <a:pt x="58765" y="48068"/>
                      <a:pt x="61844" y="18505"/>
                      <a:pt x="61975" y="17828"/>
                    </a:cubicBezTo>
                    <a:cubicBezTo>
                      <a:pt x="62099" y="17332"/>
                      <a:pt x="63081" y="15323"/>
                      <a:pt x="64198" y="15137"/>
                    </a:cubicBezTo>
                    <a:cubicBezTo>
                      <a:pt x="64214" y="15135"/>
                      <a:pt x="64230" y="15133"/>
                      <a:pt x="64248" y="15133"/>
                    </a:cubicBezTo>
                    <a:cubicBezTo>
                      <a:pt x="65248" y="15133"/>
                      <a:pt x="69905" y="18947"/>
                      <a:pt x="71919" y="20595"/>
                    </a:cubicBezTo>
                    <a:cubicBezTo>
                      <a:pt x="72818" y="21331"/>
                      <a:pt x="73469" y="21862"/>
                      <a:pt x="73737" y="22041"/>
                    </a:cubicBezTo>
                    <a:cubicBezTo>
                      <a:pt x="74208" y="22355"/>
                      <a:pt x="74881" y="22602"/>
                      <a:pt x="75529" y="22602"/>
                    </a:cubicBezTo>
                    <a:cubicBezTo>
                      <a:pt x="75831" y="22602"/>
                      <a:pt x="76128" y="22548"/>
                      <a:pt x="76396" y="22422"/>
                    </a:cubicBezTo>
                    <a:cubicBezTo>
                      <a:pt x="76816" y="22225"/>
                      <a:pt x="77341" y="21766"/>
                      <a:pt x="77453" y="20701"/>
                    </a:cubicBezTo>
                    <a:cubicBezTo>
                      <a:pt x="77683" y="18524"/>
                      <a:pt x="75908" y="13169"/>
                      <a:pt x="70079" y="7340"/>
                    </a:cubicBezTo>
                    <a:cubicBezTo>
                      <a:pt x="66345" y="3607"/>
                      <a:pt x="62804" y="1479"/>
                      <a:pt x="60341" y="1479"/>
                    </a:cubicBezTo>
                    <a:cubicBezTo>
                      <a:pt x="60314" y="1479"/>
                      <a:pt x="60288" y="1479"/>
                      <a:pt x="60262" y="1479"/>
                    </a:cubicBezTo>
                    <a:cubicBezTo>
                      <a:pt x="59483" y="1495"/>
                      <a:pt x="58851" y="1741"/>
                      <a:pt x="58435" y="2192"/>
                    </a:cubicBezTo>
                    <a:cubicBezTo>
                      <a:pt x="57595" y="3101"/>
                      <a:pt x="57553" y="4505"/>
                      <a:pt x="57493" y="6450"/>
                    </a:cubicBezTo>
                    <a:cubicBezTo>
                      <a:pt x="57452" y="7838"/>
                      <a:pt x="57400" y="9566"/>
                      <a:pt x="57016" y="11531"/>
                    </a:cubicBezTo>
                    <a:cubicBezTo>
                      <a:pt x="56122" y="16110"/>
                      <a:pt x="50429" y="32947"/>
                      <a:pt x="47723" y="40524"/>
                    </a:cubicBezTo>
                    <a:cubicBezTo>
                      <a:pt x="45158" y="47707"/>
                      <a:pt x="45675" y="57319"/>
                      <a:pt x="45783" y="58920"/>
                    </a:cubicBezTo>
                    <a:cubicBezTo>
                      <a:pt x="44929" y="59239"/>
                      <a:pt x="41778" y="60476"/>
                      <a:pt x="39417" y="62247"/>
                    </a:cubicBezTo>
                    <a:cubicBezTo>
                      <a:pt x="37045" y="64025"/>
                      <a:pt x="33494" y="66445"/>
                      <a:pt x="32736" y="66960"/>
                    </a:cubicBezTo>
                    <a:lnTo>
                      <a:pt x="32143" y="66663"/>
                    </a:lnTo>
                    <a:cubicBezTo>
                      <a:pt x="33419" y="65365"/>
                      <a:pt x="38395" y="60205"/>
                      <a:pt x="40087" y="57021"/>
                    </a:cubicBezTo>
                    <a:cubicBezTo>
                      <a:pt x="40402" y="56429"/>
                      <a:pt x="40681" y="55927"/>
                      <a:pt x="40920" y="55494"/>
                    </a:cubicBezTo>
                    <a:cubicBezTo>
                      <a:pt x="42132" y="53313"/>
                      <a:pt x="42458" y="52726"/>
                      <a:pt x="41550" y="50811"/>
                    </a:cubicBezTo>
                    <a:cubicBezTo>
                      <a:pt x="40660" y="48930"/>
                      <a:pt x="34465" y="41026"/>
                      <a:pt x="30365" y="35796"/>
                    </a:cubicBezTo>
                    <a:lnTo>
                      <a:pt x="28734" y="33713"/>
                    </a:lnTo>
                    <a:cubicBezTo>
                      <a:pt x="25162" y="29136"/>
                      <a:pt x="20820" y="21465"/>
                      <a:pt x="19919" y="19212"/>
                    </a:cubicBezTo>
                    <a:cubicBezTo>
                      <a:pt x="19131" y="17238"/>
                      <a:pt x="19088" y="15061"/>
                      <a:pt x="19805" y="13387"/>
                    </a:cubicBezTo>
                    <a:cubicBezTo>
                      <a:pt x="19989" y="12958"/>
                      <a:pt x="20763" y="12303"/>
                      <a:pt x="21660" y="11544"/>
                    </a:cubicBezTo>
                    <a:cubicBezTo>
                      <a:pt x="23711" y="9809"/>
                      <a:pt x="26811" y="7184"/>
                      <a:pt x="26891" y="3746"/>
                    </a:cubicBezTo>
                    <a:cubicBezTo>
                      <a:pt x="26931" y="2052"/>
                      <a:pt x="26580" y="960"/>
                      <a:pt x="25820" y="409"/>
                    </a:cubicBezTo>
                    <a:cubicBezTo>
                      <a:pt x="25418" y="116"/>
                      <a:pt x="24934" y="1"/>
                      <a:pt x="243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2">
                <a:extLst>
                  <a:ext uri="{FF2B5EF4-FFF2-40B4-BE49-F238E27FC236}">
                    <a16:creationId xmlns:a16="http://schemas.microsoft.com/office/drawing/2014/main" id="{136C8429-2A4B-CAF6-6A0A-8CF143EC4BF1}"/>
                  </a:ext>
                </a:extLst>
              </p:cNvPr>
              <p:cNvSpPr/>
              <p:nvPr/>
            </p:nvSpPr>
            <p:spPr>
              <a:xfrm>
                <a:off x="7018956" y="2453387"/>
                <a:ext cx="371491" cy="232598"/>
              </a:xfrm>
              <a:custGeom>
                <a:avLst/>
                <a:gdLst/>
                <a:ahLst/>
                <a:cxnLst/>
                <a:rect l="l" t="t" r="r" b="b"/>
                <a:pathLst>
                  <a:path w="18867" h="11813" extrusionOk="0">
                    <a:moveTo>
                      <a:pt x="320" y="1"/>
                    </a:moveTo>
                    <a:cubicBezTo>
                      <a:pt x="172" y="1"/>
                      <a:pt x="42" y="110"/>
                      <a:pt x="23" y="262"/>
                    </a:cubicBezTo>
                    <a:cubicBezTo>
                      <a:pt x="0" y="427"/>
                      <a:pt x="117" y="579"/>
                      <a:pt x="282" y="599"/>
                    </a:cubicBezTo>
                    <a:cubicBezTo>
                      <a:pt x="400" y="615"/>
                      <a:pt x="12101" y="2260"/>
                      <a:pt x="18233" y="11676"/>
                    </a:cubicBezTo>
                    <a:cubicBezTo>
                      <a:pt x="18287" y="11762"/>
                      <a:pt x="18382" y="11813"/>
                      <a:pt x="18484" y="11813"/>
                    </a:cubicBezTo>
                    <a:cubicBezTo>
                      <a:pt x="18723" y="11813"/>
                      <a:pt x="18866" y="11548"/>
                      <a:pt x="18736" y="11349"/>
                    </a:cubicBezTo>
                    <a:cubicBezTo>
                      <a:pt x="12455" y="1703"/>
                      <a:pt x="481" y="19"/>
                      <a:pt x="362" y="4"/>
                    </a:cubicBezTo>
                    <a:cubicBezTo>
                      <a:pt x="348" y="2"/>
                      <a:pt x="334" y="1"/>
                      <a:pt x="32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2">
                <a:extLst>
                  <a:ext uri="{FF2B5EF4-FFF2-40B4-BE49-F238E27FC236}">
                    <a16:creationId xmlns:a16="http://schemas.microsoft.com/office/drawing/2014/main" id="{F68F50DE-AAA3-506A-B262-63C4A736C00C}"/>
                  </a:ext>
                </a:extLst>
              </p:cNvPr>
              <p:cNvSpPr/>
              <p:nvPr/>
            </p:nvSpPr>
            <p:spPr>
              <a:xfrm>
                <a:off x="7750833" y="1259542"/>
                <a:ext cx="406894" cy="404137"/>
              </a:xfrm>
              <a:custGeom>
                <a:avLst/>
                <a:gdLst/>
                <a:ahLst/>
                <a:cxnLst/>
                <a:rect l="l" t="t" r="r" b="b"/>
                <a:pathLst>
                  <a:path w="20665" h="20525" extrusionOk="0">
                    <a:moveTo>
                      <a:pt x="3629" y="0"/>
                    </a:moveTo>
                    <a:cubicBezTo>
                      <a:pt x="2877" y="0"/>
                      <a:pt x="2307" y="222"/>
                      <a:pt x="1942" y="617"/>
                    </a:cubicBezTo>
                    <a:cubicBezTo>
                      <a:pt x="598" y="2074"/>
                      <a:pt x="1494" y="5213"/>
                      <a:pt x="598" y="9810"/>
                    </a:cubicBezTo>
                    <a:cubicBezTo>
                      <a:pt x="477" y="10425"/>
                      <a:pt x="270" y="11261"/>
                      <a:pt x="0" y="12257"/>
                    </a:cubicBezTo>
                    <a:cubicBezTo>
                      <a:pt x="210" y="12223"/>
                      <a:pt x="446" y="12200"/>
                      <a:pt x="707" y="12200"/>
                    </a:cubicBezTo>
                    <a:cubicBezTo>
                      <a:pt x="1516" y="12200"/>
                      <a:pt x="2556" y="12419"/>
                      <a:pt x="3736" y="13174"/>
                    </a:cubicBezTo>
                    <a:cubicBezTo>
                      <a:pt x="4416" y="13609"/>
                      <a:pt x="5021" y="14150"/>
                      <a:pt x="5531" y="14776"/>
                    </a:cubicBezTo>
                    <a:cubicBezTo>
                      <a:pt x="5976" y="14023"/>
                      <a:pt x="6645" y="13194"/>
                      <a:pt x="7437" y="13061"/>
                    </a:cubicBezTo>
                    <a:cubicBezTo>
                      <a:pt x="7459" y="13057"/>
                      <a:pt x="7484" y="13056"/>
                      <a:pt x="7510" y="13056"/>
                    </a:cubicBezTo>
                    <a:cubicBezTo>
                      <a:pt x="9030" y="13056"/>
                      <a:pt x="16198" y="19351"/>
                      <a:pt x="17190" y="20013"/>
                    </a:cubicBezTo>
                    <a:cubicBezTo>
                      <a:pt x="17620" y="20299"/>
                      <a:pt x="18233" y="20524"/>
                      <a:pt x="18812" y="20524"/>
                    </a:cubicBezTo>
                    <a:cubicBezTo>
                      <a:pt x="19593" y="20524"/>
                      <a:pt x="20312" y="20115"/>
                      <a:pt x="20441" y="18892"/>
                    </a:cubicBezTo>
                    <a:cubicBezTo>
                      <a:pt x="20665" y="16762"/>
                      <a:pt x="18872" y="11493"/>
                      <a:pt x="13154" y="5774"/>
                    </a:cubicBezTo>
                    <a:cubicBezTo>
                      <a:pt x="8985" y="1606"/>
                      <a:pt x="5651" y="0"/>
                      <a:pt x="362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2">
                <a:extLst>
                  <a:ext uri="{FF2B5EF4-FFF2-40B4-BE49-F238E27FC236}">
                    <a16:creationId xmlns:a16="http://schemas.microsoft.com/office/drawing/2014/main" id="{7410AE91-8269-9B2B-7D96-FFA7C598876E}"/>
                  </a:ext>
                </a:extLst>
              </p:cNvPr>
              <p:cNvSpPr/>
              <p:nvPr/>
            </p:nvSpPr>
            <p:spPr>
              <a:xfrm>
                <a:off x="7744079" y="1253635"/>
                <a:ext cx="419633" cy="415932"/>
              </a:xfrm>
              <a:custGeom>
                <a:avLst/>
                <a:gdLst/>
                <a:ahLst/>
                <a:cxnLst/>
                <a:rect l="l" t="t" r="r" b="b"/>
                <a:pathLst>
                  <a:path w="21312" h="21124" extrusionOk="0">
                    <a:moveTo>
                      <a:pt x="3975" y="600"/>
                    </a:moveTo>
                    <a:cubicBezTo>
                      <a:pt x="6263" y="600"/>
                      <a:pt x="9715" y="2719"/>
                      <a:pt x="13285" y="6288"/>
                    </a:cubicBezTo>
                    <a:cubicBezTo>
                      <a:pt x="18964" y="11967"/>
                      <a:pt x="20702" y="17097"/>
                      <a:pt x="20485" y="19160"/>
                    </a:cubicBezTo>
                    <a:cubicBezTo>
                      <a:pt x="20419" y="19791"/>
                      <a:pt x="20178" y="20208"/>
                      <a:pt x="19770" y="20399"/>
                    </a:cubicBezTo>
                    <a:cubicBezTo>
                      <a:pt x="19585" y="20486"/>
                      <a:pt x="19374" y="20524"/>
                      <a:pt x="19152" y="20524"/>
                    </a:cubicBezTo>
                    <a:cubicBezTo>
                      <a:pt x="18650" y="20524"/>
                      <a:pt x="18097" y="20328"/>
                      <a:pt x="17700" y="20062"/>
                    </a:cubicBezTo>
                    <a:cubicBezTo>
                      <a:pt x="17456" y="19900"/>
                      <a:pt x="16782" y="19350"/>
                      <a:pt x="15930" y="18652"/>
                    </a:cubicBezTo>
                    <a:cubicBezTo>
                      <a:pt x="11616" y="15123"/>
                      <a:pt x="8882" y="13058"/>
                      <a:pt x="7839" y="13058"/>
                    </a:cubicBezTo>
                    <a:cubicBezTo>
                      <a:pt x="7834" y="13057"/>
                      <a:pt x="7829" y="13057"/>
                      <a:pt x="7825" y="13057"/>
                    </a:cubicBezTo>
                    <a:cubicBezTo>
                      <a:pt x="7793" y="13057"/>
                      <a:pt x="7761" y="13061"/>
                      <a:pt x="7729" y="13066"/>
                    </a:cubicBezTo>
                    <a:cubicBezTo>
                      <a:pt x="6935" y="13198"/>
                      <a:pt x="6288" y="13897"/>
                      <a:pt x="5835" y="14572"/>
                    </a:cubicBezTo>
                    <a:cubicBezTo>
                      <a:pt x="5366" y="14052"/>
                      <a:pt x="4830" y="13598"/>
                      <a:pt x="4240" y="13221"/>
                    </a:cubicBezTo>
                    <a:cubicBezTo>
                      <a:pt x="2999" y="12426"/>
                      <a:pt x="1895" y="12200"/>
                      <a:pt x="1049" y="12200"/>
                    </a:cubicBezTo>
                    <a:cubicBezTo>
                      <a:pt x="944" y="12200"/>
                      <a:pt x="843" y="12204"/>
                      <a:pt x="746" y="12210"/>
                    </a:cubicBezTo>
                    <a:cubicBezTo>
                      <a:pt x="972" y="11367"/>
                      <a:pt x="1135" y="10682"/>
                      <a:pt x="1236" y="10168"/>
                    </a:cubicBezTo>
                    <a:cubicBezTo>
                      <a:pt x="1628" y="8155"/>
                      <a:pt x="1682" y="6400"/>
                      <a:pt x="1724" y="4989"/>
                    </a:cubicBezTo>
                    <a:cubicBezTo>
                      <a:pt x="1780" y="3176"/>
                      <a:pt x="1820" y="1865"/>
                      <a:pt x="2507" y="1122"/>
                    </a:cubicBezTo>
                    <a:cubicBezTo>
                      <a:pt x="2809" y="793"/>
                      <a:pt x="3293" y="614"/>
                      <a:pt x="3904" y="601"/>
                    </a:cubicBezTo>
                    <a:cubicBezTo>
                      <a:pt x="3927" y="601"/>
                      <a:pt x="3951" y="600"/>
                      <a:pt x="3975" y="600"/>
                    </a:cubicBezTo>
                    <a:close/>
                    <a:moveTo>
                      <a:pt x="3973" y="0"/>
                    </a:moveTo>
                    <a:cubicBezTo>
                      <a:pt x="3946" y="0"/>
                      <a:pt x="3919" y="1"/>
                      <a:pt x="3892" y="1"/>
                    </a:cubicBezTo>
                    <a:cubicBezTo>
                      <a:pt x="3113" y="17"/>
                      <a:pt x="2481" y="262"/>
                      <a:pt x="2065" y="714"/>
                    </a:cubicBezTo>
                    <a:cubicBezTo>
                      <a:pt x="1225" y="1623"/>
                      <a:pt x="1183" y="3027"/>
                      <a:pt x="1123" y="4971"/>
                    </a:cubicBezTo>
                    <a:cubicBezTo>
                      <a:pt x="1081" y="6360"/>
                      <a:pt x="1028" y="8089"/>
                      <a:pt x="645" y="10053"/>
                    </a:cubicBezTo>
                    <a:cubicBezTo>
                      <a:pt x="532" y="10637"/>
                      <a:pt x="332" y="11452"/>
                      <a:pt x="53" y="12479"/>
                    </a:cubicBezTo>
                    <a:cubicBezTo>
                      <a:pt x="0" y="12674"/>
                      <a:pt x="149" y="12859"/>
                      <a:pt x="342" y="12859"/>
                    </a:cubicBezTo>
                    <a:cubicBezTo>
                      <a:pt x="358" y="12859"/>
                      <a:pt x="375" y="12858"/>
                      <a:pt x="392" y="12855"/>
                    </a:cubicBezTo>
                    <a:cubicBezTo>
                      <a:pt x="584" y="12823"/>
                      <a:pt x="803" y="12802"/>
                      <a:pt x="1047" y="12802"/>
                    </a:cubicBezTo>
                    <a:cubicBezTo>
                      <a:pt x="1801" y="12802"/>
                      <a:pt x="2790" y="13005"/>
                      <a:pt x="3918" y="13728"/>
                    </a:cubicBezTo>
                    <a:cubicBezTo>
                      <a:pt x="4570" y="14146"/>
                      <a:pt x="5152" y="14665"/>
                      <a:pt x="5642" y="15267"/>
                    </a:cubicBezTo>
                    <a:cubicBezTo>
                      <a:pt x="5701" y="15336"/>
                      <a:pt x="5787" y="15376"/>
                      <a:pt x="5878" y="15376"/>
                    </a:cubicBezTo>
                    <a:cubicBezTo>
                      <a:pt x="5884" y="15376"/>
                      <a:pt x="5890" y="15376"/>
                      <a:pt x="5897" y="15376"/>
                    </a:cubicBezTo>
                    <a:cubicBezTo>
                      <a:pt x="5995" y="15367"/>
                      <a:pt x="6083" y="15313"/>
                      <a:pt x="6133" y="15229"/>
                    </a:cubicBezTo>
                    <a:cubicBezTo>
                      <a:pt x="6677" y="14307"/>
                      <a:pt x="7279" y="13750"/>
                      <a:pt x="7828" y="13659"/>
                    </a:cubicBezTo>
                    <a:cubicBezTo>
                      <a:pt x="7843" y="13656"/>
                      <a:pt x="7860" y="13655"/>
                      <a:pt x="7878" y="13655"/>
                    </a:cubicBezTo>
                    <a:cubicBezTo>
                      <a:pt x="8878" y="13655"/>
                      <a:pt x="13535" y="17469"/>
                      <a:pt x="15549" y="19116"/>
                    </a:cubicBezTo>
                    <a:cubicBezTo>
                      <a:pt x="16448" y="19853"/>
                      <a:pt x="17099" y="20384"/>
                      <a:pt x="17367" y="20563"/>
                    </a:cubicBezTo>
                    <a:cubicBezTo>
                      <a:pt x="17837" y="20877"/>
                      <a:pt x="18511" y="21124"/>
                      <a:pt x="19158" y="21124"/>
                    </a:cubicBezTo>
                    <a:cubicBezTo>
                      <a:pt x="19461" y="21124"/>
                      <a:pt x="19758" y="21070"/>
                      <a:pt x="20025" y="20943"/>
                    </a:cubicBezTo>
                    <a:cubicBezTo>
                      <a:pt x="20445" y="20747"/>
                      <a:pt x="20970" y="20288"/>
                      <a:pt x="21083" y="19223"/>
                    </a:cubicBezTo>
                    <a:cubicBezTo>
                      <a:pt x="21311" y="17045"/>
                      <a:pt x="19536" y="11691"/>
                      <a:pt x="13709" y="5862"/>
                    </a:cubicBezTo>
                    <a:cubicBezTo>
                      <a:pt x="9976" y="2130"/>
                      <a:pt x="6435" y="0"/>
                      <a:pt x="397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2">
                <a:extLst>
                  <a:ext uri="{FF2B5EF4-FFF2-40B4-BE49-F238E27FC236}">
                    <a16:creationId xmlns:a16="http://schemas.microsoft.com/office/drawing/2014/main" id="{9E7D167B-37DD-C51C-F5BF-4C6185497707}"/>
                  </a:ext>
                </a:extLst>
              </p:cNvPr>
              <p:cNvSpPr/>
              <p:nvPr/>
            </p:nvSpPr>
            <p:spPr>
              <a:xfrm>
                <a:off x="6758201" y="1230441"/>
                <a:ext cx="400770" cy="507943"/>
              </a:xfrm>
              <a:custGeom>
                <a:avLst/>
                <a:gdLst/>
                <a:ahLst/>
                <a:cxnLst/>
                <a:rect l="l" t="t" r="r" b="b"/>
                <a:pathLst>
                  <a:path w="20354" h="25797" extrusionOk="0">
                    <a:moveTo>
                      <a:pt x="18098" y="0"/>
                    </a:moveTo>
                    <a:cubicBezTo>
                      <a:pt x="17013" y="0"/>
                      <a:pt x="15659" y="521"/>
                      <a:pt x="14350" y="974"/>
                    </a:cubicBezTo>
                    <a:cubicBezTo>
                      <a:pt x="11435" y="1983"/>
                      <a:pt x="3587" y="9607"/>
                      <a:pt x="1793" y="14428"/>
                    </a:cubicBezTo>
                    <a:cubicBezTo>
                      <a:pt x="0" y="19249"/>
                      <a:pt x="1569" y="20818"/>
                      <a:pt x="4709" y="23733"/>
                    </a:cubicBezTo>
                    <a:cubicBezTo>
                      <a:pt x="5330" y="24310"/>
                      <a:pt x="5977" y="25008"/>
                      <a:pt x="6632" y="25797"/>
                    </a:cubicBezTo>
                    <a:cubicBezTo>
                      <a:pt x="8965" y="25770"/>
                      <a:pt x="12190" y="24947"/>
                      <a:pt x="14399" y="21219"/>
                    </a:cubicBezTo>
                    <a:cubicBezTo>
                      <a:pt x="13912" y="20287"/>
                      <a:pt x="13538" y="19518"/>
                      <a:pt x="13341" y="19025"/>
                    </a:cubicBezTo>
                    <a:cubicBezTo>
                      <a:pt x="12444" y="16782"/>
                      <a:pt x="12557" y="14540"/>
                      <a:pt x="13229" y="12971"/>
                    </a:cubicBezTo>
                    <a:cubicBezTo>
                      <a:pt x="13902" y="11401"/>
                      <a:pt x="20180" y="8261"/>
                      <a:pt x="20292" y="3440"/>
                    </a:cubicBezTo>
                    <a:cubicBezTo>
                      <a:pt x="20354" y="784"/>
                      <a:pt x="19429" y="0"/>
                      <a:pt x="1809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2">
                <a:extLst>
                  <a:ext uri="{FF2B5EF4-FFF2-40B4-BE49-F238E27FC236}">
                    <a16:creationId xmlns:a16="http://schemas.microsoft.com/office/drawing/2014/main" id="{C0313FCF-A511-9632-8F22-E1393767C6B7}"/>
                  </a:ext>
                </a:extLst>
              </p:cNvPr>
              <p:cNvSpPr/>
              <p:nvPr/>
            </p:nvSpPr>
            <p:spPr>
              <a:xfrm>
                <a:off x="6750640" y="1224553"/>
                <a:ext cx="413785" cy="519737"/>
              </a:xfrm>
              <a:custGeom>
                <a:avLst/>
                <a:gdLst/>
                <a:ahLst/>
                <a:cxnLst/>
                <a:rect l="l" t="t" r="r" b="b"/>
                <a:pathLst>
                  <a:path w="21015" h="26396" extrusionOk="0">
                    <a:moveTo>
                      <a:pt x="18481" y="600"/>
                    </a:moveTo>
                    <a:cubicBezTo>
                      <a:pt x="18899" y="600"/>
                      <a:pt x="19265" y="685"/>
                      <a:pt x="19553" y="895"/>
                    </a:cubicBezTo>
                    <a:cubicBezTo>
                      <a:pt x="20133" y="1316"/>
                      <a:pt x="20409" y="2271"/>
                      <a:pt x="20376" y="3732"/>
                    </a:cubicBezTo>
                    <a:cubicBezTo>
                      <a:pt x="20302" y="6899"/>
                      <a:pt x="17444" y="9319"/>
                      <a:pt x="15356" y="11086"/>
                    </a:cubicBezTo>
                    <a:cubicBezTo>
                      <a:pt x="14362" y="11926"/>
                      <a:pt x="13576" y="12591"/>
                      <a:pt x="13337" y="13151"/>
                    </a:cubicBezTo>
                    <a:cubicBezTo>
                      <a:pt x="12558" y="14967"/>
                      <a:pt x="12598" y="17317"/>
                      <a:pt x="13446" y="19435"/>
                    </a:cubicBezTo>
                    <a:cubicBezTo>
                      <a:pt x="13631" y="19897"/>
                      <a:pt x="13973" y="20612"/>
                      <a:pt x="14439" y="21509"/>
                    </a:cubicBezTo>
                    <a:cubicBezTo>
                      <a:pt x="12345" y="24927"/>
                      <a:pt x="9357" y="25736"/>
                      <a:pt x="7155" y="25792"/>
                    </a:cubicBezTo>
                    <a:cubicBezTo>
                      <a:pt x="6510" y="25024"/>
                      <a:pt x="5886" y="24358"/>
                      <a:pt x="5297" y="23812"/>
                    </a:cubicBezTo>
                    <a:cubicBezTo>
                      <a:pt x="2240" y="20973"/>
                      <a:pt x="705" y="19548"/>
                      <a:pt x="2459" y="14831"/>
                    </a:cubicBezTo>
                    <a:cubicBezTo>
                      <a:pt x="4226" y="10083"/>
                      <a:pt x="11940" y="2558"/>
                      <a:pt x="14832" y="1558"/>
                    </a:cubicBezTo>
                    <a:lnTo>
                      <a:pt x="15262" y="1407"/>
                    </a:lnTo>
                    <a:cubicBezTo>
                      <a:pt x="16400" y="1008"/>
                      <a:pt x="17565" y="600"/>
                      <a:pt x="18481" y="600"/>
                    </a:cubicBezTo>
                    <a:close/>
                    <a:moveTo>
                      <a:pt x="18484" y="1"/>
                    </a:moveTo>
                    <a:cubicBezTo>
                      <a:pt x="17459" y="1"/>
                      <a:pt x="16247" y="425"/>
                      <a:pt x="15063" y="840"/>
                    </a:cubicBezTo>
                    <a:lnTo>
                      <a:pt x="14635" y="990"/>
                    </a:lnTo>
                    <a:cubicBezTo>
                      <a:pt x="11652" y="2022"/>
                      <a:pt x="3708" y="9751"/>
                      <a:pt x="1895" y="14622"/>
                    </a:cubicBezTo>
                    <a:cubicBezTo>
                      <a:pt x="0" y="19715"/>
                      <a:pt x="1840" y="21422"/>
                      <a:pt x="4888" y="24252"/>
                    </a:cubicBezTo>
                    <a:cubicBezTo>
                      <a:pt x="5485" y="24807"/>
                      <a:pt x="6124" y="25492"/>
                      <a:pt x="6785" y="26287"/>
                    </a:cubicBezTo>
                    <a:cubicBezTo>
                      <a:pt x="6842" y="26356"/>
                      <a:pt x="6927" y="26396"/>
                      <a:pt x="7016" y="26396"/>
                    </a:cubicBezTo>
                    <a:lnTo>
                      <a:pt x="7019" y="26396"/>
                    </a:lnTo>
                    <a:cubicBezTo>
                      <a:pt x="9418" y="26369"/>
                      <a:pt x="12757" y="25528"/>
                      <a:pt x="15043" y="21672"/>
                    </a:cubicBezTo>
                    <a:cubicBezTo>
                      <a:pt x="15095" y="21582"/>
                      <a:pt x="15098" y="21472"/>
                      <a:pt x="15050" y="21379"/>
                    </a:cubicBezTo>
                    <a:cubicBezTo>
                      <a:pt x="14554" y="20431"/>
                      <a:pt x="14191" y="19682"/>
                      <a:pt x="14004" y="19212"/>
                    </a:cubicBezTo>
                    <a:cubicBezTo>
                      <a:pt x="13216" y="17239"/>
                      <a:pt x="13172" y="15061"/>
                      <a:pt x="13889" y="13388"/>
                    </a:cubicBezTo>
                    <a:cubicBezTo>
                      <a:pt x="14073" y="12958"/>
                      <a:pt x="14848" y="12303"/>
                      <a:pt x="15743" y="11544"/>
                    </a:cubicBezTo>
                    <a:cubicBezTo>
                      <a:pt x="17795" y="9809"/>
                      <a:pt x="20896" y="7184"/>
                      <a:pt x="20976" y="3748"/>
                    </a:cubicBezTo>
                    <a:cubicBezTo>
                      <a:pt x="21015" y="2052"/>
                      <a:pt x="20665" y="960"/>
                      <a:pt x="19905" y="409"/>
                    </a:cubicBezTo>
                    <a:cubicBezTo>
                      <a:pt x="19502" y="116"/>
                      <a:pt x="19018" y="1"/>
                      <a:pt x="1848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2">
                <a:extLst>
                  <a:ext uri="{FF2B5EF4-FFF2-40B4-BE49-F238E27FC236}">
                    <a16:creationId xmlns:a16="http://schemas.microsoft.com/office/drawing/2014/main" id="{EBA8EA3C-786D-27A9-CFB4-B8A0D16C6792}"/>
                  </a:ext>
                </a:extLst>
              </p:cNvPr>
              <p:cNvSpPr/>
              <p:nvPr/>
            </p:nvSpPr>
            <p:spPr>
              <a:xfrm>
                <a:off x="6765782" y="1230441"/>
                <a:ext cx="393190" cy="433062"/>
              </a:xfrm>
              <a:custGeom>
                <a:avLst/>
                <a:gdLst/>
                <a:ahLst/>
                <a:cxnLst/>
                <a:rect l="l" t="t" r="r" b="b"/>
                <a:pathLst>
                  <a:path w="19969" h="21994" extrusionOk="0">
                    <a:moveTo>
                      <a:pt x="17712" y="1"/>
                    </a:moveTo>
                    <a:cubicBezTo>
                      <a:pt x="16628" y="1"/>
                      <a:pt x="15274" y="521"/>
                      <a:pt x="13965" y="974"/>
                    </a:cubicBezTo>
                    <a:cubicBezTo>
                      <a:pt x="11050" y="1983"/>
                      <a:pt x="3202" y="9607"/>
                      <a:pt x="1408" y="14428"/>
                    </a:cubicBezTo>
                    <a:cubicBezTo>
                      <a:pt x="1" y="18211"/>
                      <a:pt x="671" y="19992"/>
                      <a:pt x="2538" y="21993"/>
                    </a:cubicBezTo>
                    <a:cubicBezTo>
                      <a:pt x="3210" y="21823"/>
                      <a:pt x="4004" y="21479"/>
                      <a:pt x="4883" y="20818"/>
                    </a:cubicBezTo>
                    <a:cubicBezTo>
                      <a:pt x="7575" y="18800"/>
                      <a:pt x="8695" y="15213"/>
                      <a:pt x="10378" y="13980"/>
                    </a:cubicBezTo>
                    <a:cubicBezTo>
                      <a:pt x="11334" y="13278"/>
                      <a:pt x="13055" y="12176"/>
                      <a:pt x="14793" y="11006"/>
                    </a:cubicBezTo>
                    <a:cubicBezTo>
                      <a:pt x="16871" y="9246"/>
                      <a:pt x="19830" y="6738"/>
                      <a:pt x="19906" y="3441"/>
                    </a:cubicBezTo>
                    <a:cubicBezTo>
                      <a:pt x="19968" y="785"/>
                      <a:pt x="19043" y="1"/>
                      <a:pt x="177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2">
                <a:extLst>
                  <a:ext uri="{FF2B5EF4-FFF2-40B4-BE49-F238E27FC236}">
                    <a16:creationId xmlns:a16="http://schemas.microsoft.com/office/drawing/2014/main" id="{2E75800E-015A-514E-0034-489B6CD14B49}"/>
                  </a:ext>
                </a:extLst>
              </p:cNvPr>
              <p:cNvSpPr/>
              <p:nvPr/>
            </p:nvSpPr>
            <p:spPr>
              <a:xfrm>
                <a:off x="6758870" y="1224553"/>
                <a:ext cx="405555" cy="444856"/>
              </a:xfrm>
              <a:custGeom>
                <a:avLst/>
                <a:gdLst/>
                <a:ahLst/>
                <a:cxnLst/>
                <a:rect l="l" t="t" r="r" b="b"/>
                <a:pathLst>
                  <a:path w="20597" h="22593" extrusionOk="0">
                    <a:moveTo>
                      <a:pt x="18063" y="601"/>
                    </a:moveTo>
                    <a:cubicBezTo>
                      <a:pt x="18480" y="601"/>
                      <a:pt x="18846" y="686"/>
                      <a:pt x="19134" y="895"/>
                    </a:cubicBezTo>
                    <a:cubicBezTo>
                      <a:pt x="19713" y="1316"/>
                      <a:pt x="19991" y="2271"/>
                      <a:pt x="19957" y="3733"/>
                    </a:cubicBezTo>
                    <a:cubicBezTo>
                      <a:pt x="19883" y="6900"/>
                      <a:pt x="17032" y="9313"/>
                      <a:pt x="14976" y="11056"/>
                    </a:cubicBezTo>
                    <a:cubicBezTo>
                      <a:pt x="14371" y="11463"/>
                      <a:pt x="13766" y="11863"/>
                      <a:pt x="13197" y="12240"/>
                    </a:cubicBezTo>
                    <a:cubicBezTo>
                      <a:pt x="12115" y="12957"/>
                      <a:pt x="11180" y="13574"/>
                      <a:pt x="10551" y="14037"/>
                    </a:cubicBezTo>
                    <a:cubicBezTo>
                      <a:pt x="9758" y="14618"/>
                      <a:pt x="9120" y="15634"/>
                      <a:pt x="8380" y="16810"/>
                    </a:cubicBezTo>
                    <a:cubicBezTo>
                      <a:pt x="7501" y="18205"/>
                      <a:pt x="6508" y="19788"/>
                      <a:pt x="5055" y="20877"/>
                    </a:cubicBezTo>
                    <a:cubicBezTo>
                      <a:pt x="4368" y="21392"/>
                      <a:pt x="3673" y="21754"/>
                      <a:pt x="2986" y="21954"/>
                    </a:cubicBezTo>
                    <a:cubicBezTo>
                      <a:pt x="1293" y="20097"/>
                      <a:pt x="698" y="18441"/>
                      <a:pt x="2041" y="14832"/>
                    </a:cubicBezTo>
                    <a:cubicBezTo>
                      <a:pt x="3808" y="10083"/>
                      <a:pt x="11522" y="2560"/>
                      <a:pt x="14414" y="1558"/>
                    </a:cubicBezTo>
                    <a:lnTo>
                      <a:pt x="14843" y="1408"/>
                    </a:lnTo>
                    <a:cubicBezTo>
                      <a:pt x="15982" y="1009"/>
                      <a:pt x="17147" y="601"/>
                      <a:pt x="18063" y="601"/>
                    </a:cubicBezTo>
                    <a:close/>
                    <a:moveTo>
                      <a:pt x="18066" y="1"/>
                    </a:moveTo>
                    <a:cubicBezTo>
                      <a:pt x="17041" y="1"/>
                      <a:pt x="15829" y="425"/>
                      <a:pt x="14645" y="840"/>
                    </a:cubicBezTo>
                    <a:lnTo>
                      <a:pt x="14217" y="990"/>
                    </a:lnTo>
                    <a:cubicBezTo>
                      <a:pt x="11234" y="2022"/>
                      <a:pt x="3290" y="9751"/>
                      <a:pt x="1477" y="14622"/>
                    </a:cubicBezTo>
                    <a:cubicBezTo>
                      <a:pt x="1" y="18588"/>
                      <a:pt x="757" y="20450"/>
                      <a:pt x="2669" y="22496"/>
                    </a:cubicBezTo>
                    <a:cubicBezTo>
                      <a:pt x="2726" y="22558"/>
                      <a:pt x="2805" y="22592"/>
                      <a:pt x="2889" y="22592"/>
                    </a:cubicBezTo>
                    <a:cubicBezTo>
                      <a:pt x="2913" y="22592"/>
                      <a:pt x="2938" y="22589"/>
                      <a:pt x="2961" y="22583"/>
                    </a:cubicBezTo>
                    <a:cubicBezTo>
                      <a:pt x="3782" y="22377"/>
                      <a:pt x="4606" y="21964"/>
                      <a:pt x="5415" y="21358"/>
                    </a:cubicBezTo>
                    <a:cubicBezTo>
                      <a:pt x="6956" y="20202"/>
                      <a:pt x="7983" y="18569"/>
                      <a:pt x="8889" y="17129"/>
                    </a:cubicBezTo>
                    <a:cubicBezTo>
                      <a:pt x="9595" y="16005"/>
                      <a:pt x="10206" y="15035"/>
                      <a:pt x="10905" y="14520"/>
                    </a:cubicBezTo>
                    <a:cubicBezTo>
                      <a:pt x="11523" y="14068"/>
                      <a:pt x="12453" y="13452"/>
                      <a:pt x="13528" y="12741"/>
                    </a:cubicBezTo>
                    <a:cubicBezTo>
                      <a:pt x="14099" y="12363"/>
                      <a:pt x="14704" y="11963"/>
                      <a:pt x="15337" y="11534"/>
                    </a:cubicBezTo>
                    <a:cubicBezTo>
                      <a:pt x="17385" y="9802"/>
                      <a:pt x="20478" y="7184"/>
                      <a:pt x="20558" y="3748"/>
                    </a:cubicBezTo>
                    <a:cubicBezTo>
                      <a:pt x="20597" y="2052"/>
                      <a:pt x="20247" y="960"/>
                      <a:pt x="19487" y="409"/>
                    </a:cubicBezTo>
                    <a:cubicBezTo>
                      <a:pt x="19085" y="116"/>
                      <a:pt x="18601" y="1"/>
                      <a:pt x="1806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2">
                <a:extLst>
                  <a:ext uri="{FF2B5EF4-FFF2-40B4-BE49-F238E27FC236}">
                    <a16:creationId xmlns:a16="http://schemas.microsoft.com/office/drawing/2014/main" id="{7A4BB5A9-076C-132D-F76C-7EE56BE42B16}"/>
                  </a:ext>
                </a:extLst>
              </p:cNvPr>
              <p:cNvSpPr/>
              <p:nvPr/>
            </p:nvSpPr>
            <p:spPr>
              <a:xfrm>
                <a:off x="6773795" y="1230441"/>
                <a:ext cx="385176" cy="400396"/>
              </a:xfrm>
              <a:custGeom>
                <a:avLst/>
                <a:gdLst/>
                <a:ahLst/>
                <a:cxnLst/>
                <a:rect l="l" t="t" r="r" b="b"/>
                <a:pathLst>
                  <a:path w="19562" h="20335" extrusionOk="0">
                    <a:moveTo>
                      <a:pt x="17305" y="1"/>
                    </a:moveTo>
                    <a:cubicBezTo>
                      <a:pt x="16221" y="1"/>
                      <a:pt x="14867" y="521"/>
                      <a:pt x="13558" y="974"/>
                    </a:cubicBezTo>
                    <a:cubicBezTo>
                      <a:pt x="10643" y="1983"/>
                      <a:pt x="2795" y="9607"/>
                      <a:pt x="1001" y="14428"/>
                    </a:cubicBezTo>
                    <a:cubicBezTo>
                      <a:pt x="1" y="17118"/>
                      <a:pt x="49" y="18794"/>
                      <a:pt x="830" y="20259"/>
                    </a:cubicBezTo>
                    <a:cubicBezTo>
                      <a:pt x="1067" y="20307"/>
                      <a:pt x="1315" y="20335"/>
                      <a:pt x="1574" y="20335"/>
                    </a:cubicBezTo>
                    <a:cubicBezTo>
                      <a:pt x="2370" y="20335"/>
                      <a:pt x="3270" y="20075"/>
                      <a:pt x="4253" y="19361"/>
                    </a:cubicBezTo>
                    <a:cubicBezTo>
                      <a:pt x="7953" y="16670"/>
                      <a:pt x="6607" y="13867"/>
                      <a:pt x="9858" y="12297"/>
                    </a:cubicBezTo>
                    <a:cubicBezTo>
                      <a:pt x="12498" y="11023"/>
                      <a:pt x="16320" y="8566"/>
                      <a:pt x="18925" y="5827"/>
                    </a:cubicBezTo>
                    <a:cubicBezTo>
                      <a:pt x="19263" y="5082"/>
                      <a:pt x="19481" y="4289"/>
                      <a:pt x="19500" y="3441"/>
                    </a:cubicBezTo>
                    <a:cubicBezTo>
                      <a:pt x="19562" y="785"/>
                      <a:pt x="18636" y="1"/>
                      <a:pt x="173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2">
                <a:extLst>
                  <a:ext uri="{FF2B5EF4-FFF2-40B4-BE49-F238E27FC236}">
                    <a16:creationId xmlns:a16="http://schemas.microsoft.com/office/drawing/2014/main" id="{70124F4C-A495-3C66-9221-6CAC280C4251}"/>
                  </a:ext>
                </a:extLst>
              </p:cNvPr>
              <p:cNvSpPr/>
              <p:nvPr/>
            </p:nvSpPr>
            <p:spPr>
              <a:xfrm>
                <a:off x="6767790" y="1224553"/>
                <a:ext cx="396655" cy="412190"/>
              </a:xfrm>
              <a:custGeom>
                <a:avLst/>
                <a:gdLst/>
                <a:ahLst/>
                <a:cxnLst/>
                <a:rect l="l" t="t" r="r" b="b"/>
                <a:pathLst>
                  <a:path w="20145" h="20934" extrusionOk="0">
                    <a:moveTo>
                      <a:pt x="17610" y="600"/>
                    </a:moveTo>
                    <a:cubicBezTo>
                      <a:pt x="18028" y="600"/>
                      <a:pt x="18394" y="685"/>
                      <a:pt x="18682" y="895"/>
                    </a:cubicBezTo>
                    <a:cubicBezTo>
                      <a:pt x="19262" y="1316"/>
                      <a:pt x="19538" y="2271"/>
                      <a:pt x="19505" y="3733"/>
                    </a:cubicBezTo>
                    <a:cubicBezTo>
                      <a:pt x="19488" y="4468"/>
                      <a:pt x="19315" y="5196"/>
                      <a:pt x="18977" y="5956"/>
                    </a:cubicBezTo>
                    <a:cubicBezTo>
                      <a:pt x="16290" y="8768"/>
                      <a:pt x="12485" y="11142"/>
                      <a:pt x="10033" y="12326"/>
                    </a:cubicBezTo>
                    <a:cubicBezTo>
                      <a:pt x="8300" y="13163"/>
                      <a:pt x="7789" y="14347"/>
                      <a:pt x="7247" y="15602"/>
                    </a:cubicBezTo>
                    <a:cubicBezTo>
                      <a:pt x="6712" y="16842"/>
                      <a:pt x="6158" y="18125"/>
                      <a:pt x="4382" y="19417"/>
                    </a:cubicBezTo>
                    <a:cubicBezTo>
                      <a:pt x="3544" y="20026"/>
                      <a:pt x="2701" y="20332"/>
                      <a:pt x="1873" y="20332"/>
                    </a:cubicBezTo>
                    <a:cubicBezTo>
                      <a:pt x="1693" y="20332"/>
                      <a:pt x="1514" y="20318"/>
                      <a:pt x="1336" y="20289"/>
                    </a:cubicBezTo>
                    <a:cubicBezTo>
                      <a:pt x="623" y="18856"/>
                      <a:pt x="703" y="17213"/>
                      <a:pt x="1588" y="14831"/>
                    </a:cubicBezTo>
                    <a:cubicBezTo>
                      <a:pt x="3355" y="10083"/>
                      <a:pt x="11069" y="2558"/>
                      <a:pt x="13961" y="1558"/>
                    </a:cubicBezTo>
                    <a:lnTo>
                      <a:pt x="14391" y="1407"/>
                    </a:lnTo>
                    <a:cubicBezTo>
                      <a:pt x="15530" y="1008"/>
                      <a:pt x="16695" y="600"/>
                      <a:pt x="17610" y="600"/>
                    </a:cubicBezTo>
                    <a:close/>
                    <a:moveTo>
                      <a:pt x="17614" y="1"/>
                    </a:moveTo>
                    <a:cubicBezTo>
                      <a:pt x="16589" y="1"/>
                      <a:pt x="15377" y="425"/>
                      <a:pt x="14192" y="840"/>
                    </a:cubicBezTo>
                    <a:lnTo>
                      <a:pt x="13765" y="990"/>
                    </a:lnTo>
                    <a:cubicBezTo>
                      <a:pt x="10781" y="2022"/>
                      <a:pt x="2838" y="9751"/>
                      <a:pt x="1025" y="14622"/>
                    </a:cubicBezTo>
                    <a:cubicBezTo>
                      <a:pt x="46" y="17252"/>
                      <a:pt x="1" y="19070"/>
                      <a:pt x="871" y="20700"/>
                    </a:cubicBezTo>
                    <a:cubicBezTo>
                      <a:pt x="913" y="20778"/>
                      <a:pt x="988" y="20834"/>
                      <a:pt x="1076" y="20852"/>
                    </a:cubicBezTo>
                    <a:cubicBezTo>
                      <a:pt x="1341" y="20906"/>
                      <a:pt x="1610" y="20934"/>
                      <a:pt x="1880" y="20934"/>
                    </a:cubicBezTo>
                    <a:cubicBezTo>
                      <a:pt x="2835" y="20934"/>
                      <a:pt x="3791" y="20589"/>
                      <a:pt x="4735" y="19902"/>
                    </a:cubicBezTo>
                    <a:cubicBezTo>
                      <a:pt x="6645" y="18514"/>
                      <a:pt x="7258" y="17093"/>
                      <a:pt x="7800" y="15840"/>
                    </a:cubicBezTo>
                    <a:cubicBezTo>
                      <a:pt x="8317" y="14641"/>
                      <a:pt x="8764" y="13607"/>
                      <a:pt x="10295" y="12868"/>
                    </a:cubicBezTo>
                    <a:cubicBezTo>
                      <a:pt x="12802" y="11657"/>
                      <a:pt x="16703" y="9219"/>
                      <a:pt x="19448" y="6333"/>
                    </a:cubicBezTo>
                    <a:cubicBezTo>
                      <a:pt x="19470" y="6309"/>
                      <a:pt x="19489" y="6281"/>
                      <a:pt x="19504" y="6250"/>
                    </a:cubicBezTo>
                    <a:cubicBezTo>
                      <a:pt x="19889" y="5398"/>
                      <a:pt x="20086" y="4579"/>
                      <a:pt x="20106" y="3746"/>
                    </a:cubicBezTo>
                    <a:cubicBezTo>
                      <a:pt x="20145" y="2052"/>
                      <a:pt x="19794" y="960"/>
                      <a:pt x="19035" y="409"/>
                    </a:cubicBezTo>
                    <a:cubicBezTo>
                      <a:pt x="18632" y="116"/>
                      <a:pt x="18148" y="1"/>
                      <a:pt x="176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2">
                <a:extLst>
                  <a:ext uri="{FF2B5EF4-FFF2-40B4-BE49-F238E27FC236}">
                    <a16:creationId xmlns:a16="http://schemas.microsoft.com/office/drawing/2014/main" id="{5C94A795-09C7-3103-DCEC-379A5FA8B8E0}"/>
                  </a:ext>
                </a:extLst>
              </p:cNvPr>
              <p:cNvSpPr/>
              <p:nvPr/>
            </p:nvSpPr>
            <p:spPr>
              <a:xfrm>
                <a:off x="7775308" y="1259542"/>
                <a:ext cx="382419" cy="403960"/>
              </a:xfrm>
              <a:custGeom>
                <a:avLst/>
                <a:gdLst/>
                <a:ahLst/>
                <a:cxnLst/>
                <a:rect l="l" t="t" r="r" b="b"/>
                <a:pathLst>
                  <a:path w="19422" h="20516" extrusionOk="0">
                    <a:moveTo>
                      <a:pt x="2386" y="0"/>
                    </a:moveTo>
                    <a:cubicBezTo>
                      <a:pt x="1634" y="0"/>
                      <a:pt x="1064" y="222"/>
                      <a:pt x="699" y="617"/>
                    </a:cubicBezTo>
                    <a:cubicBezTo>
                      <a:pt x="312" y="1039"/>
                      <a:pt x="112" y="1604"/>
                      <a:pt x="1" y="2301"/>
                    </a:cubicBezTo>
                    <a:cubicBezTo>
                      <a:pt x="492" y="2127"/>
                      <a:pt x="1141" y="1979"/>
                      <a:pt x="1931" y="1979"/>
                    </a:cubicBezTo>
                    <a:cubicBezTo>
                      <a:pt x="2837" y="1979"/>
                      <a:pt x="3930" y="2174"/>
                      <a:pt x="5185" y="2747"/>
                    </a:cubicBezTo>
                    <a:cubicBezTo>
                      <a:pt x="9108" y="4541"/>
                      <a:pt x="16283" y="13509"/>
                      <a:pt x="17404" y="15977"/>
                    </a:cubicBezTo>
                    <a:cubicBezTo>
                      <a:pt x="18058" y="17414"/>
                      <a:pt x="17873" y="19191"/>
                      <a:pt x="17717" y="20515"/>
                    </a:cubicBezTo>
                    <a:cubicBezTo>
                      <a:pt x="18439" y="20464"/>
                      <a:pt x="19078" y="20036"/>
                      <a:pt x="19198" y="18892"/>
                    </a:cubicBezTo>
                    <a:cubicBezTo>
                      <a:pt x="19422" y="16762"/>
                      <a:pt x="17629" y="11493"/>
                      <a:pt x="11911" y="5774"/>
                    </a:cubicBezTo>
                    <a:cubicBezTo>
                      <a:pt x="7742" y="1606"/>
                      <a:pt x="4408" y="0"/>
                      <a:pt x="23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2">
                <a:extLst>
                  <a:ext uri="{FF2B5EF4-FFF2-40B4-BE49-F238E27FC236}">
                    <a16:creationId xmlns:a16="http://schemas.microsoft.com/office/drawing/2014/main" id="{DE54C7CD-BC35-C166-0461-6EFECCA1468C}"/>
                  </a:ext>
                </a:extLst>
              </p:cNvPr>
              <p:cNvSpPr/>
              <p:nvPr/>
            </p:nvSpPr>
            <p:spPr>
              <a:xfrm>
                <a:off x="7768869" y="1253635"/>
                <a:ext cx="394863" cy="415794"/>
              </a:xfrm>
              <a:custGeom>
                <a:avLst/>
                <a:gdLst/>
                <a:ahLst/>
                <a:cxnLst/>
                <a:rect l="l" t="t" r="r" b="b"/>
                <a:pathLst>
                  <a:path w="20054" h="21117" extrusionOk="0">
                    <a:moveTo>
                      <a:pt x="2719" y="600"/>
                    </a:moveTo>
                    <a:cubicBezTo>
                      <a:pt x="5007" y="600"/>
                      <a:pt x="8458" y="2719"/>
                      <a:pt x="12026" y="6286"/>
                    </a:cubicBezTo>
                    <a:cubicBezTo>
                      <a:pt x="17706" y="11966"/>
                      <a:pt x="19444" y="17096"/>
                      <a:pt x="19227" y="19159"/>
                    </a:cubicBezTo>
                    <a:cubicBezTo>
                      <a:pt x="19154" y="19850"/>
                      <a:pt x="18874" y="20281"/>
                      <a:pt x="18390" y="20444"/>
                    </a:cubicBezTo>
                    <a:cubicBezTo>
                      <a:pt x="18522" y="19257"/>
                      <a:pt x="18638" y="17544"/>
                      <a:pt x="18006" y="16152"/>
                    </a:cubicBezTo>
                    <a:cubicBezTo>
                      <a:pt x="16832" y="13571"/>
                      <a:pt x="9627" y="4597"/>
                      <a:pt x="5637" y="2773"/>
                    </a:cubicBezTo>
                    <a:cubicBezTo>
                      <a:pt x="4341" y="2182"/>
                      <a:pt x="3207" y="1978"/>
                      <a:pt x="2258" y="1978"/>
                    </a:cubicBezTo>
                    <a:cubicBezTo>
                      <a:pt x="2253" y="1978"/>
                      <a:pt x="2249" y="1978"/>
                      <a:pt x="2244" y="1978"/>
                    </a:cubicBezTo>
                    <a:cubicBezTo>
                      <a:pt x="1731" y="1978"/>
                      <a:pt x="1221" y="2042"/>
                      <a:pt x="724" y="2167"/>
                    </a:cubicBezTo>
                    <a:cubicBezTo>
                      <a:pt x="841" y="1712"/>
                      <a:pt x="1010" y="1380"/>
                      <a:pt x="1248" y="1120"/>
                    </a:cubicBezTo>
                    <a:cubicBezTo>
                      <a:pt x="1551" y="793"/>
                      <a:pt x="2034" y="613"/>
                      <a:pt x="2646" y="601"/>
                    </a:cubicBezTo>
                    <a:cubicBezTo>
                      <a:pt x="2670" y="601"/>
                      <a:pt x="2695" y="600"/>
                      <a:pt x="2719" y="600"/>
                    </a:cubicBezTo>
                    <a:close/>
                    <a:moveTo>
                      <a:pt x="2714" y="0"/>
                    </a:moveTo>
                    <a:cubicBezTo>
                      <a:pt x="2687" y="0"/>
                      <a:pt x="2660" y="1"/>
                      <a:pt x="2633" y="1"/>
                    </a:cubicBezTo>
                    <a:cubicBezTo>
                      <a:pt x="1854" y="17"/>
                      <a:pt x="1222" y="263"/>
                      <a:pt x="806" y="714"/>
                    </a:cubicBezTo>
                    <a:cubicBezTo>
                      <a:pt x="410" y="1143"/>
                      <a:pt x="164" y="1728"/>
                      <a:pt x="30" y="2554"/>
                    </a:cubicBezTo>
                    <a:cubicBezTo>
                      <a:pt x="0" y="2743"/>
                      <a:pt x="150" y="2903"/>
                      <a:pt x="327" y="2903"/>
                    </a:cubicBezTo>
                    <a:cubicBezTo>
                      <a:pt x="360" y="2903"/>
                      <a:pt x="394" y="2897"/>
                      <a:pt x="429" y="2885"/>
                    </a:cubicBezTo>
                    <a:cubicBezTo>
                      <a:pt x="901" y="2717"/>
                      <a:pt x="1515" y="2580"/>
                      <a:pt x="2257" y="2580"/>
                    </a:cubicBezTo>
                    <a:cubicBezTo>
                      <a:pt x="3129" y="2580"/>
                      <a:pt x="4178" y="2770"/>
                      <a:pt x="5386" y="3321"/>
                    </a:cubicBezTo>
                    <a:cubicBezTo>
                      <a:pt x="9187" y="5058"/>
                      <a:pt x="16341" y="13945"/>
                      <a:pt x="17458" y="16401"/>
                    </a:cubicBezTo>
                    <a:cubicBezTo>
                      <a:pt x="18097" y="17809"/>
                      <a:pt x="17886" y="19598"/>
                      <a:pt x="17746" y="20780"/>
                    </a:cubicBezTo>
                    <a:cubicBezTo>
                      <a:pt x="17724" y="20959"/>
                      <a:pt x="17864" y="21117"/>
                      <a:pt x="18044" y="21117"/>
                    </a:cubicBezTo>
                    <a:cubicBezTo>
                      <a:pt x="18051" y="21117"/>
                      <a:pt x="18058" y="21115"/>
                      <a:pt x="18065" y="21115"/>
                    </a:cubicBezTo>
                    <a:cubicBezTo>
                      <a:pt x="18653" y="21074"/>
                      <a:pt x="19661" y="20774"/>
                      <a:pt x="19824" y="19223"/>
                    </a:cubicBezTo>
                    <a:cubicBezTo>
                      <a:pt x="20054" y="17045"/>
                      <a:pt x="18279" y="11691"/>
                      <a:pt x="12450" y="5862"/>
                    </a:cubicBezTo>
                    <a:cubicBezTo>
                      <a:pt x="8717" y="2130"/>
                      <a:pt x="5176" y="0"/>
                      <a:pt x="27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2">
                <a:extLst>
                  <a:ext uri="{FF2B5EF4-FFF2-40B4-BE49-F238E27FC236}">
                    <a16:creationId xmlns:a16="http://schemas.microsoft.com/office/drawing/2014/main" id="{875D8932-9098-1784-C54F-415E2D700B68}"/>
                  </a:ext>
                </a:extLst>
              </p:cNvPr>
              <p:cNvSpPr/>
              <p:nvPr/>
            </p:nvSpPr>
            <p:spPr>
              <a:xfrm>
                <a:off x="7164406" y="2867211"/>
                <a:ext cx="127867" cy="192647"/>
              </a:xfrm>
              <a:custGeom>
                <a:avLst/>
                <a:gdLst/>
                <a:ahLst/>
                <a:cxnLst/>
                <a:rect l="l" t="t" r="r" b="b"/>
                <a:pathLst>
                  <a:path w="6494" h="9784" extrusionOk="0">
                    <a:moveTo>
                      <a:pt x="5683" y="0"/>
                    </a:moveTo>
                    <a:cubicBezTo>
                      <a:pt x="5590" y="0"/>
                      <a:pt x="5495" y="31"/>
                      <a:pt x="5412" y="98"/>
                    </a:cubicBezTo>
                    <a:lnTo>
                      <a:pt x="167" y="4374"/>
                    </a:lnTo>
                    <a:cubicBezTo>
                      <a:pt x="60" y="4459"/>
                      <a:pt x="1" y="4591"/>
                      <a:pt x="7" y="4727"/>
                    </a:cubicBezTo>
                    <a:lnTo>
                      <a:pt x="189" y="9367"/>
                    </a:lnTo>
                    <a:cubicBezTo>
                      <a:pt x="198" y="9617"/>
                      <a:pt x="406" y="9784"/>
                      <a:pt x="625" y="9784"/>
                    </a:cubicBezTo>
                    <a:cubicBezTo>
                      <a:pt x="717" y="9784"/>
                      <a:pt x="812" y="9754"/>
                      <a:pt x="895" y="9688"/>
                    </a:cubicBezTo>
                    <a:lnTo>
                      <a:pt x="6322" y="5327"/>
                    </a:lnTo>
                    <a:cubicBezTo>
                      <a:pt x="6434" y="5237"/>
                      <a:pt x="6493" y="5097"/>
                      <a:pt x="6483" y="4954"/>
                    </a:cubicBezTo>
                    <a:lnTo>
                      <a:pt x="6119" y="401"/>
                    </a:lnTo>
                    <a:cubicBezTo>
                      <a:pt x="6099" y="158"/>
                      <a:pt x="5896" y="0"/>
                      <a:pt x="568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2">
                <a:extLst>
                  <a:ext uri="{FF2B5EF4-FFF2-40B4-BE49-F238E27FC236}">
                    <a16:creationId xmlns:a16="http://schemas.microsoft.com/office/drawing/2014/main" id="{1D17A6D8-460D-437C-BC6E-244C057D2205}"/>
                  </a:ext>
                </a:extLst>
              </p:cNvPr>
              <p:cNvSpPr/>
              <p:nvPr/>
            </p:nvSpPr>
            <p:spPr>
              <a:xfrm>
                <a:off x="7158459" y="2861304"/>
                <a:ext cx="139878" cy="204461"/>
              </a:xfrm>
              <a:custGeom>
                <a:avLst/>
                <a:gdLst/>
                <a:ahLst/>
                <a:cxnLst/>
                <a:rect l="l" t="t" r="r" b="b"/>
                <a:pathLst>
                  <a:path w="7104" h="10384" extrusionOk="0">
                    <a:moveTo>
                      <a:pt x="5986" y="601"/>
                    </a:moveTo>
                    <a:cubicBezTo>
                      <a:pt x="6005" y="601"/>
                      <a:pt x="6024" y="605"/>
                      <a:pt x="6041" y="613"/>
                    </a:cubicBezTo>
                    <a:cubicBezTo>
                      <a:pt x="6088" y="631"/>
                      <a:pt x="6118" y="675"/>
                      <a:pt x="6121" y="724"/>
                    </a:cubicBezTo>
                    <a:lnTo>
                      <a:pt x="6486" y="5277"/>
                    </a:lnTo>
                    <a:cubicBezTo>
                      <a:pt x="6488" y="5321"/>
                      <a:pt x="6471" y="5364"/>
                      <a:pt x="6436" y="5392"/>
                    </a:cubicBezTo>
                    <a:lnTo>
                      <a:pt x="1009" y="9753"/>
                    </a:lnTo>
                    <a:cubicBezTo>
                      <a:pt x="984" y="9774"/>
                      <a:pt x="955" y="9783"/>
                      <a:pt x="926" y="9783"/>
                    </a:cubicBezTo>
                    <a:cubicBezTo>
                      <a:pt x="859" y="9783"/>
                      <a:pt x="795" y="9731"/>
                      <a:pt x="792" y="9655"/>
                    </a:cubicBezTo>
                    <a:lnTo>
                      <a:pt x="610" y="5014"/>
                    </a:lnTo>
                    <a:cubicBezTo>
                      <a:pt x="608" y="4973"/>
                      <a:pt x="626" y="4932"/>
                      <a:pt x="659" y="4906"/>
                    </a:cubicBezTo>
                    <a:lnTo>
                      <a:pt x="5904" y="632"/>
                    </a:lnTo>
                    <a:cubicBezTo>
                      <a:pt x="5926" y="612"/>
                      <a:pt x="5956" y="601"/>
                      <a:pt x="5986" y="601"/>
                    </a:cubicBezTo>
                    <a:close/>
                    <a:moveTo>
                      <a:pt x="5988" y="0"/>
                    </a:moveTo>
                    <a:cubicBezTo>
                      <a:pt x="5822" y="0"/>
                      <a:pt x="5657" y="57"/>
                      <a:pt x="5524" y="166"/>
                    </a:cubicBezTo>
                    <a:lnTo>
                      <a:pt x="279" y="4440"/>
                    </a:lnTo>
                    <a:cubicBezTo>
                      <a:pt x="100" y="4586"/>
                      <a:pt x="0" y="4807"/>
                      <a:pt x="9" y="5038"/>
                    </a:cubicBezTo>
                    <a:lnTo>
                      <a:pt x="190" y="9678"/>
                    </a:lnTo>
                    <a:cubicBezTo>
                      <a:pt x="201" y="9955"/>
                      <a:pt x="367" y="10202"/>
                      <a:pt x="619" y="10317"/>
                    </a:cubicBezTo>
                    <a:cubicBezTo>
                      <a:pt x="715" y="10361"/>
                      <a:pt x="820" y="10384"/>
                      <a:pt x="925" y="10384"/>
                    </a:cubicBezTo>
                    <a:cubicBezTo>
                      <a:pt x="1092" y="10384"/>
                      <a:pt x="1255" y="10327"/>
                      <a:pt x="1385" y="10221"/>
                    </a:cubicBezTo>
                    <a:lnTo>
                      <a:pt x="6812" y="5861"/>
                    </a:lnTo>
                    <a:cubicBezTo>
                      <a:pt x="7002" y="5709"/>
                      <a:pt x="7104" y="5472"/>
                      <a:pt x="7085" y="5229"/>
                    </a:cubicBezTo>
                    <a:lnTo>
                      <a:pt x="6720" y="677"/>
                    </a:lnTo>
                    <a:cubicBezTo>
                      <a:pt x="6698" y="404"/>
                      <a:pt x="6527" y="167"/>
                      <a:pt x="6276" y="59"/>
                    </a:cubicBezTo>
                    <a:cubicBezTo>
                      <a:pt x="6184" y="20"/>
                      <a:pt x="6086" y="0"/>
                      <a:pt x="5988"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2">
                <a:extLst>
                  <a:ext uri="{FF2B5EF4-FFF2-40B4-BE49-F238E27FC236}">
                    <a16:creationId xmlns:a16="http://schemas.microsoft.com/office/drawing/2014/main" id="{95EBD8FA-2118-CE8C-E875-39A661A749A5}"/>
                  </a:ext>
                </a:extLst>
              </p:cNvPr>
              <p:cNvSpPr/>
              <p:nvPr/>
            </p:nvSpPr>
            <p:spPr>
              <a:xfrm>
                <a:off x="7214911" y="610304"/>
                <a:ext cx="15004" cy="1326929"/>
              </a:xfrm>
              <a:custGeom>
                <a:avLst/>
                <a:gdLst/>
                <a:ahLst/>
                <a:cxnLst/>
                <a:rect l="l" t="t" r="r" b="b"/>
                <a:pathLst>
                  <a:path w="762" h="67391" extrusionOk="0">
                    <a:moveTo>
                      <a:pt x="460" y="0"/>
                    </a:moveTo>
                    <a:cubicBezTo>
                      <a:pt x="296" y="0"/>
                      <a:pt x="160" y="134"/>
                      <a:pt x="160" y="299"/>
                    </a:cubicBezTo>
                    <a:cubicBezTo>
                      <a:pt x="0" y="22203"/>
                      <a:pt x="0" y="44674"/>
                      <a:pt x="160" y="67091"/>
                    </a:cubicBezTo>
                    <a:cubicBezTo>
                      <a:pt x="162" y="67256"/>
                      <a:pt x="296" y="67390"/>
                      <a:pt x="460" y="67390"/>
                    </a:cubicBezTo>
                    <a:lnTo>
                      <a:pt x="463" y="67389"/>
                    </a:lnTo>
                    <a:cubicBezTo>
                      <a:pt x="629" y="67388"/>
                      <a:pt x="762" y="67253"/>
                      <a:pt x="762" y="67087"/>
                    </a:cubicBezTo>
                    <a:cubicBezTo>
                      <a:pt x="600" y="44673"/>
                      <a:pt x="600" y="22203"/>
                      <a:pt x="762" y="302"/>
                    </a:cubicBezTo>
                    <a:cubicBezTo>
                      <a:pt x="762" y="136"/>
                      <a:pt x="629" y="1"/>
                      <a:pt x="46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2">
                <a:extLst>
                  <a:ext uri="{FF2B5EF4-FFF2-40B4-BE49-F238E27FC236}">
                    <a16:creationId xmlns:a16="http://schemas.microsoft.com/office/drawing/2014/main" id="{EB4191E7-4D30-153A-B014-3626D03A47FD}"/>
                  </a:ext>
                </a:extLst>
              </p:cNvPr>
              <p:cNvSpPr/>
              <p:nvPr/>
            </p:nvSpPr>
            <p:spPr>
              <a:xfrm>
                <a:off x="7217962" y="1925222"/>
                <a:ext cx="12031" cy="985937"/>
              </a:xfrm>
              <a:custGeom>
                <a:avLst/>
                <a:gdLst/>
                <a:ahLst/>
                <a:cxnLst/>
                <a:rect l="l" t="t" r="r" b="b"/>
                <a:pathLst>
                  <a:path w="611" h="50073" extrusionOk="0">
                    <a:moveTo>
                      <a:pt x="305" y="1"/>
                    </a:moveTo>
                    <a:cubicBezTo>
                      <a:pt x="137" y="1"/>
                      <a:pt x="1" y="140"/>
                      <a:pt x="5" y="308"/>
                    </a:cubicBezTo>
                    <a:lnTo>
                      <a:pt x="5" y="49772"/>
                    </a:lnTo>
                    <a:cubicBezTo>
                      <a:pt x="5" y="49938"/>
                      <a:pt x="139" y="50072"/>
                      <a:pt x="305" y="50072"/>
                    </a:cubicBezTo>
                    <a:cubicBezTo>
                      <a:pt x="471" y="50072"/>
                      <a:pt x="607" y="49938"/>
                      <a:pt x="605" y="49772"/>
                    </a:cubicBezTo>
                    <a:lnTo>
                      <a:pt x="605" y="308"/>
                    </a:lnTo>
                    <a:cubicBezTo>
                      <a:pt x="610" y="140"/>
                      <a:pt x="474" y="1"/>
                      <a:pt x="305"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2">
                <a:extLst>
                  <a:ext uri="{FF2B5EF4-FFF2-40B4-BE49-F238E27FC236}">
                    <a16:creationId xmlns:a16="http://schemas.microsoft.com/office/drawing/2014/main" id="{DE259779-48DE-7BE3-883E-3519F68B5328}"/>
                  </a:ext>
                </a:extLst>
              </p:cNvPr>
              <p:cNvSpPr/>
              <p:nvPr/>
            </p:nvSpPr>
            <p:spPr>
              <a:xfrm>
                <a:off x="6573450" y="610737"/>
                <a:ext cx="14256" cy="2031102"/>
              </a:xfrm>
              <a:custGeom>
                <a:avLst/>
                <a:gdLst/>
                <a:ahLst/>
                <a:cxnLst/>
                <a:rect l="l" t="t" r="r" b="b"/>
                <a:pathLst>
                  <a:path w="724" h="103154" extrusionOk="0">
                    <a:moveTo>
                      <a:pt x="303" y="1"/>
                    </a:moveTo>
                    <a:cubicBezTo>
                      <a:pt x="107" y="5"/>
                      <a:pt x="1" y="136"/>
                      <a:pt x="1" y="302"/>
                    </a:cubicBezTo>
                    <a:cubicBezTo>
                      <a:pt x="122" y="34194"/>
                      <a:pt x="122" y="68696"/>
                      <a:pt x="1" y="102852"/>
                    </a:cubicBezTo>
                    <a:cubicBezTo>
                      <a:pt x="0" y="103018"/>
                      <a:pt x="135" y="103154"/>
                      <a:pt x="301" y="103154"/>
                    </a:cubicBezTo>
                    <a:cubicBezTo>
                      <a:pt x="467" y="103154"/>
                      <a:pt x="601" y="103020"/>
                      <a:pt x="603" y="102855"/>
                    </a:cubicBezTo>
                    <a:cubicBezTo>
                      <a:pt x="724" y="68697"/>
                      <a:pt x="724" y="34192"/>
                      <a:pt x="603" y="299"/>
                    </a:cubicBezTo>
                    <a:cubicBezTo>
                      <a:pt x="601" y="135"/>
                      <a:pt x="467" y="1"/>
                      <a:pt x="303"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2">
                <a:extLst>
                  <a:ext uri="{FF2B5EF4-FFF2-40B4-BE49-F238E27FC236}">
                    <a16:creationId xmlns:a16="http://schemas.microsoft.com/office/drawing/2014/main" id="{1AB56CC1-3F9F-3402-7DE3-203ECC38AB90}"/>
                  </a:ext>
                </a:extLst>
              </p:cNvPr>
              <p:cNvSpPr/>
              <p:nvPr/>
            </p:nvSpPr>
            <p:spPr>
              <a:xfrm>
                <a:off x="6318070" y="3778720"/>
                <a:ext cx="267134" cy="210762"/>
              </a:xfrm>
              <a:custGeom>
                <a:avLst/>
                <a:gdLst/>
                <a:ahLst/>
                <a:cxnLst/>
                <a:rect l="l" t="t" r="r" b="b"/>
                <a:pathLst>
                  <a:path w="13567" h="10704" extrusionOk="0">
                    <a:moveTo>
                      <a:pt x="3106" y="1"/>
                    </a:moveTo>
                    <a:cubicBezTo>
                      <a:pt x="2133" y="1704"/>
                      <a:pt x="1025" y="3606"/>
                      <a:pt x="0" y="5349"/>
                    </a:cubicBezTo>
                    <a:cubicBezTo>
                      <a:pt x="1849" y="5653"/>
                      <a:pt x="4615" y="6343"/>
                      <a:pt x="6321" y="7866"/>
                    </a:cubicBezTo>
                    <a:cubicBezTo>
                      <a:pt x="7461" y="8884"/>
                      <a:pt x="8258" y="9882"/>
                      <a:pt x="8806" y="10704"/>
                    </a:cubicBezTo>
                    <a:cubicBezTo>
                      <a:pt x="10233" y="9835"/>
                      <a:pt x="11831" y="8912"/>
                      <a:pt x="13567" y="7988"/>
                    </a:cubicBezTo>
                    <a:cubicBezTo>
                      <a:pt x="12603" y="6119"/>
                      <a:pt x="10740" y="3213"/>
                      <a:pt x="7890" y="1691"/>
                    </a:cubicBezTo>
                    <a:cubicBezTo>
                      <a:pt x="5287" y="304"/>
                      <a:pt x="3851" y="10"/>
                      <a:pt x="310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2">
                <a:extLst>
                  <a:ext uri="{FF2B5EF4-FFF2-40B4-BE49-F238E27FC236}">
                    <a16:creationId xmlns:a16="http://schemas.microsoft.com/office/drawing/2014/main" id="{394389F5-4C86-721C-FE4C-69D13A6EBFF7}"/>
                  </a:ext>
                </a:extLst>
              </p:cNvPr>
              <p:cNvSpPr/>
              <p:nvPr/>
            </p:nvSpPr>
            <p:spPr>
              <a:xfrm>
                <a:off x="6310864" y="3772813"/>
                <a:ext cx="281094" cy="222576"/>
              </a:xfrm>
              <a:custGeom>
                <a:avLst/>
                <a:gdLst/>
                <a:ahLst/>
                <a:cxnLst/>
                <a:rect l="l" t="t" r="r" b="b"/>
                <a:pathLst>
                  <a:path w="14276" h="11304" extrusionOk="0">
                    <a:moveTo>
                      <a:pt x="3642" y="608"/>
                    </a:moveTo>
                    <a:cubicBezTo>
                      <a:pt x="4405" y="660"/>
                      <a:pt x="5769" y="1006"/>
                      <a:pt x="8113" y="2257"/>
                    </a:cubicBezTo>
                    <a:cubicBezTo>
                      <a:pt x="10701" y="3636"/>
                      <a:pt x="12468" y="6178"/>
                      <a:pt x="13528" y="8164"/>
                    </a:cubicBezTo>
                    <a:cubicBezTo>
                      <a:pt x="12110" y="8924"/>
                      <a:pt x="10677" y="9742"/>
                      <a:pt x="9260" y="10598"/>
                    </a:cubicBezTo>
                    <a:cubicBezTo>
                      <a:pt x="8601" y="9652"/>
                      <a:pt x="7804" y="8760"/>
                      <a:pt x="6888" y="7942"/>
                    </a:cubicBezTo>
                    <a:cubicBezTo>
                      <a:pt x="5279" y="6505"/>
                      <a:pt x="2792" y="5786"/>
                      <a:pt x="844" y="5427"/>
                    </a:cubicBezTo>
                    <a:cubicBezTo>
                      <a:pt x="1931" y="3578"/>
                      <a:pt x="2871" y="1959"/>
                      <a:pt x="3642" y="608"/>
                    </a:cubicBezTo>
                    <a:close/>
                    <a:moveTo>
                      <a:pt x="3476" y="1"/>
                    </a:moveTo>
                    <a:cubicBezTo>
                      <a:pt x="3367" y="1"/>
                      <a:pt x="3267" y="58"/>
                      <a:pt x="3211" y="152"/>
                    </a:cubicBezTo>
                    <a:cubicBezTo>
                      <a:pt x="2373" y="1622"/>
                      <a:pt x="1329" y="3419"/>
                      <a:pt x="107" y="5497"/>
                    </a:cubicBezTo>
                    <a:cubicBezTo>
                      <a:pt x="0" y="5680"/>
                      <a:pt x="109" y="5911"/>
                      <a:pt x="318" y="5946"/>
                    </a:cubicBezTo>
                    <a:cubicBezTo>
                      <a:pt x="2236" y="6262"/>
                      <a:pt x="4865" y="6942"/>
                      <a:pt x="6487" y="8390"/>
                    </a:cubicBezTo>
                    <a:cubicBezTo>
                      <a:pt x="7442" y="9244"/>
                      <a:pt x="8262" y="10177"/>
                      <a:pt x="8922" y="11171"/>
                    </a:cubicBezTo>
                    <a:cubicBezTo>
                      <a:pt x="8978" y="11254"/>
                      <a:pt x="9071" y="11304"/>
                      <a:pt x="9172" y="11304"/>
                    </a:cubicBezTo>
                    <a:cubicBezTo>
                      <a:pt x="9227" y="11304"/>
                      <a:pt x="9281" y="11288"/>
                      <a:pt x="9328" y="11260"/>
                    </a:cubicBezTo>
                    <a:cubicBezTo>
                      <a:pt x="10902" y="10303"/>
                      <a:pt x="12498" y="9392"/>
                      <a:pt x="14074" y="8554"/>
                    </a:cubicBezTo>
                    <a:cubicBezTo>
                      <a:pt x="14220" y="8477"/>
                      <a:pt x="14275" y="8297"/>
                      <a:pt x="14199" y="8151"/>
                    </a:cubicBezTo>
                    <a:cubicBezTo>
                      <a:pt x="13119" y="6056"/>
                      <a:pt x="11235" y="3241"/>
                      <a:pt x="8397" y="1727"/>
                    </a:cubicBezTo>
                    <a:cubicBezTo>
                      <a:pt x="5755" y="318"/>
                      <a:pt x="4262" y="10"/>
                      <a:pt x="347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2">
                <a:extLst>
                  <a:ext uri="{FF2B5EF4-FFF2-40B4-BE49-F238E27FC236}">
                    <a16:creationId xmlns:a16="http://schemas.microsoft.com/office/drawing/2014/main" id="{F151FAB3-1E03-3868-99B7-BBE44A02AB91}"/>
                  </a:ext>
                </a:extLst>
              </p:cNvPr>
              <p:cNvSpPr/>
              <p:nvPr/>
            </p:nvSpPr>
            <p:spPr>
              <a:xfrm>
                <a:off x="6312459" y="3740620"/>
                <a:ext cx="311260" cy="275975"/>
              </a:xfrm>
              <a:custGeom>
                <a:avLst/>
                <a:gdLst/>
                <a:ahLst/>
                <a:cxnLst/>
                <a:rect l="l" t="t" r="r" b="b"/>
                <a:pathLst>
                  <a:path w="15808" h="14016" extrusionOk="0">
                    <a:moveTo>
                      <a:pt x="8801" y="1"/>
                    </a:moveTo>
                    <a:lnTo>
                      <a:pt x="1" y="10593"/>
                    </a:lnTo>
                    <a:lnTo>
                      <a:pt x="5379" y="14015"/>
                    </a:lnTo>
                    <a:lnTo>
                      <a:pt x="15808" y="3585"/>
                    </a:lnTo>
                    <a:lnTo>
                      <a:pt x="8801"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2">
                <a:extLst>
                  <a:ext uri="{FF2B5EF4-FFF2-40B4-BE49-F238E27FC236}">
                    <a16:creationId xmlns:a16="http://schemas.microsoft.com/office/drawing/2014/main" id="{18617E8A-400B-37D7-F2BB-BC0F73BB66DC}"/>
                  </a:ext>
                </a:extLst>
              </p:cNvPr>
              <p:cNvSpPr/>
              <p:nvPr/>
            </p:nvSpPr>
            <p:spPr>
              <a:xfrm>
                <a:off x="6305646" y="3734694"/>
                <a:ext cx="325102" cy="287809"/>
              </a:xfrm>
              <a:custGeom>
                <a:avLst/>
                <a:gdLst/>
                <a:ahLst/>
                <a:cxnLst/>
                <a:rect l="l" t="t" r="r" b="b"/>
                <a:pathLst>
                  <a:path w="16511" h="14617" extrusionOk="0">
                    <a:moveTo>
                      <a:pt x="9225" y="679"/>
                    </a:moveTo>
                    <a:lnTo>
                      <a:pt x="15651" y="3965"/>
                    </a:lnTo>
                    <a:lnTo>
                      <a:pt x="5682" y="13933"/>
                    </a:lnTo>
                    <a:lnTo>
                      <a:pt x="796" y="10823"/>
                    </a:lnTo>
                    <a:lnTo>
                      <a:pt x="9225" y="679"/>
                    </a:lnTo>
                    <a:close/>
                    <a:moveTo>
                      <a:pt x="9148" y="1"/>
                    </a:moveTo>
                    <a:cubicBezTo>
                      <a:pt x="9060" y="1"/>
                      <a:pt x="8975" y="39"/>
                      <a:pt x="8916" y="110"/>
                    </a:cubicBezTo>
                    <a:lnTo>
                      <a:pt x="116" y="10702"/>
                    </a:lnTo>
                    <a:cubicBezTo>
                      <a:pt x="1" y="10841"/>
                      <a:pt x="33" y="11050"/>
                      <a:pt x="186" y="11147"/>
                    </a:cubicBezTo>
                    <a:lnTo>
                      <a:pt x="5564" y="14570"/>
                    </a:lnTo>
                    <a:cubicBezTo>
                      <a:pt x="5611" y="14601"/>
                      <a:pt x="5668" y="14616"/>
                      <a:pt x="5725" y="14616"/>
                    </a:cubicBezTo>
                    <a:cubicBezTo>
                      <a:pt x="5804" y="14616"/>
                      <a:pt x="5880" y="14585"/>
                      <a:pt x="5937" y="14528"/>
                    </a:cubicBezTo>
                    <a:lnTo>
                      <a:pt x="16367" y="4099"/>
                    </a:lnTo>
                    <a:cubicBezTo>
                      <a:pt x="16511" y="3955"/>
                      <a:pt x="16473" y="3712"/>
                      <a:pt x="16292" y="3619"/>
                    </a:cubicBezTo>
                    <a:lnTo>
                      <a:pt x="9284" y="34"/>
                    </a:lnTo>
                    <a:cubicBezTo>
                      <a:pt x="9241" y="12"/>
                      <a:pt x="9194" y="1"/>
                      <a:pt x="914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2">
                <a:extLst>
                  <a:ext uri="{FF2B5EF4-FFF2-40B4-BE49-F238E27FC236}">
                    <a16:creationId xmlns:a16="http://schemas.microsoft.com/office/drawing/2014/main" id="{B61CC1C3-7851-67BA-83D0-B0619B1706A7}"/>
                  </a:ext>
                </a:extLst>
              </p:cNvPr>
              <p:cNvSpPr/>
              <p:nvPr/>
            </p:nvSpPr>
            <p:spPr>
              <a:xfrm>
                <a:off x="6364874" y="3776968"/>
                <a:ext cx="201094" cy="184003"/>
              </a:xfrm>
              <a:custGeom>
                <a:avLst/>
                <a:gdLst/>
                <a:ahLst/>
                <a:cxnLst/>
                <a:rect l="l" t="t" r="r" b="b"/>
                <a:pathLst>
                  <a:path w="10213" h="9345" extrusionOk="0">
                    <a:moveTo>
                      <a:pt x="6628" y="1"/>
                    </a:moveTo>
                    <a:lnTo>
                      <a:pt x="1" y="7824"/>
                    </a:lnTo>
                    <a:lnTo>
                      <a:pt x="2608" y="9345"/>
                    </a:lnTo>
                    <a:lnTo>
                      <a:pt x="10213" y="1631"/>
                    </a:lnTo>
                    <a:lnTo>
                      <a:pt x="66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2">
                <a:extLst>
                  <a:ext uri="{FF2B5EF4-FFF2-40B4-BE49-F238E27FC236}">
                    <a16:creationId xmlns:a16="http://schemas.microsoft.com/office/drawing/2014/main" id="{7CB33D7E-8222-A9C0-684C-6EECDDC94AF8}"/>
                  </a:ext>
                </a:extLst>
              </p:cNvPr>
              <p:cNvSpPr/>
              <p:nvPr/>
            </p:nvSpPr>
            <p:spPr>
              <a:xfrm>
                <a:off x="6357982" y="3771061"/>
                <a:ext cx="215094" cy="195817"/>
              </a:xfrm>
              <a:custGeom>
                <a:avLst/>
                <a:gdLst/>
                <a:ahLst/>
                <a:cxnLst/>
                <a:rect l="l" t="t" r="r" b="b"/>
                <a:pathLst>
                  <a:path w="10924" h="9945" extrusionOk="0">
                    <a:moveTo>
                      <a:pt x="7060" y="670"/>
                    </a:moveTo>
                    <a:lnTo>
                      <a:pt x="10047" y="2027"/>
                    </a:lnTo>
                    <a:lnTo>
                      <a:pt x="2908" y="9267"/>
                    </a:lnTo>
                    <a:lnTo>
                      <a:pt x="812" y="8044"/>
                    </a:lnTo>
                    <a:lnTo>
                      <a:pt x="7060" y="670"/>
                    </a:lnTo>
                    <a:close/>
                    <a:moveTo>
                      <a:pt x="6977" y="0"/>
                    </a:moveTo>
                    <a:cubicBezTo>
                      <a:pt x="6891" y="0"/>
                      <a:pt x="6807" y="38"/>
                      <a:pt x="6748" y="108"/>
                    </a:cubicBezTo>
                    <a:lnTo>
                      <a:pt x="122" y="7929"/>
                    </a:lnTo>
                    <a:cubicBezTo>
                      <a:pt x="1" y="8072"/>
                      <a:pt x="38" y="8289"/>
                      <a:pt x="199" y="8382"/>
                    </a:cubicBezTo>
                    <a:lnTo>
                      <a:pt x="2806" y="9903"/>
                    </a:lnTo>
                    <a:cubicBezTo>
                      <a:pt x="2852" y="9931"/>
                      <a:pt x="2905" y="9945"/>
                      <a:pt x="2958" y="9945"/>
                    </a:cubicBezTo>
                    <a:cubicBezTo>
                      <a:pt x="3039" y="9945"/>
                      <a:pt x="3116" y="9913"/>
                      <a:pt x="3173" y="9855"/>
                    </a:cubicBezTo>
                    <a:lnTo>
                      <a:pt x="10777" y="2141"/>
                    </a:lnTo>
                    <a:cubicBezTo>
                      <a:pt x="10923" y="1993"/>
                      <a:pt x="10877" y="1744"/>
                      <a:pt x="10687" y="1657"/>
                    </a:cubicBezTo>
                    <a:lnTo>
                      <a:pt x="7102" y="28"/>
                    </a:lnTo>
                    <a:cubicBezTo>
                      <a:pt x="7062" y="9"/>
                      <a:pt x="7019" y="0"/>
                      <a:pt x="69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2">
                <a:extLst>
                  <a:ext uri="{FF2B5EF4-FFF2-40B4-BE49-F238E27FC236}">
                    <a16:creationId xmlns:a16="http://schemas.microsoft.com/office/drawing/2014/main" id="{A2CE1230-B99D-A3E4-131C-A994A4F34505}"/>
                  </a:ext>
                </a:extLst>
              </p:cNvPr>
              <p:cNvSpPr/>
              <p:nvPr/>
            </p:nvSpPr>
            <p:spPr>
              <a:xfrm>
                <a:off x="5227441" y="3795477"/>
                <a:ext cx="119361" cy="251422"/>
              </a:xfrm>
              <a:custGeom>
                <a:avLst/>
                <a:gdLst/>
                <a:ahLst/>
                <a:cxnLst/>
                <a:rect l="l" t="t" r="r" b="b"/>
                <a:pathLst>
                  <a:path w="6062" h="12769" extrusionOk="0">
                    <a:moveTo>
                      <a:pt x="2135" y="0"/>
                    </a:moveTo>
                    <a:cubicBezTo>
                      <a:pt x="1745" y="0"/>
                      <a:pt x="1353" y="156"/>
                      <a:pt x="989" y="487"/>
                    </a:cubicBezTo>
                    <a:cubicBezTo>
                      <a:pt x="0" y="1389"/>
                      <a:pt x="598" y="3432"/>
                      <a:pt x="829" y="4525"/>
                    </a:cubicBezTo>
                    <a:cubicBezTo>
                      <a:pt x="1241" y="6471"/>
                      <a:pt x="1544" y="8442"/>
                      <a:pt x="2225" y="10320"/>
                    </a:cubicBezTo>
                    <a:cubicBezTo>
                      <a:pt x="2497" y="11071"/>
                      <a:pt x="2820" y="12512"/>
                      <a:pt x="3758" y="12710"/>
                    </a:cubicBezTo>
                    <a:cubicBezTo>
                      <a:pt x="3946" y="12750"/>
                      <a:pt x="4121" y="12769"/>
                      <a:pt x="4282" y="12769"/>
                    </a:cubicBezTo>
                    <a:cubicBezTo>
                      <a:pt x="5523" y="12769"/>
                      <a:pt x="5965" y="11636"/>
                      <a:pt x="6000" y="10113"/>
                    </a:cubicBezTo>
                    <a:cubicBezTo>
                      <a:pt x="6061" y="7350"/>
                      <a:pt x="4780" y="3301"/>
                      <a:pt x="4493" y="2424"/>
                    </a:cubicBezTo>
                    <a:cubicBezTo>
                      <a:pt x="3994" y="895"/>
                      <a:pt x="3070" y="0"/>
                      <a:pt x="2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2">
                <a:extLst>
                  <a:ext uri="{FF2B5EF4-FFF2-40B4-BE49-F238E27FC236}">
                    <a16:creationId xmlns:a16="http://schemas.microsoft.com/office/drawing/2014/main" id="{8F56A66A-131D-95CE-42D4-A20DC8B8F32C}"/>
                  </a:ext>
                </a:extLst>
              </p:cNvPr>
              <p:cNvSpPr/>
              <p:nvPr/>
            </p:nvSpPr>
            <p:spPr>
              <a:xfrm>
                <a:off x="5222913" y="3789550"/>
                <a:ext cx="129777" cy="263275"/>
              </a:xfrm>
              <a:custGeom>
                <a:avLst/>
                <a:gdLst/>
                <a:ahLst/>
                <a:cxnLst/>
                <a:rect l="l" t="t" r="r" b="b"/>
                <a:pathLst>
                  <a:path w="6591" h="13371" extrusionOk="0">
                    <a:moveTo>
                      <a:pt x="2368" y="602"/>
                    </a:moveTo>
                    <a:cubicBezTo>
                      <a:pt x="2472" y="602"/>
                      <a:pt x="2576" y="616"/>
                      <a:pt x="2676" y="642"/>
                    </a:cubicBezTo>
                    <a:cubicBezTo>
                      <a:pt x="3397" y="832"/>
                      <a:pt x="4055" y="1647"/>
                      <a:pt x="4438" y="2818"/>
                    </a:cubicBezTo>
                    <a:cubicBezTo>
                      <a:pt x="4802" y="3937"/>
                      <a:pt x="5988" y="7789"/>
                      <a:pt x="5929" y="10407"/>
                    </a:cubicBezTo>
                    <a:cubicBezTo>
                      <a:pt x="5905" y="11484"/>
                      <a:pt x="5677" y="12200"/>
                      <a:pt x="5253" y="12537"/>
                    </a:cubicBezTo>
                    <a:cubicBezTo>
                      <a:pt x="5055" y="12692"/>
                      <a:pt x="4811" y="12769"/>
                      <a:pt x="4514" y="12769"/>
                    </a:cubicBezTo>
                    <a:cubicBezTo>
                      <a:pt x="4372" y="12769"/>
                      <a:pt x="4218" y="12752"/>
                      <a:pt x="4051" y="12717"/>
                    </a:cubicBezTo>
                    <a:cubicBezTo>
                      <a:pt x="3419" y="12583"/>
                      <a:pt x="3099" y="11607"/>
                      <a:pt x="2865" y="10895"/>
                    </a:cubicBezTo>
                    <a:cubicBezTo>
                      <a:pt x="2820" y="10758"/>
                      <a:pt x="2778" y="10631"/>
                      <a:pt x="2738" y="10519"/>
                    </a:cubicBezTo>
                    <a:cubicBezTo>
                      <a:pt x="2215" y="9077"/>
                      <a:pt x="1910" y="7543"/>
                      <a:pt x="1616" y="6061"/>
                    </a:cubicBezTo>
                    <a:cubicBezTo>
                      <a:pt x="1530" y="5628"/>
                      <a:pt x="1445" y="5196"/>
                      <a:pt x="1353" y="4765"/>
                    </a:cubicBezTo>
                    <a:lnTo>
                      <a:pt x="1271" y="4395"/>
                    </a:lnTo>
                    <a:cubicBezTo>
                      <a:pt x="1030" y="3322"/>
                      <a:pt x="663" y="1702"/>
                      <a:pt x="1422" y="1010"/>
                    </a:cubicBezTo>
                    <a:cubicBezTo>
                      <a:pt x="1718" y="739"/>
                      <a:pt x="2041" y="602"/>
                      <a:pt x="2368" y="602"/>
                    </a:cubicBezTo>
                    <a:close/>
                    <a:moveTo>
                      <a:pt x="2370" y="0"/>
                    </a:moveTo>
                    <a:cubicBezTo>
                      <a:pt x="1894" y="0"/>
                      <a:pt x="1425" y="193"/>
                      <a:pt x="1017" y="565"/>
                    </a:cubicBezTo>
                    <a:cubicBezTo>
                      <a:pt x="0" y="1492"/>
                      <a:pt x="413" y="3318"/>
                      <a:pt x="685" y="4526"/>
                    </a:cubicBezTo>
                    <a:lnTo>
                      <a:pt x="765" y="4888"/>
                    </a:lnTo>
                    <a:cubicBezTo>
                      <a:pt x="855" y="5317"/>
                      <a:pt x="941" y="5748"/>
                      <a:pt x="1027" y="6177"/>
                    </a:cubicBezTo>
                    <a:cubicBezTo>
                      <a:pt x="1326" y="7683"/>
                      <a:pt x="1634" y="9238"/>
                      <a:pt x="2173" y="10723"/>
                    </a:cubicBezTo>
                    <a:cubicBezTo>
                      <a:pt x="2212" y="10829"/>
                      <a:pt x="2251" y="10952"/>
                      <a:pt x="2293" y="11082"/>
                    </a:cubicBezTo>
                    <a:cubicBezTo>
                      <a:pt x="2573" y="11933"/>
                      <a:pt x="2956" y="13100"/>
                      <a:pt x="3926" y="13305"/>
                    </a:cubicBezTo>
                    <a:cubicBezTo>
                      <a:pt x="4119" y="13347"/>
                      <a:pt x="4316" y="13369"/>
                      <a:pt x="4513" y="13370"/>
                    </a:cubicBezTo>
                    <a:cubicBezTo>
                      <a:pt x="4948" y="13370"/>
                      <a:pt x="5322" y="13249"/>
                      <a:pt x="5625" y="13006"/>
                    </a:cubicBezTo>
                    <a:cubicBezTo>
                      <a:pt x="6197" y="12555"/>
                      <a:pt x="6500" y="11684"/>
                      <a:pt x="6530" y="10420"/>
                    </a:cubicBezTo>
                    <a:cubicBezTo>
                      <a:pt x="6590" y="7706"/>
                      <a:pt x="5381" y="3772"/>
                      <a:pt x="5009" y="2631"/>
                    </a:cubicBezTo>
                    <a:cubicBezTo>
                      <a:pt x="4557" y="1243"/>
                      <a:pt x="3762" y="307"/>
                      <a:pt x="2829" y="60"/>
                    </a:cubicBezTo>
                    <a:cubicBezTo>
                      <a:pt x="2677" y="20"/>
                      <a:pt x="2523" y="0"/>
                      <a:pt x="237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2">
                <a:extLst>
                  <a:ext uri="{FF2B5EF4-FFF2-40B4-BE49-F238E27FC236}">
                    <a16:creationId xmlns:a16="http://schemas.microsoft.com/office/drawing/2014/main" id="{F2A6C08F-6B63-C914-1CA4-91F975181722}"/>
                  </a:ext>
                </a:extLst>
              </p:cNvPr>
              <p:cNvSpPr/>
              <p:nvPr/>
            </p:nvSpPr>
            <p:spPr>
              <a:xfrm>
                <a:off x="5189046" y="3890461"/>
                <a:ext cx="89629" cy="188827"/>
              </a:xfrm>
              <a:custGeom>
                <a:avLst/>
                <a:gdLst/>
                <a:ahLst/>
                <a:cxnLst/>
                <a:rect l="l" t="t" r="r" b="b"/>
                <a:pathLst>
                  <a:path w="4552" h="9590" extrusionOk="0">
                    <a:moveTo>
                      <a:pt x="1603" y="0"/>
                    </a:moveTo>
                    <a:cubicBezTo>
                      <a:pt x="1310" y="0"/>
                      <a:pt x="1015" y="118"/>
                      <a:pt x="742" y="367"/>
                    </a:cubicBezTo>
                    <a:cubicBezTo>
                      <a:pt x="0" y="1044"/>
                      <a:pt x="448" y="2578"/>
                      <a:pt x="621" y="3398"/>
                    </a:cubicBezTo>
                    <a:cubicBezTo>
                      <a:pt x="931" y="4859"/>
                      <a:pt x="1160" y="6339"/>
                      <a:pt x="1671" y="7750"/>
                    </a:cubicBezTo>
                    <a:cubicBezTo>
                      <a:pt x="1875" y="8314"/>
                      <a:pt x="2118" y="9397"/>
                      <a:pt x="2822" y="9545"/>
                    </a:cubicBezTo>
                    <a:cubicBezTo>
                      <a:pt x="2964" y="9575"/>
                      <a:pt x="3095" y="9589"/>
                      <a:pt x="3216" y="9589"/>
                    </a:cubicBezTo>
                    <a:cubicBezTo>
                      <a:pt x="4147" y="9589"/>
                      <a:pt x="4479" y="8738"/>
                      <a:pt x="4504" y="7596"/>
                    </a:cubicBezTo>
                    <a:cubicBezTo>
                      <a:pt x="4552" y="5519"/>
                      <a:pt x="3588" y="2479"/>
                      <a:pt x="3373" y="1820"/>
                    </a:cubicBezTo>
                    <a:cubicBezTo>
                      <a:pt x="2999" y="673"/>
                      <a:pt x="2305" y="0"/>
                      <a:pt x="16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2">
                <a:extLst>
                  <a:ext uri="{FF2B5EF4-FFF2-40B4-BE49-F238E27FC236}">
                    <a16:creationId xmlns:a16="http://schemas.microsoft.com/office/drawing/2014/main" id="{808A1E0F-C300-7930-6B25-699B0228CE83}"/>
                  </a:ext>
                </a:extLst>
              </p:cNvPr>
              <p:cNvSpPr/>
              <p:nvPr/>
            </p:nvSpPr>
            <p:spPr>
              <a:xfrm>
                <a:off x="5184025" y="3884554"/>
                <a:ext cx="100557" cy="200641"/>
              </a:xfrm>
              <a:custGeom>
                <a:avLst/>
                <a:gdLst/>
                <a:ahLst/>
                <a:cxnLst/>
                <a:rect l="l" t="t" r="r" b="b"/>
                <a:pathLst>
                  <a:path w="5107" h="10190" extrusionOk="0">
                    <a:moveTo>
                      <a:pt x="1856" y="600"/>
                    </a:moveTo>
                    <a:cubicBezTo>
                      <a:pt x="1929" y="600"/>
                      <a:pt x="2001" y="611"/>
                      <a:pt x="2073" y="630"/>
                    </a:cubicBezTo>
                    <a:cubicBezTo>
                      <a:pt x="2588" y="766"/>
                      <a:pt x="3064" y="1359"/>
                      <a:pt x="3342" y="2215"/>
                    </a:cubicBezTo>
                    <a:cubicBezTo>
                      <a:pt x="3615" y="3052"/>
                      <a:pt x="4503" y="5934"/>
                      <a:pt x="4459" y="7888"/>
                    </a:cubicBezTo>
                    <a:cubicBezTo>
                      <a:pt x="4442" y="8661"/>
                      <a:pt x="4276" y="9195"/>
                      <a:pt x="3979" y="9430"/>
                    </a:cubicBezTo>
                    <a:cubicBezTo>
                      <a:pt x="3846" y="9536"/>
                      <a:pt x="3678" y="9588"/>
                      <a:pt x="3472" y="9588"/>
                    </a:cubicBezTo>
                    <a:cubicBezTo>
                      <a:pt x="3370" y="9588"/>
                      <a:pt x="3259" y="9576"/>
                      <a:pt x="3139" y="9551"/>
                    </a:cubicBezTo>
                    <a:cubicBezTo>
                      <a:pt x="2707" y="9459"/>
                      <a:pt x="2473" y="8750"/>
                      <a:pt x="2304" y="8232"/>
                    </a:cubicBezTo>
                    <a:cubicBezTo>
                      <a:pt x="2269" y="8128"/>
                      <a:pt x="2239" y="8032"/>
                      <a:pt x="2208" y="7948"/>
                    </a:cubicBezTo>
                    <a:cubicBezTo>
                      <a:pt x="1818" y="6870"/>
                      <a:pt x="1589" y="5722"/>
                      <a:pt x="1368" y="4610"/>
                    </a:cubicBezTo>
                    <a:cubicBezTo>
                      <a:pt x="1304" y="4285"/>
                      <a:pt x="1239" y="3960"/>
                      <a:pt x="1170" y="3637"/>
                    </a:cubicBezTo>
                    <a:lnTo>
                      <a:pt x="1110" y="3359"/>
                    </a:lnTo>
                    <a:cubicBezTo>
                      <a:pt x="931" y="2571"/>
                      <a:pt x="663" y="1379"/>
                      <a:pt x="1200" y="888"/>
                    </a:cubicBezTo>
                    <a:cubicBezTo>
                      <a:pt x="1410" y="697"/>
                      <a:pt x="1629" y="600"/>
                      <a:pt x="1856" y="600"/>
                    </a:cubicBezTo>
                    <a:close/>
                    <a:moveTo>
                      <a:pt x="1860" y="1"/>
                    </a:moveTo>
                    <a:cubicBezTo>
                      <a:pt x="1484" y="1"/>
                      <a:pt x="1116" y="153"/>
                      <a:pt x="796" y="445"/>
                    </a:cubicBezTo>
                    <a:cubicBezTo>
                      <a:pt x="0" y="1170"/>
                      <a:pt x="316" y="2568"/>
                      <a:pt x="524" y="3492"/>
                    </a:cubicBezTo>
                    <a:lnTo>
                      <a:pt x="583" y="3762"/>
                    </a:lnTo>
                    <a:cubicBezTo>
                      <a:pt x="651" y="4084"/>
                      <a:pt x="715" y="4406"/>
                      <a:pt x="779" y="4727"/>
                    </a:cubicBezTo>
                    <a:cubicBezTo>
                      <a:pt x="1004" y="5861"/>
                      <a:pt x="1237" y="7032"/>
                      <a:pt x="1642" y="8153"/>
                    </a:cubicBezTo>
                    <a:cubicBezTo>
                      <a:pt x="1672" y="8232"/>
                      <a:pt x="1700" y="8322"/>
                      <a:pt x="1732" y="8420"/>
                    </a:cubicBezTo>
                    <a:cubicBezTo>
                      <a:pt x="1936" y="9038"/>
                      <a:pt x="2243" y="9975"/>
                      <a:pt x="3014" y="10139"/>
                    </a:cubicBezTo>
                    <a:cubicBezTo>
                      <a:pt x="3165" y="10171"/>
                      <a:pt x="3318" y="10189"/>
                      <a:pt x="3472" y="10190"/>
                    </a:cubicBezTo>
                    <a:cubicBezTo>
                      <a:pt x="3816" y="10190"/>
                      <a:pt x="4111" y="10093"/>
                      <a:pt x="4353" y="9902"/>
                    </a:cubicBezTo>
                    <a:cubicBezTo>
                      <a:pt x="4807" y="9542"/>
                      <a:pt x="5038" y="8889"/>
                      <a:pt x="5060" y="7903"/>
                    </a:cubicBezTo>
                    <a:cubicBezTo>
                      <a:pt x="5107" y="5853"/>
                      <a:pt x="4195" y="2887"/>
                      <a:pt x="3915" y="2028"/>
                    </a:cubicBezTo>
                    <a:cubicBezTo>
                      <a:pt x="3567" y="962"/>
                      <a:pt x="2951" y="240"/>
                      <a:pt x="2226" y="49"/>
                    </a:cubicBezTo>
                    <a:cubicBezTo>
                      <a:pt x="2104" y="17"/>
                      <a:pt x="1981" y="1"/>
                      <a:pt x="18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2">
                <a:extLst>
                  <a:ext uri="{FF2B5EF4-FFF2-40B4-BE49-F238E27FC236}">
                    <a16:creationId xmlns:a16="http://schemas.microsoft.com/office/drawing/2014/main" id="{76A0E9E6-2EA7-4CB3-3EFF-52D58D50D018}"/>
                  </a:ext>
                </a:extLst>
              </p:cNvPr>
              <p:cNvSpPr/>
              <p:nvPr/>
            </p:nvSpPr>
            <p:spPr>
              <a:xfrm>
                <a:off x="5473803" y="3860276"/>
                <a:ext cx="189142" cy="256600"/>
              </a:xfrm>
              <a:custGeom>
                <a:avLst/>
                <a:gdLst/>
                <a:ahLst/>
                <a:cxnLst/>
                <a:rect l="l" t="t" r="r" b="b"/>
                <a:pathLst>
                  <a:path w="9606" h="13032" extrusionOk="0">
                    <a:moveTo>
                      <a:pt x="295" y="0"/>
                    </a:moveTo>
                    <a:lnTo>
                      <a:pt x="295" y="0"/>
                    </a:lnTo>
                    <a:cubicBezTo>
                      <a:pt x="295" y="0"/>
                      <a:pt x="1" y="5292"/>
                      <a:pt x="687" y="5684"/>
                    </a:cubicBezTo>
                    <a:cubicBezTo>
                      <a:pt x="1374" y="6075"/>
                      <a:pt x="3922" y="6762"/>
                      <a:pt x="4216" y="6860"/>
                    </a:cubicBezTo>
                    <a:cubicBezTo>
                      <a:pt x="4510" y="6959"/>
                      <a:pt x="4313" y="7350"/>
                      <a:pt x="3922" y="8722"/>
                    </a:cubicBezTo>
                    <a:cubicBezTo>
                      <a:pt x="3529" y="10094"/>
                      <a:pt x="3922" y="11956"/>
                      <a:pt x="5098" y="12643"/>
                    </a:cubicBezTo>
                    <a:cubicBezTo>
                      <a:pt x="5537" y="12899"/>
                      <a:pt x="5935" y="13032"/>
                      <a:pt x="6266" y="13032"/>
                    </a:cubicBezTo>
                    <a:cubicBezTo>
                      <a:pt x="6823" y="13032"/>
                      <a:pt x="7192" y="12657"/>
                      <a:pt x="7253" y="11858"/>
                    </a:cubicBezTo>
                    <a:cubicBezTo>
                      <a:pt x="7352" y="10585"/>
                      <a:pt x="9606" y="6958"/>
                      <a:pt x="8919" y="5880"/>
                    </a:cubicBezTo>
                    <a:cubicBezTo>
                      <a:pt x="8234" y="4802"/>
                      <a:pt x="7155" y="3724"/>
                      <a:pt x="4999" y="3430"/>
                    </a:cubicBezTo>
                    <a:cubicBezTo>
                      <a:pt x="2843" y="3136"/>
                      <a:pt x="295" y="0"/>
                      <a:pt x="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2">
                <a:extLst>
                  <a:ext uri="{FF2B5EF4-FFF2-40B4-BE49-F238E27FC236}">
                    <a16:creationId xmlns:a16="http://schemas.microsoft.com/office/drawing/2014/main" id="{85AB54B4-036F-C09D-51B4-5B10098FA83C}"/>
                  </a:ext>
                </a:extLst>
              </p:cNvPr>
              <p:cNvSpPr/>
              <p:nvPr/>
            </p:nvSpPr>
            <p:spPr>
              <a:xfrm>
                <a:off x="5469865" y="3854330"/>
                <a:ext cx="194557" cy="268473"/>
              </a:xfrm>
              <a:custGeom>
                <a:avLst/>
                <a:gdLst/>
                <a:ahLst/>
                <a:cxnLst/>
                <a:rect l="l" t="t" r="r" b="b"/>
                <a:pathLst>
                  <a:path w="9881" h="13635" extrusionOk="0">
                    <a:moveTo>
                      <a:pt x="761" y="1063"/>
                    </a:moveTo>
                    <a:cubicBezTo>
                      <a:pt x="1630" y="2006"/>
                      <a:pt x="3476" y="3801"/>
                      <a:pt x="5160" y="4029"/>
                    </a:cubicBezTo>
                    <a:cubicBezTo>
                      <a:pt x="7354" y="4327"/>
                      <a:pt x="8326" y="5493"/>
                      <a:pt x="8867" y="6342"/>
                    </a:cubicBezTo>
                    <a:cubicBezTo>
                      <a:pt x="9206" y="6873"/>
                      <a:pt x="8482" y="8572"/>
                      <a:pt x="7955" y="9813"/>
                    </a:cubicBezTo>
                    <a:cubicBezTo>
                      <a:pt x="7548" y="10771"/>
                      <a:pt x="7196" y="11598"/>
                      <a:pt x="7154" y="12136"/>
                    </a:cubicBezTo>
                    <a:cubicBezTo>
                      <a:pt x="7132" y="12436"/>
                      <a:pt x="7047" y="12821"/>
                      <a:pt x="6771" y="12966"/>
                    </a:cubicBezTo>
                    <a:cubicBezTo>
                      <a:pt x="6687" y="13010"/>
                      <a:pt x="6585" y="13032"/>
                      <a:pt x="6468" y="13032"/>
                    </a:cubicBezTo>
                    <a:cubicBezTo>
                      <a:pt x="6194" y="13032"/>
                      <a:pt x="5841" y="12913"/>
                      <a:pt x="5449" y="12685"/>
                    </a:cubicBezTo>
                    <a:cubicBezTo>
                      <a:pt x="4393" y="12069"/>
                      <a:pt x="4060" y="10338"/>
                      <a:pt x="4411" y="9107"/>
                    </a:cubicBezTo>
                    <a:cubicBezTo>
                      <a:pt x="4488" y="8840"/>
                      <a:pt x="4555" y="8610"/>
                      <a:pt x="4615" y="8413"/>
                    </a:cubicBezTo>
                    <a:cubicBezTo>
                      <a:pt x="4879" y="7532"/>
                      <a:pt x="5025" y="7049"/>
                      <a:pt x="4512" y="6877"/>
                    </a:cubicBezTo>
                    <a:cubicBezTo>
                      <a:pt x="4449" y="6856"/>
                      <a:pt x="4289" y="6810"/>
                      <a:pt x="4067" y="6746"/>
                    </a:cubicBezTo>
                    <a:cubicBezTo>
                      <a:pt x="3314" y="6528"/>
                      <a:pt x="1551" y="6018"/>
                      <a:pt x="1050" y="5734"/>
                    </a:cubicBezTo>
                    <a:cubicBezTo>
                      <a:pt x="759" y="5449"/>
                      <a:pt x="681" y="3220"/>
                      <a:pt x="761" y="1063"/>
                    </a:cubicBezTo>
                    <a:close/>
                    <a:moveTo>
                      <a:pt x="497" y="0"/>
                    </a:moveTo>
                    <a:cubicBezTo>
                      <a:pt x="349" y="0"/>
                      <a:pt x="204" y="110"/>
                      <a:pt x="195" y="286"/>
                    </a:cubicBezTo>
                    <a:cubicBezTo>
                      <a:pt x="81" y="2331"/>
                      <a:pt x="0" y="5826"/>
                      <a:pt x="738" y="6246"/>
                    </a:cubicBezTo>
                    <a:cubicBezTo>
                      <a:pt x="1244" y="6535"/>
                      <a:pt x="2556" y="6935"/>
                      <a:pt x="3899" y="7322"/>
                    </a:cubicBezTo>
                    <a:cubicBezTo>
                      <a:pt x="4054" y="7367"/>
                      <a:pt x="4176" y="7403"/>
                      <a:pt x="4254" y="7427"/>
                    </a:cubicBezTo>
                    <a:cubicBezTo>
                      <a:pt x="4239" y="7574"/>
                      <a:pt x="4141" y="7900"/>
                      <a:pt x="4039" y="8240"/>
                    </a:cubicBezTo>
                    <a:cubicBezTo>
                      <a:pt x="3979" y="8441"/>
                      <a:pt x="3909" y="8672"/>
                      <a:pt x="3832" y="8941"/>
                    </a:cubicBezTo>
                    <a:cubicBezTo>
                      <a:pt x="3421" y="10383"/>
                      <a:pt x="3806" y="12422"/>
                      <a:pt x="5146" y="13203"/>
                    </a:cubicBezTo>
                    <a:cubicBezTo>
                      <a:pt x="5636" y="13489"/>
                      <a:pt x="6081" y="13635"/>
                      <a:pt x="6467" y="13635"/>
                    </a:cubicBezTo>
                    <a:cubicBezTo>
                      <a:pt x="6681" y="13635"/>
                      <a:pt x="6878" y="13590"/>
                      <a:pt x="7050" y="13500"/>
                    </a:cubicBezTo>
                    <a:cubicBezTo>
                      <a:pt x="7336" y="13349"/>
                      <a:pt x="7690" y="12999"/>
                      <a:pt x="7753" y="12184"/>
                    </a:cubicBezTo>
                    <a:cubicBezTo>
                      <a:pt x="7786" y="11744"/>
                      <a:pt x="8136" y="10921"/>
                      <a:pt x="8507" y="10049"/>
                    </a:cubicBezTo>
                    <a:cubicBezTo>
                      <a:pt x="9182" y="8461"/>
                      <a:pt x="9880" y="6819"/>
                      <a:pt x="9373" y="6021"/>
                    </a:cubicBezTo>
                    <a:cubicBezTo>
                      <a:pt x="8768" y="5070"/>
                      <a:pt x="7681" y="3767"/>
                      <a:pt x="5240" y="3435"/>
                    </a:cubicBezTo>
                    <a:cubicBezTo>
                      <a:pt x="3228" y="3160"/>
                      <a:pt x="753" y="143"/>
                      <a:pt x="728" y="112"/>
                    </a:cubicBezTo>
                    <a:cubicBezTo>
                      <a:pt x="666" y="35"/>
                      <a:pt x="581" y="0"/>
                      <a:pt x="49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2">
                <a:extLst>
                  <a:ext uri="{FF2B5EF4-FFF2-40B4-BE49-F238E27FC236}">
                    <a16:creationId xmlns:a16="http://schemas.microsoft.com/office/drawing/2014/main" id="{FC65B009-8BD4-C890-4193-9C99C0E7FB51}"/>
                  </a:ext>
                </a:extLst>
              </p:cNvPr>
              <p:cNvSpPr/>
              <p:nvPr/>
            </p:nvSpPr>
            <p:spPr>
              <a:xfrm>
                <a:off x="5305296" y="3778425"/>
                <a:ext cx="119361" cy="251441"/>
              </a:xfrm>
              <a:custGeom>
                <a:avLst/>
                <a:gdLst/>
                <a:ahLst/>
                <a:cxnLst/>
                <a:rect l="l" t="t" r="r" b="b"/>
                <a:pathLst>
                  <a:path w="6062" h="12770" extrusionOk="0">
                    <a:moveTo>
                      <a:pt x="2135" y="0"/>
                    </a:moveTo>
                    <a:cubicBezTo>
                      <a:pt x="1744" y="0"/>
                      <a:pt x="1353" y="156"/>
                      <a:pt x="989" y="488"/>
                    </a:cubicBezTo>
                    <a:cubicBezTo>
                      <a:pt x="1" y="1390"/>
                      <a:pt x="598" y="3433"/>
                      <a:pt x="829" y="4526"/>
                    </a:cubicBezTo>
                    <a:cubicBezTo>
                      <a:pt x="1240" y="6472"/>
                      <a:pt x="1544" y="8442"/>
                      <a:pt x="2225" y="10320"/>
                    </a:cubicBezTo>
                    <a:cubicBezTo>
                      <a:pt x="2498" y="11072"/>
                      <a:pt x="2820" y="12512"/>
                      <a:pt x="3758" y="12710"/>
                    </a:cubicBezTo>
                    <a:cubicBezTo>
                      <a:pt x="3947" y="12750"/>
                      <a:pt x="4121" y="12769"/>
                      <a:pt x="4282" y="12769"/>
                    </a:cubicBezTo>
                    <a:cubicBezTo>
                      <a:pt x="5523" y="12769"/>
                      <a:pt x="5964" y="11637"/>
                      <a:pt x="5999" y="10114"/>
                    </a:cubicBezTo>
                    <a:cubicBezTo>
                      <a:pt x="6062" y="7350"/>
                      <a:pt x="4779" y="3301"/>
                      <a:pt x="4493" y="2425"/>
                    </a:cubicBezTo>
                    <a:cubicBezTo>
                      <a:pt x="3994" y="896"/>
                      <a:pt x="3069" y="0"/>
                      <a:pt x="2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2">
                <a:extLst>
                  <a:ext uri="{FF2B5EF4-FFF2-40B4-BE49-F238E27FC236}">
                    <a16:creationId xmlns:a16="http://schemas.microsoft.com/office/drawing/2014/main" id="{1FFA1E93-0B4D-7A78-8C0B-A542BDD1610C}"/>
                  </a:ext>
                </a:extLst>
              </p:cNvPr>
              <p:cNvSpPr/>
              <p:nvPr/>
            </p:nvSpPr>
            <p:spPr>
              <a:xfrm>
                <a:off x="5300767" y="3772518"/>
                <a:ext cx="129777" cy="263255"/>
              </a:xfrm>
              <a:custGeom>
                <a:avLst/>
                <a:gdLst/>
                <a:ahLst/>
                <a:cxnLst/>
                <a:rect l="l" t="t" r="r" b="b"/>
                <a:pathLst>
                  <a:path w="6591" h="13370" extrusionOk="0">
                    <a:moveTo>
                      <a:pt x="2368" y="601"/>
                    </a:moveTo>
                    <a:cubicBezTo>
                      <a:pt x="2473" y="601"/>
                      <a:pt x="2576" y="616"/>
                      <a:pt x="2677" y="643"/>
                    </a:cubicBezTo>
                    <a:cubicBezTo>
                      <a:pt x="3397" y="833"/>
                      <a:pt x="4055" y="1646"/>
                      <a:pt x="4438" y="2819"/>
                    </a:cubicBezTo>
                    <a:cubicBezTo>
                      <a:pt x="4802" y="3935"/>
                      <a:pt x="5988" y="7788"/>
                      <a:pt x="5929" y="10407"/>
                    </a:cubicBezTo>
                    <a:cubicBezTo>
                      <a:pt x="5905" y="11483"/>
                      <a:pt x="5677" y="12199"/>
                      <a:pt x="5253" y="12536"/>
                    </a:cubicBezTo>
                    <a:cubicBezTo>
                      <a:pt x="5056" y="12692"/>
                      <a:pt x="4813" y="12770"/>
                      <a:pt x="4516" y="12770"/>
                    </a:cubicBezTo>
                    <a:cubicBezTo>
                      <a:pt x="4373" y="12770"/>
                      <a:pt x="4218" y="12752"/>
                      <a:pt x="4050" y="12716"/>
                    </a:cubicBezTo>
                    <a:cubicBezTo>
                      <a:pt x="3420" y="12582"/>
                      <a:pt x="3099" y="11607"/>
                      <a:pt x="2865" y="10894"/>
                    </a:cubicBezTo>
                    <a:cubicBezTo>
                      <a:pt x="2820" y="10758"/>
                      <a:pt x="2779" y="10630"/>
                      <a:pt x="2738" y="10518"/>
                    </a:cubicBezTo>
                    <a:cubicBezTo>
                      <a:pt x="2217" y="9078"/>
                      <a:pt x="1912" y="7545"/>
                      <a:pt x="1617" y="6063"/>
                    </a:cubicBezTo>
                    <a:cubicBezTo>
                      <a:pt x="1531" y="5630"/>
                      <a:pt x="1445" y="5196"/>
                      <a:pt x="1353" y="4764"/>
                    </a:cubicBezTo>
                    <a:lnTo>
                      <a:pt x="1272" y="4394"/>
                    </a:lnTo>
                    <a:cubicBezTo>
                      <a:pt x="1030" y="3321"/>
                      <a:pt x="663" y="1702"/>
                      <a:pt x="1422" y="1009"/>
                    </a:cubicBezTo>
                    <a:cubicBezTo>
                      <a:pt x="1719" y="739"/>
                      <a:pt x="2041" y="601"/>
                      <a:pt x="2368" y="601"/>
                    </a:cubicBezTo>
                    <a:close/>
                    <a:moveTo>
                      <a:pt x="2370" y="0"/>
                    </a:moveTo>
                    <a:cubicBezTo>
                      <a:pt x="1894" y="0"/>
                      <a:pt x="1426" y="193"/>
                      <a:pt x="1017" y="565"/>
                    </a:cubicBezTo>
                    <a:cubicBezTo>
                      <a:pt x="1" y="1493"/>
                      <a:pt x="413" y="3318"/>
                      <a:pt x="685" y="4526"/>
                    </a:cubicBezTo>
                    <a:lnTo>
                      <a:pt x="765" y="4888"/>
                    </a:lnTo>
                    <a:cubicBezTo>
                      <a:pt x="857" y="5318"/>
                      <a:pt x="942" y="5748"/>
                      <a:pt x="1027" y="6180"/>
                    </a:cubicBezTo>
                    <a:cubicBezTo>
                      <a:pt x="1326" y="7683"/>
                      <a:pt x="1636" y="9239"/>
                      <a:pt x="2173" y="10722"/>
                    </a:cubicBezTo>
                    <a:cubicBezTo>
                      <a:pt x="2212" y="10829"/>
                      <a:pt x="2251" y="10951"/>
                      <a:pt x="2294" y="11081"/>
                    </a:cubicBezTo>
                    <a:cubicBezTo>
                      <a:pt x="2573" y="11933"/>
                      <a:pt x="2956" y="13099"/>
                      <a:pt x="3926" y="13305"/>
                    </a:cubicBezTo>
                    <a:cubicBezTo>
                      <a:pt x="4120" y="13346"/>
                      <a:pt x="4316" y="13367"/>
                      <a:pt x="4513" y="13370"/>
                    </a:cubicBezTo>
                    <a:cubicBezTo>
                      <a:pt x="4948" y="13370"/>
                      <a:pt x="5321" y="13249"/>
                      <a:pt x="5625" y="13007"/>
                    </a:cubicBezTo>
                    <a:cubicBezTo>
                      <a:pt x="6197" y="12554"/>
                      <a:pt x="6500" y="11684"/>
                      <a:pt x="6530" y="10421"/>
                    </a:cubicBezTo>
                    <a:cubicBezTo>
                      <a:pt x="6590" y="7705"/>
                      <a:pt x="5381" y="3772"/>
                      <a:pt x="5009" y="2631"/>
                    </a:cubicBezTo>
                    <a:cubicBezTo>
                      <a:pt x="4557" y="1244"/>
                      <a:pt x="3763" y="307"/>
                      <a:pt x="2831" y="61"/>
                    </a:cubicBezTo>
                    <a:cubicBezTo>
                      <a:pt x="2677" y="20"/>
                      <a:pt x="2523" y="0"/>
                      <a:pt x="237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2">
                <a:extLst>
                  <a:ext uri="{FF2B5EF4-FFF2-40B4-BE49-F238E27FC236}">
                    <a16:creationId xmlns:a16="http://schemas.microsoft.com/office/drawing/2014/main" id="{23792159-9D04-5F18-D9C3-11148B4C1787}"/>
                  </a:ext>
                </a:extLst>
              </p:cNvPr>
              <p:cNvSpPr/>
              <p:nvPr/>
            </p:nvSpPr>
            <p:spPr>
              <a:xfrm>
                <a:off x="5397819" y="3800183"/>
                <a:ext cx="119361" cy="251441"/>
              </a:xfrm>
              <a:custGeom>
                <a:avLst/>
                <a:gdLst/>
                <a:ahLst/>
                <a:cxnLst/>
                <a:rect l="l" t="t" r="r" b="b"/>
                <a:pathLst>
                  <a:path w="6062" h="12770" extrusionOk="0">
                    <a:moveTo>
                      <a:pt x="2134" y="0"/>
                    </a:moveTo>
                    <a:cubicBezTo>
                      <a:pt x="1744" y="0"/>
                      <a:pt x="1352" y="156"/>
                      <a:pt x="989" y="488"/>
                    </a:cubicBezTo>
                    <a:cubicBezTo>
                      <a:pt x="0" y="1390"/>
                      <a:pt x="598" y="3432"/>
                      <a:pt x="829" y="4526"/>
                    </a:cubicBezTo>
                    <a:cubicBezTo>
                      <a:pt x="1240" y="6470"/>
                      <a:pt x="1544" y="8441"/>
                      <a:pt x="2225" y="10320"/>
                    </a:cubicBezTo>
                    <a:cubicBezTo>
                      <a:pt x="2497" y="11072"/>
                      <a:pt x="2820" y="12513"/>
                      <a:pt x="3758" y="12711"/>
                    </a:cubicBezTo>
                    <a:cubicBezTo>
                      <a:pt x="3946" y="12750"/>
                      <a:pt x="4121" y="12769"/>
                      <a:pt x="4281" y="12769"/>
                    </a:cubicBezTo>
                    <a:cubicBezTo>
                      <a:pt x="5523" y="12769"/>
                      <a:pt x="5965" y="11636"/>
                      <a:pt x="5999" y="10114"/>
                    </a:cubicBezTo>
                    <a:cubicBezTo>
                      <a:pt x="6061" y="7349"/>
                      <a:pt x="4780" y="3301"/>
                      <a:pt x="4493" y="2424"/>
                    </a:cubicBezTo>
                    <a:cubicBezTo>
                      <a:pt x="3994" y="896"/>
                      <a:pt x="3069" y="0"/>
                      <a:pt x="21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2">
                <a:extLst>
                  <a:ext uri="{FF2B5EF4-FFF2-40B4-BE49-F238E27FC236}">
                    <a16:creationId xmlns:a16="http://schemas.microsoft.com/office/drawing/2014/main" id="{A1F7A6A0-23CB-7923-32AF-62BF71F3BD2A}"/>
                  </a:ext>
                </a:extLst>
              </p:cNvPr>
              <p:cNvSpPr/>
              <p:nvPr/>
            </p:nvSpPr>
            <p:spPr>
              <a:xfrm>
                <a:off x="5393270" y="3794256"/>
                <a:ext cx="129796" cy="263255"/>
              </a:xfrm>
              <a:custGeom>
                <a:avLst/>
                <a:gdLst/>
                <a:ahLst/>
                <a:cxnLst/>
                <a:rect l="l" t="t" r="r" b="b"/>
                <a:pathLst>
                  <a:path w="6592" h="13370" extrusionOk="0">
                    <a:moveTo>
                      <a:pt x="2369" y="602"/>
                    </a:moveTo>
                    <a:cubicBezTo>
                      <a:pt x="2472" y="602"/>
                      <a:pt x="2577" y="616"/>
                      <a:pt x="2676" y="643"/>
                    </a:cubicBezTo>
                    <a:cubicBezTo>
                      <a:pt x="3397" y="832"/>
                      <a:pt x="4056" y="1646"/>
                      <a:pt x="4438" y="2818"/>
                    </a:cubicBezTo>
                    <a:cubicBezTo>
                      <a:pt x="4803" y="3938"/>
                      <a:pt x="5989" y="7792"/>
                      <a:pt x="5930" y="10408"/>
                    </a:cubicBezTo>
                    <a:cubicBezTo>
                      <a:pt x="5905" y="11484"/>
                      <a:pt x="5678" y="12201"/>
                      <a:pt x="5253" y="12536"/>
                    </a:cubicBezTo>
                    <a:cubicBezTo>
                      <a:pt x="5056" y="12692"/>
                      <a:pt x="4814" y="12770"/>
                      <a:pt x="4517" y="12770"/>
                    </a:cubicBezTo>
                    <a:cubicBezTo>
                      <a:pt x="4374" y="12770"/>
                      <a:pt x="4219" y="12752"/>
                      <a:pt x="4050" y="12716"/>
                    </a:cubicBezTo>
                    <a:cubicBezTo>
                      <a:pt x="3420" y="12583"/>
                      <a:pt x="3099" y="11608"/>
                      <a:pt x="2865" y="10895"/>
                    </a:cubicBezTo>
                    <a:cubicBezTo>
                      <a:pt x="2820" y="10758"/>
                      <a:pt x="2778" y="10631"/>
                      <a:pt x="2738" y="10518"/>
                    </a:cubicBezTo>
                    <a:cubicBezTo>
                      <a:pt x="2216" y="9078"/>
                      <a:pt x="1911" y="7543"/>
                      <a:pt x="1616" y="6061"/>
                    </a:cubicBezTo>
                    <a:cubicBezTo>
                      <a:pt x="1531" y="5628"/>
                      <a:pt x="1444" y="5196"/>
                      <a:pt x="1353" y="4764"/>
                    </a:cubicBezTo>
                    <a:lnTo>
                      <a:pt x="1272" y="4397"/>
                    </a:lnTo>
                    <a:cubicBezTo>
                      <a:pt x="1029" y="3324"/>
                      <a:pt x="664" y="1703"/>
                      <a:pt x="1423" y="1010"/>
                    </a:cubicBezTo>
                    <a:cubicBezTo>
                      <a:pt x="1718" y="740"/>
                      <a:pt x="2041" y="602"/>
                      <a:pt x="2368" y="602"/>
                    </a:cubicBezTo>
                    <a:close/>
                    <a:moveTo>
                      <a:pt x="2369" y="0"/>
                    </a:moveTo>
                    <a:cubicBezTo>
                      <a:pt x="1893" y="0"/>
                      <a:pt x="1425" y="193"/>
                      <a:pt x="1017" y="566"/>
                    </a:cubicBezTo>
                    <a:cubicBezTo>
                      <a:pt x="0" y="1493"/>
                      <a:pt x="413" y="3319"/>
                      <a:pt x="685" y="4528"/>
                    </a:cubicBezTo>
                    <a:lnTo>
                      <a:pt x="765" y="4887"/>
                    </a:lnTo>
                    <a:cubicBezTo>
                      <a:pt x="856" y="5318"/>
                      <a:pt x="942" y="5747"/>
                      <a:pt x="1027" y="6177"/>
                    </a:cubicBezTo>
                    <a:cubicBezTo>
                      <a:pt x="1326" y="7682"/>
                      <a:pt x="1635" y="9238"/>
                      <a:pt x="2172" y="10722"/>
                    </a:cubicBezTo>
                    <a:cubicBezTo>
                      <a:pt x="2211" y="10830"/>
                      <a:pt x="2250" y="10951"/>
                      <a:pt x="2294" y="11081"/>
                    </a:cubicBezTo>
                    <a:cubicBezTo>
                      <a:pt x="2573" y="11934"/>
                      <a:pt x="2956" y="13100"/>
                      <a:pt x="3926" y="13304"/>
                    </a:cubicBezTo>
                    <a:cubicBezTo>
                      <a:pt x="4119" y="13347"/>
                      <a:pt x="4316" y="13368"/>
                      <a:pt x="4514" y="13370"/>
                    </a:cubicBezTo>
                    <a:cubicBezTo>
                      <a:pt x="4949" y="13370"/>
                      <a:pt x="5321" y="13249"/>
                      <a:pt x="5626" y="13007"/>
                    </a:cubicBezTo>
                    <a:cubicBezTo>
                      <a:pt x="6197" y="12554"/>
                      <a:pt x="6501" y="11684"/>
                      <a:pt x="6529" y="10421"/>
                    </a:cubicBezTo>
                    <a:cubicBezTo>
                      <a:pt x="6591" y="7709"/>
                      <a:pt x="5382" y="3773"/>
                      <a:pt x="5009" y="2631"/>
                    </a:cubicBezTo>
                    <a:cubicBezTo>
                      <a:pt x="4557" y="1244"/>
                      <a:pt x="3762" y="307"/>
                      <a:pt x="2830" y="61"/>
                    </a:cubicBezTo>
                    <a:cubicBezTo>
                      <a:pt x="2677" y="20"/>
                      <a:pt x="2522" y="0"/>
                      <a:pt x="236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2">
                <a:extLst>
                  <a:ext uri="{FF2B5EF4-FFF2-40B4-BE49-F238E27FC236}">
                    <a16:creationId xmlns:a16="http://schemas.microsoft.com/office/drawing/2014/main" id="{DE3170CF-1575-17ED-D7D0-292B669CA136}"/>
                  </a:ext>
                </a:extLst>
              </p:cNvPr>
              <p:cNvSpPr/>
              <p:nvPr/>
            </p:nvSpPr>
            <p:spPr>
              <a:xfrm>
                <a:off x="6234664" y="4064659"/>
                <a:ext cx="190245" cy="261877"/>
              </a:xfrm>
              <a:custGeom>
                <a:avLst/>
                <a:gdLst/>
                <a:ahLst/>
                <a:cxnLst/>
                <a:rect l="l" t="t" r="r" b="b"/>
                <a:pathLst>
                  <a:path w="9662" h="13300" extrusionOk="0">
                    <a:moveTo>
                      <a:pt x="7147" y="0"/>
                    </a:moveTo>
                    <a:cubicBezTo>
                      <a:pt x="6326" y="0"/>
                      <a:pt x="5413" y="557"/>
                      <a:pt x="4636" y="1636"/>
                    </a:cubicBezTo>
                    <a:cubicBezTo>
                      <a:pt x="4048" y="2451"/>
                      <a:pt x="1375" y="6237"/>
                      <a:pt x="528" y="9296"/>
                    </a:cubicBezTo>
                    <a:cubicBezTo>
                      <a:pt x="0" y="11199"/>
                      <a:pt x="179" y="12820"/>
                      <a:pt x="2006" y="13269"/>
                    </a:cubicBezTo>
                    <a:cubicBezTo>
                      <a:pt x="2091" y="13290"/>
                      <a:pt x="2175" y="13300"/>
                      <a:pt x="2257" y="13300"/>
                    </a:cubicBezTo>
                    <a:cubicBezTo>
                      <a:pt x="3180" y="13300"/>
                      <a:pt x="3905" y="12056"/>
                      <a:pt x="4394" y="11426"/>
                    </a:cubicBezTo>
                    <a:cubicBezTo>
                      <a:pt x="5723" y="9712"/>
                      <a:pt x="6691" y="7707"/>
                      <a:pt x="7763" y="5785"/>
                    </a:cubicBezTo>
                    <a:cubicBezTo>
                      <a:pt x="8364" y="4704"/>
                      <a:pt x="9662" y="2769"/>
                      <a:pt x="8928" y="1282"/>
                    </a:cubicBezTo>
                    <a:cubicBezTo>
                      <a:pt x="8503" y="420"/>
                      <a:pt x="7860" y="0"/>
                      <a:pt x="7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a:extLst>
                  <a:ext uri="{FF2B5EF4-FFF2-40B4-BE49-F238E27FC236}">
                    <a16:creationId xmlns:a16="http://schemas.microsoft.com/office/drawing/2014/main" id="{68B2FF50-F3A8-340C-05E9-B779850A01B1}"/>
                  </a:ext>
                </a:extLst>
              </p:cNvPr>
              <p:cNvSpPr/>
              <p:nvPr/>
            </p:nvSpPr>
            <p:spPr>
              <a:xfrm>
                <a:off x="6231769" y="4058732"/>
                <a:ext cx="198357" cy="273750"/>
              </a:xfrm>
              <a:custGeom>
                <a:avLst/>
                <a:gdLst/>
                <a:ahLst/>
                <a:cxnLst/>
                <a:rect l="l" t="t" r="r" b="b"/>
                <a:pathLst>
                  <a:path w="10074" h="13903" extrusionOk="0">
                    <a:moveTo>
                      <a:pt x="7290" y="602"/>
                    </a:moveTo>
                    <a:cubicBezTo>
                      <a:pt x="7333" y="602"/>
                      <a:pt x="7375" y="604"/>
                      <a:pt x="7416" y="607"/>
                    </a:cubicBezTo>
                    <a:cubicBezTo>
                      <a:pt x="7991" y="655"/>
                      <a:pt x="8472" y="1039"/>
                      <a:pt x="8806" y="1716"/>
                    </a:cubicBezTo>
                    <a:cubicBezTo>
                      <a:pt x="9394" y="2906"/>
                      <a:pt x="8467" y="4514"/>
                      <a:pt x="7854" y="5578"/>
                    </a:cubicBezTo>
                    <a:cubicBezTo>
                      <a:pt x="7779" y="5707"/>
                      <a:pt x="7709" y="5829"/>
                      <a:pt x="7646" y="5941"/>
                    </a:cubicBezTo>
                    <a:cubicBezTo>
                      <a:pt x="7409" y="6367"/>
                      <a:pt x="7176" y="6798"/>
                      <a:pt x="6943" y="7228"/>
                    </a:cubicBezTo>
                    <a:cubicBezTo>
                      <a:pt x="6148" y="8703"/>
                      <a:pt x="5324" y="10228"/>
                      <a:pt x="4304" y="11543"/>
                    </a:cubicBezTo>
                    <a:cubicBezTo>
                      <a:pt x="4225" y="11646"/>
                      <a:pt x="4138" y="11764"/>
                      <a:pt x="4047" y="11891"/>
                    </a:cubicBezTo>
                    <a:cubicBezTo>
                      <a:pt x="3610" y="12495"/>
                      <a:pt x="3025" y="13299"/>
                      <a:pt x="2398" y="13299"/>
                    </a:cubicBezTo>
                    <a:cubicBezTo>
                      <a:pt x="2341" y="13299"/>
                      <a:pt x="2283" y="13293"/>
                      <a:pt x="2226" y="13279"/>
                    </a:cubicBezTo>
                    <a:cubicBezTo>
                      <a:pt x="1639" y="13135"/>
                      <a:pt x="1234" y="12862"/>
                      <a:pt x="991" y="12446"/>
                    </a:cubicBezTo>
                    <a:cubicBezTo>
                      <a:pt x="633" y="11836"/>
                      <a:pt x="624" y="10904"/>
                      <a:pt x="964" y="9678"/>
                    </a:cubicBezTo>
                    <a:cubicBezTo>
                      <a:pt x="1770" y="6773"/>
                      <a:pt x="4278" y="3153"/>
                      <a:pt x="5027" y="2112"/>
                    </a:cubicBezTo>
                    <a:cubicBezTo>
                      <a:pt x="5724" y="1145"/>
                      <a:pt x="6544" y="602"/>
                      <a:pt x="7290" y="602"/>
                    </a:cubicBezTo>
                    <a:close/>
                    <a:moveTo>
                      <a:pt x="7294" y="1"/>
                    </a:moveTo>
                    <a:cubicBezTo>
                      <a:pt x="6344" y="1"/>
                      <a:pt x="5353" y="632"/>
                      <a:pt x="4539" y="1761"/>
                    </a:cubicBezTo>
                    <a:cubicBezTo>
                      <a:pt x="3775" y="2821"/>
                      <a:pt x="1217" y="6516"/>
                      <a:pt x="384" y="9516"/>
                    </a:cubicBezTo>
                    <a:cubicBezTo>
                      <a:pt x="0" y="10905"/>
                      <a:pt x="30" y="11993"/>
                      <a:pt x="472" y="12749"/>
                    </a:cubicBezTo>
                    <a:cubicBezTo>
                      <a:pt x="798" y="13305"/>
                      <a:pt x="1339" y="13679"/>
                      <a:pt x="2082" y="13862"/>
                    </a:cubicBezTo>
                    <a:cubicBezTo>
                      <a:pt x="2188" y="13888"/>
                      <a:pt x="2297" y="13902"/>
                      <a:pt x="2406" y="13902"/>
                    </a:cubicBezTo>
                    <a:cubicBezTo>
                      <a:pt x="3333" y="13902"/>
                      <a:pt x="4046" y="12918"/>
                      <a:pt x="4534" y="12243"/>
                    </a:cubicBezTo>
                    <a:cubicBezTo>
                      <a:pt x="4621" y="12123"/>
                      <a:pt x="4702" y="12010"/>
                      <a:pt x="4778" y="11911"/>
                    </a:cubicBezTo>
                    <a:cubicBezTo>
                      <a:pt x="5829" y="10557"/>
                      <a:pt x="6665" y="9011"/>
                      <a:pt x="7472" y="7514"/>
                    </a:cubicBezTo>
                    <a:cubicBezTo>
                      <a:pt x="7704" y="7086"/>
                      <a:pt x="7934" y="6657"/>
                      <a:pt x="8172" y="6232"/>
                    </a:cubicBezTo>
                    <a:lnTo>
                      <a:pt x="8374" y="5877"/>
                    </a:lnTo>
                    <a:cubicBezTo>
                      <a:pt x="9051" y="4703"/>
                      <a:pt x="10073" y="2928"/>
                      <a:pt x="9344" y="1450"/>
                    </a:cubicBezTo>
                    <a:cubicBezTo>
                      <a:pt x="8919" y="585"/>
                      <a:pt x="8252" y="73"/>
                      <a:pt x="7466" y="8"/>
                    </a:cubicBezTo>
                    <a:cubicBezTo>
                      <a:pt x="7409" y="3"/>
                      <a:pt x="7351" y="1"/>
                      <a:pt x="729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2">
                <a:extLst>
                  <a:ext uri="{FF2B5EF4-FFF2-40B4-BE49-F238E27FC236}">
                    <a16:creationId xmlns:a16="http://schemas.microsoft.com/office/drawing/2014/main" id="{1441423B-14A7-C7A6-6542-422C582F1E5B}"/>
                  </a:ext>
                </a:extLst>
              </p:cNvPr>
              <p:cNvSpPr/>
              <p:nvPr/>
            </p:nvSpPr>
            <p:spPr>
              <a:xfrm>
                <a:off x="6327029" y="4148006"/>
                <a:ext cx="142871" cy="196683"/>
              </a:xfrm>
              <a:custGeom>
                <a:avLst/>
                <a:gdLst/>
                <a:ahLst/>
                <a:cxnLst/>
                <a:rect l="l" t="t" r="r" b="b"/>
                <a:pathLst>
                  <a:path w="7256" h="9989" extrusionOk="0">
                    <a:moveTo>
                      <a:pt x="5368" y="1"/>
                    </a:moveTo>
                    <a:cubicBezTo>
                      <a:pt x="4751" y="1"/>
                      <a:pt x="4066" y="418"/>
                      <a:pt x="3482" y="1229"/>
                    </a:cubicBezTo>
                    <a:cubicBezTo>
                      <a:pt x="3041" y="1842"/>
                      <a:pt x="1033" y="4685"/>
                      <a:pt x="397" y="6981"/>
                    </a:cubicBezTo>
                    <a:cubicBezTo>
                      <a:pt x="1" y="8410"/>
                      <a:pt x="136" y="9628"/>
                      <a:pt x="1508" y="9966"/>
                    </a:cubicBezTo>
                    <a:cubicBezTo>
                      <a:pt x="1571" y="9981"/>
                      <a:pt x="1634" y="9989"/>
                      <a:pt x="1695" y="9989"/>
                    </a:cubicBezTo>
                    <a:cubicBezTo>
                      <a:pt x="2388" y="9989"/>
                      <a:pt x="2933" y="9055"/>
                      <a:pt x="3300" y="8581"/>
                    </a:cubicBezTo>
                    <a:cubicBezTo>
                      <a:pt x="4299" y="7294"/>
                      <a:pt x="5026" y="5789"/>
                      <a:pt x="5829" y="4346"/>
                    </a:cubicBezTo>
                    <a:cubicBezTo>
                      <a:pt x="6282" y="3534"/>
                      <a:pt x="7256" y="2080"/>
                      <a:pt x="6706" y="963"/>
                    </a:cubicBezTo>
                    <a:cubicBezTo>
                      <a:pt x="6386" y="316"/>
                      <a:pt x="5903" y="1"/>
                      <a:pt x="53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2">
                <a:extLst>
                  <a:ext uri="{FF2B5EF4-FFF2-40B4-BE49-F238E27FC236}">
                    <a16:creationId xmlns:a16="http://schemas.microsoft.com/office/drawing/2014/main" id="{E1B2C6B8-7050-E7E8-D702-AE1F56B701BE}"/>
                  </a:ext>
                </a:extLst>
              </p:cNvPr>
              <p:cNvSpPr/>
              <p:nvPr/>
            </p:nvSpPr>
            <p:spPr>
              <a:xfrm>
                <a:off x="6323347" y="4142099"/>
                <a:ext cx="152145" cy="208517"/>
              </a:xfrm>
              <a:custGeom>
                <a:avLst/>
                <a:gdLst/>
                <a:ahLst/>
                <a:cxnLst/>
                <a:rect l="l" t="t" r="r" b="b"/>
                <a:pathLst>
                  <a:path w="7727" h="10590" extrusionOk="0">
                    <a:moveTo>
                      <a:pt x="5548" y="601"/>
                    </a:moveTo>
                    <a:cubicBezTo>
                      <a:pt x="5579" y="601"/>
                      <a:pt x="5610" y="602"/>
                      <a:pt x="5641" y="605"/>
                    </a:cubicBezTo>
                    <a:cubicBezTo>
                      <a:pt x="6045" y="638"/>
                      <a:pt x="6385" y="912"/>
                      <a:pt x="6623" y="1396"/>
                    </a:cubicBezTo>
                    <a:cubicBezTo>
                      <a:pt x="7047" y="2253"/>
                      <a:pt x="6363" y="3440"/>
                      <a:pt x="5911" y="4225"/>
                    </a:cubicBezTo>
                    <a:lnTo>
                      <a:pt x="5754" y="4499"/>
                    </a:lnTo>
                    <a:cubicBezTo>
                      <a:pt x="5575" y="4820"/>
                      <a:pt x="5400" y="5145"/>
                      <a:pt x="5224" y="5469"/>
                    </a:cubicBezTo>
                    <a:cubicBezTo>
                      <a:pt x="4629" y="6574"/>
                      <a:pt x="4011" y="7714"/>
                      <a:pt x="3250" y="8696"/>
                    </a:cubicBezTo>
                    <a:cubicBezTo>
                      <a:pt x="3190" y="8773"/>
                      <a:pt x="3126" y="8863"/>
                      <a:pt x="3056" y="8959"/>
                    </a:cubicBezTo>
                    <a:cubicBezTo>
                      <a:pt x="2737" y="9400"/>
                      <a:pt x="2307" y="9985"/>
                      <a:pt x="1873" y="9985"/>
                    </a:cubicBezTo>
                    <a:cubicBezTo>
                      <a:pt x="1838" y="9985"/>
                      <a:pt x="1802" y="9981"/>
                      <a:pt x="1767" y="9973"/>
                    </a:cubicBezTo>
                    <a:cubicBezTo>
                      <a:pt x="1346" y="9870"/>
                      <a:pt x="1058" y="9677"/>
                      <a:pt x="886" y="9382"/>
                    </a:cubicBezTo>
                    <a:cubicBezTo>
                      <a:pt x="628" y="8941"/>
                      <a:pt x="624" y="8262"/>
                      <a:pt x="873" y="7361"/>
                    </a:cubicBezTo>
                    <a:lnTo>
                      <a:pt x="874" y="7361"/>
                    </a:lnTo>
                    <a:cubicBezTo>
                      <a:pt x="1474" y="5194"/>
                      <a:pt x="3352" y="2483"/>
                      <a:pt x="3913" y="1704"/>
                    </a:cubicBezTo>
                    <a:cubicBezTo>
                      <a:pt x="4413" y="1010"/>
                      <a:pt x="5017" y="601"/>
                      <a:pt x="5548" y="601"/>
                    </a:cubicBezTo>
                    <a:close/>
                    <a:moveTo>
                      <a:pt x="5561" y="0"/>
                    </a:moveTo>
                    <a:cubicBezTo>
                      <a:pt x="4827" y="0"/>
                      <a:pt x="4052" y="483"/>
                      <a:pt x="3425" y="1353"/>
                    </a:cubicBezTo>
                    <a:cubicBezTo>
                      <a:pt x="2850" y="2152"/>
                      <a:pt x="922" y="4937"/>
                      <a:pt x="293" y="7201"/>
                    </a:cubicBezTo>
                    <a:cubicBezTo>
                      <a:pt x="0" y="8264"/>
                      <a:pt x="24" y="9100"/>
                      <a:pt x="368" y="9687"/>
                    </a:cubicBezTo>
                    <a:cubicBezTo>
                      <a:pt x="623" y="10121"/>
                      <a:pt x="1045" y="10414"/>
                      <a:pt x="1624" y="10556"/>
                    </a:cubicBezTo>
                    <a:cubicBezTo>
                      <a:pt x="1709" y="10578"/>
                      <a:pt x="1798" y="10589"/>
                      <a:pt x="1887" y="10589"/>
                    </a:cubicBezTo>
                    <a:cubicBezTo>
                      <a:pt x="2618" y="10589"/>
                      <a:pt x="3166" y="9831"/>
                      <a:pt x="3542" y="9311"/>
                    </a:cubicBezTo>
                    <a:cubicBezTo>
                      <a:pt x="3607" y="9221"/>
                      <a:pt x="3669" y="9137"/>
                      <a:pt x="3725" y="9065"/>
                    </a:cubicBezTo>
                    <a:cubicBezTo>
                      <a:pt x="4517" y="8044"/>
                      <a:pt x="5145" y="6880"/>
                      <a:pt x="5753" y="5754"/>
                    </a:cubicBezTo>
                    <a:cubicBezTo>
                      <a:pt x="5927" y="5433"/>
                      <a:pt x="6102" y="5111"/>
                      <a:pt x="6280" y="4792"/>
                    </a:cubicBezTo>
                    <a:lnTo>
                      <a:pt x="6431" y="4525"/>
                    </a:lnTo>
                    <a:cubicBezTo>
                      <a:pt x="6947" y="3630"/>
                      <a:pt x="7726" y="2277"/>
                      <a:pt x="7162" y="1130"/>
                    </a:cubicBezTo>
                    <a:cubicBezTo>
                      <a:pt x="6830" y="456"/>
                      <a:pt x="6307" y="57"/>
                      <a:pt x="5690" y="5"/>
                    </a:cubicBezTo>
                    <a:cubicBezTo>
                      <a:pt x="5647" y="2"/>
                      <a:pt x="5604" y="0"/>
                      <a:pt x="556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a:extLst>
                  <a:ext uri="{FF2B5EF4-FFF2-40B4-BE49-F238E27FC236}">
                    <a16:creationId xmlns:a16="http://schemas.microsoft.com/office/drawing/2014/main" id="{CE5C7802-B718-0871-FEEC-C27280277734}"/>
                  </a:ext>
                </a:extLst>
              </p:cNvPr>
              <p:cNvSpPr/>
              <p:nvPr/>
            </p:nvSpPr>
            <p:spPr>
              <a:xfrm>
                <a:off x="5947386" y="3986785"/>
                <a:ext cx="236378" cy="225352"/>
              </a:xfrm>
              <a:custGeom>
                <a:avLst/>
                <a:gdLst/>
                <a:ahLst/>
                <a:cxnLst/>
                <a:rect l="l" t="t" r="r" b="b"/>
                <a:pathLst>
                  <a:path w="12005" h="11445" extrusionOk="0">
                    <a:moveTo>
                      <a:pt x="12004" y="0"/>
                    </a:moveTo>
                    <a:cubicBezTo>
                      <a:pt x="12004" y="0"/>
                      <a:pt x="9345" y="1548"/>
                      <a:pt x="7107" y="1548"/>
                    </a:cubicBezTo>
                    <a:cubicBezTo>
                      <a:pt x="6708" y="1548"/>
                      <a:pt x="6323" y="1499"/>
                      <a:pt x="5968" y="1383"/>
                    </a:cubicBezTo>
                    <a:cubicBezTo>
                      <a:pt x="5227" y="1141"/>
                      <a:pt x="4573" y="1039"/>
                      <a:pt x="3990" y="1039"/>
                    </a:cubicBezTo>
                    <a:cubicBezTo>
                      <a:pt x="2729" y="1039"/>
                      <a:pt x="1805" y="1517"/>
                      <a:pt x="1071" y="2088"/>
                    </a:cubicBezTo>
                    <a:cubicBezTo>
                      <a:pt x="1" y="2922"/>
                      <a:pt x="1153" y="8031"/>
                      <a:pt x="834" y="9475"/>
                    </a:cubicBezTo>
                    <a:cubicBezTo>
                      <a:pt x="547" y="10779"/>
                      <a:pt x="1217" y="11444"/>
                      <a:pt x="2420" y="11444"/>
                    </a:cubicBezTo>
                    <a:cubicBezTo>
                      <a:pt x="2549" y="11444"/>
                      <a:pt x="2683" y="11437"/>
                      <a:pt x="2824" y="11422"/>
                    </a:cubicBezTo>
                    <a:cubicBezTo>
                      <a:pt x="4276" y="11263"/>
                      <a:pt x="5299" y="9423"/>
                      <a:pt x="5344" y="7722"/>
                    </a:cubicBezTo>
                    <a:cubicBezTo>
                      <a:pt x="5387" y="6082"/>
                      <a:pt x="5319" y="5533"/>
                      <a:pt x="5618" y="5533"/>
                    </a:cubicBezTo>
                    <a:cubicBezTo>
                      <a:pt x="5629" y="5533"/>
                      <a:pt x="5641" y="5533"/>
                      <a:pt x="5653" y="5535"/>
                    </a:cubicBezTo>
                    <a:cubicBezTo>
                      <a:pt x="5966" y="5572"/>
                      <a:pt x="8473" y="6036"/>
                      <a:pt x="9507" y="6036"/>
                    </a:cubicBezTo>
                    <a:cubicBezTo>
                      <a:pt x="9586" y="6036"/>
                      <a:pt x="9658" y="6033"/>
                      <a:pt x="9718" y="6027"/>
                    </a:cubicBezTo>
                    <a:cubicBezTo>
                      <a:pt x="10564" y="5943"/>
                      <a:pt x="12004" y="1"/>
                      <a:pt x="120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2">
                <a:extLst>
                  <a:ext uri="{FF2B5EF4-FFF2-40B4-BE49-F238E27FC236}">
                    <a16:creationId xmlns:a16="http://schemas.microsoft.com/office/drawing/2014/main" id="{C70A18C2-AA5E-E130-C22D-A4F421E6113A}"/>
                  </a:ext>
                </a:extLst>
              </p:cNvPr>
              <p:cNvSpPr/>
              <p:nvPr/>
            </p:nvSpPr>
            <p:spPr>
              <a:xfrm>
                <a:off x="5950379" y="3980858"/>
                <a:ext cx="240080" cy="237205"/>
              </a:xfrm>
              <a:custGeom>
                <a:avLst/>
                <a:gdLst/>
                <a:ahLst/>
                <a:cxnLst/>
                <a:rect l="l" t="t" r="r" b="b"/>
                <a:pathLst>
                  <a:path w="12193" h="12047" extrusionOk="0">
                    <a:moveTo>
                      <a:pt x="11397" y="882"/>
                    </a:moveTo>
                    <a:lnTo>
                      <a:pt x="11397" y="882"/>
                    </a:lnTo>
                    <a:cubicBezTo>
                      <a:pt x="10769" y="3323"/>
                      <a:pt x="9926" y="5837"/>
                      <a:pt x="9538" y="6028"/>
                    </a:cubicBezTo>
                    <a:cubicBezTo>
                      <a:pt x="9485" y="6033"/>
                      <a:pt x="9421" y="6036"/>
                      <a:pt x="9350" y="6036"/>
                    </a:cubicBezTo>
                    <a:cubicBezTo>
                      <a:pt x="8576" y="6036"/>
                      <a:pt x="6826" y="5746"/>
                      <a:pt x="6043" y="5617"/>
                    </a:cubicBezTo>
                    <a:cubicBezTo>
                      <a:pt x="5790" y="5575"/>
                      <a:pt x="5609" y="5545"/>
                      <a:pt x="5536" y="5537"/>
                    </a:cubicBezTo>
                    <a:cubicBezTo>
                      <a:pt x="5513" y="5534"/>
                      <a:pt x="5490" y="5533"/>
                      <a:pt x="5469" y="5533"/>
                    </a:cubicBezTo>
                    <a:cubicBezTo>
                      <a:pt x="5322" y="5533"/>
                      <a:pt x="5220" y="5591"/>
                      <a:pt x="5158" y="5645"/>
                    </a:cubicBezTo>
                    <a:cubicBezTo>
                      <a:pt x="4927" y="5847"/>
                      <a:pt x="4922" y="6201"/>
                      <a:pt x="4908" y="7150"/>
                    </a:cubicBezTo>
                    <a:cubicBezTo>
                      <a:pt x="4904" y="7395"/>
                      <a:pt x="4901" y="7682"/>
                      <a:pt x="4891" y="8015"/>
                    </a:cubicBezTo>
                    <a:cubicBezTo>
                      <a:pt x="4851" y="9547"/>
                      <a:pt x="3937" y="11283"/>
                      <a:pt x="2639" y="11424"/>
                    </a:cubicBezTo>
                    <a:cubicBezTo>
                      <a:pt x="2511" y="11438"/>
                      <a:pt x="2389" y="11444"/>
                      <a:pt x="2273" y="11444"/>
                    </a:cubicBezTo>
                    <a:cubicBezTo>
                      <a:pt x="1768" y="11444"/>
                      <a:pt x="1378" y="11315"/>
                      <a:pt x="1156" y="11069"/>
                    </a:cubicBezTo>
                    <a:cubicBezTo>
                      <a:pt x="916" y="10801"/>
                      <a:pt x="855" y="10388"/>
                      <a:pt x="975" y="9840"/>
                    </a:cubicBezTo>
                    <a:cubicBezTo>
                      <a:pt x="1108" y="9241"/>
                      <a:pt x="1015" y="8164"/>
                      <a:pt x="907" y="6917"/>
                    </a:cubicBezTo>
                    <a:cubicBezTo>
                      <a:pt x="766" y="5281"/>
                      <a:pt x="573" y="3040"/>
                      <a:pt x="1104" y="2626"/>
                    </a:cubicBezTo>
                    <a:cubicBezTo>
                      <a:pt x="1695" y="2165"/>
                      <a:pt x="2558" y="1643"/>
                      <a:pt x="3846" y="1643"/>
                    </a:cubicBezTo>
                    <a:cubicBezTo>
                      <a:pt x="4391" y="1643"/>
                      <a:pt x="5012" y="1738"/>
                      <a:pt x="5722" y="1968"/>
                    </a:cubicBezTo>
                    <a:cubicBezTo>
                      <a:pt x="6109" y="2094"/>
                      <a:pt x="6526" y="2148"/>
                      <a:pt x="6956" y="2148"/>
                    </a:cubicBezTo>
                    <a:cubicBezTo>
                      <a:pt x="8619" y="2148"/>
                      <a:pt x="10464" y="1349"/>
                      <a:pt x="11397" y="882"/>
                    </a:cubicBezTo>
                    <a:close/>
                    <a:moveTo>
                      <a:pt x="11851" y="0"/>
                    </a:moveTo>
                    <a:cubicBezTo>
                      <a:pt x="11801" y="0"/>
                      <a:pt x="11750" y="13"/>
                      <a:pt x="11700" y="42"/>
                    </a:cubicBezTo>
                    <a:cubicBezTo>
                      <a:pt x="11670" y="60"/>
                      <a:pt x="9080" y="1550"/>
                      <a:pt x="6960" y="1550"/>
                    </a:cubicBezTo>
                    <a:cubicBezTo>
                      <a:pt x="6590" y="1550"/>
                      <a:pt x="6234" y="1505"/>
                      <a:pt x="5909" y="1398"/>
                    </a:cubicBezTo>
                    <a:cubicBezTo>
                      <a:pt x="5126" y="1142"/>
                      <a:pt x="4437" y="1039"/>
                      <a:pt x="3831" y="1039"/>
                    </a:cubicBezTo>
                    <a:cubicBezTo>
                      <a:pt x="2382" y="1039"/>
                      <a:pt x="1404" y="1631"/>
                      <a:pt x="736" y="2152"/>
                    </a:cubicBezTo>
                    <a:cubicBezTo>
                      <a:pt x="0" y="2724"/>
                      <a:pt x="89" y="4431"/>
                      <a:pt x="309" y="6969"/>
                    </a:cubicBezTo>
                    <a:cubicBezTo>
                      <a:pt x="408" y="8117"/>
                      <a:pt x="501" y="9202"/>
                      <a:pt x="389" y="9711"/>
                    </a:cubicBezTo>
                    <a:cubicBezTo>
                      <a:pt x="184" y="10640"/>
                      <a:pt x="451" y="11181"/>
                      <a:pt x="709" y="11470"/>
                    </a:cubicBezTo>
                    <a:cubicBezTo>
                      <a:pt x="1051" y="11851"/>
                      <a:pt x="1583" y="12046"/>
                      <a:pt x="2266" y="12046"/>
                    </a:cubicBezTo>
                    <a:cubicBezTo>
                      <a:pt x="2412" y="12045"/>
                      <a:pt x="2558" y="12037"/>
                      <a:pt x="2704" y="12021"/>
                    </a:cubicBezTo>
                    <a:cubicBezTo>
                      <a:pt x="4366" y="11840"/>
                      <a:pt x="5446" y="9809"/>
                      <a:pt x="5492" y="8031"/>
                    </a:cubicBezTo>
                    <a:cubicBezTo>
                      <a:pt x="5501" y="7697"/>
                      <a:pt x="5505" y="7408"/>
                      <a:pt x="5509" y="7159"/>
                    </a:cubicBezTo>
                    <a:cubicBezTo>
                      <a:pt x="5515" y="6714"/>
                      <a:pt x="5521" y="6321"/>
                      <a:pt x="5553" y="6147"/>
                    </a:cubicBezTo>
                    <a:cubicBezTo>
                      <a:pt x="5642" y="6161"/>
                      <a:pt x="5777" y="6183"/>
                      <a:pt x="5944" y="6211"/>
                    </a:cubicBezTo>
                    <a:cubicBezTo>
                      <a:pt x="7309" y="6437"/>
                      <a:pt x="8650" y="6637"/>
                      <a:pt x="9368" y="6637"/>
                    </a:cubicBezTo>
                    <a:cubicBezTo>
                      <a:pt x="9453" y="6637"/>
                      <a:pt x="9529" y="6634"/>
                      <a:pt x="9596" y="6628"/>
                    </a:cubicBezTo>
                    <a:cubicBezTo>
                      <a:pt x="10470" y="6541"/>
                      <a:pt x="11463" y="3179"/>
                      <a:pt x="12144" y="372"/>
                    </a:cubicBezTo>
                    <a:cubicBezTo>
                      <a:pt x="12192" y="171"/>
                      <a:pt x="12033" y="0"/>
                      <a:pt x="1185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a:extLst>
                  <a:ext uri="{FF2B5EF4-FFF2-40B4-BE49-F238E27FC236}">
                    <a16:creationId xmlns:a16="http://schemas.microsoft.com/office/drawing/2014/main" id="{7B9550F3-CF08-04E6-3A09-5BE984B4CB79}"/>
                  </a:ext>
                </a:extLst>
              </p:cNvPr>
              <p:cNvSpPr/>
              <p:nvPr/>
            </p:nvSpPr>
            <p:spPr>
              <a:xfrm>
                <a:off x="6193196" y="3960558"/>
                <a:ext cx="190264" cy="261897"/>
              </a:xfrm>
              <a:custGeom>
                <a:avLst/>
                <a:gdLst/>
                <a:ahLst/>
                <a:cxnLst/>
                <a:rect l="l" t="t" r="r" b="b"/>
                <a:pathLst>
                  <a:path w="9663" h="13301" extrusionOk="0">
                    <a:moveTo>
                      <a:pt x="7148" y="1"/>
                    </a:moveTo>
                    <a:cubicBezTo>
                      <a:pt x="6327" y="1"/>
                      <a:pt x="5415" y="557"/>
                      <a:pt x="4637" y="1636"/>
                    </a:cubicBezTo>
                    <a:cubicBezTo>
                      <a:pt x="4049" y="2451"/>
                      <a:pt x="1376" y="6237"/>
                      <a:pt x="528" y="9296"/>
                    </a:cubicBezTo>
                    <a:cubicBezTo>
                      <a:pt x="0" y="11198"/>
                      <a:pt x="179" y="12820"/>
                      <a:pt x="2008" y="13269"/>
                    </a:cubicBezTo>
                    <a:cubicBezTo>
                      <a:pt x="2093" y="13290"/>
                      <a:pt x="2176" y="13300"/>
                      <a:pt x="2258" y="13300"/>
                    </a:cubicBezTo>
                    <a:cubicBezTo>
                      <a:pt x="3180" y="13300"/>
                      <a:pt x="3905" y="12056"/>
                      <a:pt x="4394" y="11426"/>
                    </a:cubicBezTo>
                    <a:cubicBezTo>
                      <a:pt x="5724" y="9712"/>
                      <a:pt x="6692" y="7707"/>
                      <a:pt x="7763" y="5786"/>
                    </a:cubicBezTo>
                    <a:cubicBezTo>
                      <a:pt x="8365" y="4704"/>
                      <a:pt x="9662" y="2769"/>
                      <a:pt x="8930" y="1282"/>
                    </a:cubicBezTo>
                    <a:cubicBezTo>
                      <a:pt x="8504" y="420"/>
                      <a:pt x="7861" y="1"/>
                      <a:pt x="71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a:extLst>
                  <a:ext uri="{FF2B5EF4-FFF2-40B4-BE49-F238E27FC236}">
                    <a16:creationId xmlns:a16="http://schemas.microsoft.com/office/drawing/2014/main" id="{817683F4-12B9-2A7B-5D45-48C9B97686BF}"/>
                  </a:ext>
                </a:extLst>
              </p:cNvPr>
              <p:cNvSpPr/>
              <p:nvPr/>
            </p:nvSpPr>
            <p:spPr>
              <a:xfrm>
                <a:off x="6190302" y="3954631"/>
                <a:ext cx="198377" cy="273750"/>
              </a:xfrm>
              <a:custGeom>
                <a:avLst/>
                <a:gdLst/>
                <a:ahLst/>
                <a:cxnLst/>
                <a:rect l="l" t="t" r="r" b="b"/>
                <a:pathLst>
                  <a:path w="10075" h="13903" extrusionOk="0">
                    <a:moveTo>
                      <a:pt x="7286" y="601"/>
                    </a:moveTo>
                    <a:cubicBezTo>
                      <a:pt x="7330" y="601"/>
                      <a:pt x="7373" y="603"/>
                      <a:pt x="7417" y="606"/>
                    </a:cubicBezTo>
                    <a:cubicBezTo>
                      <a:pt x="7992" y="655"/>
                      <a:pt x="8472" y="1038"/>
                      <a:pt x="8806" y="1716"/>
                    </a:cubicBezTo>
                    <a:cubicBezTo>
                      <a:pt x="9393" y="2907"/>
                      <a:pt x="8467" y="4514"/>
                      <a:pt x="7854" y="5578"/>
                    </a:cubicBezTo>
                    <a:cubicBezTo>
                      <a:pt x="7779" y="5707"/>
                      <a:pt x="7709" y="5828"/>
                      <a:pt x="7647" y="5940"/>
                    </a:cubicBezTo>
                    <a:cubicBezTo>
                      <a:pt x="7410" y="6366"/>
                      <a:pt x="7178" y="6796"/>
                      <a:pt x="6946" y="7226"/>
                    </a:cubicBezTo>
                    <a:cubicBezTo>
                      <a:pt x="6149" y="8701"/>
                      <a:pt x="5325" y="10227"/>
                      <a:pt x="4304" y="11543"/>
                    </a:cubicBezTo>
                    <a:cubicBezTo>
                      <a:pt x="4225" y="11645"/>
                      <a:pt x="4138" y="11763"/>
                      <a:pt x="4047" y="11890"/>
                    </a:cubicBezTo>
                    <a:cubicBezTo>
                      <a:pt x="3610" y="12494"/>
                      <a:pt x="3025" y="13299"/>
                      <a:pt x="2397" y="13299"/>
                    </a:cubicBezTo>
                    <a:cubicBezTo>
                      <a:pt x="2340" y="13299"/>
                      <a:pt x="2283" y="13293"/>
                      <a:pt x="2226" y="13279"/>
                    </a:cubicBezTo>
                    <a:cubicBezTo>
                      <a:pt x="1639" y="13134"/>
                      <a:pt x="1236" y="12861"/>
                      <a:pt x="992" y="12446"/>
                    </a:cubicBezTo>
                    <a:cubicBezTo>
                      <a:pt x="634" y="11835"/>
                      <a:pt x="625" y="10904"/>
                      <a:pt x="964" y="9677"/>
                    </a:cubicBezTo>
                    <a:cubicBezTo>
                      <a:pt x="1769" y="6773"/>
                      <a:pt x="4278" y="3152"/>
                      <a:pt x="5028" y="2112"/>
                    </a:cubicBezTo>
                    <a:cubicBezTo>
                      <a:pt x="5723" y="1146"/>
                      <a:pt x="6537" y="601"/>
                      <a:pt x="7286" y="601"/>
                    </a:cubicBezTo>
                    <a:close/>
                    <a:moveTo>
                      <a:pt x="7294" y="1"/>
                    </a:moveTo>
                    <a:cubicBezTo>
                      <a:pt x="6346" y="1"/>
                      <a:pt x="5353" y="632"/>
                      <a:pt x="4540" y="1761"/>
                    </a:cubicBezTo>
                    <a:cubicBezTo>
                      <a:pt x="3775" y="2821"/>
                      <a:pt x="1218" y="6516"/>
                      <a:pt x="386" y="9517"/>
                    </a:cubicBezTo>
                    <a:cubicBezTo>
                      <a:pt x="0" y="10905"/>
                      <a:pt x="30" y="11992"/>
                      <a:pt x="473" y="12749"/>
                    </a:cubicBezTo>
                    <a:cubicBezTo>
                      <a:pt x="798" y="13305"/>
                      <a:pt x="1340" y="13679"/>
                      <a:pt x="2082" y="13862"/>
                    </a:cubicBezTo>
                    <a:cubicBezTo>
                      <a:pt x="2188" y="13888"/>
                      <a:pt x="2297" y="13902"/>
                      <a:pt x="2406" y="13902"/>
                    </a:cubicBezTo>
                    <a:cubicBezTo>
                      <a:pt x="3334" y="13902"/>
                      <a:pt x="4046" y="12917"/>
                      <a:pt x="4534" y="12242"/>
                    </a:cubicBezTo>
                    <a:cubicBezTo>
                      <a:pt x="4622" y="12122"/>
                      <a:pt x="4703" y="12009"/>
                      <a:pt x="4779" y="11912"/>
                    </a:cubicBezTo>
                    <a:cubicBezTo>
                      <a:pt x="5830" y="10556"/>
                      <a:pt x="6666" y="9008"/>
                      <a:pt x="7475" y="7512"/>
                    </a:cubicBezTo>
                    <a:cubicBezTo>
                      <a:pt x="7705" y="7084"/>
                      <a:pt x="7936" y="6656"/>
                      <a:pt x="8172" y="6232"/>
                    </a:cubicBezTo>
                    <a:lnTo>
                      <a:pt x="8375" y="5878"/>
                    </a:lnTo>
                    <a:cubicBezTo>
                      <a:pt x="9052" y="4704"/>
                      <a:pt x="10075" y="2929"/>
                      <a:pt x="9346" y="1451"/>
                    </a:cubicBezTo>
                    <a:cubicBezTo>
                      <a:pt x="8919" y="586"/>
                      <a:pt x="8253" y="73"/>
                      <a:pt x="7466" y="8"/>
                    </a:cubicBezTo>
                    <a:cubicBezTo>
                      <a:pt x="7409" y="3"/>
                      <a:pt x="7352" y="1"/>
                      <a:pt x="729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a:extLst>
                  <a:ext uri="{FF2B5EF4-FFF2-40B4-BE49-F238E27FC236}">
                    <a16:creationId xmlns:a16="http://schemas.microsoft.com/office/drawing/2014/main" id="{3FA7B573-D685-5942-3B81-CE484FAE0BF3}"/>
                  </a:ext>
                </a:extLst>
              </p:cNvPr>
              <p:cNvSpPr/>
              <p:nvPr/>
            </p:nvSpPr>
            <p:spPr>
              <a:xfrm>
                <a:off x="6089568" y="3937697"/>
                <a:ext cx="190264" cy="261897"/>
              </a:xfrm>
              <a:custGeom>
                <a:avLst/>
                <a:gdLst/>
                <a:ahLst/>
                <a:cxnLst/>
                <a:rect l="l" t="t" r="r" b="b"/>
                <a:pathLst>
                  <a:path w="9663" h="13301" extrusionOk="0">
                    <a:moveTo>
                      <a:pt x="7147" y="0"/>
                    </a:moveTo>
                    <a:cubicBezTo>
                      <a:pt x="6326" y="0"/>
                      <a:pt x="5413" y="556"/>
                      <a:pt x="4636" y="1635"/>
                    </a:cubicBezTo>
                    <a:cubicBezTo>
                      <a:pt x="4049" y="2451"/>
                      <a:pt x="1376" y="6238"/>
                      <a:pt x="528" y="9295"/>
                    </a:cubicBezTo>
                    <a:cubicBezTo>
                      <a:pt x="0" y="11198"/>
                      <a:pt x="179" y="12819"/>
                      <a:pt x="2006" y="13270"/>
                    </a:cubicBezTo>
                    <a:cubicBezTo>
                      <a:pt x="2091" y="13290"/>
                      <a:pt x="2175" y="13300"/>
                      <a:pt x="2257" y="13300"/>
                    </a:cubicBezTo>
                    <a:cubicBezTo>
                      <a:pt x="3180" y="13300"/>
                      <a:pt x="3905" y="12055"/>
                      <a:pt x="4394" y="11425"/>
                    </a:cubicBezTo>
                    <a:cubicBezTo>
                      <a:pt x="5723" y="9713"/>
                      <a:pt x="6691" y="7708"/>
                      <a:pt x="7763" y="5785"/>
                    </a:cubicBezTo>
                    <a:cubicBezTo>
                      <a:pt x="8365" y="4704"/>
                      <a:pt x="9662" y="2769"/>
                      <a:pt x="8928" y="1281"/>
                    </a:cubicBezTo>
                    <a:cubicBezTo>
                      <a:pt x="8503" y="420"/>
                      <a:pt x="7860" y="0"/>
                      <a:pt x="7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2">
                <a:extLst>
                  <a:ext uri="{FF2B5EF4-FFF2-40B4-BE49-F238E27FC236}">
                    <a16:creationId xmlns:a16="http://schemas.microsoft.com/office/drawing/2014/main" id="{ABEFFB8B-271C-C763-395F-8DB777AC58D0}"/>
                  </a:ext>
                </a:extLst>
              </p:cNvPr>
              <p:cNvSpPr/>
              <p:nvPr/>
            </p:nvSpPr>
            <p:spPr>
              <a:xfrm>
                <a:off x="6086674" y="3931790"/>
                <a:ext cx="198357" cy="273730"/>
              </a:xfrm>
              <a:custGeom>
                <a:avLst/>
                <a:gdLst/>
                <a:ahLst/>
                <a:cxnLst/>
                <a:rect l="l" t="t" r="r" b="b"/>
                <a:pathLst>
                  <a:path w="10074" h="13902" extrusionOk="0">
                    <a:moveTo>
                      <a:pt x="7284" y="600"/>
                    </a:moveTo>
                    <a:cubicBezTo>
                      <a:pt x="7328" y="600"/>
                      <a:pt x="7373" y="602"/>
                      <a:pt x="7417" y="606"/>
                    </a:cubicBezTo>
                    <a:cubicBezTo>
                      <a:pt x="7992" y="654"/>
                      <a:pt x="8472" y="1037"/>
                      <a:pt x="8806" y="1715"/>
                    </a:cubicBezTo>
                    <a:cubicBezTo>
                      <a:pt x="9393" y="2906"/>
                      <a:pt x="8467" y="4514"/>
                      <a:pt x="7854" y="5577"/>
                    </a:cubicBezTo>
                    <a:cubicBezTo>
                      <a:pt x="7779" y="5706"/>
                      <a:pt x="7709" y="5827"/>
                      <a:pt x="7647" y="5940"/>
                    </a:cubicBezTo>
                    <a:cubicBezTo>
                      <a:pt x="7409" y="6366"/>
                      <a:pt x="7177" y="6796"/>
                      <a:pt x="6945" y="7226"/>
                    </a:cubicBezTo>
                    <a:cubicBezTo>
                      <a:pt x="6148" y="8701"/>
                      <a:pt x="5324" y="10226"/>
                      <a:pt x="4304" y="11542"/>
                    </a:cubicBezTo>
                    <a:cubicBezTo>
                      <a:pt x="4225" y="11644"/>
                      <a:pt x="4138" y="11763"/>
                      <a:pt x="4047" y="11890"/>
                    </a:cubicBezTo>
                    <a:cubicBezTo>
                      <a:pt x="3611" y="12493"/>
                      <a:pt x="3028" y="13299"/>
                      <a:pt x="2398" y="13299"/>
                    </a:cubicBezTo>
                    <a:cubicBezTo>
                      <a:pt x="2341" y="13299"/>
                      <a:pt x="2283" y="13292"/>
                      <a:pt x="2226" y="13278"/>
                    </a:cubicBezTo>
                    <a:cubicBezTo>
                      <a:pt x="1639" y="13135"/>
                      <a:pt x="1235" y="12862"/>
                      <a:pt x="991" y="12446"/>
                    </a:cubicBezTo>
                    <a:cubicBezTo>
                      <a:pt x="633" y="11834"/>
                      <a:pt x="624" y="10903"/>
                      <a:pt x="964" y="9676"/>
                    </a:cubicBezTo>
                    <a:cubicBezTo>
                      <a:pt x="1769" y="6772"/>
                      <a:pt x="4278" y="3151"/>
                      <a:pt x="5027" y="2111"/>
                    </a:cubicBezTo>
                    <a:cubicBezTo>
                      <a:pt x="5722" y="1147"/>
                      <a:pt x="6531" y="600"/>
                      <a:pt x="7284" y="600"/>
                    </a:cubicBezTo>
                    <a:close/>
                    <a:moveTo>
                      <a:pt x="7283" y="0"/>
                    </a:moveTo>
                    <a:cubicBezTo>
                      <a:pt x="6342" y="0"/>
                      <a:pt x="5349" y="636"/>
                      <a:pt x="4540" y="1761"/>
                    </a:cubicBezTo>
                    <a:cubicBezTo>
                      <a:pt x="3775" y="2821"/>
                      <a:pt x="1217" y="6516"/>
                      <a:pt x="386" y="9516"/>
                    </a:cubicBezTo>
                    <a:cubicBezTo>
                      <a:pt x="0" y="10904"/>
                      <a:pt x="30" y="11992"/>
                      <a:pt x="473" y="12749"/>
                    </a:cubicBezTo>
                    <a:cubicBezTo>
                      <a:pt x="798" y="13305"/>
                      <a:pt x="1340" y="13680"/>
                      <a:pt x="2082" y="13861"/>
                    </a:cubicBezTo>
                    <a:cubicBezTo>
                      <a:pt x="2188" y="13887"/>
                      <a:pt x="2297" y="13902"/>
                      <a:pt x="2406" y="13902"/>
                    </a:cubicBezTo>
                    <a:cubicBezTo>
                      <a:pt x="3333" y="13902"/>
                      <a:pt x="4046" y="12916"/>
                      <a:pt x="4534" y="12243"/>
                    </a:cubicBezTo>
                    <a:cubicBezTo>
                      <a:pt x="4622" y="12122"/>
                      <a:pt x="4703" y="12009"/>
                      <a:pt x="4778" y="11911"/>
                    </a:cubicBezTo>
                    <a:cubicBezTo>
                      <a:pt x="5829" y="10557"/>
                      <a:pt x="6665" y="9010"/>
                      <a:pt x="7473" y="7512"/>
                    </a:cubicBezTo>
                    <a:cubicBezTo>
                      <a:pt x="7705" y="7084"/>
                      <a:pt x="7935" y="6657"/>
                      <a:pt x="8172" y="6233"/>
                    </a:cubicBezTo>
                    <a:lnTo>
                      <a:pt x="8375" y="5877"/>
                    </a:lnTo>
                    <a:cubicBezTo>
                      <a:pt x="9052" y="4702"/>
                      <a:pt x="10074" y="2928"/>
                      <a:pt x="9346" y="1449"/>
                    </a:cubicBezTo>
                    <a:cubicBezTo>
                      <a:pt x="8919" y="584"/>
                      <a:pt x="8251" y="72"/>
                      <a:pt x="7466" y="8"/>
                    </a:cubicBezTo>
                    <a:cubicBezTo>
                      <a:pt x="7405" y="3"/>
                      <a:pt x="7344" y="0"/>
                      <a:pt x="728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2">
                <a:extLst>
                  <a:ext uri="{FF2B5EF4-FFF2-40B4-BE49-F238E27FC236}">
                    <a16:creationId xmlns:a16="http://schemas.microsoft.com/office/drawing/2014/main" id="{2DE40092-4804-7730-1F93-F8056A265408}"/>
                  </a:ext>
                </a:extLst>
              </p:cNvPr>
              <p:cNvSpPr/>
              <p:nvPr/>
            </p:nvSpPr>
            <p:spPr>
              <a:xfrm>
                <a:off x="4933785" y="3759444"/>
                <a:ext cx="1341007" cy="970638"/>
              </a:xfrm>
              <a:custGeom>
                <a:avLst/>
                <a:gdLst/>
                <a:ahLst/>
                <a:cxnLst/>
                <a:rect l="l" t="t" r="r" b="b"/>
                <a:pathLst>
                  <a:path w="68106" h="49296" extrusionOk="0">
                    <a:moveTo>
                      <a:pt x="0" y="0"/>
                    </a:moveTo>
                    <a:lnTo>
                      <a:pt x="10704" y="29265"/>
                    </a:lnTo>
                    <a:lnTo>
                      <a:pt x="68105" y="49295"/>
                    </a:lnTo>
                    <a:lnTo>
                      <a:pt x="64816" y="21342"/>
                    </a:lnTo>
                    <a:lnTo>
                      <a:pt x="0"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a:extLst>
                  <a:ext uri="{FF2B5EF4-FFF2-40B4-BE49-F238E27FC236}">
                    <a16:creationId xmlns:a16="http://schemas.microsoft.com/office/drawing/2014/main" id="{8DDC4A08-83DD-9231-E7C9-3B73A101DCAE}"/>
                  </a:ext>
                </a:extLst>
              </p:cNvPr>
              <p:cNvSpPr/>
              <p:nvPr/>
            </p:nvSpPr>
            <p:spPr>
              <a:xfrm>
                <a:off x="4927444" y="3753517"/>
                <a:ext cx="1353609" cy="982492"/>
              </a:xfrm>
              <a:custGeom>
                <a:avLst/>
                <a:gdLst/>
                <a:ahLst/>
                <a:cxnLst/>
                <a:rect l="l" t="t" r="r" b="b"/>
                <a:pathLst>
                  <a:path w="68746" h="49898" extrusionOk="0">
                    <a:moveTo>
                      <a:pt x="818" y="780"/>
                    </a:moveTo>
                    <a:lnTo>
                      <a:pt x="64862" y="21868"/>
                    </a:lnTo>
                    <a:lnTo>
                      <a:pt x="68073" y="49154"/>
                    </a:lnTo>
                    <a:lnTo>
                      <a:pt x="11260" y="29329"/>
                    </a:lnTo>
                    <a:lnTo>
                      <a:pt x="818" y="780"/>
                    </a:lnTo>
                    <a:close/>
                    <a:moveTo>
                      <a:pt x="320" y="1"/>
                    </a:moveTo>
                    <a:cubicBezTo>
                      <a:pt x="240" y="1"/>
                      <a:pt x="163" y="33"/>
                      <a:pt x="106" y="93"/>
                    </a:cubicBezTo>
                    <a:cubicBezTo>
                      <a:pt x="27" y="176"/>
                      <a:pt x="1" y="297"/>
                      <a:pt x="40" y="404"/>
                    </a:cubicBezTo>
                    <a:lnTo>
                      <a:pt x="10744" y="29670"/>
                    </a:lnTo>
                    <a:cubicBezTo>
                      <a:pt x="10775" y="29754"/>
                      <a:pt x="10842" y="29821"/>
                      <a:pt x="10928" y="29849"/>
                    </a:cubicBezTo>
                    <a:lnTo>
                      <a:pt x="68327" y="49881"/>
                    </a:lnTo>
                    <a:cubicBezTo>
                      <a:pt x="68359" y="49891"/>
                      <a:pt x="68393" y="49897"/>
                      <a:pt x="68427" y="49897"/>
                    </a:cubicBezTo>
                    <a:cubicBezTo>
                      <a:pt x="68607" y="49897"/>
                      <a:pt x="68746" y="49740"/>
                      <a:pt x="68726" y="49562"/>
                    </a:cubicBezTo>
                    <a:lnTo>
                      <a:pt x="65437" y="21609"/>
                    </a:lnTo>
                    <a:cubicBezTo>
                      <a:pt x="65424" y="21493"/>
                      <a:pt x="65343" y="21394"/>
                      <a:pt x="65233" y="21359"/>
                    </a:cubicBezTo>
                    <a:lnTo>
                      <a:pt x="417" y="17"/>
                    </a:lnTo>
                    <a:cubicBezTo>
                      <a:pt x="385" y="6"/>
                      <a:pt x="352" y="1"/>
                      <a:pt x="32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 name="Google Shape;421;p32">
              <a:extLst>
                <a:ext uri="{FF2B5EF4-FFF2-40B4-BE49-F238E27FC236}">
                  <a16:creationId xmlns:a16="http://schemas.microsoft.com/office/drawing/2014/main" id="{7FD6A6BE-FA9C-CFC7-8829-94EB0FAA690C}"/>
                </a:ext>
              </a:extLst>
            </p:cNvPr>
            <p:cNvGrpSpPr/>
            <p:nvPr/>
          </p:nvGrpSpPr>
          <p:grpSpPr>
            <a:xfrm>
              <a:off x="4866130" y="1140950"/>
              <a:ext cx="3577378" cy="3177375"/>
              <a:chOff x="4866130" y="1140950"/>
              <a:chExt cx="3577378" cy="3177375"/>
            </a:xfrm>
          </p:grpSpPr>
          <p:grpSp>
            <p:nvGrpSpPr>
              <p:cNvPr id="422" name="Google Shape;422;p32">
                <a:extLst>
                  <a:ext uri="{FF2B5EF4-FFF2-40B4-BE49-F238E27FC236}">
                    <a16:creationId xmlns:a16="http://schemas.microsoft.com/office/drawing/2014/main" id="{8120D43C-CA49-A719-448C-E165D61A198B}"/>
                  </a:ext>
                </a:extLst>
              </p:cNvPr>
              <p:cNvGrpSpPr/>
              <p:nvPr/>
            </p:nvGrpSpPr>
            <p:grpSpPr>
              <a:xfrm>
                <a:off x="7218455" y="3425403"/>
                <a:ext cx="627776" cy="773482"/>
                <a:chOff x="7218455" y="3425403"/>
                <a:chExt cx="627776" cy="773482"/>
              </a:xfrm>
            </p:grpSpPr>
            <p:sp>
              <p:nvSpPr>
                <p:cNvPr id="423" name="Google Shape;423;p32">
                  <a:extLst>
                    <a:ext uri="{FF2B5EF4-FFF2-40B4-BE49-F238E27FC236}">
                      <a16:creationId xmlns:a16="http://schemas.microsoft.com/office/drawing/2014/main" id="{4BE8BFE3-AF01-9505-C77A-5AE8C17882BE}"/>
                    </a:ext>
                  </a:extLst>
                </p:cNvPr>
                <p:cNvSpPr/>
                <p:nvPr/>
              </p:nvSpPr>
              <p:spPr>
                <a:xfrm>
                  <a:off x="7474976" y="3425403"/>
                  <a:ext cx="371255" cy="11873"/>
                </a:xfrm>
                <a:custGeom>
                  <a:avLst/>
                  <a:gdLst/>
                  <a:ahLst/>
                  <a:cxnLst/>
                  <a:rect l="l" t="t" r="r" b="b"/>
                  <a:pathLst>
                    <a:path w="18855" h="603" extrusionOk="0">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a:extLst>
                    <a:ext uri="{FF2B5EF4-FFF2-40B4-BE49-F238E27FC236}">
                      <a16:creationId xmlns:a16="http://schemas.microsoft.com/office/drawing/2014/main" id="{12E324FC-E183-E3EF-665E-401175BE0360}"/>
                    </a:ext>
                  </a:extLst>
                </p:cNvPr>
                <p:cNvSpPr/>
                <p:nvPr/>
              </p:nvSpPr>
              <p:spPr>
                <a:xfrm>
                  <a:off x="7218455" y="3425403"/>
                  <a:ext cx="137279" cy="11873"/>
                </a:xfrm>
                <a:custGeom>
                  <a:avLst/>
                  <a:gdLst/>
                  <a:ahLst/>
                  <a:cxnLst/>
                  <a:rect l="l" t="t" r="r" b="b"/>
                  <a:pathLst>
                    <a:path w="6972" h="603" extrusionOk="0">
                      <a:moveTo>
                        <a:pt x="301" y="1"/>
                      </a:moveTo>
                      <a:cubicBezTo>
                        <a:pt x="136" y="1"/>
                        <a:pt x="1" y="135"/>
                        <a:pt x="1" y="302"/>
                      </a:cubicBezTo>
                      <a:cubicBezTo>
                        <a:pt x="1" y="468"/>
                        <a:pt x="136" y="602"/>
                        <a:pt x="301" y="602"/>
                      </a:cubicBezTo>
                      <a:cubicBezTo>
                        <a:pt x="303" y="602"/>
                        <a:pt x="306" y="602"/>
                        <a:pt x="308" y="602"/>
                      </a:cubicBezTo>
                      <a:lnTo>
                        <a:pt x="6677" y="602"/>
                      </a:lnTo>
                      <a:cubicBezTo>
                        <a:pt x="6841" y="599"/>
                        <a:pt x="6971" y="465"/>
                        <a:pt x="6971" y="302"/>
                      </a:cubicBezTo>
                      <a:cubicBezTo>
                        <a:pt x="6971" y="139"/>
                        <a:pt x="6841" y="5"/>
                        <a:pt x="6677"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a:extLst>
                    <a:ext uri="{FF2B5EF4-FFF2-40B4-BE49-F238E27FC236}">
                      <a16:creationId xmlns:a16="http://schemas.microsoft.com/office/drawing/2014/main" id="{3B5784C3-1D10-F7E6-D02D-25E325C58196}"/>
                    </a:ext>
                  </a:extLst>
                </p:cNvPr>
                <p:cNvSpPr/>
                <p:nvPr/>
              </p:nvSpPr>
              <p:spPr>
                <a:xfrm>
                  <a:off x="7771389" y="3490912"/>
                  <a:ext cx="74842" cy="11873"/>
                </a:xfrm>
                <a:custGeom>
                  <a:avLst/>
                  <a:gdLst/>
                  <a:ahLst/>
                  <a:cxnLst/>
                  <a:rect l="l" t="t" r="r" b="b"/>
                  <a:pathLst>
                    <a:path w="3801" h="603" extrusionOk="0">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a:extLst>
                    <a:ext uri="{FF2B5EF4-FFF2-40B4-BE49-F238E27FC236}">
                      <a16:creationId xmlns:a16="http://schemas.microsoft.com/office/drawing/2014/main" id="{7AD58757-93A5-86E7-57C7-921E718F67E1}"/>
                    </a:ext>
                  </a:extLst>
                </p:cNvPr>
                <p:cNvSpPr/>
                <p:nvPr/>
              </p:nvSpPr>
              <p:spPr>
                <a:xfrm>
                  <a:off x="7594672" y="3490912"/>
                  <a:ext cx="137535" cy="11873"/>
                </a:xfrm>
                <a:custGeom>
                  <a:avLst/>
                  <a:gdLst/>
                  <a:ahLst/>
                  <a:cxnLst/>
                  <a:rect l="l" t="t" r="r" b="b"/>
                  <a:pathLst>
                    <a:path w="6985" h="603" extrusionOk="0">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2">
                  <a:extLst>
                    <a:ext uri="{FF2B5EF4-FFF2-40B4-BE49-F238E27FC236}">
                      <a16:creationId xmlns:a16="http://schemas.microsoft.com/office/drawing/2014/main" id="{0BF7318B-44DA-CF9B-5662-D8A4D0C3C9F9}"/>
                    </a:ext>
                  </a:extLst>
                </p:cNvPr>
                <p:cNvSpPr/>
                <p:nvPr/>
              </p:nvSpPr>
              <p:spPr>
                <a:xfrm>
                  <a:off x="7218455" y="3490912"/>
                  <a:ext cx="302576" cy="11873"/>
                </a:xfrm>
                <a:custGeom>
                  <a:avLst/>
                  <a:gdLst/>
                  <a:ahLst/>
                  <a:cxnLst/>
                  <a:rect l="l" t="t" r="r" b="b"/>
                  <a:pathLst>
                    <a:path w="15367" h="603" extrusionOk="0">
                      <a:moveTo>
                        <a:pt x="301" y="1"/>
                      </a:moveTo>
                      <a:cubicBezTo>
                        <a:pt x="136" y="1"/>
                        <a:pt x="1" y="135"/>
                        <a:pt x="1" y="301"/>
                      </a:cubicBezTo>
                      <a:cubicBezTo>
                        <a:pt x="1" y="468"/>
                        <a:pt x="136" y="602"/>
                        <a:pt x="301" y="602"/>
                      </a:cubicBezTo>
                      <a:cubicBezTo>
                        <a:pt x="303" y="602"/>
                        <a:pt x="306" y="602"/>
                        <a:pt x="308" y="602"/>
                      </a:cubicBezTo>
                      <a:lnTo>
                        <a:pt x="15073" y="602"/>
                      </a:lnTo>
                      <a:cubicBezTo>
                        <a:pt x="15236" y="599"/>
                        <a:pt x="15367" y="465"/>
                        <a:pt x="15367" y="301"/>
                      </a:cubicBezTo>
                      <a:cubicBezTo>
                        <a:pt x="15367" y="138"/>
                        <a:pt x="15236" y="5"/>
                        <a:pt x="15073"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2">
                  <a:extLst>
                    <a:ext uri="{FF2B5EF4-FFF2-40B4-BE49-F238E27FC236}">
                      <a16:creationId xmlns:a16="http://schemas.microsoft.com/office/drawing/2014/main" id="{81D0FB41-93F7-2705-C0E7-7350D0F7ED9D}"/>
                    </a:ext>
                  </a:extLst>
                </p:cNvPr>
                <p:cNvSpPr/>
                <p:nvPr/>
              </p:nvSpPr>
              <p:spPr>
                <a:xfrm>
                  <a:off x="7514868" y="3556420"/>
                  <a:ext cx="331363" cy="11873"/>
                </a:xfrm>
                <a:custGeom>
                  <a:avLst/>
                  <a:gdLst/>
                  <a:ahLst/>
                  <a:cxnLst/>
                  <a:rect l="l" t="t" r="r" b="b"/>
                  <a:pathLst>
                    <a:path w="16829" h="603" extrusionOk="0">
                      <a:moveTo>
                        <a:pt x="300" y="1"/>
                      </a:moveTo>
                      <a:cubicBezTo>
                        <a:pt x="135" y="1"/>
                        <a:pt x="1" y="135"/>
                        <a:pt x="1" y="301"/>
                      </a:cubicBezTo>
                      <a:cubicBezTo>
                        <a:pt x="1" y="467"/>
                        <a:pt x="136" y="602"/>
                        <a:pt x="303" y="602"/>
                      </a:cubicBezTo>
                      <a:cubicBezTo>
                        <a:pt x="305" y="602"/>
                        <a:pt x="307" y="602"/>
                        <a:pt x="309" y="602"/>
                      </a:cubicBezTo>
                      <a:lnTo>
                        <a:pt x="16522" y="602"/>
                      </a:lnTo>
                      <a:cubicBezTo>
                        <a:pt x="16524" y="602"/>
                        <a:pt x="16526" y="602"/>
                        <a:pt x="16528" y="602"/>
                      </a:cubicBezTo>
                      <a:cubicBezTo>
                        <a:pt x="16694" y="602"/>
                        <a:pt x="16829" y="467"/>
                        <a:pt x="16829" y="301"/>
                      </a:cubicBezTo>
                      <a:cubicBezTo>
                        <a:pt x="16829" y="135"/>
                        <a:pt x="16695" y="1"/>
                        <a:pt x="16530" y="1"/>
                      </a:cubicBezTo>
                      <a:cubicBezTo>
                        <a:pt x="16527" y="1"/>
                        <a:pt x="16524" y="1"/>
                        <a:pt x="16522" y="1"/>
                      </a:cubicBezTo>
                      <a:lnTo>
                        <a:pt x="309" y="1"/>
                      </a:lnTo>
                      <a:cubicBezTo>
                        <a:pt x="306" y="1"/>
                        <a:pt x="303" y="1"/>
                        <a:pt x="30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2">
                  <a:extLst>
                    <a:ext uri="{FF2B5EF4-FFF2-40B4-BE49-F238E27FC236}">
                      <a16:creationId xmlns:a16="http://schemas.microsoft.com/office/drawing/2014/main" id="{F3025A85-C786-26FD-345D-95ED478DDC19}"/>
                    </a:ext>
                  </a:extLst>
                </p:cNvPr>
                <p:cNvSpPr/>
                <p:nvPr/>
              </p:nvSpPr>
              <p:spPr>
                <a:xfrm>
                  <a:off x="7218455" y="3556420"/>
                  <a:ext cx="239864" cy="11873"/>
                </a:xfrm>
                <a:custGeom>
                  <a:avLst/>
                  <a:gdLst/>
                  <a:ahLst/>
                  <a:cxnLst/>
                  <a:rect l="l" t="t" r="r" b="b"/>
                  <a:pathLst>
                    <a:path w="12182" h="603" extrusionOk="0">
                      <a:moveTo>
                        <a:pt x="299" y="1"/>
                      </a:moveTo>
                      <a:cubicBezTo>
                        <a:pt x="135" y="1"/>
                        <a:pt x="1" y="135"/>
                        <a:pt x="1" y="301"/>
                      </a:cubicBezTo>
                      <a:cubicBezTo>
                        <a:pt x="1" y="467"/>
                        <a:pt x="136" y="602"/>
                        <a:pt x="301" y="602"/>
                      </a:cubicBezTo>
                      <a:cubicBezTo>
                        <a:pt x="303" y="602"/>
                        <a:pt x="306" y="602"/>
                        <a:pt x="308" y="602"/>
                      </a:cubicBezTo>
                      <a:lnTo>
                        <a:pt x="11888" y="602"/>
                      </a:lnTo>
                      <a:cubicBezTo>
                        <a:pt x="12052" y="597"/>
                        <a:pt x="12182" y="464"/>
                        <a:pt x="12182" y="301"/>
                      </a:cubicBezTo>
                      <a:cubicBezTo>
                        <a:pt x="12182" y="137"/>
                        <a:pt x="12052" y="4"/>
                        <a:pt x="11888" y="1"/>
                      </a:cubicBezTo>
                      <a:lnTo>
                        <a:pt x="308"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2">
                  <a:extLst>
                    <a:ext uri="{FF2B5EF4-FFF2-40B4-BE49-F238E27FC236}">
                      <a16:creationId xmlns:a16="http://schemas.microsoft.com/office/drawing/2014/main" id="{AAA00672-B6F6-133C-DB05-701FCCF29F77}"/>
                    </a:ext>
                  </a:extLst>
                </p:cNvPr>
                <p:cNvSpPr/>
                <p:nvPr/>
              </p:nvSpPr>
              <p:spPr>
                <a:xfrm>
                  <a:off x="7697434" y="3621909"/>
                  <a:ext cx="148660" cy="11853"/>
                </a:xfrm>
                <a:custGeom>
                  <a:avLst/>
                  <a:gdLst/>
                  <a:ahLst/>
                  <a:cxnLst/>
                  <a:rect l="l" t="t" r="r" b="b"/>
                  <a:pathLst>
                    <a:path w="7550" h="602" extrusionOk="0">
                      <a:moveTo>
                        <a:pt x="301" y="1"/>
                      </a:moveTo>
                      <a:cubicBezTo>
                        <a:pt x="135" y="1"/>
                        <a:pt x="1" y="135"/>
                        <a:pt x="1" y="301"/>
                      </a:cubicBezTo>
                      <a:cubicBezTo>
                        <a:pt x="1" y="467"/>
                        <a:pt x="135" y="602"/>
                        <a:pt x="301" y="602"/>
                      </a:cubicBezTo>
                      <a:lnTo>
                        <a:pt x="7250" y="602"/>
                      </a:lnTo>
                      <a:cubicBezTo>
                        <a:pt x="7416" y="602"/>
                        <a:pt x="7550" y="467"/>
                        <a:pt x="7550" y="301"/>
                      </a:cubicBezTo>
                      <a:cubicBezTo>
                        <a:pt x="7550" y="135"/>
                        <a:pt x="7416" y="1"/>
                        <a:pt x="725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2">
                  <a:extLst>
                    <a:ext uri="{FF2B5EF4-FFF2-40B4-BE49-F238E27FC236}">
                      <a16:creationId xmlns:a16="http://schemas.microsoft.com/office/drawing/2014/main" id="{7FF07228-D2BF-5D62-55AC-8284784B06FC}"/>
                    </a:ext>
                  </a:extLst>
                </p:cNvPr>
                <p:cNvSpPr/>
                <p:nvPr/>
              </p:nvSpPr>
              <p:spPr>
                <a:xfrm>
                  <a:off x="7355399" y="3621909"/>
                  <a:ext cx="296886" cy="11853"/>
                </a:xfrm>
                <a:custGeom>
                  <a:avLst/>
                  <a:gdLst/>
                  <a:ahLst/>
                  <a:cxnLst/>
                  <a:rect l="l" t="t" r="r" b="b"/>
                  <a:pathLst>
                    <a:path w="15078" h="602" extrusionOk="0">
                      <a:moveTo>
                        <a:pt x="301" y="1"/>
                      </a:moveTo>
                      <a:cubicBezTo>
                        <a:pt x="135" y="1"/>
                        <a:pt x="1" y="135"/>
                        <a:pt x="1" y="301"/>
                      </a:cubicBezTo>
                      <a:cubicBezTo>
                        <a:pt x="1" y="467"/>
                        <a:pt x="135" y="602"/>
                        <a:pt x="301" y="602"/>
                      </a:cubicBezTo>
                      <a:lnTo>
                        <a:pt x="14777" y="602"/>
                      </a:lnTo>
                      <a:cubicBezTo>
                        <a:pt x="14943" y="602"/>
                        <a:pt x="15077" y="467"/>
                        <a:pt x="15077" y="301"/>
                      </a:cubicBezTo>
                      <a:cubicBezTo>
                        <a:pt x="15077" y="135"/>
                        <a:pt x="14943" y="1"/>
                        <a:pt x="1477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2">
                  <a:extLst>
                    <a:ext uri="{FF2B5EF4-FFF2-40B4-BE49-F238E27FC236}">
                      <a16:creationId xmlns:a16="http://schemas.microsoft.com/office/drawing/2014/main" id="{246F4655-FDF8-F863-C42E-E307794F788E}"/>
                    </a:ext>
                  </a:extLst>
                </p:cNvPr>
                <p:cNvSpPr/>
                <p:nvPr/>
              </p:nvSpPr>
              <p:spPr>
                <a:xfrm>
                  <a:off x="7218593" y="3621909"/>
                  <a:ext cx="85967" cy="11853"/>
                </a:xfrm>
                <a:custGeom>
                  <a:avLst/>
                  <a:gdLst/>
                  <a:ahLst/>
                  <a:cxnLst/>
                  <a:rect l="l" t="t" r="r" b="b"/>
                  <a:pathLst>
                    <a:path w="4366" h="602" extrusionOk="0">
                      <a:moveTo>
                        <a:pt x="301" y="1"/>
                      </a:moveTo>
                      <a:cubicBezTo>
                        <a:pt x="135" y="1"/>
                        <a:pt x="1" y="135"/>
                        <a:pt x="1" y="301"/>
                      </a:cubicBezTo>
                      <a:cubicBezTo>
                        <a:pt x="1" y="467"/>
                        <a:pt x="135" y="602"/>
                        <a:pt x="301" y="602"/>
                      </a:cubicBezTo>
                      <a:lnTo>
                        <a:pt x="4064" y="602"/>
                      </a:lnTo>
                      <a:cubicBezTo>
                        <a:pt x="4230" y="602"/>
                        <a:pt x="4365" y="467"/>
                        <a:pt x="4365" y="301"/>
                      </a:cubicBezTo>
                      <a:cubicBezTo>
                        <a:pt x="4365" y="135"/>
                        <a:pt x="4230" y="1"/>
                        <a:pt x="40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2">
                  <a:extLst>
                    <a:ext uri="{FF2B5EF4-FFF2-40B4-BE49-F238E27FC236}">
                      <a16:creationId xmlns:a16="http://schemas.microsoft.com/office/drawing/2014/main" id="{6B760146-25C2-4A42-E522-8CF68BBB0EBC}"/>
                    </a:ext>
                  </a:extLst>
                </p:cNvPr>
                <p:cNvSpPr/>
                <p:nvPr/>
              </p:nvSpPr>
              <p:spPr>
                <a:xfrm>
                  <a:off x="7474976" y="3679227"/>
                  <a:ext cx="371255" cy="11853"/>
                </a:xfrm>
                <a:custGeom>
                  <a:avLst/>
                  <a:gdLst/>
                  <a:ahLst/>
                  <a:cxnLst/>
                  <a:rect l="l" t="t" r="r" b="b"/>
                  <a:pathLst>
                    <a:path w="18855" h="602" extrusionOk="0">
                      <a:moveTo>
                        <a:pt x="301" y="0"/>
                      </a:moveTo>
                      <a:cubicBezTo>
                        <a:pt x="136" y="0"/>
                        <a:pt x="1" y="134"/>
                        <a:pt x="1" y="300"/>
                      </a:cubicBezTo>
                      <a:cubicBezTo>
                        <a:pt x="1" y="467"/>
                        <a:pt x="136" y="602"/>
                        <a:pt x="301" y="602"/>
                      </a:cubicBezTo>
                      <a:cubicBezTo>
                        <a:pt x="303" y="602"/>
                        <a:pt x="305" y="602"/>
                        <a:pt x="308" y="602"/>
                      </a:cubicBezTo>
                      <a:lnTo>
                        <a:pt x="18548" y="602"/>
                      </a:lnTo>
                      <a:cubicBezTo>
                        <a:pt x="18550" y="602"/>
                        <a:pt x="18552" y="602"/>
                        <a:pt x="18554" y="602"/>
                      </a:cubicBezTo>
                      <a:cubicBezTo>
                        <a:pt x="18720" y="602"/>
                        <a:pt x="18855" y="467"/>
                        <a:pt x="18855" y="300"/>
                      </a:cubicBezTo>
                      <a:cubicBezTo>
                        <a:pt x="18855" y="134"/>
                        <a:pt x="18720" y="0"/>
                        <a:pt x="18554" y="0"/>
                      </a:cubicBezTo>
                      <a:cubicBezTo>
                        <a:pt x="18552" y="0"/>
                        <a:pt x="18550" y="0"/>
                        <a:pt x="18548" y="0"/>
                      </a:cubicBezTo>
                      <a:lnTo>
                        <a:pt x="308"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2">
                  <a:extLst>
                    <a:ext uri="{FF2B5EF4-FFF2-40B4-BE49-F238E27FC236}">
                      <a16:creationId xmlns:a16="http://schemas.microsoft.com/office/drawing/2014/main" id="{84FD120E-1D41-966E-81D1-30CB972C7BBB}"/>
                    </a:ext>
                  </a:extLst>
                </p:cNvPr>
                <p:cNvSpPr/>
                <p:nvPr/>
              </p:nvSpPr>
              <p:spPr>
                <a:xfrm>
                  <a:off x="7218455" y="3679227"/>
                  <a:ext cx="137279" cy="11853"/>
                </a:xfrm>
                <a:custGeom>
                  <a:avLst/>
                  <a:gdLst/>
                  <a:ahLst/>
                  <a:cxnLst/>
                  <a:rect l="l" t="t" r="r" b="b"/>
                  <a:pathLst>
                    <a:path w="6972" h="602" extrusionOk="0">
                      <a:moveTo>
                        <a:pt x="301" y="0"/>
                      </a:moveTo>
                      <a:cubicBezTo>
                        <a:pt x="136" y="0"/>
                        <a:pt x="1" y="134"/>
                        <a:pt x="1" y="300"/>
                      </a:cubicBezTo>
                      <a:cubicBezTo>
                        <a:pt x="1" y="467"/>
                        <a:pt x="136" y="602"/>
                        <a:pt x="301" y="602"/>
                      </a:cubicBezTo>
                      <a:cubicBezTo>
                        <a:pt x="303" y="602"/>
                        <a:pt x="306" y="602"/>
                        <a:pt x="308" y="602"/>
                      </a:cubicBezTo>
                      <a:lnTo>
                        <a:pt x="6677" y="602"/>
                      </a:lnTo>
                      <a:cubicBezTo>
                        <a:pt x="6841" y="598"/>
                        <a:pt x="6971" y="464"/>
                        <a:pt x="6971" y="300"/>
                      </a:cubicBezTo>
                      <a:cubicBezTo>
                        <a:pt x="6971" y="137"/>
                        <a:pt x="6841" y="4"/>
                        <a:pt x="6677"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2">
                  <a:extLst>
                    <a:ext uri="{FF2B5EF4-FFF2-40B4-BE49-F238E27FC236}">
                      <a16:creationId xmlns:a16="http://schemas.microsoft.com/office/drawing/2014/main" id="{71FDCFD9-266F-438B-02BB-D3F62B3B669A}"/>
                    </a:ext>
                  </a:extLst>
                </p:cNvPr>
                <p:cNvSpPr/>
                <p:nvPr/>
              </p:nvSpPr>
              <p:spPr>
                <a:xfrm>
                  <a:off x="7771389" y="3744735"/>
                  <a:ext cx="74842" cy="11834"/>
                </a:xfrm>
                <a:custGeom>
                  <a:avLst/>
                  <a:gdLst/>
                  <a:ahLst/>
                  <a:cxnLst/>
                  <a:rect l="l" t="t" r="r" b="b"/>
                  <a:pathLst>
                    <a:path w="3801" h="601" extrusionOk="0">
                      <a:moveTo>
                        <a:pt x="300" y="0"/>
                      </a:moveTo>
                      <a:cubicBezTo>
                        <a:pt x="135" y="0"/>
                        <a:pt x="1" y="135"/>
                        <a:pt x="1" y="300"/>
                      </a:cubicBezTo>
                      <a:cubicBezTo>
                        <a:pt x="1" y="466"/>
                        <a:pt x="135" y="600"/>
                        <a:pt x="300" y="600"/>
                      </a:cubicBezTo>
                      <a:cubicBezTo>
                        <a:pt x="303" y="600"/>
                        <a:pt x="306" y="600"/>
                        <a:pt x="309" y="600"/>
                      </a:cubicBezTo>
                      <a:lnTo>
                        <a:pt x="3494" y="600"/>
                      </a:lnTo>
                      <a:cubicBezTo>
                        <a:pt x="3496" y="600"/>
                        <a:pt x="3499" y="600"/>
                        <a:pt x="3502" y="600"/>
                      </a:cubicBezTo>
                      <a:cubicBezTo>
                        <a:pt x="3667" y="600"/>
                        <a:pt x="3801" y="466"/>
                        <a:pt x="3801" y="300"/>
                      </a:cubicBezTo>
                      <a:cubicBezTo>
                        <a:pt x="3801" y="135"/>
                        <a:pt x="3667" y="0"/>
                        <a:pt x="3502" y="0"/>
                      </a:cubicBezTo>
                      <a:cubicBezTo>
                        <a:pt x="3499" y="0"/>
                        <a:pt x="3496" y="0"/>
                        <a:pt x="3494" y="0"/>
                      </a:cubicBezTo>
                      <a:lnTo>
                        <a:pt x="309" y="0"/>
                      </a:lnTo>
                      <a:cubicBezTo>
                        <a:pt x="306" y="0"/>
                        <a:pt x="303"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2">
                  <a:extLst>
                    <a:ext uri="{FF2B5EF4-FFF2-40B4-BE49-F238E27FC236}">
                      <a16:creationId xmlns:a16="http://schemas.microsoft.com/office/drawing/2014/main" id="{212B5984-019D-9838-561C-624195F1EB03}"/>
                    </a:ext>
                  </a:extLst>
                </p:cNvPr>
                <p:cNvSpPr/>
                <p:nvPr/>
              </p:nvSpPr>
              <p:spPr>
                <a:xfrm>
                  <a:off x="7594672" y="3744735"/>
                  <a:ext cx="137535" cy="11834"/>
                </a:xfrm>
                <a:custGeom>
                  <a:avLst/>
                  <a:gdLst/>
                  <a:ahLst/>
                  <a:cxnLst/>
                  <a:rect l="l" t="t" r="r" b="b"/>
                  <a:pathLst>
                    <a:path w="6985" h="601" extrusionOk="0">
                      <a:moveTo>
                        <a:pt x="300" y="0"/>
                      </a:moveTo>
                      <a:cubicBezTo>
                        <a:pt x="134" y="0"/>
                        <a:pt x="0" y="135"/>
                        <a:pt x="0" y="300"/>
                      </a:cubicBezTo>
                      <a:cubicBezTo>
                        <a:pt x="0" y="466"/>
                        <a:pt x="134" y="600"/>
                        <a:pt x="300" y="600"/>
                      </a:cubicBezTo>
                      <a:cubicBezTo>
                        <a:pt x="303" y="600"/>
                        <a:pt x="306" y="600"/>
                        <a:pt x="309" y="600"/>
                      </a:cubicBezTo>
                      <a:lnTo>
                        <a:pt x="6678" y="600"/>
                      </a:lnTo>
                      <a:cubicBezTo>
                        <a:pt x="6681" y="600"/>
                        <a:pt x="6684" y="600"/>
                        <a:pt x="6686" y="600"/>
                      </a:cubicBezTo>
                      <a:cubicBezTo>
                        <a:pt x="6851" y="600"/>
                        <a:pt x="6985" y="466"/>
                        <a:pt x="6985" y="300"/>
                      </a:cubicBezTo>
                      <a:cubicBezTo>
                        <a:pt x="6985" y="135"/>
                        <a:pt x="6851" y="0"/>
                        <a:pt x="6686" y="0"/>
                      </a:cubicBezTo>
                      <a:cubicBezTo>
                        <a:pt x="6684" y="0"/>
                        <a:pt x="6681" y="0"/>
                        <a:pt x="6678" y="0"/>
                      </a:cubicBezTo>
                      <a:lnTo>
                        <a:pt x="309" y="0"/>
                      </a:lnTo>
                      <a:cubicBezTo>
                        <a:pt x="306" y="0"/>
                        <a:pt x="303"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2">
                  <a:extLst>
                    <a:ext uri="{FF2B5EF4-FFF2-40B4-BE49-F238E27FC236}">
                      <a16:creationId xmlns:a16="http://schemas.microsoft.com/office/drawing/2014/main" id="{B6DA9FA0-ADB4-1635-80CB-CE10E4434D2C}"/>
                    </a:ext>
                  </a:extLst>
                </p:cNvPr>
                <p:cNvSpPr/>
                <p:nvPr/>
              </p:nvSpPr>
              <p:spPr>
                <a:xfrm>
                  <a:off x="7218455" y="3744735"/>
                  <a:ext cx="302576" cy="11834"/>
                </a:xfrm>
                <a:custGeom>
                  <a:avLst/>
                  <a:gdLst/>
                  <a:ahLst/>
                  <a:cxnLst/>
                  <a:rect l="l" t="t" r="r" b="b"/>
                  <a:pathLst>
                    <a:path w="15367" h="601" extrusionOk="0">
                      <a:moveTo>
                        <a:pt x="299" y="0"/>
                      </a:moveTo>
                      <a:cubicBezTo>
                        <a:pt x="135" y="0"/>
                        <a:pt x="1" y="135"/>
                        <a:pt x="1" y="300"/>
                      </a:cubicBezTo>
                      <a:cubicBezTo>
                        <a:pt x="1" y="466"/>
                        <a:pt x="135" y="600"/>
                        <a:pt x="299" y="600"/>
                      </a:cubicBezTo>
                      <a:cubicBezTo>
                        <a:pt x="302" y="600"/>
                        <a:pt x="305" y="600"/>
                        <a:pt x="308" y="600"/>
                      </a:cubicBezTo>
                      <a:lnTo>
                        <a:pt x="15073" y="600"/>
                      </a:lnTo>
                      <a:cubicBezTo>
                        <a:pt x="15236" y="597"/>
                        <a:pt x="15367" y="464"/>
                        <a:pt x="15367" y="300"/>
                      </a:cubicBezTo>
                      <a:cubicBezTo>
                        <a:pt x="15367" y="137"/>
                        <a:pt x="15236" y="4"/>
                        <a:pt x="15073" y="0"/>
                      </a:cubicBezTo>
                      <a:lnTo>
                        <a:pt x="308" y="0"/>
                      </a:lnTo>
                      <a:cubicBezTo>
                        <a:pt x="305" y="0"/>
                        <a:pt x="302" y="0"/>
                        <a:pt x="29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2">
                  <a:extLst>
                    <a:ext uri="{FF2B5EF4-FFF2-40B4-BE49-F238E27FC236}">
                      <a16:creationId xmlns:a16="http://schemas.microsoft.com/office/drawing/2014/main" id="{345E04CF-A431-3D18-AA67-D4E8679EC8D6}"/>
                    </a:ext>
                  </a:extLst>
                </p:cNvPr>
                <p:cNvSpPr/>
                <p:nvPr/>
              </p:nvSpPr>
              <p:spPr>
                <a:xfrm>
                  <a:off x="7514868" y="3810224"/>
                  <a:ext cx="331363" cy="11853"/>
                </a:xfrm>
                <a:custGeom>
                  <a:avLst/>
                  <a:gdLst/>
                  <a:ahLst/>
                  <a:cxnLst/>
                  <a:rect l="l" t="t" r="r" b="b"/>
                  <a:pathLst>
                    <a:path w="16829" h="602" extrusionOk="0">
                      <a:moveTo>
                        <a:pt x="303" y="0"/>
                      </a:moveTo>
                      <a:cubicBezTo>
                        <a:pt x="136" y="0"/>
                        <a:pt x="1" y="134"/>
                        <a:pt x="1" y="301"/>
                      </a:cubicBezTo>
                      <a:cubicBezTo>
                        <a:pt x="1" y="467"/>
                        <a:pt x="136" y="601"/>
                        <a:pt x="303" y="601"/>
                      </a:cubicBezTo>
                      <a:cubicBezTo>
                        <a:pt x="305" y="601"/>
                        <a:pt x="307" y="601"/>
                        <a:pt x="309" y="601"/>
                      </a:cubicBezTo>
                      <a:lnTo>
                        <a:pt x="16522" y="601"/>
                      </a:lnTo>
                      <a:cubicBezTo>
                        <a:pt x="16524" y="601"/>
                        <a:pt x="16526" y="601"/>
                        <a:pt x="16528" y="601"/>
                      </a:cubicBezTo>
                      <a:cubicBezTo>
                        <a:pt x="16694" y="601"/>
                        <a:pt x="16829" y="467"/>
                        <a:pt x="16829" y="301"/>
                      </a:cubicBezTo>
                      <a:cubicBezTo>
                        <a:pt x="16829" y="134"/>
                        <a:pt x="16694" y="0"/>
                        <a:pt x="16528" y="0"/>
                      </a:cubicBezTo>
                      <a:cubicBezTo>
                        <a:pt x="16526" y="0"/>
                        <a:pt x="16524" y="0"/>
                        <a:pt x="16522" y="0"/>
                      </a:cubicBezTo>
                      <a:lnTo>
                        <a:pt x="309" y="0"/>
                      </a:lnTo>
                      <a:cubicBezTo>
                        <a:pt x="307" y="0"/>
                        <a:pt x="305" y="0"/>
                        <a:pt x="30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2">
                  <a:extLst>
                    <a:ext uri="{FF2B5EF4-FFF2-40B4-BE49-F238E27FC236}">
                      <a16:creationId xmlns:a16="http://schemas.microsoft.com/office/drawing/2014/main" id="{A2FC5617-FECC-2999-1D90-6C6FB9015660}"/>
                    </a:ext>
                  </a:extLst>
                </p:cNvPr>
                <p:cNvSpPr/>
                <p:nvPr/>
              </p:nvSpPr>
              <p:spPr>
                <a:xfrm>
                  <a:off x="7218455" y="3810224"/>
                  <a:ext cx="239864" cy="11853"/>
                </a:xfrm>
                <a:custGeom>
                  <a:avLst/>
                  <a:gdLst/>
                  <a:ahLst/>
                  <a:cxnLst/>
                  <a:rect l="l" t="t" r="r" b="b"/>
                  <a:pathLst>
                    <a:path w="12182" h="602" extrusionOk="0">
                      <a:moveTo>
                        <a:pt x="301" y="0"/>
                      </a:moveTo>
                      <a:cubicBezTo>
                        <a:pt x="136" y="0"/>
                        <a:pt x="1" y="134"/>
                        <a:pt x="1" y="301"/>
                      </a:cubicBezTo>
                      <a:cubicBezTo>
                        <a:pt x="1" y="467"/>
                        <a:pt x="136" y="601"/>
                        <a:pt x="301" y="601"/>
                      </a:cubicBezTo>
                      <a:cubicBezTo>
                        <a:pt x="303" y="601"/>
                        <a:pt x="306" y="601"/>
                        <a:pt x="308" y="601"/>
                      </a:cubicBezTo>
                      <a:lnTo>
                        <a:pt x="11888" y="601"/>
                      </a:lnTo>
                      <a:cubicBezTo>
                        <a:pt x="12052" y="598"/>
                        <a:pt x="12182" y="464"/>
                        <a:pt x="12182" y="301"/>
                      </a:cubicBezTo>
                      <a:cubicBezTo>
                        <a:pt x="12182" y="138"/>
                        <a:pt x="12052" y="4"/>
                        <a:pt x="11888"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2">
                  <a:extLst>
                    <a:ext uri="{FF2B5EF4-FFF2-40B4-BE49-F238E27FC236}">
                      <a16:creationId xmlns:a16="http://schemas.microsoft.com/office/drawing/2014/main" id="{515E580C-784E-B681-E009-0D3AA3D890F9}"/>
                    </a:ext>
                  </a:extLst>
                </p:cNvPr>
                <p:cNvSpPr/>
                <p:nvPr/>
              </p:nvSpPr>
              <p:spPr>
                <a:xfrm>
                  <a:off x="7771389" y="3933228"/>
                  <a:ext cx="74842" cy="11853"/>
                </a:xfrm>
                <a:custGeom>
                  <a:avLst/>
                  <a:gdLst/>
                  <a:ahLst/>
                  <a:cxnLst/>
                  <a:rect l="l" t="t" r="r" b="b"/>
                  <a:pathLst>
                    <a:path w="3801" h="602" extrusionOk="0">
                      <a:moveTo>
                        <a:pt x="302" y="0"/>
                      </a:moveTo>
                      <a:cubicBezTo>
                        <a:pt x="136" y="0"/>
                        <a:pt x="1" y="134"/>
                        <a:pt x="1" y="302"/>
                      </a:cubicBezTo>
                      <a:cubicBezTo>
                        <a:pt x="1" y="468"/>
                        <a:pt x="136" y="602"/>
                        <a:pt x="302" y="602"/>
                      </a:cubicBezTo>
                      <a:cubicBezTo>
                        <a:pt x="305" y="602"/>
                        <a:pt x="307" y="602"/>
                        <a:pt x="309" y="601"/>
                      </a:cubicBezTo>
                      <a:lnTo>
                        <a:pt x="3494" y="601"/>
                      </a:lnTo>
                      <a:cubicBezTo>
                        <a:pt x="3496" y="602"/>
                        <a:pt x="3498" y="602"/>
                        <a:pt x="3500" y="602"/>
                      </a:cubicBezTo>
                      <a:cubicBezTo>
                        <a:pt x="3666" y="602"/>
                        <a:pt x="3801" y="468"/>
                        <a:pt x="3801" y="302"/>
                      </a:cubicBezTo>
                      <a:cubicBezTo>
                        <a:pt x="3801" y="134"/>
                        <a:pt x="3666" y="0"/>
                        <a:pt x="3500" y="0"/>
                      </a:cubicBezTo>
                      <a:cubicBezTo>
                        <a:pt x="3498" y="0"/>
                        <a:pt x="3496" y="0"/>
                        <a:pt x="3494" y="0"/>
                      </a:cubicBezTo>
                      <a:lnTo>
                        <a:pt x="309" y="0"/>
                      </a:lnTo>
                      <a:cubicBezTo>
                        <a:pt x="307" y="0"/>
                        <a:pt x="305" y="0"/>
                        <a:pt x="3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2">
                  <a:extLst>
                    <a:ext uri="{FF2B5EF4-FFF2-40B4-BE49-F238E27FC236}">
                      <a16:creationId xmlns:a16="http://schemas.microsoft.com/office/drawing/2014/main" id="{713CD303-060D-861B-55A6-ECA0979E3C38}"/>
                    </a:ext>
                  </a:extLst>
                </p:cNvPr>
                <p:cNvSpPr/>
                <p:nvPr/>
              </p:nvSpPr>
              <p:spPr>
                <a:xfrm>
                  <a:off x="7594672" y="3933228"/>
                  <a:ext cx="137535" cy="11853"/>
                </a:xfrm>
                <a:custGeom>
                  <a:avLst/>
                  <a:gdLst/>
                  <a:ahLst/>
                  <a:cxnLst/>
                  <a:rect l="l" t="t" r="r" b="b"/>
                  <a:pathLst>
                    <a:path w="6985" h="602" extrusionOk="0">
                      <a:moveTo>
                        <a:pt x="302" y="0"/>
                      </a:moveTo>
                      <a:cubicBezTo>
                        <a:pt x="136" y="0"/>
                        <a:pt x="0" y="134"/>
                        <a:pt x="0" y="302"/>
                      </a:cubicBezTo>
                      <a:cubicBezTo>
                        <a:pt x="0" y="468"/>
                        <a:pt x="136" y="602"/>
                        <a:pt x="302" y="602"/>
                      </a:cubicBezTo>
                      <a:cubicBezTo>
                        <a:pt x="304" y="602"/>
                        <a:pt x="306" y="602"/>
                        <a:pt x="309" y="601"/>
                      </a:cubicBezTo>
                      <a:lnTo>
                        <a:pt x="6678" y="601"/>
                      </a:lnTo>
                      <a:cubicBezTo>
                        <a:pt x="6680" y="602"/>
                        <a:pt x="6682" y="602"/>
                        <a:pt x="6684" y="602"/>
                      </a:cubicBezTo>
                      <a:cubicBezTo>
                        <a:pt x="6850" y="602"/>
                        <a:pt x="6985" y="468"/>
                        <a:pt x="6985" y="302"/>
                      </a:cubicBezTo>
                      <a:cubicBezTo>
                        <a:pt x="6985" y="134"/>
                        <a:pt x="6850" y="0"/>
                        <a:pt x="6684" y="0"/>
                      </a:cubicBezTo>
                      <a:cubicBezTo>
                        <a:pt x="6682" y="0"/>
                        <a:pt x="6680" y="0"/>
                        <a:pt x="6678" y="0"/>
                      </a:cubicBezTo>
                      <a:lnTo>
                        <a:pt x="309" y="0"/>
                      </a:lnTo>
                      <a:cubicBezTo>
                        <a:pt x="306" y="0"/>
                        <a:pt x="304" y="0"/>
                        <a:pt x="3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2">
                  <a:extLst>
                    <a:ext uri="{FF2B5EF4-FFF2-40B4-BE49-F238E27FC236}">
                      <a16:creationId xmlns:a16="http://schemas.microsoft.com/office/drawing/2014/main" id="{F41F055E-1CA7-EE83-1075-449036D3C0D9}"/>
                    </a:ext>
                  </a:extLst>
                </p:cNvPr>
                <p:cNvSpPr/>
                <p:nvPr/>
              </p:nvSpPr>
              <p:spPr>
                <a:xfrm>
                  <a:off x="7218455" y="3933228"/>
                  <a:ext cx="302576" cy="11853"/>
                </a:xfrm>
                <a:custGeom>
                  <a:avLst/>
                  <a:gdLst/>
                  <a:ahLst/>
                  <a:cxnLst/>
                  <a:rect l="l" t="t" r="r" b="b"/>
                  <a:pathLst>
                    <a:path w="15367" h="602" extrusionOk="0">
                      <a:moveTo>
                        <a:pt x="301" y="0"/>
                      </a:moveTo>
                      <a:cubicBezTo>
                        <a:pt x="136" y="0"/>
                        <a:pt x="1" y="134"/>
                        <a:pt x="1" y="302"/>
                      </a:cubicBezTo>
                      <a:cubicBezTo>
                        <a:pt x="1" y="468"/>
                        <a:pt x="136" y="602"/>
                        <a:pt x="301" y="602"/>
                      </a:cubicBezTo>
                      <a:cubicBezTo>
                        <a:pt x="303" y="602"/>
                        <a:pt x="306" y="602"/>
                        <a:pt x="308" y="601"/>
                      </a:cubicBezTo>
                      <a:lnTo>
                        <a:pt x="15073" y="601"/>
                      </a:lnTo>
                      <a:cubicBezTo>
                        <a:pt x="15236" y="598"/>
                        <a:pt x="15367" y="464"/>
                        <a:pt x="15367" y="302"/>
                      </a:cubicBezTo>
                      <a:cubicBezTo>
                        <a:pt x="15367" y="138"/>
                        <a:pt x="15236" y="4"/>
                        <a:pt x="15073"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2">
                  <a:extLst>
                    <a:ext uri="{FF2B5EF4-FFF2-40B4-BE49-F238E27FC236}">
                      <a16:creationId xmlns:a16="http://schemas.microsoft.com/office/drawing/2014/main" id="{77F151CB-12DA-0EF1-8502-E76F38ABE792}"/>
                    </a:ext>
                  </a:extLst>
                </p:cNvPr>
                <p:cNvSpPr/>
                <p:nvPr/>
              </p:nvSpPr>
              <p:spPr>
                <a:xfrm>
                  <a:off x="7515006" y="3998736"/>
                  <a:ext cx="331087" cy="11853"/>
                </a:xfrm>
                <a:custGeom>
                  <a:avLst/>
                  <a:gdLst/>
                  <a:ahLst/>
                  <a:cxnLst/>
                  <a:rect l="l" t="t" r="r" b="b"/>
                  <a:pathLst>
                    <a:path w="16815" h="602" extrusionOk="0">
                      <a:moveTo>
                        <a:pt x="302" y="0"/>
                      </a:moveTo>
                      <a:cubicBezTo>
                        <a:pt x="136" y="0"/>
                        <a:pt x="1" y="134"/>
                        <a:pt x="1" y="301"/>
                      </a:cubicBezTo>
                      <a:cubicBezTo>
                        <a:pt x="1" y="467"/>
                        <a:pt x="136" y="601"/>
                        <a:pt x="302" y="601"/>
                      </a:cubicBezTo>
                      <a:lnTo>
                        <a:pt x="16515" y="601"/>
                      </a:lnTo>
                      <a:cubicBezTo>
                        <a:pt x="16681" y="601"/>
                        <a:pt x="16815" y="467"/>
                        <a:pt x="16815" y="301"/>
                      </a:cubicBezTo>
                      <a:cubicBezTo>
                        <a:pt x="16815" y="134"/>
                        <a:pt x="16681" y="0"/>
                        <a:pt x="1651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2">
                  <a:extLst>
                    <a:ext uri="{FF2B5EF4-FFF2-40B4-BE49-F238E27FC236}">
                      <a16:creationId xmlns:a16="http://schemas.microsoft.com/office/drawing/2014/main" id="{172B4768-0708-0348-8370-75D24EE373F2}"/>
                    </a:ext>
                  </a:extLst>
                </p:cNvPr>
                <p:cNvSpPr/>
                <p:nvPr/>
              </p:nvSpPr>
              <p:spPr>
                <a:xfrm>
                  <a:off x="7218593" y="3998736"/>
                  <a:ext cx="239883" cy="11853"/>
                </a:xfrm>
                <a:custGeom>
                  <a:avLst/>
                  <a:gdLst/>
                  <a:ahLst/>
                  <a:cxnLst/>
                  <a:rect l="l" t="t" r="r" b="b"/>
                  <a:pathLst>
                    <a:path w="12183" h="602" extrusionOk="0">
                      <a:moveTo>
                        <a:pt x="301" y="0"/>
                      </a:moveTo>
                      <a:cubicBezTo>
                        <a:pt x="135" y="0"/>
                        <a:pt x="1" y="134"/>
                        <a:pt x="1" y="301"/>
                      </a:cubicBezTo>
                      <a:cubicBezTo>
                        <a:pt x="1" y="467"/>
                        <a:pt x="135" y="601"/>
                        <a:pt x="301" y="601"/>
                      </a:cubicBezTo>
                      <a:lnTo>
                        <a:pt x="11881" y="601"/>
                      </a:lnTo>
                      <a:cubicBezTo>
                        <a:pt x="12047" y="601"/>
                        <a:pt x="12182" y="467"/>
                        <a:pt x="12182" y="301"/>
                      </a:cubicBezTo>
                      <a:cubicBezTo>
                        <a:pt x="12182" y="134"/>
                        <a:pt x="12047" y="0"/>
                        <a:pt x="118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2">
                  <a:extLst>
                    <a:ext uri="{FF2B5EF4-FFF2-40B4-BE49-F238E27FC236}">
                      <a16:creationId xmlns:a16="http://schemas.microsoft.com/office/drawing/2014/main" id="{42D6C20F-17B9-1CD6-2C33-9046A76092BB}"/>
                    </a:ext>
                  </a:extLst>
                </p:cNvPr>
                <p:cNvSpPr/>
                <p:nvPr/>
              </p:nvSpPr>
              <p:spPr>
                <a:xfrm>
                  <a:off x="7697434" y="4064225"/>
                  <a:ext cx="148660" cy="11853"/>
                </a:xfrm>
                <a:custGeom>
                  <a:avLst/>
                  <a:gdLst/>
                  <a:ahLst/>
                  <a:cxnLst/>
                  <a:rect l="l" t="t" r="r" b="b"/>
                  <a:pathLst>
                    <a:path w="7550" h="602" extrusionOk="0">
                      <a:moveTo>
                        <a:pt x="301" y="0"/>
                      </a:moveTo>
                      <a:cubicBezTo>
                        <a:pt x="135" y="0"/>
                        <a:pt x="1" y="135"/>
                        <a:pt x="1" y="301"/>
                      </a:cubicBezTo>
                      <a:cubicBezTo>
                        <a:pt x="1" y="467"/>
                        <a:pt x="135" y="601"/>
                        <a:pt x="301" y="601"/>
                      </a:cubicBezTo>
                      <a:lnTo>
                        <a:pt x="7250" y="601"/>
                      </a:lnTo>
                      <a:cubicBezTo>
                        <a:pt x="7416" y="601"/>
                        <a:pt x="7550" y="467"/>
                        <a:pt x="7550" y="301"/>
                      </a:cubicBezTo>
                      <a:cubicBezTo>
                        <a:pt x="7550" y="135"/>
                        <a:pt x="7416" y="0"/>
                        <a:pt x="725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2">
                  <a:extLst>
                    <a:ext uri="{FF2B5EF4-FFF2-40B4-BE49-F238E27FC236}">
                      <a16:creationId xmlns:a16="http://schemas.microsoft.com/office/drawing/2014/main" id="{775BD163-0606-7A4C-C5CB-B296B0F9130B}"/>
                    </a:ext>
                  </a:extLst>
                </p:cNvPr>
                <p:cNvSpPr/>
                <p:nvPr/>
              </p:nvSpPr>
              <p:spPr>
                <a:xfrm>
                  <a:off x="7355399" y="4064225"/>
                  <a:ext cx="296886" cy="11853"/>
                </a:xfrm>
                <a:custGeom>
                  <a:avLst/>
                  <a:gdLst/>
                  <a:ahLst/>
                  <a:cxnLst/>
                  <a:rect l="l" t="t" r="r" b="b"/>
                  <a:pathLst>
                    <a:path w="15078" h="602" extrusionOk="0">
                      <a:moveTo>
                        <a:pt x="301" y="0"/>
                      </a:moveTo>
                      <a:cubicBezTo>
                        <a:pt x="135" y="0"/>
                        <a:pt x="1" y="135"/>
                        <a:pt x="1" y="301"/>
                      </a:cubicBezTo>
                      <a:cubicBezTo>
                        <a:pt x="1" y="467"/>
                        <a:pt x="135" y="601"/>
                        <a:pt x="301" y="601"/>
                      </a:cubicBezTo>
                      <a:lnTo>
                        <a:pt x="14777" y="601"/>
                      </a:lnTo>
                      <a:cubicBezTo>
                        <a:pt x="14943" y="601"/>
                        <a:pt x="15077" y="467"/>
                        <a:pt x="15077" y="301"/>
                      </a:cubicBezTo>
                      <a:cubicBezTo>
                        <a:pt x="15077" y="135"/>
                        <a:pt x="14943" y="0"/>
                        <a:pt x="147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2">
                  <a:extLst>
                    <a:ext uri="{FF2B5EF4-FFF2-40B4-BE49-F238E27FC236}">
                      <a16:creationId xmlns:a16="http://schemas.microsoft.com/office/drawing/2014/main" id="{7E76ABBF-1962-C761-D290-C1FBFB34F6EB}"/>
                    </a:ext>
                  </a:extLst>
                </p:cNvPr>
                <p:cNvSpPr/>
                <p:nvPr/>
              </p:nvSpPr>
              <p:spPr>
                <a:xfrm>
                  <a:off x="7218593" y="4064225"/>
                  <a:ext cx="85967" cy="11853"/>
                </a:xfrm>
                <a:custGeom>
                  <a:avLst/>
                  <a:gdLst/>
                  <a:ahLst/>
                  <a:cxnLst/>
                  <a:rect l="l" t="t" r="r" b="b"/>
                  <a:pathLst>
                    <a:path w="4366" h="602" extrusionOk="0">
                      <a:moveTo>
                        <a:pt x="301" y="0"/>
                      </a:moveTo>
                      <a:cubicBezTo>
                        <a:pt x="135" y="0"/>
                        <a:pt x="1" y="135"/>
                        <a:pt x="1" y="301"/>
                      </a:cubicBezTo>
                      <a:cubicBezTo>
                        <a:pt x="1" y="467"/>
                        <a:pt x="135" y="601"/>
                        <a:pt x="301" y="601"/>
                      </a:cubicBezTo>
                      <a:lnTo>
                        <a:pt x="4064" y="601"/>
                      </a:lnTo>
                      <a:cubicBezTo>
                        <a:pt x="4230" y="601"/>
                        <a:pt x="4365" y="467"/>
                        <a:pt x="4365" y="301"/>
                      </a:cubicBezTo>
                      <a:cubicBezTo>
                        <a:pt x="4365" y="135"/>
                        <a:pt x="4230" y="0"/>
                        <a:pt x="40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2">
                  <a:extLst>
                    <a:ext uri="{FF2B5EF4-FFF2-40B4-BE49-F238E27FC236}">
                      <a16:creationId xmlns:a16="http://schemas.microsoft.com/office/drawing/2014/main" id="{C7542270-EFEB-92B4-E038-7264B2BFB563}"/>
                    </a:ext>
                  </a:extLst>
                </p:cNvPr>
                <p:cNvSpPr/>
                <p:nvPr/>
              </p:nvSpPr>
              <p:spPr>
                <a:xfrm>
                  <a:off x="7474976" y="4121523"/>
                  <a:ext cx="371255" cy="11873"/>
                </a:xfrm>
                <a:custGeom>
                  <a:avLst/>
                  <a:gdLst/>
                  <a:ahLst/>
                  <a:cxnLst/>
                  <a:rect l="l" t="t" r="r" b="b"/>
                  <a:pathLst>
                    <a:path w="18855" h="603" extrusionOk="0">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2">
                  <a:extLst>
                    <a:ext uri="{FF2B5EF4-FFF2-40B4-BE49-F238E27FC236}">
                      <a16:creationId xmlns:a16="http://schemas.microsoft.com/office/drawing/2014/main" id="{14FA77EA-6D4A-3493-B862-4E7247AFFE0D}"/>
                    </a:ext>
                  </a:extLst>
                </p:cNvPr>
                <p:cNvSpPr/>
                <p:nvPr/>
              </p:nvSpPr>
              <p:spPr>
                <a:xfrm>
                  <a:off x="7218455" y="4121523"/>
                  <a:ext cx="137279" cy="11873"/>
                </a:xfrm>
                <a:custGeom>
                  <a:avLst/>
                  <a:gdLst/>
                  <a:ahLst/>
                  <a:cxnLst/>
                  <a:rect l="l" t="t" r="r" b="b"/>
                  <a:pathLst>
                    <a:path w="6972" h="603" extrusionOk="0">
                      <a:moveTo>
                        <a:pt x="301" y="1"/>
                      </a:moveTo>
                      <a:cubicBezTo>
                        <a:pt x="136" y="1"/>
                        <a:pt x="1" y="135"/>
                        <a:pt x="1" y="302"/>
                      </a:cubicBezTo>
                      <a:cubicBezTo>
                        <a:pt x="1" y="468"/>
                        <a:pt x="136" y="602"/>
                        <a:pt x="301" y="602"/>
                      </a:cubicBezTo>
                      <a:cubicBezTo>
                        <a:pt x="303" y="602"/>
                        <a:pt x="306" y="602"/>
                        <a:pt x="308" y="602"/>
                      </a:cubicBezTo>
                      <a:lnTo>
                        <a:pt x="6677" y="602"/>
                      </a:lnTo>
                      <a:cubicBezTo>
                        <a:pt x="6841" y="598"/>
                        <a:pt x="6971" y="464"/>
                        <a:pt x="6971" y="302"/>
                      </a:cubicBezTo>
                      <a:cubicBezTo>
                        <a:pt x="6971" y="138"/>
                        <a:pt x="6841" y="4"/>
                        <a:pt x="6677"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2">
                  <a:extLst>
                    <a:ext uri="{FF2B5EF4-FFF2-40B4-BE49-F238E27FC236}">
                      <a16:creationId xmlns:a16="http://schemas.microsoft.com/office/drawing/2014/main" id="{7AE5C419-6F48-A054-6DB0-B554F37D7B68}"/>
                    </a:ext>
                  </a:extLst>
                </p:cNvPr>
                <p:cNvSpPr/>
                <p:nvPr/>
              </p:nvSpPr>
              <p:spPr>
                <a:xfrm>
                  <a:off x="7771389" y="4187032"/>
                  <a:ext cx="74842" cy="11853"/>
                </a:xfrm>
                <a:custGeom>
                  <a:avLst/>
                  <a:gdLst/>
                  <a:ahLst/>
                  <a:cxnLst/>
                  <a:rect l="l" t="t" r="r" b="b"/>
                  <a:pathLst>
                    <a:path w="3801" h="602" extrusionOk="0">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2">
                  <a:extLst>
                    <a:ext uri="{FF2B5EF4-FFF2-40B4-BE49-F238E27FC236}">
                      <a16:creationId xmlns:a16="http://schemas.microsoft.com/office/drawing/2014/main" id="{86067EFA-FFED-AA1C-F1F6-B23AFF27F073}"/>
                    </a:ext>
                  </a:extLst>
                </p:cNvPr>
                <p:cNvSpPr/>
                <p:nvPr/>
              </p:nvSpPr>
              <p:spPr>
                <a:xfrm>
                  <a:off x="7594672" y="4187032"/>
                  <a:ext cx="137535" cy="11853"/>
                </a:xfrm>
                <a:custGeom>
                  <a:avLst/>
                  <a:gdLst/>
                  <a:ahLst/>
                  <a:cxnLst/>
                  <a:rect l="l" t="t" r="r" b="b"/>
                  <a:pathLst>
                    <a:path w="6985" h="602" extrusionOk="0">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2">
                  <a:extLst>
                    <a:ext uri="{FF2B5EF4-FFF2-40B4-BE49-F238E27FC236}">
                      <a16:creationId xmlns:a16="http://schemas.microsoft.com/office/drawing/2014/main" id="{F3A2C45E-4DF5-177F-B497-217D077521AD}"/>
                    </a:ext>
                  </a:extLst>
                </p:cNvPr>
                <p:cNvSpPr/>
                <p:nvPr/>
              </p:nvSpPr>
              <p:spPr>
                <a:xfrm>
                  <a:off x="7218455" y="4187032"/>
                  <a:ext cx="302576" cy="11853"/>
                </a:xfrm>
                <a:custGeom>
                  <a:avLst/>
                  <a:gdLst/>
                  <a:ahLst/>
                  <a:cxnLst/>
                  <a:rect l="l" t="t" r="r" b="b"/>
                  <a:pathLst>
                    <a:path w="15367" h="602" extrusionOk="0">
                      <a:moveTo>
                        <a:pt x="301" y="1"/>
                      </a:moveTo>
                      <a:cubicBezTo>
                        <a:pt x="136" y="1"/>
                        <a:pt x="1" y="135"/>
                        <a:pt x="1" y="301"/>
                      </a:cubicBezTo>
                      <a:cubicBezTo>
                        <a:pt x="1" y="468"/>
                        <a:pt x="136" y="602"/>
                        <a:pt x="301" y="602"/>
                      </a:cubicBezTo>
                      <a:cubicBezTo>
                        <a:pt x="303" y="602"/>
                        <a:pt x="306" y="602"/>
                        <a:pt x="308" y="602"/>
                      </a:cubicBezTo>
                      <a:lnTo>
                        <a:pt x="15073" y="602"/>
                      </a:lnTo>
                      <a:cubicBezTo>
                        <a:pt x="15236" y="598"/>
                        <a:pt x="15367" y="464"/>
                        <a:pt x="15367" y="301"/>
                      </a:cubicBezTo>
                      <a:cubicBezTo>
                        <a:pt x="15367" y="138"/>
                        <a:pt x="15236" y="4"/>
                        <a:pt x="15073"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32">
                <a:extLst>
                  <a:ext uri="{FF2B5EF4-FFF2-40B4-BE49-F238E27FC236}">
                    <a16:creationId xmlns:a16="http://schemas.microsoft.com/office/drawing/2014/main" id="{77B05BFC-4B9F-086E-A995-E4E12850098D}"/>
                  </a:ext>
                </a:extLst>
              </p:cNvPr>
              <p:cNvSpPr/>
              <p:nvPr/>
            </p:nvSpPr>
            <p:spPr>
              <a:xfrm>
                <a:off x="7908530" y="3351251"/>
                <a:ext cx="528952" cy="967074"/>
              </a:xfrm>
              <a:custGeom>
                <a:avLst/>
                <a:gdLst/>
                <a:ahLst/>
                <a:cxnLst/>
                <a:rect l="l" t="t" r="r" b="b"/>
                <a:pathLst>
                  <a:path w="26864" h="49115" extrusionOk="0">
                    <a:moveTo>
                      <a:pt x="17545" y="0"/>
                    </a:moveTo>
                    <a:cubicBezTo>
                      <a:pt x="17395" y="0"/>
                      <a:pt x="17268" y="112"/>
                      <a:pt x="17248" y="261"/>
                    </a:cubicBezTo>
                    <a:lnTo>
                      <a:pt x="12403" y="36407"/>
                    </a:lnTo>
                    <a:lnTo>
                      <a:pt x="8449" y="16283"/>
                    </a:lnTo>
                    <a:cubicBezTo>
                      <a:pt x="8421" y="16140"/>
                      <a:pt x="8309" y="16041"/>
                      <a:pt x="8153" y="16041"/>
                    </a:cubicBezTo>
                    <a:cubicBezTo>
                      <a:pt x="8149" y="16041"/>
                      <a:pt x="8146" y="16041"/>
                      <a:pt x="8142" y="16041"/>
                    </a:cubicBezTo>
                    <a:cubicBezTo>
                      <a:pt x="7994" y="16047"/>
                      <a:pt x="7873" y="16161"/>
                      <a:pt x="7856" y="16309"/>
                    </a:cubicBezTo>
                    <a:lnTo>
                      <a:pt x="4871" y="43560"/>
                    </a:lnTo>
                    <a:lnTo>
                      <a:pt x="2961" y="38151"/>
                    </a:lnTo>
                    <a:cubicBezTo>
                      <a:pt x="2920" y="38034"/>
                      <a:pt x="2825" y="37949"/>
                      <a:pt x="2691" y="37949"/>
                    </a:cubicBezTo>
                    <a:cubicBezTo>
                      <a:pt x="2681" y="37949"/>
                      <a:pt x="2670" y="37950"/>
                      <a:pt x="2660" y="37951"/>
                    </a:cubicBezTo>
                    <a:cubicBezTo>
                      <a:pt x="2526" y="37959"/>
                      <a:pt x="2413" y="38055"/>
                      <a:pt x="2385" y="38185"/>
                    </a:cubicBezTo>
                    <a:lnTo>
                      <a:pt x="37" y="48750"/>
                    </a:lnTo>
                    <a:cubicBezTo>
                      <a:pt x="0" y="48912"/>
                      <a:pt x="103" y="49072"/>
                      <a:pt x="265" y="49108"/>
                    </a:cubicBezTo>
                    <a:cubicBezTo>
                      <a:pt x="286" y="49112"/>
                      <a:pt x="308" y="49115"/>
                      <a:pt x="330" y="49115"/>
                    </a:cubicBezTo>
                    <a:cubicBezTo>
                      <a:pt x="331" y="49115"/>
                      <a:pt x="332" y="49115"/>
                      <a:pt x="332" y="49115"/>
                    </a:cubicBezTo>
                    <a:cubicBezTo>
                      <a:pt x="472" y="49115"/>
                      <a:pt x="593" y="49017"/>
                      <a:pt x="624" y="48880"/>
                    </a:cubicBezTo>
                    <a:lnTo>
                      <a:pt x="2744" y="39340"/>
                    </a:lnTo>
                    <a:lnTo>
                      <a:pt x="4743" y="45002"/>
                    </a:lnTo>
                    <a:cubicBezTo>
                      <a:pt x="4785" y="45123"/>
                      <a:pt x="4899" y="45203"/>
                      <a:pt x="5025" y="45203"/>
                    </a:cubicBezTo>
                    <a:cubicBezTo>
                      <a:pt x="5037" y="45203"/>
                      <a:pt x="5049" y="45202"/>
                      <a:pt x="5061" y="45201"/>
                    </a:cubicBezTo>
                    <a:cubicBezTo>
                      <a:pt x="5199" y="45185"/>
                      <a:pt x="5310" y="45074"/>
                      <a:pt x="5325" y="44935"/>
                    </a:cubicBezTo>
                    <a:lnTo>
                      <a:pt x="8239" y="18330"/>
                    </a:lnTo>
                    <a:lnTo>
                      <a:pt x="12164" y="38310"/>
                    </a:lnTo>
                    <a:cubicBezTo>
                      <a:pt x="12192" y="38453"/>
                      <a:pt x="12297" y="38547"/>
                      <a:pt x="12467" y="38552"/>
                    </a:cubicBezTo>
                    <a:cubicBezTo>
                      <a:pt x="12614" y="38547"/>
                      <a:pt x="12736" y="38437"/>
                      <a:pt x="12757" y="38291"/>
                    </a:cubicBezTo>
                    <a:lnTo>
                      <a:pt x="17534" y="2641"/>
                    </a:lnTo>
                    <a:lnTo>
                      <a:pt x="22723" y="44157"/>
                    </a:lnTo>
                    <a:cubicBezTo>
                      <a:pt x="22740" y="44287"/>
                      <a:pt x="22838" y="44391"/>
                      <a:pt x="22966" y="44416"/>
                    </a:cubicBezTo>
                    <a:cubicBezTo>
                      <a:pt x="22985" y="44419"/>
                      <a:pt x="23003" y="44421"/>
                      <a:pt x="23021" y="44421"/>
                    </a:cubicBezTo>
                    <a:cubicBezTo>
                      <a:pt x="23130" y="44421"/>
                      <a:pt x="23232" y="44362"/>
                      <a:pt x="23285" y="44264"/>
                    </a:cubicBezTo>
                    <a:lnTo>
                      <a:pt x="25195" y="40763"/>
                    </a:lnTo>
                    <a:lnTo>
                      <a:pt x="26246" y="48465"/>
                    </a:lnTo>
                    <a:cubicBezTo>
                      <a:pt x="26266" y="48613"/>
                      <a:pt x="26393" y="48725"/>
                      <a:pt x="26537" y="48725"/>
                    </a:cubicBezTo>
                    <a:cubicBezTo>
                      <a:pt x="26553" y="48725"/>
                      <a:pt x="26568" y="48724"/>
                      <a:pt x="26584" y="48721"/>
                    </a:cubicBezTo>
                    <a:cubicBezTo>
                      <a:pt x="26748" y="48700"/>
                      <a:pt x="26863" y="48548"/>
                      <a:pt x="26841" y="48383"/>
                    </a:cubicBezTo>
                    <a:lnTo>
                      <a:pt x="25667" y="39776"/>
                    </a:lnTo>
                    <a:cubicBezTo>
                      <a:pt x="25651" y="39647"/>
                      <a:pt x="25552" y="39544"/>
                      <a:pt x="25424" y="39520"/>
                    </a:cubicBezTo>
                    <a:cubicBezTo>
                      <a:pt x="25406" y="39517"/>
                      <a:pt x="25388" y="39515"/>
                      <a:pt x="25369" y="39515"/>
                    </a:cubicBezTo>
                    <a:cubicBezTo>
                      <a:pt x="25261" y="39515"/>
                      <a:pt x="25159" y="39575"/>
                      <a:pt x="25106" y="39672"/>
                    </a:cubicBezTo>
                    <a:lnTo>
                      <a:pt x="23205" y="43158"/>
                    </a:lnTo>
                    <a:lnTo>
                      <a:pt x="17843" y="263"/>
                    </a:lnTo>
                    <a:cubicBezTo>
                      <a:pt x="17824" y="113"/>
                      <a:pt x="17697" y="0"/>
                      <a:pt x="1754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32">
                <a:extLst>
                  <a:ext uri="{FF2B5EF4-FFF2-40B4-BE49-F238E27FC236}">
                    <a16:creationId xmlns:a16="http://schemas.microsoft.com/office/drawing/2014/main" id="{330D66C3-B84C-93E6-8E15-0D37D789FC7E}"/>
                  </a:ext>
                </a:extLst>
              </p:cNvPr>
              <p:cNvGrpSpPr/>
              <p:nvPr/>
            </p:nvGrpSpPr>
            <p:grpSpPr>
              <a:xfrm>
                <a:off x="7232021" y="2929018"/>
                <a:ext cx="1211486" cy="416719"/>
                <a:chOff x="7232021" y="2929018"/>
                <a:chExt cx="1211486" cy="416719"/>
              </a:xfrm>
            </p:grpSpPr>
            <p:sp>
              <p:nvSpPr>
                <p:cNvPr id="455" name="Google Shape;455;p32">
                  <a:extLst>
                    <a:ext uri="{FF2B5EF4-FFF2-40B4-BE49-F238E27FC236}">
                      <a16:creationId xmlns:a16="http://schemas.microsoft.com/office/drawing/2014/main" id="{C4411471-961F-5809-92A6-4086BAA45BEE}"/>
                    </a:ext>
                  </a:extLst>
                </p:cNvPr>
                <p:cNvSpPr/>
                <p:nvPr/>
              </p:nvSpPr>
              <p:spPr>
                <a:xfrm>
                  <a:off x="7265022" y="2964007"/>
                  <a:ext cx="1149108" cy="346721"/>
                </a:xfrm>
                <a:custGeom>
                  <a:avLst/>
                  <a:gdLst/>
                  <a:ahLst/>
                  <a:cxnLst/>
                  <a:rect l="l" t="t" r="r" b="b"/>
                  <a:pathLst>
                    <a:path w="58360" h="17609" extrusionOk="0">
                      <a:moveTo>
                        <a:pt x="58027" y="0"/>
                      </a:moveTo>
                      <a:cubicBezTo>
                        <a:pt x="57948" y="0"/>
                        <a:pt x="57868" y="32"/>
                        <a:pt x="57809" y="94"/>
                      </a:cubicBezTo>
                      <a:lnTo>
                        <a:pt x="44540" y="14115"/>
                      </a:lnTo>
                      <a:lnTo>
                        <a:pt x="32316" y="4883"/>
                      </a:lnTo>
                      <a:cubicBezTo>
                        <a:pt x="32262" y="4843"/>
                        <a:pt x="32198" y="4823"/>
                        <a:pt x="32135" y="4823"/>
                      </a:cubicBezTo>
                      <a:cubicBezTo>
                        <a:pt x="32062" y="4823"/>
                        <a:pt x="31989" y="4850"/>
                        <a:pt x="31932" y="4901"/>
                      </a:cubicBezTo>
                      <a:lnTo>
                        <a:pt x="23755" y="12335"/>
                      </a:lnTo>
                      <a:lnTo>
                        <a:pt x="14058" y="3631"/>
                      </a:lnTo>
                      <a:cubicBezTo>
                        <a:pt x="14001" y="3579"/>
                        <a:pt x="13929" y="3553"/>
                        <a:pt x="13857" y="3553"/>
                      </a:cubicBezTo>
                      <a:cubicBezTo>
                        <a:pt x="13780" y="3553"/>
                        <a:pt x="13703" y="3583"/>
                        <a:pt x="13644" y="3642"/>
                      </a:cubicBezTo>
                      <a:lnTo>
                        <a:pt x="189" y="17097"/>
                      </a:lnTo>
                      <a:cubicBezTo>
                        <a:pt x="1" y="17286"/>
                        <a:pt x="135" y="17609"/>
                        <a:pt x="402" y="17609"/>
                      </a:cubicBezTo>
                      <a:cubicBezTo>
                        <a:pt x="403" y="17609"/>
                        <a:pt x="405" y="17609"/>
                        <a:pt x="406" y="17609"/>
                      </a:cubicBezTo>
                      <a:cubicBezTo>
                        <a:pt x="485" y="17609"/>
                        <a:pt x="560" y="17577"/>
                        <a:pt x="615" y="17521"/>
                      </a:cubicBezTo>
                      <a:lnTo>
                        <a:pt x="13868" y="4268"/>
                      </a:lnTo>
                      <a:lnTo>
                        <a:pt x="23556" y="12964"/>
                      </a:lnTo>
                      <a:cubicBezTo>
                        <a:pt x="23613" y="13015"/>
                        <a:pt x="23685" y="13040"/>
                        <a:pt x="23757" y="13040"/>
                      </a:cubicBezTo>
                      <a:cubicBezTo>
                        <a:pt x="23830" y="13040"/>
                        <a:pt x="23902" y="13014"/>
                        <a:pt x="23959" y="12962"/>
                      </a:cubicBezTo>
                      <a:lnTo>
                        <a:pt x="32152" y="5514"/>
                      </a:lnTo>
                      <a:lnTo>
                        <a:pt x="44392" y="14756"/>
                      </a:lnTo>
                      <a:cubicBezTo>
                        <a:pt x="44446" y="14797"/>
                        <a:pt x="44510" y="14817"/>
                        <a:pt x="44573" y="14817"/>
                      </a:cubicBezTo>
                      <a:cubicBezTo>
                        <a:pt x="44653" y="14817"/>
                        <a:pt x="44733" y="14785"/>
                        <a:pt x="44791" y="14723"/>
                      </a:cubicBezTo>
                      <a:lnTo>
                        <a:pt x="58246" y="508"/>
                      </a:lnTo>
                      <a:cubicBezTo>
                        <a:pt x="58360" y="387"/>
                        <a:pt x="58354" y="196"/>
                        <a:pt x="58234" y="83"/>
                      </a:cubicBezTo>
                      <a:cubicBezTo>
                        <a:pt x="58176" y="28"/>
                        <a:pt x="58101" y="0"/>
                        <a:pt x="5802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2">
                  <a:extLst>
                    <a:ext uri="{FF2B5EF4-FFF2-40B4-BE49-F238E27FC236}">
                      <a16:creationId xmlns:a16="http://schemas.microsoft.com/office/drawing/2014/main" id="{77C87254-B2DF-AAD2-9A8A-124850E79931}"/>
                    </a:ext>
                  </a:extLst>
                </p:cNvPr>
                <p:cNvSpPr/>
                <p:nvPr/>
              </p:nvSpPr>
              <p:spPr>
                <a:xfrm>
                  <a:off x="7500120" y="3004903"/>
                  <a:ext cx="72735" cy="69998"/>
                </a:xfrm>
                <a:custGeom>
                  <a:avLst/>
                  <a:gdLst/>
                  <a:ahLst/>
                  <a:cxnLst/>
                  <a:rect l="l" t="t" r="r" b="b"/>
                  <a:pathLst>
                    <a:path w="3694" h="3555" extrusionOk="0">
                      <a:moveTo>
                        <a:pt x="1917" y="1"/>
                      </a:moveTo>
                      <a:cubicBezTo>
                        <a:pt x="1455" y="1"/>
                        <a:pt x="1000" y="181"/>
                        <a:pt x="660" y="522"/>
                      </a:cubicBezTo>
                      <a:cubicBezTo>
                        <a:pt x="152" y="1029"/>
                        <a:pt x="0" y="1794"/>
                        <a:pt x="274" y="2458"/>
                      </a:cubicBezTo>
                      <a:cubicBezTo>
                        <a:pt x="549" y="3122"/>
                        <a:pt x="1198" y="3554"/>
                        <a:pt x="1916" y="3554"/>
                      </a:cubicBezTo>
                      <a:cubicBezTo>
                        <a:pt x="2898" y="3554"/>
                        <a:pt x="3694" y="2759"/>
                        <a:pt x="3694" y="1777"/>
                      </a:cubicBezTo>
                      <a:cubicBezTo>
                        <a:pt x="3694" y="1059"/>
                        <a:pt x="3261" y="411"/>
                        <a:pt x="2597" y="136"/>
                      </a:cubicBezTo>
                      <a:cubicBezTo>
                        <a:pt x="2377" y="45"/>
                        <a:pt x="2146" y="1"/>
                        <a:pt x="191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2">
                  <a:extLst>
                    <a:ext uri="{FF2B5EF4-FFF2-40B4-BE49-F238E27FC236}">
                      <a16:creationId xmlns:a16="http://schemas.microsoft.com/office/drawing/2014/main" id="{D27D78E3-088E-C226-55C7-6F9A891F2C69}"/>
                    </a:ext>
                  </a:extLst>
                </p:cNvPr>
                <p:cNvSpPr/>
                <p:nvPr/>
              </p:nvSpPr>
              <p:spPr>
                <a:xfrm>
                  <a:off x="7496950" y="2998977"/>
                  <a:ext cx="81812" cy="81851"/>
                </a:xfrm>
                <a:custGeom>
                  <a:avLst/>
                  <a:gdLst/>
                  <a:ahLst/>
                  <a:cxnLst/>
                  <a:rect l="l" t="t" r="r" b="b"/>
                  <a:pathLst>
                    <a:path w="4155" h="4157" extrusionOk="0">
                      <a:moveTo>
                        <a:pt x="2077" y="602"/>
                      </a:moveTo>
                      <a:cubicBezTo>
                        <a:pt x="2893" y="603"/>
                        <a:pt x="3552" y="1264"/>
                        <a:pt x="3554" y="2078"/>
                      </a:cubicBezTo>
                      <a:cubicBezTo>
                        <a:pt x="3554" y="2676"/>
                        <a:pt x="3194" y="3214"/>
                        <a:pt x="2643" y="3443"/>
                      </a:cubicBezTo>
                      <a:cubicBezTo>
                        <a:pt x="2460" y="3519"/>
                        <a:pt x="2268" y="3555"/>
                        <a:pt x="2078" y="3555"/>
                      </a:cubicBezTo>
                      <a:cubicBezTo>
                        <a:pt x="1694" y="3555"/>
                        <a:pt x="1316" y="3405"/>
                        <a:pt x="1033" y="3123"/>
                      </a:cubicBezTo>
                      <a:cubicBezTo>
                        <a:pt x="611" y="2701"/>
                        <a:pt x="485" y="2065"/>
                        <a:pt x="714" y="1514"/>
                      </a:cubicBezTo>
                      <a:cubicBezTo>
                        <a:pt x="942" y="961"/>
                        <a:pt x="1481" y="602"/>
                        <a:pt x="2077" y="602"/>
                      </a:cubicBezTo>
                      <a:close/>
                      <a:moveTo>
                        <a:pt x="2077" y="1"/>
                      </a:moveTo>
                      <a:cubicBezTo>
                        <a:pt x="932" y="1"/>
                        <a:pt x="0" y="933"/>
                        <a:pt x="0" y="2078"/>
                      </a:cubicBezTo>
                      <a:cubicBezTo>
                        <a:pt x="0" y="3225"/>
                        <a:pt x="932" y="4157"/>
                        <a:pt x="2077" y="4157"/>
                      </a:cubicBezTo>
                      <a:cubicBezTo>
                        <a:pt x="3223" y="4157"/>
                        <a:pt x="4155" y="3223"/>
                        <a:pt x="4155" y="2078"/>
                      </a:cubicBezTo>
                      <a:cubicBezTo>
                        <a:pt x="4155" y="933"/>
                        <a:pt x="3224" y="1"/>
                        <a:pt x="207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2">
                  <a:extLst>
                    <a:ext uri="{FF2B5EF4-FFF2-40B4-BE49-F238E27FC236}">
                      <a16:creationId xmlns:a16="http://schemas.microsoft.com/office/drawing/2014/main" id="{EEA1C8B7-435E-3BEE-86E1-A9DABAA94DCB}"/>
                    </a:ext>
                  </a:extLst>
                </p:cNvPr>
                <p:cNvSpPr/>
                <p:nvPr/>
              </p:nvSpPr>
              <p:spPr>
                <a:xfrm>
                  <a:off x="7859994" y="3029890"/>
                  <a:ext cx="72755" cy="70018"/>
                </a:xfrm>
                <a:custGeom>
                  <a:avLst/>
                  <a:gdLst/>
                  <a:ahLst/>
                  <a:cxnLst/>
                  <a:rect l="l" t="t" r="r" b="b"/>
                  <a:pathLst>
                    <a:path w="3695" h="3556" extrusionOk="0">
                      <a:moveTo>
                        <a:pt x="1918" y="1"/>
                      </a:moveTo>
                      <a:cubicBezTo>
                        <a:pt x="1456" y="1"/>
                        <a:pt x="1001" y="182"/>
                        <a:pt x="661" y="521"/>
                      </a:cubicBezTo>
                      <a:cubicBezTo>
                        <a:pt x="152" y="1030"/>
                        <a:pt x="0" y="1793"/>
                        <a:pt x="275" y="2457"/>
                      </a:cubicBezTo>
                      <a:cubicBezTo>
                        <a:pt x="550" y="3121"/>
                        <a:pt x="1199" y="3555"/>
                        <a:pt x="1917" y="3555"/>
                      </a:cubicBezTo>
                      <a:cubicBezTo>
                        <a:pt x="2898" y="3555"/>
                        <a:pt x="3694" y="2760"/>
                        <a:pt x="3695" y="1778"/>
                      </a:cubicBezTo>
                      <a:cubicBezTo>
                        <a:pt x="3695" y="1059"/>
                        <a:pt x="3261" y="411"/>
                        <a:pt x="2597" y="136"/>
                      </a:cubicBezTo>
                      <a:cubicBezTo>
                        <a:pt x="2377" y="45"/>
                        <a:pt x="2147" y="1"/>
                        <a:pt x="1918"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2">
                  <a:extLst>
                    <a:ext uri="{FF2B5EF4-FFF2-40B4-BE49-F238E27FC236}">
                      <a16:creationId xmlns:a16="http://schemas.microsoft.com/office/drawing/2014/main" id="{6DFBF23D-C3C2-49BB-AA2C-C6D848BFAF02}"/>
                    </a:ext>
                  </a:extLst>
                </p:cNvPr>
                <p:cNvSpPr/>
                <p:nvPr/>
              </p:nvSpPr>
              <p:spPr>
                <a:xfrm>
                  <a:off x="7856805" y="3023983"/>
                  <a:ext cx="81851" cy="81832"/>
                </a:xfrm>
                <a:custGeom>
                  <a:avLst/>
                  <a:gdLst/>
                  <a:ahLst/>
                  <a:cxnLst/>
                  <a:rect l="l" t="t" r="r" b="b"/>
                  <a:pathLst>
                    <a:path w="4157" h="4156" extrusionOk="0">
                      <a:moveTo>
                        <a:pt x="2079" y="601"/>
                      </a:moveTo>
                      <a:cubicBezTo>
                        <a:pt x="2894" y="602"/>
                        <a:pt x="3554" y="1263"/>
                        <a:pt x="3556" y="2078"/>
                      </a:cubicBezTo>
                      <a:cubicBezTo>
                        <a:pt x="3556" y="2676"/>
                        <a:pt x="3196" y="3214"/>
                        <a:pt x="2644" y="3443"/>
                      </a:cubicBezTo>
                      <a:cubicBezTo>
                        <a:pt x="2461" y="3518"/>
                        <a:pt x="2270" y="3555"/>
                        <a:pt x="2080" y="3555"/>
                      </a:cubicBezTo>
                      <a:cubicBezTo>
                        <a:pt x="1695" y="3555"/>
                        <a:pt x="1317" y="3405"/>
                        <a:pt x="1035" y="3123"/>
                      </a:cubicBezTo>
                      <a:cubicBezTo>
                        <a:pt x="613" y="2699"/>
                        <a:pt x="486" y="2065"/>
                        <a:pt x="715" y="1512"/>
                      </a:cubicBezTo>
                      <a:cubicBezTo>
                        <a:pt x="944" y="961"/>
                        <a:pt x="1482" y="601"/>
                        <a:pt x="2079" y="601"/>
                      </a:cubicBezTo>
                      <a:close/>
                      <a:moveTo>
                        <a:pt x="2079" y="1"/>
                      </a:moveTo>
                      <a:cubicBezTo>
                        <a:pt x="934" y="1"/>
                        <a:pt x="1" y="933"/>
                        <a:pt x="1" y="2078"/>
                      </a:cubicBezTo>
                      <a:cubicBezTo>
                        <a:pt x="1" y="3223"/>
                        <a:pt x="934" y="4155"/>
                        <a:pt x="2079" y="4155"/>
                      </a:cubicBezTo>
                      <a:cubicBezTo>
                        <a:pt x="3225" y="4155"/>
                        <a:pt x="4157" y="3223"/>
                        <a:pt x="4157" y="2078"/>
                      </a:cubicBezTo>
                      <a:cubicBezTo>
                        <a:pt x="4157" y="933"/>
                        <a:pt x="3225" y="1"/>
                        <a:pt x="207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2">
                  <a:extLst>
                    <a:ext uri="{FF2B5EF4-FFF2-40B4-BE49-F238E27FC236}">
                      <a16:creationId xmlns:a16="http://schemas.microsoft.com/office/drawing/2014/main" id="{512F9003-4674-0BE0-DF43-B84FFEC63161}"/>
                    </a:ext>
                  </a:extLst>
                </p:cNvPr>
                <p:cNvSpPr/>
                <p:nvPr/>
              </p:nvSpPr>
              <p:spPr>
                <a:xfrm>
                  <a:off x="8107655" y="3214838"/>
                  <a:ext cx="70018" cy="69998"/>
                </a:xfrm>
                <a:custGeom>
                  <a:avLst/>
                  <a:gdLst/>
                  <a:ahLst/>
                  <a:cxnLst/>
                  <a:rect l="l" t="t" r="r" b="b"/>
                  <a:pathLst>
                    <a:path w="3556" h="3555" extrusionOk="0">
                      <a:moveTo>
                        <a:pt x="1778" y="0"/>
                      </a:moveTo>
                      <a:cubicBezTo>
                        <a:pt x="796" y="0"/>
                        <a:pt x="1" y="796"/>
                        <a:pt x="1" y="1778"/>
                      </a:cubicBezTo>
                      <a:cubicBezTo>
                        <a:pt x="1" y="2759"/>
                        <a:pt x="796" y="3555"/>
                        <a:pt x="1778" y="3555"/>
                      </a:cubicBezTo>
                      <a:cubicBezTo>
                        <a:pt x="2760" y="3555"/>
                        <a:pt x="3555" y="2759"/>
                        <a:pt x="3555" y="1778"/>
                      </a:cubicBezTo>
                      <a:cubicBezTo>
                        <a:pt x="3555" y="796"/>
                        <a:pt x="2760" y="0"/>
                        <a:pt x="1778"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2">
                  <a:extLst>
                    <a:ext uri="{FF2B5EF4-FFF2-40B4-BE49-F238E27FC236}">
                      <a16:creationId xmlns:a16="http://schemas.microsoft.com/office/drawing/2014/main" id="{049633BE-BE1C-4382-BA81-AE58C39BFF2E}"/>
                    </a:ext>
                  </a:extLst>
                </p:cNvPr>
                <p:cNvSpPr/>
                <p:nvPr/>
              </p:nvSpPr>
              <p:spPr>
                <a:xfrm>
                  <a:off x="8101748" y="3208951"/>
                  <a:ext cx="81832" cy="81792"/>
                </a:xfrm>
                <a:custGeom>
                  <a:avLst/>
                  <a:gdLst/>
                  <a:ahLst/>
                  <a:cxnLst/>
                  <a:rect l="l" t="t" r="r" b="b"/>
                  <a:pathLst>
                    <a:path w="4156" h="4154" extrusionOk="0">
                      <a:moveTo>
                        <a:pt x="2078" y="601"/>
                      </a:moveTo>
                      <a:cubicBezTo>
                        <a:pt x="2893" y="602"/>
                        <a:pt x="3553" y="1262"/>
                        <a:pt x="3554" y="2077"/>
                      </a:cubicBezTo>
                      <a:cubicBezTo>
                        <a:pt x="3554" y="2673"/>
                        <a:pt x="3195" y="3213"/>
                        <a:pt x="2644" y="3440"/>
                      </a:cubicBezTo>
                      <a:cubicBezTo>
                        <a:pt x="2460" y="3516"/>
                        <a:pt x="2268" y="3553"/>
                        <a:pt x="2078" y="3553"/>
                      </a:cubicBezTo>
                      <a:cubicBezTo>
                        <a:pt x="1694" y="3553"/>
                        <a:pt x="1316" y="3403"/>
                        <a:pt x="1034" y="3120"/>
                      </a:cubicBezTo>
                      <a:cubicBezTo>
                        <a:pt x="611" y="2698"/>
                        <a:pt x="486" y="2064"/>
                        <a:pt x="715" y="1511"/>
                      </a:cubicBezTo>
                      <a:cubicBezTo>
                        <a:pt x="942" y="960"/>
                        <a:pt x="1482" y="601"/>
                        <a:pt x="2078" y="601"/>
                      </a:cubicBezTo>
                      <a:close/>
                      <a:moveTo>
                        <a:pt x="2078" y="1"/>
                      </a:moveTo>
                      <a:cubicBezTo>
                        <a:pt x="933" y="1"/>
                        <a:pt x="1" y="930"/>
                        <a:pt x="1" y="2077"/>
                      </a:cubicBezTo>
                      <a:cubicBezTo>
                        <a:pt x="1" y="3222"/>
                        <a:pt x="933" y="4154"/>
                        <a:pt x="2078" y="4154"/>
                      </a:cubicBezTo>
                      <a:cubicBezTo>
                        <a:pt x="3223" y="4154"/>
                        <a:pt x="4155" y="3222"/>
                        <a:pt x="4155" y="2077"/>
                      </a:cubicBezTo>
                      <a:cubicBezTo>
                        <a:pt x="4155" y="933"/>
                        <a:pt x="3225"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2">
                  <a:extLst>
                    <a:ext uri="{FF2B5EF4-FFF2-40B4-BE49-F238E27FC236}">
                      <a16:creationId xmlns:a16="http://schemas.microsoft.com/office/drawing/2014/main" id="{8BE9ECD3-BEBF-5F46-4DB9-F38C3893D56E}"/>
                    </a:ext>
                  </a:extLst>
                </p:cNvPr>
                <p:cNvSpPr/>
                <p:nvPr/>
              </p:nvSpPr>
              <p:spPr>
                <a:xfrm>
                  <a:off x="8364826" y="2934925"/>
                  <a:ext cx="72755" cy="70018"/>
                </a:xfrm>
                <a:custGeom>
                  <a:avLst/>
                  <a:gdLst/>
                  <a:ahLst/>
                  <a:cxnLst/>
                  <a:rect l="l" t="t" r="r" b="b"/>
                  <a:pathLst>
                    <a:path w="3695" h="3556" extrusionOk="0">
                      <a:moveTo>
                        <a:pt x="1919" y="0"/>
                      </a:moveTo>
                      <a:cubicBezTo>
                        <a:pt x="1456" y="0"/>
                        <a:pt x="1001" y="181"/>
                        <a:pt x="661" y="521"/>
                      </a:cubicBezTo>
                      <a:cubicBezTo>
                        <a:pt x="153" y="1030"/>
                        <a:pt x="1" y="1793"/>
                        <a:pt x="276" y="2457"/>
                      </a:cubicBezTo>
                      <a:cubicBezTo>
                        <a:pt x="551" y="3121"/>
                        <a:pt x="1198" y="3555"/>
                        <a:pt x="1918" y="3555"/>
                      </a:cubicBezTo>
                      <a:cubicBezTo>
                        <a:pt x="2899" y="3555"/>
                        <a:pt x="3694" y="2759"/>
                        <a:pt x="3694" y="1778"/>
                      </a:cubicBezTo>
                      <a:cubicBezTo>
                        <a:pt x="3694" y="1059"/>
                        <a:pt x="3261" y="411"/>
                        <a:pt x="2598" y="136"/>
                      </a:cubicBezTo>
                      <a:cubicBezTo>
                        <a:pt x="2378" y="45"/>
                        <a:pt x="2147" y="0"/>
                        <a:pt x="191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2">
                  <a:extLst>
                    <a:ext uri="{FF2B5EF4-FFF2-40B4-BE49-F238E27FC236}">
                      <a16:creationId xmlns:a16="http://schemas.microsoft.com/office/drawing/2014/main" id="{D99DF8C6-CBDA-92DA-3C4E-05162E4E30A2}"/>
                    </a:ext>
                  </a:extLst>
                </p:cNvPr>
                <p:cNvSpPr/>
                <p:nvPr/>
              </p:nvSpPr>
              <p:spPr>
                <a:xfrm>
                  <a:off x="8361656" y="2929018"/>
                  <a:ext cx="81851" cy="81812"/>
                </a:xfrm>
                <a:custGeom>
                  <a:avLst/>
                  <a:gdLst/>
                  <a:ahLst/>
                  <a:cxnLst/>
                  <a:rect l="l" t="t" r="r" b="b"/>
                  <a:pathLst>
                    <a:path w="4157" h="4155" extrusionOk="0">
                      <a:moveTo>
                        <a:pt x="2079" y="600"/>
                      </a:moveTo>
                      <a:cubicBezTo>
                        <a:pt x="2894" y="603"/>
                        <a:pt x="3554" y="1263"/>
                        <a:pt x="3555" y="2078"/>
                      </a:cubicBezTo>
                      <a:cubicBezTo>
                        <a:pt x="3555" y="2675"/>
                        <a:pt x="3195" y="3214"/>
                        <a:pt x="2643" y="3442"/>
                      </a:cubicBezTo>
                      <a:cubicBezTo>
                        <a:pt x="2461" y="3518"/>
                        <a:pt x="2269" y="3554"/>
                        <a:pt x="2079" y="3554"/>
                      </a:cubicBezTo>
                      <a:cubicBezTo>
                        <a:pt x="1694" y="3554"/>
                        <a:pt x="1316" y="3404"/>
                        <a:pt x="1033" y="3121"/>
                      </a:cubicBezTo>
                      <a:cubicBezTo>
                        <a:pt x="611" y="2699"/>
                        <a:pt x="486" y="2064"/>
                        <a:pt x="714" y="1512"/>
                      </a:cubicBezTo>
                      <a:cubicBezTo>
                        <a:pt x="943" y="961"/>
                        <a:pt x="1482" y="600"/>
                        <a:pt x="2079" y="600"/>
                      </a:cubicBezTo>
                      <a:close/>
                      <a:moveTo>
                        <a:pt x="2079" y="0"/>
                      </a:moveTo>
                      <a:cubicBezTo>
                        <a:pt x="933" y="0"/>
                        <a:pt x="1" y="932"/>
                        <a:pt x="1" y="2078"/>
                      </a:cubicBezTo>
                      <a:cubicBezTo>
                        <a:pt x="1" y="3223"/>
                        <a:pt x="933" y="4155"/>
                        <a:pt x="2079" y="4155"/>
                      </a:cubicBezTo>
                      <a:cubicBezTo>
                        <a:pt x="3223" y="4155"/>
                        <a:pt x="4156" y="3223"/>
                        <a:pt x="4156" y="2078"/>
                      </a:cubicBezTo>
                      <a:cubicBezTo>
                        <a:pt x="4156" y="932"/>
                        <a:pt x="3224" y="0"/>
                        <a:pt x="207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2">
                  <a:extLst>
                    <a:ext uri="{FF2B5EF4-FFF2-40B4-BE49-F238E27FC236}">
                      <a16:creationId xmlns:a16="http://schemas.microsoft.com/office/drawing/2014/main" id="{CF382C40-9C78-3B5B-0C93-938409366409}"/>
                    </a:ext>
                  </a:extLst>
                </p:cNvPr>
                <p:cNvSpPr/>
                <p:nvPr/>
              </p:nvSpPr>
              <p:spPr>
                <a:xfrm>
                  <a:off x="7237948" y="3269813"/>
                  <a:ext cx="69978" cy="70018"/>
                </a:xfrm>
                <a:custGeom>
                  <a:avLst/>
                  <a:gdLst/>
                  <a:ahLst/>
                  <a:cxnLst/>
                  <a:rect l="l" t="t" r="r" b="b"/>
                  <a:pathLst>
                    <a:path w="3554" h="3556" extrusionOk="0">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2">
                  <a:extLst>
                    <a:ext uri="{FF2B5EF4-FFF2-40B4-BE49-F238E27FC236}">
                      <a16:creationId xmlns:a16="http://schemas.microsoft.com/office/drawing/2014/main" id="{5A9907E8-3A65-5589-BAB9-E316661CFF52}"/>
                    </a:ext>
                  </a:extLst>
                </p:cNvPr>
                <p:cNvSpPr/>
                <p:nvPr/>
              </p:nvSpPr>
              <p:spPr>
                <a:xfrm>
                  <a:off x="7232021" y="3263906"/>
                  <a:ext cx="81851" cy="81832"/>
                </a:xfrm>
                <a:custGeom>
                  <a:avLst/>
                  <a:gdLst/>
                  <a:ahLst/>
                  <a:cxnLst/>
                  <a:rect l="l" t="t" r="r" b="b"/>
                  <a:pathLst>
                    <a:path w="4157" h="4156" extrusionOk="0">
                      <a:moveTo>
                        <a:pt x="2078" y="602"/>
                      </a:moveTo>
                      <a:cubicBezTo>
                        <a:pt x="2893" y="603"/>
                        <a:pt x="3554" y="1263"/>
                        <a:pt x="3555" y="2078"/>
                      </a:cubicBezTo>
                      <a:cubicBezTo>
                        <a:pt x="3555" y="2675"/>
                        <a:pt x="3196" y="3214"/>
                        <a:pt x="2643" y="3443"/>
                      </a:cubicBezTo>
                      <a:cubicBezTo>
                        <a:pt x="2461" y="3518"/>
                        <a:pt x="2269" y="3555"/>
                        <a:pt x="2079" y="3555"/>
                      </a:cubicBezTo>
                      <a:cubicBezTo>
                        <a:pt x="1695" y="3555"/>
                        <a:pt x="1317" y="3405"/>
                        <a:pt x="1034" y="3122"/>
                      </a:cubicBezTo>
                      <a:cubicBezTo>
                        <a:pt x="612" y="2700"/>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4"/>
                        <a:pt x="4156" y="2078"/>
                      </a:cubicBezTo>
                      <a:cubicBezTo>
                        <a:pt x="4156" y="933"/>
                        <a:pt x="3224"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2">
                  <a:extLst>
                    <a:ext uri="{FF2B5EF4-FFF2-40B4-BE49-F238E27FC236}">
                      <a16:creationId xmlns:a16="http://schemas.microsoft.com/office/drawing/2014/main" id="{1E242BED-0905-1652-4A3A-91E3104D1947}"/>
                    </a:ext>
                  </a:extLst>
                </p:cNvPr>
                <p:cNvSpPr/>
                <p:nvPr/>
              </p:nvSpPr>
              <p:spPr>
                <a:xfrm>
                  <a:off x="7697808" y="3169847"/>
                  <a:ext cx="69978" cy="70018"/>
                </a:xfrm>
                <a:custGeom>
                  <a:avLst/>
                  <a:gdLst/>
                  <a:ahLst/>
                  <a:cxnLst/>
                  <a:rect l="l" t="t" r="r" b="b"/>
                  <a:pathLst>
                    <a:path w="3554" h="3556" extrusionOk="0">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2">
                  <a:extLst>
                    <a:ext uri="{FF2B5EF4-FFF2-40B4-BE49-F238E27FC236}">
                      <a16:creationId xmlns:a16="http://schemas.microsoft.com/office/drawing/2014/main" id="{C9A9F834-EAAE-D015-6D22-111275DFF690}"/>
                    </a:ext>
                  </a:extLst>
                </p:cNvPr>
                <p:cNvSpPr/>
                <p:nvPr/>
              </p:nvSpPr>
              <p:spPr>
                <a:xfrm>
                  <a:off x="7691881" y="3163940"/>
                  <a:ext cx="81851" cy="81832"/>
                </a:xfrm>
                <a:custGeom>
                  <a:avLst/>
                  <a:gdLst/>
                  <a:ahLst/>
                  <a:cxnLst/>
                  <a:rect l="l" t="t" r="r" b="b"/>
                  <a:pathLst>
                    <a:path w="4157" h="4156" extrusionOk="0">
                      <a:moveTo>
                        <a:pt x="2078" y="602"/>
                      </a:moveTo>
                      <a:cubicBezTo>
                        <a:pt x="2893" y="603"/>
                        <a:pt x="3554" y="1263"/>
                        <a:pt x="3555" y="2078"/>
                      </a:cubicBezTo>
                      <a:cubicBezTo>
                        <a:pt x="3555" y="2676"/>
                        <a:pt x="3195" y="3214"/>
                        <a:pt x="2643" y="3441"/>
                      </a:cubicBezTo>
                      <a:cubicBezTo>
                        <a:pt x="2461" y="3517"/>
                        <a:pt x="2269" y="3554"/>
                        <a:pt x="2079" y="3554"/>
                      </a:cubicBezTo>
                      <a:cubicBezTo>
                        <a:pt x="1695" y="3554"/>
                        <a:pt x="1317" y="3404"/>
                        <a:pt x="1034" y="3121"/>
                      </a:cubicBezTo>
                      <a:cubicBezTo>
                        <a:pt x="612" y="2699"/>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3"/>
                        <a:pt x="4156" y="2078"/>
                      </a:cubicBezTo>
                      <a:cubicBezTo>
                        <a:pt x="4156" y="933"/>
                        <a:pt x="3224"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 name="Google Shape;468;p32">
                <a:extLst>
                  <a:ext uri="{FF2B5EF4-FFF2-40B4-BE49-F238E27FC236}">
                    <a16:creationId xmlns:a16="http://schemas.microsoft.com/office/drawing/2014/main" id="{5E53F316-2AB5-3F26-590E-92975C654DCC}"/>
                  </a:ext>
                </a:extLst>
              </p:cNvPr>
              <p:cNvGrpSpPr/>
              <p:nvPr/>
            </p:nvGrpSpPr>
            <p:grpSpPr>
              <a:xfrm>
                <a:off x="4866130" y="1597718"/>
                <a:ext cx="618424" cy="1349710"/>
                <a:chOff x="4866130" y="1597718"/>
                <a:chExt cx="618424" cy="1349710"/>
              </a:xfrm>
            </p:grpSpPr>
            <p:sp>
              <p:nvSpPr>
                <p:cNvPr id="469" name="Google Shape;469;p32">
                  <a:extLst>
                    <a:ext uri="{FF2B5EF4-FFF2-40B4-BE49-F238E27FC236}">
                      <a16:creationId xmlns:a16="http://schemas.microsoft.com/office/drawing/2014/main" id="{4ED38401-95E0-C8F2-F3A5-1D6DD94D3B08}"/>
                    </a:ext>
                  </a:extLst>
                </p:cNvPr>
                <p:cNvSpPr/>
                <p:nvPr/>
              </p:nvSpPr>
              <p:spPr>
                <a:xfrm>
                  <a:off x="5368540" y="2095718"/>
                  <a:ext cx="116013" cy="71238"/>
                </a:xfrm>
                <a:custGeom>
                  <a:avLst/>
                  <a:gdLst/>
                  <a:ahLst/>
                  <a:cxnLst/>
                  <a:rect l="l" t="t" r="r" b="b"/>
                  <a:pathLst>
                    <a:path w="5892" h="3618" extrusionOk="0">
                      <a:moveTo>
                        <a:pt x="5549" y="1"/>
                      </a:moveTo>
                      <a:cubicBezTo>
                        <a:pt x="5499" y="1"/>
                        <a:pt x="5448" y="13"/>
                        <a:pt x="5401" y="40"/>
                      </a:cubicBezTo>
                      <a:lnTo>
                        <a:pt x="176" y="3057"/>
                      </a:lnTo>
                      <a:cubicBezTo>
                        <a:pt x="57" y="3125"/>
                        <a:pt x="0" y="3264"/>
                        <a:pt x="36" y="3395"/>
                      </a:cubicBezTo>
                      <a:cubicBezTo>
                        <a:pt x="70" y="3526"/>
                        <a:pt x="189" y="3617"/>
                        <a:pt x="324" y="3617"/>
                      </a:cubicBezTo>
                      <a:cubicBezTo>
                        <a:pt x="325" y="3617"/>
                        <a:pt x="326" y="3617"/>
                        <a:pt x="327" y="3617"/>
                      </a:cubicBezTo>
                      <a:cubicBezTo>
                        <a:pt x="379" y="3617"/>
                        <a:pt x="431" y="3604"/>
                        <a:pt x="476" y="3578"/>
                      </a:cubicBezTo>
                      <a:lnTo>
                        <a:pt x="5702" y="560"/>
                      </a:lnTo>
                      <a:cubicBezTo>
                        <a:pt x="5845" y="476"/>
                        <a:pt x="5892" y="294"/>
                        <a:pt x="5810" y="151"/>
                      </a:cubicBezTo>
                      <a:cubicBezTo>
                        <a:pt x="5754" y="55"/>
                        <a:pt x="5653" y="1"/>
                        <a:pt x="554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2">
                  <a:extLst>
                    <a:ext uri="{FF2B5EF4-FFF2-40B4-BE49-F238E27FC236}">
                      <a16:creationId xmlns:a16="http://schemas.microsoft.com/office/drawing/2014/main" id="{7CF7587D-AD04-3EB2-8457-2F7FA7110088}"/>
                    </a:ext>
                  </a:extLst>
                </p:cNvPr>
                <p:cNvSpPr/>
                <p:nvPr/>
              </p:nvSpPr>
              <p:spPr>
                <a:xfrm>
                  <a:off x="4866957" y="1921048"/>
                  <a:ext cx="616829" cy="710396"/>
                </a:xfrm>
                <a:custGeom>
                  <a:avLst/>
                  <a:gdLst/>
                  <a:ahLst/>
                  <a:cxnLst/>
                  <a:rect l="l" t="t" r="r" b="b"/>
                  <a:pathLst>
                    <a:path w="31327" h="36079" extrusionOk="0">
                      <a:moveTo>
                        <a:pt x="15663" y="648"/>
                      </a:moveTo>
                      <a:lnTo>
                        <a:pt x="30726" y="9345"/>
                      </a:lnTo>
                      <a:lnTo>
                        <a:pt x="30726" y="26736"/>
                      </a:lnTo>
                      <a:lnTo>
                        <a:pt x="15663" y="35433"/>
                      </a:lnTo>
                      <a:lnTo>
                        <a:pt x="602" y="26736"/>
                      </a:lnTo>
                      <a:lnTo>
                        <a:pt x="602" y="9345"/>
                      </a:lnTo>
                      <a:lnTo>
                        <a:pt x="15663" y="648"/>
                      </a:lnTo>
                      <a:close/>
                      <a:moveTo>
                        <a:pt x="15663" y="1"/>
                      </a:moveTo>
                      <a:cubicBezTo>
                        <a:pt x="15612" y="1"/>
                        <a:pt x="15560" y="14"/>
                        <a:pt x="15514" y="41"/>
                      </a:cubicBezTo>
                      <a:lnTo>
                        <a:pt x="151" y="8911"/>
                      </a:lnTo>
                      <a:cubicBezTo>
                        <a:pt x="58" y="8964"/>
                        <a:pt x="1" y="9064"/>
                        <a:pt x="1" y="9171"/>
                      </a:cubicBezTo>
                      <a:lnTo>
                        <a:pt x="1" y="26910"/>
                      </a:lnTo>
                      <a:cubicBezTo>
                        <a:pt x="1" y="27017"/>
                        <a:pt x="58" y="27117"/>
                        <a:pt x="151" y="27170"/>
                      </a:cubicBezTo>
                      <a:lnTo>
                        <a:pt x="15514" y="36039"/>
                      </a:lnTo>
                      <a:cubicBezTo>
                        <a:pt x="15559" y="36065"/>
                        <a:pt x="15611" y="36079"/>
                        <a:pt x="15663" y="36079"/>
                      </a:cubicBezTo>
                      <a:cubicBezTo>
                        <a:pt x="15717" y="36079"/>
                        <a:pt x="15768" y="36066"/>
                        <a:pt x="15814" y="36040"/>
                      </a:cubicBezTo>
                      <a:lnTo>
                        <a:pt x="31176" y="27170"/>
                      </a:lnTo>
                      <a:cubicBezTo>
                        <a:pt x="31269" y="27117"/>
                        <a:pt x="31327" y="27017"/>
                        <a:pt x="31327" y="26910"/>
                      </a:cubicBezTo>
                      <a:lnTo>
                        <a:pt x="31327" y="9171"/>
                      </a:lnTo>
                      <a:cubicBezTo>
                        <a:pt x="31327" y="9064"/>
                        <a:pt x="31269" y="8964"/>
                        <a:pt x="31176" y="8911"/>
                      </a:cubicBezTo>
                      <a:lnTo>
                        <a:pt x="15814" y="41"/>
                      </a:lnTo>
                      <a:cubicBezTo>
                        <a:pt x="15767" y="14"/>
                        <a:pt x="15715" y="1"/>
                        <a:pt x="15663"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2">
                  <a:extLst>
                    <a:ext uri="{FF2B5EF4-FFF2-40B4-BE49-F238E27FC236}">
                      <a16:creationId xmlns:a16="http://schemas.microsoft.com/office/drawing/2014/main" id="{F1B97B7E-AB8B-2786-F326-E6410CABC138}"/>
                    </a:ext>
                  </a:extLst>
                </p:cNvPr>
                <p:cNvSpPr/>
                <p:nvPr/>
              </p:nvSpPr>
              <p:spPr>
                <a:xfrm>
                  <a:off x="4969837" y="2039877"/>
                  <a:ext cx="411048" cy="472777"/>
                </a:xfrm>
                <a:custGeom>
                  <a:avLst/>
                  <a:gdLst/>
                  <a:ahLst/>
                  <a:cxnLst/>
                  <a:rect l="l" t="t" r="r" b="b"/>
                  <a:pathLst>
                    <a:path w="20876" h="24011" extrusionOk="0">
                      <a:moveTo>
                        <a:pt x="10438" y="648"/>
                      </a:moveTo>
                      <a:lnTo>
                        <a:pt x="20274" y="6326"/>
                      </a:lnTo>
                      <a:lnTo>
                        <a:pt x="20274" y="17684"/>
                      </a:lnTo>
                      <a:lnTo>
                        <a:pt x="10438" y="23363"/>
                      </a:lnTo>
                      <a:lnTo>
                        <a:pt x="602" y="17684"/>
                      </a:lnTo>
                      <a:lnTo>
                        <a:pt x="602" y="6326"/>
                      </a:lnTo>
                      <a:lnTo>
                        <a:pt x="10438" y="648"/>
                      </a:lnTo>
                      <a:close/>
                      <a:moveTo>
                        <a:pt x="10438" y="0"/>
                      </a:moveTo>
                      <a:cubicBezTo>
                        <a:pt x="10387" y="0"/>
                        <a:pt x="10335" y="14"/>
                        <a:pt x="10289" y="41"/>
                      </a:cubicBezTo>
                      <a:lnTo>
                        <a:pt x="152" y="5893"/>
                      </a:lnTo>
                      <a:cubicBezTo>
                        <a:pt x="59" y="5947"/>
                        <a:pt x="1" y="6045"/>
                        <a:pt x="2" y="6153"/>
                      </a:cubicBezTo>
                      <a:lnTo>
                        <a:pt x="2" y="17858"/>
                      </a:lnTo>
                      <a:cubicBezTo>
                        <a:pt x="1" y="17965"/>
                        <a:pt x="59" y="18064"/>
                        <a:pt x="152" y="18117"/>
                      </a:cubicBezTo>
                      <a:lnTo>
                        <a:pt x="10289" y="23970"/>
                      </a:lnTo>
                      <a:cubicBezTo>
                        <a:pt x="10334" y="23997"/>
                        <a:pt x="10386" y="24010"/>
                        <a:pt x="10438" y="24010"/>
                      </a:cubicBezTo>
                      <a:cubicBezTo>
                        <a:pt x="10492" y="24010"/>
                        <a:pt x="10543" y="23997"/>
                        <a:pt x="10589" y="23970"/>
                      </a:cubicBezTo>
                      <a:lnTo>
                        <a:pt x="20725" y="18117"/>
                      </a:lnTo>
                      <a:cubicBezTo>
                        <a:pt x="20819" y="18064"/>
                        <a:pt x="20876" y="17965"/>
                        <a:pt x="20876" y="17858"/>
                      </a:cubicBezTo>
                      <a:lnTo>
                        <a:pt x="20876" y="6153"/>
                      </a:lnTo>
                      <a:cubicBezTo>
                        <a:pt x="20876" y="6045"/>
                        <a:pt x="20819" y="5947"/>
                        <a:pt x="20725" y="5893"/>
                      </a:cubicBezTo>
                      <a:lnTo>
                        <a:pt x="10589" y="41"/>
                      </a:lnTo>
                      <a:cubicBezTo>
                        <a:pt x="10542" y="14"/>
                        <a:pt x="10490" y="0"/>
                        <a:pt x="1043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2">
                  <a:extLst>
                    <a:ext uri="{FF2B5EF4-FFF2-40B4-BE49-F238E27FC236}">
                      <a16:creationId xmlns:a16="http://schemas.microsoft.com/office/drawing/2014/main" id="{EFEFE855-AAB8-B3A3-B5F1-95C772DEDFB5}"/>
                    </a:ext>
                  </a:extLst>
                </p:cNvPr>
                <p:cNvSpPr/>
                <p:nvPr/>
              </p:nvSpPr>
              <p:spPr>
                <a:xfrm>
                  <a:off x="5169454" y="1661730"/>
                  <a:ext cx="11853" cy="271171"/>
                </a:xfrm>
                <a:custGeom>
                  <a:avLst/>
                  <a:gdLst/>
                  <a:ahLst/>
                  <a:cxnLst/>
                  <a:rect l="l" t="t" r="r" b="b"/>
                  <a:pathLst>
                    <a:path w="602" h="13772" extrusionOk="0">
                      <a:moveTo>
                        <a:pt x="300" y="0"/>
                      </a:moveTo>
                      <a:cubicBezTo>
                        <a:pt x="137" y="0"/>
                        <a:pt x="4" y="131"/>
                        <a:pt x="0" y="294"/>
                      </a:cubicBezTo>
                      <a:lnTo>
                        <a:pt x="0" y="13472"/>
                      </a:lnTo>
                      <a:cubicBezTo>
                        <a:pt x="0" y="13638"/>
                        <a:pt x="134" y="13772"/>
                        <a:pt x="300" y="13772"/>
                      </a:cubicBezTo>
                      <a:cubicBezTo>
                        <a:pt x="466" y="13772"/>
                        <a:pt x="600" y="13638"/>
                        <a:pt x="601" y="13472"/>
                      </a:cubicBezTo>
                      <a:lnTo>
                        <a:pt x="601" y="294"/>
                      </a:lnTo>
                      <a:cubicBezTo>
                        <a:pt x="598" y="131"/>
                        <a:pt x="464"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2">
                  <a:extLst>
                    <a:ext uri="{FF2B5EF4-FFF2-40B4-BE49-F238E27FC236}">
                      <a16:creationId xmlns:a16="http://schemas.microsoft.com/office/drawing/2014/main" id="{F9C96AF0-8774-ADB7-6163-04C5952AA438}"/>
                    </a:ext>
                  </a:extLst>
                </p:cNvPr>
                <p:cNvSpPr/>
                <p:nvPr/>
              </p:nvSpPr>
              <p:spPr>
                <a:xfrm>
                  <a:off x="5124325" y="1603625"/>
                  <a:ext cx="102093" cy="102093"/>
                </a:xfrm>
                <a:custGeom>
                  <a:avLst/>
                  <a:gdLst/>
                  <a:ahLst/>
                  <a:cxnLst/>
                  <a:rect l="l" t="t" r="r" b="b"/>
                  <a:pathLst>
                    <a:path w="5185" h="5185" extrusionOk="0">
                      <a:moveTo>
                        <a:pt x="2592" y="0"/>
                      </a:moveTo>
                      <a:cubicBezTo>
                        <a:pt x="1161" y="0"/>
                        <a:pt x="0" y="1161"/>
                        <a:pt x="0" y="2592"/>
                      </a:cubicBezTo>
                      <a:cubicBezTo>
                        <a:pt x="0" y="4023"/>
                        <a:pt x="1161" y="5184"/>
                        <a:pt x="2592" y="5184"/>
                      </a:cubicBezTo>
                      <a:cubicBezTo>
                        <a:pt x="4023" y="5184"/>
                        <a:pt x="5184" y="4023"/>
                        <a:pt x="5184" y="2592"/>
                      </a:cubicBezTo>
                      <a:cubicBezTo>
                        <a:pt x="5184" y="1161"/>
                        <a:pt x="4023" y="0"/>
                        <a:pt x="259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2">
                  <a:extLst>
                    <a:ext uri="{FF2B5EF4-FFF2-40B4-BE49-F238E27FC236}">
                      <a16:creationId xmlns:a16="http://schemas.microsoft.com/office/drawing/2014/main" id="{4F84A646-7206-95D7-ED5C-7B0AD78C5410}"/>
                    </a:ext>
                  </a:extLst>
                </p:cNvPr>
                <p:cNvSpPr/>
                <p:nvPr/>
              </p:nvSpPr>
              <p:spPr>
                <a:xfrm>
                  <a:off x="5118418" y="1597718"/>
                  <a:ext cx="113926" cy="113926"/>
                </a:xfrm>
                <a:custGeom>
                  <a:avLst/>
                  <a:gdLst/>
                  <a:ahLst/>
                  <a:cxnLst/>
                  <a:rect l="l" t="t" r="r" b="b"/>
                  <a:pathLst>
                    <a:path w="5786" h="5786" extrusionOk="0">
                      <a:moveTo>
                        <a:pt x="2892" y="602"/>
                      </a:moveTo>
                      <a:cubicBezTo>
                        <a:pt x="4156" y="602"/>
                        <a:pt x="5184" y="1629"/>
                        <a:pt x="5184" y="2893"/>
                      </a:cubicBezTo>
                      <a:cubicBezTo>
                        <a:pt x="5184" y="4156"/>
                        <a:pt x="4156" y="5184"/>
                        <a:pt x="2892" y="5184"/>
                      </a:cubicBezTo>
                      <a:cubicBezTo>
                        <a:pt x="1630" y="5184"/>
                        <a:pt x="602" y="4156"/>
                        <a:pt x="602" y="2893"/>
                      </a:cubicBezTo>
                      <a:cubicBezTo>
                        <a:pt x="602" y="1629"/>
                        <a:pt x="1630" y="602"/>
                        <a:pt x="2892" y="602"/>
                      </a:cubicBezTo>
                      <a:close/>
                      <a:moveTo>
                        <a:pt x="2892" y="0"/>
                      </a:moveTo>
                      <a:cubicBezTo>
                        <a:pt x="1298" y="0"/>
                        <a:pt x="0" y="1299"/>
                        <a:pt x="0" y="2893"/>
                      </a:cubicBezTo>
                      <a:cubicBezTo>
                        <a:pt x="0" y="4488"/>
                        <a:pt x="1298" y="5785"/>
                        <a:pt x="2892" y="5785"/>
                      </a:cubicBezTo>
                      <a:cubicBezTo>
                        <a:pt x="4487" y="5785"/>
                        <a:pt x="5785" y="4488"/>
                        <a:pt x="5785" y="2893"/>
                      </a:cubicBezTo>
                      <a:cubicBezTo>
                        <a:pt x="5785" y="1298"/>
                        <a:pt x="4487" y="0"/>
                        <a:pt x="289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2">
                  <a:extLst>
                    <a:ext uri="{FF2B5EF4-FFF2-40B4-BE49-F238E27FC236}">
                      <a16:creationId xmlns:a16="http://schemas.microsoft.com/office/drawing/2014/main" id="{54F7D155-8ED6-4F55-A02E-ED0C2B6304C4}"/>
                    </a:ext>
                  </a:extLst>
                </p:cNvPr>
                <p:cNvSpPr/>
                <p:nvPr/>
              </p:nvSpPr>
              <p:spPr>
                <a:xfrm>
                  <a:off x="5169375" y="2612108"/>
                  <a:ext cx="11991" cy="271427"/>
                </a:xfrm>
                <a:custGeom>
                  <a:avLst/>
                  <a:gdLst/>
                  <a:ahLst/>
                  <a:cxnLst/>
                  <a:rect l="l" t="t" r="r" b="b"/>
                  <a:pathLst>
                    <a:path w="609" h="13785" extrusionOk="0">
                      <a:moveTo>
                        <a:pt x="304" y="0"/>
                      </a:moveTo>
                      <a:cubicBezTo>
                        <a:pt x="136" y="0"/>
                        <a:pt x="1" y="139"/>
                        <a:pt x="4" y="307"/>
                      </a:cubicBezTo>
                      <a:lnTo>
                        <a:pt x="4" y="13485"/>
                      </a:lnTo>
                      <a:cubicBezTo>
                        <a:pt x="4" y="13651"/>
                        <a:pt x="138" y="13785"/>
                        <a:pt x="304" y="13785"/>
                      </a:cubicBezTo>
                      <a:cubicBezTo>
                        <a:pt x="470" y="13785"/>
                        <a:pt x="605" y="13651"/>
                        <a:pt x="605" y="13485"/>
                      </a:cubicBezTo>
                      <a:lnTo>
                        <a:pt x="605" y="307"/>
                      </a:lnTo>
                      <a:cubicBezTo>
                        <a:pt x="609" y="139"/>
                        <a:pt x="473" y="0"/>
                        <a:pt x="30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2">
                  <a:extLst>
                    <a:ext uri="{FF2B5EF4-FFF2-40B4-BE49-F238E27FC236}">
                      <a16:creationId xmlns:a16="http://schemas.microsoft.com/office/drawing/2014/main" id="{9106E97F-159F-02E2-8197-F159A87DDAD5}"/>
                    </a:ext>
                  </a:extLst>
                </p:cNvPr>
                <p:cNvSpPr/>
                <p:nvPr/>
              </p:nvSpPr>
              <p:spPr>
                <a:xfrm>
                  <a:off x="5124325" y="2839409"/>
                  <a:ext cx="106090" cy="102093"/>
                </a:xfrm>
                <a:custGeom>
                  <a:avLst/>
                  <a:gdLst/>
                  <a:ahLst/>
                  <a:cxnLst/>
                  <a:rect l="l" t="t" r="r" b="b"/>
                  <a:pathLst>
                    <a:path w="5388" h="5185" extrusionOk="0">
                      <a:moveTo>
                        <a:pt x="2592" y="1"/>
                      </a:moveTo>
                      <a:cubicBezTo>
                        <a:pt x="1161" y="1"/>
                        <a:pt x="0" y="1162"/>
                        <a:pt x="0" y="2593"/>
                      </a:cubicBezTo>
                      <a:cubicBezTo>
                        <a:pt x="0" y="3641"/>
                        <a:pt x="632" y="4586"/>
                        <a:pt x="1601" y="4988"/>
                      </a:cubicBezTo>
                      <a:cubicBezTo>
                        <a:pt x="1921" y="5120"/>
                        <a:pt x="2258" y="5185"/>
                        <a:pt x="2591" y="5185"/>
                      </a:cubicBezTo>
                      <a:cubicBezTo>
                        <a:pt x="3266" y="5185"/>
                        <a:pt x="3929" y="4922"/>
                        <a:pt x="4425" y="4426"/>
                      </a:cubicBezTo>
                      <a:cubicBezTo>
                        <a:pt x="5166" y="3685"/>
                        <a:pt x="5388" y="2569"/>
                        <a:pt x="4987" y="1602"/>
                      </a:cubicBezTo>
                      <a:cubicBezTo>
                        <a:pt x="4585" y="633"/>
                        <a:pt x="3640" y="1"/>
                        <a:pt x="259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2">
                  <a:extLst>
                    <a:ext uri="{FF2B5EF4-FFF2-40B4-BE49-F238E27FC236}">
                      <a16:creationId xmlns:a16="http://schemas.microsoft.com/office/drawing/2014/main" id="{A7248502-050A-AD41-F6C7-E0723B0D581C}"/>
                    </a:ext>
                  </a:extLst>
                </p:cNvPr>
                <p:cNvSpPr/>
                <p:nvPr/>
              </p:nvSpPr>
              <p:spPr>
                <a:xfrm>
                  <a:off x="5118418" y="2833502"/>
                  <a:ext cx="113926" cy="113926"/>
                </a:xfrm>
                <a:custGeom>
                  <a:avLst/>
                  <a:gdLst/>
                  <a:ahLst/>
                  <a:cxnLst/>
                  <a:rect l="l" t="t" r="r" b="b"/>
                  <a:pathLst>
                    <a:path w="5786" h="5786" extrusionOk="0">
                      <a:moveTo>
                        <a:pt x="2892" y="602"/>
                      </a:moveTo>
                      <a:cubicBezTo>
                        <a:pt x="4156" y="602"/>
                        <a:pt x="5184" y="1629"/>
                        <a:pt x="5184" y="2893"/>
                      </a:cubicBezTo>
                      <a:cubicBezTo>
                        <a:pt x="5184" y="4157"/>
                        <a:pt x="4156" y="5185"/>
                        <a:pt x="2892" y="5185"/>
                      </a:cubicBezTo>
                      <a:cubicBezTo>
                        <a:pt x="1630" y="5185"/>
                        <a:pt x="602" y="4157"/>
                        <a:pt x="602" y="2893"/>
                      </a:cubicBezTo>
                      <a:cubicBezTo>
                        <a:pt x="602" y="1629"/>
                        <a:pt x="1630" y="602"/>
                        <a:pt x="2892" y="602"/>
                      </a:cubicBezTo>
                      <a:close/>
                      <a:moveTo>
                        <a:pt x="2892" y="1"/>
                      </a:moveTo>
                      <a:cubicBezTo>
                        <a:pt x="1298" y="1"/>
                        <a:pt x="0" y="1298"/>
                        <a:pt x="0" y="2893"/>
                      </a:cubicBezTo>
                      <a:cubicBezTo>
                        <a:pt x="0" y="4487"/>
                        <a:pt x="1298" y="5786"/>
                        <a:pt x="2892" y="5786"/>
                      </a:cubicBezTo>
                      <a:cubicBezTo>
                        <a:pt x="4487" y="5786"/>
                        <a:pt x="5785" y="4487"/>
                        <a:pt x="5785" y="2893"/>
                      </a:cubicBezTo>
                      <a:cubicBezTo>
                        <a:pt x="5785" y="1298"/>
                        <a:pt x="4487" y="1"/>
                        <a:pt x="289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2">
                  <a:extLst>
                    <a:ext uri="{FF2B5EF4-FFF2-40B4-BE49-F238E27FC236}">
                      <a16:creationId xmlns:a16="http://schemas.microsoft.com/office/drawing/2014/main" id="{81C4EA7A-254F-1ADF-46F0-E522F7F71319}"/>
                    </a:ext>
                  </a:extLst>
                </p:cNvPr>
                <p:cNvSpPr/>
                <p:nvPr/>
              </p:nvSpPr>
              <p:spPr>
                <a:xfrm>
                  <a:off x="4866130" y="2095698"/>
                  <a:ext cx="116092" cy="71258"/>
                </a:xfrm>
                <a:custGeom>
                  <a:avLst/>
                  <a:gdLst/>
                  <a:ahLst/>
                  <a:cxnLst/>
                  <a:rect l="l" t="t" r="r" b="b"/>
                  <a:pathLst>
                    <a:path w="5896" h="3619" extrusionOk="0">
                      <a:moveTo>
                        <a:pt x="343" y="0"/>
                      </a:moveTo>
                      <a:cubicBezTo>
                        <a:pt x="240" y="0"/>
                        <a:pt x="139" y="54"/>
                        <a:pt x="83" y="151"/>
                      </a:cubicBezTo>
                      <a:cubicBezTo>
                        <a:pt x="0" y="295"/>
                        <a:pt x="49" y="478"/>
                        <a:pt x="193" y="561"/>
                      </a:cubicBezTo>
                      <a:lnTo>
                        <a:pt x="5419" y="3579"/>
                      </a:lnTo>
                      <a:cubicBezTo>
                        <a:pt x="5465" y="3605"/>
                        <a:pt x="5516" y="3618"/>
                        <a:pt x="5569" y="3618"/>
                      </a:cubicBezTo>
                      <a:cubicBezTo>
                        <a:pt x="5570" y="3618"/>
                        <a:pt x="5571" y="3618"/>
                        <a:pt x="5572" y="3618"/>
                      </a:cubicBezTo>
                      <a:cubicBezTo>
                        <a:pt x="5707" y="3618"/>
                        <a:pt x="5824" y="3527"/>
                        <a:pt x="5860" y="3396"/>
                      </a:cubicBezTo>
                      <a:cubicBezTo>
                        <a:pt x="5895" y="3265"/>
                        <a:pt x="5837" y="3126"/>
                        <a:pt x="5720" y="3058"/>
                      </a:cubicBezTo>
                      <a:lnTo>
                        <a:pt x="493" y="41"/>
                      </a:lnTo>
                      <a:cubicBezTo>
                        <a:pt x="446" y="13"/>
                        <a:pt x="394" y="0"/>
                        <a:pt x="34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2">
                  <a:extLst>
                    <a:ext uri="{FF2B5EF4-FFF2-40B4-BE49-F238E27FC236}">
                      <a16:creationId xmlns:a16="http://schemas.microsoft.com/office/drawing/2014/main" id="{4A58457C-31BC-CD92-27A9-A41A66377C70}"/>
                    </a:ext>
                  </a:extLst>
                </p:cNvPr>
                <p:cNvSpPr/>
                <p:nvPr/>
              </p:nvSpPr>
              <p:spPr>
                <a:xfrm>
                  <a:off x="4978048" y="2272061"/>
                  <a:ext cx="403704" cy="127079"/>
                </a:xfrm>
                <a:custGeom>
                  <a:avLst/>
                  <a:gdLst/>
                  <a:ahLst/>
                  <a:cxnLst/>
                  <a:rect l="l" t="t" r="r" b="b"/>
                  <a:pathLst>
                    <a:path w="20503" h="6454" extrusionOk="0">
                      <a:moveTo>
                        <a:pt x="10462" y="0"/>
                      </a:moveTo>
                      <a:cubicBezTo>
                        <a:pt x="10411" y="0"/>
                        <a:pt x="10359" y="13"/>
                        <a:pt x="10313" y="40"/>
                      </a:cubicBezTo>
                      <a:lnTo>
                        <a:pt x="176" y="5893"/>
                      </a:lnTo>
                      <a:cubicBezTo>
                        <a:pt x="58" y="5961"/>
                        <a:pt x="0" y="6100"/>
                        <a:pt x="36" y="6231"/>
                      </a:cubicBezTo>
                      <a:cubicBezTo>
                        <a:pt x="71" y="6362"/>
                        <a:pt x="190" y="6454"/>
                        <a:pt x="326" y="6454"/>
                      </a:cubicBezTo>
                      <a:cubicBezTo>
                        <a:pt x="380" y="6454"/>
                        <a:pt x="431" y="6440"/>
                        <a:pt x="476" y="6414"/>
                      </a:cubicBezTo>
                      <a:lnTo>
                        <a:pt x="10460" y="650"/>
                      </a:lnTo>
                      <a:lnTo>
                        <a:pt x="20004" y="6324"/>
                      </a:lnTo>
                      <a:cubicBezTo>
                        <a:pt x="20053" y="6353"/>
                        <a:pt x="20106" y="6367"/>
                        <a:pt x="20159" y="6367"/>
                      </a:cubicBezTo>
                      <a:cubicBezTo>
                        <a:pt x="20261" y="6367"/>
                        <a:pt x="20362" y="6315"/>
                        <a:pt x="20418" y="6220"/>
                      </a:cubicBezTo>
                      <a:cubicBezTo>
                        <a:pt x="20502" y="6076"/>
                        <a:pt x="20455" y="5892"/>
                        <a:pt x="20311" y="5807"/>
                      </a:cubicBezTo>
                      <a:lnTo>
                        <a:pt x="10616" y="43"/>
                      </a:lnTo>
                      <a:cubicBezTo>
                        <a:pt x="10569" y="14"/>
                        <a:pt x="10515" y="0"/>
                        <a:pt x="1046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2">
                  <a:extLst>
                    <a:ext uri="{FF2B5EF4-FFF2-40B4-BE49-F238E27FC236}">
                      <a16:creationId xmlns:a16="http://schemas.microsoft.com/office/drawing/2014/main" id="{3FD74569-E16E-5718-45A6-F1BC3565AB8C}"/>
                    </a:ext>
                  </a:extLst>
                </p:cNvPr>
                <p:cNvSpPr/>
                <p:nvPr/>
              </p:nvSpPr>
              <p:spPr>
                <a:xfrm>
                  <a:off x="5178059" y="2039739"/>
                  <a:ext cx="12011" cy="244176"/>
                </a:xfrm>
                <a:custGeom>
                  <a:avLst/>
                  <a:gdLst/>
                  <a:ahLst/>
                  <a:cxnLst/>
                  <a:rect l="l" t="t" r="r" b="b"/>
                  <a:pathLst>
                    <a:path w="610" h="12401" extrusionOk="0">
                      <a:moveTo>
                        <a:pt x="304" y="1"/>
                      </a:moveTo>
                      <a:cubicBezTo>
                        <a:pt x="136" y="1"/>
                        <a:pt x="1" y="139"/>
                        <a:pt x="4" y="308"/>
                      </a:cubicBezTo>
                      <a:lnTo>
                        <a:pt x="4" y="12099"/>
                      </a:lnTo>
                      <a:cubicBezTo>
                        <a:pt x="4" y="12265"/>
                        <a:pt x="138" y="12400"/>
                        <a:pt x="304" y="12400"/>
                      </a:cubicBezTo>
                      <a:cubicBezTo>
                        <a:pt x="470" y="12400"/>
                        <a:pt x="604" y="12265"/>
                        <a:pt x="605" y="12100"/>
                      </a:cubicBezTo>
                      <a:lnTo>
                        <a:pt x="605" y="308"/>
                      </a:lnTo>
                      <a:cubicBezTo>
                        <a:pt x="609" y="139"/>
                        <a:pt x="473" y="1"/>
                        <a:pt x="30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1" name="Google Shape;481;p32">
                <a:extLst>
                  <a:ext uri="{FF2B5EF4-FFF2-40B4-BE49-F238E27FC236}">
                    <a16:creationId xmlns:a16="http://schemas.microsoft.com/office/drawing/2014/main" id="{09E58CD2-A12A-2868-ADA0-0545412D3BFD}"/>
                  </a:ext>
                </a:extLst>
              </p:cNvPr>
              <p:cNvGrpSpPr/>
              <p:nvPr/>
            </p:nvGrpSpPr>
            <p:grpSpPr>
              <a:xfrm>
                <a:off x="5312187" y="1140950"/>
                <a:ext cx="627501" cy="773285"/>
                <a:chOff x="5312187" y="1140950"/>
                <a:chExt cx="627501" cy="773285"/>
              </a:xfrm>
            </p:grpSpPr>
            <p:sp>
              <p:nvSpPr>
                <p:cNvPr id="482" name="Google Shape;482;p32">
                  <a:extLst>
                    <a:ext uri="{FF2B5EF4-FFF2-40B4-BE49-F238E27FC236}">
                      <a16:creationId xmlns:a16="http://schemas.microsoft.com/office/drawing/2014/main" id="{21C4ED1D-D816-68F6-A9F1-7B64CA17606D}"/>
                    </a:ext>
                  </a:extLst>
                </p:cNvPr>
                <p:cNvSpPr/>
                <p:nvPr/>
              </p:nvSpPr>
              <p:spPr>
                <a:xfrm>
                  <a:off x="5791166" y="1140969"/>
                  <a:ext cx="148404" cy="11853"/>
                </a:xfrm>
                <a:custGeom>
                  <a:avLst/>
                  <a:gdLst/>
                  <a:ahLst/>
                  <a:cxnLst/>
                  <a:rect l="l" t="t" r="r" b="b"/>
                  <a:pathLst>
                    <a:path w="7537" h="602" extrusionOk="0">
                      <a:moveTo>
                        <a:pt x="294" y="0"/>
                      </a:moveTo>
                      <a:cubicBezTo>
                        <a:pt x="131" y="4"/>
                        <a:pt x="0" y="136"/>
                        <a:pt x="0" y="300"/>
                      </a:cubicBezTo>
                      <a:cubicBezTo>
                        <a:pt x="0" y="464"/>
                        <a:pt x="131" y="596"/>
                        <a:pt x="294" y="601"/>
                      </a:cubicBezTo>
                      <a:lnTo>
                        <a:pt x="7242" y="601"/>
                      </a:lnTo>
                      <a:cubicBezTo>
                        <a:pt x="7406" y="596"/>
                        <a:pt x="7536" y="464"/>
                        <a:pt x="7536" y="300"/>
                      </a:cubicBezTo>
                      <a:cubicBezTo>
                        <a:pt x="7536" y="136"/>
                        <a:pt x="7406" y="4"/>
                        <a:pt x="724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2">
                  <a:extLst>
                    <a:ext uri="{FF2B5EF4-FFF2-40B4-BE49-F238E27FC236}">
                      <a16:creationId xmlns:a16="http://schemas.microsoft.com/office/drawing/2014/main" id="{E21D26AD-3160-908F-1C1A-04156BC822F3}"/>
                    </a:ext>
                  </a:extLst>
                </p:cNvPr>
                <p:cNvSpPr/>
                <p:nvPr/>
              </p:nvSpPr>
              <p:spPr>
                <a:xfrm>
                  <a:off x="5448875" y="1140950"/>
                  <a:ext cx="297142" cy="11873"/>
                </a:xfrm>
                <a:custGeom>
                  <a:avLst/>
                  <a:gdLst/>
                  <a:ahLst/>
                  <a:cxnLst/>
                  <a:rect l="l" t="t" r="r" b="b"/>
                  <a:pathLst>
                    <a:path w="15091" h="603" extrusionOk="0">
                      <a:moveTo>
                        <a:pt x="299" y="1"/>
                      </a:moveTo>
                      <a:cubicBezTo>
                        <a:pt x="134" y="1"/>
                        <a:pt x="0" y="136"/>
                        <a:pt x="0" y="301"/>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1"/>
                      </a:cubicBezTo>
                      <a:cubicBezTo>
                        <a:pt x="15090" y="136"/>
                        <a:pt x="14956" y="1"/>
                        <a:pt x="14792" y="1"/>
                      </a:cubicBezTo>
                      <a:cubicBezTo>
                        <a:pt x="14789" y="1"/>
                        <a:pt x="14786" y="1"/>
                        <a:pt x="14783" y="1"/>
                      </a:cubicBezTo>
                      <a:lnTo>
                        <a:pt x="307"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2">
                  <a:extLst>
                    <a:ext uri="{FF2B5EF4-FFF2-40B4-BE49-F238E27FC236}">
                      <a16:creationId xmlns:a16="http://schemas.microsoft.com/office/drawing/2014/main" id="{823EC879-0015-9DCD-5018-81CDAA5342B7}"/>
                    </a:ext>
                  </a:extLst>
                </p:cNvPr>
                <p:cNvSpPr/>
                <p:nvPr/>
              </p:nvSpPr>
              <p:spPr>
                <a:xfrm>
                  <a:off x="5312305" y="1140969"/>
                  <a:ext cx="85711" cy="11853"/>
                </a:xfrm>
                <a:custGeom>
                  <a:avLst/>
                  <a:gdLst/>
                  <a:ahLst/>
                  <a:cxnLst/>
                  <a:rect l="l" t="t" r="r" b="b"/>
                  <a:pathLst>
                    <a:path w="4353" h="602" extrusionOk="0">
                      <a:moveTo>
                        <a:pt x="294" y="0"/>
                      </a:moveTo>
                      <a:cubicBezTo>
                        <a:pt x="131" y="4"/>
                        <a:pt x="0" y="136"/>
                        <a:pt x="0" y="300"/>
                      </a:cubicBezTo>
                      <a:cubicBezTo>
                        <a:pt x="0" y="464"/>
                        <a:pt x="131" y="596"/>
                        <a:pt x="294" y="601"/>
                      </a:cubicBezTo>
                      <a:lnTo>
                        <a:pt x="4059" y="601"/>
                      </a:lnTo>
                      <a:cubicBezTo>
                        <a:pt x="4222" y="596"/>
                        <a:pt x="4353" y="464"/>
                        <a:pt x="4353" y="300"/>
                      </a:cubicBezTo>
                      <a:cubicBezTo>
                        <a:pt x="4353" y="136"/>
                        <a:pt x="4222" y="4"/>
                        <a:pt x="40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2">
                  <a:extLst>
                    <a:ext uri="{FF2B5EF4-FFF2-40B4-BE49-F238E27FC236}">
                      <a16:creationId xmlns:a16="http://schemas.microsoft.com/office/drawing/2014/main" id="{7E652BEC-5247-7624-0093-3BE5AA047E10}"/>
                    </a:ext>
                  </a:extLst>
                </p:cNvPr>
                <p:cNvSpPr/>
                <p:nvPr/>
              </p:nvSpPr>
              <p:spPr>
                <a:xfrm>
                  <a:off x="5568590" y="1198267"/>
                  <a:ext cx="370979" cy="11873"/>
                </a:xfrm>
                <a:custGeom>
                  <a:avLst/>
                  <a:gdLst/>
                  <a:ahLst/>
                  <a:cxnLst/>
                  <a:rect l="l" t="t" r="r" b="b"/>
                  <a:pathLst>
                    <a:path w="18841" h="603" extrusionOk="0">
                      <a:moveTo>
                        <a:pt x="301" y="1"/>
                      </a:moveTo>
                      <a:cubicBezTo>
                        <a:pt x="135" y="1"/>
                        <a:pt x="0" y="135"/>
                        <a:pt x="0" y="301"/>
                      </a:cubicBezTo>
                      <a:cubicBezTo>
                        <a:pt x="0" y="468"/>
                        <a:pt x="135" y="602"/>
                        <a:pt x="301" y="602"/>
                      </a:cubicBezTo>
                      <a:cubicBezTo>
                        <a:pt x="303" y="602"/>
                        <a:pt x="305" y="602"/>
                        <a:pt x="307" y="602"/>
                      </a:cubicBezTo>
                      <a:lnTo>
                        <a:pt x="18546" y="602"/>
                      </a:lnTo>
                      <a:cubicBezTo>
                        <a:pt x="18710" y="598"/>
                        <a:pt x="18840" y="464"/>
                        <a:pt x="18840" y="301"/>
                      </a:cubicBezTo>
                      <a:cubicBezTo>
                        <a:pt x="18840" y="138"/>
                        <a:pt x="18710" y="4"/>
                        <a:pt x="18546" y="1"/>
                      </a:cubicBezTo>
                      <a:lnTo>
                        <a:pt x="307"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2">
                  <a:extLst>
                    <a:ext uri="{FF2B5EF4-FFF2-40B4-BE49-F238E27FC236}">
                      <a16:creationId xmlns:a16="http://schemas.microsoft.com/office/drawing/2014/main" id="{9DC259E8-4146-5AF0-26C9-B13408BEA6C3}"/>
                    </a:ext>
                  </a:extLst>
                </p:cNvPr>
                <p:cNvSpPr/>
                <p:nvPr/>
              </p:nvSpPr>
              <p:spPr>
                <a:xfrm>
                  <a:off x="5312325" y="1198267"/>
                  <a:ext cx="137259" cy="11873"/>
                </a:xfrm>
                <a:custGeom>
                  <a:avLst/>
                  <a:gdLst/>
                  <a:ahLst/>
                  <a:cxnLst/>
                  <a:rect l="l" t="t" r="r" b="b"/>
                  <a:pathLst>
                    <a:path w="6971" h="603" extrusionOk="0">
                      <a:moveTo>
                        <a:pt x="6669" y="1"/>
                      </a:moveTo>
                      <a:cubicBezTo>
                        <a:pt x="6667" y="1"/>
                        <a:pt x="6665" y="1"/>
                        <a:pt x="6663" y="1"/>
                      </a:cubicBezTo>
                      <a:lnTo>
                        <a:pt x="293" y="1"/>
                      </a:lnTo>
                      <a:cubicBezTo>
                        <a:pt x="131" y="4"/>
                        <a:pt x="0" y="138"/>
                        <a:pt x="0" y="301"/>
                      </a:cubicBezTo>
                      <a:cubicBezTo>
                        <a:pt x="0" y="464"/>
                        <a:pt x="131" y="598"/>
                        <a:pt x="293" y="602"/>
                      </a:cubicBezTo>
                      <a:lnTo>
                        <a:pt x="6663" y="602"/>
                      </a:lnTo>
                      <a:cubicBezTo>
                        <a:pt x="6665" y="602"/>
                        <a:pt x="6667" y="602"/>
                        <a:pt x="6669" y="602"/>
                      </a:cubicBezTo>
                      <a:cubicBezTo>
                        <a:pt x="6836" y="602"/>
                        <a:pt x="6971" y="468"/>
                        <a:pt x="6971" y="301"/>
                      </a:cubicBezTo>
                      <a:cubicBezTo>
                        <a:pt x="6971" y="135"/>
                        <a:pt x="6836" y="1"/>
                        <a:pt x="66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2">
                  <a:extLst>
                    <a:ext uri="{FF2B5EF4-FFF2-40B4-BE49-F238E27FC236}">
                      <a16:creationId xmlns:a16="http://schemas.microsoft.com/office/drawing/2014/main" id="{145B85AC-7C6C-716A-A3D3-19FE54FBBEFF}"/>
                    </a:ext>
                  </a:extLst>
                </p:cNvPr>
                <p:cNvSpPr/>
                <p:nvPr/>
              </p:nvSpPr>
              <p:spPr>
                <a:xfrm>
                  <a:off x="5865003" y="1263776"/>
                  <a:ext cx="74566" cy="11873"/>
                </a:xfrm>
                <a:custGeom>
                  <a:avLst/>
                  <a:gdLst/>
                  <a:ahLst/>
                  <a:cxnLst/>
                  <a:rect l="l" t="t" r="r" b="b"/>
                  <a:pathLst>
                    <a:path w="3787" h="603" extrusionOk="0">
                      <a:moveTo>
                        <a:pt x="299" y="1"/>
                      </a:moveTo>
                      <a:cubicBezTo>
                        <a:pt x="135" y="1"/>
                        <a:pt x="1" y="135"/>
                        <a:pt x="1" y="301"/>
                      </a:cubicBezTo>
                      <a:cubicBezTo>
                        <a:pt x="1" y="467"/>
                        <a:pt x="136" y="602"/>
                        <a:pt x="301" y="602"/>
                      </a:cubicBezTo>
                      <a:cubicBezTo>
                        <a:pt x="303" y="602"/>
                        <a:pt x="305" y="602"/>
                        <a:pt x="308" y="602"/>
                      </a:cubicBezTo>
                      <a:lnTo>
                        <a:pt x="3492" y="602"/>
                      </a:lnTo>
                      <a:cubicBezTo>
                        <a:pt x="3656" y="597"/>
                        <a:pt x="3786" y="464"/>
                        <a:pt x="3786" y="301"/>
                      </a:cubicBezTo>
                      <a:cubicBezTo>
                        <a:pt x="3786" y="137"/>
                        <a:pt x="3656" y="4"/>
                        <a:pt x="3492" y="1"/>
                      </a:cubicBezTo>
                      <a:lnTo>
                        <a:pt x="308"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2">
                  <a:extLst>
                    <a:ext uri="{FF2B5EF4-FFF2-40B4-BE49-F238E27FC236}">
                      <a16:creationId xmlns:a16="http://schemas.microsoft.com/office/drawing/2014/main" id="{897753C7-B2CA-3F1A-5F27-C5015EEB322B}"/>
                    </a:ext>
                  </a:extLst>
                </p:cNvPr>
                <p:cNvSpPr/>
                <p:nvPr/>
              </p:nvSpPr>
              <p:spPr>
                <a:xfrm>
                  <a:off x="5688542" y="1263776"/>
                  <a:ext cx="137003" cy="11853"/>
                </a:xfrm>
                <a:custGeom>
                  <a:avLst/>
                  <a:gdLst/>
                  <a:ahLst/>
                  <a:cxnLst/>
                  <a:rect l="l" t="t" r="r" b="b"/>
                  <a:pathLst>
                    <a:path w="6958" h="602" extrusionOk="0">
                      <a:moveTo>
                        <a:pt x="294" y="1"/>
                      </a:moveTo>
                      <a:cubicBezTo>
                        <a:pt x="131" y="4"/>
                        <a:pt x="0" y="137"/>
                        <a:pt x="0" y="301"/>
                      </a:cubicBezTo>
                      <a:cubicBezTo>
                        <a:pt x="0" y="464"/>
                        <a:pt x="131" y="597"/>
                        <a:pt x="294" y="602"/>
                      </a:cubicBezTo>
                      <a:lnTo>
                        <a:pt x="6664" y="602"/>
                      </a:lnTo>
                      <a:cubicBezTo>
                        <a:pt x="6827" y="597"/>
                        <a:pt x="6958" y="464"/>
                        <a:pt x="6958" y="301"/>
                      </a:cubicBezTo>
                      <a:cubicBezTo>
                        <a:pt x="6958" y="137"/>
                        <a:pt x="6827" y="4"/>
                        <a:pt x="66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2">
                  <a:extLst>
                    <a:ext uri="{FF2B5EF4-FFF2-40B4-BE49-F238E27FC236}">
                      <a16:creationId xmlns:a16="http://schemas.microsoft.com/office/drawing/2014/main" id="{5D3A58A1-B4BE-ABD3-BCE8-EDC2BB1693B3}"/>
                    </a:ext>
                  </a:extLst>
                </p:cNvPr>
                <p:cNvSpPr/>
                <p:nvPr/>
              </p:nvSpPr>
              <p:spPr>
                <a:xfrm>
                  <a:off x="5312325" y="1263776"/>
                  <a:ext cx="302576" cy="11873"/>
                </a:xfrm>
                <a:custGeom>
                  <a:avLst/>
                  <a:gdLst/>
                  <a:ahLst/>
                  <a:cxnLst/>
                  <a:rect l="l" t="t" r="r" b="b"/>
                  <a:pathLst>
                    <a:path w="15367" h="603" extrusionOk="0">
                      <a:moveTo>
                        <a:pt x="15068" y="1"/>
                      </a:moveTo>
                      <a:cubicBezTo>
                        <a:pt x="15065" y="1"/>
                        <a:pt x="15062" y="1"/>
                        <a:pt x="15059" y="1"/>
                      </a:cubicBezTo>
                      <a:lnTo>
                        <a:pt x="293" y="1"/>
                      </a:lnTo>
                      <a:cubicBezTo>
                        <a:pt x="131" y="4"/>
                        <a:pt x="0" y="137"/>
                        <a:pt x="0" y="301"/>
                      </a:cubicBezTo>
                      <a:cubicBezTo>
                        <a:pt x="0" y="464"/>
                        <a:pt x="131" y="597"/>
                        <a:pt x="293" y="602"/>
                      </a:cubicBezTo>
                      <a:lnTo>
                        <a:pt x="15059" y="602"/>
                      </a:lnTo>
                      <a:cubicBezTo>
                        <a:pt x="15062" y="602"/>
                        <a:pt x="15064" y="602"/>
                        <a:pt x="15066" y="602"/>
                      </a:cubicBezTo>
                      <a:cubicBezTo>
                        <a:pt x="15231" y="602"/>
                        <a:pt x="15366" y="467"/>
                        <a:pt x="15366" y="301"/>
                      </a:cubicBezTo>
                      <a:cubicBezTo>
                        <a:pt x="15366" y="135"/>
                        <a:pt x="15232" y="1"/>
                        <a:pt x="150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2">
                  <a:extLst>
                    <a:ext uri="{FF2B5EF4-FFF2-40B4-BE49-F238E27FC236}">
                      <a16:creationId xmlns:a16="http://schemas.microsoft.com/office/drawing/2014/main" id="{B9A3F385-ABC6-F49F-F718-DA3B14669F21}"/>
                    </a:ext>
                  </a:extLst>
                </p:cNvPr>
                <p:cNvSpPr/>
                <p:nvPr/>
              </p:nvSpPr>
              <p:spPr>
                <a:xfrm>
                  <a:off x="5608600" y="1329265"/>
                  <a:ext cx="331087" cy="11853"/>
                </a:xfrm>
                <a:custGeom>
                  <a:avLst/>
                  <a:gdLst/>
                  <a:ahLst/>
                  <a:cxnLst/>
                  <a:rect l="l" t="t" r="r" b="b"/>
                  <a:pathLst>
                    <a:path w="16815" h="602" extrusionOk="0">
                      <a:moveTo>
                        <a:pt x="302" y="1"/>
                      </a:moveTo>
                      <a:cubicBezTo>
                        <a:pt x="136" y="1"/>
                        <a:pt x="1" y="136"/>
                        <a:pt x="1" y="302"/>
                      </a:cubicBezTo>
                      <a:cubicBezTo>
                        <a:pt x="1" y="468"/>
                        <a:pt x="136" y="602"/>
                        <a:pt x="302" y="602"/>
                      </a:cubicBezTo>
                      <a:lnTo>
                        <a:pt x="16514" y="602"/>
                      </a:lnTo>
                      <a:cubicBezTo>
                        <a:pt x="16680" y="602"/>
                        <a:pt x="16814" y="468"/>
                        <a:pt x="16814" y="302"/>
                      </a:cubicBezTo>
                      <a:cubicBezTo>
                        <a:pt x="16814" y="136"/>
                        <a:pt x="16680" y="1"/>
                        <a:pt x="165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2">
                  <a:extLst>
                    <a:ext uri="{FF2B5EF4-FFF2-40B4-BE49-F238E27FC236}">
                      <a16:creationId xmlns:a16="http://schemas.microsoft.com/office/drawing/2014/main" id="{7AAE9CB0-2272-03E2-02C7-E38F60354C56}"/>
                    </a:ext>
                  </a:extLst>
                </p:cNvPr>
                <p:cNvSpPr/>
                <p:nvPr/>
              </p:nvSpPr>
              <p:spPr>
                <a:xfrm>
                  <a:off x="5312187" y="1329265"/>
                  <a:ext cx="239864" cy="11853"/>
                </a:xfrm>
                <a:custGeom>
                  <a:avLst/>
                  <a:gdLst/>
                  <a:ahLst/>
                  <a:cxnLst/>
                  <a:rect l="l" t="t" r="r" b="b"/>
                  <a:pathLst>
                    <a:path w="12182" h="602" extrusionOk="0">
                      <a:moveTo>
                        <a:pt x="300" y="1"/>
                      </a:moveTo>
                      <a:cubicBezTo>
                        <a:pt x="134" y="1"/>
                        <a:pt x="0" y="136"/>
                        <a:pt x="0" y="302"/>
                      </a:cubicBezTo>
                      <a:cubicBezTo>
                        <a:pt x="0" y="468"/>
                        <a:pt x="134" y="602"/>
                        <a:pt x="300" y="602"/>
                      </a:cubicBezTo>
                      <a:lnTo>
                        <a:pt x="11882" y="602"/>
                      </a:lnTo>
                      <a:cubicBezTo>
                        <a:pt x="12048" y="602"/>
                        <a:pt x="12182" y="468"/>
                        <a:pt x="12182" y="302"/>
                      </a:cubicBezTo>
                      <a:cubicBezTo>
                        <a:pt x="12182" y="136"/>
                        <a:pt x="12048" y="1"/>
                        <a:pt x="1188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2">
                  <a:extLst>
                    <a:ext uri="{FF2B5EF4-FFF2-40B4-BE49-F238E27FC236}">
                      <a16:creationId xmlns:a16="http://schemas.microsoft.com/office/drawing/2014/main" id="{B4FE5C31-EE45-743A-E76E-54C6F91E967D}"/>
                    </a:ext>
                  </a:extLst>
                </p:cNvPr>
                <p:cNvSpPr/>
                <p:nvPr/>
              </p:nvSpPr>
              <p:spPr>
                <a:xfrm>
                  <a:off x="5791166" y="1394773"/>
                  <a:ext cx="148404" cy="11853"/>
                </a:xfrm>
                <a:custGeom>
                  <a:avLst/>
                  <a:gdLst/>
                  <a:ahLst/>
                  <a:cxnLst/>
                  <a:rect l="l" t="t" r="r" b="b"/>
                  <a:pathLst>
                    <a:path w="7537" h="602" extrusionOk="0">
                      <a:moveTo>
                        <a:pt x="294" y="1"/>
                      </a:moveTo>
                      <a:cubicBezTo>
                        <a:pt x="131" y="4"/>
                        <a:pt x="0" y="137"/>
                        <a:pt x="0" y="300"/>
                      </a:cubicBezTo>
                      <a:cubicBezTo>
                        <a:pt x="0" y="464"/>
                        <a:pt x="131" y="598"/>
                        <a:pt x="294" y="602"/>
                      </a:cubicBezTo>
                      <a:lnTo>
                        <a:pt x="7242" y="602"/>
                      </a:lnTo>
                      <a:cubicBezTo>
                        <a:pt x="7406" y="598"/>
                        <a:pt x="7536" y="464"/>
                        <a:pt x="7536" y="300"/>
                      </a:cubicBezTo>
                      <a:cubicBezTo>
                        <a:pt x="7536" y="137"/>
                        <a:pt x="7406" y="4"/>
                        <a:pt x="72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2">
                  <a:extLst>
                    <a:ext uri="{FF2B5EF4-FFF2-40B4-BE49-F238E27FC236}">
                      <a16:creationId xmlns:a16="http://schemas.microsoft.com/office/drawing/2014/main" id="{CC1E69B5-9424-F30C-DED4-610207E963B4}"/>
                    </a:ext>
                  </a:extLst>
                </p:cNvPr>
                <p:cNvSpPr/>
                <p:nvPr/>
              </p:nvSpPr>
              <p:spPr>
                <a:xfrm>
                  <a:off x="5448875" y="1394773"/>
                  <a:ext cx="297142" cy="11853"/>
                </a:xfrm>
                <a:custGeom>
                  <a:avLst/>
                  <a:gdLst/>
                  <a:ahLst/>
                  <a:cxnLst/>
                  <a:rect l="l" t="t" r="r" b="b"/>
                  <a:pathLst>
                    <a:path w="15091" h="602" extrusionOk="0">
                      <a:moveTo>
                        <a:pt x="301" y="0"/>
                      </a:moveTo>
                      <a:cubicBezTo>
                        <a:pt x="135" y="0"/>
                        <a:pt x="0" y="134"/>
                        <a:pt x="0" y="300"/>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0"/>
                      </a:cubicBezTo>
                      <a:cubicBezTo>
                        <a:pt x="15090" y="134"/>
                        <a:pt x="14955" y="0"/>
                        <a:pt x="14789" y="0"/>
                      </a:cubicBezTo>
                      <a:cubicBezTo>
                        <a:pt x="14787" y="0"/>
                        <a:pt x="14785" y="0"/>
                        <a:pt x="14783" y="1"/>
                      </a:cubicBezTo>
                      <a:lnTo>
                        <a:pt x="307" y="1"/>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2">
                  <a:extLst>
                    <a:ext uri="{FF2B5EF4-FFF2-40B4-BE49-F238E27FC236}">
                      <a16:creationId xmlns:a16="http://schemas.microsoft.com/office/drawing/2014/main" id="{89AD6490-A599-0243-C04F-96D838434EEB}"/>
                    </a:ext>
                  </a:extLst>
                </p:cNvPr>
                <p:cNvSpPr/>
                <p:nvPr/>
              </p:nvSpPr>
              <p:spPr>
                <a:xfrm>
                  <a:off x="5312305" y="1394773"/>
                  <a:ext cx="85711" cy="11853"/>
                </a:xfrm>
                <a:custGeom>
                  <a:avLst/>
                  <a:gdLst/>
                  <a:ahLst/>
                  <a:cxnLst/>
                  <a:rect l="l" t="t" r="r" b="b"/>
                  <a:pathLst>
                    <a:path w="4353" h="602" extrusionOk="0">
                      <a:moveTo>
                        <a:pt x="294" y="1"/>
                      </a:moveTo>
                      <a:cubicBezTo>
                        <a:pt x="131" y="4"/>
                        <a:pt x="0" y="137"/>
                        <a:pt x="0" y="300"/>
                      </a:cubicBezTo>
                      <a:cubicBezTo>
                        <a:pt x="0" y="464"/>
                        <a:pt x="131" y="598"/>
                        <a:pt x="294" y="602"/>
                      </a:cubicBezTo>
                      <a:lnTo>
                        <a:pt x="4059" y="602"/>
                      </a:lnTo>
                      <a:cubicBezTo>
                        <a:pt x="4222" y="598"/>
                        <a:pt x="4353" y="464"/>
                        <a:pt x="4353" y="300"/>
                      </a:cubicBezTo>
                      <a:cubicBezTo>
                        <a:pt x="4353" y="137"/>
                        <a:pt x="4222" y="4"/>
                        <a:pt x="40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2">
                  <a:extLst>
                    <a:ext uri="{FF2B5EF4-FFF2-40B4-BE49-F238E27FC236}">
                      <a16:creationId xmlns:a16="http://schemas.microsoft.com/office/drawing/2014/main" id="{1B24233F-F853-F61B-B587-604A8C03ADEB}"/>
                    </a:ext>
                  </a:extLst>
                </p:cNvPr>
                <p:cNvSpPr/>
                <p:nvPr/>
              </p:nvSpPr>
              <p:spPr>
                <a:xfrm>
                  <a:off x="5568590" y="1452091"/>
                  <a:ext cx="370979" cy="11834"/>
                </a:xfrm>
                <a:custGeom>
                  <a:avLst/>
                  <a:gdLst/>
                  <a:ahLst/>
                  <a:cxnLst/>
                  <a:rect l="l" t="t" r="r" b="b"/>
                  <a:pathLst>
                    <a:path w="18841" h="601" extrusionOk="0">
                      <a:moveTo>
                        <a:pt x="299" y="0"/>
                      </a:moveTo>
                      <a:cubicBezTo>
                        <a:pt x="134" y="0"/>
                        <a:pt x="0" y="135"/>
                        <a:pt x="0" y="300"/>
                      </a:cubicBezTo>
                      <a:cubicBezTo>
                        <a:pt x="0" y="466"/>
                        <a:pt x="134" y="600"/>
                        <a:pt x="299" y="600"/>
                      </a:cubicBezTo>
                      <a:cubicBezTo>
                        <a:pt x="302" y="600"/>
                        <a:pt x="305" y="600"/>
                        <a:pt x="307" y="600"/>
                      </a:cubicBezTo>
                      <a:lnTo>
                        <a:pt x="18546" y="600"/>
                      </a:lnTo>
                      <a:cubicBezTo>
                        <a:pt x="18710" y="597"/>
                        <a:pt x="18840" y="464"/>
                        <a:pt x="18840" y="300"/>
                      </a:cubicBezTo>
                      <a:cubicBezTo>
                        <a:pt x="18840" y="137"/>
                        <a:pt x="18710" y="4"/>
                        <a:pt x="18546" y="0"/>
                      </a:cubicBezTo>
                      <a:lnTo>
                        <a:pt x="307" y="0"/>
                      </a:lnTo>
                      <a:cubicBezTo>
                        <a:pt x="305" y="0"/>
                        <a:pt x="302" y="0"/>
                        <a:pt x="29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2">
                  <a:extLst>
                    <a:ext uri="{FF2B5EF4-FFF2-40B4-BE49-F238E27FC236}">
                      <a16:creationId xmlns:a16="http://schemas.microsoft.com/office/drawing/2014/main" id="{BF51A990-F8F8-A1E3-8B02-4EC37C8F337B}"/>
                    </a:ext>
                  </a:extLst>
                </p:cNvPr>
                <p:cNvSpPr/>
                <p:nvPr/>
              </p:nvSpPr>
              <p:spPr>
                <a:xfrm>
                  <a:off x="5312325" y="1452091"/>
                  <a:ext cx="137259" cy="11834"/>
                </a:xfrm>
                <a:custGeom>
                  <a:avLst/>
                  <a:gdLst/>
                  <a:ahLst/>
                  <a:cxnLst/>
                  <a:rect l="l" t="t" r="r" b="b"/>
                  <a:pathLst>
                    <a:path w="6971" h="601" extrusionOk="0">
                      <a:moveTo>
                        <a:pt x="6671" y="0"/>
                      </a:moveTo>
                      <a:cubicBezTo>
                        <a:pt x="6668" y="0"/>
                        <a:pt x="6665" y="0"/>
                        <a:pt x="6663" y="0"/>
                      </a:cubicBezTo>
                      <a:lnTo>
                        <a:pt x="293" y="0"/>
                      </a:lnTo>
                      <a:cubicBezTo>
                        <a:pt x="131" y="4"/>
                        <a:pt x="0" y="137"/>
                        <a:pt x="0" y="300"/>
                      </a:cubicBezTo>
                      <a:cubicBezTo>
                        <a:pt x="0" y="464"/>
                        <a:pt x="131" y="597"/>
                        <a:pt x="293" y="600"/>
                      </a:cubicBezTo>
                      <a:lnTo>
                        <a:pt x="6663" y="600"/>
                      </a:lnTo>
                      <a:cubicBezTo>
                        <a:pt x="6665" y="600"/>
                        <a:pt x="6668" y="600"/>
                        <a:pt x="6671" y="600"/>
                      </a:cubicBezTo>
                      <a:cubicBezTo>
                        <a:pt x="6837" y="600"/>
                        <a:pt x="6971" y="466"/>
                        <a:pt x="6971" y="300"/>
                      </a:cubicBezTo>
                      <a:cubicBezTo>
                        <a:pt x="6971" y="135"/>
                        <a:pt x="6837" y="0"/>
                        <a:pt x="667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2">
                  <a:extLst>
                    <a:ext uri="{FF2B5EF4-FFF2-40B4-BE49-F238E27FC236}">
                      <a16:creationId xmlns:a16="http://schemas.microsoft.com/office/drawing/2014/main" id="{24ECC0E5-14E1-0B3D-E685-F111B2D5889D}"/>
                    </a:ext>
                  </a:extLst>
                </p:cNvPr>
                <p:cNvSpPr/>
                <p:nvPr/>
              </p:nvSpPr>
              <p:spPr>
                <a:xfrm>
                  <a:off x="5865003" y="1517560"/>
                  <a:ext cx="74566" cy="11873"/>
                </a:xfrm>
                <a:custGeom>
                  <a:avLst/>
                  <a:gdLst/>
                  <a:ahLst/>
                  <a:cxnLst/>
                  <a:rect l="l" t="t" r="r" b="b"/>
                  <a:pathLst>
                    <a:path w="3787" h="603" extrusionOk="0">
                      <a:moveTo>
                        <a:pt x="301" y="1"/>
                      </a:moveTo>
                      <a:cubicBezTo>
                        <a:pt x="136" y="1"/>
                        <a:pt x="1" y="135"/>
                        <a:pt x="1" y="301"/>
                      </a:cubicBezTo>
                      <a:cubicBezTo>
                        <a:pt x="1" y="468"/>
                        <a:pt x="136" y="602"/>
                        <a:pt x="301" y="602"/>
                      </a:cubicBezTo>
                      <a:cubicBezTo>
                        <a:pt x="303" y="602"/>
                        <a:pt x="305" y="602"/>
                        <a:pt x="308" y="602"/>
                      </a:cubicBezTo>
                      <a:lnTo>
                        <a:pt x="3492" y="602"/>
                      </a:lnTo>
                      <a:cubicBezTo>
                        <a:pt x="3656" y="599"/>
                        <a:pt x="3786" y="465"/>
                        <a:pt x="3786" y="301"/>
                      </a:cubicBezTo>
                      <a:cubicBezTo>
                        <a:pt x="3786" y="139"/>
                        <a:pt x="3656" y="5"/>
                        <a:pt x="3492"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2">
                  <a:extLst>
                    <a:ext uri="{FF2B5EF4-FFF2-40B4-BE49-F238E27FC236}">
                      <a16:creationId xmlns:a16="http://schemas.microsoft.com/office/drawing/2014/main" id="{B9F66A1A-40CA-A584-08A4-0FB8542D0D65}"/>
                    </a:ext>
                  </a:extLst>
                </p:cNvPr>
                <p:cNvSpPr/>
                <p:nvPr/>
              </p:nvSpPr>
              <p:spPr>
                <a:xfrm>
                  <a:off x="5688542" y="1517580"/>
                  <a:ext cx="137003" cy="11853"/>
                </a:xfrm>
                <a:custGeom>
                  <a:avLst/>
                  <a:gdLst/>
                  <a:ahLst/>
                  <a:cxnLst/>
                  <a:rect l="l" t="t" r="r" b="b"/>
                  <a:pathLst>
                    <a:path w="6958" h="602" extrusionOk="0">
                      <a:moveTo>
                        <a:pt x="294" y="0"/>
                      </a:moveTo>
                      <a:cubicBezTo>
                        <a:pt x="131" y="4"/>
                        <a:pt x="0" y="138"/>
                        <a:pt x="0" y="300"/>
                      </a:cubicBezTo>
                      <a:cubicBezTo>
                        <a:pt x="0" y="464"/>
                        <a:pt x="131" y="598"/>
                        <a:pt x="294" y="601"/>
                      </a:cubicBezTo>
                      <a:lnTo>
                        <a:pt x="6664" y="601"/>
                      </a:lnTo>
                      <a:cubicBezTo>
                        <a:pt x="6827" y="598"/>
                        <a:pt x="6958" y="464"/>
                        <a:pt x="6958" y="300"/>
                      </a:cubicBezTo>
                      <a:cubicBezTo>
                        <a:pt x="6958" y="138"/>
                        <a:pt x="6827" y="4"/>
                        <a:pt x="66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2">
                  <a:extLst>
                    <a:ext uri="{FF2B5EF4-FFF2-40B4-BE49-F238E27FC236}">
                      <a16:creationId xmlns:a16="http://schemas.microsoft.com/office/drawing/2014/main" id="{B096AE5D-92EB-53C7-ED33-4AD370F10DDB}"/>
                    </a:ext>
                  </a:extLst>
                </p:cNvPr>
                <p:cNvSpPr/>
                <p:nvPr/>
              </p:nvSpPr>
              <p:spPr>
                <a:xfrm>
                  <a:off x="5312325" y="1517560"/>
                  <a:ext cx="302576" cy="11873"/>
                </a:xfrm>
                <a:custGeom>
                  <a:avLst/>
                  <a:gdLst/>
                  <a:ahLst/>
                  <a:cxnLst/>
                  <a:rect l="l" t="t" r="r" b="b"/>
                  <a:pathLst>
                    <a:path w="15367" h="603" extrusionOk="0">
                      <a:moveTo>
                        <a:pt x="15066" y="1"/>
                      </a:moveTo>
                      <a:cubicBezTo>
                        <a:pt x="15064" y="1"/>
                        <a:pt x="15062" y="1"/>
                        <a:pt x="15059" y="1"/>
                      </a:cubicBezTo>
                      <a:lnTo>
                        <a:pt x="293" y="1"/>
                      </a:lnTo>
                      <a:cubicBezTo>
                        <a:pt x="131" y="5"/>
                        <a:pt x="0" y="139"/>
                        <a:pt x="0" y="301"/>
                      </a:cubicBezTo>
                      <a:cubicBezTo>
                        <a:pt x="0" y="465"/>
                        <a:pt x="131" y="599"/>
                        <a:pt x="293" y="602"/>
                      </a:cubicBezTo>
                      <a:lnTo>
                        <a:pt x="15059" y="602"/>
                      </a:lnTo>
                      <a:cubicBezTo>
                        <a:pt x="15062" y="602"/>
                        <a:pt x="15064" y="602"/>
                        <a:pt x="15066" y="602"/>
                      </a:cubicBezTo>
                      <a:cubicBezTo>
                        <a:pt x="15231" y="602"/>
                        <a:pt x="15366" y="468"/>
                        <a:pt x="15366" y="301"/>
                      </a:cubicBezTo>
                      <a:cubicBezTo>
                        <a:pt x="15366" y="135"/>
                        <a:pt x="15231" y="1"/>
                        <a:pt x="1506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2">
                  <a:extLst>
                    <a:ext uri="{FF2B5EF4-FFF2-40B4-BE49-F238E27FC236}">
                      <a16:creationId xmlns:a16="http://schemas.microsoft.com/office/drawing/2014/main" id="{12EB008E-C5A6-7A0C-3CDC-95103611FECF}"/>
                    </a:ext>
                  </a:extLst>
                </p:cNvPr>
                <p:cNvSpPr/>
                <p:nvPr/>
              </p:nvSpPr>
              <p:spPr>
                <a:xfrm>
                  <a:off x="5608600" y="1583049"/>
                  <a:ext cx="331087" cy="11853"/>
                </a:xfrm>
                <a:custGeom>
                  <a:avLst/>
                  <a:gdLst/>
                  <a:ahLst/>
                  <a:cxnLst/>
                  <a:rect l="l" t="t" r="r" b="b"/>
                  <a:pathLst>
                    <a:path w="16815" h="602" extrusionOk="0">
                      <a:moveTo>
                        <a:pt x="302" y="1"/>
                      </a:moveTo>
                      <a:cubicBezTo>
                        <a:pt x="136" y="1"/>
                        <a:pt x="1" y="135"/>
                        <a:pt x="1" y="302"/>
                      </a:cubicBezTo>
                      <a:cubicBezTo>
                        <a:pt x="1" y="468"/>
                        <a:pt x="136" y="602"/>
                        <a:pt x="302" y="602"/>
                      </a:cubicBezTo>
                      <a:lnTo>
                        <a:pt x="16514" y="602"/>
                      </a:lnTo>
                      <a:cubicBezTo>
                        <a:pt x="16680" y="602"/>
                        <a:pt x="16814" y="468"/>
                        <a:pt x="16814" y="302"/>
                      </a:cubicBezTo>
                      <a:cubicBezTo>
                        <a:pt x="16814" y="135"/>
                        <a:pt x="16680" y="1"/>
                        <a:pt x="165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2">
                  <a:extLst>
                    <a:ext uri="{FF2B5EF4-FFF2-40B4-BE49-F238E27FC236}">
                      <a16:creationId xmlns:a16="http://schemas.microsoft.com/office/drawing/2014/main" id="{4BD95297-4B0F-DDBB-2A32-EEFA75C4AFA6}"/>
                    </a:ext>
                  </a:extLst>
                </p:cNvPr>
                <p:cNvSpPr/>
                <p:nvPr/>
              </p:nvSpPr>
              <p:spPr>
                <a:xfrm>
                  <a:off x="5312187" y="1583049"/>
                  <a:ext cx="239864" cy="11853"/>
                </a:xfrm>
                <a:custGeom>
                  <a:avLst/>
                  <a:gdLst/>
                  <a:ahLst/>
                  <a:cxnLst/>
                  <a:rect l="l" t="t" r="r" b="b"/>
                  <a:pathLst>
                    <a:path w="12182" h="602" extrusionOk="0">
                      <a:moveTo>
                        <a:pt x="300" y="1"/>
                      </a:moveTo>
                      <a:cubicBezTo>
                        <a:pt x="134" y="1"/>
                        <a:pt x="0" y="135"/>
                        <a:pt x="0" y="302"/>
                      </a:cubicBezTo>
                      <a:cubicBezTo>
                        <a:pt x="0" y="468"/>
                        <a:pt x="134" y="602"/>
                        <a:pt x="300" y="602"/>
                      </a:cubicBezTo>
                      <a:lnTo>
                        <a:pt x="11882" y="602"/>
                      </a:lnTo>
                      <a:cubicBezTo>
                        <a:pt x="12048" y="602"/>
                        <a:pt x="12182" y="468"/>
                        <a:pt x="12182" y="302"/>
                      </a:cubicBezTo>
                      <a:cubicBezTo>
                        <a:pt x="12182" y="135"/>
                        <a:pt x="12048" y="1"/>
                        <a:pt x="1188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2">
                  <a:extLst>
                    <a:ext uri="{FF2B5EF4-FFF2-40B4-BE49-F238E27FC236}">
                      <a16:creationId xmlns:a16="http://schemas.microsoft.com/office/drawing/2014/main" id="{6FBA3BBF-DB00-7155-8FEA-F85BAEABA7F5}"/>
                    </a:ext>
                  </a:extLst>
                </p:cNvPr>
                <p:cNvSpPr/>
                <p:nvPr/>
              </p:nvSpPr>
              <p:spPr>
                <a:xfrm>
                  <a:off x="5791166" y="1648558"/>
                  <a:ext cx="148404" cy="11853"/>
                </a:xfrm>
                <a:custGeom>
                  <a:avLst/>
                  <a:gdLst/>
                  <a:ahLst/>
                  <a:cxnLst/>
                  <a:rect l="l" t="t" r="r" b="b"/>
                  <a:pathLst>
                    <a:path w="7537" h="602" extrusionOk="0">
                      <a:moveTo>
                        <a:pt x="294" y="1"/>
                      </a:moveTo>
                      <a:cubicBezTo>
                        <a:pt x="131" y="4"/>
                        <a:pt x="0" y="138"/>
                        <a:pt x="0" y="302"/>
                      </a:cubicBezTo>
                      <a:cubicBezTo>
                        <a:pt x="0" y="464"/>
                        <a:pt x="131" y="598"/>
                        <a:pt x="294" y="602"/>
                      </a:cubicBezTo>
                      <a:lnTo>
                        <a:pt x="7242" y="602"/>
                      </a:lnTo>
                      <a:cubicBezTo>
                        <a:pt x="7406" y="598"/>
                        <a:pt x="7536" y="464"/>
                        <a:pt x="7536" y="302"/>
                      </a:cubicBezTo>
                      <a:cubicBezTo>
                        <a:pt x="7536" y="138"/>
                        <a:pt x="7406" y="4"/>
                        <a:pt x="72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2">
                  <a:extLst>
                    <a:ext uri="{FF2B5EF4-FFF2-40B4-BE49-F238E27FC236}">
                      <a16:creationId xmlns:a16="http://schemas.microsoft.com/office/drawing/2014/main" id="{48D9CE63-AE2B-3F7D-E7AC-E88033DE0DDB}"/>
                    </a:ext>
                  </a:extLst>
                </p:cNvPr>
                <p:cNvSpPr/>
                <p:nvPr/>
              </p:nvSpPr>
              <p:spPr>
                <a:xfrm>
                  <a:off x="5448875" y="1648558"/>
                  <a:ext cx="297142" cy="11853"/>
                </a:xfrm>
                <a:custGeom>
                  <a:avLst/>
                  <a:gdLst/>
                  <a:ahLst/>
                  <a:cxnLst/>
                  <a:rect l="l" t="t" r="r" b="b"/>
                  <a:pathLst>
                    <a:path w="15091" h="602" extrusionOk="0">
                      <a:moveTo>
                        <a:pt x="301" y="1"/>
                      </a:moveTo>
                      <a:cubicBezTo>
                        <a:pt x="135" y="1"/>
                        <a:pt x="0" y="135"/>
                        <a:pt x="0" y="302"/>
                      </a:cubicBezTo>
                      <a:cubicBezTo>
                        <a:pt x="0" y="468"/>
                        <a:pt x="135" y="602"/>
                        <a:pt x="301" y="602"/>
                      </a:cubicBezTo>
                      <a:cubicBezTo>
                        <a:pt x="303" y="602"/>
                        <a:pt x="305" y="602"/>
                        <a:pt x="307" y="602"/>
                      </a:cubicBezTo>
                      <a:lnTo>
                        <a:pt x="14783" y="602"/>
                      </a:lnTo>
                      <a:cubicBezTo>
                        <a:pt x="14785" y="602"/>
                        <a:pt x="14787" y="602"/>
                        <a:pt x="14789" y="602"/>
                      </a:cubicBezTo>
                      <a:cubicBezTo>
                        <a:pt x="14955" y="602"/>
                        <a:pt x="15090" y="468"/>
                        <a:pt x="15090" y="302"/>
                      </a:cubicBezTo>
                      <a:cubicBezTo>
                        <a:pt x="15090" y="135"/>
                        <a:pt x="14955" y="1"/>
                        <a:pt x="14789" y="1"/>
                      </a:cubicBezTo>
                      <a:cubicBezTo>
                        <a:pt x="14787" y="1"/>
                        <a:pt x="14785" y="1"/>
                        <a:pt x="14783" y="1"/>
                      </a:cubicBezTo>
                      <a:lnTo>
                        <a:pt x="307"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2">
                  <a:extLst>
                    <a:ext uri="{FF2B5EF4-FFF2-40B4-BE49-F238E27FC236}">
                      <a16:creationId xmlns:a16="http://schemas.microsoft.com/office/drawing/2014/main" id="{934D7669-4686-4146-3AA5-2B2EA8339110}"/>
                    </a:ext>
                  </a:extLst>
                </p:cNvPr>
                <p:cNvSpPr/>
                <p:nvPr/>
              </p:nvSpPr>
              <p:spPr>
                <a:xfrm>
                  <a:off x="5312305" y="1648558"/>
                  <a:ext cx="85711" cy="11853"/>
                </a:xfrm>
                <a:custGeom>
                  <a:avLst/>
                  <a:gdLst/>
                  <a:ahLst/>
                  <a:cxnLst/>
                  <a:rect l="l" t="t" r="r" b="b"/>
                  <a:pathLst>
                    <a:path w="4353" h="602" extrusionOk="0">
                      <a:moveTo>
                        <a:pt x="294" y="1"/>
                      </a:moveTo>
                      <a:cubicBezTo>
                        <a:pt x="131" y="4"/>
                        <a:pt x="0" y="138"/>
                        <a:pt x="0" y="302"/>
                      </a:cubicBezTo>
                      <a:cubicBezTo>
                        <a:pt x="0" y="464"/>
                        <a:pt x="131" y="598"/>
                        <a:pt x="294" y="602"/>
                      </a:cubicBezTo>
                      <a:lnTo>
                        <a:pt x="4059" y="602"/>
                      </a:lnTo>
                      <a:cubicBezTo>
                        <a:pt x="4222" y="598"/>
                        <a:pt x="4353" y="464"/>
                        <a:pt x="4353" y="302"/>
                      </a:cubicBezTo>
                      <a:cubicBezTo>
                        <a:pt x="4353" y="138"/>
                        <a:pt x="4222" y="4"/>
                        <a:pt x="40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2">
                  <a:extLst>
                    <a:ext uri="{FF2B5EF4-FFF2-40B4-BE49-F238E27FC236}">
                      <a16:creationId xmlns:a16="http://schemas.microsoft.com/office/drawing/2014/main" id="{544D40F6-3792-2F55-BE0C-B89EF0402E58}"/>
                    </a:ext>
                  </a:extLst>
                </p:cNvPr>
                <p:cNvSpPr/>
                <p:nvPr/>
              </p:nvSpPr>
              <p:spPr>
                <a:xfrm>
                  <a:off x="5568590" y="1705875"/>
                  <a:ext cx="370979" cy="11853"/>
                </a:xfrm>
                <a:custGeom>
                  <a:avLst/>
                  <a:gdLst/>
                  <a:ahLst/>
                  <a:cxnLst/>
                  <a:rect l="l" t="t" r="r" b="b"/>
                  <a:pathLst>
                    <a:path w="18841" h="602" extrusionOk="0">
                      <a:moveTo>
                        <a:pt x="301" y="0"/>
                      </a:moveTo>
                      <a:cubicBezTo>
                        <a:pt x="135" y="0"/>
                        <a:pt x="0" y="134"/>
                        <a:pt x="0" y="300"/>
                      </a:cubicBezTo>
                      <a:cubicBezTo>
                        <a:pt x="0" y="468"/>
                        <a:pt x="135" y="602"/>
                        <a:pt x="301" y="602"/>
                      </a:cubicBezTo>
                      <a:cubicBezTo>
                        <a:pt x="303" y="602"/>
                        <a:pt x="305" y="602"/>
                        <a:pt x="307" y="602"/>
                      </a:cubicBezTo>
                      <a:lnTo>
                        <a:pt x="18546" y="602"/>
                      </a:lnTo>
                      <a:cubicBezTo>
                        <a:pt x="18710" y="598"/>
                        <a:pt x="18840" y="464"/>
                        <a:pt x="18840" y="300"/>
                      </a:cubicBezTo>
                      <a:cubicBezTo>
                        <a:pt x="18840" y="138"/>
                        <a:pt x="18710" y="4"/>
                        <a:pt x="18546" y="1"/>
                      </a:cubicBezTo>
                      <a:lnTo>
                        <a:pt x="307" y="1"/>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2">
                  <a:extLst>
                    <a:ext uri="{FF2B5EF4-FFF2-40B4-BE49-F238E27FC236}">
                      <a16:creationId xmlns:a16="http://schemas.microsoft.com/office/drawing/2014/main" id="{91E8F1CD-8FE1-33D0-A72D-DDD014A1ED60}"/>
                    </a:ext>
                  </a:extLst>
                </p:cNvPr>
                <p:cNvSpPr/>
                <p:nvPr/>
              </p:nvSpPr>
              <p:spPr>
                <a:xfrm>
                  <a:off x="5312325" y="1705875"/>
                  <a:ext cx="137259" cy="11853"/>
                </a:xfrm>
                <a:custGeom>
                  <a:avLst/>
                  <a:gdLst/>
                  <a:ahLst/>
                  <a:cxnLst/>
                  <a:rect l="l" t="t" r="r" b="b"/>
                  <a:pathLst>
                    <a:path w="6971" h="602" extrusionOk="0">
                      <a:moveTo>
                        <a:pt x="6669" y="0"/>
                      </a:moveTo>
                      <a:cubicBezTo>
                        <a:pt x="6667" y="0"/>
                        <a:pt x="6665" y="0"/>
                        <a:pt x="6663" y="1"/>
                      </a:cubicBezTo>
                      <a:lnTo>
                        <a:pt x="293" y="1"/>
                      </a:lnTo>
                      <a:cubicBezTo>
                        <a:pt x="131" y="4"/>
                        <a:pt x="0" y="138"/>
                        <a:pt x="0" y="300"/>
                      </a:cubicBezTo>
                      <a:cubicBezTo>
                        <a:pt x="0" y="464"/>
                        <a:pt x="131" y="598"/>
                        <a:pt x="293" y="602"/>
                      </a:cubicBezTo>
                      <a:lnTo>
                        <a:pt x="6663" y="602"/>
                      </a:lnTo>
                      <a:cubicBezTo>
                        <a:pt x="6665" y="602"/>
                        <a:pt x="6667" y="602"/>
                        <a:pt x="6669" y="602"/>
                      </a:cubicBezTo>
                      <a:cubicBezTo>
                        <a:pt x="6836" y="602"/>
                        <a:pt x="6971" y="468"/>
                        <a:pt x="6971" y="300"/>
                      </a:cubicBezTo>
                      <a:cubicBezTo>
                        <a:pt x="6971" y="134"/>
                        <a:pt x="6836" y="0"/>
                        <a:pt x="666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2">
                  <a:extLst>
                    <a:ext uri="{FF2B5EF4-FFF2-40B4-BE49-F238E27FC236}">
                      <a16:creationId xmlns:a16="http://schemas.microsoft.com/office/drawing/2014/main" id="{EC47F452-5681-FBFB-B486-5DBE1D0A706F}"/>
                    </a:ext>
                  </a:extLst>
                </p:cNvPr>
                <p:cNvSpPr/>
                <p:nvPr/>
              </p:nvSpPr>
              <p:spPr>
                <a:xfrm>
                  <a:off x="5865003" y="1771364"/>
                  <a:ext cx="74566" cy="11853"/>
                </a:xfrm>
                <a:custGeom>
                  <a:avLst/>
                  <a:gdLst/>
                  <a:ahLst/>
                  <a:cxnLst/>
                  <a:rect l="l" t="t" r="r" b="b"/>
                  <a:pathLst>
                    <a:path w="3787" h="602" extrusionOk="0">
                      <a:moveTo>
                        <a:pt x="301" y="0"/>
                      </a:moveTo>
                      <a:cubicBezTo>
                        <a:pt x="136" y="0"/>
                        <a:pt x="1" y="135"/>
                        <a:pt x="1" y="301"/>
                      </a:cubicBezTo>
                      <a:cubicBezTo>
                        <a:pt x="1" y="468"/>
                        <a:pt x="136" y="601"/>
                        <a:pt x="301" y="601"/>
                      </a:cubicBezTo>
                      <a:cubicBezTo>
                        <a:pt x="303" y="601"/>
                        <a:pt x="305" y="601"/>
                        <a:pt x="308" y="601"/>
                      </a:cubicBezTo>
                      <a:lnTo>
                        <a:pt x="3492" y="601"/>
                      </a:lnTo>
                      <a:cubicBezTo>
                        <a:pt x="3656" y="598"/>
                        <a:pt x="3786" y="465"/>
                        <a:pt x="3786" y="301"/>
                      </a:cubicBezTo>
                      <a:cubicBezTo>
                        <a:pt x="3786" y="138"/>
                        <a:pt x="3656" y="4"/>
                        <a:pt x="3492" y="0"/>
                      </a:cubicBezTo>
                      <a:lnTo>
                        <a:pt x="308"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2">
                  <a:extLst>
                    <a:ext uri="{FF2B5EF4-FFF2-40B4-BE49-F238E27FC236}">
                      <a16:creationId xmlns:a16="http://schemas.microsoft.com/office/drawing/2014/main" id="{329FB70B-DB17-8E33-D803-04C4BFAA0D9E}"/>
                    </a:ext>
                  </a:extLst>
                </p:cNvPr>
                <p:cNvSpPr/>
                <p:nvPr/>
              </p:nvSpPr>
              <p:spPr>
                <a:xfrm>
                  <a:off x="5688542" y="1771364"/>
                  <a:ext cx="137003" cy="11853"/>
                </a:xfrm>
                <a:custGeom>
                  <a:avLst/>
                  <a:gdLst/>
                  <a:ahLst/>
                  <a:cxnLst/>
                  <a:rect l="l" t="t" r="r" b="b"/>
                  <a:pathLst>
                    <a:path w="6958" h="602" extrusionOk="0">
                      <a:moveTo>
                        <a:pt x="294" y="0"/>
                      </a:moveTo>
                      <a:cubicBezTo>
                        <a:pt x="131" y="4"/>
                        <a:pt x="0" y="138"/>
                        <a:pt x="0" y="301"/>
                      </a:cubicBezTo>
                      <a:cubicBezTo>
                        <a:pt x="0" y="465"/>
                        <a:pt x="131" y="598"/>
                        <a:pt x="294" y="601"/>
                      </a:cubicBezTo>
                      <a:lnTo>
                        <a:pt x="6664" y="601"/>
                      </a:lnTo>
                      <a:cubicBezTo>
                        <a:pt x="6827" y="598"/>
                        <a:pt x="6958" y="465"/>
                        <a:pt x="6958" y="301"/>
                      </a:cubicBezTo>
                      <a:cubicBezTo>
                        <a:pt x="6958" y="138"/>
                        <a:pt x="6827" y="4"/>
                        <a:pt x="66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2">
                  <a:extLst>
                    <a:ext uri="{FF2B5EF4-FFF2-40B4-BE49-F238E27FC236}">
                      <a16:creationId xmlns:a16="http://schemas.microsoft.com/office/drawing/2014/main" id="{D508398B-0E1F-0E4B-BAED-D086FF4ABFAB}"/>
                    </a:ext>
                  </a:extLst>
                </p:cNvPr>
                <p:cNvSpPr/>
                <p:nvPr/>
              </p:nvSpPr>
              <p:spPr>
                <a:xfrm>
                  <a:off x="5312325" y="1771364"/>
                  <a:ext cx="302576" cy="11853"/>
                </a:xfrm>
                <a:custGeom>
                  <a:avLst/>
                  <a:gdLst/>
                  <a:ahLst/>
                  <a:cxnLst/>
                  <a:rect l="l" t="t" r="r" b="b"/>
                  <a:pathLst>
                    <a:path w="15367" h="602" extrusionOk="0">
                      <a:moveTo>
                        <a:pt x="15066" y="0"/>
                      </a:moveTo>
                      <a:cubicBezTo>
                        <a:pt x="15064" y="0"/>
                        <a:pt x="15062" y="0"/>
                        <a:pt x="15059" y="0"/>
                      </a:cubicBezTo>
                      <a:lnTo>
                        <a:pt x="293" y="0"/>
                      </a:lnTo>
                      <a:cubicBezTo>
                        <a:pt x="131" y="4"/>
                        <a:pt x="0" y="138"/>
                        <a:pt x="0" y="301"/>
                      </a:cubicBezTo>
                      <a:cubicBezTo>
                        <a:pt x="0" y="465"/>
                        <a:pt x="131" y="598"/>
                        <a:pt x="293" y="601"/>
                      </a:cubicBezTo>
                      <a:lnTo>
                        <a:pt x="15059" y="601"/>
                      </a:lnTo>
                      <a:cubicBezTo>
                        <a:pt x="15062" y="601"/>
                        <a:pt x="15064" y="601"/>
                        <a:pt x="15066" y="601"/>
                      </a:cubicBezTo>
                      <a:cubicBezTo>
                        <a:pt x="15231" y="601"/>
                        <a:pt x="15366" y="468"/>
                        <a:pt x="15366" y="301"/>
                      </a:cubicBezTo>
                      <a:cubicBezTo>
                        <a:pt x="15366" y="135"/>
                        <a:pt x="15231" y="0"/>
                        <a:pt x="1506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2">
                  <a:extLst>
                    <a:ext uri="{FF2B5EF4-FFF2-40B4-BE49-F238E27FC236}">
                      <a16:creationId xmlns:a16="http://schemas.microsoft.com/office/drawing/2014/main" id="{C09EFD99-5165-8FC2-F3C9-56D9500FFE71}"/>
                    </a:ext>
                  </a:extLst>
                </p:cNvPr>
                <p:cNvSpPr/>
                <p:nvPr/>
              </p:nvSpPr>
              <p:spPr>
                <a:xfrm>
                  <a:off x="5608600" y="1836873"/>
                  <a:ext cx="331087" cy="11853"/>
                </a:xfrm>
                <a:custGeom>
                  <a:avLst/>
                  <a:gdLst/>
                  <a:ahLst/>
                  <a:cxnLst/>
                  <a:rect l="l" t="t" r="r" b="b"/>
                  <a:pathLst>
                    <a:path w="16815" h="602" extrusionOk="0">
                      <a:moveTo>
                        <a:pt x="302" y="0"/>
                      </a:moveTo>
                      <a:cubicBezTo>
                        <a:pt x="136" y="0"/>
                        <a:pt x="1" y="135"/>
                        <a:pt x="1" y="301"/>
                      </a:cubicBezTo>
                      <a:cubicBezTo>
                        <a:pt x="1" y="467"/>
                        <a:pt x="136" y="601"/>
                        <a:pt x="302" y="601"/>
                      </a:cubicBezTo>
                      <a:lnTo>
                        <a:pt x="16514" y="601"/>
                      </a:lnTo>
                      <a:cubicBezTo>
                        <a:pt x="16680" y="601"/>
                        <a:pt x="16814" y="467"/>
                        <a:pt x="16814" y="301"/>
                      </a:cubicBezTo>
                      <a:cubicBezTo>
                        <a:pt x="16814" y="135"/>
                        <a:pt x="16680" y="0"/>
                        <a:pt x="165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2">
                  <a:extLst>
                    <a:ext uri="{FF2B5EF4-FFF2-40B4-BE49-F238E27FC236}">
                      <a16:creationId xmlns:a16="http://schemas.microsoft.com/office/drawing/2014/main" id="{B51BB95F-9B56-84F9-E137-BC6379290294}"/>
                    </a:ext>
                  </a:extLst>
                </p:cNvPr>
                <p:cNvSpPr/>
                <p:nvPr/>
              </p:nvSpPr>
              <p:spPr>
                <a:xfrm>
                  <a:off x="5312187" y="1836873"/>
                  <a:ext cx="239864" cy="11853"/>
                </a:xfrm>
                <a:custGeom>
                  <a:avLst/>
                  <a:gdLst/>
                  <a:ahLst/>
                  <a:cxnLst/>
                  <a:rect l="l" t="t" r="r" b="b"/>
                  <a:pathLst>
                    <a:path w="12182" h="602" extrusionOk="0">
                      <a:moveTo>
                        <a:pt x="300" y="0"/>
                      </a:moveTo>
                      <a:cubicBezTo>
                        <a:pt x="134" y="0"/>
                        <a:pt x="0" y="135"/>
                        <a:pt x="0" y="301"/>
                      </a:cubicBezTo>
                      <a:cubicBezTo>
                        <a:pt x="0" y="467"/>
                        <a:pt x="134" y="601"/>
                        <a:pt x="300" y="601"/>
                      </a:cubicBezTo>
                      <a:lnTo>
                        <a:pt x="11882" y="601"/>
                      </a:lnTo>
                      <a:cubicBezTo>
                        <a:pt x="12048" y="601"/>
                        <a:pt x="12182" y="467"/>
                        <a:pt x="12182" y="301"/>
                      </a:cubicBezTo>
                      <a:cubicBezTo>
                        <a:pt x="12182" y="135"/>
                        <a:pt x="12048" y="0"/>
                        <a:pt x="1188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2">
                  <a:extLst>
                    <a:ext uri="{FF2B5EF4-FFF2-40B4-BE49-F238E27FC236}">
                      <a16:creationId xmlns:a16="http://schemas.microsoft.com/office/drawing/2014/main" id="{C58201D4-90BB-723C-6AA3-DE436E3680D6}"/>
                    </a:ext>
                  </a:extLst>
                </p:cNvPr>
                <p:cNvSpPr/>
                <p:nvPr/>
              </p:nvSpPr>
              <p:spPr>
                <a:xfrm>
                  <a:off x="5791166" y="1902382"/>
                  <a:ext cx="148404" cy="11853"/>
                </a:xfrm>
                <a:custGeom>
                  <a:avLst/>
                  <a:gdLst/>
                  <a:ahLst/>
                  <a:cxnLst/>
                  <a:rect l="l" t="t" r="r" b="b"/>
                  <a:pathLst>
                    <a:path w="7537" h="602" extrusionOk="0">
                      <a:moveTo>
                        <a:pt x="294" y="0"/>
                      </a:moveTo>
                      <a:cubicBezTo>
                        <a:pt x="131" y="4"/>
                        <a:pt x="0" y="137"/>
                        <a:pt x="0" y="300"/>
                      </a:cubicBezTo>
                      <a:cubicBezTo>
                        <a:pt x="0" y="464"/>
                        <a:pt x="131" y="598"/>
                        <a:pt x="294" y="601"/>
                      </a:cubicBezTo>
                      <a:lnTo>
                        <a:pt x="7242" y="601"/>
                      </a:lnTo>
                      <a:cubicBezTo>
                        <a:pt x="7406" y="598"/>
                        <a:pt x="7536" y="464"/>
                        <a:pt x="7536" y="300"/>
                      </a:cubicBezTo>
                      <a:cubicBezTo>
                        <a:pt x="7536" y="137"/>
                        <a:pt x="7406" y="4"/>
                        <a:pt x="724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2">
                  <a:extLst>
                    <a:ext uri="{FF2B5EF4-FFF2-40B4-BE49-F238E27FC236}">
                      <a16:creationId xmlns:a16="http://schemas.microsoft.com/office/drawing/2014/main" id="{86837D49-14E2-C8B8-0A3E-0905DF8E379C}"/>
                    </a:ext>
                  </a:extLst>
                </p:cNvPr>
                <p:cNvSpPr/>
                <p:nvPr/>
              </p:nvSpPr>
              <p:spPr>
                <a:xfrm>
                  <a:off x="5448875" y="1902382"/>
                  <a:ext cx="297142" cy="11853"/>
                </a:xfrm>
                <a:custGeom>
                  <a:avLst/>
                  <a:gdLst/>
                  <a:ahLst/>
                  <a:cxnLst/>
                  <a:rect l="l" t="t" r="r" b="b"/>
                  <a:pathLst>
                    <a:path w="15091" h="602" extrusionOk="0">
                      <a:moveTo>
                        <a:pt x="301" y="0"/>
                      </a:moveTo>
                      <a:cubicBezTo>
                        <a:pt x="135" y="0"/>
                        <a:pt x="0" y="134"/>
                        <a:pt x="0" y="300"/>
                      </a:cubicBezTo>
                      <a:cubicBezTo>
                        <a:pt x="0" y="466"/>
                        <a:pt x="136" y="601"/>
                        <a:pt x="301" y="601"/>
                      </a:cubicBezTo>
                      <a:cubicBezTo>
                        <a:pt x="303" y="601"/>
                        <a:pt x="305" y="601"/>
                        <a:pt x="307" y="601"/>
                      </a:cubicBezTo>
                      <a:lnTo>
                        <a:pt x="14783" y="601"/>
                      </a:lnTo>
                      <a:cubicBezTo>
                        <a:pt x="14785" y="601"/>
                        <a:pt x="14787" y="601"/>
                        <a:pt x="14789" y="601"/>
                      </a:cubicBezTo>
                      <a:cubicBezTo>
                        <a:pt x="14955" y="601"/>
                        <a:pt x="15090" y="466"/>
                        <a:pt x="15090" y="300"/>
                      </a:cubicBezTo>
                      <a:cubicBezTo>
                        <a:pt x="15090" y="134"/>
                        <a:pt x="14955" y="0"/>
                        <a:pt x="14789" y="0"/>
                      </a:cubicBezTo>
                      <a:cubicBezTo>
                        <a:pt x="14787" y="0"/>
                        <a:pt x="14785" y="0"/>
                        <a:pt x="14783" y="0"/>
                      </a:cubicBezTo>
                      <a:lnTo>
                        <a:pt x="307"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2">
                  <a:extLst>
                    <a:ext uri="{FF2B5EF4-FFF2-40B4-BE49-F238E27FC236}">
                      <a16:creationId xmlns:a16="http://schemas.microsoft.com/office/drawing/2014/main" id="{7140D2D0-D0A6-7D80-3FAB-1EF572FD14B5}"/>
                    </a:ext>
                  </a:extLst>
                </p:cNvPr>
                <p:cNvSpPr/>
                <p:nvPr/>
              </p:nvSpPr>
              <p:spPr>
                <a:xfrm>
                  <a:off x="5312305" y="1902382"/>
                  <a:ext cx="85711" cy="11853"/>
                </a:xfrm>
                <a:custGeom>
                  <a:avLst/>
                  <a:gdLst/>
                  <a:ahLst/>
                  <a:cxnLst/>
                  <a:rect l="l" t="t" r="r" b="b"/>
                  <a:pathLst>
                    <a:path w="4353" h="602" extrusionOk="0">
                      <a:moveTo>
                        <a:pt x="294" y="0"/>
                      </a:moveTo>
                      <a:cubicBezTo>
                        <a:pt x="131" y="4"/>
                        <a:pt x="0" y="137"/>
                        <a:pt x="0" y="300"/>
                      </a:cubicBezTo>
                      <a:cubicBezTo>
                        <a:pt x="0" y="464"/>
                        <a:pt x="131" y="598"/>
                        <a:pt x="294" y="601"/>
                      </a:cubicBezTo>
                      <a:lnTo>
                        <a:pt x="4059" y="601"/>
                      </a:lnTo>
                      <a:cubicBezTo>
                        <a:pt x="4222" y="598"/>
                        <a:pt x="4353" y="464"/>
                        <a:pt x="4353" y="300"/>
                      </a:cubicBezTo>
                      <a:cubicBezTo>
                        <a:pt x="4353" y="137"/>
                        <a:pt x="4222" y="4"/>
                        <a:pt x="40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4" name="TextBox 3">
            <a:extLst>
              <a:ext uri="{FF2B5EF4-FFF2-40B4-BE49-F238E27FC236}">
                <a16:creationId xmlns:a16="http://schemas.microsoft.com/office/drawing/2014/main" id="{74E10D9D-A55A-032E-00BF-5BDA2F3C2197}"/>
              </a:ext>
            </a:extLst>
          </p:cNvPr>
          <p:cNvSpPr txBox="1"/>
          <p:nvPr/>
        </p:nvSpPr>
        <p:spPr>
          <a:xfrm>
            <a:off x="387832" y="1294667"/>
            <a:ext cx="5943600" cy="3108543"/>
          </a:xfrm>
          <a:prstGeom prst="rect">
            <a:avLst/>
          </a:prstGeom>
          <a:noFill/>
        </p:spPr>
        <p:txBody>
          <a:bodyPr wrap="square">
            <a:spAutoFit/>
          </a:bodyPr>
          <a:lstStyle/>
          <a:p>
            <a:pPr>
              <a:buFont typeface="+mj-lt"/>
              <a:buAutoNum type="arabicPeriod"/>
            </a:pPr>
            <a:r>
              <a:rPr lang="en-US" b="1" dirty="0">
                <a:latin typeface="DM Sans" pitchFamily="2" charset="0"/>
              </a:rPr>
              <a:t>Normalization</a:t>
            </a:r>
            <a:r>
              <a:rPr lang="en-US" dirty="0">
                <a:latin typeface="DM Sans" pitchFamily="2" charset="0"/>
              </a:rPr>
              <a:t>:</a:t>
            </a:r>
          </a:p>
          <a:p>
            <a:pPr marL="742950" lvl="1" indent="-285750">
              <a:buFont typeface="Arial" panose="020B0604020202020204" pitchFamily="34" charset="0"/>
              <a:buChar char="•"/>
            </a:pPr>
            <a:r>
              <a:rPr lang="en-US" dirty="0">
                <a:latin typeface="DM Sans" pitchFamily="2" charset="0"/>
              </a:rPr>
              <a:t>Scaled feature values between -1 and 1 for compatibility with ML models.</a:t>
            </a:r>
          </a:p>
          <a:p>
            <a:pPr marL="742950" lvl="1" indent="-285750">
              <a:buFont typeface="Arial" panose="020B0604020202020204" pitchFamily="34" charset="0"/>
              <a:buChar char="•"/>
            </a:pPr>
            <a:endParaRPr lang="en-US" dirty="0">
              <a:latin typeface="DM Sans" pitchFamily="2" charset="0"/>
            </a:endParaRPr>
          </a:p>
          <a:p>
            <a:pPr>
              <a:buFont typeface="+mj-lt"/>
              <a:buAutoNum type="arabicPeriod"/>
            </a:pPr>
            <a:r>
              <a:rPr lang="en-US" b="1" dirty="0">
                <a:latin typeface="DM Sans" pitchFamily="2" charset="0"/>
              </a:rPr>
              <a:t>Missing Values</a:t>
            </a:r>
            <a:r>
              <a:rPr lang="en-US" dirty="0">
                <a:latin typeface="DM Sans" pitchFamily="2" charset="0"/>
              </a:rPr>
              <a:t>:</a:t>
            </a:r>
          </a:p>
          <a:p>
            <a:pPr marL="742950" lvl="1" indent="-285750">
              <a:buFont typeface="Arial" panose="020B0604020202020204" pitchFamily="34" charset="0"/>
              <a:buChar char="•"/>
            </a:pPr>
            <a:r>
              <a:rPr lang="en-US" dirty="0">
                <a:latin typeface="DM Sans" pitchFamily="2" charset="0"/>
              </a:rPr>
              <a:t>No missing data, eliminating the need for imputation.</a:t>
            </a:r>
          </a:p>
          <a:p>
            <a:pPr marL="457200" lvl="1"/>
            <a:endParaRPr lang="en-US" dirty="0">
              <a:latin typeface="DM Sans" pitchFamily="2" charset="0"/>
            </a:endParaRPr>
          </a:p>
          <a:p>
            <a:pPr>
              <a:buFont typeface="+mj-lt"/>
              <a:buAutoNum type="arabicPeriod"/>
            </a:pPr>
            <a:r>
              <a:rPr lang="en-US" b="1" dirty="0">
                <a:latin typeface="DM Sans" pitchFamily="2" charset="0"/>
              </a:rPr>
              <a:t>Class Balancing</a:t>
            </a:r>
            <a:r>
              <a:rPr lang="en-US" dirty="0">
                <a:latin typeface="DM Sans" pitchFamily="2" charset="0"/>
              </a:rPr>
              <a:t>:</a:t>
            </a:r>
          </a:p>
          <a:p>
            <a:pPr marL="742950" lvl="1" indent="-285750">
              <a:buFont typeface="Arial" panose="020B0604020202020204" pitchFamily="34" charset="0"/>
              <a:buChar char="•"/>
            </a:pPr>
            <a:r>
              <a:rPr lang="en-US" dirty="0">
                <a:latin typeface="DM Sans" pitchFamily="2" charset="0"/>
              </a:rPr>
              <a:t>Addressed the imbalance using oversampling and weighted loss functions.</a:t>
            </a:r>
          </a:p>
          <a:p>
            <a:pPr marL="457200" lvl="1"/>
            <a:endParaRPr lang="en-US" dirty="0">
              <a:latin typeface="DM Sans" pitchFamily="2" charset="0"/>
            </a:endParaRPr>
          </a:p>
          <a:p>
            <a:pPr>
              <a:buFont typeface="+mj-lt"/>
              <a:buAutoNum type="arabicPeriod"/>
            </a:pPr>
            <a:r>
              <a:rPr lang="en-US" b="1" dirty="0">
                <a:latin typeface="DM Sans" pitchFamily="2" charset="0"/>
              </a:rPr>
              <a:t>Feature Selection</a:t>
            </a:r>
            <a:r>
              <a:rPr lang="en-US" dirty="0">
                <a:latin typeface="DM Sans" pitchFamily="2" charset="0"/>
              </a:rPr>
              <a:t>:</a:t>
            </a:r>
          </a:p>
          <a:p>
            <a:pPr marL="742950" lvl="1" indent="-285750">
              <a:buFont typeface="Arial" panose="020B0604020202020204" pitchFamily="34" charset="0"/>
              <a:buChar char="•"/>
            </a:pPr>
            <a:r>
              <a:rPr lang="en-US" dirty="0">
                <a:latin typeface="DM Sans" pitchFamily="2" charset="0"/>
              </a:rPr>
              <a:t>Identified key features like flow duration and packet length mean.</a:t>
            </a:r>
          </a:p>
        </p:txBody>
      </p:sp>
      <p:sp>
        <p:nvSpPr>
          <p:cNvPr id="2" name="TextBox 1">
            <a:extLst>
              <a:ext uri="{FF2B5EF4-FFF2-40B4-BE49-F238E27FC236}">
                <a16:creationId xmlns:a16="http://schemas.microsoft.com/office/drawing/2014/main" id="{1BDA7CDB-60FE-8C6A-A798-85046603E794}"/>
              </a:ext>
            </a:extLst>
          </p:cNvPr>
          <p:cNvSpPr txBox="1"/>
          <p:nvPr/>
        </p:nvSpPr>
        <p:spPr>
          <a:xfrm>
            <a:off x="8621666" y="4583399"/>
            <a:ext cx="330200" cy="307777"/>
          </a:xfrm>
          <a:prstGeom prst="rect">
            <a:avLst/>
          </a:prstGeom>
          <a:noFill/>
        </p:spPr>
        <p:txBody>
          <a:bodyPr wrap="square" rtlCol="0">
            <a:spAutoFit/>
          </a:bodyPr>
          <a:lstStyle/>
          <a:p>
            <a:r>
              <a:rPr lang="en-US" dirty="0"/>
              <a:t>9</a:t>
            </a:r>
          </a:p>
        </p:txBody>
      </p:sp>
    </p:spTree>
    <p:extLst>
      <p:ext uri="{BB962C8B-B14F-4D97-AF65-F5344CB8AC3E}">
        <p14:creationId xmlns:p14="http://schemas.microsoft.com/office/powerpoint/2010/main" val="1860376711"/>
      </p:ext>
    </p:extLst>
  </p:cSld>
  <p:clrMapOvr>
    <a:masterClrMapping/>
  </p:clrMapOvr>
</p:sld>
</file>

<file path=ppt/theme/theme1.xml><?xml version="1.0" encoding="utf-8"?>
<a:theme xmlns:a="http://schemas.openxmlformats.org/drawingml/2006/main" name="Cyber Security Business Plan">
  <a:themeElements>
    <a:clrScheme name="Simple Light">
      <a:dk1>
        <a:srgbClr val="000000"/>
      </a:dk1>
      <a:lt1>
        <a:srgbClr val="FFFFFF"/>
      </a:lt1>
      <a:dk2>
        <a:srgbClr val="595959"/>
      </a:dk2>
      <a:lt2>
        <a:srgbClr val="1F1C51"/>
      </a:lt2>
      <a:accent1>
        <a:srgbClr val="1F1C51"/>
      </a:accent1>
      <a:accent2>
        <a:srgbClr val="ACFFD9"/>
      </a:accent2>
      <a:accent3>
        <a:srgbClr val="C6FF00"/>
      </a:accent3>
      <a:accent4>
        <a:srgbClr val="FFFFFF"/>
      </a:accent4>
      <a:accent5>
        <a:srgbClr val="A8C987"/>
      </a:accent5>
      <a:accent6>
        <a:srgbClr val="8BE3FF"/>
      </a:accent6>
      <a:hlink>
        <a:srgbClr val="1F1C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107</TotalTime>
  <Words>1237</Words>
  <Application>Microsoft Office PowerPoint</Application>
  <PresentationFormat>On-screen Show (16:9)</PresentationFormat>
  <Paragraphs>183</Paragraphs>
  <Slides>21</Slides>
  <Notes>21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21</vt:i4>
      </vt:variant>
    </vt:vector>
  </HeadingPairs>
  <TitlesOfParts>
    <vt:vector size="28" baseType="lpstr">
      <vt:lpstr>DM Sans</vt:lpstr>
      <vt:lpstr>Aptos</vt:lpstr>
      <vt:lpstr>Viga</vt:lpstr>
      <vt:lpstr>Arial</vt:lpstr>
      <vt:lpstr>Aptos Display</vt:lpstr>
      <vt:lpstr>Cyber Security Business Plan</vt:lpstr>
      <vt:lpstr>Custom Design</vt:lpstr>
      <vt:lpstr>Automated Investigation of Cyber Attacks Through NetworkTraffic Analysis (PCAPs)</vt:lpstr>
      <vt:lpstr>1.Introduction</vt:lpstr>
      <vt:lpstr>2.Background – PortScan</vt:lpstr>
      <vt:lpstr>2.Background – Why Machine Learning?</vt:lpstr>
      <vt:lpstr>3.Problem Statement</vt:lpstr>
      <vt:lpstr>3.Problem Statement</vt:lpstr>
      <vt:lpstr>4.Objectives</vt:lpstr>
      <vt:lpstr>5.Dataset Overview</vt:lpstr>
      <vt:lpstr>6.Preprocessing Steps</vt:lpstr>
      <vt:lpstr>7.Machine Learning Models – Overview</vt:lpstr>
      <vt:lpstr>8.Model Training &amp; Evaluation</vt:lpstr>
      <vt:lpstr>9.1.Results – SVM Performance</vt:lpstr>
      <vt:lpstr>9.1.Results – SVM Performance</vt:lpstr>
      <vt:lpstr>9.2.Results – Isolation Forest Performance</vt:lpstr>
      <vt:lpstr>9.2.Results – Isolation Forest Performance</vt:lpstr>
      <vt:lpstr>9.3.Results – Random Forest Performance</vt:lpstr>
      <vt:lpstr>9.3.Results – Random Forest Performance</vt:lpstr>
      <vt:lpstr>10.Comparison of Models</vt:lpstr>
      <vt:lpstr>11.Key Insights</vt:lpstr>
      <vt:lpstr>12.Conclusion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Mahammad Taghizade</cp:lastModifiedBy>
  <cp:revision>7</cp:revision>
  <dcterms:modified xsi:type="dcterms:W3CDTF">2025-01-20T11:36:11Z</dcterms:modified>
</cp:coreProperties>
</file>