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99" r:id="rId2"/>
    <p:sldId id="335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70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8" r:id="rId35"/>
    <p:sldId id="3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9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Sukarna Barua" userId="da467f49-67ec-438f-9a23-4116bac79b82" providerId="ADAL" clId="{A21AAD83-C8C1-4B05-ACA6-6E725BE73B2B}"/>
    <pc:docChg chg="undo custSel addSld delSld modSld">
      <pc:chgData name="Mr. Sukarna Barua" userId="da467f49-67ec-438f-9a23-4116bac79b82" providerId="ADAL" clId="{A21AAD83-C8C1-4B05-ACA6-6E725BE73B2B}" dt="2024-01-23T16:21:49.116" v="6970" actId="948"/>
      <pc:docMkLst>
        <pc:docMk/>
      </pc:docMkLst>
      <pc:sldChg chg="modSp mod">
        <pc:chgData name="Mr. Sukarna Barua" userId="da467f49-67ec-438f-9a23-4116bac79b82" providerId="ADAL" clId="{A21AAD83-C8C1-4B05-ACA6-6E725BE73B2B}" dt="2024-01-11T06:18:44.540" v="21" actId="255"/>
        <pc:sldMkLst>
          <pc:docMk/>
          <pc:sldMk cId="1148549560" sldId="335"/>
        </pc:sldMkLst>
        <pc:spChg chg="mod">
          <ac:chgData name="Mr. Sukarna Barua" userId="da467f49-67ec-438f-9a23-4116bac79b82" providerId="ADAL" clId="{A21AAD83-C8C1-4B05-ACA6-6E725BE73B2B}" dt="2024-01-11T06:18:32.634" v="14" actId="20577"/>
          <ac:spMkLst>
            <pc:docMk/>
            <pc:sldMk cId="1148549560" sldId="335"/>
            <ac:spMk id="6" creationId="{1B8A0427-A0D9-4632-BCA9-C5AFC610E743}"/>
          </ac:spMkLst>
        </pc:spChg>
        <pc:spChg chg="mod">
          <ac:chgData name="Mr. Sukarna Barua" userId="da467f49-67ec-438f-9a23-4116bac79b82" providerId="ADAL" clId="{A21AAD83-C8C1-4B05-ACA6-6E725BE73B2B}" dt="2024-01-11T06:18:44.540" v="21" actId="255"/>
          <ac:spMkLst>
            <pc:docMk/>
            <pc:sldMk cId="1148549560" sldId="335"/>
            <ac:spMk id="14" creationId="{00717D1D-35FA-472E-A6D3-8D38FEF901B3}"/>
          </ac:spMkLst>
        </pc:spChg>
      </pc:sldChg>
      <pc:sldChg chg="modSp mod">
        <pc:chgData name="Mr. Sukarna Barua" userId="da467f49-67ec-438f-9a23-4116bac79b82" providerId="ADAL" clId="{A21AAD83-C8C1-4B05-ACA6-6E725BE73B2B}" dt="2024-01-11T06:19:29.577" v="39" actId="255"/>
        <pc:sldMkLst>
          <pc:docMk/>
          <pc:sldMk cId="2170953599" sldId="337"/>
        </pc:sldMkLst>
        <pc:spChg chg="mod">
          <ac:chgData name="Mr. Sukarna Barua" userId="da467f49-67ec-438f-9a23-4116bac79b82" providerId="ADAL" clId="{A21AAD83-C8C1-4B05-ACA6-6E725BE73B2B}" dt="2024-01-11T06:19:13.671" v="27" actId="20577"/>
          <ac:spMkLst>
            <pc:docMk/>
            <pc:sldMk cId="2170953599" sldId="337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19:29.577" v="39" actId="255"/>
          <ac:spMkLst>
            <pc:docMk/>
            <pc:sldMk cId="2170953599" sldId="337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6:20:45.676" v="89" actId="20577"/>
        <pc:sldMkLst>
          <pc:docMk/>
          <pc:sldMk cId="1685690058" sldId="338"/>
        </pc:sldMkLst>
        <pc:spChg chg="mod">
          <ac:chgData name="Mr. Sukarna Barua" userId="da467f49-67ec-438f-9a23-4116bac79b82" providerId="ADAL" clId="{A21AAD83-C8C1-4B05-ACA6-6E725BE73B2B}" dt="2024-01-11T06:19:52.506" v="49" actId="20577"/>
          <ac:spMkLst>
            <pc:docMk/>
            <pc:sldMk cId="1685690058" sldId="338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20:45.676" v="89" actId="20577"/>
          <ac:spMkLst>
            <pc:docMk/>
            <pc:sldMk cId="1685690058" sldId="33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6:24:02.936" v="139" actId="20577"/>
        <pc:sldMkLst>
          <pc:docMk/>
          <pc:sldMk cId="826916263" sldId="339"/>
        </pc:sldMkLst>
        <pc:spChg chg="mod">
          <ac:chgData name="Mr. Sukarna Barua" userId="da467f49-67ec-438f-9a23-4116bac79b82" providerId="ADAL" clId="{A21AAD83-C8C1-4B05-ACA6-6E725BE73B2B}" dt="2024-01-11T06:23:15.229" v="92"/>
          <ac:spMkLst>
            <pc:docMk/>
            <pc:sldMk cId="826916263" sldId="339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24:02.936" v="139" actId="20577"/>
          <ac:spMkLst>
            <pc:docMk/>
            <pc:sldMk cId="826916263" sldId="339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6:29:29.154" v="291" actId="255"/>
        <pc:sldMkLst>
          <pc:docMk/>
          <pc:sldMk cId="1657523449" sldId="340"/>
        </pc:sldMkLst>
        <pc:spChg chg="mod">
          <ac:chgData name="Mr. Sukarna Barua" userId="da467f49-67ec-438f-9a23-4116bac79b82" providerId="ADAL" clId="{A21AAD83-C8C1-4B05-ACA6-6E725BE73B2B}" dt="2024-01-11T06:28:17.318" v="142"/>
          <ac:spMkLst>
            <pc:docMk/>
            <pc:sldMk cId="1657523449" sldId="340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29:29.154" v="291" actId="255"/>
          <ac:spMkLst>
            <pc:docMk/>
            <pc:sldMk cId="1657523449" sldId="340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6:31:53.104" v="297" actId="6549"/>
        <pc:sldMkLst>
          <pc:docMk/>
          <pc:sldMk cId="2087030686" sldId="341"/>
        </pc:sldMkLst>
        <pc:spChg chg="mod">
          <ac:chgData name="Mr. Sukarna Barua" userId="da467f49-67ec-438f-9a23-4116bac79b82" providerId="ADAL" clId="{A21AAD83-C8C1-4B05-ACA6-6E725BE73B2B}" dt="2024-01-11T06:31:49.276" v="294"/>
          <ac:spMkLst>
            <pc:docMk/>
            <pc:sldMk cId="2087030686" sldId="341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31:53.104" v="297" actId="6549"/>
          <ac:spMkLst>
            <pc:docMk/>
            <pc:sldMk cId="2087030686" sldId="34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6:34:47.464" v="310" actId="255"/>
        <pc:sldMkLst>
          <pc:docMk/>
          <pc:sldMk cId="3747950642" sldId="342"/>
        </pc:sldMkLst>
        <pc:spChg chg="mod">
          <ac:chgData name="Mr. Sukarna Barua" userId="da467f49-67ec-438f-9a23-4116bac79b82" providerId="ADAL" clId="{A21AAD83-C8C1-4B05-ACA6-6E725BE73B2B}" dt="2024-01-11T06:34:26.058" v="301" actId="6549"/>
          <ac:spMkLst>
            <pc:docMk/>
            <pc:sldMk cId="3747950642" sldId="342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34:47.464" v="310" actId="255"/>
          <ac:spMkLst>
            <pc:docMk/>
            <pc:sldMk cId="3747950642" sldId="342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A21AAD83-C8C1-4B05-ACA6-6E725BE73B2B}" dt="2024-01-11T06:42:04.050" v="483" actId="20577"/>
        <pc:sldMkLst>
          <pc:docMk/>
          <pc:sldMk cId="3771173044" sldId="343"/>
        </pc:sldMkLst>
        <pc:spChg chg="mod">
          <ac:chgData name="Mr. Sukarna Barua" userId="da467f49-67ec-438f-9a23-4116bac79b82" providerId="ADAL" clId="{A21AAD83-C8C1-4B05-ACA6-6E725BE73B2B}" dt="2024-01-11T06:42:04.050" v="483" actId="20577"/>
          <ac:spMkLst>
            <pc:docMk/>
            <pc:sldMk cId="3771173044" sldId="343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41:42.351" v="446" actId="20577"/>
          <ac:spMkLst>
            <pc:docMk/>
            <pc:sldMk cId="3771173044" sldId="343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A21AAD83-C8C1-4B05-ACA6-6E725BE73B2B}" dt="2024-01-11T06:40:50.594" v="334" actId="1076"/>
          <ac:picMkLst>
            <pc:docMk/>
            <pc:sldMk cId="3771173044" sldId="343"/>
            <ac:picMk id="6" creationId="{8A0FE0E4-A6AB-42B2-890A-32CFF7B13878}"/>
          </ac:picMkLst>
        </pc:picChg>
      </pc:sldChg>
      <pc:sldChg chg="modSp add mod">
        <pc:chgData name="Mr. Sukarna Barua" userId="da467f49-67ec-438f-9a23-4116bac79b82" providerId="ADAL" clId="{A21AAD83-C8C1-4B05-ACA6-6E725BE73B2B}" dt="2024-01-11T07:04:31.301" v="1548" actId="1076"/>
        <pc:sldMkLst>
          <pc:docMk/>
          <pc:sldMk cId="274265686" sldId="344"/>
        </pc:sldMkLst>
        <pc:spChg chg="mod">
          <ac:chgData name="Mr. Sukarna Barua" userId="da467f49-67ec-438f-9a23-4116bac79b82" providerId="ADAL" clId="{A21AAD83-C8C1-4B05-ACA6-6E725BE73B2B}" dt="2024-01-11T07:04:23.598" v="1546" actId="1076"/>
          <ac:spMkLst>
            <pc:docMk/>
            <pc:sldMk cId="274265686" sldId="344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7:04:27.567" v="1547" actId="14100"/>
          <ac:spMkLst>
            <pc:docMk/>
            <pc:sldMk cId="274265686" sldId="344"/>
            <ac:spMk id="3" creationId="{DFB5BA8E-545B-492E-B2F6-248AEA7CD264}"/>
          </ac:spMkLst>
        </pc:spChg>
        <pc:picChg chg="mod">
          <ac:chgData name="Mr. Sukarna Barua" userId="da467f49-67ec-438f-9a23-4116bac79b82" providerId="ADAL" clId="{A21AAD83-C8C1-4B05-ACA6-6E725BE73B2B}" dt="2024-01-11T07:04:31.301" v="1548" actId="1076"/>
          <ac:picMkLst>
            <pc:docMk/>
            <pc:sldMk cId="274265686" sldId="344"/>
            <ac:picMk id="6" creationId="{8A0FE0E4-A6AB-42B2-890A-32CFF7B13878}"/>
          </ac:picMkLst>
        </pc:picChg>
      </pc:sldChg>
      <pc:sldChg chg="delSp modSp add mod">
        <pc:chgData name="Mr. Sukarna Barua" userId="da467f49-67ec-438f-9a23-4116bac79b82" providerId="ADAL" clId="{A21AAD83-C8C1-4B05-ACA6-6E725BE73B2B}" dt="2024-01-11T06:48:19.128" v="756" actId="313"/>
        <pc:sldMkLst>
          <pc:docMk/>
          <pc:sldMk cId="245420120" sldId="345"/>
        </pc:sldMkLst>
        <pc:spChg chg="mod">
          <ac:chgData name="Mr. Sukarna Barua" userId="da467f49-67ec-438f-9a23-4116bac79b82" providerId="ADAL" clId="{A21AAD83-C8C1-4B05-ACA6-6E725BE73B2B}" dt="2024-01-11T06:46:56.238" v="501" actId="20577"/>
          <ac:spMkLst>
            <pc:docMk/>
            <pc:sldMk cId="245420120" sldId="345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48:19.128" v="756" actId="313"/>
          <ac:spMkLst>
            <pc:docMk/>
            <pc:sldMk cId="245420120" sldId="345"/>
            <ac:spMk id="3" creationId="{DFB5BA8E-545B-492E-B2F6-248AEA7CD264}"/>
          </ac:spMkLst>
        </pc:spChg>
        <pc:picChg chg="del">
          <ac:chgData name="Mr. Sukarna Barua" userId="da467f49-67ec-438f-9a23-4116bac79b82" providerId="ADAL" clId="{A21AAD83-C8C1-4B05-ACA6-6E725BE73B2B}" dt="2024-01-11T06:46:50.941" v="487" actId="478"/>
          <ac:picMkLst>
            <pc:docMk/>
            <pc:sldMk cId="245420120" sldId="345"/>
            <ac:picMk id="6" creationId="{8A0FE0E4-A6AB-42B2-890A-32CFF7B13878}"/>
          </ac:picMkLst>
        </pc:picChg>
      </pc:sldChg>
      <pc:sldChg chg="modSp add mod">
        <pc:chgData name="Mr. Sukarna Barua" userId="da467f49-67ec-438f-9a23-4116bac79b82" providerId="ADAL" clId="{A21AAD83-C8C1-4B05-ACA6-6E725BE73B2B}" dt="2024-01-11T06:49:07.328" v="803" actId="403"/>
        <pc:sldMkLst>
          <pc:docMk/>
          <pc:sldMk cId="1215316513" sldId="346"/>
        </pc:sldMkLst>
        <pc:spChg chg="mod">
          <ac:chgData name="Mr. Sukarna Barua" userId="da467f49-67ec-438f-9a23-4116bac79b82" providerId="ADAL" clId="{A21AAD83-C8C1-4B05-ACA6-6E725BE73B2B}" dt="2024-01-11T06:48:55.203" v="793" actId="20577"/>
          <ac:spMkLst>
            <pc:docMk/>
            <pc:sldMk cId="1215316513" sldId="346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49:07.328" v="803" actId="403"/>
          <ac:spMkLst>
            <pc:docMk/>
            <pc:sldMk cId="1215316513" sldId="346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26:53.648" v="5823" actId="5793"/>
        <pc:sldMkLst>
          <pc:docMk/>
          <pc:sldMk cId="2926518810" sldId="347"/>
        </pc:sldMkLst>
        <pc:spChg chg="mod">
          <ac:chgData name="Mr. Sukarna Barua" userId="da467f49-67ec-438f-9a23-4116bac79b82" providerId="ADAL" clId="{A21AAD83-C8C1-4B05-ACA6-6E725BE73B2B}" dt="2024-01-11T06:49:35.534" v="842" actId="20577"/>
          <ac:spMkLst>
            <pc:docMk/>
            <pc:sldMk cId="2926518810" sldId="347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26:53.648" v="5823" actId="5793"/>
          <ac:spMkLst>
            <pc:docMk/>
            <pc:sldMk cId="2926518810" sldId="347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6:58:06.393" v="1297" actId="404"/>
        <pc:sldMkLst>
          <pc:docMk/>
          <pc:sldMk cId="2471753677" sldId="348"/>
        </pc:sldMkLst>
        <pc:spChg chg="mod">
          <ac:chgData name="Mr. Sukarna Barua" userId="da467f49-67ec-438f-9a23-4116bac79b82" providerId="ADAL" clId="{A21AAD83-C8C1-4B05-ACA6-6E725BE73B2B}" dt="2024-01-11T06:58:06.393" v="1297" actId="404"/>
          <ac:spMkLst>
            <pc:docMk/>
            <pc:sldMk cId="2471753677" sldId="348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6:57:33.901" v="1205" actId="313"/>
          <ac:spMkLst>
            <pc:docMk/>
            <pc:sldMk cId="2471753677" sldId="34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7:02:24.072" v="1317" actId="255"/>
        <pc:sldMkLst>
          <pc:docMk/>
          <pc:sldMk cId="3499193288" sldId="349"/>
        </pc:sldMkLst>
        <pc:spChg chg="mod">
          <ac:chgData name="Mr. Sukarna Barua" userId="da467f49-67ec-438f-9a23-4116bac79b82" providerId="ADAL" clId="{A21AAD83-C8C1-4B05-ACA6-6E725BE73B2B}" dt="2024-01-11T07:01:33.041" v="1300"/>
          <ac:spMkLst>
            <pc:docMk/>
            <pc:sldMk cId="3499193288" sldId="349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7:02:24.072" v="1317" actId="255"/>
          <ac:spMkLst>
            <pc:docMk/>
            <pc:sldMk cId="3499193288" sldId="349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27:49.448" v="5824" actId="20577"/>
        <pc:sldMkLst>
          <pc:docMk/>
          <pc:sldMk cId="3091693250" sldId="350"/>
        </pc:sldMkLst>
        <pc:spChg chg="mod">
          <ac:chgData name="Mr. Sukarna Barua" userId="da467f49-67ec-438f-9a23-4116bac79b82" providerId="ADAL" clId="{A21AAD83-C8C1-4B05-ACA6-6E725BE73B2B}" dt="2024-01-21T18:27:49.448" v="5824" actId="20577"/>
          <ac:spMkLst>
            <pc:docMk/>
            <pc:sldMk cId="3091693250" sldId="350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7:11:35.338" v="1758" actId="20577"/>
        <pc:sldMkLst>
          <pc:docMk/>
          <pc:sldMk cId="648489030" sldId="351"/>
        </pc:sldMkLst>
        <pc:spChg chg="mod">
          <ac:chgData name="Mr. Sukarna Barua" userId="da467f49-67ec-438f-9a23-4116bac79b82" providerId="ADAL" clId="{A21AAD83-C8C1-4B05-ACA6-6E725BE73B2B}" dt="2024-01-11T07:10:43.269" v="1710" actId="20577"/>
          <ac:spMkLst>
            <pc:docMk/>
            <pc:sldMk cId="648489030" sldId="351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7:11:35.338" v="1758" actId="20577"/>
          <ac:spMkLst>
            <pc:docMk/>
            <pc:sldMk cId="648489030" sldId="35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11T07:13:02.304" v="1867" actId="20577"/>
        <pc:sldMkLst>
          <pc:docMk/>
          <pc:sldMk cId="1106445364" sldId="352"/>
        </pc:sldMkLst>
        <pc:spChg chg="mod">
          <ac:chgData name="Mr. Sukarna Barua" userId="da467f49-67ec-438f-9a23-4116bac79b82" providerId="ADAL" clId="{A21AAD83-C8C1-4B05-ACA6-6E725BE73B2B}" dt="2024-01-11T07:13:02.304" v="1867" actId="20577"/>
          <ac:spMkLst>
            <pc:docMk/>
            <pc:sldMk cId="1106445364" sldId="352"/>
            <ac:spMk id="3" creationId="{DFB5BA8E-545B-492E-B2F6-248AEA7CD264}"/>
          </ac:spMkLst>
        </pc:spChg>
      </pc:sldChg>
      <pc:sldChg chg="addSp delSp modSp add mod">
        <pc:chgData name="Mr. Sukarna Barua" userId="da467f49-67ec-438f-9a23-4116bac79b82" providerId="ADAL" clId="{A21AAD83-C8C1-4B05-ACA6-6E725BE73B2B}" dt="2024-01-11T07:16:37.900" v="2170" actId="1076"/>
        <pc:sldMkLst>
          <pc:docMk/>
          <pc:sldMk cId="1626779505" sldId="353"/>
        </pc:sldMkLst>
        <pc:spChg chg="mod">
          <ac:chgData name="Mr. Sukarna Barua" userId="da467f49-67ec-438f-9a23-4116bac79b82" providerId="ADAL" clId="{A21AAD83-C8C1-4B05-ACA6-6E725BE73B2B}" dt="2024-01-11T07:16:26.541" v="2168" actId="1076"/>
          <ac:spMkLst>
            <pc:docMk/>
            <pc:sldMk cId="1626779505" sldId="353"/>
            <ac:spMk id="2" creationId="{72F24F56-DC2C-4EC7-ACB7-1B701BFC8737}"/>
          </ac:spMkLst>
        </pc:spChg>
        <pc:spChg chg="add del mod">
          <ac:chgData name="Mr. Sukarna Barua" userId="da467f49-67ec-438f-9a23-4116bac79b82" providerId="ADAL" clId="{A21AAD83-C8C1-4B05-ACA6-6E725BE73B2B}" dt="2024-01-11T07:16:32.510" v="2169" actId="14100"/>
          <ac:spMkLst>
            <pc:docMk/>
            <pc:sldMk cId="1626779505" sldId="353"/>
            <ac:spMk id="3" creationId="{DFB5BA8E-545B-492E-B2F6-248AEA7CD264}"/>
          </ac:spMkLst>
        </pc:spChg>
        <pc:picChg chg="add del mod ord">
          <ac:chgData name="Mr. Sukarna Barua" userId="da467f49-67ec-438f-9a23-4116bac79b82" providerId="ADAL" clId="{A21AAD83-C8C1-4B05-ACA6-6E725BE73B2B}" dt="2024-01-11T07:14:08.972" v="1871" actId="22"/>
          <ac:picMkLst>
            <pc:docMk/>
            <pc:sldMk cId="1626779505" sldId="353"/>
            <ac:picMk id="6" creationId="{FA8C47DD-C7EE-4C2F-B252-ECA0FECF2434}"/>
          </ac:picMkLst>
        </pc:picChg>
        <pc:picChg chg="add mod">
          <ac:chgData name="Mr. Sukarna Barua" userId="da467f49-67ec-438f-9a23-4116bac79b82" providerId="ADAL" clId="{A21AAD83-C8C1-4B05-ACA6-6E725BE73B2B}" dt="2024-01-11T07:16:37.900" v="2170" actId="1076"/>
          <ac:picMkLst>
            <pc:docMk/>
            <pc:sldMk cId="1626779505" sldId="353"/>
            <ac:picMk id="8" creationId="{97C857A0-A754-4F64-9F2D-F685F4DF46B5}"/>
          </ac:picMkLst>
        </pc:picChg>
      </pc:sldChg>
      <pc:sldChg chg="delSp modSp add mod">
        <pc:chgData name="Mr. Sukarna Barua" userId="da467f49-67ec-438f-9a23-4116bac79b82" providerId="ADAL" clId="{A21AAD83-C8C1-4B05-ACA6-6E725BE73B2B}" dt="2024-01-11T08:11:25.539" v="2851" actId="20577"/>
        <pc:sldMkLst>
          <pc:docMk/>
          <pc:sldMk cId="583105142" sldId="354"/>
        </pc:sldMkLst>
        <pc:spChg chg="mod">
          <ac:chgData name="Mr. Sukarna Barua" userId="da467f49-67ec-438f-9a23-4116bac79b82" providerId="ADAL" clId="{A21AAD83-C8C1-4B05-ACA6-6E725BE73B2B}" dt="2024-01-11T08:08:19.598" v="2443" actId="20577"/>
          <ac:spMkLst>
            <pc:docMk/>
            <pc:sldMk cId="583105142" sldId="354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8:11:25.539" v="2851" actId="20577"/>
          <ac:spMkLst>
            <pc:docMk/>
            <pc:sldMk cId="583105142" sldId="354"/>
            <ac:spMk id="3" creationId="{DFB5BA8E-545B-492E-B2F6-248AEA7CD264}"/>
          </ac:spMkLst>
        </pc:spChg>
        <pc:picChg chg="del">
          <ac:chgData name="Mr. Sukarna Barua" userId="da467f49-67ec-438f-9a23-4116bac79b82" providerId="ADAL" clId="{A21AAD83-C8C1-4B05-ACA6-6E725BE73B2B}" dt="2024-01-11T07:16:47.525" v="2172" actId="478"/>
          <ac:picMkLst>
            <pc:docMk/>
            <pc:sldMk cId="583105142" sldId="354"/>
            <ac:picMk id="8" creationId="{97C857A0-A754-4F64-9F2D-F685F4DF46B5}"/>
          </ac:picMkLst>
        </pc:picChg>
      </pc:sldChg>
      <pc:sldChg chg="modSp add mod">
        <pc:chgData name="Mr. Sukarna Barua" userId="da467f49-67ec-438f-9a23-4116bac79b82" providerId="ADAL" clId="{A21AAD83-C8C1-4B05-ACA6-6E725BE73B2B}" dt="2024-01-21T18:29:47.488" v="5906" actId="20577"/>
        <pc:sldMkLst>
          <pc:docMk/>
          <pc:sldMk cId="2503847702" sldId="355"/>
        </pc:sldMkLst>
        <pc:spChg chg="mod">
          <ac:chgData name="Mr. Sukarna Barua" userId="da467f49-67ec-438f-9a23-4116bac79b82" providerId="ADAL" clId="{A21AAD83-C8C1-4B05-ACA6-6E725BE73B2B}" dt="2024-01-11T08:05:50.794" v="2243" actId="20577"/>
          <ac:spMkLst>
            <pc:docMk/>
            <pc:sldMk cId="2503847702" sldId="355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29:47.488" v="5906" actId="20577"/>
          <ac:spMkLst>
            <pc:docMk/>
            <pc:sldMk cId="2503847702" sldId="35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34:19.160" v="5959" actId="114"/>
        <pc:sldMkLst>
          <pc:docMk/>
          <pc:sldMk cId="1415155402" sldId="356"/>
        </pc:sldMkLst>
        <pc:spChg chg="mod">
          <ac:chgData name="Mr. Sukarna Barua" userId="da467f49-67ec-438f-9a23-4116bac79b82" providerId="ADAL" clId="{A21AAD83-C8C1-4B05-ACA6-6E725BE73B2B}" dt="2024-01-11T08:06:49.644" v="2287" actId="20577"/>
          <ac:spMkLst>
            <pc:docMk/>
            <pc:sldMk cId="1415155402" sldId="356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34:19.160" v="5959" actId="114"/>
          <ac:spMkLst>
            <pc:docMk/>
            <pc:sldMk cId="1415155402" sldId="356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33:56.393" v="5951" actId="404"/>
        <pc:sldMkLst>
          <pc:docMk/>
          <pc:sldMk cId="3747882757" sldId="357"/>
        </pc:sldMkLst>
        <pc:spChg chg="mod">
          <ac:chgData name="Mr. Sukarna Barua" userId="da467f49-67ec-438f-9a23-4116bac79b82" providerId="ADAL" clId="{A21AAD83-C8C1-4B05-ACA6-6E725BE73B2B}" dt="2024-01-21T18:31:32.677" v="5921" actId="14100"/>
          <ac:spMkLst>
            <pc:docMk/>
            <pc:sldMk cId="3747882757" sldId="357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33:56.393" v="5951" actId="404"/>
          <ac:spMkLst>
            <pc:docMk/>
            <pc:sldMk cId="3747882757" sldId="357"/>
            <ac:spMk id="3" creationId="{DFB5BA8E-545B-492E-B2F6-248AEA7CD264}"/>
          </ac:spMkLst>
        </pc:spChg>
      </pc:sldChg>
      <pc:sldChg chg="addSp delSp modSp add mod">
        <pc:chgData name="Mr. Sukarna Barua" userId="da467f49-67ec-438f-9a23-4116bac79b82" providerId="ADAL" clId="{A21AAD83-C8C1-4B05-ACA6-6E725BE73B2B}" dt="2024-01-21T18:38:07.891" v="6020" actId="114"/>
        <pc:sldMkLst>
          <pc:docMk/>
          <pc:sldMk cId="823905653" sldId="358"/>
        </pc:sldMkLst>
        <pc:spChg chg="add del mod">
          <ac:chgData name="Mr. Sukarna Barua" userId="da467f49-67ec-438f-9a23-4116bac79b82" providerId="ADAL" clId="{A21AAD83-C8C1-4B05-ACA6-6E725BE73B2B}" dt="2024-01-11T08:24:12.904" v="3280" actId="478"/>
          <ac:spMkLst>
            <pc:docMk/>
            <pc:sldMk cId="823905653" sldId="358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38:07.891" v="6020" actId="114"/>
          <ac:spMkLst>
            <pc:docMk/>
            <pc:sldMk cId="823905653" sldId="358"/>
            <ac:spMk id="3" creationId="{DFB5BA8E-545B-492E-B2F6-248AEA7CD264}"/>
          </ac:spMkLst>
        </pc:spChg>
        <pc:spChg chg="add del mod">
          <ac:chgData name="Mr. Sukarna Barua" userId="da467f49-67ec-438f-9a23-4116bac79b82" providerId="ADAL" clId="{A21AAD83-C8C1-4B05-ACA6-6E725BE73B2B}" dt="2024-01-11T08:24:12.904" v="3280" actId="478"/>
          <ac:spMkLst>
            <pc:docMk/>
            <pc:sldMk cId="823905653" sldId="358"/>
            <ac:spMk id="8" creationId="{5923E6BA-72F0-4D0A-94E8-17B0ED409C35}"/>
          </ac:spMkLst>
        </pc:spChg>
        <pc:picChg chg="add mod">
          <ac:chgData name="Mr. Sukarna Barua" userId="da467f49-67ec-438f-9a23-4116bac79b82" providerId="ADAL" clId="{A21AAD83-C8C1-4B05-ACA6-6E725BE73B2B}" dt="2024-01-21T18:37:56.494" v="6019" actId="1037"/>
          <ac:picMkLst>
            <pc:docMk/>
            <pc:sldMk cId="823905653" sldId="358"/>
            <ac:picMk id="6" creationId="{E7B58232-6AE0-4F61-9167-6CD6863A3F2A}"/>
          </ac:picMkLst>
        </pc:picChg>
      </pc:sldChg>
      <pc:sldChg chg="addSp delSp modSp add mod">
        <pc:chgData name="Mr. Sukarna Barua" userId="da467f49-67ec-438f-9a23-4116bac79b82" providerId="ADAL" clId="{A21AAD83-C8C1-4B05-ACA6-6E725BE73B2B}" dt="2024-01-21T18:38:45.797" v="6021" actId="20577"/>
        <pc:sldMkLst>
          <pc:docMk/>
          <pc:sldMk cId="1849615729" sldId="359"/>
        </pc:sldMkLst>
        <pc:spChg chg="mod">
          <ac:chgData name="Mr. Sukarna Barua" userId="da467f49-67ec-438f-9a23-4116bac79b82" providerId="ADAL" clId="{A21AAD83-C8C1-4B05-ACA6-6E725BE73B2B}" dt="2024-01-21T18:38:45.797" v="6021" actId="20577"/>
          <ac:spMkLst>
            <pc:docMk/>
            <pc:sldMk cId="1849615729" sldId="359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11T08:43:14.679" v="4176" actId="5793"/>
          <ac:spMkLst>
            <pc:docMk/>
            <pc:sldMk cId="1849615729" sldId="359"/>
            <ac:spMk id="3" creationId="{DFB5BA8E-545B-492E-B2F6-248AEA7CD264}"/>
          </ac:spMkLst>
        </pc:spChg>
        <pc:spChg chg="add del">
          <ac:chgData name="Mr. Sukarna Barua" userId="da467f49-67ec-438f-9a23-4116bac79b82" providerId="ADAL" clId="{A21AAD83-C8C1-4B05-ACA6-6E725BE73B2B}" dt="2024-01-11T08:42:21.085" v="4120" actId="22"/>
          <ac:spMkLst>
            <pc:docMk/>
            <pc:sldMk cId="1849615729" sldId="359"/>
            <ac:spMk id="7" creationId="{91158265-0FF3-4F51-B477-8D91F257056E}"/>
          </ac:spMkLst>
        </pc:spChg>
        <pc:picChg chg="add del">
          <ac:chgData name="Mr. Sukarna Barua" userId="da467f49-67ec-438f-9a23-4116bac79b82" providerId="ADAL" clId="{A21AAD83-C8C1-4B05-ACA6-6E725BE73B2B}" dt="2024-01-11T08:42:28.086" v="4126" actId="478"/>
          <ac:picMkLst>
            <pc:docMk/>
            <pc:sldMk cId="1849615729" sldId="359"/>
            <ac:picMk id="6" creationId="{E7B58232-6AE0-4F61-9167-6CD6863A3F2A}"/>
          </ac:picMkLst>
        </pc:picChg>
      </pc:sldChg>
      <pc:sldChg chg="modSp add mod">
        <pc:chgData name="Mr. Sukarna Barua" userId="da467f49-67ec-438f-9a23-4116bac79b82" providerId="ADAL" clId="{A21AAD83-C8C1-4B05-ACA6-6E725BE73B2B}" dt="2024-01-21T18:55:27.839" v="6231" actId="403"/>
        <pc:sldMkLst>
          <pc:docMk/>
          <pc:sldMk cId="649052146" sldId="360"/>
        </pc:sldMkLst>
        <pc:spChg chg="mod">
          <ac:chgData name="Mr. Sukarna Barua" userId="da467f49-67ec-438f-9a23-4116bac79b82" providerId="ADAL" clId="{A21AAD83-C8C1-4B05-ACA6-6E725BE73B2B}" dt="2024-01-21T18:38:53.422" v="6022" actId="20577"/>
          <ac:spMkLst>
            <pc:docMk/>
            <pc:sldMk cId="649052146" sldId="360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55:27.839" v="6231" actId="403"/>
          <ac:spMkLst>
            <pc:docMk/>
            <pc:sldMk cId="649052146" sldId="360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57:09.566" v="6240" actId="15"/>
        <pc:sldMkLst>
          <pc:docMk/>
          <pc:sldMk cId="3074831843" sldId="361"/>
        </pc:sldMkLst>
        <pc:spChg chg="mod">
          <ac:chgData name="Mr. Sukarna Barua" userId="da467f49-67ec-438f-9a23-4116bac79b82" providerId="ADAL" clId="{A21AAD83-C8C1-4B05-ACA6-6E725BE73B2B}" dt="2024-01-11T08:49:00.146" v="4244" actId="20577"/>
          <ac:spMkLst>
            <pc:docMk/>
            <pc:sldMk cId="3074831843" sldId="361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57:09.566" v="6240" actId="15"/>
          <ac:spMkLst>
            <pc:docMk/>
            <pc:sldMk cId="3074831843" sldId="36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42:39.405" v="6090" actId="20577"/>
        <pc:sldMkLst>
          <pc:docMk/>
          <pc:sldMk cId="2307697489" sldId="362"/>
        </pc:sldMkLst>
        <pc:spChg chg="mod">
          <ac:chgData name="Mr. Sukarna Barua" userId="da467f49-67ec-438f-9a23-4116bac79b82" providerId="ADAL" clId="{A21AAD83-C8C1-4B05-ACA6-6E725BE73B2B}" dt="2024-01-11T09:00:06.736" v="4671" actId="20577"/>
          <ac:spMkLst>
            <pc:docMk/>
            <pc:sldMk cId="2307697489" sldId="362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42:39.405" v="6090" actId="20577"/>
          <ac:spMkLst>
            <pc:docMk/>
            <pc:sldMk cId="2307697489" sldId="362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44:08.777" v="6099" actId="113"/>
        <pc:sldMkLst>
          <pc:docMk/>
          <pc:sldMk cId="240607574" sldId="363"/>
        </pc:sldMkLst>
        <pc:spChg chg="mod">
          <ac:chgData name="Mr. Sukarna Barua" userId="da467f49-67ec-438f-9a23-4116bac79b82" providerId="ADAL" clId="{A21AAD83-C8C1-4B05-ACA6-6E725BE73B2B}" dt="2024-01-11T09:03:50.300" v="4734" actId="20577"/>
          <ac:spMkLst>
            <pc:docMk/>
            <pc:sldMk cId="240607574" sldId="363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44:08.777" v="6099" actId="113"/>
          <ac:spMkLst>
            <pc:docMk/>
            <pc:sldMk cId="240607574" sldId="363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A21AAD83-C8C1-4B05-ACA6-6E725BE73B2B}" dt="2024-01-21T18:44:50.940" v="6124" actId="1076"/>
        <pc:sldMkLst>
          <pc:docMk/>
          <pc:sldMk cId="3819591633" sldId="364"/>
        </pc:sldMkLst>
        <pc:spChg chg="mod">
          <ac:chgData name="Mr. Sukarna Barua" userId="da467f49-67ec-438f-9a23-4116bac79b82" providerId="ADAL" clId="{A21AAD83-C8C1-4B05-ACA6-6E725BE73B2B}" dt="2024-01-11T09:06:01.245" v="4947" actId="20577"/>
          <ac:spMkLst>
            <pc:docMk/>
            <pc:sldMk cId="3819591633" sldId="364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44:42.536" v="6123" actId="20577"/>
          <ac:spMkLst>
            <pc:docMk/>
            <pc:sldMk cId="3819591633" sldId="364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A21AAD83-C8C1-4B05-ACA6-6E725BE73B2B}" dt="2024-01-21T18:44:50.940" v="6124" actId="1076"/>
          <ac:picMkLst>
            <pc:docMk/>
            <pc:sldMk cId="3819591633" sldId="364"/>
            <ac:picMk id="6" creationId="{2A788E1F-408F-44EB-8561-CD065DB0CC6A}"/>
          </ac:picMkLst>
        </pc:picChg>
      </pc:sldChg>
      <pc:sldChg chg="delSp modSp add mod">
        <pc:chgData name="Mr. Sukarna Barua" userId="da467f49-67ec-438f-9a23-4116bac79b82" providerId="ADAL" clId="{A21AAD83-C8C1-4B05-ACA6-6E725BE73B2B}" dt="2024-01-21T18:53:26.829" v="6178" actId="948"/>
        <pc:sldMkLst>
          <pc:docMk/>
          <pc:sldMk cId="2633303384" sldId="365"/>
        </pc:sldMkLst>
        <pc:spChg chg="mod">
          <ac:chgData name="Mr. Sukarna Barua" userId="da467f49-67ec-438f-9a23-4116bac79b82" providerId="ADAL" clId="{A21AAD83-C8C1-4B05-ACA6-6E725BE73B2B}" dt="2024-01-11T09:13:07.502" v="5190" actId="20577"/>
          <ac:spMkLst>
            <pc:docMk/>
            <pc:sldMk cId="2633303384" sldId="365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53:26.829" v="6178" actId="948"/>
          <ac:spMkLst>
            <pc:docMk/>
            <pc:sldMk cId="2633303384" sldId="365"/>
            <ac:spMk id="3" creationId="{DFB5BA8E-545B-492E-B2F6-248AEA7CD264}"/>
          </ac:spMkLst>
        </pc:spChg>
        <pc:picChg chg="del">
          <ac:chgData name="Mr. Sukarna Barua" userId="da467f49-67ec-438f-9a23-4116bac79b82" providerId="ADAL" clId="{A21AAD83-C8C1-4B05-ACA6-6E725BE73B2B}" dt="2024-01-11T09:08:48.895" v="5176" actId="478"/>
          <ac:picMkLst>
            <pc:docMk/>
            <pc:sldMk cId="2633303384" sldId="365"/>
            <ac:picMk id="6" creationId="{2A788E1F-408F-44EB-8561-CD065DB0CC6A}"/>
          </ac:picMkLst>
        </pc:picChg>
      </pc:sldChg>
      <pc:sldChg chg="modSp add mod">
        <pc:chgData name="Mr. Sukarna Barua" userId="da467f49-67ec-438f-9a23-4116bac79b82" providerId="ADAL" clId="{A21AAD83-C8C1-4B05-ACA6-6E725BE73B2B}" dt="2024-01-23T15:38:04.535" v="6270" actId="20577"/>
        <pc:sldMkLst>
          <pc:docMk/>
          <pc:sldMk cId="4217466244" sldId="366"/>
        </pc:sldMkLst>
        <pc:spChg chg="mod">
          <ac:chgData name="Mr. Sukarna Barua" userId="da467f49-67ec-438f-9a23-4116bac79b82" providerId="ADAL" clId="{A21AAD83-C8C1-4B05-ACA6-6E725BE73B2B}" dt="2024-01-23T15:38:04.535" v="6270" actId="20577"/>
          <ac:spMkLst>
            <pc:docMk/>
            <pc:sldMk cId="4217466244" sldId="366"/>
            <ac:spMk id="3" creationId="{DFB5BA8E-545B-492E-B2F6-248AEA7CD264}"/>
          </ac:spMkLst>
        </pc:spChg>
      </pc:sldChg>
      <pc:sldChg chg="modSp add del mod">
        <pc:chgData name="Mr. Sukarna Barua" userId="da467f49-67ec-438f-9a23-4116bac79b82" providerId="ADAL" clId="{A21AAD83-C8C1-4B05-ACA6-6E725BE73B2B}" dt="2024-01-21T18:46:45.776" v="6142" actId="47"/>
        <pc:sldMkLst>
          <pc:docMk/>
          <pc:sldMk cId="3873830839" sldId="367"/>
        </pc:sldMkLst>
        <pc:spChg chg="mod">
          <ac:chgData name="Mr. Sukarna Barua" userId="da467f49-67ec-438f-9a23-4116bac79b82" providerId="ADAL" clId="{A21AAD83-C8C1-4B05-ACA6-6E725BE73B2B}" dt="2024-01-11T09:16:52.442" v="5558" actId="403"/>
          <ac:spMkLst>
            <pc:docMk/>
            <pc:sldMk cId="3873830839" sldId="367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3T15:39:19.989" v="6306" actId="20577"/>
        <pc:sldMkLst>
          <pc:docMk/>
          <pc:sldMk cId="4216941613" sldId="368"/>
        </pc:sldMkLst>
        <pc:spChg chg="mod">
          <ac:chgData name="Mr. Sukarna Barua" userId="da467f49-67ec-438f-9a23-4116bac79b82" providerId="ADAL" clId="{A21AAD83-C8C1-4B05-ACA6-6E725BE73B2B}" dt="2024-01-21T18:48:48.959" v="6144" actId="20577"/>
          <ac:spMkLst>
            <pc:docMk/>
            <pc:sldMk cId="4216941613" sldId="368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3T15:39:19.989" v="6306" actId="20577"/>
          <ac:spMkLst>
            <pc:docMk/>
            <pc:sldMk cId="4216941613" sldId="36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A21AAD83-C8C1-4B05-ACA6-6E725BE73B2B}" dt="2024-01-21T18:54:56.884" v="6228" actId="113"/>
        <pc:sldMkLst>
          <pc:docMk/>
          <pc:sldMk cId="1352531751" sldId="369"/>
        </pc:sldMkLst>
        <pc:spChg chg="mod">
          <ac:chgData name="Mr. Sukarna Barua" userId="da467f49-67ec-438f-9a23-4116bac79b82" providerId="ADAL" clId="{A21AAD83-C8C1-4B05-ACA6-6E725BE73B2B}" dt="2024-01-21T18:50:38.439" v="6149" actId="404"/>
          <ac:spMkLst>
            <pc:docMk/>
            <pc:sldMk cId="1352531751" sldId="369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1T18:54:56.884" v="6228" actId="113"/>
          <ac:spMkLst>
            <pc:docMk/>
            <pc:sldMk cId="1352531751" sldId="369"/>
            <ac:spMk id="3" creationId="{DFB5BA8E-545B-492E-B2F6-248AEA7CD264}"/>
          </ac:spMkLst>
        </pc:spChg>
      </pc:sldChg>
      <pc:sldChg chg="delSp modSp add mod">
        <pc:chgData name="Mr. Sukarna Barua" userId="da467f49-67ec-438f-9a23-4116bac79b82" providerId="ADAL" clId="{A21AAD83-C8C1-4B05-ACA6-6E725BE73B2B}" dt="2024-01-23T16:21:49.116" v="6970" actId="948"/>
        <pc:sldMkLst>
          <pc:docMk/>
          <pc:sldMk cId="3505937441" sldId="370"/>
        </pc:sldMkLst>
        <pc:spChg chg="mod">
          <ac:chgData name="Mr. Sukarna Barua" userId="da467f49-67ec-438f-9a23-4116bac79b82" providerId="ADAL" clId="{A21AAD83-C8C1-4B05-ACA6-6E725BE73B2B}" dt="2024-01-23T16:17:32.897" v="6331" actId="20577"/>
          <ac:spMkLst>
            <pc:docMk/>
            <pc:sldMk cId="3505937441" sldId="370"/>
            <ac:spMk id="2" creationId="{72F24F56-DC2C-4EC7-ACB7-1B701BFC8737}"/>
          </ac:spMkLst>
        </pc:spChg>
        <pc:spChg chg="mod">
          <ac:chgData name="Mr. Sukarna Barua" userId="da467f49-67ec-438f-9a23-4116bac79b82" providerId="ADAL" clId="{A21AAD83-C8C1-4B05-ACA6-6E725BE73B2B}" dt="2024-01-23T16:21:49.116" v="6970" actId="948"/>
          <ac:spMkLst>
            <pc:docMk/>
            <pc:sldMk cId="3505937441" sldId="370"/>
            <ac:spMk id="3" creationId="{DFB5BA8E-545B-492E-B2F6-248AEA7CD264}"/>
          </ac:spMkLst>
        </pc:spChg>
        <pc:picChg chg="del">
          <ac:chgData name="Mr. Sukarna Barua" userId="da467f49-67ec-438f-9a23-4116bac79b82" providerId="ADAL" clId="{A21AAD83-C8C1-4B05-ACA6-6E725BE73B2B}" dt="2024-01-23T16:17:34.335" v="6332" actId="478"/>
          <ac:picMkLst>
            <pc:docMk/>
            <pc:sldMk cId="3505937441" sldId="370"/>
            <ac:picMk id="6" creationId="{E7B58232-6AE0-4F61-9167-6CD6863A3F2A}"/>
          </ac:picMkLst>
        </pc:picChg>
      </pc:sldChg>
    </pc:docChg>
  </pc:docChgLst>
  <pc:docChgLst>
    <pc:chgData name="Mr. Sukarna Barua" userId="da467f49-67ec-438f-9a23-4116bac79b82" providerId="ADAL" clId="{99058243-B863-475A-8180-F6E38E014335}"/>
    <pc:docChg chg="undo custSel addSld delSld modSld sldOrd">
      <pc:chgData name="Mr. Sukarna Barua" userId="da467f49-67ec-438f-9a23-4116bac79b82" providerId="ADAL" clId="{99058243-B863-475A-8180-F6E38E014335}" dt="2024-01-09T19:25:15.514" v="1223" actId="20577"/>
      <pc:docMkLst>
        <pc:docMk/>
      </pc:docMkLst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966698801" sldId="257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403381632" sldId="258"/>
        </pc:sldMkLst>
      </pc:sldChg>
      <pc:sldChg chg="del">
        <pc:chgData name="Mr. Sukarna Barua" userId="da467f49-67ec-438f-9a23-4116bac79b82" providerId="ADAL" clId="{99058243-B863-475A-8180-F6E38E014335}" dt="2024-01-09T18:52:36.762" v="1" actId="47"/>
        <pc:sldMkLst>
          <pc:docMk/>
          <pc:sldMk cId="2124770328" sldId="259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37893389" sldId="260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938474490" sldId="261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302791814" sldId="262"/>
        </pc:sldMkLst>
      </pc:sldChg>
      <pc:sldChg chg="modSp mod">
        <pc:chgData name="Mr. Sukarna Barua" userId="da467f49-67ec-438f-9a23-4116bac79b82" providerId="ADAL" clId="{99058243-B863-475A-8180-F6E38E014335}" dt="2024-01-09T18:55:01.718" v="150" actId="255"/>
        <pc:sldMkLst>
          <pc:docMk/>
          <pc:sldMk cId="2933889122" sldId="264"/>
        </pc:sldMkLst>
        <pc:spChg chg="mod">
          <ac:chgData name="Mr. Sukarna Barua" userId="da467f49-67ec-438f-9a23-4116bac79b82" providerId="ADAL" clId="{99058243-B863-475A-8180-F6E38E014335}" dt="2024-01-09T18:54:43.015" v="140" actId="20577"/>
          <ac:spMkLst>
            <pc:docMk/>
            <pc:sldMk cId="2933889122" sldId="264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8:55:01.718" v="150" actId="255"/>
          <ac:spMkLst>
            <pc:docMk/>
            <pc:sldMk cId="2933889122" sldId="264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99058243-B863-475A-8180-F6E38E014335}" dt="2024-01-09T19:04:19.946" v="404" actId="47"/>
        <pc:sldMkLst>
          <pc:docMk/>
          <pc:sldMk cId="878106762" sldId="265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4051530194" sldId="267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758101028" sldId="268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3760989795" sldId="269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3675289088" sldId="270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484916062" sldId="271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113770628" sldId="272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360764715" sldId="276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146902149" sldId="277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1503417573" sldId="278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761162183" sldId="279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525216069" sldId="280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145199012" sldId="281"/>
        </pc:sldMkLst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725209680" sldId="282"/>
        </pc:sldMkLst>
      </pc:sldChg>
      <pc:sldChg chg="modSp mod">
        <pc:chgData name="Mr. Sukarna Barua" userId="da467f49-67ec-438f-9a23-4116bac79b82" providerId="ADAL" clId="{99058243-B863-475A-8180-F6E38E014335}" dt="2024-01-09T19:25:15.514" v="1223" actId="20577"/>
        <pc:sldMkLst>
          <pc:docMk/>
          <pc:sldMk cId="2832433922" sldId="299"/>
        </pc:sldMkLst>
        <pc:spChg chg="mod">
          <ac:chgData name="Mr. Sukarna Barua" userId="da467f49-67ec-438f-9a23-4116bac79b82" providerId="ADAL" clId="{99058243-B863-475A-8180-F6E38E014335}" dt="2024-01-09T19:25:06.743" v="1198" actId="20577"/>
          <ac:spMkLst>
            <pc:docMk/>
            <pc:sldMk cId="2832433922" sldId="299"/>
            <ac:spMk id="2" creationId="{EF662ACC-F322-4BC5-A2B3-CB93B773D256}"/>
          </ac:spMkLst>
        </pc:spChg>
        <pc:spChg chg="mod">
          <ac:chgData name="Mr. Sukarna Barua" userId="da467f49-67ec-438f-9a23-4116bac79b82" providerId="ADAL" clId="{99058243-B863-475A-8180-F6E38E014335}" dt="2024-01-09T19:25:15.514" v="1223" actId="20577"/>
          <ac:spMkLst>
            <pc:docMk/>
            <pc:sldMk cId="2832433922" sldId="299"/>
            <ac:spMk id="3" creationId="{977E3090-5C26-4918-9A13-D3050D1B23D3}"/>
          </ac:spMkLst>
        </pc:spChg>
      </pc:sldChg>
      <pc:sldChg chg="modSp add mod ord">
        <pc:chgData name="Mr. Sukarna Barua" userId="da467f49-67ec-438f-9a23-4116bac79b82" providerId="ADAL" clId="{99058243-B863-475A-8180-F6E38E014335}" dt="2024-01-09T18:54:29.888" v="137"/>
        <pc:sldMkLst>
          <pc:docMk/>
          <pc:sldMk cId="239942713" sldId="300"/>
        </pc:sldMkLst>
        <pc:spChg chg="mod">
          <ac:chgData name="Mr. Sukarna Barua" userId="da467f49-67ec-438f-9a23-4116bac79b82" providerId="ADAL" clId="{99058243-B863-475A-8180-F6E38E014335}" dt="2024-01-09T18:54:26.951" v="135" actId="6549"/>
          <ac:spMkLst>
            <pc:docMk/>
            <pc:sldMk cId="239942713" sldId="300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99058243-B863-475A-8180-F6E38E014335}" dt="2024-01-09T18:52:24.793" v="0" actId="47"/>
        <pc:sldMkLst>
          <pc:docMk/>
          <pc:sldMk cId="2532246343" sldId="300"/>
        </pc:sldMkLst>
      </pc:sldChg>
      <pc:sldChg chg="modSp add mod">
        <pc:chgData name="Mr. Sukarna Barua" userId="da467f49-67ec-438f-9a23-4116bac79b82" providerId="ADAL" clId="{99058243-B863-475A-8180-F6E38E014335}" dt="2024-01-09T18:57:07.502" v="207" actId="20577"/>
        <pc:sldMkLst>
          <pc:docMk/>
          <pc:sldMk cId="2736452884" sldId="301"/>
        </pc:sldMkLst>
        <pc:spChg chg="mod">
          <ac:chgData name="Mr. Sukarna Barua" userId="da467f49-67ec-438f-9a23-4116bac79b82" providerId="ADAL" clId="{99058243-B863-475A-8180-F6E38E014335}" dt="2024-01-09T18:55:23.415" v="156"/>
          <ac:spMkLst>
            <pc:docMk/>
            <pc:sldMk cId="2736452884" sldId="301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8:57:07.502" v="207" actId="20577"/>
          <ac:spMkLst>
            <pc:docMk/>
            <pc:sldMk cId="2736452884" sldId="301"/>
            <ac:spMk id="3" creationId="{DFB5BA8E-545B-492E-B2F6-248AEA7CD264}"/>
          </ac:spMkLst>
        </pc:spChg>
      </pc:sldChg>
      <pc:sldChg chg="add del">
        <pc:chgData name="Mr. Sukarna Barua" userId="da467f49-67ec-438f-9a23-4116bac79b82" providerId="ADAL" clId="{99058243-B863-475A-8180-F6E38E014335}" dt="2024-01-09T18:59:20.166" v="240" actId="47"/>
        <pc:sldMkLst>
          <pc:docMk/>
          <pc:sldMk cId="3159647556" sldId="302"/>
        </pc:sldMkLst>
      </pc:sldChg>
      <pc:sldChg chg="modSp add mod">
        <pc:chgData name="Mr. Sukarna Barua" userId="da467f49-67ec-438f-9a23-4116bac79b82" providerId="ADAL" clId="{99058243-B863-475A-8180-F6E38E014335}" dt="2024-01-09T18:57:42" v="226" actId="20577"/>
        <pc:sldMkLst>
          <pc:docMk/>
          <pc:sldMk cId="3414900879" sldId="303"/>
        </pc:sldMkLst>
        <pc:spChg chg="mod">
          <ac:chgData name="Mr. Sukarna Barua" userId="da467f49-67ec-438f-9a23-4116bac79b82" providerId="ADAL" clId="{99058243-B863-475A-8180-F6E38E014335}" dt="2024-01-09T18:57:42" v="226" actId="20577"/>
          <ac:spMkLst>
            <pc:docMk/>
            <pc:sldMk cId="3414900879" sldId="303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99058243-B863-475A-8180-F6E38E014335}" dt="2024-01-09T18:59:09.853" v="238" actId="14100"/>
        <pc:sldMkLst>
          <pc:docMk/>
          <pc:sldMk cId="3967554106" sldId="304"/>
        </pc:sldMkLst>
        <pc:spChg chg="mod">
          <ac:chgData name="Mr. Sukarna Barua" userId="da467f49-67ec-438f-9a23-4116bac79b82" providerId="ADAL" clId="{99058243-B863-475A-8180-F6E38E014335}" dt="2024-01-09T18:59:07.166" v="236" actId="20577"/>
          <ac:spMkLst>
            <pc:docMk/>
            <pc:sldMk cId="3967554106" sldId="304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99058243-B863-475A-8180-F6E38E014335}" dt="2024-01-09T18:59:09.853" v="238" actId="14100"/>
          <ac:picMkLst>
            <pc:docMk/>
            <pc:sldMk cId="3967554106" sldId="304"/>
            <ac:picMk id="6" creationId="{7809A671-3E19-40F0-8704-0D6034E1F2DF}"/>
          </ac:picMkLst>
        </pc:picChg>
      </pc:sldChg>
      <pc:sldChg chg="delSp modSp add mod">
        <pc:chgData name="Mr. Sukarna Barua" userId="da467f49-67ec-438f-9a23-4116bac79b82" providerId="ADAL" clId="{99058243-B863-475A-8180-F6E38E014335}" dt="2024-01-09T19:00:12.870" v="257" actId="20577"/>
        <pc:sldMkLst>
          <pc:docMk/>
          <pc:sldMk cId="715893308" sldId="305"/>
        </pc:sldMkLst>
        <pc:spChg chg="mod">
          <ac:chgData name="Mr. Sukarna Barua" userId="da467f49-67ec-438f-9a23-4116bac79b82" providerId="ADAL" clId="{99058243-B863-475A-8180-F6E38E014335}" dt="2024-01-09T19:00:12.870" v="257" actId="20577"/>
          <ac:spMkLst>
            <pc:docMk/>
            <pc:sldMk cId="715893308" sldId="305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0:08.300" v="253" actId="21"/>
          <ac:spMkLst>
            <pc:docMk/>
            <pc:sldMk cId="715893308" sldId="305"/>
            <ac:spMk id="3" creationId="{DFB5BA8E-545B-492E-B2F6-248AEA7CD264}"/>
          </ac:spMkLst>
        </pc:spChg>
        <pc:picChg chg="del">
          <ac:chgData name="Mr. Sukarna Barua" userId="da467f49-67ec-438f-9a23-4116bac79b82" providerId="ADAL" clId="{99058243-B863-475A-8180-F6E38E014335}" dt="2024-01-09T18:59:31.869" v="241" actId="478"/>
          <ac:picMkLst>
            <pc:docMk/>
            <pc:sldMk cId="715893308" sldId="305"/>
            <ac:picMk id="6" creationId="{7809A671-3E19-40F0-8704-0D6034E1F2DF}"/>
          </ac:picMkLst>
        </pc:picChg>
      </pc:sldChg>
      <pc:sldChg chg="add">
        <pc:chgData name="Mr. Sukarna Barua" userId="da467f49-67ec-438f-9a23-4116bac79b82" providerId="ADAL" clId="{99058243-B863-475A-8180-F6E38E014335}" dt="2024-01-09T19:04:47.591" v="406"/>
        <pc:sldMkLst>
          <pc:docMk/>
          <pc:sldMk cId="757095297" sldId="306"/>
        </pc:sldMkLst>
      </pc:sldChg>
      <pc:sldChg chg="add del">
        <pc:chgData name="Mr. Sukarna Barua" userId="da467f49-67ec-438f-9a23-4116bac79b82" providerId="ADAL" clId="{99058243-B863-475A-8180-F6E38E014335}" dt="2024-01-09T19:04:42.336" v="405" actId="2696"/>
        <pc:sldMkLst>
          <pc:docMk/>
          <pc:sldMk cId="1785658521" sldId="306"/>
        </pc:sldMkLst>
      </pc:sldChg>
      <pc:sldChg chg="modSp add mod">
        <pc:chgData name="Mr. Sukarna Barua" userId="da467f49-67ec-438f-9a23-4116bac79b82" providerId="ADAL" clId="{99058243-B863-475A-8180-F6E38E014335}" dt="2024-01-09T19:02:58.906" v="366" actId="20577"/>
        <pc:sldMkLst>
          <pc:docMk/>
          <pc:sldMk cId="4152469425" sldId="307"/>
        </pc:sldMkLst>
        <pc:spChg chg="mod">
          <ac:chgData name="Mr. Sukarna Barua" userId="da467f49-67ec-438f-9a23-4116bac79b82" providerId="ADAL" clId="{99058243-B863-475A-8180-F6E38E014335}" dt="2024-01-09T19:00:38.633" v="272" actId="20577"/>
          <ac:spMkLst>
            <pc:docMk/>
            <pc:sldMk cId="4152469425" sldId="307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2:58.906" v="366" actId="20577"/>
          <ac:spMkLst>
            <pc:docMk/>
            <pc:sldMk cId="4152469425" sldId="307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2:41.297" v="352" actId="255"/>
        <pc:sldMkLst>
          <pc:docMk/>
          <pc:sldMk cId="2306187619" sldId="308"/>
        </pc:sldMkLst>
        <pc:spChg chg="mod">
          <ac:chgData name="Mr. Sukarna Barua" userId="da467f49-67ec-438f-9a23-4116bac79b82" providerId="ADAL" clId="{99058243-B863-475A-8180-F6E38E014335}" dt="2024-01-09T19:01:40.890" v="313"/>
          <ac:spMkLst>
            <pc:docMk/>
            <pc:sldMk cId="2306187619" sldId="308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2:41.297" v="352" actId="255"/>
          <ac:spMkLst>
            <pc:docMk/>
            <pc:sldMk cId="2306187619" sldId="308"/>
            <ac:spMk id="3" creationId="{DFB5BA8E-545B-492E-B2F6-248AEA7CD264}"/>
          </ac:spMkLst>
        </pc:spChg>
      </pc:sldChg>
      <pc:sldChg chg="add">
        <pc:chgData name="Mr. Sukarna Barua" userId="da467f49-67ec-438f-9a23-4116bac79b82" providerId="ADAL" clId="{99058243-B863-475A-8180-F6E38E014335}" dt="2024-01-09T19:04:47.591" v="406"/>
        <pc:sldMkLst>
          <pc:docMk/>
          <pc:sldMk cId="2050718428" sldId="309"/>
        </pc:sldMkLst>
      </pc:sldChg>
      <pc:sldChg chg="modSp add del mod">
        <pc:chgData name="Mr. Sukarna Barua" userId="da467f49-67ec-438f-9a23-4116bac79b82" providerId="ADAL" clId="{99058243-B863-475A-8180-F6E38E014335}" dt="2024-01-09T19:04:42.336" v="405" actId="2696"/>
        <pc:sldMkLst>
          <pc:docMk/>
          <pc:sldMk cId="3831167853" sldId="309"/>
        </pc:sldMkLst>
        <pc:spChg chg="mod">
          <ac:chgData name="Mr. Sukarna Barua" userId="da467f49-67ec-438f-9a23-4116bac79b82" providerId="ADAL" clId="{99058243-B863-475A-8180-F6E38E014335}" dt="2024-01-09T19:01:27.838" v="311"/>
          <ac:spMkLst>
            <pc:docMk/>
            <pc:sldMk cId="3831167853" sldId="309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3:58.501" v="401" actId="20577"/>
        <pc:sldMkLst>
          <pc:docMk/>
          <pc:sldMk cId="403296360" sldId="310"/>
        </pc:sldMkLst>
        <pc:spChg chg="mod">
          <ac:chgData name="Mr. Sukarna Barua" userId="da467f49-67ec-438f-9a23-4116bac79b82" providerId="ADAL" clId="{99058243-B863-475A-8180-F6E38E014335}" dt="2024-01-09T19:03:16.610" v="370"/>
          <ac:spMkLst>
            <pc:docMk/>
            <pc:sldMk cId="403296360" sldId="310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3:58.501" v="401" actId="20577"/>
          <ac:spMkLst>
            <pc:docMk/>
            <pc:sldMk cId="403296360" sldId="310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4:02.993" v="402" actId="6549"/>
        <pc:sldMkLst>
          <pc:docMk/>
          <pc:sldMk cId="89939351" sldId="311"/>
        </pc:sldMkLst>
        <pc:spChg chg="mod">
          <ac:chgData name="Mr. Sukarna Barua" userId="da467f49-67ec-438f-9a23-4116bac79b82" providerId="ADAL" clId="{99058243-B863-475A-8180-F6E38E014335}" dt="2024-01-09T19:04:02.993" v="402" actId="6549"/>
          <ac:spMkLst>
            <pc:docMk/>
            <pc:sldMk cId="89939351" sldId="31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6:08.589" v="456" actId="20577"/>
        <pc:sldMkLst>
          <pc:docMk/>
          <pc:sldMk cId="3159660231" sldId="312"/>
        </pc:sldMkLst>
        <pc:spChg chg="mod">
          <ac:chgData name="Mr. Sukarna Barua" userId="da467f49-67ec-438f-9a23-4116bac79b82" providerId="ADAL" clId="{99058243-B863-475A-8180-F6E38E014335}" dt="2024-01-09T19:05:17.777" v="425" actId="20577"/>
          <ac:spMkLst>
            <pc:docMk/>
            <pc:sldMk cId="3159660231" sldId="312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6:08.589" v="456" actId="20577"/>
          <ac:spMkLst>
            <pc:docMk/>
            <pc:sldMk cId="3159660231" sldId="312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7:14.379" v="522" actId="255"/>
        <pc:sldMkLst>
          <pc:docMk/>
          <pc:sldMk cId="884229475" sldId="313"/>
        </pc:sldMkLst>
        <pc:spChg chg="mod">
          <ac:chgData name="Mr. Sukarna Barua" userId="da467f49-67ec-438f-9a23-4116bac79b82" providerId="ADAL" clId="{99058243-B863-475A-8180-F6E38E014335}" dt="2024-01-09T19:06:44.031" v="471" actId="20577"/>
          <ac:spMkLst>
            <pc:docMk/>
            <pc:sldMk cId="884229475" sldId="313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7:14.379" v="522" actId="255"/>
          <ac:spMkLst>
            <pc:docMk/>
            <pc:sldMk cId="884229475" sldId="313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8:06.290" v="576" actId="255"/>
        <pc:sldMkLst>
          <pc:docMk/>
          <pc:sldMk cId="1460112305" sldId="314"/>
        </pc:sldMkLst>
        <pc:spChg chg="mod">
          <ac:chgData name="Mr. Sukarna Barua" userId="da467f49-67ec-438f-9a23-4116bac79b82" providerId="ADAL" clId="{99058243-B863-475A-8180-F6E38E014335}" dt="2024-01-09T19:08:06.290" v="576" actId="255"/>
          <ac:spMkLst>
            <pc:docMk/>
            <pc:sldMk cId="1460112305" sldId="314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9:45.629" v="636" actId="20577"/>
        <pc:sldMkLst>
          <pc:docMk/>
          <pc:sldMk cId="890734697" sldId="315"/>
        </pc:sldMkLst>
        <pc:spChg chg="mod">
          <ac:chgData name="Mr. Sukarna Barua" userId="da467f49-67ec-438f-9a23-4116bac79b82" providerId="ADAL" clId="{99058243-B863-475A-8180-F6E38E014335}" dt="2024-01-09T19:08:37.102" v="585" actId="20577"/>
          <ac:spMkLst>
            <pc:docMk/>
            <pc:sldMk cId="890734697" sldId="315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9:45.629" v="636" actId="20577"/>
          <ac:spMkLst>
            <pc:docMk/>
            <pc:sldMk cId="890734697" sldId="31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09:21.566" v="621" actId="255"/>
        <pc:sldMkLst>
          <pc:docMk/>
          <pc:sldMk cId="3938210619" sldId="316"/>
        </pc:sldMkLst>
        <pc:spChg chg="mod">
          <ac:chgData name="Mr. Sukarna Barua" userId="da467f49-67ec-438f-9a23-4116bac79b82" providerId="ADAL" clId="{99058243-B863-475A-8180-F6E38E014335}" dt="2024-01-09T19:08:56.222" v="596" actId="20577"/>
          <ac:spMkLst>
            <pc:docMk/>
            <pc:sldMk cId="3938210619" sldId="316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09:21.566" v="621" actId="255"/>
          <ac:spMkLst>
            <pc:docMk/>
            <pc:sldMk cId="3938210619" sldId="316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0:25.118" v="652" actId="20577"/>
        <pc:sldMkLst>
          <pc:docMk/>
          <pc:sldMk cId="3419234481" sldId="317"/>
        </pc:sldMkLst>
        <pc:spChg chg="mod">
          <ac:chgData name="Mr. Sukarna Barua" userId="da467f49-67ec-438f-9a23-4116bac79b82" providerId="ADAL" clId="{99058243-B863-475A-8180-F6E38E014335}" dt="2024-01-09T19:10:08.654" v="640" actId="20577"/>
          <ac:spMkLst>
            <pc:docMk/>
            <pc:sldMk cId="3419234481" sldId="317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0:25.118" v="652" actId="20577"/>
          <ac:spMkLst>
            <pc:docMk/>
            <pc:sldMk cId="3419234481" sldId="317"/>
            <ac:spMk id="3" creationId="{DFB5BA8E-545B-492E-B2F6-248AEA7CD264}"/>
          </ac:spMkLst>
        </pc:spChg>
      </pc:sldChg>
      <pc:sldChg chg="addSp modSp add mod">
        <pc:chgData name="Mr. Sukarna Barua" userId="da467f49-67ec-438f-9a23-4116bac79b82" providerId="ADAL" clId="{99058243-B863-475A-8180-F6E38E014335}" dt="2024-01-09T19:11:45.558" v="689" actId="255"/>
        <pc:sldMkLst>
          <pc:docMk/>
          <pc:sldMk cId="706479694" sldId="318"/>
        </pc:sldMkLst>
        <pc:spChg chg="mod">
          <ac:chgData name="Mr. Sukarna Barua" userId="da467f49-67ec-438f-9a23-4116bac79b82" providerId="ADAL" clId="{99058243-B863-475A-8180-F6E38E014335}" dt="2024-01-09T19:11:45.558" v="689" actId="255"/>
          <ac:spMkLst>
            <pc:docMk/>
            <pc:sldMk cId="706479694" sldId="318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99058243-B863-475A-8180-F6E38E014335}" dt="2024-01-09T19:11:41.605" v="688" actId="14100"/>
          <ac:picMkLst>
            <pc:docMk/>
            <pc:sldMk cId="706479694" sldId="318"/>
            <ac:picMk id="6" creationId="{20A39087-D334-4D81-A16E-88A567547492}"/>
          </ac:picMkLst>
        </pc:picChg>
      </pc:sldChg>
      <pc:sldChg chg="delSp modSp add mod">
        <pc:chgData name="Mr. Sukarna Barua" userId="da467f49-67ec-438f-9a23-4116bac79b82" providerId="ADAL" clId="{99058243-B863-475A-8180-F6E38E014335}" dt="2024-01-09T19:12:43.628" v="723" actId="255"/>
        <pc:sldMkLst>
          <pc:docMk/>
          <pc:sldMk cId="3109723901" sldId="319"/>
        </pc:sldMkLst>
        <pc:spChg chg="mod">
          <ac:chgData name="Mr. Sukarna Barua" userId="da467f49-67ec-438f-9a23-4116bac79b82" providerId="ADAL" clId="{99058243-B863-475A-8180-F6E38E014335}" dt="2024-01-09T19:12:12.566" v="695" actId="20577"/>
          <ac:spMkLst>
            <pc:docMk/>
            <pc:sldMk cId="3109723901" sldId="319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2:43.628" v="723" actId="255"/>
          <ac:spMkLst>
            <pc:docMk/>
            <pc:sldMk cId="3109723901" sldId="319"/>
            <ac:spMk id="3" creationId="{DFB5BA8E-545B-492E-B2F6-248AEA7CD264}"/>
          </ac:spMkLst>
        </pc:spChg>
        <pc:picChg chg="del">
          <ac:chgData name="Mr. Sukarna Barua" userId="da467f49-67ec-438f-9a23-4116bac79b82" providerId="ADAL" clId="{99058243-B863-475A-8180-F6E38E014335}" dt="2024-01-09T19:11:50.574" v="691" actId="478"/>
          <ac:picMkLst>
            <pc:docMk/>
            <pc:sldMk cId="3109723901" sldId="319"/>
            <ac:picMk id="6" creationId="{20A39087-D334-4D81-A16E-88A567547492}"/>
          </ac:picMkLst>
        </pc:picChg>
      </pc:sldChg>
      <pc:sldChg chg="add del">
        <pc:chgData name="Mr. Sukarna Barua" userId="da467f49-67ec-438f-9a23-4116bac79b82" providerId="ADAL" clId="{99058243-B863-475A-8180-F6E38E014335}" dt="2024-01-09T19:12:56.706" v="726" actId="47"/>
        <pc:sldMkLst>
          <pc:docMk/>
          <pc:sldMk cId="742410641" sldId="320"/>
        </pc:sldMkLst>
      </pc:sldChg>
      <pc:sldChg chg="modSp add mod">
        <pc:chgData name="Mr. Sukarna Barua" userId="da467f49-67ec-438f-9a23-4116bac79b82" providerId="ADAL" clId="{99058243-B863-475A-8180-F6E38E014335}" dt="2024-01-09T19:13:28.377" v="751" actId="6549"/>
        <pc:sldMkLst>
          <pc:docMk/>
          <pc:sldMk cId="1492663684" sldId="321"/>
        </pc:sldMkLst>
        <pc:spChg chg="mod">
          <ac:chgData name="Mr. Sukarna Barua" userId="da467f49-67ec-438f-9a23-4116bac79b82" providerId="ADAL" clId="{99058243-B863-475A-8180-F6E38E014335}" dt="2024-01-09T19:13:14.627" v="730" actId="20577"/>
          <ac:spMkLst>
            <pc:docMk/>
            <pc:sldMk cId="1492663684" sldId="321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3:28.377" v="751" actId="6549"/>
          <ac:spMkLst>
            <pc:docMk/>
            <pc:sldMk cId="1492663684" sldId="32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3:56.325" v="765" actId="20577"/>
        <pc:sldMkLst>
          <pc:docMk/>
          <pc:sldMk cId="3065683996" sldId="322"/>
        </pc:sldMkLst>
        <pc:spChg chg="mod">
          <ac:chgData name="Mr. Sukarna Barua" userId="da467f49-67ec-438f-9a23-4116bac79b82" providerId="ADAL" clId="{99058243-B863-475A-8180-F6E38E014335}" dt="2024-01-09T19:13:49.298" v="756" actId="20577"/>
          <ac:spMkLst>
            <pc:docMk/>
            <pc:sldMk cId="3065683996" sldId="322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3:56.325" v="765" actId="20577"/>
          <ac:spMkLst>
            <pc:docMk/>
            <pc:sldMk cId="3065683996" sldId="322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4:17.591" v="780" actId="6549"/>
        <pc:sldMkLst>
          <pc:docMk/>
          <pc:sldMk cId="1316735574" sldId="323"/>
        </pc:sldMkLst>
        <pc:spChg chg="mod">
          <ac:chgData name="Mr. Sukarna Barua" userId="da467f49-67ec-438f-9a23-4116bac79b82" providerId="ADAL" clId="{99058243-B863-475A-8180-F6E38E014335}" dt="2024-01-09T19:14:10.762" v="769"/>
          <ac:spMkLst>
            <pc:docMk/>
            <pc:sldMk cId="1316735574" sldId="323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4:17.591" v="780" actId="6549"/>
          <ac:spMkLst>
            <pc:docMk/>
            <pc:sldMk cId="1316735574" sldId="323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5:35.601" v="815" actId="313"/>
        <pc:sldMkLst>
          <pc:docMk/>
          <pc:sldMk cId="659777903" sldId="324"/>
        </pc:sldMkLst>
        <pc:spChg chg="mod">
          <ac:chgData name="Mr. Sukarna Barua" userId="da467f49-67ec-438f-9a23-4116bac79b82" providerId="ADAL" clId="{99058243-B863-475A-8180-F6E38E014335}" dt="2024-01-09T19:14:50.633" v="787" actId="20577"/>
          <ac:spMkLst>
            <pc:docMk/>
            <pc:sldMk cId="659777903" sldId="324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5:35.601" v="815" actId="313"/>
          <ac:spMkLst>
            <pc:docMk/>
            <pc:sldMk cId="659777903" sldId="324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6:43.799" v="827" actId="255"/>
        <pc:sldMkLst>
          <pc:docMk/>
          <pc:sldMk cId="4213537957" sldId="325"/>
        </pc:sldMkLst>
        <pc:spChg chg="mod">
          <ac:chgData name="Mr. Sukarna Barua" userId="da467f49-67ec-438f-9a23-4116bac79b82" providerId="ADAL" clId="{99058243-B863-475A-8180-F6E38E014335}" dt="2024-01-09T19:16:27.987" v="820" actId="20577"/>
          <ac:spMkLst>
            <pc:docMk/>
            <pc:sldMk cId="4213537957" sldId="325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16:43.799" v="827" actId="255"/>
          <ac:spMkLst>
            <pc:docMk/>
            <pc:sldMk cId="4213537957" sldId="32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7:39.372" v="856" actId="20577"/>
        <pc:sldMkLst>
          <pc:docMk/>
          <pc:sldMk cId="3749116700" sldId="326"/>
        </pc:sldMkLst>
        <pc:spChg chg="mod">
          <ac:chgData name="Mr. Sukarna Barua" userId="da467f49-67ec-438f-9a23-4116bac79b82" providerId="ADAL" clId="{99058243-B863-475A-8180-F6E38E014335}" dt="2024-01-09T19:17:39.372" v="856" actId="20577"/>
          <ac:spMkLst>
            <pc:docMk/>
            <pc:sldMk cId="3749116700" sldId="326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9:05.176" v="928" actId="20577"/>
        <pc:sldMkLst>
          <pc:docMk/>
          <pc:sldMk cId="989920587" sldId="327"/>
        </pc:sldMkLst>
        <pc:spChg chg="mod">
          <ac:chgData name="Mr. Sukarna Barua" userId="da467f49-67ec-438f-9a23-4116bac79b82" providerId="ADAL" clId="{99058243-B863-475A-8180-F6E38E014335}" dt="2024-01-09T19:19:05.176" v="928" actId="20577"/>
          <ac:spMkLst>
            <pc:docMk/>
            <pc:sldMk cId="989920587" sldId="327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19:36.582" v="941" actId="255"/>
        <pc:sldMkLst>
          <pc:docMk/>
          <pc:sldMk cId="1516720948" sldId="328"/>
        </pc:sldMkLst>
        <pc:spChg chg="mod">
          <ac:chgData name="Mr. Sukarna Barua" userId="da467f49-67ec-438f-9a23-4116bac79b82" providerId="ADAL" clId="{99058243-B863-475A-8180-F6E38E014335}" dt="2024-01-09T19:19:36.582" v="941" actId="255"/>
          <ac:spMkLst>
            <pc:docMk/>
            <pc:sldMk cId="1516720948" sldId="328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0:31.884" v="981" actId="20577"/>
        <pc:sldMkLst>
          <pc:docMk/>
          <pc:sldMk cId="2865736467" sldId="329"/>
        </pc:sldMkLst>
        <pc:spChg chg="mod">
          <ac:chgData name="Mr. Sukarna Barua" userId="da467f49-67ec-438f-9a23-4116bac79b82" providerId="ADAL" clId="{99058243-B863-475A-8180-F6E38E014335}" dt="2024-01-09T19:20:11.697" v="971" actId="20577"/>
          <ac:spMkLst>
            <pc:docMk/>
            <pc:sldMk cId="2865736467" sldId="329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0:31.884" v="981" actId="20577"/>
          <ac:spMkLst>
            <pc:docMk/>
            <pc:sldMk cId="2865736467" sldId="329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1:17.738" v="1011" actId="255"/>
        <pc:sldMkLst>
          <pc:docMk/>
          <pc:sldMk cId="459213338" sldId="330"/>
        </pc:sldMkLst>
        <pc:spChg chg="mod">
          <ac:chgData name="Mr. Sukarna Barua" userId="da467f49-67ec-438f-9a23-4116bac79b82" providerId="ADAL" clId="{99058243-B863-475A-8180-F6E38E014335}" dt="2024-01-09T19:20:45.441" v="986" actId="20577"/>
          <ac:spMkLst>
            <pc:docMk/>
            <pc:sldMk cId="459213338" sldId="330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1:17.738" v="1011" actId="255"/>
          <ac:spMkLst>
            <pc:docMk/>
            <pc:sldMk cId="459213338" sldId="330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1:47.315" v="1039" actId="20577"/>
        <pc:sldMkLst>
          <pc:docMk/>
          <pc:sldMk cId="3806405074" sldId="331"/>
        </pc:sldMkLst>
        <pc:spChg chg="mod">
          <ac:chgData name="Mr. Sukarna Barua" userId="da467f49-67ec-438f-9a23-4116bac79b82" providerId="ADAL" clId="{99058243-B863-475A-8180-F6E38E014335}" dt="2024-01-09T19:21:47.315" v="1039" actId="20577"/>
          <ac:spMkLst>
            <pc:docMk/>
            <pc:sldMk cId="3806405074" sldId="331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1:43.846" v="1027" actId="255"/>
          <ac:spMkLst>
            <pc:docMk/>
            <pc:sldMk cId="3806405074" sldId="331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2:19.993" v="1063" actId="255"/>
        <pc:sldMkLst>
          <pc:docMk/>
          <pc:sldMk cId="842769921" sldId="332"/>
        </pc:sldMkLst>
        <pc:spChg chg="mod">
          <ac:chgData name="Mr. Sukarna Barua" userId="da467f49-67ec-438f-9a23-4116bac79b82" providerId="ADAL" clId="{99058243-B863-475A-8180-F6E38E014335}" dt="2024-01-09T19:22:16.164" v="1062" actId="20577"/>
          <ac:spMkLst>
            <pc:docMk/>
            <pc:sldMk cId="842769921" sldId="332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2:19.993" v="1063" actId="255"/>
          <ac:spMkLst>
            <pc:docMk/>
            <pc:sldMk cId="842769921" sldId="332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2:49.789" v="1081" actId="255"/>
        <pc:sldMkLst>
          <pc:docMk/>
          <pc:sldMk cId="1332256903" sldId="333"/>
        </pc:sldMkLst>
        <pc:spChg chg="mod">
          <ac:chgData name="Mr. Sukarna Barua" userId="da467f49-67ec-438f-9a23-4116bac79b82" providerId="ADAL" clId="{99058243-B863-475A-8180-F6E38E014335}" dt="2024-01-09T19:22:49.789" v="1081" actId="255"/>
          <ac:spMkLst>
            <pc:docMk/>
            <pc:sldMk cId="1332256903" sldId="333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3:33.012" v="1133" actId="255"/>
        <pc:sldMkLst>
          <pc:docMk/>
          <pc:sldMk cId="2083510443" sldId="334"/>
        </pc:sldMkLst>
        <pc:spChg chg="mod">
          <ac:chgData name="Mr. Sukarna Barua" userId="da467f49-67ec-438f-9a23-4116bac79b82" providerId="ADAL" clId="{99058243-B863-475A-8180-F6E38E014335}" dt="2024-01-09T19:23:11.841" v="1110" actId="6549"/>
          <ac:spMkLst>
            <pc:docMk/>
            <pc:sldMk cId="2083510443" sldId="334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3:33.012" v="1133" actId="255"/>
          <ac:spMkLst>
            <pc:docMk/>
            <pc:sldMk cId="2083510443" sldId="334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4:00.795" v="1159" actId="255"/>
        <pc:sldMkLst>
          <pc:docMk/>
          <pc:sldMk cId="1148549560" sldId="335"/>
        </pc:sldMkLst>
        <pc:spChg chg="mod">
          <ac:chgData name="Mr. Sukarna Barua" userId="da467f49-67ec-438f-9a23-4116bac79b82" providerId="ADAL" clId="{99058243-B863-475A-8180-F6E38E014335}" dt="2024-01-09T19:23:47.092" v="1142" actId="20577"/>
          <ac:spMkLst>
            <pc:docMk/>
            <pc:sldMk cId="1148549560" sldId="335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4:00.795" v="1159" actId="255"/>
          <ac:spMkLst>
            <pc:docMk/>
            <pc:sldMk cId="1148549560" sldId="335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99058243-B863-475A-8180-F6E38E014335}" dt="2024-01-09T19:24:35.411" v="1192" actId="20577"/>
        <pc:sldMkLst>
          <pc:docMk/>
          <pc:sldMk cId="1573434515" sldId="336"/>
        </pc:sldMkLst>
        <pc:spChg chg="mod">
          <ac:chgData name="Mr. Sukarna Barua" userId="da467f49-67ec-438f-9a23-4116bac79b82" providerId="ADAL" clId="{99058243-B863-475A-8180-F6E38E014335}" dt="2024-01-09T19:24:35.411" v="1192" actId="20577"/>
          <ac:spMkLst>
            <pc:docMk/>
            <pc:sldMk cId="1573434515" sldId="336"/>
            <ac:spMk id="2" creationId="{72F24F56-DC2C-4EC7-ACB7-1B701BFC8737}"/>
          </ac:spMkLst>
        </pc:spChg>
        <pc:spChg chg="mod">
          <ac:chgData name="Mr. Sukarna Barua" userId="da467f49-67ec-438f-9a23-4116bac79b82" providerId="ADAL" clId="{99058243-B863-475A-8180-F6E38E014335}" dt="2024-01-09T19:24:31.483" v="1180" actId="255"/>
          <ac:spMkLst>
            <pc:docMk/>
            <pc:sldMk cId="1573434515" sldId="336"/>
            <ac:spMk id="3" creationId="{DFB5BA8E-545B-492E-B2F6-248AEA7CD264}"/>
          </ac:spMkLst>
        </pc:spChg>
      </pc:sldChg>
    </pc:docChg>
  </pc:docChgLst>
  <pc:docChgLst>
    <pc:chgData name="Mr. Sukarna Barua" userId="da467f49-67ec-438f-9a23-4116bac79b82" providerId="ADAL" clId="{7CCB1020-1F21-4641-B37E-6C5C4D6FA5D2}"/>
    <pc:docChg chg="undo custSel addSld delSld modSld sldOrd">
      <pc:chgData name="Mr. Sukarna Barua" userId="da467f49-67ec-438f-9a23-4116bac79b82" providerId="ADAL" clId="{7CCB1020-1F21-4641-B37E-6C5C4D6FA5D2}" dt="2024-01-10T17:17:22.574" v="5698" actId="1076"/>
      <pc:docMkLst>
        <pc:docMk/>
      </pc:docMkLst>
      <pc:sldChg chg="modSp mod">
        <pc:chgData name="Mr. Sukarna Barua" userId="da467f49-67ec-438f-9a23-4116bac79b82" providerId="ADAL" clId="{7CCB1020-1F21-4641-B37E-6C5C4D6FA5D2}" dt="2024-01-10T03:57:23.243" v="23" actId="255"/>
        <pc:sldMkLst>
          <pc:docMk/>
          <pc:sldMk cId="1148549560" sldId="335"/>
        </pc:sldMkLst>
        <pc:spChg chg="mod">
          <ac:chgData name="Mr. Sukarna Barua" userId="da467f49-67ec-438f-9a23-4116bac79b82" providerId="ADAL" clId="{7CCB1020-1F21-4641-B37E-6C5C4D6FA5D2}" dt="2024-01-10T03:57:04.587" v="14" actId="122"/>
          <ac:spMkLst>
            <pc:docMk/>
            <pc:sldMk cId="1148549560" sldId="335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3:57:23.243" v="23" actId="255"/>
          <ac:spMkLst>
            <pc:docMk/>
            <pc:sldMk cId="1148549560" sldId="335"/>
            <ac:spMk id="3" creationId="{DFB5BA8E-545B-492E-B2F6-248AEA7CD264}"/>
          </ac:spMkLst>
        </pc:spChg>
      </pc:sldChg>
      <pc:sldChg chg="addSp modSp mod">
        <pc:chgData name="Mr. Sukarna Barua" userId="da467f49-67ec-438f-9a23-4116bac79b82" providerId="ADAL" clId="{7CCB1020-1F21-4641-B37E-6C5C4D6FA5D2}" dt="2024-01-10T04:26:38.226" v="513" actId="20577"/>
        <pc:sldMkLst>
          <pc:docMk/>
          <pc:sldMk cId="1573434515" sldId="336"/>
        </pc:sldMkLst>
        <pc:spChg chg="mod">
          <ac:chgData name="Mr. Sukarna Barua" userId="da467f49-67ec-438f-9a23-4116bac79b82" providerId="ADAL" clId="{7CCB1020-1F21-4641-B37E-6C5C4D6FA5D2}" dt="2024-01-10T03:57:51.953" v="28" actId="122"/>
          <ac:spMkLst>
            <pc:docMk/>
            <pc:sldMk cId="1573434515" sldId="336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4:26:38.226" v="513" actId="20577"/>
          <ac:spMkLst>
            <pc:docMk/>
            <pc:sldMk cId="1573434515" sldId="336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7CCB1020-1F21-4641-B37E-6C5C4D6FA5D2}" dt="2024-01-10T03:59:00.182" v="34" actId="1076"/>
          <ac:picMkLst>
            <pc:docMk/>
            <pc:sldMk cId="1573434515" sldId="336"/>
            <ac:picMk id="6" creationId="{9AE5716B-AEEC-4833-A7DD-E6D6B62FA382}"/>
          </ac:picMkLst>
        </pc:picChg>
      </pc:sldChg>
      <pc:sldChg chg="modSp add mod ord">
        <pc:chgData name="Mr. Sukarna Barua" userId="da467f49-67ec-438f-9a23-4116bac79b82" providerId="ADAL" clId="{7CCB1020-1F21-4641-B37E-6C5C4D6FA5D2}" dt="2024-01-10T04:28:02.601" v="681" actId="20577"/>
        <pc:sldMkLst>
          <pc:docMk/>
          <pc:sldMk cId="2170953599" sldId="337"/>
        </pc:sldMkLst>
        <pc:spChg chg="mod">
          <ac:chgData name="Mr. Sukarna Barua" userId="da467f49-67ec-438f-9a23-4116bac79b82" providerId="ADAL" clId="{7CCB1020-1F21-4641-B37E-6C5C4D6FA5D2}" dt="2024-01-10T04:14:22.068" v="183" actId="20577"/>
          <ac:spMkLst>
            <pc:docMk/>
            <pc:sldMk cId="2170953599" sldId="337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4:28:02.601" v="681" actId="20577"/>
          <ac:spMkLst>
            <pc:docMk/>
            <pc:sldMk cId="2170953599" sldId="337"/>
            <ac:spMk id="3" creationId="{DFB5BA8E-545B-492E-B2F6-248AEA7CD264}"/>
          </ac:spMkLst>
        </pc:spChg>
      </pc:sldChg>
      <pc:sldChg chg="addSp delSp modSp add mod">
        <pc:chgData name="Mr. Sukarna Barua" userId="da467f49-67ec-438f-9a23-4116bac79b82" providerId="ADAL" clId="{7CCB1020-1F21-4641-B37E-6C5C4D6FA5D2}" dt="2024-01-10T04:15:08.382" v="209" actId="22"/>
        <pc:sldMkLst>
          <pc:docMk/>
          <pc:sldMk cId="3474295145" sldId="338"/>
        </pc:sldMkLst>
        <pc:spChg chg="del mod">
          <ac:chgData name="Mr. Sukarna Barua" userId="da467f49-67ec-438f-9a23-4116bac79b82" providerId="ADAL" clId="{7CCB1020-1F21-4641-B37E-6C5C4D6FA5D2}" dt="2024-01-10T04:15:08.382" v="209" actId="22"/>
          <ac:spMkLst>
            <pc:docMk/>
            <pc:sldMk cId="3474295145" sldId="338"/>
            <ac:spMk id="3" creationId="{DFB5BA8E-545B-492E-B2F6-248AEA7CD264}"/>
          </ac:spMkLst>
        </pc:spChg>
        <pc:picChg chg="add mod ord">
          <ac:chgData name="Mr. Sukarna Barua" userId="da467f49-67ec-438f-9a23-4116bac79b82" providerId="ADAL" clId="{7CCB1020-1F21-4641-B37E-6C5C4D6FA5D2}" dt="2024-01-10T04:15:08.382" v="209" actId="22"/>
          <ac:picMkLst>
            <pc:docMk/>
            <pc:sldMk cId="3474295145" sldId="338"/>
            <ac:picMk id="6" creationId="{2AC8A5F8-24D2-4427-8B43-9F069F3173E8}"/>
          </ac:picMkLst>
        </pc:picChg>
      </pc:sldChg>
      <pc:sldChg chg="modSp add mod ord">
        <pc:chgData name="Mr. Sukarna Barua" userId="da467f49-67ec-438f-9a23-4116bac79b82" providerId="ADAL" clId="{7CCB1020-1F21-4641-B37E-6C5C4D6FA5D2}" dt="2024-01-10T04:29:07.243" v="807" actId="20577"/>
        <pc:sldMkLst>
          <pc:docMk/>
          <pc:sldMk cId="2003907754" sldId="339"/>
        </pc:sldMkLst>
        <pc:spChg chg="mod">
          <ac:chgData name="Mr. Sukarna Barua" userId="da467f49-67ec-438f-9a23-4116bac79b82" providerId="ADAL" clId="{7CCB1020-1F21-4641-B37E-6C5C4D6FA5D2}" dt="2024-01-10T04:29:07.243" v="807" actId="20577"/>
          <ac:spMkLst>
            <pc:docMk/>
            <pc:sldMk cId="2003907754" sldId="339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7CCB1020-1F21-4641-B37E-6C5C4D6FA5D2}" dt="2024-01-10T04:43:59.598" v="928" actId="255"/>
        <pc:sldMkLst>
          <pc:docMk/>
          <pc:sldMk cId="977538006" sldId="340"/>
        </pc:sldMkLst>
        <pc:spChg chg="mod">
          <ac:chgData name="Mr. Sukarna Barua" userId="da467f49-67ec-438f-9a23-4116bac79b82" providerId="ADAL" clId="{7CCB1020-1F21-4641-B37E-6C5C4D6FA5D2}" dt="2024-01-10T04:33:02.084" v="828" actId="20577"/>
          <ac:spMkLst>
            <pc:docMk/>
            <pc:sldMk cId="977538006" sldId="340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4:43:59.598" v="928" actId="255"/>
          <ac:spMkLst>
            <pc:docMk/>
            <pc:sldMk cId="977538006" sldId="340"/>
            <ac:spMk id="3" creationId="{DFB5BA8E-545B-492E-B2F6-248AEA7CD264}"/>
          </ac:spMkLst>
        </pc:spChg>
      </pc:sldChg>
      <pc:sldChg chg="modSp add mod">
        <pc:chgData name="Mr. Sukarna Barua" userId="da467f49-67ec-438f-9a23-4116bac79b82" providerId="ADAL" clId="{7CCB1020-1F21-4641-B37E-6C5C4D6FA5D2}" dt="2024-01-10T04:46:52.126" v="1081" actId="20577"/>
        <pc:sldMkLst>
          <pc:docMk/>
          <pc:sldMk cId="4269268735" sldId="341"/>
        </pc:sldMkLst>
        <pc:spChg chg="mod">
          <ac:chgData name="Mr. Sukarna Barua" userId="da467f49-67ec-438f-9a23-4116bac79b82" providerId="ADAL" clId="{7CCB1020-1F21-4641-B37E-6C5C4D6FA5D2}" dt="2024-01-10T04:46:52.126" v="1081" actId="20577"/>
          <ac:spMkLst>
            <pc:docMk/>
            <pc:sldMk cId="4269268735" sldId="341"/>
            <ac:spMk id="3" creationId="{DFB5BA8E-545B-492E-B2F6-248AEA7CD264}"/>
          </ac:spMkLst>
        </pc:spChg>
      </pc:sldChg>
      <pc:sldChg chg="addSp delSp modSp add mod">
        <pc:chgData name="Mr. Sukarna Barua" userId="da467f49-67ec-438f-9a23-4116bac79b82" providerId="ADAL" clId="{7CCB1020-1F21-4641-B37E-6C5C4D6FA5D2}" dt="2024-01-10T04:47:01.154" v="1087" actId="20577"/>
        <pc:sldMkLst>
          <pc:docMk/>
          <pc:sldMk cId="3966362901" sldId="342"/>
        </pc:sldMkLst>
        <pc:spChg chg="mod">
          <ac:chgData name="Mr. Sukarna Barua" userId="da467f49-67ec-438f-9a23-4116bac79b82" providerId="ADAL" clId="{7CCB1020-1F21-4641-B37E-6C5C4D6FA5D2}" dt="2024-01-10T04:47:01.154" v="1087" actId="20577"/>
          <ac:spMkLst>
            <pc:docMk/>
            <pc:sldMk cId="3966362901" sldId="342"/>
            <ac:spMk id="2" creationId="{72F24F56-DC2C-4EC7-ACB7-1B701BFC8737}"/>
          </ac:spMkLst>
        </pc:spChg>
        <pc:spChg chg="del mod">
          <ac:chgData name="Mr. Sukarna Barua" userId="da467f49-67ec-438f-9a23-4116bac79b82" providerId="ADAL" clId="{7CCB1020-1F21-4641-B37E-6C5C4D6FA5D2}" dt="2024-01-10T04:44:40.508" v="938" actId="22"/>
          <ac:spMkLst>
            <pc:docMk/>
            <pc:sldMk cId="3966362901" sldId="342"/>
            <ac:spMk id="3" creationId="{DFB5BA8E-545B-492E-B2F6-248AEA7CD264}"/>
          </ac:spMkLst>
        </pc:spChg>
        <pc:picChg chg="add mod ord">
          <ac:chgData name="Mr. Sukarna Barua" userId="da467f49-67ec-438f-9a23-4116bac79b82" providerId="ADAL" clId="{7CCB1020-1F21-4641-B37E-6C5C4D6FA5D2}" dt="2024-01-10T04:46:56.360" v="1082" actId="1076"/>
          <ac:picMkLst>
            <pc:docMk/>
            <pc:sldMk cId="3966362901" sldId="342"/>
            <ac:picMk id="6" creationId="{3AD7BDD6-716D-4C2B-B0AD-9CA07B95051B}"/>
          </ac:picMkLst>
        </pc:picChg>
      </pc:sldChg>
      <pc:sldChg chg="addSp delSp modSp add mod">
        <pc:chgData name="Mr. Sukarna Barua" userId="da467f49-67ec-438f-9a23-4116bac79b82" providerId="ADAL" clId="{7CCB1020-1F21-4641-B37E-6C5C4D6FA5D2}" dt="2024-01-10T05:00:18.896" v="1350" actId="5793"/>
        <pc:sldMkLst>
          <pc:docMk/>
          <pc:sldMk cId="3264284144" sldId="343"/>
        </pc:sldMkLst>
        <pc:spChg chg="mod">
          <ac:chgData name="Mr. Sukarna Barua" userId="da467f49-67ec-438f-9a23-4116bac79b82" providerId="ADAL" clId="{7CCB1020-1F21-4641-B37E-6C5C4D6FA5D2}" dt="2024-01-10T05:00:18.896" v="1350" actId="5793"/>
          <ac:spMkLst>
            <pc:docMk/>
            <pc:sldMk cId="3264284144" sldId="343"/>
            <ac:spMk id="2" creationId="{72F24F56-DC2C-4EC7-ACB7-1B701BFC8737}"/>
          </ac:spMkLst>
        </pc:spChg>
        <pc:spChg chg="add mod">
          <ac:chgData name="Mr. Sukarna Barua" userId="da467f49-67ec-438f-9a23-4116bac79b82" providerId="ADAL" clId="{7CCB1020-1F21-4641-B37E-6C5C4D6FA5D2}" dt="2024-01-10T04:59:13.680" v="1278" actId="20577"/>
          <ac:spMkLst>
            <pc:docMk/>
            <pc:sldMk cId="3264284144" sldId="343"/>
            <ac:spMk id="4" creationId="{FA732A82-DD66-4AB2-AC08-EE0891139EDB}"/>
          </ac:spMkLst>
        </pc:spChg>
        <pc:picChg chg="del">
          <ac:chgData name="Mr. Sukarna Barua" userId="da467f49-67ec-438f-9a23-4116bac79b82" providerId="ADAL" clId="{7CCB1020-1F21-4641-B37E-6C5C4D6FA5D2}" dt="2024-01-10T04:47:59.482" v="1089" actId="478"/>
          <ac:picMkLst>
            <pc:docMk/>
            <pc:sldMk cId="3264284144" sldId="343"/>
            <ac:picMk id="6" creationId="{3AD7BDD6-716D-4C2B-B0AD-9CA07B95051B}"/>
          </ac:picMkLst>
        </pc:picChg>
      </pc:sldChg>
      <pc:sldChg chg="modSp add mod">
        <pc:chgData name="Mr. Sukarna Barua" userId="da467f49-67ec-438f-9a23-4116bac79b82" providerId="ADAL" clId="{7CCB1020-1F21-4641-B37E-6C5C4D6FA5D2}" dt="2024-01-10T05:03:16.615" v="1534" actId="21"/>
        <pc:sldMkLst>
          <pc:docMk/>
          <pc:sldMk cId="1314208151" sldId="344"/>
        </pc:sldMkLst>
        <pc:spChg chg="mod">
          <ac:chgData name="Mr. Sukarna Barua" userId="da467f49-67ec-438f-9a23-4116bac79b82" providerId="ADAL" clId="{7CCB1020-1F21-4641-B37E-6C5C4D6FA5D2}" dt="2024-01-10T05:02:24.386" v="1466" actId="20577"/>
          <ac:spMkLst>
            <pc:docMk/>
            <pc:sldMk cId="1314208151" sldId="344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5:03:16.615" v="1534" actId="21"/>
          <ac:spMkLst>
            <pc:docMk/>
            <pc:sldMk cId="1314208151" sldId="344"/>
            <ac:spMk id="4" creationId="{FA732A82-DD66-4AB2-AC08-EE0891139EDB}"/>
          </ac:spMkLst>
        </pc:spChg>
      </pc:sldChg>
      <pc:sldChg chg="modSp add del mod">
        <pc:chgData name="Mr. Sukarna Barua" userId="da467f49-67ec-438f-9a23-4116bac79b82" providerId="ADAL" clId="{7CCB1020-1F21-4641-B37E-6C5C4D6FA5D2}" dt="2024-01-10T17:11:00.871" v="5696" actId="47"/>
        <pc:sldMkLst>
          <pc:docMk/>
          <pc:sldMk cId="1804215416" sldId="345"/>
        </pc:sldMkLst>
        <pc:spChg chg="mod">
          <ac:chgData name="Mr. Sukarna Barua" userId="da467f49-67ec-438f-9a23-4116bac79b82" providerId="ADAL" clId="{7CCB1020-1F21-4641-B37E-6C5C4D6FA5D2}" dt="2024-01-10T05:09:10.427" v="1581" actId="14100"/>
          <ac:spMkLst>
            <pc:docMk/>
            <pc:sldMk cId="1804215416" sldId="345"/>
            <ac:spMk id="4" creationId="{FA732A82-DD66-4AB2-AC08-EE0891139EDB}"/>
          </ac:spMkLst>
        </pc:spChg>
      </pc:sldChg>
      <pc:sldChg chg="add del">
        <pc:chgData name="Mr. Sukarna Barua" userId="da467f49-67ec-438f-9a23-4116bac79b82" providerId="ADAL" clId="{7CCB1020-1F21-4641-B37E-6C5C4D6FA5D2}" dt="2024-01-10T17:11:04.277" v="5697" actId="47"/>
        <pc:sldMkLst>
          <pc:docMk/>
          <pc:sldMk cId="2258565235" sldId="346"/>
        </pc:sldMkLst>
      </pc:sldChg>
      <pc:sldChg chg="add">
        <pc:chgData name="Mr. Sukarna Barua" userId="da467f49-67ec-438f-9a23-4116bac79b82" providerId="ADAL" clId="{7CCB1020-1F21-4641-B37E-6C5C4D6FA5D2}" dt="2024-01-10T06:20:57.854" v="1583" actId="2890"/>
        <pc:sldMkLst>
          <pc:docMk/>
          <pc:sldMk cId="3066632202" sldId="347"/>
        </pc:sldMkLst>
      </pc:sldChg>
      <pc:sldChg chg="modSp add mod">
        <pc:chgData name="Mr. Sukarna Barua" userId="da467f49-67ec-438f-9a23-4116bac79b82" providerId="ADAL" clId="{7CCB1020-1F21-4641-B37E-6C5C4D6FA5D2}" dt="2024-01-10T06:34:44.042" v="1610" actId="255"/>
        <pc:sldMkLst>
          <pc:docMk/>
          <pc:sldMk cId="696529276" sldId="348"/>
        </pc:sldMkLst>
        <pc:spChg chg="mod">
          <ac:chgData name="Mr. Sukarna Barua" userId="da467f49-67ec-438f-9a23-4116bac79b82" providerId="ADAL" clId="{7CCB1020-1F21-4641-B37E-6C5C4D6FA5D2}" dt="2024-01-10T06:34:44.042" v="1610" actId="255"/>
          <ac:spMkLst>
            <pc:docMk/>
            <pc:sldMk cId="696529276" sldId="348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6:54:44.358" v="2025" actId="1076"/>
        <pc:sldMkLst>
          <pc:docMk/>
          <pc:sldMk cId="2453670914" sldId="349"/>
        </pc:sldMkLst>
        <pc:spChg chg="mod">
          <ac:chgData name="Mr. Sukarna Barua" userId="da467f49-67ec-438f-9a23-4116bac79b82" providerId="ADAL" clId="{7CCB1020-1F21-4641-B37E-6C5C4D6FA5D2}" dt="2024-01-10T06:44:50.823" v="1930" actId="20577"/>
          <ac:spMkLst>
            <pc:docMk/>
            <pc:sldMk cId="2453670914" sldId="349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6:54:44.358" v="2025" actId="1076"/>
          <ac:spMkLst>
            <pc:docMk/>
            <pc:sldMk cId="2453670914" sldId="349"/>
            <ac:spMk id="4" creationId="{FA732A82-DD66-4AB2-AC08-EE0891139EDB}"/>
          </ac:spMkLst>
        </pc:spChg>
      </pc:sldChg>
      <pc:sldChg chg="addSp delSp modSp add mod">
        <pc:chgData name="Mr. Sukarna Barua" userId="da467f49-67ec-438f-9a23-4116bac79b82" providerId="ADAL" clId="{7CCB1020-1F21-4641-B37E-6C5C4D6FA5D2}" dt="2024-01-10T06:35:29.618" v="1632" actId="20577"/>
        <pc:sldMkLst>
          <pc:docMk/>
          <pc:sldMk cId="305383472" sldId="350"/>
        </pc:sldMkLst>
        <pc:spChg chg="mod">
          <ac:chgData name="Mr. Sukarna Barua" userId="da467f49-67ec-438f-9a23-4116bac79b82" providerId="ADAL" clId="{7CCB1020-1F21-4641-B37E-6C5C4D6FA5D2}" dt="2024-01-10T06:35:29.618" v="1632" actId="20577"/>
          <ac:spMkLst>
            <pc:docMk/>
            <pc:sldMk cId="305383472" sldId="350"/>
            <ac:spMk id="2" creationId="{72F24F56-DC2C-4EC7-ACB7-1B701BFC8737}"/>
          </ac:spMkLst>
        </pc:spChg>
        <pc:spChg chg="add mod">
          <ac:chgData name="Mr. Sukarna Barua" userId="da467f49-67ec-438f-9a23-4116bac79b82" providerId="ADAL" clId="{7CCB1020-1F21-4641-B37E-6C5C4D6FA5D2}" dt="2024-01-10T06:35:22.156" v="1613" actId="478"/>
          <ac:spMkLst>
            <pc:docMk/>
            <pc:sldMk cId="305383472" sldId="350"/>
            <ac:spMk id="4" creationId="{83431C36-25C2-4C9C-8213-D9F16C9DD327}"/>
          </ac:spMkLst>
        </pc:spChg>
        <pc:picChg chg="del">
          <ac:chgData name="Mr. Sukarna Barua" userId="da467f49-67ec-438f-9a23-4116bac79b82" providerId="ADAL" clId="{7CCB1020-1F21-4641-B37E-6C5C4D6FA5D2}" dt="2024-01-10T06:35:22.156" v="1613" actId="478"/>
          <ac:picMkLst>
            <pc:docMk/>
            <pc:sldMk cId="305383472" sldId="350"/>
            <ac:picMk id="6" creationId="{3AD7BDD6-716D-4C2B-B0AD-9CA07B95051B}"/>
          </ac:picMkLst>
        </pc:picChg>
      </pc:sldChg>
      <pc:sldChg chg="modSp add mod">
        <pc:chgData name="Mr. Sukarna Barua" userId="da467f49-67ec-438f-9a23-4116bac79b82" providerId="ADAL" clId="{7CCB1020-1F21-4641-B37E-6C5C4D6FA5D2}" dt="2024-01-10T07:51:31.961" v="3324" actId="20577"/>
        <pc:sldMkLst>
          <pc:docMk/>
          <pc:sldMk cId="3760201542" sldId="351"/>
        </pc:sldMkLst>
        <pc:spChg chg="mod">
          <ac:chgData name="Mr. Sukarna Barua" userId="da467f49-67ec-438f-9a23-4116bac79b82" providerId="ADAL" clId="{7CCB1020-1F21-4641-B37E-6C5C4D6FA5D2}" dt="2024-01-10T06:46:11.122" v="1969" actId="20577"/>
          <ac:spMkLst>
            <pc:docMk/>
            <pc:sldMk cId="3760201542" sldId="351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51:31.961" v="3324" actId="20577"/>
          <ac:spMkLst>
            <pc:docMk/>
            <pc:sldMk cId="3760201542" sldId="351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6:55:12.706" v="2096" actId="6549"/>
        <pc:sldMkLst>
          <pc:docMk/>
          <pc:sldMk cId="3770974373" sldId="352"/>
        </pc:sldMkLst>
        <pc:spChg chg="mod">
          <ac:chgData name="Mr. Sukarna Barua" userId="da467f49-67ec-438f-9a23-4116bac79b82" providerId="ADAL" clId="{7CCB1020-1F21-4641-B37E-6C5C4D6FA5D2}" dt="2024-01-10T06:55:12.706" v="2096" actId="6549"/>
          <ac:spMkLst>
            <pc:docMk/>
            <pc:sldMk cId="3770974373" sldId="352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04:48.188" v="2126" actId="20577"/>
        <pc:sldMkLst>
          <pc:docMk/>
          <pc:sldMk cId="2350771676" sldId="353"/>
        </pc:sldMkLst>
        <pc:spChg chg="mod">
          <ac:chgData name="Mr. Sukarna Barua" userId="da467f49-67ec-438f-9a23-4116bac79b82" providerId="ADAL" clId="{7CCB1020-1F21-4641-B37E-6C5C4D6FA5D2}" dt="2024-01-10T07:04:07.213" v="2105"/>
          <ac:spMkLst>
            <pc:docMk/>
            <pc:sldMk cId="2350771676" sldId="353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04:48.188" v="2126" actId="20577"/>
          <ac:spMkLst>
            <pc:docMk/>
            <pc:sldMk cId="2350771676" sldId="353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05:49.859" v="2187" actId="255"/>
        <pc:sldMkLst>
          <pc:docMk/>
          <pc:sldMk cId="3944715114" sldId="354"/>
        </pc:sldMkLst>
        <pc:spChg chg="mod">
          <ac:chgData name="Mr. Sukarna Barua" userId="da467f49-67ec-438f-9a23-4116bac79b82" providerId="ADAL" clId="{7CCB1020-1F21-4641-B37E-6C5C4D6FA5D2}" dt="2024-01-10T07:05:49.859" v="2187" actId="255"/>
          <ac:spMkLst>
            <pc:docMk/>
            <pc:sldMk cId="3944715114" sldId="354"/>
            <ac:spMk id="4" creationId="{FA732A82-DD66-4AB2-AC08-EE0891139EDB}"/>
          </ac:spMkLst>
        </pc:spChg>
      </pc:sldChg>
      <pc:sldChg chg="modSp add mod ord">
        <pc:chgData name="Mr. Sukarna Barua" userId="da467f49-67ec-438f-9a23-4116bac79b82" providerId="ADAL" clId="{7CCB1020-1F21-4641-B37E-6C5C4D6FA5D2}" dt="2024-01-10T07:09:33.025" v="2200" actId="20577"/>
        <pc:sldMkLst>
          <pc:docMk/>
          <pc:sldMk cId="4201114400" sldId="355"/>
        </pc:sldMkLst>
        <pc:spChg chg="mod">
          <ac:chgData name="Mr. Sukarna Barua" userId="da467f49-67ec-438f-9a23-4116bac79b82" providerId="ADAL" clId="{7CCB1020-1F21-4641-B37E-6C5C4D6FA5D2}" dt="2024-01-10T07:09:33.025" v="2200" actId="20577"/>
          <ac:spMkLst>
            <pc:docMk/>
            <pc:sldMk cId="4201114400" sldId="355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15:18.749" v="2285" actId="20577"/>
        <pc:sldMkLst>
          <pc:docMk/>
          <pc:sldMk cId="899784398" sldId="356"/>
        </pc:sldMkLst>
        <pc:spChg chg="mod">
          <ac:chgData name="Mr. Sukarna Barua" userId="da467f49-67ec-438f-9a23-4116bac79b82" providerId="ADAL" clId="{7CCB1020-1F21-4641-B37E-6C5C4D6FA5D2}" dt="2024-01-10T07:15:11.757" v="2260" actId="20577"/>
          <ac:spMkLst>
            <pc:docMk/>
            <pc:sldMk cId="899784398" sldId="356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15:18.749" v="2285" actId="20577"/>
          <ac:spMkLst>
            <pc:docMk/>
            <pc:sldMk cId="899784398" sldId="356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15:36.372" v="2307" actId="6549"/>
        <pc:sldMkLst>
          <pc:docMk/>
          <pc:sldMk cId="1642398318" sldId="357"/>
        </pc:sldMkLst>
        <pc:spChg chg="mod">
          <ac:chgData name="Mr. Sukarna Barua" userId="da467f49-67ec-438f-9a23-4116bac79b82" providerId="ADAL" clId="{7CCB1020-1F21-4641-B37E-6C5C4D6FA5D2}" dt="2024-01-10T07:15:25.540" v="2296" actId="20577"/>
          <ac:spMkLst>
            <pc:docMk/>
            <pc:sldMk cId="1642398318" sldId="357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15:36.372" v="2307" actId="6549"/>
          <ac:spMkLst>
            <pc:docMk/>
            <pc:sldMk cId="1642398318" sldId="357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52:41.200" v="3375" actId="20577"/>
        <pc:sldMkLst>
          <pc:docMk/>
          <pc:sldMk cId="4214963667" sldId="358"/>
        </pc:sldMkLst>
        <pc:spChg chg="mod">
          <ac:chgData name="Mr. Sukarna Barua" userId="da467f49-67ec-438f-9a23-4116bac79b82" providerId="ADAL" clId="{7CCB1020-1F21-4641-B37E-6C5C4D6FA5D2}" dt="2024-01-10T07:52:41.200" v="3375" actId="20577"/>
          <ac:spMkLst>
            <pc:docMk/>
            <pc:sldMk cId="4214963667" sldId="358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21:57.277" v="2339" actId="255"/>
          <ac:spMkLst>
            <pc:docMk/>
            <pc:sldMk cId="4214963667" sldId="358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31:37.947" v="2608" actId="6549"/>
        <pc:sldMkLst>
          <pc:docMk/>
          <pc:sldMk cId="1554224119" sldId="359"/>
        </pc:sldMkLst>
        <pc:spChg chg="mod">
          <ac:chgData name="Mr. Sukarna Barua" userId="da467f49-67ec-438f-9a23-4116bac79b82" providerId="ADAL" clId="{7CCB1020-1F21-4641-B37E-6C5C4D6FA5D2}" dt="2024-01-10T07:31:37.947" v="2608" actId="6549"/>
          <ac:spMkLst>
            <pc:docMk/>
            <pc:sldMk cId="1554224119" sldId="359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31:21.826" v="2582" actId="20577"/>
          <ac:spMkLst>
            <pc:docMk/>
            <pc:sldMk cId="1554224119" sldId="359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34:32.970" v="2655" actId="313"/>
        <pc:sldMkLst>
          <pc:docMk/>
          <pc:sldMk cId="1789673209" sldId="360"/>
        </pc:sldMkLst>
        <pc:spChg chg="mod">
          <ac:chgData name="Mr. Sukarna Barua" userId="da467f49-67ec-438f-9a23-4116bac79b82" providerId="ADAL" clId="{7CCB1020-1F21-4641-B37E-6C5C4D6FA5D2}" dt="2024-01-10T07:34:32.970" v="2655" actId="313"/>
          <ac:spMkLst>
            <pc:docMk/>
            <pc:sldMk cId="1789673209" sldId="360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52:27.479" v="3372" actId="20577"/>
        <pc:sldMkLst>
          <pc:docMk/>
          <pc:sldMk cId="2204855372" sldId="361"/>
        </pc:sldMkLst>
        <pc:spChg chg="mod">
          <ac:chgData name="Mr. Sukarna Barua" userId="da467f49-67ec-438f-9a23-4116bac79b82" providerId="ADAL" clId="{7CCB1020-1F21-4641-B37E-6C5C4D6FA5D2}" dt="2024-01-10T07:52:27.479" v="3372" actId="20577"/>
          <ac:spMkLst>
            <pc:docMk/>
            <pc:sldMk cId="2204855372" sldId="361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42:48.504" v="2701" actId="404"/>
          <ac:spMkLst>
            <pc:docMk/>
            <pc:sldMk cId="2204855372" sldId="361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07:52:57.488" v="3378"/>
        <pc:sldMkLst>
          <pc:docMk/>
          <pc:sldMk cId="463848220" sldId="362"/>
        </pc:sldMkLst>
        <pc:spChg chg="mod">
          <ac:chgData name="Mr. Sukarna Barua" userId="da467f49-67ec-438f-9a23-4116bac79b82" providerId="ADAL" clId="{7CCB1020-1F21-4641-B37E-6C5C4D6FA5D2}" dt="2024-01-10T07:52:57.488" v="3378"/>
          <ac:spMkLst>
            <pc:docMk/>
            <pc:sldMk cId="463848220" sldId="362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7:50:25.619" v="3291" actId="20577"/>
          <ac:spMkLst>
            <pc:docMk/>
            <pc:sldMk cId="463848220" sldId="362"/>
            <ac:spMk id="4" creationId="{FA732A82-DD66-4AB2-AC08-EE0891139EDB}"/>
          </ac:spMkLst>
        </pc:spChg>
      </pc:sldChg>
      <pc:sldChg chg="addSp delSp modSp add mod">
        <pc:chgData name="Mr. Sukarna Barua" userId="da467f49-67ec-438f-9a23-4116bac79b82" providerId="ADAL" clId="{7CCB1020-1F21-4641-B37E-6C5C4D6FA5D2}" dt="2024-01-10T07:53:23.754" v="3388" actId="6549"/>
        <pc:sldMkLst>
          <pc:docMk/>
          <pc:sldMk cId="2993817970" sldId="363"/>
        </pc:sldMkLst>
        <pc:spChg chg="mod">
          <ac:chgData name="Mr. Sukarna Barua" userId="da467f49-67ec-438f-9a23-4116bac79b82" providerId="ADAL" clId="{7CCB1020-1F21-4641-B37E-6C5C4D6FA5D2}" dt="2024-01-10T07:53:23.754" v="3388" actId="6549"/>
          <ac:spMkLst>
            <pc:docMk/>
            <pc:sldMk cId="2993817970" sldId="363"/>
            <ac:spMk id="2" creationId="{72F24F56-DC2C-4EC7-ACB7-1B701BFC8737}"/>
          </ac:spMkLst>
        </pc:spChg>
        <pc:spChg chg="add del mod">
          <ac:chgData name="Mr. Sukarna Barua" userId="da467f49-67ec-438f-9a23-4116bac79b82" providerId="ADAL" clId="{7CCB1020-1F21-4641-B37E-6C5C4D6FA5D2}" dt="2024-01-10T07:51:08.465" v="3299" actId="22"/>
          <ac:spMkLst>
            <pc:docMk/>
            <pc:sldMk cId="2993817970" sldId="363"/>
            <ac:spMk id="4" creationId="{FA732A82-DD66-4AB2-AC08-EE0891139EDB}"/>
          </ac:spMkLst>
        </pc:spChg>
        <pc:picChg chg="add del mod ord">
          <ac:chgData name="Mr. Sukarna Barua" userId="da467f49-67ec-438f-9a23-4116bac79b82" providerId="ADAL" clId="{7CCB1020-1F21-4641-B37E-6C5C4D6FA5D2}" dt="2024-01-10T07:50:58.389" v="3298" actId="22"/>
          <ac:picMkLst>
            <pc:docMk/>
            <pc:sldMk cId="2993817970" sldId="363"/>
            <ac:picMk id="6" creationId="{591844F7-2E45-436F-9AF1-BBE80FCC26E4}"/>
          </ac:picMkLst>
        </pc:picChg>
        <pc:picChg chg="add mod ord">
          <ac:chgData name="Mr. Sukarna Barua" userId="da467f49-67ec-438f-9a23-4116bac79b82" providerId="ADAL" clId="{7CCB1020-1F21-4641-B37E-6C5C4D6FA5D2}" dt="2024-01-10T07:51:11.664" v="3302" actId="1076"/>
          <ac:picMkLst>
            <pc:docMk/>
            <pc:sldMk cId="2993817970" sldId="363"/>
            <ac:picMk id="8" creationId="{2FFDB83B-9077-423F-84AE-DC5EA7067358}"/>
          </ac:picMkLst>
        </pc:picChg>
      </pc:sldChg>
      <pc:sldChg chg="addSp delSp modSp add mod">
        <pc:chgData name="Mr. Sukarna Barua" userId="da467f49-67ec-438f-9a23-4116bac79b82" providerId="ADAL" clId="{7CCB1020-1F21-4641-B37E-6C5C4D6FA5D2}" dt="2024-01-10T15:06:10.455" v="3836"/>
        <pc:sldMkLst>
          <pc:docMk/>
          <pc:sldMk cId="3865633447" sldId="364"/>
        </pc:sldMkLst>
        <pc:spChg chg="del mod">
          <ac:chgData name="Mr. Sukarna Barua" userId="da467f49-67ec-438f-9a23-4116bac79b82" providerId="ADAL" clId="{7CCB1020-1F21-4641-B37E-6C5C4D6FA5D2}" dt="2024-01-10T15:06:08.281" v="3835" actId="478"/>
          <ac:spMkLst>
            <pc:docMk/>
            <pc:sldMk cId="3865633447" sldId="364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8:05:59.632" v="3664" actId="255"/>
          <ac:spMkLst>
            <pc:docMk/>
            <pc:sldMk cId="3865633447" sldId="364"/>
            <ac:spMk id="4" creationId="{FA732A82-DD66-4AB2-AC08-EE0891139EDB}"/>
          </ac:spMkLst>
        </pc:spChg>
        <pc:spChg chg="add mod">
          <ac:chgData name="Mr. Sukarna Barua" userId="da467f49-67ec-438f-9a23-4116bac79b82" providerId="ADAL" clId="{7CCB1020-1F21-4641-B37E-6C5C4D6FA5D2}" dt="2024-01-10T15:06:10.455" v="3836"/>
          <ac:spMkLst>
            <pc:docMk/>
            <pc:sldMk cId="3865633447" sldId="364"/>
            <ac:spMk id="6" creationId="{D4A5454B-B72E-47AB-ADA6-0F63B38D1195}"/>
          </ac:spMkLst>
        </pc:spChg>
      </pc:sldChg>
      <pc:sldChg chg="addSp delSp modSp add mod">
        <pc:chgData name="Mr. Sukarna Barua" userId="da467f49-67ec-438f-9a23-4116bac79b82" providerId="ADAL" clId="{7CCB1020-1F21-4641-B37E-6C5C4D6FA5D2}" dt="2024-01-10T15:06:37.878" v="3842" actId="122"/>
        <pc:sldMkLst>
          <pc:docMk/>
          <pc:sldMk cId="3238257728" sldId="365"/>
        </pc:sldMkLst>
        <pc:spChg chg="del mod">
          <ac:chgData name="Mr. Sukarna Barua" userId="da467f49-67ec-438f-9a23-4116bac79b82" providerId="ADAL" clId="{7CCB1020-1F21-4641-B37E-6C5C4D6FA5D2}" dt="2024-01-10T15:06:34.315" v="3840" actId="478"/>
          <ac:spMkLst>
            <pc:docMk/>
            <pc:sldMk cId="3238257728" sldId="365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8:07:10.191" v="3688" actId="20577"/>
          <ac:spMkLst>
            <pc:docMk/>
            <pc:sldMk cId="3238257728" sldId="365"/>
            <ac:spMk id="4" creationId="{FA732A82-DD66-4AB2-AC08-EE0891139EDB}"/>
          </ac:spMkLst>
        </pc:spChg>
        <pc:spChg chg="add mod">
          <ac:chgData name="Mr. Sukarna Barua" userId="da467f49-67ec-438f-9a23-4116bac79b82" providerId="ADAL" clId="{7CCB1020-1F21-4641-B37E-6C5C4D6FA5D2}" dt="2024-01-10T15:06:37.878" v="3842" actId="122"/>
          <ac:spMkLst>
            <pc:docMk/>
            <pc:sldMk cId="3238257728" sldId="365"/>
            <ac:spMk id="7" creationId="{E34CF83B-5026-4554-B0DB-49336AB81B91}"/>
          </ac:spMkLst>
        </pc:spChg>
        <pc:picChg chg="add mod">
          <ac:chgData name="Mr. Sukarna Barua" userId="da467f49-67ec-438f-9a23-4116bac79b82" providerId="ADAL" clId="{7CCB1020-1F21-4641-B37E-6C5C4D6FA5D2}" dt="2024-01-10T08:07:24.987" v="3691" actId="1076"/>
          <ac:picMkLst>
            <pc:docMk/>
            <pc:sldMk cId="3238257728" sldId="365"/>
            <ac:picMk id="6" creationId="{C863AD81-9A1E-401F-BF60-EEFA4009DCB3}"/>
          </ac:picMkLst>
        </pc:picChg>
      </pc:sldChg>
      <pc:sldChg chg="addSp delSp modSp add del mod">
        <pc:chgData name="Mr. Sukarna Barua" userId="da467f49-67ec-438f-9a23-4116bac79b82" providerId="ADAL" clId="{7CCB1020-1F21-4641-B37E-6C5C4D6FA5D2}" dt="2024-01-10T08:06:57.524" v="3681" actId="47"/>
        <pc:sldMkLst>
          <pc:docMk/>
          <pc:sldMk cId="3612392401" sldId="365"/>
        </pc:sldMkLst>
        <pc:spChg chg="mod">
          <ac:chgData name="Mr. Sukarna Barua" userId="da467f49-67ec-438f-9a23-4116bac79b82" providerId="ADAL" clId="{7CCB1020-1F21-4641-B37E-6C5C4D6FA5D2}" dt="2024-01-10T08:06:52.264" v="3676" actId="1076"/>
          <ac:spMkLst>
            <pc:docMk/>
            <pc:sldMk cId="3612392401" sldId="365"/>
            <ac:spMk id="2" creationId="{72F24F56-DC2C-4EC7-ACB7-1B701BFC8737}"/>
          </ac:spMkLst>
        </pc:spChg>
        <pc:spChg chg="add del mod">
          <ac:chgData name="Mr. Sukarna Barua" userId="da467f49-67ec-438f-9a23-4116bac79b82" providerId="ADAL" clId="{7CCB1020-1F21-4641-B37E-6C5C4D6FA5D2}" dt="2024-01-10T08:06:55.902" v="3680" actId="5793"/>
          <ac:spMkLst>
            <pc:docMk/>
            <pc:sldMk cId="3612392401" sldId="365"/>
            <ac:spMk id="4" creationId="{FA732A82-DD66-4AB2-AC08-EE0891139EDB}"/>
          </ac:spMkLst>
        </pc:spChg>
        <pc:spChg chg="add del">
          <ac:chgData name="Mr. Sukarna Barua" userId="da467f49-67ec-438f-9a23-4116bac79b82" providerId="ADAL" clId="{7CCB1020-1F21-4641-B37E-6C5C4D6FA5D2}" dt="2024-01-10T08:06:51.843" v="3675" actId="22"/>
          <ac:spMkLst>
            <pc:docMk/>
            <pc:sldMk cId="3612392401" sldId="365"/>
            <ac:spMk id="8" creationId="{23121B1B-00AF-484D-966B-0BA0CCB41BF1}"/>
          </ac:spMkLst>
        </pc:spChg>
        <pc:picChg chg="add del mod ord">
          <ac:chgData name="Mr. Sukarna Barua" userId="da467f49-67ec-438f-9a23-4116bac79b82" providerId="ADAL" clId="{7CCB1020-1F21-4641-B37E-6C5C4D6FA5D2}" dt="2024-01-10T08:06:53.467" v="3679" actId="22"/>
          <ac:picMkLst>
            <pc:docMk/>
            <pc:sldMk cId="3612392401" sldId="365"/>
            <ac:picMk id="6" creationId="{EF01A763-B177-4D66-8F18-1B5A364C8F24}"/>
          </ac:picMkLst>
        </pc:picChg>
      </pc:sldChg>
      <pc:sldChg chg="addSp delSp modSp add mod">
        <pc:chgData name="Mr. Sukarna Barua" userId="da467f49-67ec-438f-9a23-4116bac79b82" providerId="ADAL" clId="{7CCB1020-1F21-4641-B37E-6C5C4D6FA5D2}" dt="2024-01-10T15:07:07.881" v="3881" actId="20577"/>
        <pc:sldMkLst>
          <pc:docMk/>
          <pc:sldMk cId="2142496275" sldId="366"/>
        </pc:sldMkLst>
        <pc:spChg chg="del mod">
          <ac:chgData name="Mr. Sukarna Barua" userId="da467f49-67ec-438f-9a23-4116bac79b82" providerId="ADAL" clId="{7CCB1020-1F21-4641-B37E-6C5C4D6FA5D2}" dt="2024-01-10T15:06:40.893" v="3843" actId="478"/>
          <ac:spMkLst>
            <pc:docMk/>
            <pc:sldMk cId="2142496275" sldId="366"/>
            <ac:spMk id="2" creationId="{72F24F56-DC2C-4EC7-ACB7-1B701BFC8737}"/>
          </ac:spMkLst>
        </pc:spChg>
        <pc:spChg chg="mod">
          <ac:chgData name="Mr. Sukarna Barua" userId="da467f49-67ec-438f-9a23-4116bac79b82" providerId="ADAL" clId="{7CCB1020-1F21-4641-B37E-6C5C4D6FA5D2}" dt="2024-01-10T08:16:00.761" v="3759" actId="6549"/>
          <ac:spMkLst>
            <pc:docMk/>
            <pc:sldMk cId="2142496275" sldId="366"/>
            <ac:spMk id="4" creationId="{FA732A82-DD66-4AB2-AC08-EE0891139EDB}"/>
          </ac:spMkLst>
        </pc:spChg>
        <pc:spChg chg="add mod">
          <ac:chgData name="Mr. Sukarna Barua" userId="da467f49-67ec-438f-9a23-4116bac79b82" providerId="ADAL" clId="{7CCB1020-1F21-4641-B37E-6C5C4D6FA5D2}" dt="2024-01-10T15:07:07.881" v="3881" actId="20577"/>
          <ac:spMkLst>
            <pc:docMk/>
            <pc:sldMk cId="2142496275" sldId="366"/>
            <ac:spMk id="6" creationId="{A9FFCFD9-4D3A-4841-A150-1D405A643418}"/>
          </ac:spMkLst>
        </pc:spChg>
        <pc:picChg chg="del">
          <ac:chgData name="Mr. Sukarna Barua" userId="da467f49-67ec-438f-9a23-4116bac79b82" providerId="ADAL" clId="{7CCB1020-1F21-4641-B37E-6C5C4D6FA5D2}" dt="2024-01-10T08:07:59.808" v="3693" actId="478"/>
          <ac:picMkLst>
            <pc:docMk/>
            <pc:sldMk cId="2142496275" sldId="366"/>
            <ac:picMk id="6" creationId="{C863AD81-9A1E-401F-BF60-EEFA4009DCB3}"/>
          </ac:picMkLst>
        </pc:picChg>
      </pc:sldChg>
      <pc:sldChg chg="modSp add mod">
        <pc:chgData name="Mr. Sukarna Barua" userId="da467f49-67ec-438f-9a23-4116bac79b82" providerId="ADAL" clId="{7CCB1020-1F21-4641-B37E-6C5C4D6FA5D2}" dt="2024-01-10T15:51:33.998" v="4267" actId="20577"/>
        <pc:sldMkLst>
          <pc:docMk/>
          <pc:sldMk cId="4158797149" sldId="367"/>
        </pc:sldMkLst>
        <pc:spChg chg="mod">
          <ac:chgData name="Mr. Sukarna Barua" userId="da467f49-67ec-438f-9a23-4116bac79b82" providerId="ADAL" clId="{7CCB1020-1F21-4641-B37E-6C5C4D6FA5D2}" dt="2024-01-10T15:51:33.998" v="4267" actId="20577"/>
          <ac:spMkLst>
            <pc:docMk/>
            <pc:sldMk cId="4158797149" sldId="367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5:07:16.486" v="3882"/>
          <ac:spMkLst>
            <pc:docMk/>
            <pc:sldMk cId="4158797149" sldId="367"/>
            <ac:spMk id="6" creationId="{A9FFCFD9-4D3A-4841-A150-1D405A643418}"/>
          </ac:spMkLst>
        </pc:spChg>
      </pc:sldChg>
      <pc:sldChg chg="modSp add mod">
        <pc:chgData name="Mr. Sukarna Barua" userId="da467f49-67ec-438f-9a23-4116bac79b82" providerId="ADAL" clId="{7CCB1020-1F21-4641-B37E-6C5C4D6FA5D2}" dt="2024-01-10T15:53:35.081" v="4389" actId="403"/>
        <pc:sldMkLst>
          <pc:docMk/>
          <pc:sldMk cId="3331914086" sldId="368"/>
        </pc:sldMkLst>
        <pc:spChg chg="mod">
          <ac:chgData name="Mr. Sukarna Barua" userId="da467f49-67ec-438f-9a23-4116bac79b82" providerId="ADAL" clId="{7CCB1020-1F21-4641-B37E-6C5C4D6FA5D2}" dt="2024-01-10T15:53:35.081" v="4389" actId="403"/>
          <ac:spMkLst>
            <pc:docMk/>
            <pc:sldMk cId="3331914086" sldId="368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5:07:50.941" v="3908" actId="20577"/>
          <ac:spMkLst>
            <pc:docMk/>
            <pc:sldMk cId="3331914086" sldId="368"/>
            <ac:spMk id="6" creationId="{A9FFCFD9-4D3A-4841-A150-1D405A643418}"/>
          </ac:spMkLst>
        </pc:spChg>
      </pc:sldChg>
      <pc:sldChg chg="modSp add mod">
        <pc:chgData name="Mr. Sukarna Barua" userId="da467f49-67ec-438f-9a23-4116bac79b82" providerId="ADAL" clId="{7CCB1020-1F21-4641-B37E-6C5C4D6FA5D2}" dt="2024-01-10T15:53:25.846" v="4387" actId="5793"/>
        <pc:sldMkLst>
          <pc:docMk/>
          <pc:sldMk cId="4137477875" sldId="369"/>
        </pc:sldMkLst>
        <pc:spChg chg="mod">
          <ac:chgData name="Mr. Sukarna Barua" userId="da467f49-67ec-438f-9a23-4116bac79b82" providerId="ADAL" clId="{7CCB1020-1F21-4641-B37E-6C5C4D6FA5D2}" dt="2024-01-10T15:53:25.846" v="4387" actId="5793"/>
          <ac:spMkLst>
            <pc:docMk/>
            <pc:sldMk cId="4137477875" sldId="369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16:05:22.838" v="4449" actId="20577"/>
        <pc:sldMkLst>
          <pc:docMk/>
          <pc:sldMk cId="1147234208" sldId="370"/>
        </pc:sldMkLst>
        <pc:spChg chg="mod">
          <ac:chgData name="Mr. Sukarna Barua" userId="da467f49-67ec-438f-9a23-4116bac79b82" providerId="ADAL" clId="{7CCB1020-1F21-4641-B37E-6C5C4D6FA5D2}" dt="2024-01-10T16:04:43.667" v="4422" actId="6549"/>
          <ac:spMkLst>
            <pc:docMk/>
            <pc:sldMk cId="1147234208" sldId="370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6:05:22.838" v="4449" actId="20577"/>
          <ac:spMkLst>
            <pc:docMk/>
            <pc:sldMk cId="1147234208" sldId="370"/>
            <ac:spMk id="6" creationId="{A9FFCFD9-4D3A-4841-A150-1D405A643418}"/>
          </ac:spMkLst>
        </pc:spChg>
      </pc:sldChg>
      <pc:sldChg chg="modSp add mod">
        <pc:chgData name="Mr. Sukarna Barua" userId="da467f49-67ec-438f-9a23-4116bac79b82" providerId="ADAL" clId="{7CCB1020-1F21-4641-B37E-6C5C4D6FA5D2}" dt="2024-01-10T16:08:24.098" v="4525" actId="255"/>
        <pc:sldMkLst>
          <pc:docMk/>
          <pc:sldMk cId="912841283" sldId="371"/>
        </pc:sldMkLst>
        <pc:spChg chg="mod">
          <ac:chgData name="Mr. Sukarna Barua" userId="da467f49-67ec-438f-9a23-4116bac79b82" providerId="ADAL" clId="{7CCB1020-1F21-4641-B37E-6C5C4D6FA5D2}" dt="2024-01-10T16:08:24.098" v="4525" actId="255"/>
          <ac:spMkLst>
            <pc:docMk/>
            <pc:sldMk cId="912841283" sldId="371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6:05:37.682" v="4457" actId="20577"/>
          <ac:spMkLst>
            <pc:docMk/>
            <pc:sldMk cId="912841283" sldId="371"/>
            <ac:spMk id="6" creationId="{A9FFCFD9-4D3A-4841-A150-1D405A643418}"/>
          </ac:spMkLst>
        </pc:spChg>
      </pc:sldChg>
      <pc:sldChg chg="modSp add mod">
        <pc:chgData name="Mr. Sukarna Barua" userId="da467f49-67ec-438f-9a23-4116bac79b82" providerId="ADAL" clId="{7CCB1020-1F21-4641-B37E-6C5C4D6FA5D2}" dt="2024-01-10T16:14:00.591" v="4614" actId="255"/>
        <pc:sldMkLst>
          <pc:docMk/>
          <pc:sldMk cId="1774099390" sldId="372"/>
        </pc:sldMkLst>
        <pc:spChg chg="mod">
          <ac:chgData name="Mr. Sukarna Barua" userId="da467f49-67ec-438f-9a23-4116bac79b82" providerId="ADAL" clId="{7CCB1020-1F21-4641-B37E-6C5C4D6FA5D2}" dt="2024-01-10T16:14:00.591" v="4614" actId="255"/>
          <ac:spMkLst>
            <pc:docMk/>
            <pc:sldMk cId="1774099390" sldId="372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6:12:58.046" v="4542" actId="20577"/>
          <ac:spMkLst>
            <pc:docMk/>
            <pc:sldMk cId="1774099390" sldId="372"/>
            <ac:spMk id="6" creationId="{A9FFCFD9-4D3A-4841-A150-1D405A643418}"/>
          </ac:spMkLst>
        </pc:spChg>
      </pc:sldChg>
      <pc:sldChg chg="modSp add mod">
        <pc:chgData name="Mr. Sukarna Barua" userId="da467f49-67ec-438f-9a23-4116bac79b82" providerId="ADAL" clId="{7CCB1020-1F21-4641-B37E-6C5C4D6FA5D2}" dt="2024-01-10T16:43:17.466" v="4801" actId="20577"/>
        <pc:sldMkLst>
          <pc:docMk/>
          <pc:sldMk cId="1477549041" sldId="373"/>
        </pc:sldMkLst>
        <pc:spChg chg="mod">
          <ac:chgData name="Mr. Sukarna Barua" userId="da467f49-67ec-438f-9a23-4116bac79b82" providerId="ADAL" clId="{7CCB1020-1F21-4641-B37E-6C5C4D6FA5D2}" dt="2024-01-10T16:43:17.466" v="4801" actId="20577"/>
          <ac:spMkLst>
            <pc:docMk/>
            <pc:sldMk cId="1477549041" sldId="373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6:32:54.636" v="4622" actId="20577"/>
          <ac:spMkLst>
            <pc:docMk/>
            <pc:sldMk cId="1477549041" sldId="373"/>
            <ac:spMk id="6" creationId="{A9FFCFD9-4D3A-4841-A150-1D405A643418}"/>
          </ac:spMkLst>
        </pc:spChg>
      </pc:sldChg>
      <pc:sldChg chg="modSp add mod">
        <pc:chgData name="Mr. Sukarna Barua" userId="da467f49-67ec-438f-9a23-4116bac79b82" providerId="ADAL" clId="{7CCB1020-1F21-4641-B37E-6C5C4D6FA5D2}" dt="2024-01-10T16:56:27.837" v="4880" actId="20577"/>
        <pc:sldMkLst>
          <pc:docMk/>
          <pc:sldMk cId="2072069698" sldId="374"/>
        </pc:sldMkLst>
        <pc:spChg chg="mod">
          <ac:chgData name="Mr. Sukarna Barua" userId="da467f49-67ec-438f-9a23-4116bac79b82" providerId="ADAL" clId="{7CCB1020-1F21-4641-B37E-6C5C4D6FA5D2}" dt="2024-01-10T16:56:27.837" v="4880" actId="20577"/>
          <ac:spMkLst>
            <pc:docMk/>
            <pc:sldMk cId="2072069698" sldId="374"/>
            <ac:spMk id="4" creationId="{FA732A82-DD66-4AB2-AC08-EE0891139EDB}"/>
          </ac:spMkLst>
        </pc:spChg>
      </pc:sldChg>
      <pc:sldChg chg="modSp add mod">
        <pc:chgData name="Mr. Sukarna Barua" userId="da467f49-67ec-438f-9a23-4116bac79b82" providerId="ADAL" clId="{7CCB1020-1F21-4641-B37E-6C5C4D6FA5D2}" dt="2024-01-10T17:07:20.827" v="5649" actId="20577"/>
        <pc:sldMkLst>
          <pc:docMk/>
          <pc:sldMk cId="3114464880" sldId="375"/>
        </pc:sldMkLst>
        <pc:spChg chg="mod">
          <ac:chgData name="Mr. Sukarna Barua" userId="da467f49-67ec-438f-9a23-4116bac79b82" providerId="ADAL" clId="{7CCB1020-1F21-4641-B37E-6C5C4D6FA5D2}" dt="2024-01-10T17:07:20.827" v="5649" actId="20577"/>
          <ac:spMkLst>
            <pc:docMk/>
            <pc:sldMk cId="3114464880" sldId="375"/>
            <ac:spMk id="4" creationId="{FA732A82-DD66-4AB2-AC08-EE0891139EDB}"/>
          </ac:spMkLst>
        </pc:spChg>
      </pc:sldChg>
      <pc:sldChg chg="addSp delSp modSp add mod">
        <pc:chgData name="Mr. Sukarna Barua" userId="da467f49-67ec-438f-9a23-4116bac79b82" providerId="ADAL" clId="{7CCB1020-1F21-4641-B37E-6C5C4D6FA5D2}" dt="2024-01-10T17:17:22.574" v="5698" actId="1076"/>
        <pc:sldMkLst>
          <pc:docMk/>
          <pc:sldMk cId="2266683606" sldId="376"/>
        </pc:sldMkLst>
        <pc:spChg chg="del mod">
          <ac:chgData name="Mr. Sukarna Barua" userId="da467f49-67ec-438f-9a23-4116bac79b82" providerId="ADAL" clId="{7CCB1020-1F21-4641-B37E-6C5C4D6FA5D2}" dt="2024-01-10T17:07:41.940" v="5652" actId="22"/>
          <ac:spMkLst>
            <pc:docMk/>
            <pc:sldMk cId="2266683606" sldId="376"/>
            <ac:spMk id="4" creationId="{FA732A82-DD66-4AB2-AC08-EE0891139EDB}"/>
          </ac:spMkLst>
        </pc:spChg>
        <pc:spChg chg="mod">
          <ac:chgData name="Mr. Sukarna Barua" userId="da467f49-67ec-438f-9a23-4116bac79b82" providerId="ADAL" clId="{7CCB1020-1F21-4641-B37E-6C5C4D6FA5D2}" dt="2024-01-10T17:07:53.887" v="5695" actId="20577"/>
          <ac:spMkLst>
            <pc:docMk/>
            <pc:sldMk cId="2266683606" sldId="376"/>
            <ac:spMk id="6" creationId="{A9FFCFD9-4D3A-4841-A150-1D405A643418}"/>
          </ac:spMkLst>
        </pc:spChg>
        <pc:picChg chg="add mod ord">
          <ac:chgData name="Mr. Sukarna Barua" userId="da467f49-67ec-438f-9a23-4116bac79b82" providerId="ADAL" clId="{7CCB1020-1F21-4641-B37E-6C5C4D6FA5D2}" dt="2024-01-10T17:17:22.574" v="5698" actId="1076"/>
          <ac:picMkLst>
            <pc:docMk/>
            <pc:sldMk cId="2266683606" sldId="376"/>
            <ac:picMk id="3" creationId="{C2E3DB10-EC51-445E-956F-34F3611BC3F9}"/>
          </ac:picMkLst>
        </pc:picChg>
      </pc:sldChg>
    </pc:docChg>
  </pc:docChgLst>
  <pc:docChgLst>
    <pc:chgData name="Mr. Sukarna Barua" userId="da467f49-67ec-438f-9a23-4116bac79b82" providerId="ADAL" clId="{FDE193C2-6E2A-42D5-B2BD-C5AA2F15213F}"/>
    <pc:docChg chg="undo custSel addSld delSld modSld sldOrd">
      <pc:chgData name="Mr. Sukarna Barua" userId="da467f49-67ec-438f-9a23-4116bac79b82" providerId="ADAL" clId="{FDE193C2-6E2A-42D5-B2BD-C5AA2F15213F}" dt="2023-08-27T18:02:40.522" v="16204" actId="478"/>
      <pc:docMkLst>
        <pc:docMk/>
      </pc:docMkLst>
      <pc:sldChg chg="modSp del mod">
        <pc:chgData name="Mr. Sukarna Barua" userId="da467f49-67ec-438f-9a23-4116bac79b82" providerId="ADAL" clId="{FDE193C2-6E2A-42D5-B2BD-C5AA2F15213F}" dt="2023-08-06T10:47:26.102" v="8816" actId="47"/>
        <pc:sldMkLst>
          <pc:docMk/>
          <pc:sldMk cId="3722874404" sldId="256"/>
        </pc:sldMkLst>
        <pc:spChg chg="mod">
          <ac:chgData name="Mr. Sukarna Barua" userId="da467f49-67ec-438f-9a23-4116bac79b82" providerId="ADAL" clId="{FDE193C2-6E2A-42D5-B2BD-C5AA2F15213F}" dt="2023-08-02T07:21:01.914" v="2" actId="20577"/>
          <ac:spMkLst>
            <pc:docMk/>
            <pc:sldMk cId="3722874404" sldId="256"/>
            <ac:spMk id="2" creationId="{EF662ACC-F322-4BC5-A2B3-CB93B773D256}"/>
          </ac:spMkLst>
        </pc:spChg>
        <pc:spChg chg="mod">
          <ac:chgData name="Mr. Sukarna Barua" userId="da467f49-67ec-438f-9a23-4116bac79b82" providerId="ADAL" clId="{FDE193C2-6E2A-42D5-B2BD-C5AA2F15213F}" dt="2023-08-02T07:21:11.392" v="29" actId="20577"/>
          <ac:spMkLst>
            <pc:docMk/>
            <pc:sldMk cId="3722874404" sldId="256"/>
            <ac:spMk id="3" creationId="{977E3090-5C26-4918-9A13-D3050D1B23D3}"/>
          </ac:spMkLst>
        </pc:spChg>
      </pc:sldChg>
      <pc:sldChg chg="addSp delSp modSp mod ord">
        <pc:chgData name="Mr. Sukarna Barua" userId="da467f49-67ec-438f-9a23-4116bac79b82" providerId="ADAL" clId="{FDE193C2-6E2A-42D5-B2BD-C5AA2F15213F}" dt="2023-08-08T17:19:21.167" v="9005" actId="20577"/>
        <pc:sldMkLst>
          <pc:docMk/>
          <pc:sldMk cId="2966698801" sldId="257"/>
        </pc:sldMkLst>
        <pc:spChg chg="mod">
          <ac:chgData name="Mr. Sukarna Barua" userId="da467f49-67ec-438f-9a23-4116bac79b82" providerId="ADAL" clId="{FDE193C2-6E2A-42D5-B2BD-C5AA2F15213F}" dt="2023-08-02T07:28:22.369" v="508" actId="404"/>
          <ac:spMkLst>
            <pc:docMk/>
            <pc:sldMk cId="2966698801" sldId="257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17:19:21.167" v="9005" actId="20577"/>
          <ac:spMkLst>
            <pc:docMk/>
            <pc:sldMk cId="2966698801" sldId="257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FDE193C2-6E2A-42D5-B2BD-C5AA2F15213F}" dt="2023-08-02T07:27:49.207" v="495" actId="478"/>
          <ac:picMkLst>
            <pc:docMk/>
            <pc:sldMk cId="2966698801" sldId="257"/>
            <ac:picMk id="5" creationId="{6FCBE61C-85A4-4C16-A47A-A346849F09DA}"/>
          </ac:picMkLst>
        </pc:picChg>
        <pc:picChg chg="add mod">
          <ac:chgData name="Mr. Sukarna Barua" userId="da467f49-67ec-438f-9a23-4116bac79b82" providerId="ADAL" clId="{FDE193C2-6E2A-42D5-B2BD-C5AA2F15213F}" dt="2023-08-08T17:19:18.984" v="9004" actId="1076"/>
          <ac:picMkLst>
            <pc:docMk/>
            <pc:sldMk cId="2966698801" sldId="257"/>
            <ac:picMk id="5" creationId="{943641DF-EC5D-447F-BBF1-680AFB840376}"/>
          </ac:picMkLst>
        </pc:picChg>
        <pc:picChg chg="add del mod">
          <ac:chgData name="Mr. Sukarna Barua" userId="da467f49-67ec-438f-9a23-4116bac79b82" providerId="ADAL" clId="{FDE193C2-6E2A-42D5-B2BD-C5AA2F15213F}" dt="2023-08-08T17:18:40.704" v="8995" actId="21"/>
          <ac:picMkLst>
            <pc:docMk/>
            <pc:sldMk cId="2966698801" sldId="257"/>
            <ac:picMk id="7" creationId="{D1D895D5-2C28-4C0A-9C16-58B8995AB2FF}"/>
          </ac:picMkLst>
        </pc:picChg>
      </pc:sldChg>
      <pc:sldChg chg="delSp modSp add mod">
        <pc:chgData name="Mr. Sukarna Barua" userId="da467f49-67ec-438f-9a23-4116bac79b82" providerId="ADAL" clId="{FDE193C2-6E2A-42D5-B2BD-C5AA2F15213F}" dt="2023-08-19T17:24:46.717" v="16198" actId="20577"/>
        <pc:sldMkLst>
          <pc:docMk/>
          <pc:sldMk cId="403381632" sldId="258"/>
        </pc:sldMkLst>
        <pc:spChg chg="mod">
          <ac:chgData name="Mr. Sukarna Barua" userId="da467f49-67ec-438f-9a23-4116bac79b82" providerId="ADAL" clId="{FDE193C2-6E2A-42D5-B2BD-C5AA2F15213F}" dt="2023-08-02T07:26:19.968" v="248" actId="404"/>
          <ac:spMkLst>
            <pc:docMk/>
            <pc:sldMk cId="403381632" sldId="258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19T17:24:46.717" v="16198" actId="20577"/>
          <ac:spMkLst>
            <pc:docMk/>
            <pc:sldMk cId="403381632" sldId="258"/>
            <ac:spMk id="3" creationId="{DFB5BA8E-545B-492E-B2F6-248AEA7CD264}"/>
          </ac:spMkLst>
        </pc:spChg>
        <pc:picChg chg="del">
          <ac:chgData name="Mr. Sukarna Barua" userId="da467f49-67ec-438f-9a23-4116bac79b82" providerId="ADAL" clId="{FDE193C2-6E2A-42D5-B2BD-C5AA2F15213F}" dt="2023-08-02T07:25:24.805" v="217" actId="478"/>
          <ac:picMkLst>
            <pc:docMk/>
            <pc:sldMk cId="403381632" sldId="258"/>
            <ac:picMk id="5" creationId="{6FCBE61C-85A4-4C16-A47A-A346849F09DA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1629153957" sldId="258"/>
        </pc:sldMkLst>
      </pc:sldChg>
      <pc:sldChg chg="addSp delSp modSp add mod ord">
        <pc:chgData name="Mr. Sukarna Barua" userId="da467f49-67ec-438f-9a23-4116bac79b82" providerId="ADAL" clId="{FDE193C2-6E2A-42D5-B2BD-C5AA2F15213F}" dt="2023-08-08T21:59:56.856" v="16047" actId="20577"/>
        <pc:sldMkLst>
          <pc:docMk/>
          <pc:sldMk cId="2124770328" sldId="259"/>
        </pc:sldMkLst>
        <pc:spChg chg="mod">
          <ac:chgData name="Mr. Sukarna Barua" userId="da467f49-67ec-438f-9a23-4116bac79b82" providerId="ADAL" clId="{FDE193C2-6E2A-42D5-B2BD-C5AA2F15213F}" dt="2023-08-08T21:59:56.856" v="16047" actId="20577"/>
          <ac:spMkLst>
            <pc:docMk/>
            <pc:sldMk cId="2124770328" sldId="259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FDE193C2-6E2A-42D5-B2BD-C5AA2F15213F}" dt="2023-08-08T17:16:20.457" v="8941" actId="21"/>
          <ac:picMkLst>
            <pc:docMk/>
            <pc:sldMk cId="2124770328" sldId="259"/>
            <ac:picMk id="5" creationId="{6FCBE61C-85A4-4C16-A47A-A346849F09DA}"/>
          </ac:picMkLst>
        </pc:picChg>
        <pc:picChg chg="add mod">
          <ac:chgData name="Mr. Sukarna Barua" userId="da467f49-67ec-438f-9a23-4116bac79b82" providerId="ADAL" clId="{FDE193C2-6E2A-42D5-B2BD-C5AA2F15213F}" dt="2023-08-08T17:17:38.763" v="8977" actId="1076"/>
          <ac:picMkLst>
            <pc:docMk/>
            <pc:sldMk cId="2124770328" sldId="259"/>
            <ac:picMk id="6" creationId="{D7EC1E67-5C69-45E7-914C-EC67C566DCEC}"/>
          </ac:picMkLst>
        </pc:picChg>
        <pc:picChg chg="add mod">
          <ac:chgData name="Mr. Sukarna Barua" userId="da467f49-67ec-438f-9a23-4116bac79b82" providerId="ADAL" clId="{FDE193C2-6E2A-42D5-B2BD-C5AA2F15213F}" dt="2023-08-08T17:17:43.154" v="8980" actId="1076"/>
          <ac:picMkLst>
            <pc:docMk/>
            <pc:sldMk cId="2124770328" sldId="259"/>
            <ac:picMk id="8" creationId="{D10705B4-80DF-430C-B262-CF1B7BB2629A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3081645310" sldId="259"/>
        </pc:sldMkLst>
      </pc:sldChg>
      <pc:sldChg chg="addSp delSp modSp add del mod ord">
        <pc:chgData name="Mr. Sukarna Barua" userId="da467f49-67ec-438f-9a23-4116bac79b82" providerId="ADAL" clId="{FDE193C2-6E2A-42D5-B2BD-C5AA2F15213F}" dt="2023-08-08T22:02:57.360" v="16087" actId="14100"/>
        <pc:sldMkLst>
          <pc:docMk/>
          <pc:sldMk cId="237893389" sldId="260"/>
        </pc:sldMkLst>
        <pc:spChg chg="mod">
          <ac:chgData name="Mr. Sukarna Barua" userId="da467f49-67ec-438f-9a23-4116bac79b82" providerId="ADAL" clId="{FDE193C2-6E2A-42D5-B2BD-C5AA2F15213F}" dt="2023-08-02T07:35:34.599" v="886" actId="20577"/>
          <ac:spMkLst>
            <pc:docMk/>
            <pc:sldMk cId="237893389" sldId="260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17:28:33.469" v="9111" actId="6549"/>
          <ac:spMkLst>
            <pc:docMk/>
            <pc:sldMk cId="237893389" sldId="260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FDE193C2-6E2A-42D5-B2BD-C5AA2F15213F}" dt="2023-08-02T07:34:28.123" v="802" actId="478"/>
          <ac:picMkLst>
            <pc:docMk/>
            <pc:sldMk cId="237893389" sldId="260"/>
            <ac:picMk id="4" creationId="{1E10BCCA-DF8F-497A-9B76-F8276A447D91}"/>
          </ac:picMkLst>
        </pc:picChg>
        <pc:picChg chg="add del mod">
          <ac:chgData name="Mr. Sukarna Barua" userId="da467f49-67ec-438f-9a23-4116bac79b82" providerId="ADAL" clId="{FDE193C2-6E2A-42D5-B2BD-C5AA2F15213F}" dt="2023-08-08T17:28:14.797" v="9106" actId="21"/>
          <ac:picMkLst>
            <pc:docMk/>
            <pc:sldMk cId="237893389" sldId="260"/>
            <ac:picMk id="5" creationId="{D55DE268-1152-47E8-8756-3137F2BE4EB3}"/>
          </ac:picMkLst>
        </pc:picChg>
        <pc:picChg chg="add mod">
          <ac:chgData name="Mr. Sukarna Barua" userId="da467f49-67ec-438f-9a23-4116bac79b82" providerId="ADAL" clId="{FDE193C2-6E2A-42D5-B2BD-C5AA2F15213F}" dt="2023-08-08T22:02:57.360" v="16087" actId="14100"/>
          <ac:picMkLst>
            <pc:docMk/>
            <pc:sldMk cId="237893389" sldId="260"/>
            <ac:picMk id="6" creationId="{E5FB44CD-4DB6-450A-9EEA-0355139F9A54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1544759568" sldId="260"/>
        </pc:sldMkLst>
      </pc:sldChg>
      <pc:sldChg chg="addSp delSp modSp add mod">
        <pc:chgData name="Mr. Sukarna Barua" userId="da467f49-67ec-438f-9a23-4116bac79b82" providerId="ADAL" clId="{FDE193C2-6E2A-42D5-B2BD-C5AA2F15213F}" dt="2023-08-19T17:25:15.037" v="16200" actId="20577"/>
        <pc:sldMkLst>
          <pc:docMk/>
          <pc:sldMk cId="938474490" sldId="261"/>
        </pc:sldMkLst>
        <pc:spChg chg="mod">
          <ac:chgData name="Mr. Sukarna Barua" userId="da467f49-67ec-438f-9a23-4116bac79b82" providerId="ADAL" clId="{FDE193C2-6E2A-42D5-B2BD-C5AA2F15213F}" dt="2023-08-02T07:36:02.451" v="912" actId="20577"/>
          <ac:spMkLst>
            <pc:docMk/>
            <pc:sldMk cId="938474490" sldId="261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19T17:25:15.037" v="16200" actId="20577"/>
          <ac:spMkLst>
            <pc:docMk/>
            <pc:sldMk cId="938474490" sldId="261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FDE193C2-6E2A-42D5-B2BD-C5AA2F15213F}" dt="2023-08-08T17:21:11.642" v="9025" actId="478"/>
          <ac:picMkLst>
            <pc:docMk/>
            <pc:sldMk cId="938474490" sldId="261"/>
            <ac:picMk id="5" creationId="{D55DE268-1152-47E8-8756-3137F2BE4EB3}"/>
          </ac:picMkLst>
        </pc:picChg>
        <pc:picChg chg="add mod">
          <ac:chgData name="Mr. Sukarna Barua" userId="da467f49-67ec-438f-9a23-4116bac79b82" providerId="ADAL" clId="{FDE193C2-6E2A-42D5-B2BD-C5AA2F15213F}" dt="2023-08-08T22:02:08.484" v="16083" actId="1076"/>
          <ac:picMkLst>
            <pc:docMk/>
            <pc:sldMk cId="938474490" sldId="261"/>
            <ac:picMk id="6" creationId="{CDD6B689-D8FC-4895-ACDF-E50A056B8484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2654839702" sldId="261"/>
        </pc:sldMkLst>
      </pc:sldChg>
      <pc:sldChg chg="addSp delSp modSp add mod ord">
        <pc:chgData name="Mr. Sukarna Barua" userId="da467f49-67ec-438f-9a23-4116bac79b82" providerId="ADAL" clId="{FDE193C2-6E2A-42D5-B2BD-C5AA2F15213F}" dt="2023-08-08T17:31:57.891" v="9158" actId="114"/>
        <pc:sldMkLst>
          <pc:docMk/>
          <pc:sldMk cId="302791814" sldId="262"/>
        </pc:sldMkLst>
        <pc:spChg chg="mod">
          <ac:chgData name="Mr. Sukarna Barua" userId="da467f49-67ec-438f-9a23-4116bac79b82" providerId="ADAL" clId="{FDE193C2-6E2A-42D5-B2BD-C5AA2F15213F}" dt="2023-08-08T17:31:57.891" v="9158" actId="114"/>
          <ac:spMkLst>
            <pc:docMk/>
            <pc:sldMk cId="302791814" sldId="262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17:31:06.523" v="9153" actId="1076"/>
          <ac:picMkLst>
            <pc:docMk/>
            <pc:sldMk cId="302791814" sldId="262"/>
            <ac:picMk id="5" creationId="{38EC5981-3D10-4D36-ABE9-0287BB903C66}"/>
          </ac:picMkLst>
        </pc:picChg>
        <pc:picChg chg="del">
          <ac:chgData name="Mr. Sukarna Barua" userId="da467f49-67ec-438f-9a23-4116bac79b82" providerId="ADAL" clId="{FDE193C2-6E2A-42D5-B2BD-C5AA2F15213F}" dt="2023-08-02T07:42:36.694" v="1236" actId="478"/>
          <ac:picMkLst>
            <pc:docMk/>
            <pc:sldMk cId="302791814" sldId="262"/>
            <ac:picMk id="5" creationId="{D55DE268-1152-47E8-8756-3137F2BE4EB3}"/>
          </ac:picMkLst>
        </pc:picChg>
        <pc:picChg chg="add del mod">
          <ac:chgData name="Mr. Sukarna Barua" userId="da467f49-67ec-438f-9a23-4116bac79b82" providerId="ADAL" clId="{FDE193C2-6E2A-42D5-B2BD-C5AA2F15213F}" dt="2023-08-08T17:30:54.648" v="9149" actId="21"/>
          <ac:picMkLst>
            <pc:docMk/>
            <pc:sldMk cId="302791814" sldId="262"/>
            <ac:picMk id="6" creationId="{36D332DA-D7B7-4163-8AAE-CA6127348619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661208985" sldId="262"/>
        </pc:sldMkLst>
      </pc:sldChg>
      <pc:sldChg chg="add del">
        <pc:chgData name="Mr. Sukarna Barua" userId="da467f49-67ec-438f-9a23-4116bac79b82" providerId="ADAL" clId="{FDE193C2-6E2A-42D5-B2BD-C5AA2F15213F}" dt="2023-08-02T16:35:44.671" v="3888" actId="47"/>
        <pc:sldMkLst>
          <pc:docMk/>
          <pc:sldMk cId="1053414781" sldId="263"/>
        </pc:sldMkLst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3962708807" sldId="263"/>
        </pc:sldMkLst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2152425627" sldId="264"/>
        </pc:sldMkLst>
      </pc:sldChg>
      <pc:sldChg chg="delSp modSp add mod">
        <pc:chgData name="Mr. Sukarna Barua" userId="da467f49-67ec-438f-9a23-4116bac79b82" providerId="ADAL" clId="{FDE193C2-6E2A-42D5-B2BD-C5AA2F15213F}" dt="2023-08-08T17:16:10.301" v="8939" actId="113"/>
        <pc:sldMkLst>
          <pc:docMk/>
          <pc:sldMk cId="2933889122" sldId="264"/>
        </pc:sldMkLst>
        <pc:spChg chg="mod">
          <ac:chgData name="Mr. Sukarna Barua" userId="da467f49-67ec-438f-9a23-4116bac79b82" providerId="ADAL" clId="{FDE193C2-6E2A-42D5-B2BD-C5AA2F15213F}" dt="2023-08-08T17:16:10.301" v="8939" actId="113"/>
          <ac:spMkLst>
            <pc:docMk/>
            <pc:sldMk cId="2933889122" sldId="264"/>
            <ac:spMk id="3" creationId="{DFB5BA8E-545B-492E-B2F6-248AEA7CD264}"/>
          </ac:spMkLst>
        </pc:spChg>
        <pc:picChg chg="del">
          <ac:chgData name="Mr. Sukarna Barua" userId="da467f49-67ec-438f-9a23-4116bac79b82" providerId="ADAL" clId="{FDE193C2-6E2A-42D5-B2BD-C5AA2F15213F}" dt="2023-08-02T07:45:33.123" v="1345" actId="478"/>
          <ac:picMkLst>
            <pc:docMk/>
            <pc:sldMk cId="2933889122" sldId="264"/>
            <ac:picMk id="7" creationId="{D1D895D5-2C28-4C0A-9C16-58B8995AB2FF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08T17:18:09.833" v="8991" actId="20577"/>
        <pc:sldMkLst>
          <pc:docMk/>
          <pc:sldMk cId="878106762" sldId="265"/>
        </pc:sldMkLst>
        <pc:spChg chg="del mod">
          <ac:chgData name="Mr. Sukarna Barua" userId="da467f49-67ec-438f-9a23-4116bac79b82" providerId="ADAL" clId="{FDE193C2-6E2A-42D5-B2BD-C5AA2F15213F}" dt="2023-08-02T07:46:41.389" v="1377"/>
          <ac:spMkLst>
            <pc:docMk/>
            <pc:sldMk cId="878106762" sldId="265"/>
            <ac:spMk id="3" creationId="{DFB5BA8E-545B-492E-B2F6-248AEA7CD264}"/>
          </ac:spMkLst>
        </pc:spChg>
        <pc:spChg chg="add mod">
          <ac:chgData name="Mr. Sukarna Barua" userId="da467f49-67ec-438f-9a23-4116bac79b82" providerId="ADAL" clId="{FDE193C2-6E2A-42D5-B2BD-C5AA2F15213F}" dt="2023-08-08T17:18:09.833" v="8991" actId="20577"/>
          <ac:spMkLst>
            <pc:docMk/>
            <pc:sldMk cId="878106762" sldId="265"/>
            <ac:spMk id="5" creationId="{DA6D2DEC-636C-4264-9978-E05942BBEFA1}"/>
          </ac:spMkLst>
        </pc:spChg>
        <pc:picChg chg="add del mod">
          <ac:chgData name="Mr. Sukarna Barua" userId="da467f49-67ec-438f-9a23-4116bac79b82" providerId="ADAL" clId="{FDE193C2-6E2A-42D5-B2BD-C5AA2F15213F}" dt="2023-08-08T17:11:55.296" v="8820" actId="21"/>
          <ac:picMkLst>
            <pc:docMk/>
            <pc:sldMk cId="878106762" sldId="265"/>
            <ac:picMk id="4" creationId="{BE3C0755-60DD-44D6-8F50-2E56316A8E7A}"/>
          </ac:picMkLst>
        </pc:picChg>
        <pc:picChg chg="add mod">
          <ac:chgData name="Mr. Sukarna Barua" userId="da467f49-67ec-438f-9a23-4116bac79b82" providerId="ADAL" clId="{FDE193C2-6E2A-42D5-B2BD-C5AA2F15213F}" dt="2023-08-08T17:13:05.210" v="8870" actId="1076"/>
          <ac:picMkLst>
            <pc:docMk/>
            <pc:sldMk cId="878106762" sldId="265"/>
            <ac:picMk id="7" creationId="{9C53F616-B479-45A0-B4FE-9F457D45AF52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1956832522" sldId="265"/>
        </pc:sldMkLst>
      </pc:sldChg>
      <pc:sldChg chg="addSp delSp modSp add del mod">
        <pc:chgData name="Mr. Sukarna Barua" userId="da467f49-67ec-438f-9a23-4116bac79b82" providerId="ADAL" clId="{FDE193C2-6E2A-42D5-B2BD-C5AA2F15213F}" dt="2023-08-08T17:33:53.841" v="9191" actId="47"/>
        <pc:sldMkLst>
          <pc:docMk/>
          <pc:sldMk cId="986261332" sldId="266"/>
        </pc:sldMkLst>
        <pc:spChg chg="mod">
          <ac:chgData name="Mr. Sukarna Barua" userId="da467f49-67ec-438f-9a23-4116bac79b82" providerId="ADAL" clId="{FDE193C2-6E2A-42D5-B2BD-C5AA2F15213F}" dt="2023-08-08T17:29:01.141" v="9112" actId="20577"/>
          <ac:spMkLst>
            <pc:docMk/>
            <pc:sldMk cId="986261332" sldId="266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17:29:12.484" v="9117" actId="1076"/>
          <ac:picMkLst>
            <pc:docMk/>
            <pc:sldMk cId="986261332" sldId="266"/>
            <ac:picMk id="5" creationId="{387C144C-67CB-4D83-AFCD-4DBE50C94C08}"/>
          </ac:picMkLst>
        </pc:picChg>
        <pc:picChg chg="del">
          <ac:chgData name="Mr. Sukarna Barua" userId="da467f49-67ec-438f-9a23-4116bac79b82" providerId="ADAL" clId="{FDE193C2-6E2A-42D5-B2BD-C5AA2F15213F}" dt="2023-08-08T17:29:02.922" v="9113" actId="21"/>
          <ac:picMkLst>
            <pc:docMk/>
            <pc:sldMk cId="986261332" sldId="266"/>
            <ac:picMk id="6" creationId="{36D332DA-D7B7-4163-8AAE-CA6127348619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1527508320" sldId="266"/>
        </pc:sldMkLst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2960565594" sldId="267"/>
        </pc:sldMkLst>
      </pc:sldChg>
      <pc:sldChg chg="addSp delSp modSp add mod">
        <pc:chgData name="Mr. Sukarna Barua" userId="da467f49-67ec-438f-9a23-4116bac79b82" providerId="ADAL" clId="{FDE193C2-6E2A-42D5-B2BD-C5AA2F15213F}" dt="2023-08-27T18:02:40.522" v="16204" actId="478"/>
        <pc:sldMkLst>
          <pc:docMk/>
          <pc:sldMk cId="4051530194" sldId="267"/>
        </pc:sldMkLst>
        <pc:spChg chg="mod">
          <ac:chgData name="Mr. Sukarna Barua" userId="da467f49-67ec-438f-9a23-4116bac79b82" providerId="ADAL" clId="{FDE193C2-6E2A-42D5-B2BD-C5AA2F15213F}" dt="2023-08-08T17:23:07.396" v="9037" actId="403"/>
          <ac:spMkLst>
            <pc:docMk/>
            <pc:sldMk cId="4051530194" sldId="267"/>
            <ac:spMk id="2" creationId="{72F24F56-DC2C-4EC7-ACB7-1B701BFC8737}"/>
          </ac:spMkLst>
        </pc:spChg>
        <pc:spChg chg="del">
          <ac:chgData name="Mr. Sukarna Barua" userId="da467f49-67ec-438f-9a23-4116bac79b82" providerId="ADAL" clId="{FDE193C2-6E2A-42D5-B2BD-C5AA2F15213F}" dt="2023-08-27T18:02:40.522" v="16204" actId="478"/>
          <ac:spMkLst>
            <pc:docMk/>
            <pc:sldMk cId="4051530194" sldId="267"/>
            <ac:spMk id="3" creationId="{20FA9534-87AD-4B21-ADDE-216E74A24876}"/>
          </ac:spMkLst>
        </pc:spChg>
        <pc:spChg chg="add del mod">
          <ac:chgData name="Mr. Sukarna Barua" userId="da467f49-67ec-438f-9a23-4116bac79b82" providerId="ADAL" clId="{FDE193C2-6E2A-42D5-B2BD-C5AA2F15213F}" dt="2023-08-08T17:13:49.419" v="8877" actId="478"/>
          <ac:spMkLst>
            <pc:docMk/>
            <pc:sldMk cId="4051530194" sldId="267"/>
            <ac:spMk id="5" creationId="{66CBEE9A-9270-4C81-8F31-FA43FD636A4F}"/>
          </ac:spMkLst>
        </pc:spChg>
        <pc:spChg chg="add del">
          <ac:chgData name="Mr. Sukarna Barua" userId="da467f49-67ec-438f-9a23-4116bac79b82" providerId="ADAL" clId="{FDE193C2-6E2A-42D5-B2BD-C5AA2F15213F}" dt="2023-08-02T07:48:46.780" v="1391" actId="478"/>
          <ac:spMkLst>
            <pc:docMk/>
            <pc:sldMk cId="4051530194" sldId="267"/>
            <ac:spMk id="5" creationId="{C99B8480-1653-4849-91E6-C6776CAFD53B}"/>
          </ac:spMkLst>
        </pc:spChg>
        <pc:spChg chg="add mod">
          <ac:chgData name="Mr. Sukarna Barua" userId="da467f49-67ec-438f-9a23-4116bac79b82" providerId="ADAL" clId="{FDE193C2-6E2A-42D5-B2BD-C5AA2F15213F}" dt="2023-08-08T17:17:58.263" v="8982" actId="948"/>
          <ac:spMkLst>
            <pc:docMk/>
            <pc:sldMk cId="4051530194" sldId="267"/>
            <ac:spMk id="6" creationId="{8054F576-191D-43A7-B022-DD19DF2DC4B1}"/>
          </ac:spMkLst>
        </pc:spChg>
        <pc:picChg chg="del mod">
          <ac:chgData name="Mr. Sukarna Barua" userId="da467f49-67ec-438f-9a23-4116bac79b82" providerId="ADAL" clId="{FDE193C2-6E2A-42D5-B2BD-C5AA2F15213F}" dt="2023-08-08T17:13:27.951" v="8873" actId="21"/>
          <ac:picMkLst>
            <pc:docMk/>
            <pc:sldMk cId="4051530194" sldId="267"/>
            <ac:picMk id="4" creationId="{BE3C0755-60DD-44D6-8F50-2E56316A8E7A}"/>
          </ac:picMkLst>
        </pc:picChg>
        <pc:picChg chg="add mod">
          <ac:chgData name="Mr. Sukarna Barua" userId="da467f49-67ec-438f-9a23-4116bac79b82" providerId="ADAL" clId="{FDE193C2-6E2A-42D5-B2BD-C5AA2F15213F}" dt="2023-08-08T17:18:01.263" v="8983" actId="1076"/>
          <ac:picMkLst>
            <pc:docMk/>
            <pc:sldMk cId="4051530194" sldId="267"/>
            <ac:picMk id="8" creationId="{02D89453-6807-403A-97AA-B2AE7C5322F8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08T22:00:21.575" v="16054" actId="20577"/>
        <pc:sldMkLst>
          <pc:docMk/>
          <pc:sldMk cId="758101028" sldId="268"/>
        </pc:sldMkLst>
        <pc:spChg chg="mod">
          <ac:chgData name="Mr. Sukarna Barua" userId="da467f49-67ec-438f-9a23-4116bac79b82" providerId="ADAL" clId="{FDE193C2-6E2A-42D5-B2BD-C5AA2F15213F}" dt="2023-08-08T22:00:21.575" v="16054" actId="20577"/>
          <ac:spMkLst>
            <pc:docMk/>
            <pc:sldMk cId="758101028" sldId="268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17:19:05.360" v="9003" actId="1076"/>
          <ac:picMkLst>
            <pc:docMk/>
            <pc:sldMk cId="758101028" sldId="268"/>
            <ac:picMk id="5" creationId="{20265723-BB92-4533-866D-B64547E338F8}"/>
          </ac:picMkLst>
        </pc:picChg>
        <pc:picChg chg="del mod">
          <ac:chgData name="Mr. Sukarna Barua" userId="da467f49-67ec-438f-9a23-4116bac79b82" providerId="ADAL" clId="{FDE193C2-6E2A-42D5-B2BD-C5AA2F15213F}" dt="2023-08-08T17:18:56.876" v="9001" actId="478"/>
          <ac:picMkLst>
            <pc:docMk/>
            <pc:sldMk cId="758101028" sldId="268"/>
            <ac:picMk id="7" creationId="{D1D895D5-2C28-4C0A-9C16-58B8995AB2FF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1360667460" sldId="268"/>
        </pc:sldMkLst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3334272091" sldId="269"/>
        </pc:sldMkLst>
      </pc:sldChg>
      <pc:sldChg chg="addSp delSp modSp add mod">
        <pc:chgData name="Mr. Sukarna Barua" userId="da467f49-67ec-438f-9a23-4116bac79b82" providerId="ADAL" clId="{FDE193C2-6E2A-42D5-B2BD-C5AA2F15213F}" dt="2023-08-08T22:00:52.134" v="16072" actId="20577"/>
        <pc:sldMkLst>
          <pc:docMk/>
          <pc:sldMk cId="3760989795" sldId="269"/>
        </pc:sldMkLst>
        <pc:spChg chg="mod">
          <ac:chgData name="Mr. Sukarna Barua" userId="da467f49-67ec-438f-9a23-4116bac79b82" providerId="ADAL" clId="{FDE193C2-6E2A-42D5-B2BD-C5AA2F15213F}" dt="2023-08-02T16:45:34.946" v="4443" actId="20577"/>
          <ac:spMkLst>
            <pc:docMk/>
            <pc:sldMk cId="3760989795" sldId="269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2:00:52.134" v="16072" actId="20577"/>
          <ac:spMkLst>
            <pc:docMk/>
            <pc:sldMk cId="3760989795" sldId="269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17:19:38.783" v="9010" actId="1076"/>
          <ac:picMkLst>
            <pc:docMk/>
            <pc:sldMk cId="3760989795" sldId="269"/>
            <ac:picMk id="5" creationId="{86628822-BBEE-41E0-96E1-240400681311}"/>
          </ac:picMkLst>
        </pc:picChg>
        <pc:picChg chg="del mod">
          <ac:chgData name="Mr. Sukarna Barua" userId="da467f49-67ec-438f-9a23-4116bac79b82" providerId="ADAL" clId="{FDE193C2-6E2A-42D5-B2BD-C5AA2F15213F}" dt="2023-08-08T17:19:31.386" v="9006" actId="478"/>
          <ac:picMkLst>
            <pc:docMk/>
            <pc:sldMk cId="3760989795" sldId="269"/>
            <ac:picMk id="7" creationId="{D1D895D5-2C28-4C0A-9C16-58B8995AB2FF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907062731" sldId="270"/>
        </pc:sldMkLst>
      </pc:sldChg>
      <pc:sldChg chg="modSp add del mod">
        <pc:chgData name="Mr. Sukarna Barua" userId="da467f49-67ec-438f-9a23-4116bac79b82" providerId="ADAL" clId="{FDE193C2-6E2A-42D5-B2BD-C5AA2F15213F}" dt="2023-08-02T08:05:14.674" v="2614" actId="47"/>
        <pc:sldMkLst>
          <pc:docMk/>
          <pc:sldMk cId="3200947827" sldId="270"/>
        </pc:sldMkLst>
        <pc:spChg chg="mod">
          <ac:chgData name="Mr. Sukarna Barua" userId="da467f49-67ec-438f-9a23-4116bac79b82" providerId="ADAL" clId="{FDE193C2-6E2A-42D5-B2BD-C5AA2F15213F}" dt="2023-08-02T08:04:59.455" v="2612" actId="20577"/>
          <ac:spMkLst>
            <pc:docMk/>
            <pc:sldMk cId="3200947827" sldId="270"/>
            <ac:spMk id="3" creationId="{DFB5BA8E-545B-492E-B2F6-248AEA7CD264}"/>
          </ac:spMkLst>
        </pc:spChg>
        <pc:picChg chg="mod">
          <ac:chgData name="Mr. Sukarna Barua" userId="da467f49-67ec-438f-9a23-4116bac79b82" providerId="ADAL" clId="{FDE193C2-6E2A-42D5-B2BD-C5AA2F15213F}" dt="2023-08-02T08:05:03.971" v="2613" actId="1076"/>
          <ac:picMkLst>
            <pc:docMk/>
            <pc:sldMk cId="3200947827" sldId="270"/>
            <ac:picMk id="7" creationId="{D1D895D5-2C28-4C0A-9C16-58B8995AB2FF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08T22:03:14.860" v="16089" actId="1076"/>
        <pc:sldMkLst>
          <pc:docMk/>
          <pc:sldMk cId="3675289088" sldId="270"/>
        </pc:sldMkLst>
        <pc:spChg chg="mod">
          <ac:chgData name="Mr. Sukarna Barua" userId="da467f49-67ec-438f-9a23-4116bac79b82" providerId="ADAL" clId="{FDE193C2-6E2A-42D5-B2BD-C5AA2F15213F}" dt="2023-08-08T22:03:03.437" v="16088" actId="255"/>
          <ac:spMkLst>
            <pc:docMk/>
            <pc:sldMk cId="3675289088" sldId="270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22:03:14.860" v="16089" actId="1076"/>
          <ac:picMkLst>
            <pc:docMk/>
            <pc:sldMk cId="3675289088" sldId="270"/>
            <ac:picMk id="5" creationId="{1AD75B47-D749-43CA-AC1C-895B2F821653}"/>
          </ac:picMkLst>
        </pc:picChg>
        <pc:picChg chg="del mod">
          <ac:chgData name="Mr. Sukarna Barua" userId="da467f49-67ec-438f-9a23-4116bac79b82" providerId="ADAL" clId="{FDE193C2-6E2A-42D5-B2BD-C5AA2F15213F}" dt="2023-08-02T08:05:59.627" v="2619" actId="478"/>
          <ac:picMkLst>
            <pc:docMk/>
            <pc:sldMk cId="3675289088" sldId="270"/>
            <ac:picMk id="5" creationId="{D55DE268-1152-47E8-8756-3137F2BE4EB3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978782150" sldId="271"/>
        </pc:sldMkLst>
      </pc:sldChg>
      <pc:sldChg chg="addSp delSp modSp add mod">
        <pc:chgData name="Mr. Sukarna Barua" userId="da467f49-67ec-438f-9a23-4116bac79b82" providerId="ADAL" clId="{FDE193C2-6E2A-42D5-B2BD-C5AA2F15213F}" dt="2023-08-08T17:34:09.319" v="9195" actId="6549"/>
        <pc:sldMkLst>
          <pc:docMk/>
          <pc:sldMk cId="2484916062" sldId="271"/>
        </pc:sldMkLst>
        <pc:spChg chg="mod">
          <ac:chgData name="Mr. Sukarna Barua" userId="da467f49-67ec-438f-9a23-4116bac79b82" providerId="ADAL" clId="{FDE193C2-6E2A-42D5-B2BD-C5AA2F15213F}" dt="2023-08-02T08:23:05.973" v="3744" actId="404"/>
          <ac:spMkLst>
            <pc:docMk/>
            <pc:sldMk cId="2484916062" sldId="271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17:34:09.319" v="9195" actId="6549"/>
          <ac:spMkLst>
            <pc:docMk/>
            <pc:sldMk cId="2484916062" sldId="271"/>
            <ac:spMk id="3" creationId="{DFB5BA8E-545B-492E-B2F6-248AEA7CD264}"/>
          </ac:spMkLst>
        </pc:spChg>
        <pc:picChg chg="add del mod">
          <ac:chgData name="Mr. Sukarna Barua" userId="da467f49-67ec-438f-9a23-4116bac79b82" providerId="ADAL" clId="{FDE193C2-6E2A-42D5-B2BD-C5AA2F15213F}" dt="2023-08-08T17:24:17.052" v="9048" actId="478"/>
          <ac:picMkLst>
            <pc:docMk/>
            <pc:sldMk cId="2484916062" sldId="271"/>
            <ac:picMk id="4" creationId="{023AF837-BC23-43CC-8DDB-E1655BA9B955}"/>
          </ac:picMkLst>
        </pc:picChg>
        <pc:picChg chg="add mod">
          <ac:chgData name="Mr. Sukarna Barua" userId="da467f49-67ec-438f-9a23-4116bac79b82" providerId="ADAL" clId="{FDE193C2-6E2A-42D5-B2BD-C5AA2F15213F}" dt="2023-08-08T17:24:29.064" v="9060" actId="1076"/>
          <ac:picMkLst>
            <pc:docMk/>
            <pc:sldMk cId="2484916062" sldId="271"/>
            <ac:picMk id="5" creationId="{DD3DF1EB-821E-4D70-9665-D20A70C7BDB9}"/>
          </ac:picMkLst>
        </pc:picChg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2018159526" sldId="272"/>
        </pc:sldMkLst>
      </pc:sldChg>
      <pc:sldChg chg="addSp delSp modSp add mod">
        <pc:chgData name="Mr. Sukarna Barua" userId="da467f49-67ec-438f-9a23-4116bac79b82" providerId="ADAL" clId="{FDE193C2-6E2A-42D5-B2BD-C5AA2F15213F}" dt="2023-08-08T17:26:00.150" v="9087" actId="403"/>
        <pc:sldMkLst>
          <pc:docMk/>
          <pc:sldMk cId="2113770628" sldId="272"/>
        </pc:sldMkLst>
        <pc:spChg chg="mod">
          <ac:chgData name="Mr. Sukarna Barua" userId="da467f49-67ec-438f-9a23-4116bac79b82" providerId="ADAL" clId="{FDE193C2-6E2A-42D5-B2BD-C5AA2F15213F}" dt="2023-08-02T08:23:12.067" v="3748" actId="403"/>
          <ac:spMkLst>
            <pc:docMk/>
            <pc:sldMk cId="2113770628" sldId="272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17:26:00.150" v="9087" actId="403"/>
          <ac:spMkLst>
            <pc:docMk/>
            <pc:sldMk cId="2113770628" sldId="272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FDE193C2-6E2A-42D5-B2BD-C5AA2F15213F}" dt="2023-08-08T17:23:37.708" v="9041" actId="478"/>
          <ac:picMkLst>
            <pc:docMk/>
            <pc:sldMk cId="2113770628" sldId="272"/>
            <ac:picMk id="4" creationId="{023AF837-BC23-43CC-8DDB-E1655BA9B955}"/>
          </ac:picMkLst>
        </pc:picChg>
        <pc:picChg chg="add mod">
          <ac:chgData name="Mr. Sukarna Barua" userId="da467f49-67ec-438f-9a23-4116bac79b82" providerId="ADAL" clId="{FDE193C2-6E2A-42D5-B2BD-C5AA2F15213F}" dt="2023-08-08T17:24:12.990" v="9047" actId="1076"/>
          <ac:picMkLst>
            <pc:docMk/>
            <pc:sldMk cId="2113770628" sldId="272"/>
            <ac:picMk id="5" creationId="{5318318D-0547-479C-8D3B-FE76B7B76C30}"/>
          </ac:picMkLst>
        </pc:picChg>
      </pc:sldChg>
      <pc:sldChg chg="add del">
        <pc:chgData name="Mr. Sukarna Barua" userId="da467f49-67ec-438f-9a23-4116bac79b82" providerId="ADAL" clId="{FDE193C2-6E2A-42D5-B2BD-C5AA2F15213F}" dt="2023-08-02T16:52:57.557" v="4633" actId="47"/>
        <pc:sldMkLst>
          <pc:docMk/>
          <pc:sldMk cId="454438788" sldId="273"/>
        </pc:sldMkLst>
      </pc:sldChg>
      <pc:sldChg chg="del">
        <pc:chgData name="Mr. Sukarna Barua" userId="da467f49-67ec-438f-9a23-4116bac79b82" providerId="ADAL" clId="{FDE193C2-6E2A-42D5-B2BD-C5AA2F15213F}" dt="2023-08-02T07:20:54.505" v="0" actId="47"/>
        <pc:sldMkLst>
          <pc:docMk/>
          <pc:sldMk cId="2646046334" sldId="273"/>
        </pc:sldMkLst>
      </pc:sldChg>
      <pc:sldChg chg="addSp delSp modSp add del mod">
        <pc:chgData name="Mr. Sukarna Barua" userId="da467f49-67ec-438f-9a23-4116bac79b82" providerId="ADAL" clId="{FDE193C2-6E2A-42D5-B2BD-C5AA2F15213F}" dt="2023-08-19T17:17:45.126" v="16148" actId="2696"/>
        <pc:sldMkLst>
          <pc:docMk/>
          <pc:sldMk cId="2916580331" sldId="274"/>
        </pc:sldMkLst>
        <pc:spChg chg="mod">
          <ac:chgData name="Mr. Sukarna Barua" userId="da467f49-67ec-438f-9a23-4116bac79b82" providerId="ADAL" clId="{FDE193C2-6E2A-42D5-B2BD-C5AA2F15213F}" dt="2023-08-02T08:35:07.520" v="3765" actId="20577"/>
          <ac:spMkLst>
            <pc:docMk/>
            <pc:sldMk cId="2916580331" sldId="274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2T08:35:15.692" v="3768" actId="27636"/>
          <ac:spMkLst>
            <pc:docMk/>
            <pc:sldMk cId="2916580331" sldId="274"/>
            <ac:spMk id="3" creationId="{DFB5BA8E-545B-492E-B2F6-248AEA7CD264}"/>
          </ac:spMkLst>
        </pc:spChg>
        <pc:spChg chg="add mod">
          <ac:chgData name="Mr. Sukarna Barua" userId="da467f49-67ec-438f-9a23-4116bac79b82" providerId="ADAL" clId="{FDE193C2-6E2A-42D5-B2BD-C5AA2F15213F}" dt="2023-08-08T18:00:15.426" v="10561" actId="113"/>
          <ac:spMkLst>
            <pc:docMk/>
            <pc:sldMk cId="2916580331" sldId="274"/>
            <ac:spMk id="4" creationId="{7258ECF3-6F64-4C41-8077-5587928FB0FA}"/>
          </ac:spMkLst>
        </pc:spChg>
        <pc:picChg chg="del">
          <ac:chgData name="Mr. Sukarna Barua" userId="da467f49-67ec-438f-9a23-4116bac79b82" providerId="ADAL" clId="{FDE193C2-6E2A-42D5-B2BD-C5AA2F15213F}" dt="2023-08-02T08:35:12.161" v="3766" actId="478"/>
          <ac:picMkLst>
            <pc:docMk/>
            <pc:sldMk cId="2916580331" sldId="274"/>
            <ac:picMk id="4" creationId="{023AF837-BC23-43CC-8DDB-E1655BA9B955}"/>
          </ac:picMkLst>
        </pc:picChg>
        <pc:picChg chg="add del mod">
          <ac:chgData name="Mr. Sukarna Barua" userId="da467f49-67ec-438f-9a23-4116bac79b82" providerId="ADAL" clId="{FDE193C2-6E2A-42D5-B2BD-C5AA2F15213F}" dt="2023-08-08T17:24:34.283" v="9061" actId="478"/>
          <ac:picMkLst>
            <pc:docMk/>
            <pc:sldMk cId="2916580331" sldId="274"/>
            <ac:picMk id="5" creationId="{43BD7FB1-1425-4BA5-8EE3-78CCF0B07604}"/>
          </ac:picMkLst>
        </pc:picChg>
        <pc:picChg chg="add del mod">
          <ac:chgData name="Mr. Sukarna Barua" userId="da467f49-67ec-438f-9a23-4116bac79b82" providerId="ADAL" clId="{FDE193C2-6E2A-42D5-B2BD-C5AA2F15213F}" dt="2023-08-08T17:39:51.060" v="9411" actId="478"/>
          <ac:picMkLst>
            <pc:docMk/>
            <pc:sldMk cId="2916580331" sldId="274"/>
            <ac:picMk id="6" creationId="{C0EB73D6-BD36-43D0-A9D8-583C4088A09D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08T17:21:31.236" v="9028" actId="47"/>
        <pc:sldMkLst>
          <pc:docMk/>
          <pc:sldMk cId="3106821716" sldId="275"/>
        </pc:sldMkLst>
        <pc:spChg chg="mod">
          <ac:chgData name="Mr. Sukarna Barua" userId="da467f49-67ec-438f-9a23-4116bac79b82" providerId="ADAL" clId="{FDE193C2-6E2A-42D5-B2BD-C5AA2F15213F}" dt="2023-08-02T16:37:09.167" v="3955" actId="20577"/>
          <ac:spMkLst>
            <pc:docMk/>
            <pc:sldMk cId="3106821716" sldId="275"/>
            <ac:spMk id="3" creationId="{DFB5BA8E-545B-492E-B2F6-248AEA7CD264}"/>
          </ac:spMkLst>
        </pc:spChg>
        <pc:picChg chg="del">
          <ac:chgData name="Mr. Sukarna Barua" userId="da467f49-67ec-438f-9a23-4116bac79b82" providerId="ADAL" clId="{FDE193C2-6E2A-42D5-B2BD-C5AA2F15213F}" dt="2023-08-02T16:35:51.952" v="3890" actId="478"/>
          <ac:picMkLst>
            <pc:docMk/>
            <pc:sldMk cId="3106821716" sldId="275"/>
            <ac:picMk id="5" creationId="{D55DE268-1152-47E8-8756-3137F2BE4EB3}"/>
          </ac:picMkLst>
        </pc:picChg>
        <pc:picChg chg="add mod">
          <ac:chgData name="Mr. Sukarna Barua" userId="da467f49-67ec-438f-9a23-4116bac79b82" providerId="ADAL" clId="{FDE193C2-6E2A-42D5-B2BD-C5AA2F15213F}" dt="2023-08-02T16:36:07.998" v="3892" actId="1076"/>
          <ac:picMkLst>
            <pc:docMk/>
            <pc:sldMk cId="3106821716" sldId="275"/>
            <ac:picMk id="6" creationId="{5A209113-C815-4469-B00C-20B94D3F5316}"/>
          </ac:picMkLst>
        </pc:picChg>
      </pc:sldChg>
      <pc:sldChg chg="modSp add mod">
        <pc:chgData name="Mr. Sukarna Barua" userId="da467f49-67ec-438f-9a23-4116bac79b82" providerId="ADAL" clId="{FDE193C2-6E2A-42D5-B2BD-C5AA2F15213F}" dt="2023-08-08T17:32:35.547" v="9164" actId="948"/>
        <pc:sldMkLst>
          <pc:docMk/>
          <pc:sldMk cId="360764715" sldId="276"/>
        </pc:sldMkLst>
        <pc:spChg chg="mod">
          <ac:chgData name="Mr. Sukarna Barua" userId="da467f49-67ec-438f-9a23-4116bac79b82" providerId="ADAL" clId="{FDE193C2-6E2A-42D5-B2BD-C5AA2F15213F}" dt="2023-08-08T17:32:35.547" v="9164" actId="948"/>
          <ac:spMkLst>
            <pc:docMk/>
            <pc:sldMk cId="360764715" sldId="276"/>
            <ac:spMk id="3" creationId="{DFB5BA8E-545B-492E-B2F6-248AEA7CD264}"/>
          </ac:spMkLst>
        </pc:spChg>
      </pc:sldChg>
      <pc:sldChg chg="addSp delSp modSp add mod">
        <pc:chgData name="Mr. Sukarna Barua" userId="da467f49-67ec-438f-9a23-4116bac79b82" providerId="ADAL" clId="{FDE193C2-6E2A-42D5-B2BD-C5AA2F15213F}" dt="2023-08-08T17:33:21.297" v="9177" actId="14100"/>
        <pc:sldMkLst>
          <pc:docMk/>
          <pc:sldMk cId="146902149" sldId="277"/>
        </pc:sldMkLst>
        <pc:spChg chg="mod">
          <ac:chgData name="Mr. Sukarna Barua" userId="da467f49-67ec-438f-9a23-4116bac79b82" providerId="ADAL" clId="{FDE193C2-6E2A-42D5-B2BD-C5AA2F15213F}" dt="2023-08-08T17:33:21.297" v="9177" actId="14100"/>
          <ac:spMkLst>
            <pc:docMk/>
            <pc:sldMk cId="146902149" sldId="277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17:22:15.908" v="9032" actId="14100"/>
          <ac:picMkLst>
            <pc:docMk/>
            <pc:sldMk cId="146902149" sldId="277"/>
            <ac:picMk id="5" creationId="{98D5E881-896B-4266-8F45-9E4BAE895010}"/>
          </ac:picMkLst>
        </pc:picChg>
        <pc:picChg chg="del">
          <ac:chgData name="Mr. Sukarna Barua" userId="da467f49-67ec-438f-9a23-4116bac79b82" providerId="ADAL" clId="{FDE193C2-6E2A-42D5-B2BD-C5AA2F15213F}" dt="2023-08-02T16:37:31.961" v="4018" actId="478"/>
          <ac:picMkLst>
            <pc:docMk/>
            <pc:sldMk cId="146902149" sldId="277"/>
            <ac:picMk id="6" creationId="{5A209113-C815-4469-B00C-20B94D3F5316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08T17:30:00.586" v="9134" actId="20577"/>
        <pc:sldMkLst>
          <pc:docMk/>
          <pc:sldMk cId="1503417573" sldId="278"/>
        </pc:sldMkLst>
        <pc:spChg chg="mod">
          <ac:chgData name="Mr. Sukarna Barua" userId="da467f49-67ec-438f-9a23-4116bac79b82" providerId="ADAL" clId="{FDE193C2-6E2A-42D5-B2BD-C5AA2F15213F}" dt="2023-08-08T17:30:00.586" v="9134" actId="20577"/>
          <ac:spMkLst>
            <pc:docMk/>
            <pc:sldMk cId="1503417573" sldId="278"/>
            <ac:spMk id="3" creationId="{DFB5BA8E-545B-492E-B2F6-248AEA7CD264}"/>
          </ac:spMkLst>
        </pc:spChg>
        <pc:picChg chg="del mod">
          <ac:chgData name="Mr. Sukarna Barua" userId="da467f49-67ec-438f-9a23-4116bac79b82" providerId="ADAL" clId="{FDE193C2-6E2A-42D5-B2BD-C5AA2F15213F}" dt="2023-08-02T16:39:52.945" v="4207" actId="478"/>
          <ac:picMkLst>
            <pc:docMk/>
            <pc:sldMk cId="1503417573" sldId="278"/>
            <ac:picMk id="5" creationId="{98D5E881-896B-4266-8F45-9E4BAE895010}"/>
          </ac:picMkLst>
        </pc:picChg>
        <pc:picChg chg="add mod">
          <ac:chgData name="Mr. Sukarna Barua" userId="da467f49-67ec-438f-9a23-4116bac79b82" providerId="ADAL" clId="{FDE193C2-6E2A-42D5-B2BD-C5AA2F15213F}" dt="2023-08-08T17:29:44.439" v="9123" actId="1076"/>
          <ac:picMkLst>
            <pc:docMk/>
            <pc:sldMk cId="1503417573" sldId="278"/>
            <ac:picMk id="6" creationId="{A6FF352C-5841-4E4E-9C7F-8E4F46EA1E53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08T22:01:04.556" v="16076" actId="20577"/>
        <pc:sldMkLst>
          <pc:docMk/>
          <pc:sldMk cId="2761162183" sldId="279"/>
        </pc:sldMkLst>
        <pc:spChg chg="mod">
          <ac:chgData name="Mr. Sukarna Barua" userId="da467f49-67ec-438f-9a23-4116bac79b82" providerId="ADAL" clId="{FDE193C2-6E2A-42D5-B2BD-C5AA2F15213F}" dt="2023-08-02T16:45:32.197" v="4442" actId="20577"/>
          <ac:spMkLst>
            <pc:docMk/>
            <pc:sldMk cId="2761162183" sldId="279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2:01:04.556" v="16076" actId="20577"/>
          <ac:spMkLst>
            <pc:docMk/>
            <pc:sldMk cId="2761162183" sldId="279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8T17:19:49.314" v="9012" actId="1076"/>
          <ac:picMkLst>
            <pc:docMk/>
            <pc:sldMk cId="2761162183" sldId="279"/>
            <ac:picMk id="5" creationId="{B017AAF7-20CD-4B0F-9868-5BAF57C76D2D}"/>
          </ac:picMkLst>
        </pc:picChg>
        <pc:picChg chg="del">
          <ac:chgData name="Mr. Sukarna Barua" userId="da467f49-67ec-438f-9a23-4116bac79b82" providerId="ADAL" clId="{FDE193C2-6E2A-42D5-B2BD-C5AA2F15213F}" dt="2023-08-02T16:43:30.109" v="4273" actId="478"/>
          <ac:picMkLst>
            <pc:docMk/>
            <pc:sldMk cId="2761162183" sldId="279"/>
            <ac:picMk id="7" creationId="{D1D895D5-2C28-4C0A-9C16-58B8995AB2FF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19T17:22:05.738" v="16174" actId="1076"/>
        <pc:sldMkLst>
          <pc:docMk/>
          <pc:sldMk cId="2525216069" sldId="280"/>
        </pc:sldMkLst>
        <pc:spChg chg="mod">
          <ac:chgData name="Mr. Sukarna Barua" userId="da467f49-67ec-438f-9a23-4116bac79b82" providerId="ADAL" clId="{FDE193C2-6E2A-42D5-B2BD-C5AA2F15213F}" dt="2023-08-02T16:49:00.514" v="4565" actId="20577"/>
          <ac:spMkLst>
            <pc:docMk/>
            <pc:sldMk cId="2525216069" sldId="280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19T17:21:54.741" v="16172" actId="1076"/>
          <ac:spMkLst>
            <pc:docMk/>
            <pc:sldMk cId="2525216069" sldId="280"/>
            <ac:spMk id="3" creationId="{DFB5BA8E-545B-492E-B2F6-248AEA7CD264}"/>
          </ac:spMkLst>
        </pc:spChg>
        <pc:picChg chg="del">
          <ac:chgData name="Mr. Sukarna Barua" userId="da467f49-67ec-438f-9a23-4116bac79b82" providerId="ADAL" clId="{FDE193C2-6E2A-42D5-B2BD-C5AA2F15213F}" dt="2023-08-02T16:47:20.271" v="4467" actId="478"/>
          <ac:picMkLst>
            <pc:docMk/>
            <pc:sldMk cId="2525216069" sldId="280"/>
            <ac:picMk id="5" creationId="{B017AAF7-20CD-4B0F-9868-5BAF57C76D2D}"/>
          </ac:picMkLst>
        </pc:picChg>
        <pc:picChg chg="add mod">
          <ac:chgData name="Mr. Sukarna Barua" userId="da467f49-67ec-438f-9a23-4116bac79b82" providerId="ADAL" clId="{FDE193C2-6E2A-42D5-B2BD-C5AA2F15213F}" dt="2023-08-19T17:22:05.738" v="16174" actId="1076"/>
          <ac:picMkLst>
            <pc:docMk/>
            <pc:sldMk cId="2525216069" sldId="280"/>
            <ac:picMk id="6" creationId="{4D44DDC5-757F-44CE-82C8-A76FA519BE51}"/>
          </ac:picMkLst>
        </pc:picChg>
      </pc:sldChg>
      <pc:sldChg chg="addSp delSp modSp add mod">
        <pc:chgData name="Mr. Sukarna Barua" userId="da467f49-67ec-438f-9a23-4116bac79b82" providerId="ADAL" clId="{FDE193C2-6E2A-42D5-B2BD-C5AA2F15213F}" dt="2023-08-19T17:22:41.829" v="16192" actId="20577"/>
        <pc:sldMkLst>
          <pc:docMk/>
          <pc:sldMk cId="2145199012" sldId="281"/>
        </pc:sldMkLst>
        <pc:spChg chg="mod">
          <ac:chgData name="Mr. Sukarna Barua" userId="da467f49-67ec-438f-9a23-4116bac79b82" providerId="ADAL" clId="{FDE193C2-6E2A-42D5-B2BD-C5AA2F15213F}" dt="2023-08-19T17:22:41.829" v="16192" actId="20577"/>
          <ac:spMkLst>
            <pc:docMk/>
            <pc:sldMk cId="2145199012" sldId="281"/>
            <ac:spMk id="3" creationId="{DFB5BA8E-545B-492E-B2F6-248AEA7CD264}"/>
          </ac:spMkLst>
        </pc:spChg>
        <pc:picChg chg="add mod">
          <ac:chgData name="Mr. Sukarna Barua" userId="da467f49-67ec-438f-9a23-4116bac79b82" providerId="ADAL" clId="{FDE193C2-6E2A-42D5-B2BD-C5AA2F15213F}" dt="2023-08-02T16:52:41.077" v="4632" actId="1076"/>
          <ac:picMkLst>
            <pc:docMk/>
            <pc:sldMk cId="2145199012" sldId="281"/>
            <ac:picMk id="5" creationId="{88E98B81-5A27-46F8-924F-6FEC85FD5721}"/>
          </ac:picMkLst>
        </pc:picChg>
        <pc:picChg chg="del">
          <ac:chgData name="Mr. Sukarna Barua" userId="da467f49-67ec-438f-9a23-4116bac79b82" providerId="ADAL" clId="{FDE193C2-6E2A-42D5-B2BD-C5AA2F15213F}" dt="2023-08-02T16:50:45.588" v="4567" actId="478"/>
          <ac:picMkLst>
            <pc:docMk/>
            <pc:sldMk cId="2145199012" sldId="281"/>
            <ac:picMk id="6" creationId="{4D44DDC5-757F-44CE-82C8-A76FA519BE51}"/>
          </ac:picMkLst>
        </pc:picChg>
      </pc:sldChg>
      <pc:sldChg chg="delSp modSp add mod">
        <pc:chgData name="Mr. Sukarna Barua" userId="da467f49-67ec-438f-9a23-4116bac79b82" providerId="ADAL" clId="{FDE193C2-6E2A-42D5-B2BD-C5AA2F15213F}" dt="2023-08-27T18:01:38.913" v="16203" actId="2711"/>
        <pc:sldMkLst>
          <pc:docMk/>
          <pc:sldMk cId="725209680" sldId="282"/>
        </pc:sldMkLst>
        <pc:spChg chg="mod">
          <ac:chgData name="Mr. Sukarna Barua" userId="da467f49-67ec-438f-9a23-4116bac79b82" providerId="ADAL" clId="{FDE193C2-6E2A-42D5-B2BD-C5AA2F15213F}" dt="2023-08-27T18:01:38.913" v="16203" actId="2711"/>
          <ac:spMkLst>
            <pc:docMk/>
            <pc:sldMk cId="725209680" sldId="282"/>
            <ac:spMk id="3" creationId="{DFB5BA8E-545B-492E-B2F6-248AEA7CD264}"/>
          </ac:spMkLst>
        </pc:spChg>
        <pc:picChg chg="del">
          <ac:chgData name="Mr. Sukarna Barua" userId="da467f49-67ec-438f-9a23-4116bac79b82" providerId="ADAL" clId="{FDE193C2-6E2A-42D5-B2BD-C5AA2F15213F}" dt="2023-08-05T11:45:58.026" v="4808" actId="478"/>
          <ac:picMkLst>
            <pc:docMk/>
            <pc:sldMk cId="725209680" sldId="282"/>
            <ac:picMk id="5" creationId="{1AD75B47-D749-43CA-AC1C-895B2F821653}"/>
          </ac:picMkLst>
        </pc:picChg>
      </pc:sldChg>
      <pc:sldChg chg="delSp modSp add del mod">
        <pc:chgData name="Mr. Sukarna Barua" userId="da467f49-67ec-438f-9a23-4116bac79b82" providerId="ADAL" clId="{FDE193C2-6E2A-42D5-B2BD-C5AA2F15213F}" dt="2023-08-08T17:58:48.814" v="10538" actId="2696"/>
        <pc:sldMkLst>
          <pc:docMk/>
          <pc:sldMk cId="3464352808" sldId="283"/>
        </pc:sldMkLst>
        <pc:spChg chg="mod">
          <ac:chgData name="Mr. Sukarna Barua" userId="da467f49-67ec-438f-9a23-4116bac79b82" providerId="ADAL" clId="{FDE193C2-6E2A-42D5-B2BD-C5AA2F15213F}" dt="2023-08-05T12:12:38.645" v="5538" actId="20577"/>
          <ac:spMkLst>
            <pc:docMk/>
            <pc:sldMk cId="3464352808" sldId="283"/>
            <ac:spMk id="4" creationId="{7258ECF3-6F64-4C41-8077-5587928FB0FA}"/>
          </ac:spMkLst>
        </pc:spChg>
        <pc:picChg chg="del">
          <ac:chgData name="Mr. Sukarna Barua" userId="da467f49-67ec-438f-9a23-4116bac79b82" providerId="ADAL" clId="{FDE193C2-6E2A-42D5-B2BD-C5AA2F15213F}" dt="2023-08-05T12:05:36.774" v="5304" actId="478"/>
          <ac:picMkLst>
            <pc:docMk/>
            <pc:sldMk cId="3464352808" sldId="283"/>
            <ac:picMk id="5" creationId="{43BD7FB1-1425-4BA5-8EE3-78CCF0B07604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021840904" sldId="284"/>
        </pc:sldMkLst>
        <pc:spChg chg="add del mod">
          <ac:chgData name="Mr. Sukarna Barua" userId="da467f49-67ec-438f-9a23-4116bac79b82" providerId="ADAL" clId="{FDE193C2-6E2A-42D5-B2BD-C5AA2F15213F}" dt="2023-08-08T18:11:19.876" v="11331" actId="6549"/>
          <ac:spMkLst>
            <pc:docMk/>
            <pc:sldMk cId="3021840904" sldId="284"/>
            <ac:spMk id="3" creationId="{DFB5BA8E-545B-492E-B2F6-248AEA7CD264}"/>
          </ac:spMkLst>
        </pc:spChg>
        <pc:spChg chg="mod">
          <ac:chgData name="Mr. Sukarna Barua" userId="da467f49-67ec-438f-9a23-4116bac79b82" providerId="ADAL" clId="{FDE193C2-6E2A-42D5-B2BD-C5AA2F15213F}" dt="2023-08-08T18:18:36.093" v="11409" actId="20577"/>
          <ac:spMkLst>
            <pc:docMk/>
            <pc:sldMk cId="3021840904" sldId="284"/>
            <ac:spMk id="4" creationId="{7258ECF3-6F64-4C41-8077-5587928FB0FA}"/>
          </ac:spMkLst>
        </pc:spChg>
        <pc:spChg chg="add del mod">
          <ac:chgData name="Mr. Sukarna Barua" userId="da467f49-67ec-438f-9a23-4116bac79b82" providerId="ADAL" clId="{FDE193C2-6E2A-42D5-B2BD-C5AA2F15213F}" dt="2023-08-08T18:11:18.673" v="11330" actId="478"/>
          <ac:spMkLst>
            <pc:docMk/>
            <pc:sldMk cId="3021840904" sldId="284"/>
            <ac:spMk id="6" creationId="{D422D1A8-8F95-4E1B-AD34-A1C6930DFB75}"/>
          </ac:spMkLst>
        </pc:sp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242328457" sldId="285"/>
        </pc:sldMkLst>
        <pc:spChg chg="mod">
          <ac:chgData name="Mr. Sukarna Barua" userId="da467f49-67ec-438f-9a23-4116bac79b82" providerId="ADAL" clId="{FDE193C2-6E2A-42D5-B2BD-C5AA2F15213F}" dt="2023-08-08T18:20:30.034" v="11442" actId="20577"/>
          <ac:spMkLst>
            <pc:docMk/>
            <pc:sldMk cId="2242328457" sldId="285"/>
            <ac:spMk id="4" creationId="{7258ECF3-6F64-4C41-8077-5587928FB0FA}"/>
          </ac:spMkLst>
        </pc:spChg>
        <pc:picChg chg="add del mod">
          <ac:chgData name="Mr. Sukarna Barua" userId="da467f49-67ec-438f-9a23-4116bac79b82" providerId="ADAL" clId="{FDE193C2-6E2A-42D5-B2BD-C5AA2F15213F}" dt="2023-08-08T18:18:50.171" v="11410" actId="478"/>
          <ac:picMkLst>
            <pc:docMk/>
            <pc:sldMk cId="2242328457" sldId="285"/>
            <ac:picMk id="5" creationId="{551DB755-83CF-4471-8E87-F345D94D8EE2}"/>
          </ac:picMkLst>
        </pc:picChg>
        <pc:picChg chg="add mod">
          <ac:chgData name="Mr. Sukarna Barua" userId="da467f49-67ec-438f-9a23-4116bac79b82" providerId="ADAL" clId="{FDE193C2-6E2A-42D5-B2BD-C5AA2F15213F}" dt="2023-08-08T18:20:34.066" v="11443" actId="1076"/>
          <ac:picMkLst>
            <pc:docMk/>
            <pc:sldMk cId="2242328457" sldId="285"/>
            <ac:picMk id="6" creationId="{DE8C1A00-F6B0-4C37-8AD8-8AAD3D172DCF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761540696" sldId="286"/>
        </pc:sldMkLst>
        <pc:spChg chg="mod">
          <ac:chgData name="Mr. Sukarna Barua" userId="da467f49-67ec-438f-9a23-4116bac79b82" providerId="ADAL" clId="{FDE193C2-6E2A-42D5-B2BD-C5AA2F15213F}" dt="2023-08-05T12:29:52.708" v="6036" actId="113"/>
          <ac:spMkLst>
            <pc:docMk/>
            <pc:sldMk cId="2761540696" sldId="286"/>
            <ac:spMk id="3" creationId="{DFB5BA8E-545B-492E-B2F6-248AEA7CD264}"/>
          </ac:spMkLst>
        </pc:spChg>
        <pc:spChg chg="mod">
          <ac:chgData name="Mr. Sukarna Barua" userId="da467f49-67ec-438f-9a23-4116bac79b82" providerId="ADAL" clId="{FDE193C2-6E2A-42D5-B2BD-C5AA2F15213F}" dt="2023-08-08T18:27:50.835" v="11524" actId="14100"/>
          <ac:spMkLst>
            <pc:docMk/>
            <pc:sldMk cId="2761540696" sldId="286"/>
            <ac:spMk id="4" creationId="{7258ECF3-6F64-4C41-8077-5587928FB0FA}"/>
          </ac:spMkLst>
        </pc:spChg>
        <pc:picChg chg="del">
          <ac:chgData name="Mr. Sukarna Barua" userId="da467f49-67ec-438f-9a23-4116bac79b82" providerId="ADAL" clId="{FDE193C2-6E2A-42D5-B2BD-C5AA2F15213F}" dt="2023-08-05T12:29:46.814" v="6035" actId="478"/>
          <ac:picMkLst>
            <pc:docMk/>
            <pc:sldMk cId="2761540696" sldId="286"/>
            <ac:picMk id="5" creationId="{551DB755-83CF-4471-8E87-F345D94D8EE2}"/>
          </ac:picMkLst>
        </pc:picChg>
        <pc:picChg chg="add mod">
          <ac:chgData name="Mr. Sukarna Barua" userId="da467f49-67ec-438f-9a23-4116bac79b82" providerId="ADAL" clId="{FDE193C2-6E2A-42D5-B2BD-C5AA2F15213F}" dt="2023-08-08T18:36:14.806" v="11526" actId="1036"/>
          <ac:picMkLst>
            <pc:docMk/>
            <pc:sldMk cId="2761540696" sldId="286"/>
            <ac:picMk id="6" creationId="{037B1BDE-5A0B-455B-A290-8D8921DD6B41}"/>
          </ac:picMkLst>
        </pc:picChg>
        <pc:picChg chg="add del mod">
          <ac:chgData name="Mr. Sukarna Barua" userId="da467f49-67ec-438f-9a23-4116bac79b82" providerId="ADAL" clId="{FDE193C2-6E2A-42D5-B2BD-C5AA2F15213F}" dt="2023-08-08T18:21:00.956" v="11445" actId="21"/>
          <ac:picMkLst>
            <pc:docMk/>
            <pc:sldMk cId="2761540696" sldId="286"/>
            <ac:picMk id="7" creationId="{D213ADB9-61BE-490B-8739-2F3CFE8B7CAE}"/>
          </ac:picMkLst>
        </pc:picChg>
      </pc:sldChg>
      <pc:sldChg chg="add del">
        <pc:chgData name="Mr. Sukarna Barua" userId="da467f49-67ec-438f-9a23-4116bac79b82" providerId="ADAL" clId="{FDE193C2-6E2A-42D5-B2BD-C5AA2F15213F}" dt="2023-08-08T18:26:03.208" v="11510" actId="47"/>
        <pc:sldMkLst>
          <pc:docMk/>
          <pc:sldMk cId="1282563091" sldId="287"/>
        </pc:sldMkLst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877060645" sldId="288"/>
        </pc:sldMkLst>
        <pc:spChg chg="mod">
          <ac:chgData name="Mr. Sukarna Barua" userId="da467f49-67ec-438f-9a23-4116bac79b82" providerId="ADAL" clId="{FDE193C2-6E2A-42D5-B2BD-C5AA2F15213F}" dt="2023-08-05T12:32:08.835" v="6277" actId="6549"/>
          <ac:spMkLst>
            <pc:docMk/>
            <pc:sldMk cId="3877060645" sldId="288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1:59:10.871" v="16038" actId="20577"/>
          <ac:spMkLst>
            <pc:docMk/>
            <pc:sldMk cId="3877060645" sldId="288"/>
            <ac:spMk id="3" creationId="{DFB5BA8E-545B-492E-B2F6-248AEA7CD264}"/>
          </ac:spMkLst>
        </pc:spChg>
        <pc:spChg chg="mod">
          <ac:chgData name="Mr. Sukarna Barua" userId="da467f49-67ec-438f-9a23-4116bac79b82" providerId="ADAL" clId="{FDE193C2-6E2A-42D5-B2BD-C5AA2F15213F}" dt="2023-08-05T12:31:50.564" v="6221" actId="21"/>
          <ac:spMkLst>
            <pc:docMk/>
            <pc:sldMk cId="3877060645" sldId="288"/>
            <ac:spMk id="4" creationId="{7258ECF3-6F64-4C41-8077-5587928FB0FA}"/>
          </ac:spMkLst>
        </pc:spChg>
        <pc:spChg chg="add del mod">
          <ac:chgData name="Mr. Sukarna Barua" userId="da467f49-67ec-438f-9a23-4116bac79b82" providerId="ADAL" clId="{FDE193C2-6E2A-42D5-B2BD-C5AA2F15213F}" dt="2023-08-08T19:29:49.318" v="11603" actId="478"/>
          <ac:spMkLst>
            <pc:docMk/>
            <pc:sldMk cId="3877060645" sldId="288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5T12:31:22.533" v="6184" actId="478"/>
          <ac:picMkLst>
            <pc:docMk/>
            <pc:sldMk cId="3877060645" sldId="288"/>
            <ac:picMk id="7" creationId="{D213ADB9-61BE-490B-8739-2F3CFE8B7CAE}"/>
          </ac:picMkLst>
        </pc:picChg>
        <pc:picChg chg="add del mod">
          <ac:chgData name="Mr. Sukarna Barua" userId="da467f49-67ec-438f-9a23-4116bac79b82" providerId="ADAL" clId="{FDE193C2-6E2A-42D5-B2BD-C5AA2F15213F}" dt="2023-08-08T19:29:22.755" v="11592" actId="478"/>
          <ac:picMkLst>
            <pc:docMk/>
            <pc:sldMk cId="3877060645" sldId="288"/>
            <ac:picMk id="8" creationId="{2EF441C9-55EB-4DA5-9696-43A785D6FDE3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410206424" sldId="289"/>
        </pc:sldMkLst>
        <pc:spChg chg="mod">
          <ac:chgData name="Mr. Sukarna Barua" userId="da467f49-67ec-438f-9a23-4116bac79b82" providerId="ADAL" clId="{FDE193C2-6E2A-42D5-B2BD-C5AA2F15213F}" dt="2023-08-08T18:36:22.634" v="11527" actId="20577"/>
          <ac:spMkLst>
            <pc:docMk/>
            <pc:sldMk cId="2410206424" sldId="289"/>
            <ac:spMk id="4" creationId="{7258ECF3-6F64-4C41-8077-5587928FB0FA}"/>
          </ac:spMkLst>
        </pc:spChg>
        <pc:picChg chg="add mod">
          <ac:chgData name="Mr. Sukarna Barua" userId="da467f49-67ec-438f-9a23-4116bac79b82" providerId="ADAL" clId="{FDE193C2-6E2A-42D5-B2BD-C5AA2F15213F}" dt="2023-08-08T18:27:29.351" v="11523" actId="1076"/>
          <ac:picMkLst>
            <pc:docMk/>
            <pc:sldMk cId="2410206424" sldId="289"/>
            <ac:picMk id="6" creationId="{926A17F9-9880-4422-B83D-3B473FBEB078}"/>
          </ac:picMkLst>
        </pc:picChg>
        <pc:picChg chg="del mod">
          <ac:chgData name="Mr. Sukarna Barua" userId="da467f49-67ec-438f-9a23-4116bac79b82" providerId="ADAL" clId="{FDE193C2-6E2A-42D5-B2BD-C5AA2F15213F}" dt="2023-08-08T18:27:20.507" v="11521" actId="478"/>
          <ac:picMkLst>
            <pc:docMk/>
            <pc:sldMk cId="2410206424" sldId="289"/>
            <ac:picMk id="7" creationId="{D213ADB9-61BE-490B-8739-2F3CFE8B7CAE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521567125" sldId="290"/>
        </pc:sldMkLst>
        <pc:spChg chg="mod">
          <ac:chgData name="Mr. Sukarna Barua" userId="da467f49-67ec-438f-9a23-4116bac79b82" providerId="ADAL" clId="{FDE193C2-6E2A-42D5-B2BD-C5AA2F15213F}" dt="2023-08-08T19:42:14.600" v="12244"/>
          <ac:spMkLst>
            <pc:docMk/>
            <pc:sldMk cId="2521567125" sldId="290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19:51:22.605" v="12658" actId="1076"/>
          <ac:spMkLst>
            <pc:docMk/>
            <pc:sldMk cId="2521567125" sldId="290"/>
            <ac:spMk id="4" creationId="{7258ECF3-6F64-4C41-8077-5587928FB0FA}"/>
          </ac:spMkLst>
        </pc:spChg>
        <pc:spChg chg="mod">
          <ac:chgData name="Mr. Sukarna Barua" userId="da467f49-67ec-438f-9a23-4116bac79b82" providerId="ADAL" clId="{FDE193C2-6E2A-42D5-B2BD-C5AA2F15213F}" dt="2023-08-08T19:52:41.473" v="12810" actId="6549"/>
          <ac:spMkLst>
            <pc:docMk/>
            <pc:sldMk cId="2521567125" sldId="290"/>
            <ac:spMk id="6" creationId="{910E7450-A36C-4486-9B9C-588D4D263DFF}"/>
          </ac:spMkLst>
        </pc:spChg>
        <pc:picChg chg="add del mod">
          <ac:chgData name="Mr. Sukarna Barua" userId="da467f49-67ec-438f-9a23-4116bac79b82" providerId="ADAL" clId="{FDE193C2-6E2A-42D5-B2BD-C5AA2F15213F}" dt="2023-08-08T19:41:16.710" v="12192" actId="478"/>
          <ac:picMkLst>
            <pc:docMk/>
            <pc:sldMk cId="2521567125" sldId="290"/>
            <ac:picMk id="7" creationId="{E2A644A5-5245-4F79-AB01-1E8791ECCA8F}"/>
          </ac:picMkLst>
        </pc:picChg>
        <pc:picChg chg="add del mod">
          <ac:chgData name="Mr. Sukarna Barua" userId="da467f49-67ec-438f-9a23-4116bac79b82" providerId="ADAL" clId="{FDE193C2-6E2A-42D5-B2BD-C5AA2F15213F}" dt="2023-08-08T19:51:19.105" v="12657" actId="478"/>
          <ac:picMkLst>
            <pc:docMk/>
            <pc:sldMk cId="2521567125" sldId="290"/>
            <ac:picMk id="8" creationId="{2EF441C9-55EB-4DA5-9696-43A785D6FDE3}"/>
          </ac:picMkLst>
        </pc:picChg>
      </pc:sldChg>
      <pc:sldChg chg="modSp add del mod">
        <pc:chgData name="Mr. Sukarna Barua" userId="da467f49-67ec-438f-9a23-4116bac79b82" providerId="ADAL" clId="{FDE193C2-6E2A-42D5-B2BD-C5AA2F15213F}" dt="2023-08-08T20:40:46.897" v="14876" actId="47"/>
        <pc:sldMkLst>
          <pc:docMk/>
          <pc:sldMk cId="4062122472" sldId="291"/>
        </pc:sldMkLst>
        <pc:spChg chg="mod">
          <ac:chgData name="Mr. Sukarna Barua" userId="da467f49-67ec-438f-9a23-4116bac79b82" providerId="ADAL" clId="{FDE193C2-6E2A-42D5-B2BD-C5AA2F15213F}" dt="2023-08-05T12:59:38.355" v="7088" actId="20577"/>
          <ac:spMkLst>
            <pc:docMk/>
            <pc:sldMk cId="4062122472" sldId="291"/>
            <ac:spMk id="6" creationId="{910E7450-A36C-4486-9B9C-588D4D263DFF}"/>
          </ac:spMkLst>
        </pc:spChg>
      </pc:sldChg>
      <pc:sldChg chg="addSp delSp modSp add del mod">
        <pc:chgData name="Mr. Sukarna Barua" userId="da467f49-67ec-438f-9a23-4116bac79b82" providerId="ADAL" clId="{FDE193C2-6E2A-42D5-B2BD-C5AA2F15213F}" dt="2023-08-08T20:40:49.319" v="14877" actId="47"/>
        <pc:sldMkLst>
          <pc:docMk/>
          <pc:sldMk cId="2244360035" sldId="292"/>
        </pc:sldMkLst>
        <pc:spChg chg="mod">
          <ac:chgData name="Mr. Sukarna Barua" userId="da467f49-67ec-438f-9a23-4116bac79b82" providerId="ADAL" clId="{FDE193C2-6E2A-42D5-B2BD-C5AA2F15213F}" dt="2023-08-05T13:18:29.622" v="7452" actId="20577"/>
          <ac:spMkLst>
            <pc:docMk/>
            <pc:sldMk cId="2244360035" sldId="292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5T13:00:26.668" v="7157" actId="478"/>
          <ac:picMkLst>
            <pc:docMk/>
            <pc:sldMk cId="2244360035" sldId="292"/>
            <ac:picMk id="7" creationId="{E2A644A5-5245-4F79-AB01-1E8791ECCA8F}"/>
          </ac:picMkLst>
        </pc:picChg>
        <pc:picChg chg="del">
          <ac:chgData name="Mr. Sukarna Barua" userId="da467f49-67ec-438f-9a23-4116bac79b82" providerId="ADAL" clId="{FDE193C2-6E2A-42D5-B2BD-C5AA2F15213F}" dt="2023-08-05T13:00:05.265" v="7092" actId="478"/>
          <ac:picMkLst>
            <pc:docMk/>
            <pc:sldMk cId="2244360035" sldId="292"/>
            <ac:picMk id="8" creationId="{2EF441C9-55EB-4DA5-9696-43A785D6FDE3}"/>
          </ac:picMkLst>
        </pc:picChg>
        <pc:picChg chg="add mod">
          <ac:chgData name="Mr. Sukarna Barua" userId="da467f49-67ec-438f-9a23-4116bac79b82" providerId="ADAL" clId="{FDE193C2-6E2A-42D5-B2BD-C5AA2F15213F}" dt="2023-08-05T13:00:23.259" v="7156" actId="1076"/>
          <ac:picMkLst>
            <pc:docMk/>
            <pc:sldMk cId="2244360035" sldId="292"/>
            <ac:picMk id="9" creationId="{E98FE116-69CE-456E-9353-63DABC2746E6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08T20:40:52.162" v="14878" actId="47"/>
        <pc:sldMkLst>
          <pc:docMk/>
          <pc:sldMk cId="687555380" sldId="293"/>
        </pc:sldMkLst>
        <pc:spChg chg="mod">
          <ac:chgData name="Mr. Sukarna Barua" userId="da467f49-67ec-438f-9a23-4116bac79b82" providerId="ADAL" clId="{FDE193C2-6E2A-42D5-B2BD-C5AA2F15213F}" dt="2023-08-05T13:46:10.804" v="8529" actId="20577"/>
          <ac:spMkLst>
            <pc:docMk/>
            <pc:sldMk cId="687555380" sldId="293"/>
            <ac:spMk id="6" creationId="{910E7450-A36C-4486-9B9C-588D4D263DFF}"/>
          </ac:spMkLst>
        </pc:spChg>
        <pc:picChg chg="add del mod">
          <ac:chgData name="Mr. Sukarna Barua" userId="da467f49-67ec-438f-9a23-4116bac79b82" providerId="ADAL" clId="{FDE193C2-6E2A-42D5-B2BD-C5AA2F15213F}" dt="2023-08-05T13:21:17.480" v="7586" actId="478"/>
          <ac:picMkLst>
            <pc:docMk/>
            <pc:sldMk cId="687555380" sldId="293"/>
            <ac:picMk id="9" creationId="{E98FE116-69CE-456E-9353-63DABC2746E6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08T21:51:24.133" v="15786" actId="47"/>
        <pc:sldMkLst>
          <pc:docMk/>
          <pc:sldMk cId="376422750" sldId="294"/>
        </pc:sldMkLst>
        <pc:spChg chg="mod">
          <ac:chgData name="Mr. Sukarna Barua" userId="da467f49-67ec-438f-9a23-4116bac79b82" providerId="ADAL" clId="{FDE193C2-6E2A-42D5-B2BD-C5AA2F15213F}" dt="2023-08-05T13:26:23.817" v="7873" actId="20577"/>
          <ac:spMkLst>
            <pc:docMk/>
            <pc:sldMk cId="376422750" sldId="294"/>
            <ac:spMk id="6" creationId="{910E7450-A36C-4486-9B9C-588D4D263DFF}"/>
          </ac:spMkLst>
        </pc:spChg>
        <pc:picChg chg="add del mod">
          <ac:chgData name="Mr. Sukarna Barua" userId="da467f49-67ec-438f-9a23-4116bac79b82" providerId="ADAL" clId="{FDE193C2-6E2A-42D5-B2BD-C5AA2F15213F}" dt="2023-08-08T18:38:58.361" v="11548" actId="21"/>
          <ac:picMkLst>
            <pc:docMk/>
            <pc:sldMk cId="376422750" sldId="294"/>
            <ac:picMk id="7" creationId="{8B02F1D6-08E1-415E-8333-39FA7D46EFF5}"/>
          </ac:picMkLst>
        </pc:picChg>
        <pc:picChg chg="add mod">
          <ac:chgData name="Mr. Sukarna Barua" userId="da467f49-67ec-438f-9a23-4116bac79b82" providerId="ADAL" clId="{FDE193C2-6E2A-42D5-B2BD-C5AA2F15213F}" dt="2023-08-08T18:39:14.009" v="11550" actId="1076"/>
          <ac:picMkLst>
            <pc:docMk/>
            <pc:sldMk cId="376422750" sldId="294"/>
            <ac:picMk id="8" creationId="{8792E1F4-7124-41D4-8A8B-FDD8AAF4725B}"/>
          </ac:picMkLst>
        </pc:picChg>
        <pc:picChg chg="del">
          <ac:chgData name="Mr. Sukarna Barua" userId="da467f49-67ec-438f-9a23-4116bac79b82" providerId="ADAL" clId="{FDE193C2-6E2A-42D5-B2BD-C5AA2F15213F}" dt="2023-08-05T13:23:56.693" v="7745" actId="478"/>
          <ac:picMkLst>
            <pc:docMk/>
            <pc:sldMk cId="376422750" sldId="294"/>
            <ac:picMk id="9" creationId="{E98FE116-69CE-456E-9353-63DABC2746E6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86871441" sldId="295"/>
        </pc:sldMkLst>
        <pc:spChg chg="mod">
          <ac:chgData name="Mr. Sukarna Barua" userId="da467f49-67ec-438f-9a23-4116bac79b82" providerId="ADAL" clId="{FDE193C2-6E2A-42D5-B2BD-C5AA2F15213F}" dt="2023-08-08T18:41:25.899" v="11580" actId="6549"/>
          <ac:spMkLst>
            <pc:docMk/>
            <pc:sldMk cId="386871441" sldId="295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5T13:31:49.502" v="7875" actId="478"/>
          <ac:picMkLst>
            <pc:docMk/>
            <pc:sldMk cId="386871441" sldId="295"/>
            <ac:picMk id="7" creationId="{8B02F1D6-08E1-415E-8333-39FA7D46EFF5}"/>
          </ac:picMkLst>
        </pc:picChg>
        <pc:picChg chg="add mod">
          <ac:chgData name="Mr. Sukarna Barua" userId="da467f49-67ec-438f-9a23-4116bac79b82" providerId="ADAL" clId="{FDE193C2-6E2A-42D5-B2BD-C5AA2F15213F}" dt="2023-08-08T18:41:32.025" v="11583" actId="1076"/>
          <ac:picMkLst>
            <pc:docMk/>
            <pc:sldMk cId="386871441" sldId="295"/>
            <ac:picMk id="7" creationId="{BC2CA126-D327-4585-B440-C840D005FA4E}"/>
          </ac:picMkLst>
        </pc:picChg>
        <pc:picChg chg="add del mod">
          <ac:chgData name="Mr. Sukarna Barua" userId="da467f49-67ec-438f-9a23-4116bac79b82" providerId="ADAL" clId="{FDE193C2-6E2A-42D5-B2BD-C5AA2F15213F}" dt="2023-08-08T18:39:58.712" v="11551" actId="21"/>
          <ac:picMkLst>
            <pc:docMk/>
            <pc:sldMk cId="386871441" sldId="295"/>
            <ac:picMk id="8" creationId="{912E85D9-E9B7-4598-8ECD-C63928506E03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230673777" sldId="296"/>
        </pc:sldMkLst>
        <pc:spChg chg="mod">
          <ac:chgData name="Mr. Sukarna Barua" userId="da467f49-67ec-438f-9a23-4116bac79b82" providerId="ADAL" clId="{FDE193C2-6E2A-42D5-B2BD-C5AA2F15213F}" dt="2023-08-05T13:33:17.471" v="7907" actId="20577"/>
          <ac:spMkLst>
            <pc:docMk/>
            <pc:sldMk cId="2230673777" sldId="296"/>
            <ac:spMk id="2" creationId="{72F24F56-DC2C-4EC7-ACB7-1B701BFC8737}"/>
          </ac:spMkLst>
        </pc:spChg>
        <pc:spChg chg="del mod">
          <ac:chgData name="Mr. Sukarna Barua" userId="da467f49-67ec-438f-9a23-4116bac79b82" providerId="ADAL" clId="{FDE193C2-6E2A-42D5-B2BD-C5AA2F15213F}" dt="2023-08-05T13:37:12.119" v="8220" actId="478"/>
          <ac:spMkLst>
            <pc:docMk/>
            <pc:sldMk cId="2230673777" sldId="296"/>
            <ac:spMk id="3" creationId="{DFB5BA8E-545B-492E-B2F6-248AEA7CD264}"/>
          </ac:spMkLst>
        </pc:spChg>
        <pc:spChg chg="mod">
          <ac:chgData name="Mr. Sukarna Barua" userId="da467f49-67ec-438f-9a23-4116bac79b82" providerId="ADAL" clId="{FDE193C2-6E2A-42D5-B2BD-C5AA2F15213F}" dt="2023-08-08T21:55:08.771" v="15957" actId="255"/>
          <ac:spMkLst>
            <pc:docMk/>
            <pc:sldMk cId="2230673777" sldId="296"/>
            <ac:spMk id="6" creationId="{910E7450-A36C-4486-9B9C-588D4D263DFF}"/>
          </ac:spMkLst>
        </pc:spChg>
        <pc:spChg chg="add del mod">
          <ac:chgData name="Mr. Sukarna Barua" userId="da467f49-67ec-438f-9a23-4116bac79b82" providerId="ADAL" clId="{FDE193C2-6E2A-42D5-B2BD-C5AA2F15213F}" dt="2023-08-05T13:37:16.066" v="8221" actId="478"/>
          <ac:spMkLst>
            <pc:docMk/>
            <pc:sldMk cId="2230673777" sldId="296"/>
            <ac:spMk id="10" creationId="{19396B5F-3AAE-4A5D-9BA0-849B03CD7140}"/>
          </ac:spMkLst>
        </pc:spChg>
        <pc:picChg chg="add del mod">
          <ac:chgData name="Mr. Sukarna Barua" userId="da467f49-67ec-438f-9a23-4116bac79b82" providerId="ADAL" clId="{FDE193C2-6E2A-42D5-B2BD-C5AA2F15213F}" dt="2023-08-08T21:52:22.098" v="15787" actId="478"/>
          <ac:picMkLst>
            <pc:docMk/>
            <pc:sldMk cId="2230673777" sldId="296"/>
            <ac:picMk id="7" creationId="{026A356F-78D1-422B-9690-2EB58C6F5902}"/>
          </ac:picMkLst>
        </pc:picChg>
        <pc:picChg chg="del">
          <ac:chgData name="Mr. Sukarna Barua" userId="da467f49-67ec-438f-9a23-4116bac79b82" providerId="ADAL" clId="{FDE193C2-6E2A-42D5-B2BD-C5AA2F15213F}" dt="2023-08-05T13:33:20.169" v="7908" actId="478"/>
          <ac:picMkLst>
            <pc:docMk/>
            <pc:sldMk cId="2230673777" sldId="296"/>
            <ac:picMk id="8" creationId="{912E85D9-E9B7-4598-8ECD-C63928506E03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526731279" sldId="297"/>
        </pc:sldMkLst>
        <pc:spChg chg="mod">
          <ac:chgData name="Mr. Sukarna Barua" userId="da467f49-67ec-438f-9a23-4116bac79b82" providerId="ADAL" clId="{FDE193C2-6E2A-42D5-B2BD-C5AA2F15213F}" dt="2023-08-05T15:21:49.655" v="8535" actId="1076"/>
          <ac:spMkLst>
            <pc:docMk/>
            <pc:sldMk cId="3526731279" sldId="297"/>
            <ac:spMk id="4" creationId="{7258ECF3-6F64-4C41-8077-5587928FB0FA}"/>
          </ac:spMkLst>
        </pc:spChg>
        <pc:spChg chg="mod">
          <ac:chgData name="Mr. Sukarna Barua" userId="da467f49-67ec-438f-9a23-4116bac79b82" providerId="ADAL" clId="{FDE193C2-6E2A-42D5-B2BD-C5AA2F15213F}" dt="2023-08-08T21:54:45.439" v="15955" actId="6549"/>
          <ac:spMkLst>
            <pc:docMk/>
            <pc:sldMk cId="3526731279" sldId="297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5T15:22:24.671" v="8613" actId="21"/>
          <ac:picMkLst>
            <pc:docMk/>
            <pc:sldMk cId="3526731279" sldId="297"/>
            <ac:picMk id="7" creationId="{026A356F-78D1-422B-9690-2EB58C6F5902}"/>
          </ac:picMkLst>
        </pc:picChg>
        <pc:picChg chg="add mod">
          <ac:chgData name="Mr. Sukarna Barua" userId="da467f49-67ec-438f-9a23-4116bac79b82" providerId="ADAL" clId="{FDE193C2-6E2A-42D5-B2BD-C5AA2F15213F}" dt="2023-08-05T15:22:28.537" v="8615" actId="1076"/>
          <ac:picMkLst>
            <pc:docMk/>
            <pc:sldMk cId="3526731279" sldId="297"/>
            <ac:picMk id="8" creationId="{D118E07F-20FC-4120-BAAB-96CB441D2203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1111875547" sldId="298"/>
        </pc:sldMkLst>
        <pc:spChg chg="add del mod">
          <ac:chgData name="Mr. Sukarna Barua" userId="da467f49-67ec-438f-9a23-4116bac79b82" providerId="ADAL" clId="{FDE193C2-6E2A-42D5-B2BD-C5AA2F15213F}" dt="2023-08-08T21:52:58.766" v="15798" actId="948"/>
          <ac:spMkLst>
            <pc:docMk/>
            <pc:sldMk cId="1111875547" sldId="298"/>
            <ac:spMk id="6" creationId="{910E7450-A36C-4486-9B9C-588D4D263DFF}"/>
          </ac:spMkLst>
        </pc:spChg>
        <pc:picChg chg="add del mod">
          <ac:chgData name="Mr. Sukarna Barua" userId="da467f49-67ec-438f-9a23-4116bac79b82" providerId="ADAL" clId="{FDE193C2-6E2A-42D5-B2BD-C5AA2F15213F}" dt="2023-08-05T15:24:42.301" v="8697" actId="478"/>
          <ac:picMkLst>
            <pc:docMk/>
            <pc:sldMk cId="1111875547" sldId="298"/>
            <ac:picMk id="8" creationId="{D118E07F-20FC-4120-BAAB-96CB441D2203}"/>
          </ac:picMkLst>
        </pc:picChg>
      </pc:sldChg>
      <pc:sldChg chg="modSp add mod">
        <pc:chgData name="Mr. Sukarna Barua" userId="da467f49-67ec-438f-9a23-4116bac79b82" providerId="ADAL" clId="{FDE193C2-6E2A-42D5-B2BD-C5AA2F15213F}" dt="2023-08-06T10:49:25.380" v="8817" actId="20577"/>
        <pc:sldMkLst>
          <pc:docMk/>
          <pc:sldMk cId="2832433922" sldId="299"/>
        </pc:sldMkLst>
        <pc:spChg chg="mod">
          <ac:chgData name="Mr. Sukarna Barua" userId="da467f49-67ec-438f-9a23-4116bac79b82" providerId="ADAL" clId="{FDE193C2-6E2A-42D5-B2BD-C5AA2F15213F}" dt="2023-08-06T10:49:25.380" v="8817" actId="20577"/>
          <ac:spMkLst>
            <pc:docMk/>
            <pc:sldMk cId="2832433922" sldId="299"/>
            <ac:spMk id="2" creationId="{EF662ACC-F322-4BC5-A2B3-CB93B773D256}"/>
          </ac:spMkLst>
        </pc:spChg>
        <pc:spChg chg="mod">
          <ac:chgData name="Mr. Sukarna Barua" userId="da467f49-67ec-438f-9a23-4116bac79b82" providerId="ADAL" clId="{FDE193C2-6E2A-42D5-B2BD-C5AA2F15213F}" dt="2023-08-06T10:47:17.634" v="8814"/>
          <ac:spMkLst>
            <pc:docMk/>
            <pc:sldMk cId="2832433922" sldId="299"/>
            <ac:spMk id="3" creationId="{977E3090-5C26-4918-9A13-D3050D1B23D3}"/>
          </ac:spMkLst>
        </pc:spChg>
      </pc:sldChg>
      <pc:sldChg chg="modSp add mod">
        <pc:chgData name="Mr. Sukarna Barua" userId="da467f49-67ec-438f-9a23-4116bac79b82" providerId="ADAL" clId="{FDE193C2-6E2A-42D5-B2BD-C5AA2F15213F}" dt="2023-08-08T22:04:14.844" v="16146" actId="20577"/>
        <pc:sldMkLst>
          <pc:docMk/>
          <pc:sldMk cId="2532246343" sldId="300"/>
        </pc:sldMkLst>
        <pc:spChg chg="mod">
          <ac:chgData name="Mr. Sukarna Barua" userId="da467f49-67ec-438f-9a23-4116bac79b82" providerId="ADAL" clId="{FDE193C2-6E2A-42D5-B2BD-C5AA2F15213F}" dt="2023-08-08T22:04:14.844" v="16146" actId="20577"/>
          <ac:spMkLst>
            <pc:docMk/>
            <pc:sldMk cId="2532246343" sldId="300"/>
            <ac:spMk id="3" creationId="{DFB5BA8E-545B-492E-B2F6-248AEA7CD264}"/>
          </ac:spMkLst>
        </pc:spChg>
      </pc:sldChg>
      <pc:sldChg chg="add del">
        <pc:chgData name="Mr. Sukarna Barua" userId="da467f49-67ec-438f-9a23-4116bac79b82" providerId="ADAL" clId="{FDE193C2-6E2A-42D5-B2BD-C5AA2F15213F}" dt="2023-08-08T17:49:15.214" v="10084" actId="47"/>
        <pc:sldMkLst>
          <pc:docMk/>
          <pc:sldMk cId="596541730" sldId="301"/>
        </pc:sldMkLst>
      </pc:sldChg>
      <pc:sldChg chg="modSp add del mod">
        <pc:chgData name="Mr. Sukarna Barua" userId="da467f49-67ec-438f-9a23-4116bac79b82" providerId="ADAL" clId="{FDE193C2-6E2A-42D5-B2BD-C5AA2F15213F}" dt="2023-08-19T17:17:45.126" v="16148" actId="2696"/>
        <pc:sldMkLst>
          <pc:docMk/>
          <pc:sldMk cId="464435514" sldId="302"/>
        </pc:sldMkLst>
        <pc:spChg chg="mod">
          <ac:chgData name="Mr. Sukarna Barua" userId="da467f49-67ec-438f-9a23-4116bac79b82" providerId="ADAL" clId="{FDE193C2-6E2A-42D5-B2BD-C5AA2F15213F}" dt="2023-08-08T17:57:32.368" v="10504" actId="2711"/>
          <ac:spMkLst>
            <pc:docMk/>
            <pc:sldMk cId="464435514" sldId="302"/>
            <ac:spMk id="4" creationId="{7258ECF3-6F64-4C41-8077-5587928FB0FA}"/>
          </ac:spMkLst>
        </pc:sp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585082872" sldId="303"/>
        </pc:sldMkLst>
        <pc:spChg chg="add del">
          <ac:chgData name="Mr. Sukarna Barua" userId="da467f49-67ec-438f-9a23-4116bac79b82" providerId="ADAL" clId="{FDE193C2-6E2A-42D5-B2BD-C5AA2F15213F}" dt="2023-08-08T17:55:23.336" v="10429" actId="478"/>
          <ac:spMkLst>
            <pc:docMk/>
            <pc:sldMk cId="3585082872" sldId="303"/>
            <ac:spMk id="2" creationId="{72F24F56-DC2C-4EC7-ACB7-1B701BFC8737}"/>
          </ac:spMkLst>
        </pc:spChg>
        <pc:spChg chg="add del">
          <ac:chgData name="Mr. Sukarna Barua" userId="da467f49-67ec-438f-9a23-4116bac79b82" providerId="ADAL" clId="{FDE193C2-6E2A-42D5-B2BD-C5AA2F15213F}" dt="2023-08-08T17:55:23.336" v="10429" actId="478"/>
          <ac:spMkLst>
            <pc:docMk/>
            <pc:sldMk cId="3585082872" sldId="303"/>
            <ac:spMk id="3" creationId="{DFB5BA8E-545B-492E-B2F6-248AEA7CD264}"/>
          </ac:spMkLst>
        </pc:spChg>
        <pc:spChg chg="add del mod">
          <ac:chgData name="Mr. Sukarna Barua" userId="da467f49-67ec-438f-9a23-4116bac79b82" providerId="ADAL" clId="{FDE193C2-6E2A-42D5-B2BD-C5AA2F15213F}" dt="2023-08-08T18:03:50.855" v="10990" actId="20577"/>
          <ac:spMkLst>
            <pc:docMk/>
            <pc:sldMk cId="3585082872" sldId="303"/>
            <ac:spMk id="4" creationId="{7258ECF3-6F64-4C41-8077-5587928FB0FA}"/>
          </ac:spMkLst>
        </pc:spChg>
        <pc:spChg chg="add del mod">
          <ac:chgData name="Mr. Sukarna Barua" userId="da467f49-67ec-438f-9a23-4116bac79b82" providerId="ADAL" clId="{FDE193C2-6E2A-42D5-B2BD-C5AA2F15213F}" dt="2023-08-08T17:55:23.336" v="10429" actId="478"/>
          <ac:spMkLst>
            <pc:docMk/>
            <pc:sldMk cId="3585082872" sldId="303"/>
            <ac:spMk id="6" creationId="{B3886514-159A-4101-B9D5-F45D6A32171F}"/>
          </ac:spMkLst>
        </pc:spChg>
        <pc:spChg chg="add del mod">
          <ac:chgData name="Mr. Sukarna Barua" userId="da467f49-67ec-438f-9a23-4116bac79b82" providerId="ADAL" clId="{FDE193C2-6E2A-42D5-B2BD-C5AA2F15213F}" dt="2023-08-08T17:55:23.336" v="10429" actId="478"/>
          <ac:spMkLst>
            <pc:docMk/>
            <pc:sldMk cId="3585082872" sldId="303"/>
            <ac:spMk id="8" creationId="{6CBC8EE1-9CD1-43B8-9955-882B2899B6A4}"/>
          </ac:spMkLst>
        </pc:spChg>
      </pc:sldChg>
      <pc:sldChg chg="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622285841" sldId="304"/>
        </pc:sldMkLst>
        <pc:spChg chg="mod">
          <ac:chgData name="Mr. Sukarna Barua" userId="da467f49-67ec-438f-9a23-4116bac79b82" providerId="ADAL" clId="{FDE193C2-6E2A-42D5-B2BD-C5AA2F15213F}" dt="2023-08-08T18:26:47.569" v="11516" actId="20577"/>
          <ac:spMkLst>
            <pc:docMk/>
            <pc:sldMk cId="3622285841" sldId="304"/>
            <ac:spMk id="4" creationId="{7258ECF3-6F64-4C41-8077-5587928FB0FA}"/>
          </ac:spMkLst>
        </pc:sp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114012298" sldId="305"/>
        </pc:sldMkLst>
        <pc:spChg chg="mod">
          <ac:chgData name="Mr. Sukarna Barua" userId="da467f49-67ec-438f-9a23-4116bac79b82" providerId="ADAL" clId="{FDE193C2-6E2A-42D5-B2BD-C5AA2F15213F}" dt="2023-08-08T18:20:02.920" v="11432" actId="2711"/>
          <ac:spMkLst>
            <pc:docMk/>
            <pc:sldMk cId="2114012298" sldId="305"/>
            <ac:spMk id="4" creationId="{7258ECF3-6F64-4C41-8077-5587928FB0FA}"/>
          </ac:spMkLst>
        </pc:spChg>
        <pc:spChg chg="add del mod">
          <ac:chgData name="Mr. Sukarna Barua" userId="da467f49-67ec-438f-9a23-4116bac79b82" providerId="ADAL" clId="{FDE193C2-6E2A-42D5-B2BD-C5AA2F15213F}" dt="2023-08-08T18:06:54.512" v="11120" actId="478"/>
          <ac:spMkLst>
            <pc:docMk/>
            <pc:sldMk cId="2114012298" sldId="305"/>
            <ac:spMk id="6" creationId="{9D5B2617-5B42-4DE9-9DFB-8CB510FC837C}"/>
          </ac:spMkLst>
        </pc:spChg>
        <pc:spChg chg="add del mod">
          <ac:chgData name="Mr. Sukarna Barua" userId="da467f49-67ec-438f-9a23-4116bac79b82" providerId="ADAL" clId="{FDE193C2-6E2A-42D5-B2BD-C5AA2F15213F}" dt="2023-08-08T18:08:03.171" v="11133" actId="478"/>
          <ac:spMkLst>
            <pc:docMk/>
            <pc:sldMk cId="2114012298" sldId="305"/>
            <ac:spMk id="8" creationId="{3C0BE1CC-C8E0-4C12-9E6C-DA1366ABDFED}"/>
          </ac:spMkLst>
        </pc:spChg>
      </pc:sldChg>
      <pc:sldChg chg="add del">
        <pc:chgData name="Mr. Sukarna Barua" userId="da467f49-67ec-438f-9a23-4116bac79b82" providerId="ADAL" clId="{FDE193C2-6E2A-42D5-B2BD-C5AA2F15213F}" dt="2023-08-08T20:40:44.850" v="14875" actId="47"/>
        <pc:sldMkLst>
          <pc:docMk/>
          <pc:sldMk cId="3690260819" sldId="306"/>
        </pc:sldMkLst>
      </pc:sldChg>
      <pc:sldChg chg="modSp add del mod">
        <pc:chgData name="Mr. Sukarna Barua" userId="da467f49-67ec-438f-9a23-4116bac79b82" providerId="ADAL" clId="{FDE193C2-6E2A-42D5-B2BD-C5AA2F15213F}" dt="2023-08-08T20:01:13.550" v="13086" actId="47"/>
        <pc:sldMkLst>
          <pc:docMk/>
          <pc:sldMk cId="180969557" sldId="307"/>
        </pc:sldMkLst>
        <pc:spChg chg="mod">
          <ac:chgData name="Mr. Sukarna Barua" userId="da467f49-67ec-438f-9a23-4116bac79b82" providerId="ADAL" clId="{FDE193C2-6E2A-42D5-B2BD-C5AA2F15213F}" dt="2023-08-08T19:42:34.302" v="12264" actId="20577"/>
          <ac:spMkLst>
            <pc:docMk/>
            <pc:sldMk cId="180969557" sldId="307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19:43:18.192" v="12356" actId="20577"/>
          <ac:spMkLst>
            <pc:docMk/>
            <pc:sldMk cId="180969557" sldId="307"/>
            <ac:spMk id="6" creationId="{910E7450-A36C-4486-9B9C-588D4D263DFF}"/>
          </ac:spMkLst>
        </pc:spChg>
      </pc:sldChg>
      <pc:sldChg chg="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1120646002" sldId="308"/>
        </pc:sldMkLst>
        <pc:spChg chg="mod">
          <ac:chgData name="Mr. Sukarna Barua" userId="da467f49-67ec-438f-9a23-4116bac79b82" providerId="ADAL" clId="{FDE193C2-6E2A-42D5-B2BD-C5AA2F15213F}" dt="2023-08-08T20:07:53.996" v="13174" actId="20577"/>
          <ac:spMkLst>
            <pc:docMk/>
            <pc:sldMk cId="1120646002" sldId="308"/>
            <ac:spMk id="6" creationId="{910E7450-A36C-4486-9B9C-588D4D263DFF}"/>
          </ac:spMkLst>
        </pc:sp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1041934329" sldId="309"/>
        </pc:sldMkLst>
        <pc:spChg chg="mod">
          <ac:chgData name="Mr. Sukarna Barua" userId="da467f49-67ec-438f-9a23-4116bac79b82" providerId="ADAL" clId="{FDE193C2-6E2A-42D5-B2BD-C5AA2F15213F}" dt="2023-08-08T20:35:32.707" v="14323" actId="313"/>
          <ac:spMkLst>
            <pc:docMk/>
            <pc:sldMk cId="1041934329" sldId="309"/>
            <ac:spMk id="2" creationId="{72F24F56-DC2C-4EC7-ACB7-1B701BFC8737}"/>
          </ac:spMkLst>
        </pc:spChg>
        <pc:spChg chg="add del">
          <ac:chgData name="Mr. Sukarna Barua" userId="da467f49-67ec-438f-9a23-4116bac79b82" providerId="ADAL" clId="{FDE193C2-6E2A-42D5-B2BD-C5AA2F15213F}" dt="2023-08-08T19:58:05.613" v="13040" actId="478"/>
          <ac:spMkLst>
            <pc:docMk/>
            <pc:sldMk cId="1041934329" sldId="309"/>
            <ac:spMk id="3" creationId="{DFB5BA8E-545B-492E-B2F6-248AEA7CD264}"/>
          </ac:spMkLst>
        </pc:spChg>
        <pc:spChg chg="add del mod">
          <ac:chgData name="Mr. Sukarna Barua" userId="da467f49-67ec-438f-9a23-4116bac79b82" providerId="ADAL" clId="{FDE193C2-6E2A-42D5-B2BD-C5AA2F15213F}" dt="2023-08-08T20:18:58.155" v="13296" actId="20577"/>
          <ac:spMkLst>
            <pc:docMk/>
            <pc:sldMk cId="1041934329" sldId="309"/>
            <ac:spMk id="6" creationId="{910E7450-A36C-4486-9B9C-588D4D263DFF}"/>
          </ac:spMkLst>
        </pc:spChg>
        <pc:spChg chg="add del mod">
          <ac:chgData name="Mr. Sukarna Barua" userId="da467f49-67ec-438f-9a23-4116bac79b82" providerId="ADAL" clId="{FDE193C2-6E2A-42D5-B2BD-C5AA2F15213F}" dt="2023-08-08T19:57:48.078" v="13034" actId="478"/>
          <ac:spMkLst>
            <pc:docMk/>
            <pc:sldMk cId="1041934329" sldId="309"/>
            <ac:spMk id="7" creationId="{A9236C1D-017D-4BC1-A804-6464F9F35558}"/>
          </ac:spMkLst>
        </pc:spChg>
        <pc:spChg chg="add del mod">
          <ac:chgData name="Mr. Sukarna Barua" userId="da467f49-67ec-438f-9a23-4116bac79b82" providerId="ADAL" clId="{FDE193C2-6E2A-42D5-B2BD-C5AA2F15213F}" dt="2023-08-08T19:58:05.613" v="13040" actId="478"/>
          <ac:spMkLst>
            <pc:docMk/>
            <pc:sldMk cId="1041934329" sldId="309"/>
            <ac:spMk id="9" creationId="{1901C4A7-3CB2-433A-899A-CAEE04BA6240}"/>
          </ac:spMkLst>
        </pc:spChg>
        <pc:picChg chg="add del mod">
          <ac:chgData name="Mr. Sukarna Barua" userId="da467f49-67ec-438f-9a23-4116bac79b82" providerId="ADAL" clId="{FDE193C2-6E2A-42D5-B2BD-C5AA2F15213F}" dt="2023-08-08T20:02:43.337" v="13144" actId="478"/>
          <ac:picMkLst>
            <pc:docMk/>
            <pc:sldMk cId="1041934329" sldId="309"/>
            <ac:picMk id="11" creationId="{30A7B1BB-AE20-476D-8997-341E917F7E77}"/>
          </ac:picMkLst>
        </pc:picChg>
        <pc:picChg chg="add del mod">
          <ac:chgData name="Mr. Sukarna Barua" userId="da467f49-67ec-438f-9a23-4116bac79b82" providerId="ADAL" clId="{FDE193C2-6E2A-42D5-B2BD-C5AA2F15213F}" dt="2023-08-08T20:17:33.093" v="13204" actId="478"/>
          <ac:picMkLst>
            <pc:docMk/>
            <pc:sldMk cId="1041934329" sldId="309"/>
            <ac:picMk id="13" creationId="{C55943C1-A39F-4C46-8A6C-5448D240DA24}"/>
          </ac:picMkLst>
        </pc:picChg>
        <pc:picChg chg="add del mod">
          <ac:chgData name="Mr. Sukarna Barua" userId="da467f49-67ec-438f-9a23-4116bac79b82" providerId="ADAL" clId="{FDE193C2-6E2A-42D5-B2BD-C5AA2F15213F}" dt="2023-08-08T20:12:15.562" v="13180" actId="478"/>
          <ac:picMkLst>
            <pc:docMk/>
            <pc:sldMk cId="1041934329" sldId="309"/>
            <ac:picMk id="15" creationId="{1E653D42-2D31-4266-8455-A3FF21A79F60}"/>
          </ac:picMkLst>
        </pc:picChg>
        <pc:picChg chg="add del mod">
          <ac:chgData name="Mr. Sukarna Barua" userId="da467f49-67ec-438f-9a23-4116bac79b82" providerId="ADAL" clId="{FDE193C2-6E2A-42D5-B2BD-C5AA2F15213F}" dt="2023-08-08T20:11:55.962" v="13177" actId="478"/>
          <ac:picMkLst>
            <pc:docMk/>
            <pc:sldMk cId="1041934329" sldId="309"/>
            <ac:picMk id="17" creationId="{E8171CA0-7718-4152-903F-B9379A56664E}"/>
          </ac:picMkLst>
        </pc:picChg>
        <pc:picChg chg="add mod">
          <ac:chgData name="Mr. Sukarna Barua" userId="da467f49-67ec-438f-9a23-4116bac79b82" providerId="ADAL" clId="{FDE193C2-6E2A-42D5-B2BD-C5AA2F15213F}" dt="2023-08-08T20:12:00.949" v="13179" actId="1076"/>
          <ac:picMkLst>
            <pc:docMk/>
            <pc:sldMk cId="1041934329" sldId="309"/>
            <ac:picMk id="19" creationId="{0552EBDD-DCD2-42A3-AC1A-4863E5BDCC87}"/>
          </ac:picMkLst>
        </pc:picChg>
        <pc:picChg chg="add del mod">
          <ac:chgData name="Mr. Sukarna Barua" userId="da467f49-67ec-438f-9a23-4116bac79b82" providerId="ADAL" clId="{FDE193C2-6E2A-42D5-B2BD-C5AA2F15213F}" dt="2023-08-08T20:16:21.625" v="13199" actId="21"/>
          <ac:picMkLst>
            <pc:docMk/>
            <pc:sldMk cId="1041934329" sldId="309"/>
            <ac:picMk id="21" creationId="{9D6CFEAF-2F8D-44A7-9DD3-1164432D8770}"/>
          </ac:picMkLst>
        </pc:picChg>
        <pc:picChg chg="add del mod">
          <ac:chgData name="Mr. Sukarna Barua" userId="da467f49-67ec-438f-9a23-4116bac79b82" providerId="ADAL" clId="{FDE193C2-6E2A-42D5-B2BD-C5AA2F15213F}" dt="2023-08-08T20:16:15.891" v="13196" actId="478"/>
          <ac:picMkLst>
            <pc:docMk/>
            <pc:sldMk cId="1041934329" sldId="309"/>
            <ac:picMk id="23" creationId="{D64527E2-595A-4C9A-9ADB-2761FDDFB639}"/>
          </ac:picMkLst>
        </pc:picChg>
        <pc:picChg chg="add mod">
          <ac:chgData name="Mr. Sukarna Barua" userId="da467f49-67ec-438f-9a23-4116bac79b82" providerId="ADAL" clId="{FDE193C2-6E2A-42D5-B2BD-C5AA2F15213F}" dt="2023-08-08T20:16:19.157" v="13198" actId="1076"/>
          <ac:picMkLst>
            <pc:docMk/>
            <pc:sldMk cId="1041934329" sldId="309"/>
            <ac:picMk id="25" creationId="{EA9ED290-9A9C-4901-AB97-94EB905B898C}"/>
          </ac:picMkLst>
        </pc:picChg>
        <pc:picChg chg="add mod">
          <ac:chgData name="Mr. Sukarna Barua" userId="da467f49-67ec-438f-9a23-4116bac79b82" providerId="ADAL" clId="{FDE193C2-6E2A-42D5-B2BD-C5AA2F15213F}" dt="2023-08-08T20:16:57.464" v="13201" actId="1076"/>
          <ac:picMkLst>
            <pc:docMk/>
            <pc:sldMk cId="1041934329" sldId="309"/>
            <ac:picMk id="27" creationId="{BBC4CABF-F419-4467-8A6C-3944AB4FB0A7}"/>
          </ac:picMkLst>
        </pc:picChg>
        <pc:picChg chg="add mod">
          <ac:chgData name="Mr. Sukarna Barua" userId="da467f49-67ec-438f-9a23-4116bac79b82" providerId="ADAL" clId="{FDE193C2-6E2A-42D5-B2BD-C5AA2F15213F}" dt="2023-08-08T20:17:31.887" v="13203" actId="1076"/>
          <ac:picMkLst>
            <pc:docMk/>
            <pc:sldMk cId="1041934329" sldId="309"/>
            <ac:picMk id="29" creationId="{14615B20-7B6A-4ABD-923F-525D6F4B11A2}"/>
          </ac:picMkLst>
        </pc:picChg>
        <pc:picChg chg="add mod">
          <ac:chgData name="Mr. Sukarna Barua" userId="da467f49-67ec-438f-9a23-4116bac79b82" providerId="ADAL" clId="{FDE193C2-6E2A-42D5-B2BD-C5AA2F15213F}" dt="2023-08-08T20:18:06.232" v="13206" actId="1076"/>
          <ac:picMkLst>
            <pc:docMk/>
            <pc:sldMk cId="1041934329" sldId="309"/>
            <ac:picMk id="31" creationId="{A6687AE0-4645-49E3-B664-92F4B9C00015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823234636" sldId="310"/>
        </pc:sldMkLst>
        <pc:spChg chg="mod">
          <ac:chgData name="Mr. Sukarna Barua" userId="da467f49-67ec-438f-9a23-4116bac79b82" providerId="ADAL" clId="{FDE193C2-6E2A-42D5-B2BD-C5AA2F15213F}" dt="2023-08-08T20:35:57.246" v="14341" actId="20577"/>
          <ac:spMkLst>
            <pc:docMk/>
            <pc:sldMk cId="2823234636" sldId="310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0:27:06.001" v="13595"/>
          <ac:spMkLst>
            <pc:docMk/>
            <pc:sldMk cId="2823234636" sldId="310"/>
            <ac:spMk id="6" creationId="{910E7450-A36C-4486-9B9C-588D4D263DFF}"/>
          </ac:spMkLst>
        </pc:spChg>
        <pc:picChg chg="add del mod">
          <ac:chgData name="Mr. Sukarna Barua" userId="da467f49-67ec-438f-9a23-4116bac79b82" providerId="ADAL" clId="{FDE193C2-6E2A-42D5-B2BD-C5AA2F15213F}" dt="2023-08-08T21:03:05.909" v="15232" actId="478"/>
          <ac:picMkLst>
            <pc:docMk/>
            <pc:sldMk cId="2823234636" sldId="310"/>
            <ac:picMk id="7" creationId="{8BFCF1BA-9BB4-4491-BA2E-5200168318E8}"/>
          </ac:picMkLst>
        </pc:picChg>
        <pc:picChg chg="add mod">
          <ac:chgData name="Mr. Sukarna Barua" userId="da467f49-67ec-438f-9a23-4116bac79b82" providerId="ADAL" clId="{FDE193C2-6E2A-42D5-B2BD-C5AA2F15213F}" dt="2023-08-08T20:26:17.124" v="13563" actId="1076"/>
          <ac:picMkLst>
            <pc:docMk/>
            <pc:sldMk cId="2823234636" sldId="310"/>
            <ac:picMk id="9" creationId="{4B50BB88-FEE9-4E46-8F08-5BE6FDBDD368}"/>
          </ac:picMkLst>
        </pc:picChg>
        <pc:picChg chg="add mod">
          <ac:chgData name="Mr. Sukarna Barua" userId="da467f49-67ec-438f-9a23-4116bac79b82" providerId="ADAL" clId="{FDE193C2-6E2A-42D5-B2BD-C5AA2F15213F}" dt="2023-08-08T21:03:25.084" v="15234" actId="1076"/>
          <ac:picMkLst>
            <pc:docMk/>
            <pc:sldMk cId="2823234636" sldId="310"/>
            <ac:picMk id="11" creationId="{B6166098-D5F7-4778-9A38-38D2BA9E8B2D}"/>
          </ac:picMkLst>
        </pc:picChg>
        <pc:picChg chg="add mod">
          <ac:chgData name="Mr. Sukarna Barua" userId="da467f49-67ec-438f-9a23-4116bac79b82" providerId="ADAL" clId="{FDE193C2-6E2A-42D5-B2BD-C5AA2F15213F}" dt="2023-08-08T20:26:15.937" v="13562" actId="1076"/>
          <ac:picMkLst>
            <pc:docMk/>
            <pc:sldMk cId="2823234636" sldId="310"/>
            <ac:picMk id="13" creationId="{29A1B0BD-38E3-4E5B-A4C0-FFB8D8783868}"/>
          </ac:picMkLst>
        </pc:picChg>
        <pc:picChg chg="del">
          <ac:chgData name="Mr. Sukarna Barua" userId="da467f49-67ec-438f-9a23-4116bac79b82" providerId="ADAL" clId="{FDE193C2-6E2A-42D5-B2BD-C5AA2F15213F}" dt="2023-08-08T20:20:33.006" v="13300" actId="478"/>
          <ac:picMkLst>
            <pc:docMk/>
            <pc:sldMk cId="2823234636" sldId="310"/>
            <ac:picMk id="19" creationId="{0552EBDD-DCD2-42A3-AC1A-4863E5BDCC87}"/>
          </ac:picMkLst>
        </pc:picChg>
        <pc:picChg chg="del">
          <ac:chgData name="Mr. Sukarna Barua" userId="da467f49-67ec-438f-9a23-4116bac79b82" providerId="ADAL" clId="{FDE193C2-6E2A-42D5-B2BD-C5AA2F15213F}" dt="2023-08-08T20:20:34.140" v="13302" actId="478"/>
          <ac:picMkLst>
            <pc:docMk/>
            <pc:sldMk cId="2823234636" sldId="310"/>
            <ac:picMk id="25" creationId="{EA9ED290-9A9C-4901-AB97-94EB905B898C}"/>
          </ac:picMkLst>
        </pc:picChg>
        <pc:picChg chg="del">
          <ac:chgData name="Mr. Sukarna Barua" userId="da467f49-67ec-438f-9a23-4116bac79b82" providerId="ADAL" clId="{FDE193C2-6E2A-42D5-B2BD-C5AA2F15213F}" dt="2023-08-08T20:20:33.623" v="13301" actId="478"/>
          <ac:picMkLst>
            <pc:docMk/>
            <pc:sldMk cId="2823234636" sldId="310"/>
            <ac:picMk id="27" creationId="{BBC4CABF-F419-4467-8A6C-3944AB4FB0A7}"/>
          </ac:picMkLst>
        </pc:picChg>
        <pc:picChg chg="del">
          <ac:chgData name="Mr. Sukarna Barua" userId="da467f49-67ec-438f-9a23-4116bac79b82" providerId="ADAL" clId="{FDE193C2-6E2A-42D5-B2BD-C5AA2F15213F}" dt="2023-08-08T20:20:32.399" v="13299" actId="478"/>
          <ac:picMkLst>
            <pc:docMk/>
            <pc:sldMk cId="2823234636" sldId="310"/>
            <ac:picMk id="29" creationId="{14615B20-7B6A-4ABD-923F-525D6F4B11A2}"/>
          </ac:picMkLst>
        </pc:picChg>
        <pc:picChg chg="del">
          <ac:chgData name="Mr. Sukarna Barua" userId="da467f49-67ec-438f-9a23-4116bac79b82" providerId="ADAL" clId="{FDE193C2-6E2A-42D5-B2BD-C5AA2F15213F}" dt="2023-08-08T20:20:32.399" v="13299" actId="478"/>
          <ac:picMkLst>
            <pc:docMk/>
            <pc:sldMk cId="2823234636" sldId="310"/>
            <ac:picMk id="31" creationId="{A6687AE0-4645-49E3-B664-92F4B9C00015}"/>
          </ac:picMkLst>
        </pc:picChg>
      </pc:sldChg>
      <pc:sldChg chg="addSp delSp modSp add del mod or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1029570220" sldId="311"/>
        </pc:sldMkLst>
        <pc:spChg chg="mod">
          <ac:chgData name="Mr. Sukarna Barua" userId="da467f49-67ec-438f-9a23-4116bac79b82" providerId="ADAL" clId="{FDE193C2-6E2A-42D5-B2BD-C5AA2F15213F}" dt="2023-08-08T20:35:50.045" v="14332" actId="20577"/>
          <ac:spMkLst>
            <pc:docMk/>
            <pc:sldMk cId="1029570220" sldId="311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0:26:52.032" v="13593" actId="20577"/>
          <ac:spMkLst>
            <pc:docMk/>
            <pc:sldMk cId="1029570220" sldId="311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8T20:25:02.516" v="13494" actId="478"/>
          <ac:picMkLst>
            <pc:docMk/>
            <pc:sldMk cId="1029570220" sldId="311"/>
            <ac:picMk id="7" creationId="{8BFCF1BA-9BB4-4491-BA2E-5200168318E8}"/>
          </ac:picMkLst>
        </pc:picChg>
        <pc:picChg chg="add del mod">
          <ac:chgData name="Mr. Sukarna Barua" userId="da467f49-67ec-438f-9a23-4116bac79b82" providerId="ADAL" clId="{FDE193C2-6E2A-42D5-B2BD-C5AA2F15213F}" dt="2023-08-08T21:02:57.481" v="15229" actId="478"/>
          <ac:picMkLst>
            <pc:docMk/>
            <pc:sldMk cId="1029570220" sldId="311"/>
            <ac:picMk id="8" creationId="{D88009C5-B074-42B4-8A3B-F8F17D2BB280}"/>
          </ac:picMkLst>
        </pc:picChg>
        <pc:picChg chg="mod">
          <ac:chgData name="Mr. Sukarna Barua" userId="da467f49-67ec-438f-9a23-4116bac79b82" providerId="ADAL" clId="{FDE193C2-6E2A-42D5-B2BD-C5AA2F15213F}" dt="2023-08-08T20:25:18.041" v="13500" actId="1076"/>
          <ac:picMkLst>
            <pc:docMk/>
            <pc:sldMk cId="1029570220" sldId="311"/>
            <ac:picMk id="9" creationId="{4B50BB88-FEE9-4E46-8F08-5BE6FDBDD368}"/>
          </ac:picMkLst>
        </pc:picChg>
        <pc:picChg chg="add mod">
          <ac:chgData name="Mr. Sukarna Barua" userId="da467f49-67ec-438f-9a23-4116bac79b82" providerId="ADAL" clId="{FDE193C2-6E2A-42D5-B2BD-C5AA2F15213F}" dt="2023-08-08T20:25:15.572" v="13499" actId="1076"/>
          <ac:picMkLst>
            <pc:docMk/>
            <pc:sldMk cId="1029570220" sldId="311"/>
            <ac:picMk id="11" creationId="{65B40C44-E6C9-4C5B-B07D-6F20195F84FE}"/>
          </ac:picMkLst>
        </pc:picChg>
        <pc:picChg chg="add mod">
          <ac:chgData name="Mr. Sukarna Barua" userId="da467f49-67ec-438f-9a23-4116bac79b82" providerId="ADAL" clId="{FDE193C2-6E2A-42D5-B2BD-C5AA2F15213F}" dt="2023-08-08T21:03:43.642" v="15239" actId="1076"/>
          <ac:picMkLst>
            <pc:docMk/>
            <pc:sldMk cId="1029570220" sldId="311"/>
            <ac:picMk id="12" creationId="{CE484735-E3E0-4257-BFB1-A93526AD1320}"/>
          </ac:picMkLst>
        </pc:picChg>
        <pc:picChg chg="del">
          <ac:chgData name="Mr. Sukarna Barua" userId="da467f49-67ec-438f-9a23-4116bac79b82" providerId="ADAL" clId="{FDE193C2-6E2A-42D5-B2BD-C5AA2F15213F}" dt="2023-08-08T20:25:08.176" v="13497" actId="478"/>
          <ac:picMkLst>
            <pc:docMk/>
            <pc:sldMk cId="1029570220" sldId="311"/>
            <ac:picMk id="13" creationId="{29A1B0BD-38E3-4E5B-A4C0-FFB8D8783868}"/>
          </ac:picMkLst>
        </pc:picChg>
      </pc:sldChg>
      <pc:sldChg chg="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476425212" sldId="312"/>
        </pc:sldMkLst>
        <pc:spChg chg="mod">
          <ac:chgData name="Mr. Sukarna Barua" userId="da467f49-67ec-438f-9a23-4116bac79b82" providerId="ADAL" clId="{FDE193C2-6E2A-42D5-B2BD-C5AA2F15213F}" dt="2023-08-08T20:36:04.546" v="14350" actId="20577"/>
          <ac:spMkLst>
            <pc:docMk/>
            <pc:sldMk cId="476425212" sldId="312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0:29:09.707" v="13814" actId="948"/>
          <ac:spMkLst>
            <pc:docMk/>
            <pc:sldMk cId="476425212" sldId="312"/>
            <ac:spMk id="3" creationId="{DFB5BA8E-545B-492E-B2F6-248AEA7CD264}"/>
          </ac:spMkLst>
        </pc:spChg>
        <pc:spChg chg="mod">
          <ac:chgData name="Mr. Sukarna Barua" userId="da467f49-67ec-438f-9a23-4116bac79b82" providerId="ADAL" clId="{FDE193C2-6E2A-42D5-B2BD-C5AA2F15213F}" dt="2023-08-08T20:36:15.111" v="14351" actId="6549"/>
          <ac:spMkLst>
            <pc:docMk/>
            <pc:sldMk cId="476425212" sldId="312"/>
            <ac:spMk id="6" creationId="{910E7450-A36C-4486-9B9C-588D4D263DFF}"/>
          </ac:spMkLst>
        </pc:spChg>
        <pc:picChg chg="del mod">
          <ac:chgData name="Mr. Sukarna Barua" userId="da467f49-67ec-438f-9a23-4116bac79b82" providerId="ADAL" clId="{FDE193C2-6E2A-42D5-B2BD-C5AA2F15213F}" dt="2023-08-08T20:30:48.508" v="13950" actId="478"/>
          <ac:picMkLst>
            <pc:docMk/>
            <pc:sldMk cId="476425212" sldId="312"/>
            <ac:picMk id="7" creationId="{8BFCF1BA-9BB4-4491-BA2E-5200168318E8}"/>
          </ac:picMkLst>
        </pc:picChg>
        <pc:picChg chg="del mod">
          <ac:chgData name="Mr. Sukarna Barua" userId="da467f49-67ec-438f-9a23-4116bac79b82" providerId="ADAL" clId="{FDE193C2-6E2A-42D5-B2BD-C5AA2F15213F}" dt="2023-08-08T20:30:49.492" v="13951" actId="478"/>
          <ac:picMkLst>
            <pc:docMk/>
            <pc:sldMk cId="476425212" sldId="312"/>
            <ac:picMk id="9" creationId="{4B50BB88-FEE9-4E46-8F08-5BE6FDBDD368}"/>
          </ac:picMkLst>
        </pc:picChg>
        <pc:picChg chg="del mod">
          <ac:chgData name="Mr. Sukarna Barua" userId="da467f49-67ec-438f-9a23-4116bac79b82" providerId="ADAL" clId="{FDE193C2-6E2A-42D5-B2BD-C5AA2F15213F}" dt="2023-08-08T20:30:49.961" v="13952" actId="478"/>
          <ac:picMkLst>
            <pc:docMk/>
            <pc:sldMk cId="476425212" sldId="312"/>
            <ac:picMk id="13" creationId="{29A1B0BD-38E3-4E5B-A4C0-FFB8D8783868}"/>
          </ac:picMkLst>
        </pc:picChg>
      </pc:sldChg>
      <pc:sldChg chg="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2301539683" sldId="313"/>
        </pc:sldMkLst>
        <pc:spChg chg="mod">
          <ac:chgData name="Mr. Sukarna Barua" userId="da467f49-67ec-438f-9a23-4116bac79b82" providerId="ADAL" clId="{FDE193C2-6E2A-42D5-B2BD-C5AA2F15213F}" dt="2023-08-08T20:34:49.025" v="14241" actId="20577"/>
          <ac:spMkLst>
            <pc:docMk/>
            <pc:sldMk cId="2301539683" sldId="313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1:57:52.469" v="15999" actId="113"/>
          <ac:spMkLst>
            <pc:docMk/>
            <pc:sldMk cId="2301539683" sldId="313"/>
            <ac:spMk id="6" creationId="{910E7450-A36C-4486-9B9C-588D4D263DFF}"/>
          </ac:spMkLst>
        </pc:sp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676898943" sldId="314"/>
        </pc:sldMkLst>
        <pc:spChg chg="mod">
          <ac:chgData name="Mr. Sukarna Barua" userId="da467f49-67ec-438f-9a23-4116bac79b82" providerId="ADAL" clId="{FDE193C2-6E2A-42D5-B2BD-C5AA2F15213F}" dt="2023-08-08T21:58:19.413" v="16003" actId="113"/>
          <ac:spMkLst>
            <pc:docMk/>
            <pc:sldMk cId="676898943" sldId="314"/>
            <ac:spMk id="6" creationId="{910E7450-A36C-4486-9B9C-588D4D263DFF}"/>
          </ac:spMkLst>
        </pc:spChg>
        <pc:picChg chg="add mod">
          <ac:chgData name="Mr. Sukarna Barua" userId="da467f49-67ec-438f-9a23-4116bac79b82" providerId="ADAL" clId="{FDE193C2-6E2A-42D5-B2BD-C5AA2F15213F}" dt="2023-08-08T20:56:50.711" v="15137" actId="1076"/>
          <ac:picMkLst>
            <pc:docMk/>
            <pc:sldMk cId="676898943" sldId="314"/>
            <ac:picMk id="7" creationId="{9647C4DD-4E7F-45FE-A04A-137234058908}"/>
          </ac:picMkLst>
        </pc:picChg>
        <pc:picChg chg="add mod">
          <ac:chgData name="Mr. Sukarna Barua" userId="da467f49-67ec-438f-9a23-4116bac79b82" providerId="ADAL" clId="{FDE193C2-6E2A-42D5-B2BD-C5AA2F15213F}" dt="2023-08-08T20:56:47.351" v="15135" actId="1076"/>
          <ac:picMkLst>
            <pc:docMk/>
            <pc:sldMk cId="676898943" sldId="314"/>
            <ac:picMk id="8" creationId="{29E1F61A-957F-4756-BF98-659C881CD145}"/>
          </ac:picMkLst>
        </pc:picChg>
        <pc:picChg chg="add mod">
          <ac:chgData name="Mr. Sukarna Barua" userId="da467f49-67ec-438f-9a23-4116bac79b82" providerId="ADAL" clId="{FDE193C2-6E2A-42D5-B2BD-C5AA2F15213F}" dt="2023-08-08T20:56:57.242" v="15140" actId="1076"/>
          <ac:picMkLst>
            <pc:docMk/>
            <pc:sldMk cId="676898943" sldId="314"/>
            <ac:picMk id="9" creationId="{AC8544DB-5A0C-4A15-AF2C-7EBBBAEF3EEA}"/>
          </ac:picMkLst>
        </pc:picChg>
        <pc:picChg chg="add del mod">
          <ac:chgData name="Mr. Sukarna Barua" userId="da467f49-67ec-438f-9a23-4116bac79b82" providerId="ADAL" clId="{FDE193C2-6E2A-42D5-B2BD-C5AA2F15213F}" dt="2023-08-08T20:50:28.764" v="14929" actId="21"/>
          <ac:picMkLst>
            <pc:docMk/>
            <pc:sldMk cId="676898943" sldId="314"/>
            <ac:picMk id="11" creationId="{0EBDCB32-31D5-45BA-8A80-4E17E68192A9}"/>
          </ac:picMkLst>
        </pc:picChg>
        <pc:picChg chg="add mod">
          <ac:chgData name="Mr. Sukarna Barua" userId="da467f49-67ec-438f-9a23-4116bac79b82" providerId="ADAL" clId="{FDE193C2-6E2A-42D5-B2BD-C5AA2F15213F}" dt="2023-08-08T20:56:48.945" v="15136" actId="1076"/>
          <ac:picMkLst>
            <pc:docMk/>
            <pc:sldMk cId="676898943" sldId="314"/>
            <ac:picMk id="13" creationId="{A9A19B7B-A793-4206-9F83-B0BBB85272F4}"/>
          </ac:picMkLst>
        </pc:picChg>
        <pc:picChg chg="add mod">
          <ac:chgData name="Mr. Sukarna Barua" userId="da467f49-67ec-438f-9a23-4116bac79b82" providerId="ADAL" clId="{FDE193C2-6E2A-42D5-B2BD-C5AA2F15213F}" dt="2023-08-08T20:56:59.836" v="15141" actId="1076"/>
          <ac:picMkLst>
            <pc:docMk/>
            <pc:sldMk cId="676898943" sldId="314"/>
            <ac:picMk id="15" creationId="{C8CEFE47-509F-4564-B280-F854BABE7FDD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4176271155" sldId="315"/>
        </pc:sldMkLst>
        <pc:spChg chg="mod">
          <ac:chgData name="Mr. Sukarna Barua" userId="da467f49-67ec-438f-9a23-4116bac79b82" providerId="ADAL" clId="{FDE193C2-6E2A-42D5-B2BD-C5AA2F15213F}" dt="2023-08-08T21:58:04.292" v="16000" actId="113"/>
          <ac:spMkLst>
            <pc:docMk/>
            <pc:sldMk cId="4176271155" sldId="315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8T20:52:48.046" v="15049" actId="478"/>
          <ac:picMkLst>
            <pc:docMk/>
            <pc:sldMk cId="4176271155" sldId="315"/>
            <ac:picMk id="7" creationId="{9647C4DD-4E7F-45FE-A04A-137234058908}"/>
          </ac:picMkLst>
        </pc:picChg>
        <pc:picChg chg="del">
          <ac:chgData name="Mr. Sukarna Barua" userId="da467f49-67ec-438f-9a23-4116bac79b82" providerId="ADAL" clId="{FDE193C2-6E2A-42D5-B2BD-C5AA2F15213F}" dt="2023-08-08T20:52:41.366" v="15046" actId="478"/>
          <ac:picMkLst>
            <pc:docMk/>
            <pc:sldMk cId="4176271155" sldId="315"/>
            <ac:picMk id="8" creationId="{29E1F61A-957F-4756-BF98-659C881CD145}"/>
          </ac:picMkLst>
        </pc:picChg>
        <pc:picChg chg="mod">
          <ac:chgData name="Mr. Sukarna Barua" userId="da467f49-67ec-438f-9a23-4116bac79b82" providerId="ADAL" clId="{FDE193C2-6E2A-42D5-B2BD-C5AA2F15213F}" dt="2023-08-08T20:57:28.224" v="15168" actId="1076"/>
          <ac:picMkLst>
            <pc:docMk/>
            <pc:sldMk cId="4176271155" sldId="315"/>
            <ac:picMk id="9" creationId="{AC8544DB-5A0C-4A15-AF2C-7EBBBAEF3EEA}"/>
          </ac:picMkLst>
        </pc:picChg>
        <pc:picChg chg="add mod">
          <ac:chgData name="Mr. Sukarna Barua" userId="da467f49-67ec-438f-9a23-4116bac79b82" providerId="ADAL" clId="{FDE193C2-6E2A-42D5-B2BD-C5AA2F15213F}" dt="2023-08-08T20:57:31.240" v="15170" actId="1076"/>
          <ac:picMkLst>
            <pc:docMk/>
            <pc:sldMk cId="4176271155" sldId="315"/>
            <ac:picMk id="10" creationId="{499E1FE4-DEAA-4BF8-8B28-DABFB2F3C187}"/>
          </ac:picMkLst>
        </pc:picChg>
        <pc:picChg chg="del">
          <ac:chgData name="Mr. Sukarna Barua" userId="da467f49-67ec-438f-9a23-4116bac79b82" providerId="ADAL" clId="{FDE193C2-6E2A-42D5-B2BD-C5AA2F15213F}" dt="2023-08-08T20:52:44" v="15047" actId="478"/>
          <ac:picMkLst>
            <pc:docMk/>
            <pc:sldMk cId="4176271155" sldId="315"/>
            <ac:picMk id="13" creationId="{A9A19B7B-A793-4206-9F83-B0BBB85272F4}"/>
          </ac:picMkLst>
        </pc:picChg>
        <pc:picChg chg="mod">
          <ac:chgData name="Mr. Sukarna Barua" userId="da467f49-67ec-438f-9a23-4116bac79b82" providerId="ADAL" clId="{FDE193C2-6E2A-42D5-B2BD-C5AA2F15213F}" dt="2023-08-08T20:57:30.146" v="15169" actId="1076"/>
          <ac:picMkLst>
            <pc:docMk/>
            <pc:sldMk cId="4176271155" sldId="315"/>
            <ac:picMk id="15" creationId="{C8CEFE47-509F-4564-B280-F854BABE7FDD}"/>
          </ac:picMkLst>
        </pc:picChg>
      </pc:sldChg>
      <pc:sldChg chg="add del">
        <pc:chgData name="Mr. Sukarna Barua" userId="da467f49-67ec-438f-9a23-4116bac79b82" providerId="ADAL" clId="{FDE193C2-6E2A-42D5-B2BD-C5AA2F15213F}" dt="2023-08-08T21:33:23.242" v="15377" actId="47"/>
        <pc:sldMkLst>
          <pc:docMk/>
          <pc:sldMk cId="1451767484" sldId="316"/>
        </pc:sldMkLst>
      </pc:sldChg>
      <pc:sldChg chg="addSp delSp modSp add del mod or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1643293669" sldId="317"/>
        </pc:sldMkLst>
        <pc:spChg chg="mod">
          <ac:chgData name="Mr. Sukarna Barua" userId="da467f49-67ec-438f-9a23-4116bac79b82" providerId="ADAL" clId="{FDE193C2-6E2A-42D5-B2BD-C5AA2F15213F}" dt="2023-08-08T21:58:08.928" v="16001" actId="113"/>
          <ac:spMkLst>
            <pc:docMk/>
            <pc:sldMk cId="1643293669" sldId="317"/>
            <ac:spMk id="6" creationId="{910E7450-A36C-4486-9B9C-588D4D263DFF}"/>
          </ac:spMkLst>
        </pc:spChg>
        <pc:picChg chg="del">
          <ac:chgData name="Mr. Sukarna Barua" userId="da467f49-67ec-438f-9a23-4116bac79b82" providerId="ADAL" clId="{FDE193C2-6E2A-42D5-B2BD-C5AA2F15213F}" dt="2023-08-08T21:00:06.369" v="15217" actId="478"/>
          <ac:picMkLst>
            <pc:docMk/>
            <pc:sldMk cId="1643293669" sldId="317"/>
            <ac:picMk id="7" creationId="{9647C4DD-4E7F-45FE-A04A-137234058908}"/>
          </ac:picMkLst>
        </pc:picChg>
        <pc:picChg chg="del">
          <ac:chgData name="Mr. Sukarna Barua" userId="da467f49-67ec-438f-9a23-4116bac79b82" providerId="ADAL" clId="{FDE193C2-6E2A-42D5-B2BD-C5AA2F15213F}" dt="2023-08-08T21:00:09.869" v="15219" actId="478"/>
          <ac:picMkLst>
            <pc:docMk/>
            <pc:sldMk cId="1643293669" sldId="317"/>
            <ac:picMk id="8" creationId="{29E1F61A-957F-4756-BF98-659C881CD145}"/>
          </ac:picMkLst>
        </pc:picChg>
        <pc:picChg chg="del mod">
          <ac:chgData name="Mr. Sukarna Barua" userId="da467f49-67ec-438f-9a23-4116bac79b82" providerId="ADAL" clId="{FDE193C2-6E2A-42D5-B2BD-C5AA2F15213F}" dt="2023-08-08T21:00:12.587" v="15221" actId="478"/>
          <ac:picMkLst>
            <pc:docMk/>
            <pc:sldMk cId="1643293669" sldId="317"/>
            <ac:picMk id="9" creationId="{AC8544DB-5A0C-4A15-AF2C-7EBBBAEF3EEA}"/>
          </ac:picMkLst>
        </pc:picChg>
        <pc:picChg chg="add mod">
          <ac:chgData name="Mr. Sukarna Barua" userId="da467f49-67ec-438f-9a23-4116bac79b82" providerId="ADAL" clId="{FDE193C2-6E2A-42D5-B2BD-C5AA2F15213F}" dt="2023-08-08T21:09:32.031" v="15274" actId="1076"/>
          <ac:picMkLst>
            <pc:docMk/>
            <pc:sldMk cId="1643293669" sldId="317"/>
            <ac:picMk id="10" creationId="{17C4BC35-FEE2-4763-8406-BC1C497D5250}"/>
          </ac:picMkLst>
        </pc:picChg>
        <pc:picChg chg="add del mod">
          <ac:chgData name="Mr. Sukarna Barua" userId="da467f49-67ec-438f-9a23-4116bac79b82" providerId="ADAL" clId="{FDE193C2-6E2A-42D5-B2BD-C5AA2F15213F}" dt="2023-08-08T21:03:38.064" v="15238" actId="478"/>
          <ac:picMkLst>
            <pc:docMk/>
            <pc:sldMk cId="1643293669" sldId="317"/>
            <ac:picMk id="11" creationId="{79194963-4435-48C9-A8D1-5097BA8496A1}"/>
          </ac:picMkLst>
        </pc:picChg>
        <pc:picChg chg="add del mod">
          <ac:chgData name="Mr. Sukarna Barua" userId="da467f49-67ec-438f-9a23-4116bac79b82" providerId="ADAL" clId="{FDE193C2-6E2A-42D5-B2BD-C5AA2F15213F}" dt="2023-08-08T21:03:33.163" v="15235" actId="478"/>
          <ac:picMkLst>
            <pc:docMk/>
            <pc:sldMk cId="1643293669" sldId="317"/>
            <ac:picMk id="12" creationId="{1224B691-9182-4585-AD31-FBCE2BC0C6D8}"/>
          </ac:picMkLst>
        </pc:picChg>
        <pc:picChg chg="mod">
          <ac:chgData name="Mr. Sukarna Barua" userId="da467f49-67ec-438f-9a23-4116bac79b82" providerId="ADAL" clId="{FDE193C2-6E2A-42D5-B2BD-C5AA2F15213F}" dt="2023-08-08T21:09:36.859" v="15275" actId="1076"/>
          <ac:picMkLst>
            <pc:docMk/>
            <pc:sldMk cId="1643293669" sldId="317"/>
            <ac:picMk id="13" creationId="{A9A19B7B-A793-4206-9F83-B0BBB85272F4}"/>
          </ac:picMkLst>
        </pc:picChg>
        <pc:picChg chg="del">
          <ac:chgData name="Mr. Sukarna Barua" userId="da467f49-67ec-438f-9a23-4116bac79b82" providerId="ADAL" clId="{FDE193C2-6E2A-42D5-B2BD-C5AA2F15213F}" dt="2023-08-08T21:00:07.915" v="15218" actId="478"/>
          <ac:picMkLst>
            <pc:docMk/>
            <pc:sldMk cId="1643293669" sldId="317"/>
            <ac:picMk id="15" creationId="{C8CEFE47-509F-4564-B280-F854BABE7FDD}"/>
          </ac:picMkLst>
        </pc:picChg>
        <pc:picChg chg="add mod">
          <ac:chgData name="Mr. Sukarna Barua" userId="da467f49-67ec-438f-9a23-4116bac79b82" providerId="ADAL" clId="{FDE193C2-6E2A-42D5-B2BD-C5AA2F15213F}" dt="2023-08-08T21:09:38.469" v="15276" actId="1076"/>
          <ac:picMkLst>
            <pc:docMk/>
            <pc:sldMk cId="1643293669" sldId="317"/>
            <ac:picMk id="16" creationId="{7B83995F-0F71-458C-9700-0B9B321B8EB9}"/>
          </ac:picMkLst>
        </pc:picChg>
        <pc:picChg chg="add mod">
          <ac:chgData name="Mr. Sukarna Barua" userId="da467f49-67ec-438f-9a23-4116bac79b82" providerId="ADAL" clId="{FDE193C2-6E2A-42D5-B2BD-C5AA2F15213F}" dt="2023-08-08T21:09:41.625" v="15278" actId="1076"/>
          <ac:picMkLst>
            <pc:docMk/>
            <pc:sldMk cId="1643293669" sldId="317"/>
            <ac:picMk id="17" creationId="{F480C9CF-A850-4C38-8DAC-90123536B22B}"/>
          </ac:picMkLst>
        </pc:picChg>
        <pc:picChg chg="add mod">
          <ac:chgData name="Mr. Sukarna Barua" userId="da467f49-67ec-438f-9a23-4116bac79b82" providerId="ADAL" clId="{FDE193C2-6E2A-42D5-B2BD-C5AA2F15213F}" dt="2023-08-08T21:09:40.375" v="15277" actId="1076"/>
          <ac:picMkLst>
            <pc:docMk/>
            <pc:sldMk cId="1643293669" sldId="317"/>
            <ac:picMk id="19" creationId="{4F650BCC-C797-4369-92FD-1F2460CBD26D}"/>
          </ac:picMkLst>
        </pc:picChg>
        <pc:picChg chg="add mod">
          <ac:chgData name="Mr. Sukarna Barua" userId="da467f49-67ec-438f-9a23-4116bac79b82" providerId="ADAL" clId="{FDE193C2-6E2A-42D5-B2BD-C5AA2F15213F}" dt="2023-08-08T21:09:42.765" v="15279" actId="1076"/>
          <ac:picMkLst>
            <pc:docMk/>
            <pc:sldMk cId="1643293669" sldId="317"/>
            <ac:picMk id="20" creationId="{619D0ECB-083C-4C5E-92A3-C0B363F1ED5C}"/>
          </ac:picMkLst>
        </pc:picChg>
        <pc:picChg chg="add mod">
          <ac:chgData name="Mr. Sukarna Barua" userId="da467f49-67ec-438f-9a23-4116bac79b82" providerId="ADAL" clId="{FDE193C2-6E2A-42D5-B2BD-C5AA2F15213F}" dt="2023-08-08T21:09:45.390" v="15280" actId="1076"/>
          <ac:picMkLst>
            <pc:docMk/>
            <pc:sldMk cId="1643293669" sldId="317"/>
            <ac:picMk id="21" creationId="{75F0CC02-125E-4A4D-B702-69E221CA8CBF}"/>
          </ac:picMkLst>
        </pc:picChg>
        <pc:picChg chg="add del mod">
          <ac:chgData name="Mr. Sukarna Barua" userId="da467f49-67ec-438f-9a23-4116bac79b82" providerId="ADAL" clId="{FDE193C2-6E2A-42D5-B2BD-C5AA2F15213F}" dt="2023-08-08T21:05:43.498" v="15257"/>
          <ac:picMkLst>
            <pc:docMk/>
            <pc:sldMk cId="1643293669" sldId="317"/>
            <ac:picMk id="22" creationId="{2CCC01CB-579C-4E4A-B416-C38F18A346C7}"/>
          </ac:picMkLst>
        </pc:picChg>
        <pc:picChg chg="add mod">
          <ac:chgData name="Mr. Sukarna Barua" userId="da467f49-67ec-438f-9a23-4116bac79b82" providerId="ADAL" clId="{FDE193C2-6E2A-42D5-B2BD-C5AA2F15213F}" dt="2023-08-08T21:09:46.922" v="15281" actId="1076"/>
          <ac:picMkLst>
            <pc:docMk/>
            <pc:sldMk cId="1643293669" sldId="317"/>
            <ac:picMk id="23" creationId="{1A698EAC-F9B2-4D1D-B920-83B6A639AD45}"/>
          </ac:picMkLst>
        </pc:picChg>
        <pc:picChg chg="add del mod">
          <ac:chgData name="Mr. Sukarna Barua" userId="da467f49-67ec-438f-9a23-4116bac79b82" providerId="ADAL" clId="{FDE193C2-6E2A-42D5-B2BD-C5AA2F15213F}" dt="2023-08-08T21:42:05.925" v="15509" actId="478"/>
          <ac:picMkLst>
            <pc:docMk/>
            <pc:sldMk cId="1643293669" sldId="317"/>
            <ac:picMk id="25" creationId="{249072C7-8F8A-4FB3-AD80-79086F813FCA}"/>
          </ac:picMkLst>
        </pc:picChg>
        <pc:picChg chg="add del mod">
          <ac:chgData name="Mr. Sukarna Barua" userId="da467f49-67ec-438f-9a23-4116bac79b82" providerId="ADAL" clId="{FDE193C2-6E2A-42D5-B2BD-C5AA2F15213F}" dt="2023-08-08T21:43:48.124" v="15512" actId="478"/>
          <ac:picMkLst>
            <pc:docMk/>
            <pc:sldMk cId="1643293669" sldId="317"/>
            <ac:picMk id="27" creationId="{21773A8C-155A-482A-9C10-BEC52C5D2160}"/>
          </ac:picMkLst>
        </pc:picChg>
        <pc:picChg chg="add mod">
          <ac:chgData name="Mr. Sukarna Barua" userId="da467f49-67ec-438f-9a23-4116bac79b82" providerId="ADAL" clId="{FDE193C2-6E2A-42D5-B2BD-C5AA2F15213F}" dt="2023-08-08T21:43:50.970" v="15514" actId="1076"/>
          <ac:picMkLst>
            <pc:docMk/>
            <pc:sldMk cId="1643293669" sldId="317"/>
            <ac:picMk id="29" creationId="{489DB16B-98AE-4474-BBD3-691F436D1636}"/>
          </ac:picMkLst>
        </pc:picChg>
      </pc:sldChg>
      <pc:sldChg chg="modSp add del mod">
        <pc:chgData name="Mr. Sukarna Barua" userId="da467f49-67ec-438f-9a23-4116bac79b82" providerId="ADAL" clId="{FDE193C2-6E2A-42D5-B2BD-C5AA2F15213F}" dt="2023-08-08T21:35:51.654" v="15493" actId="47"/>
        <pc:sldMkLst>
          <pc:docMk/>
          <pc:sldMk cId="2831527352" sldId="318"/>
        </pc:sldMkLst>
        <pc:picChg chg="mod">
          <ac:chgData name="Mr. Sukarna Barua" userId="da467f49-67ec-438f-9a23-4116bac79b82" providerId="ADAL" clId="{FDE193C2-6E2A-42D5-B2BD-C5AA2F15213F}" dt="2023-08-08T21:21:43.452" v="15371" actId="1035"/>
          <ac:picMkLst>
            <pc:docMk/>
            <pc:sldMk cId="2831527352" sldId="318"/>
            <ac:picMk id="21" creationId="{75F0CC02-125E-4A4D-B702-69E221CA8CBF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3472564410" sldId="319"/>
        </pc:sldMkLst>
        <pc:spChg chg="mod">
          <ac:chgData name="Mr. Sukarna Barua" userId="da467f49-67ec-438f-9a23-4116bac79b82" providerId="ADAL" clId="{FDE193C2-6E2A-42D5-B2BD-C5AA2F15213F}" dt="2023-08-08T21:58:12.193" v="16002" actId="113"/>
          <ac:spMkLst>
            <pc:docMk/>
            <pc:sldMk cId="3472564410" sldId="319"/>
            <ac:spMk id="6" creationId="{910E7450-A36C-4486-9B9C-588D4D263DFF}"/>
          </ac:spMkLst>
        </pc:spChg>
        <pc:picChg chg="add del mod">
          <ac:chgData name="Mr. Sukarna Barua" userId="da467f49-67ec-438f-9a23-4116bac79b82" providerId="ADAL" clId="{FDE193C2-6E2A-42D5-B2BD-C5AA2F15213F}" dt="2023-08-08T21:44:52.109" v="15518" actId="478"/>
          <ac:picMkLst>
            <pc:docMk/>
            <pc:sldMk cId="3472564410" sldId="319"/>
            <ac:picMk id="7" creationId="{588E8F56-4AA8-440D-AA3A-F5F9881C6D18}"/>
          </ac:picMkLst>
        </pc:picChg>
        <pc:picChg chg="del">
          <ac:chgData name="Mr. Sukarna Barua" userId="da467f49-67ec-438f-9a23-4116bac79b82" providerId="ADAL" clId="{FDE193C2-6E2A-42D5-B2BD-C5AA2F15213F}" dt="2023-08-08T21:11:03.117" v="15307" actId="478"/>
          <ac:picMkLst>
            <pc:docMk/>
            <pc:sldMk cId="3472564410" sldId="319"/>
            <ac:picMk id="9" creationId="{AC8544DB-5A0C-4A15-AF2C-7EBBBAEF3EEA}"/>
          </ac:picMkLst>
        </pc:picChg>
        <pc:picChg chg="del">
          <ac:chgData name="Mr. Sukarna Barua" userId="da467f49-67ec-438f-9a23-4116bac79b82" providerId="ADAL" clId="{FDE193C2-6E2A-42D5-B2BD-C5AA2F15213F}" dt="2023-08-08T21:11:05.524" v="15308" actId="478"/>
          <ac:picMkLst>
            <pc:docMk/>
            <pc:sldMk cId="3472564410" sldId="319"/>
            <ac:picMk id="10" creationId="{499E1FE4-DEAA-4BF8-8B28-DABFB2F3C187}"/>
          </ac:picMkLst>
        </pc:picChg>
        <pc:picChg chg="add del mod">
          <ac:chgData name="Mr. Sukarna Barua" userId="da467f49-67ec-438f-9a23-4116bac79b82" providerId="ADAL" clId="{FDE193C2-6E2A-42D5-B2BD-C5AA2F15213F}" dt="2023-08-08T21:43:55.119" v="15515" actId="478"/>
          <ac:picMkLst>
            <pc:docMk/>
            <pc:sldMk cId="3472564410" sldId="319"/>
            <ac:picMk id="11" creationId="{DF4E43D2-FC30-4D24-8561-E20FF21D03B4}"/>
          </ac:picMkLst>
        </pc:picChg>
        <pc:picChg chg="add mod">
          <ac:chgData name="Mr. Sukarna Barua" userId="da467f49-67ec-438f-9a23-4116bac79b82" providerId="ADAL" clId="{FDE193C2-6E2A-42D5-B2BD-C5AA2F15213F}" dt="2023-08-08T21:43:59.014" v="15517" actId="1076"/>
          <ac:picMkLst>
            <pc:docMk/>
            <pc:sldMk cId="3472564410" sldId="319"/>
            <ac:picMk id="12" creationId="{168D7030-FCEB-4A8B-87A0-B24E83ADBF1F}"/>
          </ac:picMkLst>
        </pc:picChg>
        <pc:picChg chg="add mod">
          <ac:chgData name="Mr. Sukarna Barua" userId="da467f49-67ec-438f-9a23-4116bac79b82" providerId="ADAL" clId="{FDE193C2-6E2A-42D5-B2BD-C5AA2F15213F}" dt="2023-08-08T21:44:55.111" v="15520" actId="1076"/>
          <ac:picMkLst>
            <pc:docMk/>
            <pc:sldMk cId="3472564410" sldId="319"/>
            <ac:picMk id="14" creationId="{2A181B0D-6A4D-4EA4-BCD0-1E46274F3AE4}"/>
          </ac:picMkLst>
        </pc:picChg>
        <pc:picChg chg="mod">
          <ac:chgData name="Mr. Sukarna Barua" userId="da467f49-67ec-438f-9a23-4116bac79b82" providerId="ADAL" clId="{FDE193C2-6E2A-42D5-B2BD-C5AA2F15213F}" dt="2023-08-08T21:11:15.068" v="15313" actId="1076"/>
          <ac:picMkLst>
            <pc:docMk/>
            <pc:sldMk cId="3472564410" sldId="319"/>
            <ac:picMk id="15" creationId="{C8CEFE47-509F-4564-B280-F854BABE7FDD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1184805616" sldId="320"/>
        </pc:sldMkLst>
        <pc:spChg chg="mod">
          <ac:chgData name="Mr. Sukarna Barua" userId="da467f49-67ec-438f-9a23-4116bac79b82" providerId="ADAL" clId="{FDE193C2-6E2A-42D5-B2BD-C5AA2F15213F}" dt="2023-08-08T21:51:08.742" v="15767" actId="20577"/>
          <ac:spMkLst>
            <pc:docMk/>
            <pc:sldMk cId="1184805616" sldId="320"/>
            <ac:spMk id="2" creationId="{72F24F56-DC2C-4EC7-ACB7-1B701BFC8737}"/>
          </ac:spMkLst>
        </pc:spChg>
        <pc:spChg chg="add del mod">
          <ac:chgData name="Mr. Sukarna Barua" userId="da467f49-67ec-438f-9a23-4116bac79b82" providerId="ADAL" clId="{FDE193C2-6E2A-42D5-B2BD-C5AA2F15213F}" dt="2023-08-08T21:56:47.898" v="15984" actId="6549"/>
          <ac:spMkLst>
            <pc:docMk/>
            <pc:sldMk cId="1184805616" sldId="320"/>
            <ac:spMk id="3" creationId="{DFB5BA8E-545B-492E-B2F6-248AEA7CD264}"/>
          </ac:spMkLst>
        </pc:spChg>
        <pc:spChg chg="add del mod">
          <ac:chgData name="Mr. Sukarna Barua" userId="da467f49-67ec-438f-9a23-4116bac79b82" providerId="ADAL" clId="{FDE193C2-6E2A-42D5-B2BD-C5AA2F15213F}" dt="2023-08-08T21:56:58.815" v="15989" actId="113"/>
          <ac:spMkLst>
            <pc:docMk/>
            <pc:sldMk cId="1184805616" sldId="320"/>
            <ac:spMk id="6" creationId="{910E7450-A36C-4486-9B9C-588D4D263DFF}"/>
          </ac:spMkLst>
        </pc:spChg>
        <pc:spChg chg="add del mod">
          <ac:chgData name="Mr. Sukarna Barua" userId="da467f49-67ec-438f-9a23-4116bac79b82" providerId="ADAL" clId="{FDE193C2-6E2A-42D5-B2BD-C5AA2F15213F}" dt="2023-08-08T21:47:06.835" v="15561" actId="478"/>
          <ac:spMkLst>
            <pc:docMk/>
            <pc:sldMk cId="1184805616" sldId="320"/>
            <ac:spMk id="18" creationId="{E106D114-7925-4385-A12D-29D605D8A966}"/>
          </ac:spMkLst>
        </pc:spChg>
        <pc:spChg chg="add del mod">
          <ac:chgData name="Mr. Sukarna Barua" userId="da467f49-67ec-438f-9a23-4116bac79b82" providerId="ADAL" clId="{FDE193C2-6E2A-42D5-B2BD-C5AA2F15213F}" dt="2023-08-08T21:56:25.820" v="15979" actId="478"/>
          <ac:spMkLst>
            <pc:docMk/>
            <pc:sldMk cId="1184805616" sldId="320"/>
            <ac:spMk id="22" creationId="{0979E41E-0E2B-4875-A24A-9C51DAC473FA}"/>
          </ac:spMkLst>
        </pc:spChg>
        <pc:picChg chg="del mod">
          <ac:chgData name="Mr. Sukarna Barua" userId="da467f49-67ec-438f-9a23-4116bac79b82" providerId="ADAL" clId="{FDE193C2-6E2A-42D5-B2BD-C5AA2F15213F}" dt="2023-08-08T21:36:14.694" v="15498" actId="478"/>
          <ac:picMkLst>
            <pc:docMk/>
            <pc:sldMk cId="1184805616" sldId="320"/>
            <ac:picMk id="7" creationId="{588E8F56-4AA8-440D-AA3A-F5F9881C6D18}"/>
          </ac:picMkLst>
        </pc:picChg>
        <pc:picChg chg="add del mod">
          <ac:chgData name="Mr. Sukarna Barua" userId="da467f49-67ec-438f-9a23-4116bac79b82" providerId="ADAL" clId="{FDE193C2-6E2A-42D5-B2BD-C5AA2F15213F}" dt="2023-08-08T21:44:58.710" v="15523" actId="478"/>
          <ac:picMkLst>
            <pc:docMk/>
            <pc:sldMk cId="1184805616" sldId="320"/>
            <ac:picMk id="8" creationId="{6E6FAE74-C8B4-40DA-BE9A-A6283BC71A97}"/>
          </ac:picMkLst>
        </pc:picChg>
        <pc:picChg chg="add mod">
          <ac:chgData name="Mr. Sukarna Barua" userId="da467f49-67ec-438f-9a23-4116bac79b82" providerId="ADAL" clId="{FDE193C2-6E2A-42D5-B2BD-C5AA2F15213F}" dt="2023-08-08T21:57:02.253" v="15990" actId="1076"/>
          <ac:picMkLst>
            <pc:docMk/>
            <pc:sldMk cId="1184805616" sldId="320"/>
            <ac:picMk id="9" creationId="{02B408B2-D859-432C-A22E-FDB978B2DC8A}"/>
          </ac:picMkLst>
        </pc:picChg>
        <pc:picChg chg="del mod">
          <ac:chgData name="Mr. Sukarna Barua" userId="da467f49-67ec-438f-9a23-4116bac79b82" providerId="ADAL" clId="{FDE193C2-6E2A-42D5-B2BD-C5AA2F15213F}" dt="2023-08-08T21:35:17.699" v="15491" actId="478"/>
          <ac:picMkLst>
            <pc:docMk/>
            <pc:sldMk cId="1184805616" sldId="320"/>
            <ac:picMk id="11" creationId="{DF4E43D2-FC30-4D24-8561-E20FF21D03B4}"/>
          </ac:picMkLst>
        </pc:picChg>
        <pc:picChg chg="add mod">
          <ac:chgData name="Mr. Sukarna Barua" userId="da467f49-67ec-438f-9a23-4116bac79b82" providerId="ADAL" clId="{FDE193C2-6E2A-42D5-B2BD-C5AA2F15213F}" dt="2023-08-08T21:57:04.206" v="15991" actId="1076"/>
          <ac:picMkLst>
            <pc:docMk/>
            <pc:sldMk cId="1184805616" sldId="320"/>
            <ac:picMk id="12" creationId="{8FB32A56-ADDC-41F0-B3DA-CDCFA87385ED}"/>
          </ac:picMkLst>
        </pc:picChg>
        <pc:picChg chg="add mod">
          <ac:chgData name="Mr. Sukarna Barua" userId="da467f49-67ec-438f-9a23-4116bac79b82" providerId="ADAL" clId="{FDE193C2-6E2A-42D5-B2BD-C5AA2F15213F}" dt="2023-08-08T21:57:06.456" v="15992" actId="1076"/>
          <ac:picMkLst>
            <pc:docMk/>
            <pc:sldMk cId="1184805616" sldId="320"/>
            <ac:picMk id="13" creationId="{6F83EE23-C08D-40AD-9A37-EBA1C71EE84F}"/>
          </ac:picMkLst>
        </pc:picChg>
        <pc:picChg chg="mod">
          <ac:chgData name="Mr. Sukarna Barua" userId="da467f49-67ec-438f-9a23-4116bac79b82" providerId="ADAL" clId="{FDE193C2-6E2A-42D5-B2BD-C5AA2F15213F}" dt="2023-08-08T21:57:08.160" v="15993" actId="1076"/>
          <ac:picMkLst>
            <pc:docMk/>
            <pc:sldMk cId="1184805616" sldId="320"/>
            <ac:picMk id="15" creationId="{C8CEFE47-509F-4564-B280-F854BABE7FDD}"/>
          </ac:picMkLst>
        </pc:picChg>
        <pc:picChg chg="add mod">
          <ac:chgData name="Mr. Sukarna Barua" userId="da467f49-67ec-438f-9a23-4116bac79b82" providerId="ADAL" clId="{FDE193C2-6E2A-42D5-B2BD-C5AA2F15213F}" dt="2023-08-08T21:57:09.472" v="15994" actId="1076"/>
          <ac:picMkLst>
            <pc:docMk/>
            <pc:sldMk cId="1184805616" sldId="320"/>
            <ac:picMk id="16" creationId="{A4C86961-4C6D-441F-B629-8D5D3C3C6481}"/>
          </ac:picMkLst>
        </pc:picChg>
        <pc:picChg chg="add del mod">
          <ac:chgData name="Mr. Sukarna Barua" userId="da467f49-67ec-438f-9a23-4116bac79b82" providerId="ADAL" clId="{FDE193C2-6E2A-42D5-B2BD-C5AA2F15213F}" dt="2023-08-08T21:56:30.836" v="15981" actId="478"/>
          <ac:picMkLst>
            <pc:docMk/>
            <pc:sldMk cId="1184805616" sldId="320"/>
            <ac:picMk id="20" creationId="{8E945343-3ADD-4719-81FD-D03C46C42E82}"/>
          </ac:picMkLst>
        </pc:picChg>
      </pc:sldChg>
      <pc:sldChg chg="addSp delSp modSp add del mod">
        <pc:chgData name="Mr. Sukarna Barua" userId="da467f49-67ec-438f-9a23-4116bac79b82" providerId="ADAL" clId="{FDE193C2-6E2A-42D5-B2BD-C5AA2F15213F}" dt="2023-08-19T17:17:30.178" v="16147" actId="47"/>
        <pc:sldMkLst>
          <pc:docMk/>
          <pc:sldMk cId="560941924" sldId="321"/>
        </pc:sldMkLst>
        <pc:spChg chg="mod">
          <ac:chgData name="Mr. Sukarna Barua" userId="da467f49-67ec-438f-9a23-4116bac79b82" providerId="ADAL" clId="{FDE193C2-6E2A-42D5-B2BD-C5AA2F15213F}" dt="2023-08-08T21:51:17.039" v="15785" actId="20577"/>
          <ac:spMkLst>
            <pc:docMk/>
            <pc:sldMk cId="560941924" sldId="321"/>
            <ac:spMk id="2" creationId="{72F24F56-DC2C-4EC7-ACB7-1B701BFC8737}"/>
          </ac:spMkLst>
        </pc:spChg>
        <pc:spChg chg="mod">
          <ac:chgData name="Mr. Sukarna Barua" userId="da467f49-67ec-438f-9a23-4116bac79b82" providerId="ADAL" clId="{FDE193C2-6E2A-42D5-B2BD-C5AA2F15213F}" dt="2023-08-08T21:56:05.173" v="15972" actId="255"/>
          <ac:spMkLst>
            <pc:docMk/>
            <pc:sldMk cId="560941924" sldId="321"/>
            <ac:spMk id="3" creationId="{DFB5BA8E-545B-492E-B2F6-248AEA7CD264}"/>
          </ac:spMkLst>
        </pc:spChg>
        <pc:spChg chg="mod">
          <ac:chgData name="Mr. Sukarna Barua" userId="da467f49-67ec-438f-9a23-4116bac79b82" providerId="ADAL" clId="{FDE193C2-6E2A-42D5-B2BD-C5AA2F15213F}" dt="2023-08-08T21:55:41.818" v="15960" actId="20577"/>
          <ac:spMkLst>
            <pc:docMk/>
            <pc:sldMk cId="560941924" sldId="321"/>
            <ac:spMk id="6" creationId="{910E7450-A36C-4486-9B9C-588D4D263DFF}"/>
          </ac:spMkLst>
        </pc:spChg>
        <pc:picChg chg="add mod">
          <ac:chgData name="Mr. Sukarna Barua" userId="da467f49-67ec-438f-9a23-4116bac79b82" providerId="ADAL" clId="{FDE193C2-6E2A-42D5-B2BD-C5AA2F15213F}" dt="2023-08-08T21:55:54.485" v="15969" actId="1076"/>
          <ac:picMkLst>
            <pc:docMk/>
            <pc:sldMk cId="560941924" sldId="321"/>
            <ac:picMk id="7" creationId="{F3767BAA-E203-40CF-BEDA-431C5E296D92}"/>
          </ac:picMkLst>
        </pc:picChg>
        <pc:picChg chg="del">
          <ac:chgData name="Mr. Sukarna Barua" userId="da467f49-67ec-438f-9a23-4116bac79b82" providerId="ADAL" clId="{FDE193C2-6E2A-42D5-B2BD-C5AA2F15213F}" dt="2023-08-08T21:49:43.569" v="15686" actId="478"/>
          <ac:picMkLst>
            <pc:docMk/>
            <pc:sldMk cId="560941924" sldId="321"/>
            <ac:picMk id="9" creationId="{02B408B2-D859-432C-A22E-FDB978B2DC8A}"/>
          </ac:picMkLst>
        </pc:picChg>
        <pc:picChg chg="del">
          <ac:chgData name="Mr. Sukarna Barua" userId="da467f49-67ec-438f-9a23-4116bac79b82" providerId="ADAL" clId="{FDE193C2-6E2A-42D5-B2BD-C5AA2F15213F}" dt="2023-08-08T21:49:44.775" v="15688" actId="478"/>
          <ac:picMkLst>
            <pc:docMk/>
            <pc:sldMk cId="560941924" sldId="321"/>
            <ac:picMk id="12" creationId="{8FB32A56-ADDC-41F0-B3DA-CDCFA87385ED}"/>
          </ac:picMkLst>
        </pc:picChg>
        <pc:picChg chg="del">
          <ac:chgData name="Mr. Sukarna Barua" userId="da467f49-67ec-438f-9a23-4116bac79b82" providerId="ADAL" clId="{FDE193C2-6E2A-42D5-B2BD-C5AA2F15213F}" dt="2023-08-08T21:49:44.134" v="15687" actId="478"/>
          <ac:picMkLst>
            <pc:docMk/>
            <pc:sldMk cId="560941924" sldId="321"/>
            <ac:picMk id="13" creationId="{6F83EE23-C08D-40AD-9A37-EBA1C71EE84F}"/>
          </ac:picMkLst>
        </pc:picChg>
        <pc:picChg chg="del">
          <ac:chgData name="Mr. Sukarna Barua" userId="da467f49-67ec-438f-9a23-4116bac79b82" providerId="ADAL" clId="{FDE193C2-6E2A-42D5-B2BD-C5AA2F15213F}" dt="2023-08-08T21:49:45.384" v="15689" actId="478"/>
          <ac:picMkLst>
            <pc:docMk/>
            <pc:sldMk cId="560941924" sldId="321"/>
            <ac:picMk id="15" creationId="{C8CEFE47-509F-4564-B280-F854BABE7FDD}"/>
          </ac:picMkLst>
        </pc:picChg>
        <pc:picChg chg="mod">
          <ac:chgData name="Mr. Sukarna Barua" userId="da467f49-67ec-438f-9a23-4116bac79b82" providerId="ADAL" clId="{FDE193C2-6E2A-42D5-B2BD-C5AA2F15213F}" dt="2023-08-08T21:55:52.766" v="15968" actId="1076"/>
          <ac:picMkLst>
            <pc:docMk/>
            <pc:sldMk cId="560941924" sldId="321"/>
            <ac:picMk id="16" creationId="{A4C86961-4C6D-441F-B629-8D5D3C3C6481}"/>
          </ac:picMkLst>
        </pc:picChg>
        <pc:picChg chg="mod">
          <ac:chgData name="Mr. Sukarna Barua" userId="da467f49-67ec-438f-9a23-4116bac79b82" providerId="ADAL" clId="{FDE193C2-6E2A-42D5-B2BD-C5AA2F15213F}" dt="2023-08-08T21:55:55.844" v="15970" actId="1076"/>
          <ac:picMkLst>
            <pc:docMk/>
            <pc:sldMk cId="560941924" sldId="321"/>
            <ac:picMk id="20" creationId="{8E945343-3ADD-4719-81FD-D03C46C42E82}"/>
          </ac:picMkLst>
        </pc:picChg>
      </pc:sldChg>
    </pc:docChg>
  </pc:docChgLst>
  <pc:docChgLst>
    <pc:chgData name="Mr. Sukarna Barua" userId="da467f49-67ec-438f-9a23-4116bac79b82" providerId="ADAL" clId="{4AAFEF02-6749-4900-A6EE-E5456C0F5DDD}"/>
    <pc:docChg chg="undo custSel addSld delSld modSld">
      <pc:chgData name="Mr. Sukarna Barua" userId="da467f49-67ec-438f-9a23-4116bac79b82" providerId="ADAL" clId="{4AAFEF02-6749-4900-A6EE-E5456C0F5DDD}" dt="2024-01-11T05:34:16.677" v="79" actId="20577"/>
      <pc:docMkLst>
        <pc:docMk/>
      </pc:docMkLst>
      <pc:sldChg chg="modSp mod">
        <pc:chgData name="Mr. Sukarna Barua" userId="da467f49-67ec-438f-9a23-4116bac79b82" providerId="ADAL" clId="{4AAFEF02-6749-4900-A6EE-E5456C0F5DDD}" dt="2024-01-11T05:34:16.677" v="79" actId="20577"/>
        <pc:sldMkLst>
          <pc:docMk/>
          <pc:sldMk cId="2832433922" sldId="299"/>
        </pc:sldMkLst>
        <pc:spChg chg="mod">
          <ac:chgData name="Mr. Sukarna Barua" userId="da467f49-67ec-438f-9a23-4116bac79b82" providerId="ADAL" clId="{4AAFEF02-6749-4900-A6EE-E5456C0F5DDD}" dt="2024-01-11T05:34:09.222" v="50" actId="20577"/>
          <ac:spMkLst>
            <pc:docMk/>
            <pc:sldMk cId="2832433922" sldId="299"/>
            <ac:spMk id="2" creationId="{EF662ACC-F322-4BC5-A2B3-CB93B773D256}"/>
          </ac:spMkLst>
        </pc:spChg>
        <pc:spChg chg="mod">
          <ac:chgData name="Mr. Sukarna Barua" userId="da467f49-67ec-438f-9a23-4116bac79b82" providerId="ADAL" clId="{4AAFEF02-6749-4900-A6EE-E5456C0F5DDD}" dt="2024-01-11T05:34:16.677" v="79" actId="20577"/>
          <ac:spMkLst>
            <pc:docMk/>
            <pc:sldMk cId="2832433922" sldId="299"/>
            <ac:spMk id="3" creationId="{977E3090-5C26-4918-9A13-D3050D1B23D3}"/>
          </ac:spMkLst>
        </pc:spChg>
      </pc:sldChg>
      <pc:sldChg chg="addSp delSp modSp mod">
        <pc:chgData name="Mr. Sukarna Barua" userId="da467f49-67ec-438f-9a23-4116bac79b82" providerId="ADAL" clId="{4AAFEF02-6749-4900-A6EE-E5456C0F5DDD}" dt="2024-01-10T17:23:09.579" v="48"/>
        <pc:sldMkLst>
          <pc:docMk/>
          <pc:sldMk cId="1148549560" sldId="335"/>
        </pc:sldMkLst>
        <pc:spChg chg="del mod">
          <ac:chgData name="Mr. Sukarna Barua" userId="da467f49-67ec-438f-9a23-4116bac79b82" providerId="ADAL" clId="{4AAFEF02-6749-4900-A6EE-E5456C0F5DDD}" dt="2024-01-10T17:21:39.786" v="5" actId="478"/>
          <ac:spMkLst>
            <pc:docMk/>
            <pc:sldMk cId="1148549560" sldId="335"/>
            <ac:spMk id="2" creationId="{72F24F56-DC2C-4EC7-ACB7-1B701BFC8737}"/>
          </ac:spMkLst>
        </pc:spChg>
        <pc:spChg chg="del">
          <ac:chgData name="Mr. Sukarna Barua" userId="da467f49-67ec-438f-9a23-4116bac79b82" providerId="ADAL" clId="{4AAFEF02-6749-4900-A6EE-E5456C0F5DDD}" dt="2024-01-10T17:21:48.325" v="28" actId="478"/>
          <ac:spMkLst>
            <pc:docMk/>
            <pc:sldMk cId="1148549560" sldId="335"/>
            <ac:spMk id="3" creationId="{DFB5BA8E-545B-492E-B2F6-248AEA7CD264}"/>
          </ac:spMkLst>
        </pc:spChg>
        <pc:spChg chg="add mod">
          <ac:chgData name="Mr. Sukarna Barua" userId="da467f49-67ec-438f-9a23-4116bac79b82" providerId="ADAL" clId="{4AAFEF02-6749-4900-A6EE-E5456C0F5DDD}" dt="2024-01-10T17:22:52.905" v="45" actId="122"/>
          <ac:spMkLst>
            <pc:docMk/>
            <pc:sldMk cId="1148549560" sldId="335"/>
            <ac:spMk id="6" creationId="{1B8A0427-A0D9-4632-BCA9-C5AFC610E743}"/>
          </ac:spMkLst>
        </pc:spChg>
        <pc:spChg chg="add del mod">
          <ac:chgData name="Mr. Sukarna Barua" userId="da467f49-67ec-438f-9a23-4116bac79b82" providerId="ADAL" clId="{4AAFEF02-6749-4900-A6EE-E5456C0F5DDD}" dt="2024-01-10T17:22:01.341" v="32" actId="478"/>
          <ac:spMkLst>
            <pc:docMk/>
            <pc:sldMk cId="1148549560" sldId="335"/>
            <ac:spMk id="8" creationId="{55AD77B4-A859-44C8-B2B8-B52F603ABCC9}"/>
          </ac:spMkLst>
        </pc:spChg>
        <pc:spChg chg="add del mod">
          <ac:chgData name="Mr. Sukarna Barua" userId="da467f49-67ec-438f-9a23-4116bac79b82" providerId="ADAL" clId="{4AAFEF02-6749-4900-A6EE-E5456C0F5DDD}" dt="2024-01-10T17:22:30.997" v="37" actId="478"/>
          <ac:spMkLst>
            <pc:docMk/>
            <pc:sldMk cId="1148549560" sldId="335"/>
            <ac:spMk id="10" creationId="{4F1003D4-D3A8-4CA2-8D8E-38F4F9CB51F9}"/>
          </ac:spMkLst>
        </pc:spChg>
        <pc:spChg chg="add del mod">
          <ac:chgData name="Mr. Sukarna Barua" userId="da467f49-67ec-438f-9a23-4116bac79b82" providerId="ADAL" clId="{4AAFEF02-6749-4900-A6EE-E5456C0F5DDD}" dt="2024-01-10T17:22:27.919" v="36" actId="478"/>
          <ac:spMkLst>
            <pc:docMk/>
            <pc:sldMk cId="1148549560" sldId="335"/>
            <ac:spMk id="12" creationId="{5645A155-CC10-4B7B-B878-A39F7AE7A3D8}"/>
          </ac:spMkLst>
        </pc:spChg>
        <pc:spChg chg="add del mod">
          <ac:chgData name="Mr. Sukarna Barua" userId="da467f49-67ec-438f-9a23-4116bac79b82" providerId="ADAL" clId="{4AAFEF02-6749-4900-A6EE-E5456C0F5DDD}" dt="2024-01-10T17:23:09.579" v="48"/>
          <ac:spMkLst>
            <pc:docMk/>
            <pc:sldMk cId="1148549560" sldId="335"/>
            <ac:spMk id="14" creationId="{00717D1D-35FA-472E-A6D3-8D38FEF901B3}"/>
          </ac:spMkLst>
        </pc:spChg>
        <pc:spChg chg="add del">
          <ac:chgData name="Mr. Sukarna Barua" userId="da467f49-67ec-438f-9a23-4116bac79b82" providerId="ADAL" clId="{4AAFEF02-6749-4900-A6EE-E5456C0F5DDD}" dt="2024-01-10T17:22:38.843" v="40" actId="22"/>
          <ac:spMkLst>
            <pc:docMk/>
            <pc:sldMk cId="1148549560" sldId="335"/>
            <ac:spMk id="16" creationId="{5B00135D-603D-4270-96B6-F1270EE46EE8}"/>
          </ac:spMkLst>
        </pc:spChg>
      </pc:sldChg>
      <pc:sldChg chg="del">
        <pc:chgData name="Mr. Sukarna Barua" userId="da467f49-67ec-438f-9a23-4116bac79b82" providerId="ADAL" clId="{4AAFEF02-6749-4900-A6EE-E5456C0F5DDD}" dt="2024-01-10T17:21:19.005" v="0" actId="47"/>
        <pc:sldMkLst>
          <pc:docMk/>
          <pc:sldMk cId="1573434515" sldId="336"/>
        </pc:sldMkLst>
      </pc:sldChg>
      <pc:sldChg chg="modSp add del mod">
        <pc:chgData name="Mr. Sukarna Barua" userId="da467f49-67ec-438f-9a23-4116bac79b82" providerId="ADAL" clId="{4AAFEF02-6749-4900-A6EE-E5456C0F5DDD}" dt="2024-01-10T17:22:58.390" v="47" actId="47"/>
        <pc:sldMkLst>
          <pc:docMk/>
          <pc:sldMk cId="2170953599" sldId="337"/>
        </pc:sldMkLst>
        <pc:spChg chg="mod">
          <ac:chgData name="Mr. Sukarna Barua" userId="da467f49-67ec-438f-9a23-4116bac79b82" providerId="ADAL" clId="{4AAFEF02-6749-4900-A6EE-E5456C0F5DDD}" dt="2024-01-10T17:22:43.561" v="42" actId="1076"/>
          <ac:spMkLst>
            <pc:docMk/>
            <pc:sldMk cId="2170953599" sldId="337"/>
            <ac:spMk id="3" creationId="{DFB5BA8E-545B-492E-B2F6-248AEA7CD264}"/>
          </ac:spMkLst>
        </pc:spChg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474295145" sldId="338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003907754" sldId="339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977538006" sldId="340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4269268735" sldId="341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966362901" sldId="342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264284144" sldId="343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314208151" sldId="344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066632202" sldId="347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696529276" sldId="348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453670914" sldId="349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05383472" sldId="350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760201542" sldId="351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770974373" sldId="352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350771676" sldId="353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944715114" sldId="354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4201114400" sldId="355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899784398" sldId="356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642398318" sldId="357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4214963667" sldId="358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554224119" sldId="359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789673209" sldId="360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204855372" sldId="361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463848220" sldId="362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993817970" sldId="363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865633447" sldId="364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238257728" sldId="365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142496275" sldId="366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4158797149" sldId="367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331914086" sldId="368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4137477875" sldId="369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147234208" sldId="370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912841283" sldId="371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774099390" sldId="372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1477549041" sldId="373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072069698" sldId="374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3114464880" sldId="375"/>
        </pc:sldMkLst>
      </pc:sldChg>
      <pc:sldChg chg="del">
        <pc:chgData name="Mr. Sukarna Barua" userId="da467f49-67ec-438f-9a23-4116bac79b82" providerId="ADAL" clId="{4AAFEF02-6749-4900-A6EE-E5456C0F5DDD}" dt="2024-01-10T17:21:28.864" v="1" actId="47"/>
        <pc:sldMkLst>
          <pc:docMk/>
          <pc:sldMk cId="2266683606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4BB606-2174-4154-8CD1-7CF994ECF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abc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0ECD0-B03B-437E-8677-F126E94AA5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C08EC-350A-4F51-92DB-A63A22A63C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F9781-52F4-4DB3-9E14-B801774EF5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2DACD-5757-4E9A-BD92-D04F04A433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0E36-2FA8-4095-8264-EEF8EAF66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61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abc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AFB98-55DA-4CE4-9C69-E1CEB852BDA1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6284-2B2E-4DE9-BE8B-FB5096DE3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850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062-CF83-48A6-AE07-F518A5FA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E883-1BC9-42B6-99F2-756D99E44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4D78-04D0-4695-A72A-DFC385AB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D933-0CFE-48AE-A6C4-299030E158E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7921-3F84-4226-9868-D9547EF9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5D88-8031-4C44-A158-B256CDD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8F5-8ADD-40EB-A4D3-6E0E899A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F1DE1-BC46-4885-8615-767342FB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A0E5A-1633-40BE-AF75-FD4ACF43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42CD-4CC0-4B99-8232-8AA88546252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58F1-6FFA-42B3-ABAD-0B486E9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1D18-6C18-4035-AA76-E260A243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68514-D80D-423F-890C-492F0A71D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5FD2-6039-411E-951F-7853439B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5D95-E171-415B-8768-7105C90D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A4DC-44FF-485A-82F0-69640F57CD0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AB3C-21A7-4183-A3DF-C66D65C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9F5E-C5FE-42CD-B19E-EA6F62CF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3508-5567-4EA8-A5D0-2985014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AED5-2150-4986-B62D-03395DAE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DECCD-3C96-4DA2-83A9-FD88D300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A1AC-0AEB-4239-A290-1A58820C4BB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BB0A-B088-4F1A-9402-C6F4845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437B-95EF-4687-9E89-502DB745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5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BC08-59B5-4C90-8A03-111CB41B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B356-3B48-4F57-A9D1-0605EDCF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5A36-CA72-4AEA-AC5B-51A01457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A201-D4DC-407A-ACA8-0DA6148C05B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22E5-7DA1-4408-AD58-9610593D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8D74-EE8B-4947-8CB9-3D22460D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2D61-36AC-4F10-912B-ACA0960A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09DC-DEE8-4A1E-B866-6360589D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6049B-A302-4A1A-99F0-F07B1EA6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7C616-3E41-4F92-9309-E41E2A4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D10E-2C13-4685-9D1E-F9DD66A25858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2C1D-CD07-498E-8BD3-185B983B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83CD-9B7C-4DA1-8099-C1C17F8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370-FEDF-4194-BC18-C4C2EA3C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4207-D8A9-4FAF-85EE-0D257A54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E8C8-3955-41C8-BBF2-302CDC4B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C2A27-41F9-4221-8306-19578631F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A73EB-103B-4EC4-8AE5-0B1B30534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08A9-EB17-4ADD-AA5F-D0AF0DB7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3298-4659-4CDB-B0EF-9042DCA116FD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2BEB4-CAE0-466B-8CD2-26D36AC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71AC0-7554-4F72-848B-EAA1F7A8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965D-4033-4FC7-BCBE-F653787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BF0FF-E9BC-4746-8D85-9DBDC099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1F19-ED19-48E3-989F-A9D413CBF269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F12C-C2EF-4EA2-A2A6-60CF6F60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103A9-24DC-4EBD-9527-EB673B2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AC64-5FBB-4253-B2F7-75C3E19C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1174-7D7B-4456-923F-DCD0969AF63C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10C70-8741-44E7-B573-95311B8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4AF3-C78D-4404-A263-6BDE6C9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1CEB-1892-45D2-8F4D-EB92BF0D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A4B2-54C1-4731-AA89-B9040AC2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9BBED-40E2-4087-9841-65A542D4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69992-E9BB-4F28-ABA1-CACD057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B2FE-C5E1-4579-9148-2E25EA728808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9F31-EB29-4BD3-BEDA-58CB3F94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47AE-6836-4E09-AB1B-72BE478D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3B54-DD44-4247-BF71-27C1B848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16C4E-AE3A-4B1C-A70B-BAA3D8145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F1F3-8E6B-4FB5-B937-5B9AF36B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3F5B9-CF4D-4709-BB15-9355803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2FA3-E6A2-42C6-B6CB-E2D882C219F2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46371-495C-4FF7-83B5-83F014A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8E572-AC2C-443D-8ED7-5CE9680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C59DC-EC0E-4F55-A314-9F31993C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E4DF-E361-4FF5-9049-811B3C8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43F2-5EC6-49E2-AED1-EB998E627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13D4-7713-440A-A6E2-73B777E9453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0CBA-D120-438B-AB43-11E83689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5551-06B2-4401-9218-413A50793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FF8B-9A84-4927-B182-9DC49DEE8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ACC-F322-4BC5-A2B3-CB93B773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019"/>
            <a:ext cx="9144000" cy="1099272"/>
          </a:xfrm>
        </p:spPr>
        <p:txBody>
          <a:bodyPr/>
          <a:lstStyle/>
          <a:p>
            <a:r>
              <a:rPr lang="en-US" dirty="0"/>
              <a:t>Chapter 17 (TCDS)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E3090-5C26-4918-9A13-D3050D1B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073" y="2012373"/>
            <a:ext cx="9144000" cy="4187608"/>
          </a:xfrm>
        </p:spPr>
        <p:txBody>
          <a:bodyPr>
            <a:normAutofit fontScale="85000" lnSpcReduction="20000"/>
          </a:bodyPr>
          <a:lstStyle/>
          <a:p>
            <a:r>
              <a:rPr lang="en-US" sz="9600" dirty="0"/>
              <a:t>Coping With System Failures</a:t>
            </a:r>
          </a:p>
          <a:p>
            <a:endParaRPr lang="en-US" sz="9600" dirty="0"/>
          </a:p>
          <a:p>
            <a:r>
              <a:rPr lang="en-US" sz="4800" dirty="0"/>
              <a:t>Sukarna Barua</a:t>
            </a:r>
          </a:p>
          <a:p>
            <a:r>
              <a:rPr lang="en-US" sz="4800" dirty="0"/>
              <a:t>Associate Professor, CSE, BUET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1D5CF-5231-4F83-BBFC-760B5A72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C9D8-AA97-4CBA-B971-B6EF8340AB7D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3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Transaction Manager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7" y="1191491"/>
            <a:ext cx="10515600" cy="552998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Transaction Manager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Ensures atomicity of database transactions.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Interacts with query processor to execute queries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	in a transaction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Interacts with log manager to keep log records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Assure that no two transactions interfere with one another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Log manager: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Maintains log records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Logs are initially stored in buffers and sent to disk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	when needed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Recovery manager: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Recovers data during crash events.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Examines log records and repair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Buffer manager: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Manager memory buffers and their read/write from/to disk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FE0E4-A6AB-42B2-890A-32CFF7B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35" y="1533236"/>
            <a:ext cx="4331953" cy="35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Database State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Database elements: Relations, disk blokes, tuples, etc.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Database state: A database has a state consisting of values of its elements.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Consistent state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Consistent states satisfy –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All explicit database constraints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Implicit constraints defined by triggers, and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Implicit constraints that are minds of the database designer.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Implicit constraints are hard to enforce using database constraints such as check, primary key foreign key,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Remember the example: Credit and debit must happen together. This is an implied business logic constraints.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Correctness Principle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Correctness Principle: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If a transaction executes in the absence of any other transactions or system failures, and it starts with the database in a consistent state, then the database is also in consistent state when the transaction ends. </a:t>
            </a:r>
            <a:endParaRPr lang="en-US" sz="28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Converse to Correctness Principle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Converse to Correctness Principle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If part of a transaction executes, then database state become inconsistent.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 transaction is atomic; it must be executed as a whole or not at all.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Transactions that execute simultaneously are likely to lead to an inconsistent state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Need to take steps to control interactions of different transactions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Read and Write of Database Elements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 transaction reads a database element (e.g., a disk block) as follows: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Loads the elements from disk block to memory buffer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Updates values of the elements in the buffer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Buffer will be written to disk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May or may not happen immediately [decided by buffer manager]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In order to reduce number of disk I/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Os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, copying updated buffers to disk may happen delayed.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5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Primitive Operations for Read/Write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Assume X is a database block.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INPUT(X): Copy disk block X to memory buffer.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READ(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): Copy disk block X to transaction's local variable t.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If X is not in memory buffer, then INPUT(X) is executed before READ(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WRITE(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): Copy updated value of t to memory buffer X.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If X is not in  memory buffer, INPUT(X) needs to be executed.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OUTPUT(X): Copy X from memory to disk.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Primitive Operations for Read/Write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Assume X is a database block.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INPUT(X): Copy disk block X to memory buffer.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READ(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): Copy disk block X to transaction's local variable t.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If X is not in memory buffer, then INPUT(X) is executed before READ(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WRITE(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): Copy updated value of t to memory buffer X.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If X is not in  memory buffer, INPUT(X) needs to be executed.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OUTPUT(X): Copy X from memory to disk.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READ and WRITE are usually issued by transaction manager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INPUT and OUTPUT are usually issued by buffer manager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Transactions in Primitive Steps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Assume a transaction T consists of following two steps: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A := A*2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B := B*2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Say before T executes, A=B.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After T executes, A=B should be satisfied; otherwise database is not consistent.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Transaction T can be broken down into primitive database steps as follows: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        READ(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A,t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   t := t*2;    WRITE(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A,t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    READ(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B,t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    t := t*2;   WRITE(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B,t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After T ends, buffer manager issues OUTPUT(A) and OUTPUT(B)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Transactions in Primitive Steps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Assume a transaction T consists of following two steps: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A := A*2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B := B*2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Say before T executes, A=B.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After T executes, A=B should be satisfied; otherwise database is not consistent.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Transaction T can be broken down into primitive database steps as follows: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       READ(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A,t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   t := t*2;    WRITE(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A,t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    READ(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B,t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    t := t*2;   WRITE(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B,t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);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After T ends, buffer manager issues following commands: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INPUT(A), INPUT(B) before READ(</a:t>
            </a:r>
            <a:r>
              <a:rPr lang="en-US" sz="2000" dirty="0" err="1">
                <a:latin typeface="Times-Roman"/>
                <a:ea typeface="Calibri" panose="020F0502020204030204" pitchFamily="34" charset="0"/>
                <a:cs typeface="Times-Roman"/>
              </a:rPr>
              <a:t>A,t</a:t>
            </a: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OUTPUT(A) and OUTPUT(B) after transaction ends.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Transactions in Primitive Steps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Assume A=B=t before the transaction.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What happens if system crashes before OUTPUT(A)?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Database is consistent as if T never executed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What happens if system crashes before OUTPUT(B)?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Database is in inconsistent state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C857A0-A754-4F64-9F2D-F685F4DF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0" y="1973122"/>
            <a:ext cx="6704561" cy="27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7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8A0427-A0D9-4632-BCA9-C5AFC610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Failure Modes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7D1D-35FA-472E-A6D3-8D38FEF9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Many things can go wrong: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Erroneous data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Media failures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Catastrophic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4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Log Manager: </a:t>
            </a: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Log Records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Log manager: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Maintains log records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Logs are initially stored in buffers and sent to disk when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Helps maintaining consistent database state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What is a log record?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 log records stores what the transaction has done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Stored in non-volatile storage (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e.g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, disk).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Can be used to recover database from crash.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 records are initially written to log blocks (memory buffers allocated for logs)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 blocks are written to disk when feasible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Types of Log Records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&lt;START T&gt;:  Transaction T has begun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&lt;COMMIT T&gt;: Transaction has completed successfully.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Any changes made by T must be stored in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What happens if buffers are not copied to disk?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 manager ensures changes will be reflected.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&lt;ABORT T&gt;: Transaction T has not completed successfully. Any changes made by T must not be stored in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What if buffer manager writes updated buffers to disk?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 manager ensures changes will not be reflected.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Delayed write may be used to reduce disk I/O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7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300" dirty="0">
                <a:latin typeface="Times-Roman"/>
                <a:ea typeface="Calibri" panose="020F0502020204030204" pitchFamily="34" charset="0"/>
                <a:cs typeface="Times-Roman"/>
              </a:rPr>
              <a:t>Types of Log Records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&lt;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T,X,v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&gt;: Transaction T has changed element X whose </a:t>
            </a: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previous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 value was v.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Changes normally occur in memory buffers first.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This log record is used by “Undo Logging” mechanism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This log record is a response to WRITE(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X,t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) not OUTPUT(X).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New value of X is not stored in log records for undo logging.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Why? [</a:t>
            </a:r>
            <a:r>
              <a:rPr lang="en-US" i="1" dirty="0">
                <a:latin typeface="Times-Roman"/>
                <a:ea typeface="Calibri" panose="020F0502020204030204" pitchFamily="34" charset="0"/>
                <a:cs typeface="Times-Roman"/>
              </a:rPr>
              <a:t>we shall see soon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&lt;</a:t>
            </a:r>
            <a:r>
              <a:rPr lang="en-US" sz="2400" dirty="0" err="1">
                <a:latin typeface="Times-Roman"/>
                <a:ea typeface="Calibri" panose="020F0502020204030204" pitchFamily="34" charset="0"/>
                <a:cs typeface="Times-Roman"/>
              </a:rPr>
              <a:t>T,X,v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&gt;: Transaction T has changed element X whose </a:t>
            </a: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new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 value is v.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This log record is used by “Redo Logging” mechanism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Old value of X is not stored in log records for redo logging.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Why? [</a:t>
            </a:r>
            <a:r>
              <a:rPr lang="en-US" i="1" dirty="0">
                <a:latin typeface="Times-Roman"/>
                <a:ea typeface="Calibri" panose="020F0502020204030204" pitchFamily="34" charset="0"/>
                <a:cs typeface="Times-Roman"/>
              </a:rPr>
              <a:t>we shall see soon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]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36526"/>
            <a:ext cx="10515600" cy="10087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Undo Logging: Rules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5310"/>
                <a:ext cx="11049000" cy="557616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𝑈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:  If a transaction T modifies database element X, then the log record of the form &lt;</a:t>
                </a:r>
                <a:r>
                  <a:rPr lang="en-US" sz="2400" dirty="0" err="1">
                    <a:latin typeface="Times-Roman"/>
                    <a:ea typeface="Calibri" panose="020F0502020204030204" pitchFamily="34" charset="0"/>
                    <a:cs typeface="Times-Roman"/>
                  </a:rPr>
                  <a:t>T,X,v</a:t>
                </a: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&gt; must be written to disk before updated X is written to disk. </a:t>
                </a: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algn="l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𝑈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:  If a transaction commits, then its COMMIT log record must be written to disk after all updated elements have been written to disk. 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Summery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𝑈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𝑈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-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: The log records and updates be written to disk in the following order: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	a) </a:t>
                </a: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Log records for updates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	b) Updated elements 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	c) The COMMIT log record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Constraint of ordering (a) and (b) apply to individual X [</a:t>
                </a:r>
                <a:r>
                  <a:rPr lang="en-US" sz="2000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order is not necessary for all database elements combined changed by a transaction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].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5310"/>
                <a:ext cx="11049000" cy="5576165"/>
              </a:xfrm>
              <a:blipFill>
                <a:blip r:embed="rId2"/>
                <a:stretch>
                  <a:fillRect l="-773" t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Undo Logging: Rules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Consider the transaction and log record processing</a:t>
            </a: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: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(1)  &lt;START T&gt; is written to log.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(4)  &lt;T,B,8&gt; is written to log.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(7)  &lt;T,B,8&gt; is written to log.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(8)  FLUSH LOG flushes logs to the disk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(9-10)  Updated A and B are written to disk.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(11)  &lt;COMMIT T&gt; written to log.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(12)  FLUSH LOG flushes &lt;COMMIT T&gt;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log record to disk.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Times-Roman"/>
                <a:ea typeface="Calibri" panose="020F0502020204030204" pitchFamily="34" charset="0"/>
                <a:cs typeface="Times-Roman"/>
              </a:rPr>
              <a:t>Note that before writing &lt;COMMIT T&gt; log record to disk, updated A and B must be written to disk [</a:t>
            </a:r>
            <a:r>
              <a:rPr lang="en-US" sz="2200" i="1" dirty="0">
                <a:latin typeface="Times-Roman"/>
                <a:ea typeface="Calibri" panose="020F0502020204030204" pitchFamily="34" charset="0"/>
                <a:cs typeface="Times-Roman"/>
              </a:rPr>
              <a:t>Undo logging policy</a:t>
            </a:r>
            <a:r>
              <a:rPr lang="en-US" sz="2200" dirty="0">
                <a:latin typeface="Times-Roman"/>
                <a:ea typeface="Calibri" panose="020F0502020204030204" pitchFamily="34" charset="0"/>
                <a:cs typeface="Times-Roman"/>
              </a:rPr>
              <a:t>]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58232-6AE0-4F61-9167-6CD6863A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67" y="1838036"/>
            <a:ext cx="6593175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Commit of Transactions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What does it mean when a transaction is successful?</a:t>
            </a: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COMMIT/ABORT record have been written to log and flushed to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User is confirmed of transaction completion (</a:t>
            </a:r>
            <a:r>
              <a:rPr lang="en-US" sz="2000" i="1" dirty="0">
                <a:latin typeface="Times-Roman"/>
                <a:ea typeface="Calibri" panose="020F0502020204030204" pitchFamily="34" charset="0"/>
                <a:cs typeface="Times-Roman"/>
              </a:rPr>
              <a:t>commit/abort</a:t>
            </a: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This is known as synchronous commit protocol.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Prevents data loss during system crash. [</a:t>
            </a:r>
            <a:r>
              <a:rPr lang="en-US" sz="2000" i="1" dirty="0">
                <a:latin typeface="Times-Roman"/>
                <a:ea typeface="Calibri" panose="020F0502020204030204" pitchFamily="34" charset="0"/>
                <a:cs typeface="Times-Roman"/>
              </a:rPr>
              <a:t>How?]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Times-Roman"/>
                <a:ea typeface="Calibri" panose="020F0502020204030204" pitchFamily="34" charset="0"/>
                <a:cs typeface="Times-Roman"/>
              </a:rPr>
              <a:t>What is COMMIT/ABORT have written to log memory only?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User is confirmed of transaction completion (</a:t>
            </a:r>
            <a:r>
              <a:rPr lang="en-US" sz="2000" i="1" dirty="0">
                <a:latin typeface="Times-Roman"/>
                <a:ea typeface="Calibri" panose="020F0502020204030204" pitchFamily="34" charset="0"/>
                <a:cs typeface="Times-Roman"/>
              </a:rPr>
              <a:t>commit/abort</a:t>
            </a: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COMMIT is only written to memory log but not reflected on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This is known as asynchronous commit.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Data loss can happen due to system crash. [</a:t>
            </a:r>
            <a:r>
              <a:rPr lang="en-US" sz="2000" i="1">
                <a:latin typeface="Times-Roman"/>
                <a:ea typeface="Calibri" panose="020F0502020204030204" pitchFamily="34" charset="0"/>
                <a:cs typeface="Times-Roman"/>
              </a:rPr>
              <a:t>How?]</a:t>
            </a:r>
            <a:endParaRPr lang="en-US" sz="2000" i="1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i="1" dirty="0">
                <a:latin typeface="Times-Roman"/>
                <a:ea typeface="Calibri" panose="020F0502020204030204" pitchFamily="34" charset="0"/>
                <a:cs typeface="Times-Roman"/>
              </a:rPr>
              <a:t>In both cases, database remains consistent. [How?]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3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Recovery Using Undo Logging 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Suppose a system failure occurs during a running transaction T.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Problem: Some changes written to disk but some were not.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Transaction did not completed.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All partial changes (reflected on disk) need to be reversed.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Solution: Recover manager uses log records to revert the partial changes reflected by 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After all partial changes are reversed, database returns to a consistent state.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5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Recovery Using Undo Logging 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Step 1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 Recovery manager decides whether a transaction T has committed or not.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Step 2a: 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 is a committed transaction: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If there is a &lt;COMMIT T&gt; log record in disk for transaction T, then T is considered as committed.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According to "Undo Logging" policy all updates have been written to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 have not left database in inconsistent state.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i="1" dirty="0">
                <a:latin typeface="Times-Roman"/>
                <a:ea typeface="Calibri" panose="020F0502020204030204" pitchFamily="34" charset="0"/>
                <a:cs typeface="Times-Roman"/>
              </a:rPr>
              <a:t>No need to do anything for committed transaction by the recovery manager.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5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Recovery Using Undo Logging 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Step 2b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 T is an uncommitted transaction: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If there is &lt;START T&gt; but no &lt;COMMIT T&gt; log record in disk for transaction 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 is considered as uncommitted (aborted).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However, some updates may have been written to disk.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 is an incomplete transaction and may have left database in inconsistent state.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Recovery manager checks all log records of the form &lt;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T,X,v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&gt;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“Undo Logging” policy ensures that if updated X were written to disk, then &lt;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T,X,v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&gt; log record was also written to disk.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Recovery manager reverts the value of elements X to old value v.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Restores database in consistent state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3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Recovery Manager Operation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374"/>
                <a:ext cx="11049000" cy="533710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Several uncommitted transactions in the log.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Order of reverting all &lt;</a:t>
                </a:r>
                <a:r>
                  <a:rPr lang="en-US" dirty="0" err="1">
                    <a:latin typeface="Times-Roman"/>
                    <a:ea typeface="Calibri" panose="020F0502020204030204" pitchFamily="34" charset="0"/>
                    <a:cs typeface="Times-Roman"/>
                  </a:rPr>
                  <a:t>T,X,v</a:t>
                </a: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&gt; is important.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b="1" dirty="0">
                    <a:latin typeface="Times-Roman"/>
                    <a:ea typeface="Calibri" panose="020F0502020204030204" pitchFamily="34" charset="0"/>
                    <a:cs typeface="Times-Roman"/>
                  </a:rPr>
                  <a:t>Algorithm for recovery: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Scan log records backwards from the end and perform the following for each log record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𝑙</m:t>
                    </m:r>
                  </m:oMath>
                </a14:m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𝑙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is &lt;COMMIT T&gt;, then record T as committed.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𝑙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is &lt;</a:t>
                </a:r>
                <a:r>
                  <a:rPr lang="en-US" sz="2400" dirty="0" err="1">
                    <a:latin typeface="Times-Roman"/>
                    <a:ea typeface="Calibri" panose="020F0502020204030204" pitchFamily="34" charset="0"/>
                    <a:cs typeface="Times-Roman"/>
                  </a:rPr>
                  <a:t>T,X,v</a:t>
                </a: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&gt; and T is committed, do nothing 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-Roman"/>
                      </a:rPr>
                      <m:t>𝑙</m:t>
                    </m:r>
                  </m:oMath>
                </a14:m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 is &lt;</a:t>
                </a:r>
                <a:r>
                  <a:rPr lang="en-US" sz="2400" dirty="0" err="1">
                    <a:latin typeface="Times-Roman"/>
                    <a:ea typeface="Calibri" panose="020F0502020204030204" pitchFamily="34" charset="0"/>
                    <a:cs typeface="Times-Roman"/>
                  </a:rPr>
                  <a:t>T,X,v</a:t>
                </a:r>
                <a:r>
                  <a:rPr lang="en-US" sz="2400" dirty="0">
                    <a:latin typeface="Times-Roman"/>
                    <a:ea typeface="Calibri" panose="020F0502020204030204" pitchFamily="34" charset="0"/>
                    <a:cs typeface="Times-Roman"/>
                  </a:rPr>
                  <a:t>&gt; and T is uncommitted, revert X to its previous value v.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-Roman"/>
                    <a:ea typeface="Calibri" panose="020F0502020204030204" pitchFamily="34" charset="0"/>
                    <a:cs typeface="Times-Roman"/>
                  </a:rPr>
                  <a:t>At the end, write &lt;ABORT T&gt; in logs for all uncommitted transaction, and flush this log to the disk. [</a:t>
                </a:r>
                <a:r>
                  <a:rPr lang="en-US" i="1" dirty="0">
                    <a:latin typeface="Times-Roman"/>
                    <a:ea typeface="Calibri" panose="020F0502020204030204" pitchFamily="34" charset="0"/>
                    <a:cs typeface="Times-Roman"/>
                  </a:rPr>
                  <a:t>why needed?]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Times-Roman"/>
                  <a:ea typeface="Calibri" panose="020F0502020204030204" pitchFamily="34" charset="0"/>
                  <a:cs typeface="Times-Roman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5BA8E-545B-492E-B2F6-248AEA7C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374"/>
                <a:ext cx="11049000" cy="5337101"/>
              </a:xfrm>
              <a:blipFill>
                <a:blip r:embed="rId2"/>
                <a:stretch>
                  <a:fillRect l="-773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9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Erroneous Data Entry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Erroneous data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Mistype one digit of your phone number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-Impossible to detect the error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Omits a digit from the phone number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-This can be addressed through constraints and triggers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-Can also be addressed from application front end and back end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Crashes During Recovery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What happens if system crashes again during recovery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Recovery operation is idempotent.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Remember &lt;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T,X,v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&gt; reverts X to its </a:t>
            </a:r>
            <a:r>
              <a:rPr lang="en-US" dirty="0" err="1">
                <a:latin typeface="Times-Roman"/>
                <a:ea typeface="Calibri" panose="020F0502020204030204" pitchFamily="34" charset="0"/>
                <a:cs typeface="Times-Roman"/>
              </a:rPr>
              <a:t>prevous</a:t>
            </a: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 value v. What if it is done multiple times?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Same effect as if done once.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It does not matter the current value of X while rewriting v, we just write.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Recovery operation can be repeated multiple times and results are same.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Thus, if system crashes again during recovery, recovery process can be started again.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Recovery Manager Operation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Analyze recover manager operation for the following cases: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System crashes after step 12.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Stem crashes before step 11.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System crashes before step 6.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System crashes before step 4.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88E1F-408F-44EB-8561-CD065DB0C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663" y="3140364"/>
            <a:ext cx="6800689" cy="33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Checkpointing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Log records can become very large.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Difficult to scan full log records after a system crash.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Use checkpointing mechanism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 records before checkpoint need not be examined during recovery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All transactions before the checkpoint must have COMMIT or ABORT record on the log.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03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Checkpointing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Checkpointing Algorithm: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1: Stop accepting new transactions.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2: Wait until all active transactions commit or abort.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3: Flush the logs to the disk.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4: Write a log record &lt;CKPT&gt; and flush this log to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5: Resume accepting new transactions.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At system failure, recovery manager only needs to examine log records up to a &lt;CKPT&gt; point.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All transactions before &lt;CKPT&gt; have a COMMIT or ABORT for corresponding transaction in the disk.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COMMIT or ABORT ensures transaction reflected successfully in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66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 err="1">
                <a:latin typeface="Times-Roman"/>
                <a:ea typeface="Calibri" panose="020F0502020204030204" pitchFamily="34" charset="0"/>
                <a:cs typeface="Times-Roman"/>
              </a:rPr>
              <a:t>Nonquiescent</a:t>
            </a: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 </a:t>
            </a:r>
            <a:r>
              <a:rPr lang="en-US" sz="5400" dirty="0">
                <a:latin typeface="Times-Roman"/>
                <a:ea typeface="Calibri" panose="020F0502020204030204" pitchFamily="34" charset="0"/>
                <a:cs typeface="Times-Roman"/>
              </a:rPr>
              <a:t>Checkpointing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Problem with normal checkpointing: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All new transactions must wait until all existing transactions complete.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Effectively shuts down the database for a long time if some active transactions take a long time to complete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Solution: </a:t>
            </a:r>
            <a:r>
              <a:rPr lang="en-US" sz="2400" b="1" dirty="0" err="1">
                <a:latin typeface="Times-Roman"/>
                <a:ea typeface="Calibri" panose="020F0502020204030204" pitchFamily="34" charset="0"/>
                <a:cs typeface="Times-Roman"/>
              </a:rPr>
              <a:t>Nonquiescent</a:t>
            </a: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 checkpointing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Algorithm for </a:t>
            </a:r>
            <a:r>
              <a:rPr lang="en-US" sz="2400" b="1" dirty="0" err="1">
                <a:latin typeface="Times-Roman"/>
                <a:ea typeface="Calibri" panose="020F0502020204030204" pitchFamily="34" charset="0"/>
                <a:cs typeface="Times-Roman"/>
              </a:rPr>
              <a:t>nonquiescent</a:t>
            </a: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 checkpointing: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1: Write a log record &lt;START CKPT(T1,T2,..,TK)&gt; and flush the logs. T1,T2,..,TK are all active transactions.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2: Wait until T1,T2,..,TK finish. But don't prohibit new transactions from starting.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Step 3: When T1,T2,..,TK finishes, write a log record &lt;END CKPT&gt; and flush </a:t>
            </a:r>
            <a:r>
              <a:rPr lang="en-US">
                <a:latin typeface="Times-Roman"/>
                <a:ea typeface="Calibri" panose="020F0502020204030204" pitchFamily="34" charset="0"/>
                <a:cs typeface="Times-Roman"/>
              </a:rPr>
              <a:t>the logs.</a:t>
            </a: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4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58811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Recovery With </a:t>
            </a:r>
            <a:r>
              <a:rPr lang="en-US" b="1" dirty="0" err="1"/>
              <a:t>Nonquiescent</a:t>
            </a:r>
            <a:r>
              <a:rPr lang="en-US" b="1" dirty="0"/>
              <a:t>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74"/>
            <a:ext cx="11049000" cy="533710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Recovery process algorithm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Recover manager scans log records backward from the end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Processes log records as like before reverting changes if necessary.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Following two cases are considered for stopping scan of log records: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Case 1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 If it finds an &lt;END CKPT&gt;, then all incomplete transactions began after &lt;START CKPT(T1,T2,..,TK). So scanning can stop when &lt;START CKPT&gt; is encountered.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Case 2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: If it finds &lt;START CKPT(T1,T2,..Tk), then it knowns only T1,T2,..TK were active. So scan can stop at the earliest &lt;START&gt; record of T1,T2,..TK.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Media failures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Media failures: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Local failure of a disk such as a bit or a few bit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-Detectable through parity checks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Head crashes where entire disk becomes unreadable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-RAID can be used to restore data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-Archiving data, a copy of the database on tape or optical disk.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-Archive is periodically created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	-Full archive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	-Incremental archive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-Archive stored at a safe location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	-Online redundant copies of database distributed among several sites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Catastrophic Failures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Catastrophic Failures: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Data storage media destroyed completely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Events: Explosions, fires, or vandalisms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Protection: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- RAID will not help. Why?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-Archived copies can be used to restore lost data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-Online redundant copies can restore lost data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System failures 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Example of system failures: Memory failure, power failure, operation system failure during the runtime of the database software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 transaction in a database executes a number of steps to modify/update database state. [Credit Account A, Debit Account B]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System failures can cause a transaction to fail at an intermediate state. [Fails after Credit Account A]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This puts database in an inconsistent state. [Account A credited, Account B is not debited]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Protect from system failure: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Logging all database changes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In case of failure, exact changes done may be reversed and reapplied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What is a transaction?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Unit of execution of database operations.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Starts when a session is created with a database.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Each query is part of an ongoing transaction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Transactions ends when COMMIT or ROLLBACK ("abort") commands are issued.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A new transaction starts after COMMIT or ROLLBACK.</a:t>
            </a:r>
            <a:endParaRPr lang="en-US" dirty="0">
              <a:latin typeface="Times-Roman"/>
              <a:ea typeface="Calibri" panose="020F0502020204030204" pitchFamily="34" charset="0"/>
              <a:cs typeface="Times-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Atomicity of Transactions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-Roman"/>
                <a:ea typeface="Calibri" panose="020F0502020204030204" pitchFamily="34" charset="0"/>
                <a:cs typeface="Times-Roman"/>
              </a:rPr>
              <a:t>Atomicity of Transactions: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A transaction must execute fully or nothing. This is called atomicity.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Remember the transaction: Credit Account A, Debit Account B.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Either both operations execute or neither operations execute to keep database in a consistent state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If one executes, but not the other, then database state is inconsistent.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-Roman"/>
                <a:ea typeface="Calibri" panose="020F0502020204030204" pitchFamily="34" charset="0"/>
                <a:cs typeface="Times-Roman"/>
              </a:rPr>
              <a:t>Transaction manager ensures all transactions execute "atomically"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4F56-DC2C-4EC7-ACB7-1B701BFC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  <a:t>Transaction Manager</a:t>
            </a: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br>
              <a:rPr lang="en-US" sz="60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BA8E-545B-492E-B2F6-248AEA7C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Transaction Manager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Ensures atomicity of database transactions.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Interacts with query processor to execute queries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	in a transaction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Interacts with log manager to keep log records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Assure that no two transactions interfere with one another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Log manager: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Maintains log records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Logs are initially stored in buffers and sent to disk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	when needed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-Roman"/>
                <a:ea typeface="Calibri" panose="020F0502020204030204" pitchFamily="34" charset="0"/>
                <a:cs typeface="Times-Roman"/>
              </a:rPr>
              <a:t>Recovery manager: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Recovers data during crash events.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-Roman"/>
                <a:ea typeface="Calibri" panose="020F0502020204030204" pitchFamily="34" charset="0"/>
                <a:cs typeface="Times-Roman"/>
              </a:rPr>
              <a:t>Examines log records and repair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5E-9794-449C-829A-597E0914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15B3-6ABB-4B75-A987-0CC21034171F}" type="datetime1">
              <a:rPr lang="en-US" smtClean="0"/>
              <a:t>1/23/2024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FE0E4-A6AB-42B2-890A-32CFF7B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71" y="2050473"/>
            <a:ext cx="4331953" cy="35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7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3974</Words>
  <Application>Microsoft Office PowerPoint</Application>
  <PresentationFormat>Widescreen</PresentationFormat>
  <Paragraphs>374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Times-Roman</vt:lpstr>
      <vt:lpstr>Wingdings</vt:lpstr>
      <vt:lpstr>Office Theme</vt:lpstr>
      <vt:lpstr>Chapter 17 (TCDS)</vt:lpstr>
      <vt:lpstr>Failure Modes</vt:lpstr>
      <vt:lpstr>              Erroneous Data Entry              </vt:lpstr>
      <vt:lpstr>              Media failures              </vt:lpstr>
      <vt:lpstr>              Catastrophic Failures              </vt:lpstr>
      <vt:lpstr>              System failures               </vt:lpstr>
      <vt:lpstr>              What is a transaction?              </vt:lpstr>
      <vt:lpstr>              Atomicity of Transactions              </vt:lpstr>
      <vt:lpstr>              Transaction Manager              </vt:lpstr>
      <vt:lpstr>              Transaction Manager              </vt:lpstr>
      <vt:lpstr>              Database State              </vt:lpstr>
      <vt:lpstr>             Correctness Principle             </vt:lpstr>
      <vt:lpstr>              Converse to Correctness Principle              </vt:lpstr>
      <vt:lpstr>              Read and Write of Database Elements              </vt:lpstr>
      <vt:lpstr>              Primitive Operations for Read/Write              </vt:lpstr>
      <vt:lpstr>              Primitive Operations for Read/Write              </vt:lpstr>
      <vt:lpstr>              Transactions in Primitive Steps              </vt:lpstr>
      <vt:lpstr>              Transactions in Primitive Steps              </vt:lpstr>
      <vt:lpstr>              Transactions in Primitive Steps              </vt:lpstr>
      <vt:lpstr>              Log Manager: Log Records              </vt:lpstr>
      <vt:lpstr>              Types of Log Records              </vt:lpstr>
      <vt:lpstr>              Types of Log Records              </vt:lpstr>
      <vt:lpstr>              Undo Logging: Rules              </vt:lpstr>
      <vt:lpstr>            Undo Logging: Rules            </vt:lpstr>
      <vt:lpstr>            Commit of Transactions            </vt:lpstr>
      <vt:lpstr>            Recovery Using Undo Logging             </vt:lpstr>
      <vt:lpstr>            Recovery Using Undo Logging             </vt:lpstr>
      <vt:lpstr>            Recovery Using Undo Logging             </vt:lpstr>
      <vt:lpstr>            Recovery Manager Operation            </vt:lpstr>
      <vt:lpstr>            Crashes During Recovery            </vt:lpstr>
      <vt:lpstr>            Recovery Manager Operation            </vt:lpstr>
      <vt:lpstr>            Checkpointing            </vt:lpstr>
      <vt:lpstr>            Checkpointing            </vt:lpstr>
      <vt:lpstr>            Nonquiescent Checkpointing            </vt:lpstr>
      <vt:lpstr>Recovery With Nonquiescent Checkpointing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Sukarna Barua</dc:creator>
  <cp:lastModifiedBy>Mr. Sukarna Barua</cp:lastModifiedBy>
  <cp:revision>87</cp:revision>
  <dcterms:created xsi:type="dcterms:W3CDTF">2023-07-30T18:35:28Z</dcterms:created>
  <dcterms:modified xsi:type="dcterms:W3CDTF">2024-01-23T16:21:50Z</dcterms:modified>
</cp:coreProperties>
</file>