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3B998A-67F0-40B7-867C-E055F65CC382}">
          <p14:sldIdLst>
            <p14:sldId id="256"/>
            <p14:sldId id="263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5C9C627-F4A9-404F-86D0-BDBF77D4D40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9434F5-60D7-418B-B272-E600E9701E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1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627-F4A9-404F-86D0-BDBF77D4D40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34F5-60D7-418B-B272-E600E970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4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627-F4A9-404F-86D0-BDBF77D4D40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34F5-60D7-418B-B272-E600E9701E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4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627-F4A9-404F-86D0-BDBF77D4D40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34F5-60D7-418B-B272-E600E9701E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060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627-F4A9-404F-86D0-BDBF77D4D40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34F5-60D7-418B-B272-E600E970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45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627-F4A9-404F-86D0-BDBF77D4D40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34F5-60D7-418B-B272-E600E9701EF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13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627-F4A9-404F-86D0-BDBF77D4D40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34F5-60D7-418B-B272-E600E9701E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901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627-F4A9-404F-86D0-BDBF77D4D40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34F5-60D7-418B-B272-E600E9701E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643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627-F4A9-404F-86D0-BDBF77D4D40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34F5-60D7-418B-B272-E600E9701E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37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627-F4A9-404F-86D0-BDBF77D4D40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34F5-60D7-418B-B272-E600E970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6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627-F4A9-404F-86D0-BDBF77D4D40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34F5-60D7-418B-B272-E600E9701E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24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627-F4A9-404F-86D0-BDBF77D4D40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34F5-60D7-418B-B272-E600E970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627-F4A9-404F-86D0-BDBF77D4D40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34F5-60D7-418B-B272-E600E9701EF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54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627-F4A9-404F-86D0-BDBF77D4D40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34F5-60D7-418B-B272-E600E9701E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91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627-F4A9-404F-86D0-BDBF77D4D40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34F5-60D7-418B-B272-E600E970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9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627-F4A9-404F-86D0-BDBF77D4D40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34F5-60D7-418B-B272-E600E9701E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3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627-F4A9-404F-86D0-BDBF77D4D40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34F5-60D7-418B-B272-E600E970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C9C627-F4A9-404F-86D0-BDBF77D4D40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9434F5-60D7-418B-B272-E600E970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5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6B70-CF3D-4277-3030-3AF8DE61E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Bell MT" panose="02020503060305020303" pitchFamily="18" charset="0"/>
              </a:rPr>
              <a:t>MockGit</a:t>
            </a:r>
            <a:br>
              <a:rPr lang="en-US" b="1" i="1" dirty="0"/>
            </a:br>
            <a:r>
              <a:rPr lang="en-US" sz="3200" dirty="0"/>
              <a:t>By Team: </a:t>
            </a:r>
            <a:r>
              <a:rPr lang="en-US" sz="3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Overclocked</a:t>
            </a:r>
            <a:endParaRPr lang="en-US" b="1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B8E31-58E3-8522-EECA-16F245345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i="1" dirty="0"/>
              <a:t>Project for IEEE </a:t>
            </a:r>
            <a:r>
              <a:rPr lang="en-US" i="1" dirty="0" err="1"/>
              <a:t>DevSprint</a:t>
            </a:r>
            <a:r>
              <a:rPr lang="en-US" i="1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10635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B2E6-0BD3-33B1-2732-7EEA6E3A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achievement: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98F3-DE65-EA3F-4376-33762C29A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web-based open-source project hub, serving as a central platform for collaboration on diverse open-source projects.</a:t>
            </a:r>
          </a:p>
        </p:txBody>
      </p:sp>
    </p:spTree>
    <p:extLst>
      <p:ext uri="{BB962C8B-B14F-4D97-AF65-F5344CB8AC3E}">
        <p14:creationId xmlns:p14="http://schemas.microsoft.com/office/powerpoint/2010/main" val="249526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AE72-B968-F802-AE7C-8BA5F748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75608"/>
          </a:xfrm>
        </p:spPr>
        <p:txBody>
          <a:bodyPr>
            <a:normAutofit/>
          </a:bodyPr>
          <a:lstStyle/>
          <a:p>
            <a:r>
              <a:rPr lang="en-US" sz="8800" b="1" dirty="0">
                <a:latin typeface="CommercialScript BT" panose="03030803040807090C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377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FFDC-55C0-B35A-41AF-044A8369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F569-E374-0722-1010-D55AEC93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Mehemud</a:t>
            </a:r>
            <a:r>
              <a:rPr lang="en-US" dirty="0"/>
              <a:t> Azad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Tamzeed</a:t>
            </a:r>
            <a:r>
              <a:rPr lang="en-US" dirty="0"/>
              <a:t> </a:t>
            </a:r>
            <a:r>
              <a:rPr lang="en-US" dirty="0" err="1"/>
              <a:t>Mahfuz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Nafis</a:t>
            </a:r>
            <a:r>
              <a:rPr lang="en-US" dirty="0"/>
              <a:t> </a:t>
            </a:r>
            <a:r>
              <a:rPr lang="en-US" dirty="0" err="1"/>
              <a:t>Nahian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0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B264-4F4E-387C-6A6F-849851F7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C022-3408-2B05-5CD8-38DF724E2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Project listing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Secure Data &amp; Asset sharing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Version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Contribution tracking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Reputation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Working tools</a:t>
            </a:r>
          </a:p>
        </p:txBody>
      </p:sp>
    </p:spTree>
    <p:extLst>
      <p:ext uri="{BB962C8B-B14F-4D97-AF65-F5344CB8AC3E}">
        <p14:creationId xmlns:p14="http://schemas.microsoft.com/office/powerpoint/2010/main" val="428495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0E9B-1ACA-6BE7-20F9-87638BCD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listing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9EEA-DD2A-55FF-B2B5-6DD1D6317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Display all projects under any user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Search for projects by name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Search for projects by category</a:t>
            </a:r>
          </a:p>
        </p:txBody>
      </p:sp>
    </p:spTree>
    <p:extLst>
      <p:ext uri="{BB962C8B-B14F-4D97-AF65-F5344CB8AC3E}">
        <p14:creationId xmlns:p14="http://schemas.microsoft.com/office/powerpoint/2010/main" val="1721055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9543-D8DF-150E-2F55-9F8B8752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Data &amp; Asset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DF06D-EE07-2DDA-7C1F-346061AE9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Upload files to repository under current user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Block unauthorized users from uploading files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Invite other users to collaborate to a repository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Request to collaborate in repositories owned by other users</a:t>
            </a:r>
          </a:p>
        </p:txBody>
      </p:sp>
    </p:spTree>
    <p:extLst>
      <p:ext uri="{BB962C8B-B14F-4D97-AF65-F5344CB8AC3E}">
        <p14:creationId xmlns:p14="http://schemas.microsoft.com/office/powerpoint/2010/main" val="100108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6553-67A7-209E-D134-FE4037F6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1472-0FEB-BC47-6100-3DB30CFA5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Upload different versions of files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All versions are saved and displayed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Previous versions of files are always available</a:t>
            </a:r>
          </a:p>
        </p:txBody>
      </p:sp>
    </p:spTree>
    <p:extLst>
      <p:ext uri="{BB962C8B-B14F-4D97-AF65-F5344CB8AC3E}">
        <p14:creationId xmlns:p14="http://schemas.microsoft.com/office/powerpoint/2010/main" val="336165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1186-18EF-381B-1EFA-E3E5DFF4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Contribution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536F-32B6-A4F2-199E-F8A0FC31F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Keep track of file uploader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Keep track of total commits under a repository</a:t>
            </a:r>
          </a:p>
        </p:txBody>
      </p:sp>
    </p:spTree>
    <p:extLst>
      <p:ext uri="{BB962C8B-B14F-4D97-AF65-F5344CB8AC3E}">
        <p14:creationId xmlns:p14="http://schemas.microsoft.com/office/powerpoint/2010/main" val="242827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1748-F6D8-E132-9ABE-EC07D18B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Reputation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F409A-6366-7727-B16F-D09F4D89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Based on total contribution across all repositories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Available for all users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Can view and compare with others</a:t>
            </a:r>
          </a:p>
        </p:txBody>
      </p:sp>
    </p:spTree>
    <p:extLst>
      <p:ext uri="{BB962C8B-B14F-4D97-AF65-F5344CB8AC3E}">
        <p14:creationId xmlns:p14="http://schemas.microsoft.com/office/powerpoint/2010/main" val="287181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BCE7-4389-9B18-CBFB-233C221B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8669-DF22-1726-0D25-7B26C056B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In-built tools for various purposes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Code-editor for testing code anytime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Whiteboard for a brainstorming session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68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</TotalTime>
  <Words>185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Bell MT</vt:lpstr>
      <vt:lpstr>Cascadia Code</vt:lpstr>
      <vt:lpstr>CommercialScript BT</vt:lpstr>
      <vt:lpstr>Garamond</vt:lpstr>
      <vt:lpstr>Wingdings</vt:lpstr>
      <vt:lpstr>Organic</vt:lpstr>
      <vt:lpstr>MockGit By Team: Overclocked</vt:lpstr>
      <vt:lpstr>Team members:</vt:lpstr>
      <vt:lpstr>Key Features:</vt:lpstr>
      <vt:lpstr>Project listing</vt:lpstr>
      <vt:lpstr>Secure Data &amp; Asset sharing</vt:lpstr>
      <vt:lpstr>Version Control</vt:lpstr>
      <vt:lpstr>Contribution tracking</vt:lpstr>
      <vt:lpstr>Reputation system</vt:lpstr>
      <vt:lpstr>Working tools</vt:lpstr>
      <vt:lpstr>Overall achievement: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MockGit By Team: Overclocked</dc:title>
  <dc:creator>tamzeedmahfuz2003@gmail.com</dc:creator>
  <cp:lastModifiedBy>tamzeedmahfuz2003@gmail.com</cp:lastModifiedBy>
  <cp:revision>1</cp:revision>
  <dcterms:created xsi:type="dcterms:W3CDTF">2024-02-29T18:17:44Z</dcterms:created>
  <dcterms:modified xsi:type="dcterms:W3CDTF">2024-02-29T19:17:12Z</dcterms:modified>
</cp:coreProperties>
</file>