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4C54-8CB0-C3DB-7E07-09AD9B892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0"/>
            <a:ext cx="8791575" cy="2943225"/>
          </a:xfrm>
        </p:spPr>
        <p:txBody>
          <a:bodyPr/>
          <a:lstStyle/>
          <a:p>
            <a:r>
              <a:rPr lang="en-US" dirty="0"/>
              <a:t>Online Job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DFD03-A4D6-BFCE-A947-649A78FCD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228975"/>
            <a:ext cx="8791575" cy="2114550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presented by- (Triple Trouble)</a:t>
            </a:r>
          </a:p>
          <a:p>
            <a:r>
              <a:rPr lang="en-US" sz="3400" u="sng" dirty="0"/>
              <a:t>Members name:</a:t>
            </a:r>
          </a:p>
          <a:p>
            <a:r>
              <a:rPr lang="en-US" sz="3400" dirty="0"/>
              <a:t>Faiza Haque Shoily            – 22201183</a:t>
            </a:r>
          </a:p>
          <a:p>
            <a:r>
              <a:rPr lang="en-US" sz="3400" dirty="0"/>
              <a:t>Meher Afroz                       – 22201176</a:t>
            </a:r>
          </a:p>
          <a:p>
            <a:r>
              <a:rPr lang="en-US" sz="3400" dirty="0"/>
              <a:t>Jannatul Maowa Meghla - 22201194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6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049A-AF4E-4955-C8E0-D27AC4BB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25" y="676275"/>
            <a:ext cx="9905999" cy="5505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6. Result</a:t>
            </a:r>
          </a:p>
          <a:p>
            <a:pPr marL="0" indent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The Result table is designed to store the outcome of job </a:t>
            </a:r>
          </a:p>
          <a:p>
            <a:pPr marL="0" indent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interviews for job seekers. It consists of the following columns:</a:t>
            </a:r>
          </a:p>
          <a:p>
            <a:pPr marL="0" indent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/>
          </a:p>
          <a:p>
            <a:pPr marL="0" lvl="8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/>
              <a:t>result_id (INT):  (Primary Key).</a:t>
            </a:r>
          </a:p>
          <a:p>
            <a:pPr marL="0" marR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job_id (VARCHAR(50)):  (Foreign Key).</a:t>
            </a:r>
          </a:p>
          <a:p>
            <a:pPr marL="0" marR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jobseeker_id (INT): (Foreign Key).</a:t>
            </a:r>
          </a:p>
          <a:p>
            <a:pPr marL="0" marR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status (VARCHAR(20)): </a:t>
            </a:r>
          </a:p>
          <a:p>
            <a:pPr marL="0" marR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/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900" dirty="0"/>
              <a:t>The table tracks the results of interviews, associating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900" dirty="0"/>
              <a:t>each result with a specific job and job seeker. It links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900" dirty="0"/>
              <a:t>to the Job and jobseeker tables through foreign keys, 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900" dirty="0"/>
              <a:t>allowing the status of an interview to be recorded and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900" dirty="0"/>
              <a:t>tracked for each job seeker and job. </a:t>
            </a:r>
          </a:p>
          <a:p>
            <a:pPr marL="0" marR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/>
          </a:p>
          <a:p>
            <a:pPr marL="0" marR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E16A2-7D59-7AA4-1A03-F82CB39C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920" y="1171117"/>
            <a:ext cx="3634030" cy="50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1905-0EC4-F0DE-D83D-A9D82994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72798"/>
            <a:ext cx="9905998" cy="1478570"/>
          </a:xfrm>
        </p:spPr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F14F-F327-5BF2-7CC2-ED0319AB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4" y="2051368"/>
            <a:ext cx="9905999" cy="354171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company based on a specific location: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company where location = 'Dhaka';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43839-63C8-4742-7E92-0049B0C20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62" y="3201924"/>
            <a:ext cx="3619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6E907-E208-8CBB-D1A2-EB67548B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41248"/>
            <a:ext cx="9905999" cy="49499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the Number of Interviews Scheduled for a Job: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count(*) as interview_count</a:t>
            </a:r>
          </a:p>
          <a:p>
            <a:pPr marL="40005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Interview</a:t>
            </a:r>
          </a:p>
          <a:p>
            <a:pPr marL="40005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job_id = 'J001';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8A44B-F1CF-D0EA-0382-5277558AE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47" y="2938462"/>
            <a:ext cx="2104073" cy="11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3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99E9-2ED7-6093-B51F-3F017BC4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2104"/>
            <a:ext cx="9905999" cy="52760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job_title ordered alphabetically in ascending order: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select job_title from Job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job_title asc;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8791A-7BC2-BF78-1D6C-E470A1CC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87" y="1827085"/>
            <a:ext cx="2333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0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3474-9F41-42AA-9145-21542EDA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22376"/>
            <a:ext cx="9905999" cy="51846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jobseekers who are PhD holders: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profile where education = 'PhD’;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8020D-1EA9-423F-2B03-2A99088BB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64" y="2095118"/>
            <a:ext cx="4877435" cy="20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4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05BE-FA6F-B15C-F0EB-A12726E8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6696"/>
            <a:ext cx="9905999" cy="4983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profile id’s who are from Stanford and Harvard University: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profile_id, jobseeker_id</a:t>
            </a:r>
          </a:p>
          <a:p>
            <a:pPr marL="40005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from profile</a:t>
            </a:r>
          </a:p>
          <a:p>
            <a:pPr marL="40005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where college = 'Stanford' or college = 'Harvard';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D0FAC-51E4-1ECC-1F5E-963DE41D0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06" y="3007804"/>
            <a:ext cx="22479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7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A632-ED5A-EAFD-E21B-AF2859A4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6968"/>
            <a:ext cx="9905999" cy="5065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profiles who are from CSE and CIVIL department:</a:t>
            </a: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profile</a:t>
            </a:r>
          </a:p>
          <a:p>
            <a:pPr marL="40005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department in ('CSE', 'CIVIL');</a:t>
            </a: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2EB2D-2C16-BEEE-B8E7-8C81586AC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0" y="2945321"/>
            <a:ext cx="4963160" cy="30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7284-76D4-2433-C0B2-95577F66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6112"/>
            <a:ext cx="9905999" cy="5047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how many Full-Time, Half-Time,Contract job is available: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 (job_type) , job_type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from job group by job_type;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2C6CD-8BD0-D8B0-D8EF-B57A2813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656" y="2825496"/>
            <a:ext cx="2852928" cy="19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2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46DD-A34B-537C-46B5-A4FAAA0A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7552"/>
            <a:ext cx="9905999" cy="4910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Full Time jobs with salary greater than 50000 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job where job_type = 'Full-time' and job_salary &gt; 50000;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809F8-1A5C-562A-A8F2-61992CE14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16" y="2366772"/>
            <a:ext cx="5943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6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AE33-32C5-0E0F-70EE-87386D3C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77824"/>
            <a:ext cx="9905999" cy="49651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how many candidates are accepted and their jobseeker id’s for a job :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 (jobseeker_id) as selected , jobseeker_id as Accepted_Candidate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 from result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where status = 'Accepted' group by jobseeker_id;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2F1AF-29DC-F4CA-9DDD-64218953B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56" y="3031998"/>
            <a:ext cx="2543175" cy="28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3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E06A-CEB4-A495-7A6C-98670B97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413D-85B8-944C-57F1-BA77F368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more companies are recruiting students for jobs virtually,</a:t>
            </a:r>
            <a:r>
              <a:rPr lang="en-US" kern="1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need for an online Job Portal to connect both job seekers and companies for the recruitment process. The Job Portal would help boost a person’s job seeking efforts and company’s hiring process.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6FDB-E12B-664D-217D-C7357F5D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8680"/>
            <a:ext cx="9905999" cy="50109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10.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Job Seekers Who Have Applied for a Specific Job: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jobseeker_id from Apply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where job_id = 'J001';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7C421-2E72-2CE8-E98D-B9500203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21" y="2804350"/>
            <a:ext cx="12763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9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E35F-9188-ED76-39AF-5AD8EE30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96112"/>
            <a:ext cx="9905999" cy="4895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11.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All Companies Hiring for a Specific Job Title: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c.company_id, j.job_title</a:t>
            </a:r>
          </a:p>
          <a:p>
            <a:pPr marL="40005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Company c join Job j on c.company_id = j.company_id</a:t>
            </a:r>
          </a:p>
          <a:p>
            <a:pPr marL="40005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j.job_title = 'Software Engineer';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8E788-D495-A7FC-F75F-3AAF459A7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26" y="3429000"/>
            <a:ext cx="2657475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CD68-B5BF-1700-1061-9AF99EE9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07517"/>
            <a:ext cx="9905999" cy="50383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the Number of Applications for Each Job: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j.job_title, count(a.jobseeker_id) as num_applications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from Job j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Apply a on j.job_id = a.job_id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group by j.job_title;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25CAA-5E91-4087-3BE2-6F674FDEF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35" y="2263520"/>
            <a:ext cx="3646361" cy="39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78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BD3A-8D40-88C4-AC0B-EA91CD5C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4876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13.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Job Titles That Have More Than 1 Applications:</a:t>
            </a: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select j.job_title, count(a.jobseeker_id) as num_applications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from Job j join Apply a  on j.job_id = a.job_id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group by j.job_title having count(a.jobseeker_id) &gt; 1;</a:t>
            </a: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B9444-A9B6-B219-B3C8-AD1FC0A75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41" y="3429000"/>
            <a:ext cx="32099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8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846F-AB0B-2B79-FECC-34FE45ECE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77240"/>
            <a:ext cx="9905999" cy="50139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</a:t>
            </a:r>
          </a:p>
          <a:p>
            <a:pPr marL="0" indent="0">
              <a:buNone/>
            </a:pPr>
            <a:endParaRPr lang="en-US" sz="6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6000" dirty="0">
                <a:latin typeface="Algerian" panose="04020705040A02060702" pitchFamily="82" charset="0"/>
              </a:rPr>
              <a:t>              </a:t>
            </a:r>
            <a:r>
              <a:rPr lang="en-US" sz="7200" dirty="0">
                <a:latin typeface="Algerian" panose="04020705040A02060702" pitchFamily="82" charset="0"/>
              </a:rPr>
              <a:t>Thank You</a:t>
            </a:r>
            <a:r>
              <a:rPr lang="en-US" sz="6000" dirty="0">
                <a:latin typeface="Algerian" panose="04020705040A02060702" pitchFamily="82" charset="0"/>
              </a:rPr>
              <a:t>  </a:t>
            </a:r>
            <a:r>
              <a:rPr lang="en-US" dirty="0"/>
              <a:t>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2307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F3CA-DBFD-CF31-7365-5E2CB361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Er-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889E3-6883-2F1B-E19C-2839C1715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575" y="1800226"/>
            <a:ext cx="5610225" cy="4305300"/>
          </a:xfrm>
        </p:spPr>
      </p:pic>
    </p:spTree>
    <p:extLst>
      <p:ext uri="{BB962C8B-B14F-4D97-AF65-F5344CB8AC3E}">
        <p14:creationId xmlns:p14="http://schemas.microsoft.com/office/powerpoint/2010/main" val="27322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6089-3ACB-87DA-F253-51BBF0D4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Schema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B676C4-EBAD-A8F6-78FC-57E0C0276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1866899"/>
            <a:ext cx="6105525" cy="4543425"/>
          </a:xfrm>
        </p:spPr>
      </p:pic>
    </p:spTree>
    <p:extLst>
      <p:ext uri="{BB962C8B-B14F-4D97-AF65-F5344CB8AC3E}">
        <p14:creationId xmlns:p14="http://schemas.microsoft.com/office/powerpoint/2010/main" val="5294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BDE-FC4A-F134-4A56-3E0487A6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0732"/>
          </a:xfrm>
        </p:spPr>
        <p:txBody>
          <a:bodyPr/>
          <a:lstStyle/>
          <a:p>
            <a:r>
              <a:rPr lang="en-US" u="sng" dirty="0"/>
              <a:t>Entities &amp;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4E9E-4990-E092-DB3B-86DAC2FB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125"/>
            <a:ext cx="9905999" cy="4029076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Jobseeker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j</a:t>
            </a:r>
            <a:r>
              <a:rPr lang="en-US" altLang="en-US" sz="1600" b="1" dirty="0">
                <a:latin typeface="Arial" panose="020B0604020202020204" pitchFamily="34" charset="0"/>
              </a:rPr>
              <a:t>obseeker table is designed to store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information about individuals seeking employment.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It consists of the following columns: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jobseeker_id (INT)(</a:t>
            </a:r>
            <a:r>
              <a:rPr lang="en-US" altLang="en-US" sz="1400" b="1" dirty="0">
                <a:latin typeface="Arial" panose="020B0604020202020204" pitchFamily="34" charset="0"/>
              </a:rPr>
              <a:t>Primary Key).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first_name (VARCHAR2(20))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last_name (VARCHAR2(20))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phone_number (NUMBER)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(VARCHAR2(20))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(VARCHAR2(30))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b="1" dirty="0">
                <a:latin typeface="Arial" panose="020B0604020202020204" pitchFamily="34" charset="0"/>
              </a:rPr>
              <a:t>The table is structured to store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b="1" dirty="0">
                <a:latin typeface="Arial" panose="020B0604020202020204" pitchFamily="34" charset="0"/>
              </a:rPr>
              <a:t>essential personal details of job seekers,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b="1" dirty="0">
                <a:latin typeface="Arial" panose="020B0604020202020204" pitchFamily="34" charset="0"/>
              </a:rPr>
              <a:t>including identification, contact information,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600" b="1" dirty="0">
                <a:latin typeface="Arial" panose="020B0604020202020204" pitchFamily="34" charset="0"/>
              </a:rPr>
              <a:t>and credentials.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BB6FE-FC29-6E5C-6C70-A1C52D55D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1347483"/>
            <a:ext cx="5181600" cy="46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3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8F96-7B3C-AE96-5E63-02AA1DB3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587" y="756790"/>
            <a:ext cx="9905999" cy="5205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Profile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2000" dirty="0"/>
              <a:t>The profile table is designed to store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2000" dirty="0"/>
              <a:t>educational and professional details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2000" dirty="0"/>
              <a:t>of job seekers.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2000" dirty="0"/>
              <a:t>It consists of the following columns: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en-US" dirty="0"/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profile_id (INT)(Primary Key).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/>
              <a:t>jobseeker_id (INT):(Foreign Key).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college (VARCHAR2(20))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department (VARCHAR2(10))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education (VARCHAR2(30)):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The table is used to store additional details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about the job seeker's educational background,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and it is linked to the jobseeker table by the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jobseeker_id.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906D9-7250-6209-A849-204B9CE7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47" y="1285875"/>
            <a:ext cx="4630739" cy="48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85A3-69FA-F525-9F3F-454FD1F1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4914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Company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The Company table is designed to store information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 about companies. It consists of the following columns: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/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company_id (VARCHAR(20))(Primary Key)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name (VARCHAR(200))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Location (VARCHAR(200))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The table's primary purpose is to store basic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details about each company, with the company_id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 serving as a unique identifier. The name and location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 columns store the company's name and physical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/>
              <a:t> location, respectively.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E3E7C-62F6-5AD4-7AC7-0227E9E8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50" y="1447800"/>
            <a:ext cx="4075385" cy="508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E54D-F2D9-A584-7E9E-471B2F0F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8200"/>
            <a:ext cx="9905999" cy="49530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4. Job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/>
              <a:t>The Job table is designed to store information about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/>
              <a:t>job listings offered by companies. It consists of the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dirty="0"/>
              <a:t>following columns: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/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100" dirty="0"/>
              <a:t>job_id (VARCHAR(20))(Primary Key)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100" dirty="0"/>
              <a:t>job_title (VARCHAR(400))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100" dirty="0"/>
              <a:t>job_type (VARCHAR(200)) job_description (VARCHAR(2000))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100" dirty="0"/>
              <a:t>job_salary (VARCHAR(30))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100" dirty="0"/>
              <a:t>company_id (VARCHAR(20))(Foreign Key).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/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300" dirty="0"/>
              <a:t>The table stores job-specific details 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300" dirty="0"/>
              <a:t>and links each job listing to a company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300" dirty="0"/>
              <a:t> through the company_id foreign key. 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300" dirty="0"/>
              <a:t>This relationship ensures that each job listing 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300" dirty="0"/>
              <a:t>is associated with the relevant company. 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29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D3E4F-DEA9-F607-F7A4-374A09A4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152525"/>
            <a:ext cx="4695825" cy="51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0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8BA9-40C9-9AE9-555F-35D406AB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14375"/>
            <a:ext cx="9905999" cy="52768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5. Interview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8000" dirty="0"/>
              <a:t>The Interview table is designed to store information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8000" dirty="0"/>
              <a:t>about interview schedules for job seekers. It consists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8000" dirty="0"/>
              <a:t>of the following columns: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/>
          </a:p>
          <a:p>
            <a:pPr marL="0" marR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7200" dirty="0"/>
              <a:t>Interview_no (VARCHAR(50)):  (Primary Key).</a:t>
            </a:r>
          </a:p>
          <a:p>
            <a:pPr marL="0" marR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7200" dirty="0"/>
              <a:t>date (VARCHAR(20)):  ( Primary Key).</a:t>
            </a:r>
          </a:p>
          <a:p>
            <a:pPr marL="0" marR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7200" dirty="0"/>
              <a:t>time (VARCHAR(50)): </a:t>
            </a:r>
          </a:p>
          <a:p>
            <a:pPr marL="0" marR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7200" dirty="0"/>
              <a:t>job_id (VARCHAR(20)): (Foreign Key).</a:t>
            </a:r>
          </a:p>
          <a:p>
            <a:pPr marL="0" marR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7200" dirty="0"/>
              <a:t>jobseeker_id (INT): (Foreign Key). 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5000" dirty="0"/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7200" dirty="0"/>
              <a:t>The table's primary purpose is to store interview 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7200" dirty="0"/>
              <a:t>details, including the interview identifier, date, time,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7200" dirty="0"/>
              <a:t>and the associated job and job seeker. The Interview_no 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7200" dirty="0"/>
              <a:t>and date and job_id together form the composite primary key, 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7200" dirty="0"/>
              <a:t>ensuring that each interview is uniquely identified by 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7200" dirty="0"/>
              <a:t>its number and date. The table also establishes relationships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7200" dirty="0"/>
              <a:t>with the Job and jobseeker tables through foreign keys.</a:t>
            </a:r>
          </a:p>
          <a:p>
            <a:pPr marL="0" marR="0" lv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4200" dirty="0"/>
          </a:p>
          <a:p>
            <a:pPr marL="0" marR="0" lv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4200" dirty="0"/>
          </a:p>
          <a:p>
            <a:pPr marL="0" marR="0" lv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4200" dirty="0"/>
          </a:p>
          <a:p>
            <a:pPr mar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D0AE80-363F-6167-EB34-D9F220F0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85" y="1247776"/>
            <a:ext cx="440460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1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959</TotalTime>
  <Words>1202</Words>
  <Application>Microsoft Office PowerPoint</Application>
  <PresentationFormat>Widescreen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Algerian</vt:lpstr>
      <vt:lpstr>Arial</vt:lpstr>
      <vt:lpstr>Calibri</vt:lpstr>
      <vt:lpstr>Segoe UI</vt:lpstr>
      <vt:lpstr>Tw Cen MT</vt:lpstr>
      <vt:lpstr>Circuit</vt:lpstr>
      <vt:lpstr>Online Job Portal</vt:lpstr>
      <vt:lpstr>Project Description</vt:lpstr>
      <vt:lpstr>Er- Diagram</vt:lpstr>
      <vt:lpstr>Schema Diagram</vt:lpstr>
      <vt:lpstr>Entities &amp;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Faiza Shoily</dc:creator>
  <cp:lastModifiedBy>Faiza Shoily</cp:lastModifiedBy>
  <cp:revision>4</cp:revision>
  <dcterms:created xsi:type="dcterms:W3CDTF">2024-11-30T06:43:32Z</dcterms:created>
  <dcterms:modified xsi:type="dcterms:W3CDTF">2024-12-02T21:33:22Z</dcterms:modified>
</cp:coreProperties>
</file>