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0" r:id="rId4"/>
    <p:sldId id="267" r:id="rId5"/>
    <p:sldId id="269" r:id="rId6"/>
    <p:sldId id="271" r:id="rId7"/>
    <p:sldId id="272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5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dashboard/" TargetMode="External"/><Relationship Id="rId2" Type="http://schemas.openxmlformats.org/officeDocument/2006/relationships/hyperlink" Target="https://www.apachefriend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dashboard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811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 err="1"/>
                        <a:t>alamin@aiub.edu</a:t>
                      </a:r>
                      <a:r>
                        <a:rPr lang="en-US" i="1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4E9F-FC9D-ED8E-4C0E-F8F544EC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70E8-E044-D986-0D5E-A5F0095797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Sever Installation and Run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4A7EE-67B9-6BE9-8A13-4F45CD8DB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C03DE-D5CB-6BE6-3738-F63B0B90C4AB}"/>
              </a:ext>
            </a:extLst>
          </p:cNvPr>
          <p:cNvSpPr txBox="1"/>
          <p:nvPr/>
        </p:nvSpPr>
        <p:spPr>
          <a:xfrm>
            <a:off x="190989" y="2254469"/>
            <a:ext cx="8574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Download and Install XAMPP </a:t>
            </a:r>
            <a:r>
              <a:rPr lang="en-US" sz="2400" b="1" dirty="0">
                <a:hlinkClick r:id="rId2"/>
              </a:rPr>
              <a:t>https://www.apachefriends.org/</a:t>
            </a:r>
            <a:endParaRPr lang="en-US" sz="2400" b="1" dirty="0"/>
          </a:p>
          <a:p>
            <a:r>
              <a:rPr lang="en-US" sz="2400" b="1" dirty="0"/>
              <a:t> in your PC.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</a:t>
            </a:r>
            <a:r>
              <a:rPr lang="en-US" sz="2400" b="1" dirty="0">
                <a:solidFill>
                  <a:prstClr val="black"/>
                </a:solidFill>
              </a:rPr>
              <a:t>Apache</a:t>
            </a:r>
            <a:r>
              <a:rPr lang="en-US" sz="2400" dirty="0">
                <a:solidFill>
                  <a:prstClr val="black"/>
                </a:solidFill>
              </a:rPr>
              <a:t> service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  Open your browser and write following URL;</a:t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>
                <a:solidFill>
                  <a:prstClr val="black"/>
                </a:solidFill>
                <a:hlinkClick r:id="rId3"/>
              </a:rPr>
              <a:t>http://localhost/dashboard/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8117C-5F4A-2F35-4A99-01982F72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58" y="4061539"/>
            <a:ext cx="4270653" cy="27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7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8663-8A9E-0BF2-7224-82892D527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5705-2E2B-CB3C-6612-9AF4C4ECEE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the first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A44F0-19F9-0221-35F7-20144DDDE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8CDCD-EAF0-1D96-CFB2-1BCC8268EC23}"/>
              </a:ext>
            </a:extLst>
          </p:cNvPr>
          <p:cNvSpPr txBox="1"/>
          <p:nvPr/>
        </p:nvSpPr>
        <p:spPr>
          <a:xfrm>
            <a:off x="190990" y="2254469"/>
            <a:ext cx="5579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a file name home.html in </a:t>
            </a:r>
            <a:r>
              <a:rPr lang="en-US" sz="2400" b="1" dirty="0"/>
              <a:t>C:\xampp\htdocs </a:t>
            </a:r>
            <a:r>
              <a:rPr lang="en-US" sz="2400" dirty="0"/>
              <a:t>and write the following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To run the code write the URL in your browser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</a:t>
            </a:r>
            <a:r>
              <a:rPr lang="en-US" sz="2400" dirty="0"/>
              <a:t>home.html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66A70-002C-8216-113E-A631DA77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41" y="2389307"/>
            <a:ext cx="2915767" cy="260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0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XAMPP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a free and open-source cross-platform </a:t>
            </a:r>
            <a:r>
              <a:rPr lang="en-US" sz="2400" b="1" dirty="0"/>
              <a:t>web server solution stack package</a:t>
            </a:r>
            <a:r>
              <a:rPr lang="en-US" sz="2400" dirty="0"/>
              <a:t> developed by Apache Friends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has </a:t>
            </a:r>
            <a:r>
              <a:rPr lang="en-US" sz="2400" b="1" dirty="0"/>
              <a:t>Apache</a:t>
            </a:r>
            <a:r>
              <a:rPr lang="en-US" sz="2400" dirty="0"/>
              <a:t> HTTP Server, </a:t>
            </a:r>
            <a:r>
              <a:rPr lang="en-US" sz="2400" b="1" dirty="0"/>
              <a:t>MariaDB database</a:t>
            </a:r>
            <a:r>
              <a:rPr lang="en-US" sz="2400" dirty="0"/>
              <a:t>, and </a:t>
            </a:r>
            <a:r>
              <a:rPr lang="en-US" sz="2400" b="1" dirty="0"/>
              <a:t>interpreters</a:t>
            </a:r>
            <a:r>
              <a:rPr lang="en-US" sz="2400" dirty="0"/>
              <a:t> for scripts written in the </a:t>
            </a:r>
            <a:r>
              <a:rPr lang="en-US" sz="2400" b="1" dirty="0"/>
              <a:t>PHP</a:t>
            </a:r>
            <a:r>
              <a:rPr lang="en-US" sz="2400" dirty="0"/>
              <a:t> and </a:t>
            </a:r>
            <a:r>
              <a:rPr lang="en-US" sz="2400" b="1" dirty="0"/>
              <a:t>Perl</a:t>
            </a:r>
            <a:r>
              <a:rPr lang="en-US" sz="2400" dirty="0"/>
              <a:t> programming languages.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allows developers to </a:t>
            </a:r>
            <a:r>
              <a:rPr lang="en-US" sz="2400" b="1" dirty="0"/>
              <a:t>create a local web server for testing and development</a:t>
            </a:r>
            <a:r>
              <a:rPr lang="en-US" sz="2400" dirty="0"/>
              <a:t> purposes.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B4715-439F-AEA0-87D9-CE18ED81B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D85-4756-574E-7025-80962C87C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Apache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543D67-89DC-E4C3-E1E9-658DBDE47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81AB47-E133-15C1-D510-47C748DC492D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Apache is HTTP server software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developed by the Apache Software Foundation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It runs on multiple operating systems, including Windows, Linux, macOS,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Apache is a free and open-source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serves static files (HTML, images) and works with server-side languages (PHP, Python) to deliver dynamic web pages.</a:t>
            </a:r>
          </a:p>
        </p:txBody>
      </p:sp>
    </p:spTree>
    <p:extLst>
      <p:ext uri="{BB962C8B-B14F-4D97-AF65-F5344CB8AC3E}">
        <p14:creationId xmlns:p14="http://schemas.microsoft.com/office/powerpoint/2010/main" val="408494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DDC4-C639-3C31-144A-97591854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49F0-CB7D-43A0-5B6C-4BC8C3965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Git Bash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6BFFBE-B5D3-34B0-2B04-6F4215F48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373378-874A-E817-37FD-0EE6F6A16B4E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command-line tool for Windows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Combines Git (version control) and Bash (Unix-like shell)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Used to manage code, track changes, and collaborate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Download from git-scm.com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Run installer, keep defaults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Enable "Git Bash Here" option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Launch Git Bash from Start menu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FD86A-7D50-19DD-1F8F-15422338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11" y="4135400"/>
            <a:ext cx="3754367" cy="238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35FE8-EFE6-BFA6-9DFC-6C06FFB8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F226-5329-B873-CDA8-E2E17A444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Commands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45F211E-95C6-C136-AC04-9086BB2166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C0320-BEAD-FF96-7B04-659339DCE9A5}"/>
              </a:ext>
            </a:extLst>
          </p:cNvPr>
          <p:cNvSpPr txBox="1"/>
          <p:nvPr/>
        </p:nvSpPr>
        <p:spPr>
          <a:xfrm>
            <a:off x="476206" y="2286001"/>
            <a:ext cx="8288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cd project-folder-directory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config --global user.name "Your Name"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config --global </a:t>
            </a:r>
            <a:r>
              <a:rPr lang="en-US" sz="2400" dirty="0" err="1"/>
              <a:t>user.email</a:t>
            </a:r>
            <a:r>
              <a:rPr lang="en-US" sz="2400" dirty="0"/>
              <a:t> "your.email@example.com"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add 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commit -m "first commit"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branch -M main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remote add origin {your remote git repository}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365738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FA2E-D5F2-47EF-4A0B-173AC0F1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EAED2-E1EB-0752-29D9-FE25C911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Git Commands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24760C-FB7A-7653-1856-809B8CE94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56B8A-4CDD-35C6-2873-2BA4110A76D2}"/>
              </a:ext>
            </a:extLst>
          </p:cNvPr>
          <p:cNvSpPr txBox="1"/>
          <p:nvPr/>
        </p:nvSpPr>
        <p:spPr>
          <a:xfrm>
            <a:off x="476206" y="2286001"/>
            <a:ext cx="828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</a:t>
            </a:r>
            <a:r>
              <a:rPr lang="en-US" sz="2400" dirty="0" err="1"/>
              <a:t>init</a:t>
            </a:r>
            <a:r>
              <a:rPr lang="en-US" sz="2400" dirty="0"/>
              <a:t> initializes a new Git repository in current directory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commit saves a snapshot of staged changes to the repository’s history. It’s saving your progress of the code or files.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git push </a:t>
            </a:r>
            <a:r>
              <a:rPr lang="en-US" sz="2400"/>
              <a:t>uploads local </a:t>
            </a:r>
            <a:r>
              <a:rPr lang="en-US" sz="2400" dirty="0"/>
              <a:t>commits to a remote repository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97507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BDFA10-E0C5-4456-B9D8-53D4165FD008}"/>
</file>

<file path=customXml/itemProps2.xml><?xml version="1.0" encoding="utf-8"?>
<ds:datastoreItem xmlns:ds="http://schemas.openxmlformats.org/officeDocument/2006/customXml" ds:itemID="{66554636-9706-4CD9-8736-D0052A1D3EB2}"/>
</file>

<file path=customXml/itemProps3.xml><?xml version="1.0" encoding="utf-8"?>
<ds:datastoreItem xmlns:ds="http://schemas.openxmlformats.org/officeDocument/2006/customXml" ds:itemID="{DF2A70DA-1E5A-48D0-A275-DA7975ABE84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405</TotalTime>
  <Words>400</Words>
  <Application>Microsoft Macintosh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Introduction to Web Technology</vt:lpstr>
      <vt:lpstr>Sever Installation and Run</vt:lpstr>
      <vt:lpstr>Running the first Code</vt:lpstr>
      <vt:lpstr>XAMPP</vt:lpstr>
      <vt:lpstr>Apache</vt:lpstr>
      <vt:lpstr>Git Bash</vt:lpstr>
      <vt:lpstr>Commands</vt:lpstr>
      <vt:lpstr>Git Commands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 Al Amin</cp:lastModifiedBy>
  <cp:revision>127</cp:revision>
  <dcterms:created xsi:type="dcterms:W3CDTF">2018-12-10T17:20:29Z</dcterms:created>
  <dcterms:modified xsi:type="dcterms:W3CDTF">2025-03-24T07:49:39Z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