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82" r:id="rId7"/>
    <p:sldId id="286" r:id="rId8"/>
    <p:sldId id="29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09BC19A8-30AB-4D51-8B66-FE0675911570}"/>
    <pc:docChg chg="modSld">
      <pc:chgData name="Md. Al-Amin" userId="bcbe49e6-e4a7-45c5-8a0e-d548ae8c8143" providerId="ADAL" clId="{09BC19A8-30AB-4D51-8B66-FE0675911570}" dt="2024-10-24T15:52:57.624" v="1" actId="20577"/>
      <pc:docMkLst>
        <pc:docMk/>
      </pc:docMkLst>
      <pc:sldChg chg="modSp mod">
        <pc:chgData name="Md. Al-Amin" userId="bcbe49e6-e4a7-45c5-8a0e-d548ae8c8143" providerId="ADAL" clId="{09BC19A8-30AB-4D51-8B66-FE0675911570}" dt="2024-10-24T15:52:57.624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09BC19A8-30AB-4D51-8B66-FE0675911570}" dt="2024-10-24T15:52:57.624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268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3252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8459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</a:t>
            </a:r>
            <a:r>
              <a:rPr lang="en-US" sz="2800" dirty="0"/>
              <a:t>HTML form elements i.e. 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 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GET/POST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Welcome_get.php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/>
              <a:t> </a:t>
            </a:r>
            <a:r>
              <a:rPr lang="en-US" b="1" dirty="0"/>
              <a:t>$_GET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$_GET["email"];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validation rules for the form above are as follows: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$_SERVER["PHP_SELF"] </a:t>
            </a:r>
            <a:r>
              <a:rPr lang="en-US" dirty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970B96-E4F7-467A-A7B4-1C2D469E2114}"/>
</file>

<file path=customXml/itemProps2.xml><?xml version="1.0" encoding="utf-8"?>
<ds:datastoreItem xmlns:ds="http://schemas.openxmlformats.org/officeDocument/2006/customXml" ds:itemID="{FCDF4F7B-519C-4CCA-AE61-57A31AED8507}"/>
</file>

<file path=customXml/itemProps3.xml><?xml version="1.0" encoding="utf-8"?>
<ds:datastoreItem xmlns:ds="http://schemas.openxmlformats.org/officeDocument/2006/customXml" ds:itemID="{54E1709D-5E79-4D37-A939-FE7AB17E169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671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82</cp:revision>
  <dcterms:created xsi:type="dcterms:W3CDTF">2018-12-10T17:20:29Z</dcterms:created>
  <dcterms:modified xsi:type="dcterms:W3CDTF">2024-10-24T15:52:58Z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