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B3C376EC-00B6-4612-9894-B67AB719351D}"/>
    <pc:docChg chg="modSld">
      <pc:chgData name="Md. Al-Amin" userId="bcbe49e6-e4a7-45c5-8a0e-d548ae8c8143" providerId="ADAL" clId="{B3C376EC-00B6-4612-9894-B67AB719351D}" dt="2024-10-24T15:53:27.101" v="1" actId="20577"/>
      <pc:docMkLst>
        <pc:docMk/>
      </pc:docMkLst>
      <pc:sldChg chg="modSp mod">
        <pc:chgData name="Md. Al-Amin" userId="bcbe49e6-e4a7-45c5-8a0e-d548ae8c8143" providerId="ADAL" clId="{B3C376EC-00B6-4612-9894-B67AB719351D}" dt="2024-10-24T15:53:27.1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3C376EC-00B6-4612-9894-B67AB719351D}" dt="2024-10-24T15:53:27.1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57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028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A5537-8510-4C9B-A9DC-FD4C67263F8E}"/>
</file>

<file path=customXml/itemProps2.xml><?xml version="1.0" encoding="utf-8"?>
<ds:datastoreItem xmlns:ds="http://schemas.openxmlformats.org/officeDocument/2006/customXml" ds:itemID="{553B9402-D750-49EC-83CF-28F2188D0746}"/>
</file>

<file path=customXml/itemProps3.xml><?xml version="1.0" encoding="utf-8"?>
<ds:datastoreItem xmlns:ds="http://schemas.openxmlformats.org/officeDocument/2006/customXml" ds:itemID="{1FA1C691-0FB5-41E8-B18F-0FF7C3170DC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837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85</cp:revision>
  <dcterms:created xsi:type="dcterms:W3CDTF">2018-12-10T17:20:29Z</dcterms:created>
  <dcterms:modified xsi:type="dcterms:W3CDTF">2024-10-24T15:53:27Z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