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7150D352-61BD-4D27-BC91-55753D8219CE}"/>
    <pc:docChg chg="modSld">
      <pc:chgData name="Md. Al-Amin" userId="bcbe49e6-e4a7-45c5-8a0e-d548ae8c8143" providerId="ADAL" clId="{7150D352-61BD-4D27-BC91-55753D8219CE}" dt="2024-10-24T15:55:03.612" v="1" actId="20577"/>
      <pc:docMkLst>
        <pc:docMk/>
      </pc:docMkLst>
      <pc:sldChg chg="modSp mod">
        <pc:chgData name="Md. Al-Amin" userId="bcbe49e6-e4a7-45c5-8a0e-d548ae8c8143" providerId="ADAL" clId="{7150D352-61BD-4D27-BC91-55753D8219CE}" dt="2024-10-24T15:55:03.612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7150D352-61BD-4D27-BC91-55753D8219CE}" dt="2024-10-24T15:55:03.612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811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998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313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96BFB-9B0F-432C-8F18-F369D8CA2125}"/>
</file>

<file path=customXml/itemProps2.xml><?xml version="1.0" encoding="utf-8"?>
<ds:datastoreItem xmlns:ds="http://schemas.openxmlformats.org/officeDocument/2006/customXml" ds:itemID="{E4A640A3-5541-4E78-8C2C-EABD2F9C886F}"/>
</file>

<file path=customXml/itemProps3.xml><?xml version="1.0" encoding="utf-8"?>
<ds:datastoreItem xmlns:ds="http://schemas.openxmlformats.org/officeDocument/2006/customXml" ds:itemID="{08B81512-1164-470A-BB08-01395D2C98A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595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474</cp:revision>
  <dcterms:created xsi:type="dcterms:W3CDTF">2018-12-10T17:20:29Z</dcterms:created>
  <dcterms:modified xsi:type="dcterms:W3CDTF">2024-10-24T15:55:04Z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