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1"/>
    <p:restoredTop sz="94694"/>
  </p:normalViewPr>
  <p:slideViewPr>
    <p:cSldViewPr snapToGrid="0">
      <p:cViewPr varScale="1">
        <p:scale>
          <a:sx n="121" d="100"/>
          <a:sy n="12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50C4-AE06-524B-A3BF-822FB56AC7A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08079-6FA8-C843-8FF6-5C49E290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 to evaluate your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08079-6FA8-C843-8FF6-5C49E29035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BC4A-D613-5381-006B-A32C54D4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0640C-9C88-160C-E467-0E5A76B08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3169-A9D4-96A7-17E8-BA762E5A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EDD5-0911-3483-44E9-AEE7AD68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7ACD-8F06-663E-37D3-F419B5A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E467-22EE-13D9-D19C-FAB2EDBB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CB4F9-CA2D-8C85-8233-79ED79F2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ACB1-3C6D-4642-5AB2-1F33B9E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2AB3-475C-453A-80E8-A8F54D9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FDE7-A654-E1D4-D748-64FD0C50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710E4-2EBE-B715-8215-C324B8B4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6B9B-EE3E-5BEF-C7FC-8D8CD8FE1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4A55-7B88-FC7D-AB0E-998AC3B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A4DF-4488-34F3-0CC3-2151E6B7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45B3-8686-5483-978A-8FC4F23C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F587-2E37-81A5-D66B-2D4D303F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6AA5-7E96-08E1-9BCA-8DF63587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C0E7-AD73-C728-FD05-66C55278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49E7-71A1-FF98-1E2D-46ACCB66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48B6-24DA-97B1-52FB-F1B127B7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220D-5132-70FD-88D3-A320B685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D927-07C6-73F6-40EF-5FD0BF67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785C-2963-FAB5-8691-E53294C3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C55D-B994-3504-DB00-9814324F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E47A-E261-8BE8-DBCE-50EC0E9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85-19AA-19AD-6F93-8E571D2D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A2C1-5A29-5069-4CE9-8E26846E5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48AFE-EBD0-AD2E-5FE3-04C091271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0FF5-F122-BA6B-5DAC-9D6A4403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1FA3-A470-443B-538E-0853294E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5D33-0F10-2DB5-F1A6-DC386C1D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E2F5-EBDF-554A-AD1D-4A506F89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6A6C-FA80-EE93-E543-5F354BE1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F389-D3C4-54B9-AE32-78990715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6700C-8326-D63D-065C-6A236F9FC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3F176-26F6-86E3-4369-F8920A99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8E3D8-873E-2B4B-EFF9-88BA4760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C7060-04F5-E5A2-6820-1EC49BF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17BA9-41E0-A4C5-FB3D-CF927599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09EE-D66B-B3F2-3314-2E3A09F6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BE626-826E-B318-614B-187D6FE1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721D-ABB4-0D48-EEF0-912FDB4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70719-A80F-C1D1-8C1F-E1F41B4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DBDF4-6E52-8060-54A7-E9273C7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92C2-A546-D0AF-10E5-526F8DC6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828C6-9D9B-20CC-6AD8-9E575A1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4670-BAD5-6DF2-FEC5-8131B78E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A2FC-E72E-C095-2D9A-DBD9343B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ADC6-451F-F827-617F-A78A13C7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AF2F-302C-6B27-202A-77BBC690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D3C9-FF18-BBE2-C877-31DC2C8B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A056D-E4D3-2F59-3671-29F48CDB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ED84-EF29-3C26-F133-2A818FC6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220DC-691B-ADFB-52E3-765264DBC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FB6F-7C43-A4C5-E8F3-E897261F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095D-A540-13F1-2C29-F9E02DA6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FFB8A-9DF5-6410-F03B-C5DF5EC5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A2C3-7A6F-21B6-18C7-20EB77D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FD126-6773-28C3-2719-2DBEBCEF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7D93-539A-AB64-93D9-45657D30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B303-4CC5-B64C-B219-BD10A426C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163C-710B-2946-B99B-2570E6E1D1FA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A22A-31BB-2AAF-00C2-6DAC6EC15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0044-4831-B244-721E-2D1D02331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8769-BD57-D044-931A-AB340B8C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C92-B47B-BE2C-902C-A6F15E9E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F0F3-3A5F-2AF3-65C4-A831CD882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will have pre-work each week and we will assume you have done this</a:t>
            </a:r>
          </a:p>
        </p:txBody>
      </p:sp>
    </p:spTree>
    <p:extLst>
      <p:ext uri="{BB962C8B-B14F-4D97-AF65-F5344CB8AC3E}">
        <p14:creationId xmlns:p14="http://schemas.microsoft.com/office/powerpoint/2010/main" val="104658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DDF6-F09E-AA0C-5306-3D9C5C1C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UX is 3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52CB-8053-D46C-CA7C-AAFFF674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0" i="0" dirty="0">
                <a:solidFill>
                  <a:srgbClr val="555555"/>
                </a:solidFill>
                <a:effectLst/>
                <a:latin typeface="robotoregular"/>
              </a:rPr>
              <a:t>This is a process change for designers and product teams. 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555555"/>
                </a:solidFill>
                <a:effectLst/>
                <a:latin typeface="robotoregular"/>
              </a:rPr>
              <a:t>It’s a culture change that lets us approach our work with humility; we acknowledge that our initial solutions will probably be wrong and use many sources of insight to continuously improve our thinking. </a:t>
            </a:r>
          </a:p>
          <a:p>
            <a:pPr marL="0" indent="0">
              <a:buNone/>
            </a:pPr>
            <a:r>
              <a:rPr lang="en-AU" b="0" i="0" dirty="0">
                <a:solidFill>
                  <a:srgbClr val="555555"/>
                </a:solidFill>
                <a:effectLst/>
                <a:latin typeface="robotoregular"/>
              </a:rPr>
              <a:t>It’s also a way of organizing and managing software design and development teams to be more inclusive, collaborative, and transparent.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7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3BE9-0140-3D52-1375-77DD3761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3EFA-2BDD-0AC6-7E84-016D3874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 design</a:t>
            </a:r>
          </a:p>
          <a:p>
            <a:r>
              <a:rPr lang="en-US" dirty="0"/>
              <a:t>Design Thinking</a:t>
            </a:r>
          </a:p>
          <a:p>
            <a:r>
              <a:rPr lang="en-US" dirty="0"/>
              <a:t>Agile Software Development</a:t>
            </a:r>
          </a:p>
          <a:p>
            <a:r>
              <a:rPr lang="en-US" dirty="0"/>
              <a:t>Lean Startup with Minimal Viable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E3DF6FE-34CF-1A2F-E81F-1C4834B7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840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3C73-77E7-7CB3-B559-1A56EE17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1474-3CB8-57AA-0AB1-861FFD1B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or waterfall?</a:t>
            </a:r>
          </a:p>
          <a:p>
            <a:r>
              <a:rPr lang="en-US" dirty="0"/>
              <a:t>Sub-processes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StandUps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These have some set steps:</a:t>
            </a:r>
          </a:p>
          <a:p>
            <a:pPr lvl="1"/>
            <a:r>
              <a:rPr lang="en-AU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What did you do yesterday/last week?</a:t>
            </a:r>
          </a:p>
          <a:p>
            <a:pPr lvl="1"/>
            <a:r>
              <a:rPr lang="en-AU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What will you do today/this week?</a:t>
            </a:r>
          </a:p>
          <a:p>
            <a:pPr lvl="1"/>
            <a:r>
              <a:rPr lang="en-AU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What blockers in your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B429-DE21-42B1-A13E-B09F355B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D1AF-27EC-F5F1-08B0-BA3F283D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Fill this out when form team</a:t>
            </a:r>
          </a:p>
          <a:p>
            <a:pPr lvl="1"/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What are the goals of your development work. </a:t>
            </a:r>
          </a:p>
          <a:p>
            <a:pPr lvl="1"/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What outcome do you want. </a:t>
            </a:r>
          </a:p>
          <a:p>
            <a:pPr lvl="1"/>
            <a:r>
              <a:rPr lang="en-AU" dirty="0">
                <a:solidFill>
                  <a:srgbClr val="262626"/>
                </a:solidFill>
                <a:latin typeface="Open Sans" panose="020B0606030504020204" pitchFamily="34" charset="0"/>
              </a:rPr>
              <a:t>What are your commitments to the team</a:t>
            </a:r>
            <a:endParaRPr lang="en-AU" b="0" i="0" dirty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These form your KPI or Key Performance Indicators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3B6-75DC-15B1-23EE-9EB35AC5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UX</a:t>
            </a:r>
          </a:p>
        </p:txBody>
      </p:sp>
      <p:pic>
        <p:nvPicPr>
          <p:cNvPr id="1026" name="Picture 2" descr="Image result for ux meaning">
            <a:extLst>
              <a:ext uri="{FF2B5EF4-FFF2-40B4-BE49-F238E27FC236}">
                <a16:creationId xmlns:a16="http://schemas.microsoft.com/office/drawing/2014/main" id="{8DA4EACA-288A-9DA2-BB11-99724241E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0506" y="1509561"/>
            <a:ext cx="16045317" cy="53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5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8E10-2ABA-3E91-8B95-F86B787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How are you going to learn all this</a:t>
            </a:r>
            <a:b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945A-996D-993E-AEF3-9D01B765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Understand this will be a lot of learning by you, so what is the way you learn? The four main learning styles are </a:t>
            </a:r>
            <a:r>
              <a:rPr lang="en-AU" b="1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visual</a:t>
            </a:r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AU" b="1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auditory</a:t>
            </a:r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AU" b="1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reading/writing</a:t>
            </a:r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, and </a:t>
            </a:r>
            <a:r>
              <a:rPr lang="en-AU" b="1" i="0" dirty="0" err="1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kinesthetic</a:t>
            </a:r>
            <a:r>
              <a:rPr lang="en-AU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(or hands-on). For most people, one of these methods will work best, but it's also possible for a combination of different styles to be effective.</a:t>
            </a:r>
          </a:p>
          <a:p>
            <a:pPr algn="l"/>
            <a:r>
              <a:rPr lang="en-AU" b="0" i="0" u="sng" dirty="0">
                <a:solidFill>
                  <a:srgbClr val="2075A3"/>
                </a:solidFill>
                <a:effectLst/>
                <a:latin typeface="Open Sans" panose="020B0606030504020204" pitchFamily="34" charset="0"/>
              </a:rPr>
              <a:t>https://</a:t>
            </a:r>
            <a:r>
              <a:rPr lang="en-AU" b="0" i="0" u="sng" dirty="0" err="1">
                <a:solidFill>
                  <a:srgbClr val="2075A3"/>
                </a:solidFill>
                <a:effectLst/>
                <a:latin typeface="Open Sans" panose="020B0606030504020204" pitchFamily="34" charset="0"/>
              </a:rPr>
              <a:t>vark-learn.com</a:t>
            </a:r>
            <a:r>
              <a:rPr lang="en-AU" b="0" i="0" u="sng" dirty="0">
                <a:solidFill>
                  <a:srgbClr val="2075A3"/>
                </a:solidFill>
                <a:effectLst/>
                <a:latin typeface="Open Sans" panose="020B0606030504020204" pitchFamily="34" charset="0"/>
              </a:rPr>
              <a:t>/the-</a:t>
            </a:r>
            <a:r>
              <a:rPr lang="en-AU" b="0" i="0" u="sng" dirty="0" err="1">
                <a:solidFill>
                  <a:srgbClr val="2075A3"/>
                </a:solidFill>
                <a:effectLst/>
                <a:latin typeface="Open Sans" panose="020B0606030504020204" pitchFamily="34" charset="0"/>
              </a:rPr>
              <a:t>vark</a:t>
            </a:r>
            <a:r>
              <a:rPr lang="en-AU" b="0" i="0" u="sng">
                <a:solidFill>
                  <a:srgbClr val="2075A3"/>
                </a:solidFill>
                <a:effectLst/>
                <a:latin typeface="Open Sans" panose="020B0606030504020204" pitchFamily="34" charset="0"/>
              </a:rPr>
              <a:t>-questionnaire/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272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robotoregular</vt:lpstr>
      <vt:lpstr>Office Theme</vt:lpstr>
      <vt:lpstr>Pre-work</vt:lpstr>
      <vt:lpstr>Lean UX is 3 things</vt:lpstr>
      <vt:lpstr>Foundations</vt:lpstr>
      <vt:lpstr>PowerPoint Presentation</vt:lpstr>
      <vt:lpstr>Process</vt:lpstr>
      <vt:lpstr>Team Charter</vt:lpstr>
      <vt:lpstr>Basics of UX</vt:lpstr>
      <vt:lpstr>How are you going to learn all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Pre-work</dc:title>
  <dc:creator>Cat Kutay</dc:creator>
  <cp:lastModifiedBy>Cat Kutay</cp:lastModifiedBy>
  <cp:revision>8</cp:revision>
  <dcterms:created xsi:type="dcterms:W3CDTF">2023-03-06T21:42:31Z</dcterms:created>
  <dcterms:modified xsi:type="dcterms:W3CDTF">2024-02-18T01:10:35Z</dcterms:modified>
</cp:coreProperties>
</file>