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aira SemiCondensed SemiBold"/>
      <p:regular r:id="rId16"/>
      <p:bold r:id="rId17"/>
    </p:embeddedFont>
    <p:embeddedFont>
      <p:font typeface="Fjalla One"/>
      <p:regular r:id="rId18"/>
    </p:embeddedFont>
    <p:embeddedFont>
      <p:font typeface="Abel"/>
      <p:regular r:id="rId19"/>
    </p:embeddedFont>
    <p:embeddedFont>
      <p:font typeface="Teko Medium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989">
          <p15:clr>
            <a:srgbClr val="9AA0A6"/>
          </p15:clr>
        </p15:guide>
        <p15:guide id="2" orient="horz" pos="863">
          <p15:clr>
            <a:srgbClr val="9AA0A6"/>
          </p15:clr>
        </p15:guide>
        <p15:guide id="3" orient="horz" pos="2043">
          <p15:clr>
            <a:srgbClr val="9AA0A6"/>
          </p15:clr>
        </p15:guide>
        <p15:guide id="4" orient="horz" pos="2854">
          <p15:clr>
            <a:srgbClr val="9AA0A6"/>
          </p15:clr>
        </p15:guide>
        <p15:guide id="5" orient="horz" pos="1364">
          <p15:clr>
            <a:srgbClr val="9AA0A6"/>
          </p15:clr>
        </p15:guide>
        <p15:guide id="6" pos="219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989"/>
        <p:guide pos="863" orient="horz"/>
        <p:guide pos="2043" orient="horz"/>
        <p:guide pos="2854" orient="horz"/>
        <p:guide pos="1364" orient="horz"/>
        <p:guide pos="219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ekoMedium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Teko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airaSemiCondensedSemiBold-bold.fntdata"/><Relationship Id="rId16" Type="http://schemas.openxmlformats.org/officeDocument/2006/relationships/font" Target="fonts/SairaSemiCondensedSemiBo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bel-regular.fntdata"/><Relationship Id="rId6" Type="http://schemas.openxmlformats.org/officeDocument/2006/relationships/slide" Target="slides/slide1.xml"/><Relationship Id="rId18" Type="http://schemas.openxmlformats.org/officeDocument/2006/relationships/font" Target="fonts/Fjalla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a3df77dbe_1_5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a3df77dbe_1_5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g5a3df77dbe_1_5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1b2464216_0_6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a quick recap of the last session?</a:t>
            </a:r>
            <a:endParaRPr/>
          </a:p>
        </p:txBody>
      </p:sp>
      <p:sp>
        <p:nvSpPr>
          <p:cNvPr id="424" name="Google Shape;424;g41b2464216_0_6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48dc06057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a48dc06057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a48dc06057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5f81c2a08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5f81c2a08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55f81c2a08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5fa4101ca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5fa4101ca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55fa4101ca_2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a48dc06057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559" name="Google Shape;559;ga48dc06057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48dc06057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a48dc06057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/>
              <a:t>https://console.agora.io/</a:t>
            </a:r>
            <a:endParaRPr/>
          </a:p>
        </p:txBody>
      </p:sp>
      <p:sp>
        <p:nvSpPr>
          <p:cNvPr id="578" name="Google Shape;578;ga48dc06057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a98473b1f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a98473b1f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https://console.agora.io/</a:t>
            </a:r>
            <a:endParaRPr/>
          </a:p>
        </p:txBody>
      </p:sp>
      <p:sp>
        <p:nvSpPr>
          <p:cNvPr id="585" name="Google Shape;585;ga98473b1f0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>
  <p:cSld name="Diapositiva de título">
    <p:bg>
      <p:bgPr>
        <a:solidFill>
          <a:srgbClr val="F3F3F3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94850" y="2610489"/>
            <a:ext cx="38718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Advent Pro SemiBold"/>
              <a:buNone/>
              <a:defRPr sz="43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94850" y="3729450"/>
            <a:ext cx="2548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4946725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1_Título y objetos_4">
    <p:bg>
      <p:bgPr>
        <a:solidFill>
          <a:srgbClr val="F3F3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>
            <a:off x="0" y="0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 txBox="1"/>
          <p:nvPr>
            <p:ph idx="1" type="subTitle"/>
          </p:nvPr>
        </p:nvSpPr>
        <p:spPr>
          <a:xfrm flipH="1">
            <a:off x="2770106" y="1902449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1"/>
          <p:cNvSpPr txBox="1"/>
          <p:nvPr>
            <p:ph idx="2" type="subTitle"/>
          </p:nvPr>
        </p:nvSpPr>
        <p:spPr>
          <a:xfrm flipH="1">
            <a:off x="4691069" y="1902462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1"/>
          <p:cNvSpPr txBox="1"/>
          <p:nvPr>
            <p:ph idx="3" type="subTitle"/>
          </p:nvPr>
        </p:nvSpPr>
        <p:spPr>
          <a:xfrm flipH="1">
            <a:off x="6612050" y="1902449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1"/>
          <p:cNvSpPr txBox="1"/>
          <p:nvPr>
            <p:ph idx="4" type="subTitle"/>
          </p:nvPr>
        </p:nvSpPr>
        <p:spPr>
          <a:xfrm flipH="1">
            <a:off x="2770106" y="3274561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11"/>
          <p:cNvSpPr txBox="1"/>
          <p:nvPr>
            <p:ph idx="5" type="subTitle"/>
          </p:nvPr>
        </p:nvSpPr>
        <p:spPr>
          <a:xfrm flipH="1">
            <a:off x="4691069" y="3274561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1"/>
          <p:cNvSpPr txBox="1"/>
          <p:nvPr>
            <p:ph idx="6" type="subTitle"/>
          </p:nvPr>
        </p:nvSpPr>
        <p:spPr>
          <a:xfrm flipH="1">
            <a:off x="6612050" y="3274561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10_Título y objetos_1_1"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/>
          <p:nvPr/>
        </p:nvSpPr>
        <p:spPr>
          <a:xfrm flipH="1">
            <a:off x="8421300" y="1269725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97" name="Google Shape;97;p12"/>
          <p:cNvSpPr/>
          <p:nvPr/>
        </p:nvSpPr>
        <p:spPr>
          <a:xfrm>
            <a:off x="863610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1_1_1">
    <p:bg>
      <p:bgPr>
        <a:solidFill>
          <a:srgbClr val="F3F3F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" type="subTitle"/>
          </p:nvPr>
        </p:nvSpPr>
        <p:spPr>
          <a:xfrm flipH="1">
            <a:off x="3875642" y="1389819"/>
            <a:ext cx="1426500" cy="61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3"/>
          <p:cNvSpPr txBox="1"/>
          <p:nvPr>
            <p:ph idx="2" type="subTitle"/>
          </p:nvPr>
        </p:nvSpPr>
        <p:spPr>
          <a:xfrm flipH="1">
            <a:off x="588738" y="1389819"/>
            <a:ext cx="1426500" cy="61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1" name="Google Shape;101;p13"/>
          <p:cNvSpPr txBox="1"/>
          <p:nvPr>
            <p:ph idx="3" type="subTitle"/>
          </p:nvPr>
        </p:nvSpPr>
        <p:spPr>
          <a:xfrm flipH="1">
            <a:off x="588738" y="3139250"/>
            <a:ext cx="1426500" cy="61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3"/>
          <p:cNvSpPr txBox="1"/>
          <p:nvPr>
            <p:ph idx="4" type="subTitle"/>
          </p:nvPr>
        </p:nvSpPr>
        <p:spPr>
          <a:xfrm flipH="1">
            <a:off x="5464038" y="1475350"/>
            <a:ext cx="1220700" cy="41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2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5" type="subTitle"/>
          </p:nvPr>
        </p:nvSpPr>
        <p:spPr>
          <a:xfrm flipH="1">
            <a:off x="2200237" y="1475350"/>
            <a:ext cx="1198500" cy="41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2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6" type="subTitle"/>
          </p:nvPr>
        </p:nvSpPr>
        <p:spPr>
          <a:xfrm flipH="1">
            <a:off x="2200237" y="3250200"/>
            <a:ext cx="1220700" cy="41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2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05" name="Google Shape;105;p13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07" name="Google Shape;107;p13"/>
          <p:cNvSpPr/>
          <p:nvPr/>
        </p:nvSpPr>
        <p:spPr>
          <a:xfrm>
            <a:off x="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 txBox="1"/>
          <p:nvPr>
            <p:ph idx="7" type="subTitle"/>
          </p:nvPr>
        </p:nvSpPr>
        <p:spPr>
          <a:xfrm flipH="1">
            <a:off x="3875642" y="3164669"/>
            <a:ext cx="1426500" cy="61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9" name="Google Shape;109;p13"/>
          <p:cNvSpPr txBox="1"/>
          <p:nvPr>
            <p:ph idx="8" type="subTitle"/>
          </p:nvPr>
        </p:nvSpPr>
        <p:spPr>
          <a:xfrm flipH="1">
            <a:off x="5464038" y="3250200"/>
            <a:ext cx="1193400" cy="41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2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USTOM_1_1_1_2">
    <p:bg>
      <p:bgPr>
        <a:solidFill>
          <a:srgbClr val="F3F3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13" name="Google Shape;113;p14"/>
          <p:cNvSpPr/>
          <p:nvPr/>
        </p:nvSpPr>
        <p:spPr>
          <a:xfrm>
            <a:off x="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4">
  <p:cSld name="CUSTOM_1_1_1_2_1"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_1_1_1">
    <p:bg>
      <p:bgPr>
        <a:solidFill>
          <a:srgbClr val="F3F3F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1964000" y="494550"/>
            <a:ext cx="4188600" cy="43440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800"/>
              <a:buFont typeface="Saira SemiCondensed SemiBold"/>
              <a:buNone/>
              <a:defRPr sz="18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22" name="Google Shape;122;p16"/>
          <p:cNvSpPr/>
          <p:nvPr/>
        </p:nvSpPr>
        <p:spPr>
          <a:xfrm>
            <a:off x="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1" type="subTitle"/>
          </p:nvPr>
        </p:nvSpPr>
        <p:spPr>
          <a:xfrm>
            <a:off x="2336371" y="1576543"/>
            <a:ext cx="3495300" cy="396300"/>
          </a:xfrm>
          <a:prstGeom prst="rect">
            <a:avLst/>
          </a:prstGeom>
          <a:noFill/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2" type="subTitle"/>
          </p:nvPr>
        </p:nvSpPr>
        <p:spPr>
          <a:xfrm>
            <a:off x="2336408" y="2770190"/>
            <a:ext cx="3495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3" type="subTitle"/>
          </p:nvPr>
        </p:nvSpPr>
        <p:spPr>
          <a:xfrm>
            <a:off x="2336371" y="3968100"/>
            <a:ext cx="3495300" cy="396300"/>
          </a:xfrm>
          <a:prstGeom prst="rect">
            <a:avLst/>
          </a:prstGeom>
          <a:noFill/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hasCustomPrompt="1" idx="4" type="title"/>
          </p:nvPr>
        </p:nvSpPr>
        <p:spPr>
          <a:xfrm>
            <a:off x="1853600" y="893825"/>
            <a:ext cx="4409400" cy="69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16"/>
          <p:cNvSpPr txBox="1"/>
          <p:nvPr>
            <p:ph hasCustomPrompt="1" idx="5" type="title"/>
          </p:nvPr>
        </p:nvSpPr>
        <p:spPr>
          <a:xfrm>
            <a:off x="1853600" y="2092964"/>
            <a:ext cx="4409400" cy="69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16"/>
          <p:cNvSpPr txBox="1"/>
          <p:nvPr>
            <p:ph hasCustomPrompt="1" idx="6" type="title"/>
          </p:nvPr>
        </p:nvSpPr>
        <p:spPr>
          <a:xfrm>
            <a:off x="1853600" y="3292188"/>
            <a:ext cx="4409400" cy="69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1">
    <p:bg>
      <p:bgPr>
        <a:solidFill>
          <a:srgbClr val="F3F3F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ctrTitle"/>
          </p:nvPr>
        </p:nvSpPr>
        <p:spPr>
          <a:xfrm>
            <a:off x="917900" y="1782500"/>
            <a:ext cx="747960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31" name="Google Shape;131;p17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1_Título y objetos_4_2_1">
    <p:bg>
      <p:bgPr>
        <a:solidFill>
          <a:srgbClr val="F3F3F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idx="1" type="subTitle"/>
          </p:nvPr>
        </p:nvSpPr>
        <p:spPr>
          <a:xfrm flipH="1">
            <a:off x="5056793" y="2571750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5" name="Google Shape;135;p18"/>
          <p:cNvSpPr txBox="1"/>
          <p:nvPr>
            <p:ph idx="2" type="subTitle"/>
          </p:nvPr>
        </p:nvSpPr>
        <p:spPr>
          <a:xfrm flipH="1">
            <a:off x="3178324" y="2571750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" name="Google Shape;136;p18"/>
          <p:cNvSpPr txBox="1"/>
          <p:nvPr>
            <p:ph idx="3" type="subTitle"/>
          </p:nvPr>
        </p:nvSpPr>
        <p:spPr>
          <a:xfrm flipH="1">
            <a:off x="1299842" y="2571750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" name="Google Shape;137;p18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39" name="Google Shape;139;p18"/>
          <p:cNvSpPr/>
          <p:nvPr/>
        </p:nvSpPr>
        <p:spPr>
          <a:xfrm>
            <a:off x="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4" type="subTitle"/>
          </p:nvPr>
        </p:nvSpPr>
        <p:spPr>
          <a:xfrm flipH="1">
            <a:off x="5056793" y="2322843"/>
            <a:ext cx="1426500" cy="249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4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5" type="subTitle"/>
          </p:nvPr>
        </p:nvSpPr>
        <p:spPr>
          <a:xfrm flipH="1">
            <a:off x="3178324" y="2322843"/>
            <a:ext cx="1426500" cy="249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4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6" type="subTitle"/>
          </p:nvPr>
        </p:nvSpPr>
        <p:spPr>
          <a:xfrm flipH="1">
            <a:off x="1299842" y="2322843"/>
            <a:ext cx="1426500" cy="249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4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5">
  <p:cSld name="1_Título y objetos_4_2_1_2">
    <p:bg>
      <p:bgPr>
        <a:solidFill>
          <a:srgbClr val="F3F3F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45" name="Google Shape;145;p19"/>
          <p:cNvSpPr/>
          <p:nvPr/>
        </p:nvSpPr>
        <p:spPr>
          <a:xfrm flipH="1">
            <a:off x="8421300" y="0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1_Título y objetos_4_2_1_1">
    <p:bg>
      <p:bgPr>
        <a:solidFill>
          <a:srgbClr val="F3F3F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ctrTitle"/>
          </p:nvPr>
        </p:nvSpPr>
        <p:spPr>
          <a:xfrm flipH="1">
            <a:off x="5711003" y="955400"/>
            <a:ext cx="27378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Font typeface="Advent Pro SemiBold"/>
              <a:buNone/>
              <a:defRPr sz="43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 flipH="1">
            <a:off x="5900011" y="2967450"/>
            <a:ext cx="2548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0" name="Google Shape;150;p20"/>
          <p:cNvSpPr/>
          <p:nvPr/>
        </p:nvSpPr>
        <p:spPr>
          <a:xfrm flipH="1">
            <a:off x="0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4673300" y="3924250"/>
            <a:ext cx="3775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CREDITS</a:t>
            </a:r>
            <a:r>
              <a:rPr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: This presentation template was created by </a:t>
            </a:r>
            <a:r>
              <a:rPr b="1" lang="en" sz="1000">
                <a:solidFill>
                  <a:srgbClr val="21204D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b="1" lang="en" sz="1000">
                <a:solidFill>
                  <a:srgbClr val="21204D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b="1" lang="en" sz="1000">
                <a:solidFill>
                  <a:srgbClr val="21204D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000">
              <a:solidFill>
                <a:srgbClr val="21204D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Please keep this slide for attribution.</a:t>
            </a:r>
            <a:endParaRPr b="1" sz="1000">
              <a:solidFill>
                <a:srgbClr val="21204D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Diapositiva de título_1">
    <p:bg>
      <p:bgPr>
        <a:solidFill>
          <a:srgbClr val="F3F3F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4946725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202150" y="584950"/>
            <a:ext cx="6739800" cy="39735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1057950"/>
            <a:ext cx="2421900" cy="40857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413800" y="1136650"/>
            <a:ext cx="4316400" cy="287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indent="-298450" lvl="0" marL="457200" rtl="0"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1pPr>
            <a:lvl2pPr indent="-298450" lvl="1" marL="9144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2pPr>
            <a:lvl3pPr indent="-298450" lvl="2" marL="13716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3pPr>
            <a:lvl4pPr indent="-298450" lvl="3" marL="18288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4pPr>
            <a:lvl5pPr indent="-298450" lvl="4" marL="22860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5pPr>
            <a:lvl6pPr indent="-298450" lvl="5" marL="27432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6pPr>
            <a:lvl7pPr indent="-298450" lvl="6" marL="32004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7pPr>
            <a:lvl8pPr indent="-298450" lvl="7" marL="36576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8pPr>
            <a:lvl9pPr indent="-298450" lvl="8" marL="41148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8_Título y objetos_2_1">
    <p:bg>
      <p:bgPr>
        <a:solidFill>
          <a:srgbClr val="F3F3F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ctrTitle"/>
          </p:nvPr>
        </p:nvSpPr>
        <p:spPr>
          <a:xfrm>
            <a:off x="6572250" y="1951175"/>
            <a:ext cx="159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55" name="Google Shape;155;p21"/>
          <p:cNvSpPr/>
          <p:nvPr/>
        </p:nvSpPr>
        <p:spPr>
          <a:xfrm flipH="1">
            <a:off x="8421300" y="1269600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863610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 flipH="1">
            <a:off x="781158" y="713150"/>
            <a:ext cx="30273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6">
  <p:cSld name="8_Título y objetos_2_1_2">
    <p:bg>
      <p:bgPr>
        <a:solidFill>
          <a:srgbClr val="F3F3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ctrTitle"/>
          </p:nvPr>
        </p:nvSpPr>
        <p:spPr>
          <a:xfrm>
            <a:off x="6572250" y="1951175"/>
            <a:ext cx="159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60" name="Google Shape;160;p22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8_Título y objetos_2_1_1">
    <p:bg>
      <p:bgPr>
        <a:solidFill>
          <a:srgbClr val="F3F3F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/>
          <p:nvPr/>
        </p:nvSpPr>
        <p:spPr>
          <a:xfrm flipH="1">
            <a:off x="0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64" name="Google Shape;164;p23"/>
          <p:cNvSpPr/>
          <p:nvPr/>
        </p:nvSpPr>
        <p:spPr>
          <a:xfrm flipH="1">
            <a:off x="8421300" y="0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 flipH="1">
            <a:off x="781158" y="1535350"/>
            <a:ext cx="30273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 flipH="1">
            <a:off x="781158" y="713150"/>
            <a:ext cx="30273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2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ítulo y objetos">
    <p:bg>
      <p:bgPr>
        <a:solidFill>
          <a:srgbClr val="F3F3F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4946719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672150" y="719400"/>
            <a:ext cx="1148100" cy="44241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0"/>
            <a:ext cx="24219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 flipH="1">
            <a:off x="2792880" y="1429450"/>
            <a:ext cx="1373100" cy="59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Fjalla One"/>
              <a:buNone/>
              <a:defRPr sz="23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subTitle"/>
          </p:nvPr>
        </p:nvSpPr>
        <p:spPr>
          <a:xfrm flipH="1">
            <a:off x="2793070" y="3298475"/>
            <a:ext cx="1373100" cy="59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Fjalla One"/>
              <a:buNone/>
              <a:defRPr sz="23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subTitle"/>
          </p:nvPr>
        </p:nvSpPr>
        <p:spPr>
          <a:xfrm>
            <a:off x="2793145" y="3716650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2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4"/>
          <p:cNvSpPr txBox="1"/>
          <p:nvPr>
            <p:ph idx="4" type="subTitle"/>
          </p:nvPr>
        </p:nvSpPr>
        <p:spPr>
          <a:xfrm flipH="1">
            <a:off x="6195195" y="1429450"/>
            <a:ext cx="1373100" cy="59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5" type="subTitle"/>
          </p:nvPr>
        </p:nvSpPr>
        <p:spPr>
          <a:xfrm>
            <a:off x="6195172" y="1847400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6" type="subTitle"/>
          </p:nvPr>
        </p:nvSpPr>
        <p:spPr>
          <a:xfrm flipH="1">
            <a:off x="6195195" y="3298475"/>
            <a:ext cx="1373100" cy="59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7" type="subTitle"/>
          </p:nvPr>
        </p:nvSpPr>
        <p:spPr>
          <a:xfrm>
            <a:off x="6195172" y="3716650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hasCustomPrompt="1" type="title"/>
          </p:nvPr>
        </p:nvSpPr>
        <p:spPr>
          <a:xfrm>
            <a:off x="1410370" y="1325725"/>
            <a:ext cx="1373400" cy="507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None/>
              <a:defRPr sz="4800">
                <a:solidFill>
                  <a:srgbClr val="FF457A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hasCustomPrompt="1" idx="8" type="title"/>
          </p:nvPr>
        </p:nvSpPr>
        <p:spPr>
          <a:xfrm>
            <a:off x="1410370" y="3198675"/>
            <a:ext cx="1373400" cy="507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None/>
              <a:defRPr sz="4800">
                <a:solidFill>
                  <a:srgbClr val="FF457A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/>
          <p:nvPr>
            <p:ph hasCustomPrompt="1" idx="9" type="title"/>
          </p:nvPr>
        </p:nvSpPr>
        <p:spPr>
          <a:xfrm>
            <a:off x="4821796" y="1325725"/>
            <a:ext cx="1373400" cy="507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4"/>
          <p:cNvSpPr txBox="1"/>
          <p:nvPr>
            <p:ph hasCustomPrompt="1" idx="13" type="title"/>
          </p:nvPr>
        </p:nvSpPr>
        <p:spPr>
          <a:xfrm>
            <a:off x="4821796" y="3198675"/>
            <a:ext cx="1373400" cy="507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4"/>
          <p:cNvSpPr txBox="1"/>
          <p:nvPr>
            <p:ph idx="14" type="subTitle"/>
          </p:nvPr>
        </p:nvSpPr>
        <p:spPr>
          <a:xfrm>
            <a:off x="2793147" y="1847400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2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8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Título y objetos_1">
    <p:bg>
      <p:bgPr>
        <a:solidFill>
          <a:srgbClr val="F3F3F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4946719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4672150" y="0"/>
            <a:ext cx="1148100" cy="40857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5902894" y="3135671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hasCustomPrompt="1" type="title"/>
          </p:nvPr>
        </p:nvSpPr>
        <p:spPr>
          <a:xfrm>
            <a:off x="4475975" y="2495925"/>
            <a:ext cx="1276800" cy="864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5"/>
          <p:cNvSpPr/>
          <p:nvPr/>
        </p:nvSpPr>
        <p:spPr>
          <a:xfrm>
            <a:off x="0" y="0"/>
            <a:ext cx="2421900" cy="40857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 txBox="1"/>
          <p:nvPr>
            <p:ph idx="2" type="ctrTitle"/>
          </p:nvPr>
        </p:nvSpPr>
        <p:spPr>
          <a:xfrm flipH="1">
            <a:off x="5902850" y="2049670"/>
            <a:ext cx="2472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86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1">
  <p:cSld name="1_Diapositiva de título_1">
    <p:bg>
      <p:bgPr>
        <a:solidFill>
          <a:srgbClr val="F3F3F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0" y="1269725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ctrTitle"/>
          </p:nvPr>
        </p:nvSpPr>
        <p:spPr>
          <a:xfrm flipH="1">
            <a:off x="973175" y="1269725"/>
            <a:ext cx="4453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subTitle"/>
          </p:nvPr>
        </p:nvSpPr>
        <p:spPr>
          <a:xfrm flipH="1">
            <a:off x="973175" y="2561375"/>
            <a:ext cx="23724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9" name="Google Shape;49;p6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8_Título y objetos_2"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125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>
            <a:off x="863610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6_Título y objetos_1">
    <p:bg>
      <p:bgPr>
        <a:solidFill>
          <a:srgbClr val="F3F3F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subTitle"/>
          </p:nvPr>
        </p:nvSpPr>
        <p:spPr>
          <a:xfrm flipH="1">
            <a:off x="5700350" y="3844606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subTitle"/>
          </p:nvPr>
        </p:nvSpPr>
        <p:spPr>
          <a:xfrm flipH="1">
            <a:off x="3483875" y="3844619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3" type="subTitle"/>
          </p:nvPr>
        </p:nvSpPr>
        <p:spPr>
          <a:xfrm flipH="1">
            <a:off x="5700350" y="3498233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4" type="subTitle"/>
          </p:nvPr>
        </p:nvSpPr>
        <p:spPr>
          <a:xfrm flipH="1">
            <a:off x="3483875" y="3505107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59" name="Google Shape;59;p8"/>
          <p:cNvSpPr/>
          <p:nvPr/>
        </p:nvSpPr>
        <p:spPr>
          <a:xfrm>
            <a:off x="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5" type="subTitle"/>
          </p:nvPr>
        </p:nvSpPr>
        <p:spPr>
          <a:xfrm flipH="1">
            <a:off x="5700350" y="1292869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6" type="subTitle"/>
          </p:nvPr>
        </p:nvSpPr>
        <p:spPr>
          <a:xfrm flipH="1">
            <a:off x="3483875" y="1292869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63" name="Google Shape;63;p8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7" type="subTitle"/>
          </p:nvPr>
        </p:nvSpPr>
        <p:spPr>
          <a:xfrm flipH="1">
            <a:off x="5700350" y="1635481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8" type="subTitle"/>
          </p:nvPr>
        </p:nvSpPr>
        <p:spPr>
          <a:xfrm flipH="1">
            <a:off x="3483875" y="1635494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1_Título y objetos">
    <p:bg>
      <p:bgPr>
        <a:solidFill>
          <a:srgbClr val="F3F3F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" type="subTitle"/>
          </p:nvPr>
        </p:nvSpPr>
        <p:spPr>
          <a:xfrm flipH="1">
            <a:off x="5700341" y="2567588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9"/>
          <p:cNvSpPr txBox="1"/>
          <p:nvPr>
            <p:ph idx="2" type="subTitle"/>
          </p:nvPr>
        </p:nvSpPr>
        <p:spPr>
          <a:xfrm flipH="1">
            <a:off x="3483872" y="2567588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9"/>
          <p:cNvSpPr txBox="1"/>
          <p:nvPr>
            <p:ph idx="3" type="subTitle"/>
          </p:nvPr>
        </p:nvSpPr>
        <p:spPr>
          <a:xfrm flipH="1">
            <a:off x="5700341" y="1964738"/>
            <a:ext cx="1426500" cy="61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4" type="subTitle"/>
          </p:nvPr>
        </p:nvSpPr>
        <p:spPr>
          <a:xfrm flipH="1">
            <a:off x="3483872" y="1964738"/>
            <a:ext cx="1426500" cy="61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71" name="Google Shape;71;p9"/>
          <p:cNvSpPr/>
          <p:nvPr/>
        </p:nvSpPr>
        <p:spPr>
          <a:xfrm>
            <a:off x="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863610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1_Título y objetos_4_1_1">
    <p:bg>
      <p:bgPr>
        <a:solidFill>
          <a:srgbClr val="F3F3F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subTitle"/>
          </p:nvPr>
        </p:nvSpPr>
        <p:spPr>
          <a:xfrm flipH="1">
            <a:off x="284235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0"/>
          <p:cNvSpPr txBox="1"/>
          <p:nvPr>
            <p:ph idx="2" type="subTitle"/>
          </p:nvPr>
        </p:nvSpPr>
        <p:spPr>
          <a:xfrm flipH="1">
            <a:off x="267717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Fjalla One"/>
              <a:buNone/>
              <a:defRPr sz="14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3" type="subTitle"/>
          </p:nvPr>
        </p:nvSpPr>
        <p:spPr>
          <a:xfrm flipH="1">
            <a:off x="490370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0"/>
          <p:cNvSpPr txBox="1"/>
          <p:nvPr>
            <p:ph idx="4" type="subTitle"/>
          </p:nvPr>
        </p:nvSpPr>
        <p:spPr>
          <a:xfrm flipH="1">
            <a:off x="473852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Fjalla One"/>
              <a:buNone/>
              <a:defRPr sz="14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5" type="subTitle"/>
          </p:nvPr>
        </p:nvSpPr>
        <p:spPr>
          <a:xfrm flipH="1">
            <a:off x="696505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0"/>
          <p:cNvSpPr txBox="1"/>
          <p:nvPr>
            <p:ph idx="6" type="subTitle"/>
          </p:nvPr>
        </p:nvSpPr>
        <p:spPr>
          <a:xfrm flipH="1">
            <a:off x="679987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Fjalla One"/>
              <a:buNone/>
              <a:defRPr sz="14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81" name="Google Shape;81;p10"/>
          <p:cNvSpPr/>
          <p:nvPr/>
        </p:nvSpPr>
        <p:spPr>
          <a:xfrm>
            <a:off x="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83" name="Google Shape;83;p10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3300"/>
              <a:buFont typeface="Saira SemiCondensed SemiBold"/>
              <a:buNone/>
              <a:defRPr i="0" sz="3300" u="none" cap="none" strike="noStrike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2857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i="0" sz="14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i="0" sz="14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i="0" sz="14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i="0" sz="14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linkedin.com/in/meherdeep/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github.com/Meherdeep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ailwindcss.com/" TargetMode="External"/><Relationship Id="rId4" Type="http://schemas.openxmlformats.org/officeDocument/2006/relationships/hyperlink" Target="https://console.developers.google.com" TargetMode="External"/><Relationship Id="rId5" Type="http://schemas.openxmlformats.org/officeDocument/2006/relationships/hyperlink" Target="https://console.developers.google.com" TargetMode="External"/><Relationship Id="rId6" Type="http://schemas.openxmlformats.org/officeDocument/2006/relationships/hyperlink" Target="https://docs.agora.io/en/Agora%20Platform/downloads" TargetMode="External"/><Relationship Id="rId7" Type="http://schemas.openxmlformats.org/officeDocument/2006/relationships/hyperlink" Target="https://www.agora.io/en/wp-content/uploads/2019/06/agoralightblue-1.png" TargetMode="External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docs.agora.io/en/Video/start_call_web?platform=We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5"/>
          <p:cNvGrpSpPr/>
          <p:nvPr/>
        </p:nvGrpSpPr>
        <p:grpSpPr>
          <a:xfrm>
            <a:off x="4320023" y="1004893"/>
            <a:ext cx="2188698" cy="1605612"/>
            <a:chOff x="4294773" y="1328431"/>
            <a:chExt cx="2188698" cy="1605612"/>
          </a:xfrm>
        </p:grpSpPr>
        <p:sp>
          <p:nvSpPr>
            <p:cNvPr id="174" name="Google Shape;174;p25"/>
            <p:cNvSpPr/>
            <p:nvPr/>
          </p:nvSpPr>
          <p:spPr>
            <a:xfrm>
              <a:off x="4294773" y="1328431"/>
              <a:ext cx="2188698" cy="1605612"/>
            </a:xfrm>
            <a:custGeom>
              <a:rect b="b" l="l" r="r" t="t"/>
              <a:pathLst>
                <a:path extrusionOk="0" h="23808" w="32454">
                  <a:moveTo>
                    <a:pt x="2994" y="1"/>
                  </a:moveTo>
                  <a:cubicBezTo>
                    <a:pt x="1341" y="1"/>
                    <a:pt x="1" y="1341"/>
                    <a:pt x="1" y="2994"/>
                  </a:cubicBezTo>
                  <a:lnTo>
                    <a:pt x="1" y="20811"/>
                  </a:lnTo>
                  <a:cubicBezTo>
                    <a:pt x="1" y="22465"/>
                    <a:pt x="1341" y="23808"/>
                    <a:pt x="2994" y="23808"/>
                  </a:cubicBezTo>
                  <a:lnTo>
                    <a:pt x="29460" y="23808"/>
                  </a:lnTo>
                  <a:cubicBezTo>
                    <a:pt x="31114" y="23808"/>
                    <a:pt x="32453" y="22465"/>
                    <a:pt x="32453" y="20811"/>
                  </a:cubicBezTo>
                  <a:lnTo>
                    <a:pt x="32453" y="2994"/>
                  </a:lnTo>
                  <a:cubicBezTo>
                    <a:pt x="32453" y="1341"/>
                    <a:pt x="31114" y="1"/>
                    <a:pt x="29460" y="1"/>
                  </a:cubicBez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447123" y="1352372"/>
              <a:ext cx="1865593" cy="1557797"/>
            </a:xfrm>
            <a:custGeom>
              <a:rect b="b" l="l" r="r" t="t"/>
              <a:pathLst>
                <a:path extrusionOk="0" h="23099" w="27663">
                  <a:moveTo>
                    <a:pt x="0" y="0"/>
                  </a:moveTo>
                  <a:lnTo>
                    <a:pt x="0" y="23098"/>
                  </a:lnTo>
                  <a:lnTo>
                    <a:pt x="27662" y="23098"/>
                  </a:lnTo>
                  <a:lnTo>
                    <a:pt x="27662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6354296" y="2086135"/>
              <a:ext cx="90235" cy="90235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1" y="1"/>
                    <a:pt x="1" y="298"/>
                    <a:pt x="1" y="669"/>
                  </a:cubicBezTo>
                  <a:cubicBezTo>
                    <a:pt x="1" y="1037"/>
                    <a:pt x="301" y="1337"/>
                    <a:pt x="669" y="1337"/>
                  </a:cubicBezTo>
                  <a:cubicBezTo>
                    <a:pt x="1037" y="1337"/>
                    <a:pt x="1337" y="1037"/>
                    <a:pt x="1337" y="669"/>
                  </a:cubicBezTo>
                  <a:cubicBezTo>
                    <a:pt x="1337" y="298"/>
                    <a:pt x="1037" y="1"/>
                    <a:pt x="669" y="1"/>
                  </a:cubicBezTo>
                  <a:close/>
                </a:path>
              </a:pathLst>
            </a:custGeom>
            <a:solidFill>
              <a:srgbClr val="71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4354054" y="1987266"/>
              <a:ext cx="20569" cy="287766"/>
            </a:xfrm>
            <a:custGeom>
              <a:rect b="b" l="l" r="r" t="t"/>
              <a:pathLst>
                <a:path extrusionOk="0" h="4267" w="305">
                  <a:moveTo>
                    <a:pt x="150" y="0"/>
                  </a:moveTo>
                  <a:cubicBezTo>
                    <a:pt x="70" y="0"/>
                    <a:pt x="1" y="68"/>
                    <a:pt x="1" y="151"/>
                  </a:cubicBezTo>
                  <a:lnTo>
                    <a:pt x="1" y="4117"/>
                  </a:lnTo>
                  <a:cubicBezTo>
                    <a:pt x="1" y="4200"/>
                    <a:pt x="70" y="4267"/>
                    <a:pt x="150" y="4267"/>
                  </a:cubicBezTo>
                  <a:cubicBezTo>
                    <a:pt x="234" y="4267"/>
                    <a:pt x="304" y="4200"/>
                    <a:pt x="304" y="4117"/>
                  </a:cubicBezTo>
                  <a:lnTo>
                    <a:pt x="304" y="151"/>
                  </a:lnTo>
                  <a:cubicBezTo>
                    <a:pt x="304" y="68"/>
                    <a:pt x="234" y="0"/>
                    <a:pt x="150" y="0"/>
                  </a:cubicBezTo>
                  <a:close/>
                </a:path>
              </a:pathLst>
            </a:custGeom>
            <a:solidFill>
              <a:srgbClr val="71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4926766" y="2242329"/>
              <a:ext cx="52333" cy="96979"/>
            </a:xfrm>
            <a:custGeom>
              <a:rect b="b" l="l" r="r" t="t"/>
              <a:pathLst>
                <a:path extrusionOk="0" h="1438" w="776">
                  <a:moveTo>
                    <a:pt x="0" y="0"/>
                  </a:moveTo>
                  <a:lnTo>
                    <a:pt x="0" y="1437"/>
                  </a:lnTo>
                  <a:lnTo>
                    <a:pt x="776" y="1149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5021858" y="2263910"/>
              <a:ext cx="21513" cy="39924"/>
            </a:xfrm>
            <a:custGeom>
              <a:rect b="b" l="l" r="r" t="t"/>
              <a:pathLst>
                <a:path extrusionOk="0" h="592" w="319">
                  <a:moveTo>
                    <a:pt x="1" y="1"/>
                  </a:moveTo>
                  <a:lnTo>
                    <a:pt x="1" y="592"/>
                  </a:lnTo>
                  <a:lnTo>
                    <a:pt x="318" y="476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4544171" y="2045603"/>
              <a:ext cx="21716" cy="91314"/>
            </a:xfrm>
            <a:custGeom>
              <a:rect b="b" l="l" r="r" t="t"/>
              <a:pathLst>
                <a:path extrusionOk="0" h="1354" w="322">
                  <a:moveTo>
                    <a:pt x="1" y="0"/>
                  </a:moveTo>
                  <a:lnTo>
                    <a:pt x="1" y="1354"/>
                  </a:lnTo>
                  <a:lnTo>
                    <a:pt x="58" y="1354"/>
                  </a:lnTo>
                  <a:lnTo>
                    <a:pt x="58" y="28"/>
                  </a:lnTo>
                  <a:lnTo>
                    <a:pt x="265" y="28"/>
                  </a:lnTo>
                  <a:lnTo>
                    <a:pt x="265" y="1354"/>
                  </a:lnTo>
                  <a:lnTo>
                    <a:pt x="295" y="1354"/>
                  </a:lnTo>
                  <a:lnTo>
                    <a:pt x="275" y="1334"/>
                  </a:lnTo>
                  <a:lnTo>
                    <a:pt x="321" y="1297"/>
                  </a:lnTo>
                  <a:lnTo>
                    <a:pt x="321" y="57"/>
                  </a:lnTo>
                  <a:lnTo>
                    <a:pt x="275" y="2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4786150" y="2045603"/>
              <a:ext cx="21716" cy="91314"/>
            </a:xfrm>
            <a:custGeom>
              <a:rect b="b" l="l" r="r" t="t"/>
              <a:pathLst>
                <a:path extrusionOk="0" h="1354" w="322">
                  <a:moveTo>
                    <a:pt x="34" y="0"/>
                  </a:moveTo>
                  <a:lnTo>
                    <a:pt x="48" y="14"/>
                  </a:lnTo>
                  <a:lnTo>
                    <a:pt x="1" y="51"/>
                  </a:lnTo>
                  <a:lnTo>
                    <a:pt x="1" y="1303"/>
                  </a:lnTo>
                  <a:lnTo>
                    <a:pt x="54" y="1347"/>
                  </a:lnTo>
                  <a:lnTo>
                    <a:pt x="48" y="1354"/>
                  </a:lnTo>
                  <a:lnTo>
                    <a:pt x="58" y="1354"/>
                  </a:lnTo>
                  <a:lnTo>
                    <a:pt x="58" y="28"/>
                  </a:lnTo>
                  <a:lnTo>
                    <a:pt x="265" y="28"/>
                  </a:lnTo>
                  <a:lnTo>
                    <a:pt x="265" y="1354"/>
                  </a:lnTo>
                  <a:lnTo>
                    <a:pt x="321" y="1354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4562650" y="2045603"/>
              <a:ext cx="113434" cy="91314"/>
            </a:xfrm>
            <a:custGeom>
              <a:rect b="b" l="l" r="r" t="t"/>
              <a:pathLst>
                <a:path extrusionOk="0" h="1354" w="1682">
                  <a:moveTo>
                    <a:pt x="21" y="0"/>
                  </a:moveTo>
                  <a:lnTo>
                    <a:pt x="1" y="20"/>
                  </a:lnTo>
                  <a:lnTo>
                    <a:pt x="47" y="57"/>
                  </a:lnTo>
                  <a:lnTo>
                    <a:pt x="803" y="679"/>
                  </a:lnTo>
                  <a:lnTo>
                    <a:pt x="846" y="642"/>
                  </a:lnTo>
                  <a:lnTo>
                    <a:pt x="64" y="0"/>
                  </a:lnTo>
                  <a:close/>
                  <a:moveTo>
                    <a:pt x="889" y="679"/>
                  </a:moveTo>
                  <a:lnTo>
                    <a:pt x="846" y="712"/>
                  </a:lnTo>
                  <a:lnTo>
                    <a:pt x="1628" y="1354"/>
                  </a:lnTo>
                  <a:lnTo>
                    <a:pt x="1681" y="1354"/>
                  </a:lnTo>
                  <a:lnTo>
                    <a:pt x="1665" y="1334"/>
                  </a:lnTo>
                  <a:lnTo>
                    <a:pt x="1678" y="1323"/>
                  </a:lnTo>
                  <a:lnTo>
                    <a:pt x="889" y="679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562650" y="2045603"/>
              <a:ext cx="113434" cy="91314"/>
            </a:xfrm>
            <a:custGeom>
              <a:rect b="b" l="l" r="r" t="t"/>
              <a:pathLst>
                <a:path extrusionOk="0" h="1354" w="1682">
                  <a:moveTo>
                    <a:pt x="1631" y="0"/>
                  </a:moveTo>
                  <a:lnTo>
                    <a:pt x="846" y="642"/>
                  </a:lnTo>
                  <a:lnTo>
                    <a:pt x="803" y="679"/>
                  </a:lnTo>
                  <a:lnTo>
                    <a:pt x="47" y="1297"/>
                  </a:lnTo>
                  <a:lnTo>
                    <a:pt x="1" y="1334"/>
                  </a:lnTo>
                  <a:lnTo>
                    <a:pt x="21" y="1354"/>
                  </a:lnTo>
                  <a:lnTo>
                    <a:pt x="64" y="1354"/>
                  </a:lnTo>
                  <a:lnTo>
                    <a:pt x="846" y="712"/>
                  </a:lnTo>
                  <a:lnTo>
                    <a:pt x="889" y="679"/>
                  </a:lnTo>
                  <a:lnTo>
                    <a:pt x="1678" y="31"/>
                  </a:lnTo>
                  <a:lnTo>
                    <a:pt x="1665" y="20"/>
                  </a:lnTo>
                  <a:lnTo>
                    <a:pt x="1681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674872" y="2045603"/>
              <a:ext cx="114985" cy="91314"/>
            </a:xfrm>
            <a:custGeom>
              <a:rect b="b" l="l" r="r" t="t"/>
              <a:pathLst>
                <a:path extrusionOk="0" h="1354" w="1705">
                  <a:moveTo>
                    <a:pt x="17" y="0"/>
                  </a:moveTo>
                  <a:lnTo>
                    <a:pt x="1" y="20"/>
                  </a:lnTo>
                  <a:lnTo>
                    <a:pt x="14" y="31"/>
                  </a:lnTo>
                  <a:lnTo>
                    <a:pt x="799" y="679"/>
                  </a:lnTo>
                  <a:lnTo>
                    <a:pt x="846" y="642"/>
                  </a:lnTo>
                  <a:lnTo>
                    <a:pt x="61" y="0"/>
                  </a:lnTo>
                  <a:close/>
                  <a:moveTo>
                    <a:pt x="889" y="679"/>
                  </a:moveTo>
                  <a:lnTo>
                    <a:pt x="846" y="712"/>
                  </a:lnTo>
                  <a:lnTo>
                    <a:pt x="1627" y="1354"/>
                  </a:lnTo>
                  <a:lnTo>
                    <a:pt x="1698" y="1354"/>
                  </a:lnTo>
                  <a:lnTo>
                    <a:pt x="1704" y="1347"/>
                  </a:lnTo>
                  <a:lnTo>
                    <a:pt x="1651" y="1303"/>
                  </a:lnTo>
                  <a:lnTo>
                    <a:pt x="889" y="679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4674872" y="2045603"/>
              <a:ext cx="114513" cy="91314"/>
            </a:xfrm>
            <a:custGeom>
              <a:rect b="b" l="l" r="r" t="t"/>
              <a:pathLst>
                <a:path extrusionOk="0" h="1354" w="1698">
                  <a:moveTo>
                    <a:pt x="1627" y="0"/>
                  </a:moveTo>
                  <a:lnTo>
                    <a:pt x="846" y="642"/>
                  </a:lnTo>
                  <a:lnTo>
                    <a:pt x="799" y="679"/>
                  </a:lnTo>
                  <a:lnTo>
                    <a:pt x="14" y="1323"/>
                  </a:lnTo>
                  <a:lnTo>
                    <a:pt x="1" y="1334"/>
                  </a:lnTo>
                  <a:lnTo>
                    <a:pt x="17" y="1354"/>
                  </a:lnTo>
                  <a:lnTo>
                    <a:pt x="64" y="1354"/>
                  </a:lnTo>
                  <a:lnTo>
                    <a:pt x="846" y="712"/>
                  </a:lnTo>
                  <a:lnTo>
                    <a:pt x="889" y="679"/>
                  </a:lnTo>
                  <a:lnTo>
                    <a:pt x="1651" y="51"/>
                  </a:lnTo>
                  <a:lnTo>
                    <a:pt x="1698" y="14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4571485" y="2136851"/>
              <a:ext cx="312584" cy="662935"/>
            </a:xfrm>
            <a:custGeom>
              <a:rect b="b" l="l" r="r" t="t"/>
              <a:pathLst>
                <a:path extrusionOk="0" h="9830" w="4635">
                  <a:moveTo>
                    <a:pt x="1447" y="1097"/>
                  </a:moveTo>
                  <a:cubicBezTo>
                    <a:pt x="1517" y="1097"/>
                    <a:pt x="1574" y="1157"/>
                    <a:pt x="1574" y="1227"/>
                  </a:cubicBezTo>
                  <a:cubicBezTo>
                    <a:pt x="1574" y="1297"/>
                    <a:pt x="1517" y="1353"/>
                    <a:pt x="1447" y="1353"/>
                  </a:cubicBezTo>
                  <a:lnTo>
                    <a:pt x="879" y="1353"/>
                  </a:lnTo>
                  <a:cubicBezTo>
                    <a:pt x="809" y="1353"/>
                    <a:pt x="752" y="1297"/>
                    <a:pt x="752" y="1227"/>
                  </a:cubicBezTo>
                  <a:cubicBezTo>
                    <a:pt x="752" y="1157"/>
                    <a:pt x="809" y="1097"/>
                    <a:pt x="879" y="1097"/>
                  </a:cubicBezTo>
                  <a:close/>
                  <a:moveTo>
                    <a:pt x="2710" y="1097"/>
                  </a:moveTo>
                  <a:cubicBezTo>
                    <a:pt x="2783" y="1097"/>
                    <a:pt x="2840" y="1157"/>
                    <a:pt x="2840" y="1227"/>
                  </a:cubicBezTo>
                  <a:cubicBezTo>
                    <a:pt x="2840" y="1297"/>
                    <a:pt x="2783" y="1353"/>
                    <a:pt x="2710" y="1353"/>
                  </a:cubicBezTo>
                  <a:lnTo>
                    <a:pt x="2145" y="1353"/>
                  </a:lnTo>
                  <a:cubicBezTo>
                    <a:pt x="2075" y="1353"/>
                    <a:pt x="2018" y="1297"/>
                    <a:pt x="2018" y="1227"/>
                  </a:cubicBezTo>
                  <a:cubicBezTo>
                    <a:pt x="2018" y="1157"/>
                    <a:pt x="2075" y="1097"/>
                    <a:pt x="2145" y="1097"/>
                  </a:cubicBezTo>
                  <a:close/>
                  <a:moveTo>
                    <a:pt x="3976" y="1097"/>
                  </a:moveTo>
                  <a:cubicBezTo>
                    <a:pt x="4046" y="1097"/>
                    <a:pt x="4103" y="1157"/>
                    <a:pt x="4103" y="1227"/>
                  </a:cubicBezTo>
                  <a:cubicBezTo>
                    <a:pt x="4103" y="1297"/>
                    <a:pt x="4046" y="1353"/>
                    <a:pt x="3976" y="1353"/>
                  </a:cubicBezTo>
                  <a:lnTo>
                    <a:pt x="3411" y="1353"/>
                  </a:lnTo>
                  <a:cubicBezTo>
                    <a:pt x="3338" y="1353"/>
                    <a:pt x="3281" y="1297"/>
                    <a:pt x="3281" y="1227"/>
                  </a:cubicBezTo>
                  <a:cubicBezTo>
                    <a:pt x="3281" y="1157"/>
                    <a:pt x="3338" y="1097"/>
                    <a:pt x="3411" y="1097"/>
                  </a:cubicBezTo>
                  <a:close/>
                  <a:moveTo>
                    <a:pt x="1447" y="1758"/>
                  </a:moveTo>
                  <a:cubicBezTo>
                    <a:pt x="1517" y="1758"/>
                    <a:pt x="1574" y="1814"/>
                    <a:pt x="1574" y="1885"/>
                  </a:cubicBezTo>
                  <a:cubicBezTo>
                    <a:pt x="1574" y="1955"/>
                    <a:pt x="1517" y="2015"/>
                    <a:pt x="1447" y="2015"/>
                  </a:cubicBezTo>
                  <a:lnTo>
                    <a:pt x="879" y="2015"/>
                  </a:lnTo>
                  <a:cubicBezTo>
                    <a:pt x="809" y="2015"/>
                    <a:pt x="752" y="1955"/>
                    <a:pt x="752" y="1885"/>
                  </a:cubicBezTo>
                  <a:cubicBezTo>
                    <a:pt x="752" y="1814"/>
                    <a:pt x="809" y="1758"/>
                    <a:pt x="879" y="1758"/>
                  </a:cubicBezTo>
                  <a:close/>
                  <a:moveTo>
                    <a:pt x="2710" y="1758"/>
                  </a:moveTo>
                  <a:cubicBezTo>
                    <a:pt x="2783" y="1758"/>
                    <a:pt x="2840" y="1814"/>
                    <a:pt x="2840" y="1885"/>
                  </a:cubicBezTo>
                  <a:cubicBezTo>
                    <a:pt x="2840" y="1955"/>
                    <a:pt x="2783" y="2015"/>
                    <a:pt x="2710" y="2015"/>
                  </a:cubicBezTo>
                  <a:lnTo>
                    <a:pt x="2145" y="2015"/>
                  </a:lnTo>
                  <a:cubicBezTo>
                    <a:pt x="2075" y="2015"/>
                    <a:pt x="2018" y="1955"/>
                    <a:pt x="2018" y="1885"/>
                  </a:cubicBezTo>
                  <a:cubicBezTo>
                    <a:pt x="2018" y="1814"/>
                    <a:pt x="2075" y="1758"/>
                    <a:pt x="2145" y="1758"/>
                  </a:cubicBezTo>
                  <a:close/>
                  <a:moveTo>
                    <a:pt x="3976" y="1758"/>
                  </a:moveTo>
                  <a:cubicBezTo>
                    <a:pt x="4046" y="1758"/>
                    <a:pt x="4103" y="1814"/>
                    <a:pt x="4103" y="1885"/>
                  </a:cubicBezTo>
                  <a:cubicBezTo>
                    <a:pt x="4103" y="1955"/>
                    <a:pt x="4046" y="2015"/>
                    <a:pt x="3976" y="2015"/>
                  </a:cubicBezTo>
                  <a:lnTo>
                    <a:pt x="3411" y="2015"/>
                  </a:lnTo>
                  <a:cubicBezTo>
                    <a:pt x="3338" y="2015"/>
                    <a:pt x="3281" y="1955"/>
                    <a:pt x="3281" y="1885"/>
                  </a:cubicBezTo>
                  <a:cubicBezTo>
                    <a:pt x="3281" y="1814"/>
                    <a:pt x="3338" y="1758"/>
                    <a:pt x="3411" y="1758"/>
                  </a:cubicBezTo>
                  <a:close/>
                  <a:moveTo>
                    <a:pt x="1447" y="2420"/>
                  </a:moveTo>
                  <a:cubicBezTo>
                    <a:pt x="1517" y="2420"/>
                    <a:pt x="1574" y="2476"/>
                    <a:pt x="1574" y="2546"/>
                  </a:cubicBezTo>
                  <a:cubicBezTo>
                    <a:pt x="1574" y="2616"/>
                    <a:pt x="1517" y="2673"/>
                    <a:pt x="1447" y="2673"/>
                  </a:cubicBezTo>
                  <a:lnTo>
                    <a:pt x="879" y="2673"/>
                  </a:lnTo>
                  <a:cubicBezTo>
                    <a:pt x="809" y="2673"/>
                    <a:pt x="752" y="2616"/>
                    <a:pt x="752" y="2546"/>
                  </a:cubicBezTo>
                  <a:cubicBezTo>
                    <a:pt x="752" y="2476"/>
                    <a:pt x="809" y="2420"/>
                    <a:pt x="879" y="2420"/>
                  </a:cubicBezTo>
                  <a:close/>
                  <a:moveTo>
                    <a:pt x="2710" y="2420"/>
                  </a:moveTo>
                  <a:cubicBezTo>
                    <a:pt x="2783" y="2420"/>
                    <a:pt x="2840" y="2476"/>
                    <a:pt x="2840" y="2546"/>
                  </a:cubicBezTo>
                  <a:cubicBezTo>
                    <a:pt x="2840" y="2616"/>
                    <a:pt x="2783" y="2673"/>
                    <a:pt x="2710" y="2673"/>
                  </a:cubicBezTo>
                  <a:lnTo>
                    <a:pt x="2145" y="2673"/>
                  </a:lnTo>
                  <a:cubicBezTo>
                    <a:pt x="2075" y="2673"/>
                    <a:pt x="2018" y="2616"/>
                    <a:pt x="2018" y="2546"/>
                  </a:cubicBezTo>
                  <a:cubicBezTo>
                    <a:pt x="2018" y="2476"/>
                    <a:pt x="2075" y="2420"/>
                    <a:pt x="2145" y="2420"/>
                  </a:cubicBezTo>
                  <a:close/>
                  <a:moveTo>
                    <a:pt x="3976" y="2420"/>
                  </a:moveTo>
                  <a:cubicBezTo>
                    <a:pt x="4046" y="2420"/>
                    <a:pt x="4103" y="2476"/>
                    <a:pt x="4103" y="2546"/>
                  </a:cubicBezTo>
                  <a:cubicBezTo>
                    <a:pt x="4103" y="2616"/>
                    <a:pt x="4046" y="2673"/>
                    <a:pt x="3976" y="2673"/>
                  </a:cubicBezTo>
                  <a:lnTo>
                    <a:pt x="3411" y="2673"/>
                  </a:lnTo>
                  <a:cubicBezTo>
                    <a:pt x="3338" y="2673"/>
                    <a:pt x="3281" y="2616"/>
                    <a:pt x="3281" y="2546"/>
                  </a:cubicBezTo>
                  <a:cubicBezTo>
                    <a:pt x="3281" y="2476"/>
                    <a:pt x="3338" y="2420"/>
                    <a:pt x="3411" y="2420"/>
                  </a:cubicBezTo>
                  <a:close/>
                  <a:moveTo>
                    <a:pt x="1447" y="3077"/>
                  </a:moveTo>
                  <a:cubicBezTo>
                    <a:pt x="1517" y="3077"/>
                    <a:pt x="1574" y="3137"/>
                    <a:pt x="1574" y="3208"/>
                  </a:cubicBezTo>
                  <a:cubicBezTo>
                    <a:pt x="1574" y="3278"/>
                    <a:pt x="1517" y="3335"/>
                    <a:pt x="1447" y="3335"/>
                  </a:cubicBezTo>
                  <a:lnTo>
                    <a:pt x="879" y="3335"/>
                  </a:lnTo>
                  <a:cubicBezTo>
                    <a:pt x="809" y="3335"/>
                    <a:pt x="752" y="3278"/>
                    <a:pt x="752" y="3208"/>
                  </a:cubicBezTo>
                  <a:cubicBezTo>
                    <a:pt x="752" y="3137"/>
                    <a:pt x="809" y="3077"/>
                    <a:pt x="879" y="3077"/>
                  </a:cubicBezTo>
                  <a:close/>
                  <a:moveTo>
                    <a:pt x="2710" y="3077"/>
                  </a:moveTo>
                  <a:cubicBezTo>
                    <a:pt x="2783" y="3077"/>
                    <a:pt x="2840" y="3137"/>
                    <a:pt x="2840" y="3208"/>
                  </a:cubicBezTo>
                  <a:cubicBezTo>
                    <a:pt x="2840" y="3278"/>
                    <a:pt x="2783" y="3335"/>
                    <a:pt x="2710" y="3335"/>
                  </a:cubicBezTo>
                  <a:lnTo>
                    <a:pt x="2145" y="3335"/>
                  </a:lnTo>
                  <a:cubicBezTo>
                    <a:pt x="2075" y="3335"/>
                    <a:pt x="2018" y="3278"/>
                    <a:pt x="2018" y="3208"/>
                  </a:cubicBezTo>
                  <a:cubicBezTo>
                    <a:pt x="2018" y="3137"/>
                    <a:pt x="2075" y="3077"/>
                    <a:pt x="2145" y="3077"/>
                  </a:cubicBezTo>
                  <a:close/>
                  <a:moveTo>
                    <a:pt x="3976" y="3077"/>
                  </a:moveTo>
                  <a:cubicBezTo>
                    <a:pt x="4046" y="3077"/>
                    <a:pt x="4103" y="3137"/>
                    <a:pt x="4103" y="3208"/>
                  </a:cubicBezTo>
                  <a:cubicBezTo>
                    <a:pt x="4103" y="3278"/>
                    <a:pt x="4046" y="3335"/>
                    <a:pt x="3976" y="3335"/>
                  </a:cubicBezTo>
                  <a:lnTo>
                    <a:pt x="3411" y="3335"/>
                  </a:lnTo>
                  <a:cubicBezTo>
                    <a:pt x="3338" y="3335"/>
                    <a:pt x="3281" y="3278"/>
                    <a:pt x="3281" y="3208"/>
                  </a:cubicBezTo>
                  <a:cubicBezTo>
                    <a:pt x="3281" y="3137"/>
                    <a:pt x="3338" y="3077"/>
                    <a:pt x="3411" y="3077"/>
                  </a:cubicBezTo>
                  <a:close/>
                  <a:moveTo>
                    <a:pt x="1447" y="3739"/>
                  </a:moveTo>
                  <a:cubicBezTo>
                    <a:pt x="1517" y="3739"/>
                    <a:pt x="1574" y="3796"/>
                    <a:pt x="1574" y="3866"/>
                  </a:cubicBezTo>
                  <a:cubicBezTo>
                    <a:pt x="1574" y="3936"/>
                    <a:pt x="1517" y="3996"/>
                    <a:pt x="1447" y="3996"/>
                  </a:cubicBezTo>
                  <a:lnTo>
                    <a:pt x="879" y="3996"/>
                  </a:lnTo>
                  <a:cubicBezTo>
                    <a:pt x="809" y="3996"/>
                    <a:pt x="752" y="3936"/>
                    <a:pt x="752" y="3866"/>
                  </a:cubicBezTo>
                  <a:cubicBezTo>
                    <a:pt x="752" y="3796"/>
                    <a:pt x="809" y="3739"/>
                    <a:pt x="879" y="3739"/>
                  </a:cubicBezTo>
                  <a:close/>
                  <a:moveTo>
                    <a:pt x="2710" y="3739"/>
                  </a:moveTo>
                  <a:cubicBezTo>
                    <a:pt x="2783" y="3739"/>
                    <a:pt x="2840" y="3796"/>
                    <a:pt x="2840" y="3866"/>
                  </a:cubicBezTo>
                  <a:cubicBezTo>
                    <a:pt x="2840" y="3936"/>
                    <a:pt x="2783" y="3996"/>
                    <a:pt x="2710" y="3996"/>
                  </a:cubicBezTo>
                  <a:lnTo>
                    <a:pt x="2145" y="3996"/>
                  </a:lnTo>
                  <a:cubicBezTo>
                    <a:pt x="2075" y="3996"/>
                    <a:pt x="2018" y="3936"/>
                    <a:pt x="2018" y="3866"/>
                  </a:cubicBezTo>
                  <a:cubicBezTo>
                    <a:pt x="2018" y="3796"/>
                    <a:pt x="2075" y="3739"/>
                    <a:pt x="2145" y="3739"/>
                  </a:cubicBezTo>
                  <a:close/>
                  <a:moveTo>
                    <a:pt x="3976" y="3739"/>
                  </a:moveTo>
                  <a:cubicBezTo>
                    <a:pt x="4046" y="3739"/>
                    <a:pt x="4103" y="3796"/>
                    <a:pt x="4103" y="3866"/>
                  </a:cubicBezTo>
                  <a:cubicBezTo>
                    <a:pt x="4103" y="3936"/>
                    <a:pt x="4046" y="3996"/>
                    <a:pt x="3976" y="3996"/>
                  </a:cubicBezTo>
                  <a:lnTo>
                    <a:pt x="3411" y="3996"/>
                  </a:lnTo>
                  <a:cubicBezTo>
                    <a:pt x="3338" y="3996"/>
                    <a:pt x="3281" y="3936"/>
                    <a:pt x="3281" y="3866"/>
                  </a:cubicBezTo>
                  <a:cubicBezTo>
                    <a:pt x="3281" y="3796"/>
                    <a:pt x="3338" y="3739"/>
                    <a:pt x="3411" y="3739"/>
                  </a:cubicBezTo>
                  <a:close/>
                  <a:moveTo>
                    <a:pt x="1447" y="4400"/>
                  </a:moveTo>
                  <a:cubicBezTo>
                    <a:pt x="1517" y="4400"/>
                    <a:pt x="1574" y="4457"/>
                    <a:pt x="1574" y="4528"/>
                  </a:cubicBezTo>
                  <a:cubicBezTo>
                    <a:pt x="1574" y="4597"/>
                    <a:pt x="1517" y="4654"/>
                    <a:pt x="1447" y="4654"/>
                  </a:cubicBezTo>
                  <a:lnTo>
                    <a:pt x="879" y="4654"/>
                  </a:lnTo>
                  <a:cubicBezTo>
                    <a:pt x="809" y="4654"/>
                    <a:pt x="752" y="4597"/>
                    <a:pt x="752" y="4528"/>
                  </a:cubicBezTo>
                  <a:cubicBezTo>
                    <a:pt x="752" y="4457"/>
                    <a:pt x="809" y="4400"/>
                    <a:pt x="879" y="4400"/>
                  </a:cubicBezTo>
                  <a:close/>
                  <a:moveTo>
                    <a:pt x="2710" y="4400"/>
                  </a:moveTo>
                  <a:cubicBezTo>
                    <a:pt x="2783" y="4400"/>
                    <a:pt x="2840" y="4457"/>
                    <a:pt x="2840" y="4528"/>
                  </a:cubicBezTo>
                  <a:cubicBezTo>
                    <a:pt x="2840" y="4597"/>
                    <a:pt x="2783" y="4654"/>
                    <a:pt x="2710" y="4654"/>
                  </a:cubicBezTo>
                  <a:lnTo>
                    <a:pt x="2145" y="4654"/>
                  </a:lnTo>
                  <a:cubicBezTo>
                    <a:pt x="2075" y="4654"/>
                    <a:pt x="2018" y="4597"/>
                    <a:pt x="2018" y="4528"/>
                  </a:cubicBezTo>
                  <a:cubicBezTo>
                    <a:pt x="2018" y="4457"/>
                    <a:pt x="2075" y="4400"/>
                    <a:pt x="2145" y="4400"/>
                  </a:cubicBezTo>
                  <a:close/>
                  <a:moveTo>
                    <a:pt x="3976" y="4400"/>
                  </a:moveTo>
                  <a:cubicBezTo>
                    <a:pt x="4046" y="4400"/>
                    <a:pt x="4103" y="4457"/>
                    <a:pt x="4103" y="4528"/>
                  </a:cubicBezTo>
                  <a:cubicBezTo>
                    <a:pt x="4103" y="4597"/>
                    <a:pt x="4046" y="4654"/>
                    <a:pt x="3976" y="4654"/>
                  </a:cubicBezTo>
                  <a:lnTo>
                    <a:pt x="3411" y="4654"/>
                  </a:lnTo>
                  <a:cubicBezTo>
                    <a:pt x="3338" y="4654"/>
                    <a:pt x="3281" y="4597"/>
                    <a:pt x="3281" y="4528"/>
                  </a:cubicBezTo>
                  <a:cubicBezTo>
                    <a:pt x="3281" y="4457"/>
                    <a:pt x="3338" y="4400"/>
                    <a:pt x="3411" y="4400"/>
                  </a:cubicBezTo>
                  <a:close/>
                  <a:moveTo>
                    <a:pt x="1447" y="5058"/>
                  </a:moveTo>
                  <a:cubicBezTo>
                    <a:pt x="1517" y="5058"/>
                    <a:pt x="1574" y="5119"/>
                    <a:pt x="1574" y="5189"/>
                  </a:cubicBezTo>
                  <a:cubicBezTo>
                    <a:pt x="1574" y="5259"/>
                    <a:pt x="1517" y="5316"/>
                    <a:pt x="1447" y="5316"/>
                  </a:cubicBezTo>
                  <a:lnTo>
                    <a:pt x="879" y="5316"/>
                  </a:lnTo>
                  <a:cubicBezTo>
                    <a:pt x="809" y="5316"/>
                    <a:pt x="752" y="5259"/>
                    <a:pt x="752" y="5189"/>
                  </a:cubicBezTo>
                  <a:cubicBezTo>
                    <a:pt x="752" y="5119"/>
                    <a:pt x="809" y="5058"/>
                    <a:pt x="879" y="5058"/>
                  </a:cubicBezTo>
                  <a:close/>
                  <a:moveTo>
                    <a:pt x="2710" y="5058"/>
                  </a:moveTo>
                  <a:cubicBezTo>
                    <a:pt x="2783" y="5058"/>
                    <a:pt x="2840" y="5119"/>
                    <a:pt x="2840" y="5189"/>
                  </a:cubicBezTo>
                  <a:cubicBezTo>
                    <a:pt x="2840" y="5259"/>
                    <a:pt x="2783" y="5316"/>
                    <a:pt x="2710" y="5316"/>
                  </a:cubicBezTo>
                  <a:lnTo>
                    <a:pt x="2145" y="5316"/>
                  </a:lnTo>
                  <a:cubicBezTo>
                    <a:pt x="2075" y="5316"/>
                    <a:pt x="2018" y="5259"/>
                    <a:pt x="2018" y="5189"/>
                  </a:cubicBezTo>
                  <a:cubicBezTo>
                    <a:pt x="2018" y="5119"/>
                    <a:pt x="2075" y="5058"/>
                    <a:pt x="2145" y="5058"/>
                  </a:cubicBezTo>
                  <a:close/>
                  <a:moveTo>
                    <a:pt x="3976" y="5058"/>
                  </a:moveTo>
                  <a:cubicBezTo>
                    <a:pt x="4046" y="5058"/>
                    <a:pt x="4103" y="5119"/>
                    <a:pt x="4103" y="5189"/>
                  </a:cubicBezTo>
                  <a:cubicBezTo>
                    <a:pt x="4103" y="5259"/>
                    <a:pt x="4046" y="5316"/>
                    <a:pt x="3976" y="5316"/>
                  </a:cubicBezTo>
                  <a:lnTo>
                    <a:pt x="3411" y="5316"/>
                  </a:lnTo>
                  <a:cubicBezTo>
                    <a:pt x="3338" y="5316"/>
                    <a:pt x="3281" y="5259"/>
                    <a:pt x="3281" y="5189"/>
                  </a:cubicBezTo>
                  <a:cubicBezTo>
                    <a:pt x="3281" y="5119"/>
                    <a:pt x="3338" y="5058"/>
                    <a:pt x="3411" y="5058"/>
                  </a:cubicBezTo>
                  <a:close/>
                  <a:moveTo>
                    <a:pt x="1447" y="5720"/>
                  </a:moveTo>
                  <a:cubicBezTo>
                    <a:pt x="1517" y="5720"/>
                    <a:pt x="1574" y="5777"/>
                    <a:pt x="1574" y="5847"/>
                  </a:cubicBezTo>
                  <a:cubicBezTo>
                    <a:pt x="1574" y="5917"/>
                    <a:pt x="1517" y="5977"/>
                    <a:pt x="1447" y="5977"/>
                  </a:cubicBezTo>
                  <a:lnTo>
                    <a:pt x="879" y="5977"/>
                  </a:lnTo>
                  <a:cubicBezTo>
                    <a:pt x="809" y="5977"/>
                    <a:pt x="752" y="5917"/>
                    <a:pt x="752" y="5847"/>
                  </a:cubicBezTo>
                  <a:cubicBezTo>
                    <a:pt x="752" y="5777"/>
                    <a:pt x="809" y="5720"/>
                    <a:pt x="879" y="5720"/>
                  </a:cubicBezTo>
                  <a:close/>
                  <a:moveTo>
                    <a:pt x="2710" y="5720"/>
                  </a:moveTo>
                  <a:cubicBezTo>
                    <a:pt x="2783" y="5720"/>
                    <a:pt x="2840" y="5777"/>
                    <a:pt x="2840" y="5847"/>
                  </a:cubicBezTo>
                  <a:cubicBezTo>
                    <a:pt x="2840" y="5917"/>
                    <a:pt x="2783" y="5977"/>
                    <a:pt x="2710" y="5977"/>
                  </a:cubicBezTo>
                  <a:lnTo>
                    <a:pt x="2145" y="5977"/>
                  </a:lnTo>
                  <a:cubicBezTo>
                    <a:pt x="2075" y="5977"/>
                    <a:pt x="2018" y="5917"/>
                    <a:pt x="2018" y="5847"/>
                  </a:cubicBezTo>
                  <a:cubicBezTo>
                    <a:pt x="2018" y="5777"/>
                    <a:pt x="2075" y="5720"/>
                    <a:pt x="2145" y="5720"/>
                  </a:cubicBezTo>
                  <a:close/>
                  <a:moveTo>
                    <a:pt x="3976" y="5720"/>
                  </a:moveTo>
                  <a:cubicBezTo>
                    <a:pt x="4046" y="5720"/>
                    <a:pt x="4103" y="5777"/>
                    <a:pt x="4103" y="5847"/>
                  </a:cubicBezTo>
                  <a:cubicBezTo>
                    <a:pt x="4103" y="5917"/>
                    <a:pt x="4046" y="5977"/>
                    <a:pt x="3976" y="5977"/>
                  </a:cubicBezTo>
                  <a:lnTo>
                    <a:pt x="3411" y="5977"/>
                  </a:lnTo>
                  <a:cubicBezTo>
                    <a:pt x="3338" y="5977"/>
                    <a:pt x="3281" y="5917"/>
                    <a:pt x="3281" y="5847"/>
                  </a:cubicBezTo>
                  <a:cubicBezTo>
                    <a:pt x="3281" y="5777"/>
                    <a:pt x="3338" y="5720"/>
                    <a:pt x="3411" y="5720"/>
                  </a:cubicBezTo>
                  <a:close/>
                  <a:moveTo>
                    <a:pt x="1447" y="6381"/>
                  </a:moveTo>
                  <a:cubicBezTo>
                    <a:pt x="1517" y="6381"/>
                    <a:pt x="1574" y="6438"/>
                    <a:pt x="1574" y="6509"/>
                  </a:cubicBezTo>
                  <a:cubicBezTo>
                    <a:pt x="1574" y="6579"/>
                    <a:pt x="1517" y="6636"/>
                    <a:pt x="1447" y="6636"/>
                  </a:cubicBezTo>
                  <a:lnTo>
                    <a:pt x="879" y="6636"/>
                  </a:lnTo>
                  <a:cubicBezTo>
                    <a:pt x="809" y="6636"/>
                    <a:pt x="752" y="6579"/>
                    <a:pt x="752" y="6509"/>
                  </a:cubicBezTo>
                  <a:cubicBezTo>
                    <a:pt x="752" y="6438"/>
                    <a:pt x="809" y="6381"/>
                    <a:pt x="879" y="6381"/>
                  </a:cubicBezTo>
                  <a:close/>
                  <a:moveTo>
                    <a:pt x="2710" y="6381"/>
                  </a:moveTo>
                  <a:cubicBezTo>
                    <a:pt x="2783" y="6381"/>
                    <a:pt x="2840" y="6438"/>
                    <a:pt x="2840" y="6509"/>
                  </a:cubicBezTo>
                  <a:cubicBezTo>
                    <a:pt x="2840" y="6579"/>
                    <a:pt x="2783" y="6636"/>
                    <a:pt x="2710" y="6636"/>
                  </a:cubicBezTo>
                  <a:lnTo>
                    <a:pt x="2145" y="6636"/>
                  </a:lnTo>
                  <a:cubicBezTo>
                    <a:pt x="2075" y="6636"/>
                    <a:pt x="2018" y="6579"/>
                    <a:pt x="2018" y="6509"/>
                  </a:cubicBezTo>
                  <a:cubicBezTo>
                    <a:pt x="2018" y="6438"/>
                    <a:pt x="2075" y="6381"/>
                    <a:pt x="2145" y="6381"/>
                  </a:cubicBezTo>
                  <a:close/>
                  <a:moveTo>
                    <a:pt x="3976" y="6381"/>
                  </a:moveTo>
                  <a:cubicBezTo>
                    <a:pt x="4046" y="6381"/>
                    <a:pt x="4103" y="6438"/>
                    <a:pt x="4103" y="6509"/>
                  </a:cubicBezTo>
                  <a:cubicBezTo>
                    <a:pt x="4103" y="6579"/>
                    <a:pt x="4046" y="6636"/>
                    <a:pt x="3976" y="6636"/>
                  </a:cubicBezTo>
                  <a:lnTo>
                    <a:pt x="3411" y="6636"/>
                  </a:lnTo>
                  <a:cubicBezTo>
                    <a:pt x="3338" y="6636"/>
                    <a:pt x="3281" y="6579"/>
                    <a:pt x="3281" y="6509"/>
                  </a:cubicBezTo>
                  <a:cubicBezTo>
                    <a:pt x="3281" y="6438"/>
                    <a:pt x="3338" y="6381"/>
                    <a:pt x="3411" y="6381"/>
                  </a:cubicBezTo>
                  <a:close/>
                  <a:moveTo>
                    <a:pt x="1447" y="7040"/>
                  </a:moveTo>
                  <a:cubicBezTo>
                    <a:pt x="1517" y="7040"/>
                    <a:pt x="1574" y="7100"/>
                    <a:pt x="1574" y="7170"/>
                  </a:cubicBezTo>
                  <a:cubicBezTo>
                    <a:pt x="1574" y="7240"/>
                    <a:pt x="1517" y="7297"/>
                    <a:pt x="1447" y="7297"/>
                  </a:cubicBezTo>
                  <a:lnTo>
                    <a:pt x="879" y="7297"/>
                  </a:lnTo>
                  <a:cubicBezTo>
                    <a:pt x="809" y="7297"/>
                    <a:pt x="752" y="7240"/>
                    <a:pt x="752" y="7170"/>
                  </a:cubicBezTo>
                  <a:cubicBezTo>
                    <a:pt x="752" y="7100"/>
                    <a:pt x="809" y="7040"/>
                    <a:pt x="879" y="7040"/>
                  </a:cubicBezTo>
                  <a:close/>
                  <a:moveTo>
                    <a:pt x="2710" y="7040"/>
                  </a:moveTo>
                  <a:cubicBezTo>
                    <a:pt x="2783" y="7040"/>
                    <a:pt x="2840" y="7100"/>
                    <a:pt x="2840" y="7170"/>
                  </a:cubicBezTo>
                  <a:cubicBezTo>
                    <a:pt x="2840" y="7240"/>
                    <a:pt x="2783" y="7297"/>
                    <a:pt x="2710" y="7297"/>
                  </a:cubicBezTo>
                  <a:lnTo>
                    <a:pt x="2145" y="7297"/>
                  </a:lnTo>
                  <a:cubicBezTo>
                    <a:pt x="2075" y="7297"/>
                    <a:pt x="2018" y="7240"/>
                    <a:pt x="2018" y="7170"/>
                  </a:cubicBezTo>
                  <a:cubicBezTo>
                    <a:pt x="2018" y="7100"/>
                    <a:pt x="2075" y="7040"/>
                    <a:pt x="2145" y="7040"/>
                  </a:cubicBezTo>
                  <a:close/>
                  <a:moveTo>
                    <a:pt x="3976" y="7040"/>
                  </a:moveTo>
                  <a:cubicBezTo>
                    <a:pt x="4046" y="7040"/>
                    <a:pt x="4103" y="7100"/>
                    <a:pt x="4103" y="7170"/>
                  </a:cubicBezTo>
                  <a:cubicBezTo>
                    <a:pt x="4103" y="7240"/>
                    <a:pt x="4046" y="7297"/>
                    <a:pt x="3976" y="7297"/>
                  </a:cubicBezTo>
                  <a:lnTo>
                    <a:pt x="3411" y="7297"/>
                  </a:lnTo>
                  <a:cubicBezTo>
                    <a:pt x="3338" y="7297"/>
                    <a:pt x="3281" y="7240"/>
                    <a:pt x="3281" y="7170"/>
                  </a:cubicBezTo>
                  <a:cubicBezTo>
                    <a:pt x="3281" y="7100"/>
                    <a:pt x="3338" y="7040"/>
                    <a:pt x="3411" y="7040"/>
                  </a:cubicBezTo>
                  <a:close/>
                  <a:moveTo>
                    <a:pt x="1" y="1"/>
                  </a:moveTo>
                  <a:lnTo>
                    <a:pt x="1" y="9829"/>
                  </a:lnTo>
                  <a:lnTo>
                    <a:pt x="4634" y="9829"/>
                  </a:lnTo>
                  <a:lnTo>
                    <a:pt x="4634" y="1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4467423" y="2136851"/>
              <a:ext cx="104127" cy="662935"/>
            </a:xfrm>
            <a:custGeom>
              <a:rect b="b" l="l" r="r" t="t"/>
              <a:pathLst>
                <a:path extrusionOk="0" h="9830" w="1544">
                  <a:moveTo>
                    <a:pt x="0" y="1"/>
                  </a:moveTo>
                  <a:lnTo>
                    <a:pt x="0" y="9829"/>
                  </a:lnTo>
                  <a:lnTo>
                    <a:pt x="1544" y="9829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4622133" y="2210767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7"/>
                    <a:pt x="128" y="257"/>
                  </a:cubicBezTo>
                  <a:lnTo>
                    <a:pt x="696" y="257"/>
                  </a:lnTo>
                  <a:cubicBezTo>
                    <a:pt x="766" y="257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4707514" y="2210767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7"/>
                    <a:pt x="128" y="257"/>
                  </a:cubicBezTo>
                  <a:lnTo>
                    <a:pt x="693" y="257"/>
                  </a:lnTo>
                  <a:cubicBezTo>
                    <a:pt x="766" y="257"/>
                    <a:pt x="823" y="201"/>
                    <a:pt x="823" y="131"/>
                  </a:cubicBezTo>
                  <a:cubicBezTo>
                    <a:pt x="823" y="61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4792692" y="2210767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31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7"/>
                    <a:pt x="131" y="257"/>
                  </a:cubicBezTo>
                  <a:lnTo>
                    <a:pt x="696" y="257"/>
                  </a:lnTo>
                  <a:cubicBezTo>
                    <a:pt x="766" y="257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4622133" y="2255413"/>
              <a:ext cx="55503" cy="17332"/>
            </a:xfrm>
            <a:custGeom>
              <a:rect b="b" l="l" r="r" t="t"/>
              <a:pathLst>
                <a:path extrusionOk="0" h="257" w="823">
                  <a:moveTo>
                    <a:pt x="128" y="0"/>
                  </a:moveTo>
                  <a:cubicBezTo>
                    <a:pt x="58" y="0"/>
                    <a:pt x="1" y="56"/>
                    <a:pt x="1" y="127"/>
                  </a:cubicBezTo>
                  <a:cubicBezTo>
                    <a:pt x="1" y="197"/>
                    <a:pt x="58" y="257"/>
                    <a:pt x="128" y="257"/>
                  </a:cubicBezTo>
                  <a:lnTo>
                    <a:pt x="696" y="257"/>
                  </a:lnTo>
                  <a:cubicBezTo>
                    <a:pt x="766" y="257"/>
                    <a:pt x="823" y="197"/>
                    <a:pt x="823" y="127"/>
                  </a:cubicBezTo>
                  <a:cubicBezTo>
                    <a:pt x="823" y="56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4707514" y="2255413"/>
              <a:ext cx="55503" cy="17332"/>
            </a:xfrm>
            <a:custGeom>
              <a:rect b="b" l="l" r="r" t="t"/>
              <a:pathLst>
                <a:path extrusionOk="0" h="257" w="823">
                  <a:moveTo>
                    <a:pt x="128" y="0"/>
                  </a:moveTo>
                  <a:cubicBezTo>
                    <a:pt x="58" y="0"/>
                    <a:pt x="1" y="56"/>
                    <a:pt x="1" y="127"/>
                  </a:cubicBezTo>
                  <a:cubicBezTo>
                    <a:pt x="1" y="197"/>
                    <a:pt x="58" y="257"/>
                    <a:pt x="128" y="257"/>
                  </a:cubicBezTo>
                  <a:lnTo>
                    <a:pt x="693" y="257"/>
                  </a:lnTo>
                  <a:cubicBezTo>
                    <a:pt x="766" y="257"/>
                    <a:pt x="823" y="197"/>
                    <a:pt x="823" y="127"/>
                  </a:cubicBezTo>
                  <a:cubicBezTo>
                    <a:pt x="823" y="56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4792692" y="2255413"/>
              <a:ext cx="55503" cy="17332"/>
            </a:xfrm>
            <a:custGeom>
              <a:rect b="b" l="l" r="r" t="t"/>
              <a:pathLst>
                <a:path extrusionOk="0" h="257" w="823">
                  <a:moveTo>
                    <a:pt x="131" y="0"/>
                  </a:moveTo>
                  <a:cubicBezTo>
                    <a:pt x="58" y="0"/>
                    <a:pt x="1" y="56"/>
                    <a:pt x="1" y="127"/>
                  </a:cubicBezTo>
                  <a:cubicBezTo>
                    <a:pt x="1" y="197"/>
                    <a:pt x="58" y="257"/>
                    <a:pt x="131" y="257"/>
                  </a:cubicBezTo>
                  <a:lnTo>
                    <a:pt x="696" y="257"/>
                  </a:lnTo>
                  <a:cubicBezTo>
                    <a:pt x="766" y="257"/>
                    <a:pt x="823" y="197"/>
                    <a:pt x="823" y="127"/>
                  </a:cubicBezTo>
                  <a:cubicBezTo>
                    <a:pt x="823" y="56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4622133" y="2299992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1"/>
                  </a:moveTo>
                  <a:cubicBezTo>
                    <a:pt x="58" y="1"/>
                    <a:pt x="1" y="57"/>
                    <a:pt x="1" y="127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7"/>
                  </a:cubicBezTo>
                  <a:cubicBezTo>
                    <a:pt x="823" y="57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707514" y="2299992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1"/>
                  </a:moveTo>
                  <a:cubicBezTo>
                    <a:pt x="58" y="1"/>
                    <a:pt x="1" y="57"/>
                    <a:pt x="1" y="127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3" y="254"/>
                  </a:lnTo>
                  <a:cubicBezTo>
                    <a:pt x="766" y="254"/>
                    <a:pt x="823" y="197"/>
                    <a:pt x="823" y="127"/>
                  </a:cubicBezTo>
                  <a:cubicBezTo>
                    <a:pt x="823" y="57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792692" y="2299992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31" y="1"/>
                  </a:moveTo>
                  <a:cubicBezTo>
                    <a:pt x="58" y="1"/>
                    <a:pt x="1" y="57"/>
                    <a:pt x="1" y="127"/>
                  </a:cubicBezTo>
                  <a:cubicBezTo>
                    <a:pt x="1" y="197"/>
                    <a:pt x="58" y="254"/>
                    <a:pt x="131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7"/>
                  </a:cubicBezTo>
                  <a:cubicBezTo>
                    <a:pt x="823" y="57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622133" y="2344368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0"/>
                  </a:moveTo>
                  <a:cubicBezTo>
                    <a:pt x="58" y="0"/>
                    <a:pt x="1" y="60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0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707514" y="2344368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0"/>
                  </a:moveTo>
                  <a:cubicBezTo>
                    <a:pt x="58" y="0"/>
                    <a:pt x="1" y="60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0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4792692" y="2344368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31" y="0"/>
                  </a:moveTo>
                  <a:cubicBezTo>
                    <a:pt x="58" y="0"/>
                    <a:pt x="1" y="60"/>
                    <a:pt x="1" y="131"/>
                  </a:cubicBezTo>
                  <a:cubicBezTo>
                    <a:pt x="1" y="201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0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4622133" y="2388947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4707514" y="2388947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4792692" y="2388947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31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4622133" y="2433593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4707514" y="2433593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3" y="254"/>
                  </a:lnTo>
                  <a:cubicBezTo>
                    <a:pt x="766" y="254"/>
                    <a:pt x="823" y="197"/>
                    <a:pt x="823" y="128"/>
                  </a:cubicBezTo>
                  <a:cubicBezTo>
                    <a:pt x="823" y="57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792692" y="2433593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31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7"/>
                    <a:pt x="58" y="254"/>
                    <a:pt x="131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4622133" y="2477969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0"/>
                  </a:moveTo>
                  <a:cubicBezTo>
                    <a:pt x="58" y="0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4707514" y="2477969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0"/>
                  </a:moveTo>
                  <a:cubicBezTo>
                    <a:pt x="58" y="0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4792692" y="2477969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31" y="0"/>
                  </a:moveTo>
                  <a:cubicBezTo>
                    <a:pt x="58" y="0"/>
                    <a:pt x="1" y="61"/>
                    <a:pt x="1" y="131"/>
                  </a:cubicBezTo>
                  <a:cubicBezTo>
                    <a:pt x="1" y="201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4622133" y="2522548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4707514" y="2522548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4792692" y="2522548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31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4622133" y="2567194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8"/>
                    <a:pt x="58" y="255"/>
                    <a:pt x="128" y="255"/>
                  </a:cubicBezTo>
                  <a:lnTo>
                    <a:pt x="696" y="255"/>
                  </a:lnTo>
                  <a:cubicBezTo>
                    <a:pt x="766" y="255"/>
                    <a:pt x="823" y="198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4707514" y="2567194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8"/>
                    <a:pt x="58" y="255"/>
                    <a:pt x="128" y="255"/>
                  </a:cubicBezTo>
                  <a:lnTo>
                    <a:pt x="693" y="255"/>
                  </a:lnTo>
                  <a:cubicBezTo>
                    <a:pt x="766" y="255"/>
                    <a:pt x="823" y="198"/>
                    <a:pt x="823" y="128"/>
                  </a:cubicBezTo>
                  <a:cubicBezTo>
                    <a:pt x="823" y="57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4792692" y="2567194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31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8"/>
                    <a:pt x="58" y="255"/>
                    <a:pt x="131" y="255"/>
                  </a:cubicBezTo>
                  <a:lnTo>
                    <a:pt x="696" y="255"/>
                  </a:lnTo>
                  <a:cubicBezTo>
                    <a:pt x="766" y="255"/>
                    <a:pt x="823" y="198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4622133" y="2611571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4707514" y="2611571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792692" y="2611571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31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4912401" y="2255413"/>
              <a:ext cx="240424" cy="544376"/>
            </a:xfrm>
            <a:custGeom>
              <a:rect b="b" l="l" r="r" t="t"/>
              <a:pathLst>
                <a:path extrusionOk="0" h="8072" w="3565">
                  <a:moveTo>
                    <a:pt x="2943" y="1888"/>
                  </a:moveTo>
                  <a:cubicBezTo>
                    <a:pt x="2990" y="1888"/>
                    <a:pt x="3027" y="1925"/>
                    <a:pt x="3027" y="1971"/>
                  </a:cubicBezTo>
                  <a:cubicBezTo>
                    <a:pt x="3027" y="2018"/>
                    <a:pt x="2990" y="2054"/>
                    <a:pt x="2943" y="2054"/>
                  </a:cubicBezTo>
                  <a:lnTo>
                    <a:pt x="508" y="2054"/>
                  </a:lnTo>
                  <a:cubicBezTo>
                    <a:pt x="461" y="2054"/>
                    <a:pt x="424" y="2018"/>
                    <a:pt x="424" y="1971"/>
                  </a:cubicBezTo>
                  <a:cubicBezTo>
                    <a:pt x="424" y="1925"/>
                    <a:pt x="461" y="1888"/>
                    <a:pt x="508" y="1888"/>
                  </a:cubicBezTo>
                  <a:close/>
                  <a:moveTo>
                    <a:pt x="2943" y="2418"/>
                  </a:moveTo>
                  <a:cubicBezTo>
                    <a:pt x="2990" y="2418"/>
                    <a:pt x="3027" y="2455"/>
                    <a:pt x="3027" y="2502"/>
                  </a:cubicBezTo>
                  <a:cubicBezTo>
                    <a:pt x="3027" y="2549"/>
                    <a:pt x="2990" y="2586"/>
                    <a:pt x="2943" y="2586"/>
                  </a:cubicBezTo>
                  <a:lnTo>
                    <a:pt x="508" y="2586"/>
                  </a:lnTo>
                  <a:cubicBezTo>
                    <a:pt x="461" y="2586"/>
                    <a:pt x="424" y="2549"/>
                    <a:pt x="424" y="2502"/>
                  </a:cubicBezTo>
                  <a:cubicBezTo>
                    <a:pt x="424" y="2455"/>
                    <a:pt x="461" y="2418"/>
                    <a:pt x="508" y="2418"/>
                  </a:cubicBezTo>
                  <a:close/>
                  <a:moveTo>
                    <a:pt x="2943" y="2950"/>
                  </a:moveTo>
                  <a:cubicBezTo>
                    <a:pt x="2990" y="2950"/>
                    <a:pt x="3027" y="2990"/>
                    <a:pt x="3027" y="3037"/>
                  </a:cubicBezTo>
                  <a:cubicBezTo>
                    <a:pt x="3027" y="3083"/>
                    <a:pt x="2990" y="3120"/>
                    <a:pt x="2943" y="3120"/>
                  </a:cubicBezTo>
                  <a:lnTo>
                    <a:pt x="508" y="3120"/>
                  </a:lnTo>
                  <a:cubicBezTo>
                    <a:pt x="461" y="3120"/>
                    <a:pt x="424" y="3083"/>
                    <a:pt x="424" y="3037"/>
                  </a:cubicBezTo>
                  <a:cubicBezTo>
                    <a:pt x="424" y="2990"/>
                    <a:pt x="461" y="2950"/>
                    <a:pt x="508" y="2950"/>
                  </a:cubicBezTo>
                  <a:close/>
                  <a:moveTo>
                    <a:pt x="2943" y="3484"/>
                  </a:moveTo>
                  <a:cubicBezTo>
                    <a:pt x="2990" y="3484"/>
                    <a:pt x="3027" y="3521"/>
                    <a:pt x="3027" y="3568"/>
                  </a:cubicBezTo>
                  <a:cubicBezTo>
                    <a:pt x="3027" y="3615"/>
                    <a:pt x="2990" y="3652"/>
                    <a:pt x="2943" y="3652"/>
                  </a:cubicBezTo>
                  <a:lnTo>
                    <a:pt x="508" y="3652"/>
                  </a:lnTo>
                  <a:cubicBezTo>
                    <a:pt x="461" y="3652"/>
                    <a:pt x="424" y="3615"/>
                    <a:pt x="424" y="3568"/>
                  </a:cubicBezTo>
                  <a:cubicBezTo>
                    <a:pt x="424" y="3521"/>
                    <a:pt x="461" y="3484"/>
                    <a:pt x="508" y="3484"/>
                  </a:cubicBezTo>
                  <a:close/>
                  <a:moveTo>
                    <a:pt x="2943" y="4016"/>
                  </a:moveTo>
                  <a:cubicBezTo>
                    <a:pt x="2990" y="4016"/>
                    <a:pt x="3027" y="4056"/>
                    <a:pt x="3027" y="4099"/>
                  </a:cubicBezTo>
                  <a:cubicBezTo>
                    <a:pt x="3027" y="4146"/>
                    <a:pt x="2990" y="4186"/>
                    <a:pt x="2943" y="4186"/>
                  </a:cubicBezTo>
                  <a:lnTo>
                    <a:pt x="508" y="4186"/>
                  </a:lnTo>
                  <a:cubicBezTo>
                    <a:pt x="461" y="4186"/>
                    <a:pt x="424" y="4146"/>
                    <a:pt x="424" y="4099"/>
                  </a:cubicBezTo>
                  <a:cubicBezTo>
                    <a:pt x="424" y="4056"/>
                    <a:pt x="461" y="4016"/>
                    <a:pt x="508" y="4016"/>
                  </a:cubicBezTo>
                  <a:close/>
                  <a:moveTo>
                    <a:pt x="2943" y="4550"/>
                  </a:moveTo>
                  <a:cubicBezTo>
                    <a:pt x="2990" y="4550"/>
                    <a:pt x="3027" y="4587"/>
                    <a:pt x="3027" y="4634"/>
                  </a:cubicBezTo>
                  <a:cubicBezTo>
                    <a:pt x="3027" y="4680"/>
                    <a:pt x="2990" y="4717"/>
                    <a:pt x="2943" y="4717"/>
                  </a:cubicBezTo>
                  <a:lnTo>
                    <a:pt x="508" y="4717"/>
                  </a:lnTo>
                  <a:cubicBezTo>
                    <a:pt x="461" y="4717"/>
                    <a:pt x="424" y="4680"/>
                    <a:pt x="424" y="4634"/>
                  </a:cubicBezTo>
                  <a:cubicBezTo>
                    <a:pt x="424" y="4587"/>
                    <a:pt x="461" y="4550"/>
                    <a:pt x="508" y="4550"/>
                  </a:cubicBezTo>
                  <a:close/>
                  <a:moveTo>
                    <a:pt x="3565" y="0"/>
                  </a:moveTo>
                  <a:lnTo>
                    <a:pt x="1941" y="602"/>
                  </a:lnTo>
                  <a:lnTo>
                    <a:pt x="1624" y="718"/>
                  </a:lnTo>
                  <a:lnTo>
                    <a:pt x="989" y="955"/>
                  </a:lnTo>
                  <a:lnTo>
                    <a:pt x="213" y="1243"/>
                  </a:lnTo>
                  <a:lnTo>
                    <a:pt x="0" y="1319"/>
                  </a:lnTo>
                  <a:lnTo>
                    <a:pt x="0" y="8071"/>
                  </a:lnTo>
                  <a:lnTo>
                    <a:pt x="3565" y="8071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4940996" y="2382675"/>
              <a:ext cx="175546" cy="11330"/>
            </a:xfrm>
            <a:custGeom>
              <a:rect b="b" l="l" r="r" t="t"/>
              <a:pathLst>
                <a:path extrusionOk="0" h="168" w="2603">
                  <a:moveTo>
                    <a:pt x="84" y="1"/>
                  </a:moveTo>
                  <a:cubicBezTo>
                    <a:pt x="37" y="1"/>
                    <a:pt x="0" y="38"/>
                    <a:pt x="0" y="84"/>
                  </a:cubicBezTo>
                  <a:cubicBezTo>
                    <a:pt x="0" y="131"/>
                    <a:pt x="37" y="167"/>
                    <a:pt x="84" y="167"/>
                  </a:cubicBezTo>
                  <a:lnTo>
                    <a:pt x="2519" y="167"/>
                  </a:lnTo>
                  <a:cubicBezTo>
                    <a:pt x="2566" y="167"/>
                    <a:pt x="2603" y="131"/>
                    <a:pt x="2603" y="84"/>
                  </a:cubicBezTo>
                  <a:cubicBezTo>
                    <a:pt x="2603" y="38"/>
                    <a:pt x="2566" y="1"/>
                    <a:pt x="251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4940996" y="2418486"/>
              <a:ext cx="175546" cy="11397"/>
            </a:xfrm>
            <a:custGeom>
              <a:rect b="b" l="l" r="r" t="t"/>
              <a:pathLst>
                <a:path extrusionOk="0" h="169" w="2603">
                  <a:moveTo>
                    <a:pt x="84" y="0"/>
                  </a:moveTo>
                  <a:cubicBezTo>
                    <a:pt x="37" y="0"/>
                    <a:pt x="0" y="37"/>
                    <a:pt x="0" y="84"/>
                  </a:cubicBezTo>
                  <a:cubicBezTo>
                    <a:pt x="0" y="131"/>
                    <a:pt x="37" y="168"/>
                    <a:pt x="84" y="168"/>
                  </a:cubicBezTo>
                  <a:lnTo>
                    <a:pt x="2519" y="168"/>
                  </a:lnTo>
                  <a:cubicBezTo>
                    <a:pt x="2566" y="168"/>
                    <a:pt x="2603" y="131"/>
                    <a:pt x="2603" y="84"/>
                  </a:cubicBezTo>
                  <a:cubicBezTo>
                    <a:pt x="2603" y="37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4940996" y="2454365"/>
              <a:ext cx="175546" cy="11532"/>
            </a:xfrm>
            <a:custGeom>
              <a:rect b="b" l="l" r="r" t="t"/>
              <a:pathLst>
                <a:path extrusionOk="0" h="171" w="2603">
                  <a:moveTo>
                    <a:pt x="84" y="0"/>
                  </a:moveTo>
                  <a:cubicBezTo>
                    <a:pt x="37" y="0"/>
                    <a:pt x="0" y="40"/>
                    <a:pt x="0" y="87"/>
                  </a:cubicBezTo>
                  <a:cubicBezTo>
                    <a:pt x="0" y="133"/>
                    <a:pt x="37" y="170"/>
                    <a:pt x="84" y="170"/>
                  </a:cubicBezTo>
                  <a:lnTo>
                    <a:pt x="2519" y="170"/>
                  </a:lnTo>
                  <a:cubicBezTo>
                    <a:pt x="2566" y="170"/>
                    <a:pt x="2603" y="133"/>
                    <a:pt x="2603" y="87"/>
                  </a:cubicBezTo>
                  <a:cubicBezTo>
                    <a:pt x="2603" y="40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4940996" y="2490379"/>
              <a:ext cx="175546" cy="11330"/>
            </a:xfrm>
            <a:custGeom>
              <a:rect b="b" l="l" r="r" t="t"/>
              <a:pathLst>
                <a:path extrusionOk="0" h="168" w="2603">
                  <a:moveTo>
                    <a:pt x="84" y="0"/>
                  </a:moveTo>
                  <a:cubicBezTo>
                    <a:pt x="37" y="0"/>
                    <a:pt x="0" y="37"/>
                    <a:pt x="0" y="84"/>
                  </a:cubicBezTo>
                  <a:cubicBezTo>
                    <a:pt x="0" y="131"/>
                    <a:pt x="37" y="168"/>
                    <a:pt x="84" y="168"/>
                  </a:cubicBezTo>
                  <a:lnTo>
                    <a:pt x="2519" y="168"/>
                  </a:lnTo>
                  <a:cubicBezTo>
                    <a:pt x="2566" y="168"/>
                    <a:pt x="2603" y="131"/>
                    <a:pt x="2603" y="84"/>
                  </a:cubicBezTo>
                  <a:cubicBezTo>
                    <a:pt x="2603" y="37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4940996" y="2526190"/>
              <a:ext cx="175546" cy="11532"/>
            </a:xfrm>
            <a:custGeom>
              <a:rect b="b" l="l" r="r" t="t"/>
              <a:pathLst>
                <a:path extrusionOk="0" h="171" w="2603">
                  <a:moveTo>
                    <a:pt x="84" y="1"/>
                  </a:moveTo>
                  <a:cubicBezTo>
                    <a:pt x="37" y="1"/>
                    <a:pt x="0" y="41"/>
                    <a:pt x="0" y="84"/>
                  </a:cubicBezTo>
                  <a:cubicBezTo>
                    <a:pt x="0" y="131"/>
                    <a:pt x="37" y="171"/>
                    <a:pt x="84" y="171"/>
                  </a:cubicBezTo>
                  <a:lnTo>
                    <a:pt x="2519" y="171"/>
                  </a:lnTo>
                  <a:cubicBezTo>
                    <a:pt x="2566" y="171"/>
                    <a:pt x="2603" y="131"/>
                    <a:pt x="2603" y="84"/>
                  </a:cubicBezTo>
                  <a:cubicBezTo>
                    <a:pt x="2603" y="41"/>
                    <a:pt x="2566" y="1"/>
                    <a:pt x="251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4940996" y="2562271"/>
              <a:ext cx="175546" cy="11330"/>
            </a:xfrm>
            <a:custGeom>
              <a:rect b="b" l="l" r="r" t="t"/>
              <a:pathLst>
                <a:path extrusionOk="0" h="168" w="2603">
                  <a:moveTo>
                    <a:pt x="84" y="0"/>
                  </a:moveTo>
                  <a:cubicBezTo>
                    <a:pt x="37" y="0"/>
                    <a:pt x="0" y="37"/>
                    <a:pt x="0" y="84"/>
                  </a:cubicBezTo>
                  <a:cubicBezTo>
                    <a:pt x="0" y="130"/>
                    <a:pt x="37" y="167"/>
                    <a:pt x="84" y="167"/>
                  </a:cubicBezTo>
                  <a:lnTo>
                    <a:pt x="2519" y="167"/>
                  </a:lnTo>
                  <a:cubicBezTo>
                    <a:pt x="2566" y="167"/>
                    <a:pt x="2603" y="130"/>
                    <a:pt x="2603" y="84"/>
                  </a:cubicBezTo>
                  <a:cubicBezTo>
                    <a:pt x="2603" y="37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5152762" y="2255413"/>
              <a:ext cx="93607" cy="544376"/>
            </a:xfrm>
            <a:custGeom>
              <a:rect b="b" l="l" r="r" t="t"/>
              <a:pathLst>
                <a:path extrusionOk="0" h="8072" w="1388">
                  <a:moveTo>
                    <a:pt x="1" y="0"/>
                  </a:moveTo>
                  <a:lnTo>
                    <a:pt x="1" y="8071"/>
                  </a:lnTo>
                  <a:lnTo>
                    <a:pt x="1387" y="8071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4493725" y="1920364"/>
              <a:ext cx="25762" cy="125304"/>
            </a:xfrm>
            <a:custGeom>
              <a:rect b="b" l="l" r="r" t="t"/>
              <a:pathLst>
                <a:path extrusionOk="0" h="1858" w="382">
                  <a:moveTo>
                    <a:pt x="1" y="0"/>
                  </a:moveTo>
                  <a:lnTo>
                    <a:pt x="1" y="1857"/>
                  </a:lnTo>
                  <a:lnTo>
                    <a:pt x="381" y="1857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4519420" y="1920364"/>
              <a:ext cx="328770" cy="125304"/>
            </a:xfrm>
            <a:custGeom>
              <a:rect b="b" l="l" r="r" t="t"/>
              <a:pathLst>
                <a:path extrusionOk="0" h="1858" w="4875">
                  <a:moveTo>
                    <a:pt x="0" y="0"/>
                  </a:moveTo>
                  <a:lnTo>
                    <a:pt x="0" y="1857"/>
                  </a:lnTo>
                  <a:lnTo>
                    <a:pt x="4875" y="1857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5608800" y="1894197"/>
              <a:ext cx="196048" cy="905584"/>
            </a:xfrm>
            <a:custGeom>
              <a:rect b="b" l="l" r="r" t="t"/>
              <a:pathLst>
                <a:path extrusionOk="0" h="13428" w="2907">
                  <a:moveTo>
                    <a:pt x="461" y="1136"/>
                  </a:moveTo>
                  <a:lnTo>
                    <a:pt x="461" y="2025"/>
                  </a:lnTo>
                  <a:lnTo>
                    <a:pt x="983" y="2025"/>
                  </a:lnTo>
                  <a:lnTo>
                    <a:pt x="983" y="1136"/>
                  </a:lnTo>
                  <a:close/>
                  <a:moveTo>
                    <a:pt x="1698" y="1136"/>
                  </a:moveTo>
                  <a:lnTo>
                    <a:pt x="1698" y="2025"/>
                  </a:lnTo>
                  <a:lnTo>
                    <a:pt x="2219" y="2025"/>
                  </a:lnTo>
                  <a:lnTo>
                    <a:pt x="2219" y="1136"/>
                  </a:lnTo>
                  <a:close/>
                  <a:moveTo>
                    <a:pt x="1036" y="1083"/>
                  </a:moveTo>
                  <a:lnTo>
                    <a:pt x="1036" y="2079"/>
                  </a:lnTo>
                  <a:lnTo>
                    <a:pt x="404" y="2079"/>
                  </a:lnTo>
                  <a:lnTo>
                    <a:pt x="404" y="1083"/>
                  </a:lnTo>
                  <a:close/>
                  <a:moveTo>
                    <a:pt x="2272" y="1083"/>
                  </a:moveTo>
                  <a:lnTo>
                    <a:pt x="2272" y="2079"/>
                  </a:lnTo>
                  <a:lnTo>
                    <a:pt x="1641" y="2079"/>
                  </a:lnTo>
                  <a:lnTo>
                    <a:pt x="1641" y="1083"/>
                  </a:lnTo>
                  <a:close/>
                  <a:moveTo>
                    <a:pt x="461" y="3171"/>
                  </a:moveTo>
                  <a:lnTo>
                    <a:pt x="461" y="4057"/>
                  </a:lnTo>
                  <a:lnTo>
                    <a:pt x="983" y="4057"/>
                  </a:lnTo>
                  <a:lnTo>
                    <a:pt x="983" y="3171"/>
                  </a:lnTo>
                  <a:close/>
                  <a:moveTo>
                    <a:pt x="1698" y="3171"/>
                  </a:moveTo>
                  <a:lnTo>
                    <a:pt x="1698" y="4057"/>
                  </a:lnTo>
                  <a:lnTo>
                    <a:pt x="2219" y="4057"/>
                  </a:lnTo>
                  <a:lnTo>
                    <a:pt x="2219" y="3171"/>
                  </a:lnTo>
                  <a:close/>
                  <a:moveTo>
                    <a:pt x="1036" y="3114"/>
                  </a:moveTo>
                  <a:lnTo>
                    <a:pt x="1036" y="4113"/>
                  </a:lnTo>
                  <a:lnTo>
                    <a:pt x="404" y="4113"/>
                  </a:lnTo>
                  <a:lnTo>
                    <a:pt x="404" y="3114"/>
                  </a:lnTo>
                  <a:close/>
                  <a:moveTo>
                    <a:pt x="2272" y="3114"/>
                  </a:moveTo>
                  <a:lnTo>
                    <a:pt x="2272" y="4113"/>
                  </a:lnTo>
                  <a:lnTo>
                    <a:pt x="1641" y="4113"/>
                  </a:lnTo>
                  <a:lnTo>
                    <a:pt x="1641" y="3114"/>
                  </a:lnTo>
                  <a:close/>
                  <a:moveTo>
                    <a:pt x="461" y="5206"/>
                  </a:moveTo>
                  <a:lnTo>
                    <a:pt x="461" y="6091"/>
                  </a:lnTo>
                  <a:lnTo>
                    <a:pt x="983" y="6091"/>
                  </a:lnTo>
                  <a:lnTo>
                    <a:pt x="983" y="5206"/>
                  </a:lnTo>
                  <a:close/>
                  <a:moveTo>
                    <a:pt x="1698" y="5206"/>
                  </a:moveTo>
                  <a:lnTo>
                    <a:pt x="1698" y="6091"/>
                  </a:lnTo>
                  <a:lnTo>
                    <a:pt x="2219" y="6091"/>
                  </a:lnTo>
                  <a:lnTo>
                    <a:pt x="2219" y="5206"/>
                  </a:lnTo>
                  <a:close/>
                  <a:moveTo>
                    <a:pt x="1036" y="5149"/>
                  </a:moveTo>
                  <a:lnTo>
                    <a:pt x="1036" y="6148"/>
                  </a:lnTo>
                  <a:lnTo>
                    <a:pt x="404" y="6148"/>
                  </a:lnTo>
                  <a:lnTo>
                    <a:pt x="404" y="5149"/>
                  </a:lnTo>
                  <a:close/>
                  <a:moveTo>
                    <a:pt x="2272" y="5149"/>
                  </a:moveTo>
                  <a:lnTo>
                    <a:pt x="2272" y="6148"/>
                  </a:lnTo>
                  <a:lnTo>
                    <a:pt x="1641" y="6148"/>
                  </a:lnTo>
                  <a:lnTo>
                    <a:pt x="1641" y="5149"/>
                  </a:lnTo>
                  <a:close/>
                  <a:moveTo>
                    <a:pt x="461" y="7240"/>
                  </a:moveTo>
                  <a:lnTo>
                    <a:pt x="461" y="8126"/>
                  </a:lnTo>
                  <a:lnTo>
                    <a:pt x="983" y="8126"/>
                  </a:lnTo>
                  <a:lnTo>
                    <a:pt x="983" y="7240"/>
                  </a:lnTo>
                  <a:close/>
                  <a:moveTo>
                    <a:pt x="1698" y="7240"/>
                  </a:moveTo>
                  <a:lnTo>
                    <a:pt x="1698" y="8126"/>
                  </a:lnTo>
                  <a:lnTo>
                    <a:pt x="2219" y="8126"/>
                  </a:lnTo>
                  <a:lnTo>
                    <a:pt x="2219" y="7240"/>
                  </a:lnTo>
                  <a:close/>
                  <a:moveTo>
                    <a:pt x="1036" y="7184"/>
                  </a:moveTo>
                  <a:lnTo>
                    <a:pt x="1036" y="8183"/>
                  </a:lnTo>
                  <a:lnTo>
                    <a:pt x="404" y="8183"/>
                  </a:lnTo>
                  <a:lnTo>
                    <a:pt x="404" y="7184"/>
                  </a:lnTo>
                  <a:close/>
                  <a:moveTo>
                    <a:pt x="2272" y="7184"/>
                  </a:moveTo>
                  <a:lnTo>
                    <a:pt x="2272" y="8183"/>
                  </a:lnTo>
                  <a:lnTo>
                    <a:pt x="1641" y="8183"/>
                  </a:lnTo>
                  <a:lnTo>
                    <a:pt x="1641" y="7184"/>
                  </a:lnTo>
                  <a:close/>
                  <a:moveTo>
                    <a:pt x="461" y="9271"/>
                  </a:moveTo>
                  <a:lnTo>
                    <a:pt x="461" y="10160"/>
                  </a:lnTo>
                  <a:lnTo>
                    <a:pt x="983" y="10160"/>
                  </a:lnTo>
                  <a:lnTo>
                    <a:pt x="983" y="9271"/>
                  </a:lnTo>
                  <a:close/>
                  <a:moveTo>
                    <a:pt x="1698" y="9271"/>
                  </a:moveTo>
                  <a:lnTo>
                    <a:pt x="1698" y="10160"/>
                  </a:lnTo>
                  <a:lnTo>
                    <a:pt x="2219" y="10160"/>
                  </a:lnTo>
                  <a:lnTo>
                    <a:pt x="2219" y="9271"/>
                  </a:lnTo>
                  <a:close/>
                  <a:moveTo>
                    <a:pt x="1036" y="9218"/>
                  </a:moveTo>
                  <a:lnTo>
                    <a:pt x="1036" y="10214"/>
                  </a:lnTo>
                  <a:lnTo>
                    <a:pt x="404" y="10214"/>
                  </a:lnTo>
                  <a:lnTo>
                    <a:pt x="404" y="9218"/>
                  </a:lnTo>
                  <a:close/>
                  <a:moveTo>
                    <a:pt x="2272" y="9218"/>
                  </a:moveTo>
                  <a:lnTo>
                    <a:pt x="2272" y="10214"/>
                  </a:lnTo>
                  <a:lnTo>
                    <a:pt x="1641" y="10214"/>
                  </a:lnTo>
                  <a:lnTo>
                    <a:pt x="1641" y="9218"/>
                  </a:lnTo>
                  <a:close/>
                  <a:moveTo>
                    <a:pt x="0" y="0"/>
                  </a:moveTo>
                  <a:lnTo>
                    <a:pt x="0" y="13427"/>
                  </a:lnTo>
                  <a:lnTo>
                    <a:pt x="2907" y="13427"/>
                  </a:lnTo>
                  <a:lnTo>
                    <a:pt x="2907" y="0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5804784" y="1894197"/>
              <a:ext cx="50310" cy="905584"/>
            </a:xfrm>
            <a:custGeom>
              <a:rect b="b" l="l" r="r" t="t"/>
              <a:pathLst>
                <a:path extrusionOk="0" h="13428" w="746">
                  <a:moveTo>
                    <a:pt x="1" y="0"/>
                  </a:moveTo>
                  <a:lnTo>
                    <a:pt x="1" y="13427"/>
                  </a:lnTo>
                  <a:lnTo>
                    <a:pt x="348" y="13427"/>
                  </a:lnTo>
                  <a:lnTo>
                    <a:pt x="348" y="1548"/>
                  </a:lnTo>
                  <a:lnTo>
                    <a:pt x="746" y="1548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6024036" y="1998529"/>
              <a:ext cx="41071" cy="801255"/>
            </a:xfrm>
            <a:custGeom>
              <a:rect b="b" l="l" r="r" t="t"/>
              <a:pathLst>
                <a:path extrusionOk="0" h="11881" w="609">
                  <a:moveTo>
                    <a:pt x="0" y="1"/>
                  </a:moveTo>
                  <a:lnTo>
                    <a:pt x="0" y="11880"/>
                  </a:lnTo>
                  <a:lnTo>
                    <a:pt x="608" y="1188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5828254" y="1998529"/>
              <a:ext cx="195846" cy="807324"/>
            </a:xfrm>
            <a:custGeom>
              <a:rect b="b" l="l" r="r" t="t"/>
              <a:pathLst>
                <a:path extrusionOk="0" h="11971" w="2904">
                  <a:moveTo>
                    <a:pt x="0" y="1"/>
                  </a:moveTo>
                  <a:lnTo>
                    <a:pt x="0" y="11880"/>
                  </a:lnTo>
                  <a:lnTo>
                    <a:pt x="0" y="11971"/>
                  </a:lnTo>
                  <a:lnTo>
                    <a:pt x="2903" y="11971"/>
                  </a:lnTo>
                  <a:lnTo>
                    <a:pt x="2903" y="1188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5636046" y="1967168"/>
              <a:ext cx="42690" cy="67238"/>
            </a:xfrm>
            <a:custGeom>
              <a:rect b="b" l="l" r="r" t="t"/>
              <a:pathLst>
                <a:path extrusionOk="0" h="997" w="633">
                  <a:moveTo>
                    <a:pt x="579" y="54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4"/>
                  </a:lnTo>
                  <a:close/>
                  <a:moveTo>
                    <a:pt x="0" y="1"/>
                  </a:moveTo>
                  <a:lnTo>
                    <a:pt x="0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5719404" y="1967168"/>
              <a:ext cx="42622" cy="67238"/>
            </a:xfrm>
            <a:custGeom>
              <a:rect b="b" l="l" r="r" t="t"/>
              <a:pathLst>
                <a:path extrusionOk="0" h="997" w="632">
                  <a:moveTo>
                    <a:pt x="579" y="54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4"/>
                  </a:lnTo>
                  <a:close/>
                  <a:moveTo>
                    <a:pt x="1" y="1"/>
                  </a:moveTo>
                  <a:lnTo>
                    <a:pt x="1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5636046" y="2104209"/>
              <a:ext cx="42690" cy="67440"/>
            </a:xfrm>
            <a:custGeom>
              <a:rect b="b" l="l" r="r" t="t"/>
              <a:pathLst>
                <a:path extrusionOk="0" h="1000" w="633">
                  <a:moveTo>
                    <a:pt x="579" y="57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7"/>
                  </a:lnTo>
                  <a:close/>
                  <a:moveTo>
                    <a:pt x="0" y="0"/>
                  </a:moveTo>
                  <a:lnTo>
                    <a:pt x="0" y="999"/>
                  </a:lnTo>
                  <a:lnTo>
                    <a:pt x="632" y="999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5719404" y="2104209"/>
              <a:ext cx="42622" cy="67440"/>
            </a:xfrm>
            <a:custGeom>
              <a:rect b="b" l="l" r="r" t="t"/>
              <a:pathLst>
                <a:path extrusionOk="0" h="1000" w="632">
                  <a:moveTo>
                    <a:pt x="579" y="57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7"/>
                  </a:lnTo>
                  <a:close/>
                  <a:moveTo>
                    <a:pt x="1" y="0"/>
                  </a:moveTo>
                  <a:lnTo>
                    <a:pt x="1" y="999"/>
                  </a:lnTo>
                  <a:lnTo>
                    <a:pt x="632" y="999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636046" y="2241385"/>
              <a:ext cx="42690" cy="67440"/>
            </a:xfrm>
            <a:custGeom>
              <a:rect b="b" l="l" r="r" t="t"/>
              <a:pathLst>
                <a:path extrusionOk="0" h="1000" w="633">
                  <a:moveTo>
                    <a:pt x="579" y="58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8"/>
                  </a:lnTo>
                  <a:close/>
                  <a:moveTo>
                    <a:pt x="0" y="1"/>
                  </a:moveTo>
                  <a:lnTo>
                    <a:pt x="0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5719404" y="2241385"/>
              <a:ext cx="42622" cy="67440"/>
            </a:xfrm>
            <a:custGeom>
              <a:rect b="b" l="l" r="r" t="t"/>
              <a:pathLst>
                <a:path extrusionOk="0" h="1000" w="632">
                  <a:moveTo>
                    <a:pt x="579" y="58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8"/>
                  </a:lnTo>
                  <a:close/>
                  <a:moveTo>
                    <a:pt x="1" y="1"/>
                  </a:moveTo>
                  <a:lnTo>
                    <a:pt x="1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5636046" y="2378628"/>
              <a:ext cx="42690" cy="67440"/>
            </a:xfrm>
            <a:custGeom>
              <a:rect b="b" l="l" r="r" t="t"/>
              <a:pathLst>
                <a:path extrusionOk="0" h="1000" w="633">
                  <a:moveTo>
                    <a:pt x="579" y="57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7"/>
                  </a:lnTo>
                  <a:close/>
                  <a:moveTo>
                    <a:pt x="0" y="1"/>
                  </a:moveTo>
                  <a:lnTo>
                    <a:pt x="0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5719404" y="2378628"/>
              <a:ext cx="42622" cy="67440"/>
            </a:xfrm>
            <a:custGeom>
              <a:rect b="b" l="l" r="r" t="t"/>
              <a:pathLst>
                <a:path extrusionOk="0" h="1000" w="632">
                  <a:moveTo>
                    <a:pt x="579" y="57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7"/>
                  </a:lnTo>
                  <a:close/>
                  <a:moveTo>
                    <a:pt x="1" y="1"/>
                  </a:moveTo>
                  <a:lnTo>
                    <a:pt x="1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5636046" y="2515804"/>
              <a:ext cx="42690" cy="67238"/>
            </a:xfrm>
            <a:custGeom>
              <a:rect b="b" l="l" r="r" t="t"/>
              <a:pathLst>
                <a:path extrusionOk="0" h="997" w="633">
                  <a:moveTo>
                    <a:pt x="579" y="54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4"/>
                  </a:lnTo>
                  <a:close/>
                  <a:moveTo>
                    <a:pt x="0" y="1"/>
                  </a:moveTo>
                  <a:lnTo>
                    <a:pt x="0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5719404" y="2515804"/>
              <a:ext cx="42622" cy="67238"/>
            </a:xfrm>
            <a:custGeom>
              <a:rect b="b" l="l" r="r" t="t"/>
              <a:pathLst>
                <a:path extrusionOk="0" h="997" w="632">
                  <a:moveTo>
                    <a:pt x="579" y="54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4"/>
                  </a:lnTo>
                  <a:close/>
                  <a:moveTo>
                    <a:pt x="1" y="1"/>
                  </a:moveTo>
                  <a:lnTo>
                    <a:pt x="1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4919347" y="1613168"/>
              <a:ext cx="707311" cy="740019"/>
            </a:xfrm>
            <a:custGeom>
              <a:rect b="b" l="l" r="r" t="t"/>
              <a:pathLst>
                <a:path extrusionOk="0" h="10973" w="10488">
                  <a:moveTo>
                    <a:pt x="5819" y="0"/>
                  </a:moveTo>
                  <a:cubicBezTo>
                    <a:pt x="4086" y="0"/>
                    <a:pt x="2110" y="719"/>
                    <a:pt x="1865" y="1990"/>
                  </a:cubicBezTo>
                  <a:cubicBezTo>
                    <a:pt x="1490" y="3907"/>
                    <a:pt x="1664" y="5026"/>
                    <a:pt x="1664" y="5026"/>
                  </a:cubicBezTo>
                  <a:cubicBezTo>
                    <a:pt x="1664" y="5026"/>
                    <a:pt x="1516" y="4819"/>
                    <a:pt x="1231" y="4819"/>
                  </a:cubicBezTo>
                  <a:cubicBezTo>
                    <a:pt x="1119" y="4819"/>
                    <a:pt x="985" y="4851"/>
                    <a:pt x="832" y="4939"/>
                  </a:cubicBezTo>
                  <a:cubicBezTo>
                    <a:pt x="288" y="5254"/>
                    <a:pt x="0" y="6687"/>
                    <a:pt x="688" y="7288"/>
                  </a:cubicBezTo>
                  <a:cubicBezTo>
                    <a:pt x="961" y="7526"/>
                    <a:pt x="1243" y="7598"/>
                    <a:pt x="1484" y="7598"/>
                  </a:cubicBezTo>
                  <a:cubicBezTo>
                    <a:pt x="1851" y="7598"/>
                    <a:pt x="2122" y="7431"/>
                    <a:pt x="2122" y="7431"/>
                  </a:cubicBezTo>
                  <a:cubicBezTo>
                    <a:pt x="2122" y="7431"/>
                    <a:pt x="2409" y="8407"/>
                    <a:pt x="4039" y="9610"/>
                  </a:cubicBezTo>
                  <a:cubicBezTo>
                    <a:pt x="5142" y="10421"/>
                    <a:pt x="7430" y="10972"/>
                    <a:pt x="8890" y="10972"/>
                  </a:cubicBezTo>
                  <a:cubicBezTo>
                    <a:pt x="9595" y="10972"/>
                    <a:pt x="10106" y="10844"/>
                    <a:pt x="10200" y="10555"/>
                  </a:cubicBezTo>
                  <a:cubicBezTo>
                    <a:pt x="10487" y="9667"/>
                    <a:pt x="9485" y="1759"/>
                    <a:pt x="8022" y="586"/>
                  </a:cubicBezTo>
                  <a:cubicBezTo>
                    <a:pt x="7528" y="188"/>
                    <a:pt x="6705" y="0"/>
                    <a:pt x="5819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4983551" y="1555843"/>
              <a:ext cx="646480" cy="414014"/>
            </a:xfrm>
            <a:custGeom>
              <a:rect b="b" l="l" r="r" t="t"/>
              <a:pathLst>
                <a:path extrusionOk="0" h="6139" w="9586">
                  <a:moveTo>
                    <a:pt x="5749" y="1"/>
                  </a:moveTo>
                  <a:cubicBezTo>
                    <a:pt x="4532" y="1"/>
                    <a:pt x="3070" y="258"/>
                    <a:pt x="2015" y="728"/>
                  </a:cubicBezTo>
                  <a:cubicBezTo>
                    <a:pt x="245" y="1520"/>
                    <a:pt x="0" y="2669"/>
                    <a:pt x="171" y="3421"/>
                  </a:cubicBezTo>
                  <a:cubicBezTo>
                    <a:pt x="341" y="4175"/>
                    <a:pt x="618" y="5783"/>
                    <a:pt x="618" y="5783"/>
                  </a:cubicBezTo>
                  <a:cubicBezTo>
                    <a:pt x="618" y="5783"/>
                    <a:pt x="996" y="6139"/>
                    <a:pt x="1508" y="6139"/>
                  </a:cubicBezTo>
                  <a:cubicBezTo>
                    <a:pt x="1604" y="6139"/>
                    <a:pt x="1704" y="6126"/>
                    <a:pt x="1808" y="6096"/>
                  </a:cubicBezTo>
                  <a:cubicBezTo>
                    <a:pt x="2470" y="5906"/>
                    <a:pt x="1941" y="4684"/>
                    <a:pt x="1921" y="4119"/>
                  </a:cubicBezTo>
                  <a:cubicBezTo>
                    <a:pt x="1901" y="3554"/>
                    <a:pt x="3392" y="2800"/>
                    <a:pt x="4558" y="2800"/>
                  </a:cubicBezTo>
                  <a:cubicBezTo>
                    <a:pt x="5120" y="2800"/>
                    <a:pt x="6025" y="2882"/>
                    <a:pt x="6880" y="2882"/>
                  </a:cubicBezTo>
                  <a:cubicBezTo>
                    <a:pt x="7804" y="2882"/>
                    <a:pt x="8670" y="2786"/>
                    <a:pt x="8984" y="2385"/>
                  </a:cubicBezTo>
                  <a:cubicBezTo>
                    <a:pt x="9586" y="1614"/>
                    <a:pt x="7855" y="1125"/>
                    <a:pt x="7855" y="1125"/>
                  </a:cubicBezTo>
                  <a:cubicBezTo>
                    <a:pt x="7855" y="1125"/>
                    <a:pt x="8664" y="992"/>
                    <a:pt x="7685" y="371"/>
                  </a:cubicBezTo>
                  <a:cubicBezTo>
                    <a:pt x="7289" y="120"/>
                    <a:pt x="6575" y="1"/>
                    <a:pt x="5749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5426304" y="1822979"/>
              <a:ext cx="86593" cy="83423"/>
            </a:xfrm>
            <a:custGeom>
              <a:rect b="b" l="l" r="r" t="t"/>
              <a:pathLst>
                <a:path extrusionOk="0" h="1237" w="1284">
                  <a:moveTo>
                    <a:pt x="1166" y="0"/>
                  </a:moveTo>
                  <a:cubicBezTo>
                    <a:pt x="953" y="0"/>
                    <a:pt x="500" y="36"/>
                    <a:pt x="287" y="319"/>
                  </a:cubicBezTo>
                  <a:cubicBezTo>
                    <a:pt x="0" y="692"/>
                    <a:pt x="150" y="1237"/>
                    <a:pt x="150" y="1237"/>
                  </a:cubicBezTo>
                  <a:cubicBezTo>
                    <a:pt x="150" y="1237"/>
                    <a:pt x="144" y="772"/>
                    <a:pt x="335" y="469"/>
                  </a:cubicBezTo>
                  <a:cubicBezTo>
                    <a:pt x="525" y="161"/>
                    <a:pt x="1283" y="4"/>
                    <a:pt x="1283" y="4"/>
                  </a:cubicBezTo>
                  <a:cubicBezTo>
                    <a:pt x="1283" y="4"/>
                    <a:pt x="1238" y="0"/>
                    <a:pt x="116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5413422" y="1763158"/>
              <a:ext cx="90235" cy="49973"/>
            </a:xfrm>
            <a:custGeom>
              <a:rect b="b" l="l" r="r" t="t"/>
              <a:pathLst>
                <a:path extrusionOk="0" h="741" w="1338">
                  <a:moveTo>
                    <a:pt x="806" y="0"/>
                  </a:moveTo>
                  <a:cubicBezTo>
                    <a:pt x="681" y="0"/>
                    <a:pt x="548" y="23"/>
                    <a:pt x="421" y="86"/>
                  </a:cubicBezTo>
                  <a:cubicBezTo>
                    <a:pt x="8" y="296"/>
                    <a:pt x="0" y="741"/>
                    <a:pt x="0" y="741"/>
                  </a:cubicBezTo>
                  <a:cubicBezTo>
                    <a:pt x="0" y="741"/>
                    <a:pt x="238" y="284"/>
                    <a:pt x="612" y="183"/>
                  </a:cubicBezTo>
                  <a:cubicBezTo>
                    <a:pt x="826" y="124"/>
                    <a:pt x="1029" y="112"/>
                    <a:pt x="1166" y="112"/>
                  </a:cubicBezTo>
                  <a:cubicBezTo>
                    <a:pt x="1271" y="112"/>
                    <a:pt x="1337" y="119"/>
                    <a:pt x="1337" y="119"/>
                  </a:cubicBezTo>
                  <a:cubicBezTo>
                    <a:pt x="1337" y="119"/>
                    <a:pt x="1094" y="0"/>
                    <a:pt x="80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5176636" y="1863781"/>
              <a:ext cx="129215" cy="50985"/>
            </a:xfrm>
            <a:custGeom>
              <a:rect b="b" l="l" r="r" t="t"/>
              <a:pathLst>
                <a:path extrusionOk="0" h="756" w="1916">
                  <a:moveTo>
                    <a:pt x="943" y="1"/>
                  </a:moveTo>
                  <a:cubicBezTo>
                    <a:pt x="550" y="1"/>
                    <a:pt x="98" y="59"/>
                    <a:pt x="0" y="121"/>
                  </a:cubicBezTo>
                  <a:cubicBezTo>
                    <a:pt x="0" y="121"/>
                    <a:pt x="201" y="113"/>
                    <a:pt x="452" y="113"/>
                  </a:cubicBezTo>
                  <a:cubicBezTo>
                    <a:pt x="760" y="113"/>
                    <a:pt x="1143" y="125"/>
                    <a:pt x="1323" y="175"/>
                  </a:cubicBezTo>
                  <a:cubicBezTo>
                    <a:pt x="1651" y="264"/>
                    <a:pt x="1915" y="756"/>
                    <a:pt x="1915" y="756"/>
                  </a:cubicBezTo>
                  <a:cubicBezTo>
                    <a:pt x="1915" y="756"/>
                    <a:pt x="1784" y="204"/>
                    <a:pt x="1487" y="70"/>
                  </a:cubicBezTo>
                  <a:cubicBezTo>
                    <a:pt x="1378" y="20"/>
                    <a:pt x="1170" y="1"/>
                    <a:pt x="94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5161529" y="1802881"/>
              <a:ext cx="139129" cy="33720"/>
            </a:xfrm>
            <a:custGeom>
              <a:rect b="b" l="l" r="r" t="t"/>
              <a:pathLst>
                <a:path extrusionOk="0" h="500" w="2063">
                  <a:moveTo>
                    <a:pt x="1072" y="0"/>
                  </a:moveTo>
                  <a:cubicBezTo>
                    <a:pt x="607" y="0"/>
                    <a:pt x="102" y="151"/>
                    <a:pt x="1" y="426"/>
                  </a:cubicBezTo>
                  <a:cubicBezTo>
                    <a:pt x="1" y="426"/>
                    <a:pt x="476" y="149"/>
                    <a:pt x="1077" y="149"/>
                  </a:cubicBezTo>
                  <a:cubicBezTo>
                    <a:pt x="1112" y="149"/>
                    <a:pt x="1148" y="150"/>
                    <a:pt x="1183" y="152"/>
                  </a:cubicBezTo>
                  <a:cubicBezTo>
                    <a:pt x="1831" y="188"/>
                    <a:pt x="2062" y="500"/>
                    <a:pt x="2062" y="500"/>
                  </a:cubicBezTo>
                  <a:cubicBezTo>
                    <a:pt x="2062" y="500"/>
                    <a:pt x="1885" y="99"/>
                    <a:pt x="1364" y="22"/>
                  </a:cubicBezTo>
                  <a:cubicBezTo>
                    <a:pt x="1271" y="7"/>
                    <a:pt x="1173" y="0"/>
                    <a:pt x="107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5360279" y="1850090"/>
              <a:ext cx="81198" cy="182021"/>
            </a:xfrm>
            <a:custGeom>
              <a:rect b="b" l="l" r="r" t="t"/>
              <a:pathLst>
                <a:path extrusionOk="0" h="2699" w="1204">
                  <a:moveTo>
                    <a:pt x="117" y="0"/>
                  </a:moveTo>
                  <a:lnTo>
                    <a:pt x="0" y="47"/>
                  </a:lnTo>
                  <a:lnTo>
                    <a:pt x="976" y="2482"/>
                  </a:lnTo>
                  <a:lnTo>
                    <a:pt x="81" y="2158"/>
                  </a:lnTo>
                  <a:lnTo>
                    <a:pt x="37" y="2278"/>
                  </a:lnTo>
                  <a:lnTo>
                    <a:pt x="1203" y="269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4991914" y="1988750"/>
              <a:ext cx="60898" cy="45455"/>
            </a:xfrm>
            <a:custGeom>
              <a:rect b="b" l="l" r="r" t="t"/>
              <a:pathLst>
                <a:path extrusionOk="0" h="674" w="903">
                  <a:moveTo>
                    <a:pt x="18" y="1"/>
                  </a:moveTo>
                  <a:cubicBezTo>
                    <a:pt x="7" y="1"/>
                    <a:pt x="1" y="1"/>
                    <a:pt x="1" y="1"/>
                  </a:cubicBezTo>
                  <a:lnTo>
                    <a:pt x="4" y="129"/>
                  </a:lnTo>
                  <a:cubicBezTo>
                    <a:pt x="4" y="129"/>
                    <a:pt x="6" y="129"/>
                    <a:pt x="10" y="129"/>
                  </a:cubicBezTo>
                  <a:cubicBezTo>
                    <a:pt x="76" y="129"/>
                    <a:pt x="615" y="144"/>
                    <a:pt x="778" y="673"/>
                  </a:cubicBezTo>
                  <a:lnTo>
                    <a:pt x="903" y="636"/>
                  </a:lnTo>
                  <a:cubicBezTo>
                    <a:pt x="717" y="41"/>
                    <a:pt x="129" y="1"/>
                    <a:pt x="18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5231196" y="2049919"/>
              <a:ext cx="288441" cy="148773"/>
            </a:xfrm>
            <a:custGeom>
              <a:rect b="b" l="l" r="r" t="t"/>
              <a:pathLst>
                <a:path extrusionOk="0" h="2206" w="4277">
                  <a:moveTo>
                    <a:pt x="0" y="0"/>
                  </a:moveTo>
                  <a:cubicBezTo>
                    <a:pt x="0" y="0"/>
                    <a:pt x="508" y="1871"/>
                    <a:pt x="2252" y="2178"/>
                  </a:cubicBezTo>
                  <a:cubicBezTo>
                    <a:pt x="2358" y="2197"/>
                    <a:pt x="2459" y="2206"/>
                    <a:pt x="2555" y="2206"/>
                  </a:cubicBezTo>
                  <a:cubicBezTo>
                    <a:pt x="4029" y="2206"/>
                    <a:pt x="4276" y="113"/>
                    <a:pt x="4276" y="1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5300593" y="2051672"/>
              <a:ext cx="179593" cy="40464"/>
            </a:xfrm>
            <a:custGeom>
              <a:rect b="b" l="l" r="r" t="t"/>
              <a:pathLst>
                <a:path extrusionOk="0" h="600" w="2663">
                  <a:moveTo>
                    <a:pt x="0" y="1"/>
                  </a:moveTo>
                  <a:cubicBezTo>
                    <a:pt x="0" y="1"/>
                    <a:pt x="201" y="512"/>
                    <a:pt x="1109" y="589"/>
                  </a:cubicBezTo>
                  <a:cubicBezTo>
                    <a:pt x="1196" y="596"/>
                    <a:pt x="1279" y="599"/>
                    <a:pt x="1359" y="599"/>
                  </a:cubicBezTo>
                  <a:cubicBezTo>
                    <a:pt x="2109" y="599"/>
                    <a:pt x="2524" y="292"/>
                    <a:pt x="2663" y="7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5321500" y="2152362"/>
              <a:ext cx="155786" cy="46871"/>
            </a:xfrm>
            <a:custGeom>
              <a:rect b="b" l="l" r="r" t="t"/>
              <a:pathLst>
                <a:path extrusionOk="0" h="695" w="2310">
                  <a:moveTo>
                    <a:pt x="2169" y="1"/>
                  </a:moveTo>
                  <a:cubicBezTo>
                    <a:pt x="2169" y="1"/>
                    <a:pt x="1679" y="309"/>
                    <a:pt x="1173" y="309"/>
                  </a:cubicBezTo>
                  <a:cubicBezTo>
                    <a:pt x="1166" y="309"/>
                    <a:pt x="1158" y="309"/>
                    <a:pt x="1150" y="309"/>
                  </a:cubicBezTo>
                  <a:cubicBezTo>
                    <a:pt x="632" y="298"/>
                    <a:pt x="178" y="85"/>
                    <a:pt x="178" y="85"/>
                  </a:cubicBezTo>
                  <a:lnTo>
                    <a:pt x="0" y="309"/>
                  </a:lnTo>
                  <a:cubicBezTo>
                    <a:pt x="0" y="309"/>
                    <a:pt x="271" y="599"/>
                    <a:pt x="1150" y="686"/>
                  </a:cubicBezTo>
                  <a:cubicBezTo>
                    <a:pt x="1208" y="692"/>
                    <a:pt x="1263" y="695"/>
                    <a:pt x="1315" y="695"/>
                  </a:cubicBezTo>
                  <a:cubicBezTo>
                    <a:pt x="2065" y="695"/>
                    <a:pt x="2310" y="155"/>
                    <a:pt x="2310" y="155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5353534" y="2136379"/>
              <a:ext cx="105274" cy="38373"/>
            </a:xfrm>
            <a:custGeom>
              <a:rect b="b" l="l" r="r" t="t"/>
              <a:pathLst>
                <a:path extrusionOk="0" h="569" w="1561">
                  <a:moveTo>
                    <a:pt x="817" y="0"/>
                  </a:moveTo>
                  <a:cubicBezTo>
                    <a:pt x="789" y="0"/>
                    <a:pt x="761" y="2"/>
                    <a:pt x="732" y="5"/>
                  </a:cubicBezTo>
                  <a:cubicBezTo>
                    <a:pt x="278" y="51"/>
                    <a:pt x="0" y="432"/>
                    <a:pt x="0" y="432"/>
                  </a:cubicBezTo>
                  <a:cubicBezTo>
                    <a:pt x="227" y="532"/>
                    <a:pt x="446" y="569"/>
                    <a:pt x="645" y="569"/>
                  </a:cubicBezTo>
                  <a:cubicBezTo>
                    <a:pt x="1174" y="569"/>
                    <a:pt x="1560" y="312"/>
                    <a:pt x="1560" y="312"/>
                  </a:cubicBezTo>
                  <a:cubicBezTo>
                    <a:pt x="1560" y="312"/>
                    <a:pt x="1234" y="0"/>
                    <a:pt x="817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925215" y="2114325"/>
              <a:ext cx="499798" cy="597653"/>
            </a:xfrm>
            <a:custGeom>
              <a:rect b="b" l="l" r="r" t="t"/>
              <a:pathLst>
                <a:path extrusionOk="0" h="8862" w="7411">
                  <a:moveTo>
                    <a:pt x="2035" y="0"/>
                  </a:moveTo>
                  <a:cubicBezTo>
                    <a:pt x="2035" y="0"/>
                    <a:pt x="2045" y="94"/>
                    <a:pt x="2062" y="261"/>
                  </a:cubicBezTo>
                  <a:cubicBezTo>
                    <a:pt x="2179" y="1437"/>
                    <a:pt x="2549" y="6234"/>
                    <a:pt x="945" y="7063"/>
                  </a:cubicBezTo>
                  <a:cubicBezTo>
                    <a:pt x="698" y="7190"/>
                    <a:pt x="375" y="7310"/>
                    <a:pt x="0" y="7427"/>
                  </a:cubicBezTo>
                  <a:cubicBezTo>
                    <a:pt x="712" y="8206"/>
                    <a:pt x="1674" y="8687"/>
                    <a:pt x="2700" y="8790"/>
                  </a:cubicBezTo>
                  <a:cubicBezTo>
                    <a:pt x="3005" y="8838"/>
                    <a:pt x="3330" y="8861"/>
                    <a:pt x="3665" y="8861"/>
                  </a:cubicBezTo>
                  <a:cubicBezTo>
                    <a:pt x="4946" y="8861"/>
                    <a:pt x="6373" y="8512"/>
                    <a:pt x="7410" y="7765"/>
                  </a:cubicBezTo>
                  <a:cubicBezTo>
                    <a:pt x="7199" y="6655"/>
                    <a:pt x="7029" y="3348"/>
                    <a:pt x="7029" y="3348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447123" y="2615213"/>
              <a:ext cx="1917387" cy="294983"/>
            </a:xfrm>
            <a:custGeom>
              <a:rect b="b" l="l" r="r" t="t"/>
              <a:pathLst>
                <a:path extrusionOk="0" h="4374" w="28431">
                  <a:moveTo>
                    <a:pt x="7089" y="0"/>
                  </a:moveTo>
                  <a:cubicBezTo>
                    <a:pt x="4654" y="748"/>
                    <a:pt x="0" y="1260"/>
                    <a:pt x="0" y="1517"/>
                  </a:cubicBezTo>
                  <a:lnTo>
                    <a:pt x="0" y="4373"/>
                  </a:lnTo>
                  <a:lnTo>
                    <a:pt x="28430" y="4373"/>
                  </a:lnTo>
                  <a:cubicBezTo>
                    <a:pt x="28430" y="4373"/>
                    <a:pt x="25350" y="1373"/>
                    <a:pt x="23402" y="1373"/>
                  </a:cubicBezTo>
                  <a:cubicBezTo>
                    <a:pt x="23399" y="1373"/>
                    <a:pt x="23396" y="1373"/>
                    <a:pt x="23393" y="1373"/>
                  </a:cubicBezTo>
                  <a:cubicBezTo>
                    <a:pt x="23138" y="1374"/>
                    <a:pt x="22803" y="1376"/>
                    <a:pt x="22411" y="1376"/>
                  </a:cubicBezTo>
                  <a:cubicBezTo>
                    <a:pt x="19806" y="1376"/>
                    <a:pt x="14720" y="1296"/>
                    <a:pt x="14526" y="468"/>
                  </a:cubicBezTo>
                  <a:cubicBezTo>
                    <a:pt x="14516" y="431"/>
                    <a:pt x="14509" y="384"/>
                    <a:pt x="14499" y="338"/>
                  </a:cubicBezTo>
                  <a:cubicBezTo>
                    <a:pt x="13462" y="1085"/>
                    <a:pt x="12035" y="1434"/>
                    <a:pt x="10754" y="1434"/>
                  </a:cubicBezTo>
                  <a:cubicBezTo>
                    <a:pt x="10419" y="1434"/>
                    <a:pt x="10094" y="1411"/>
                    <a:pt x="9789" y="1363"/>
                  </a:cubicBezTo>
                  <a:cubicBezTo>
                    <a:pt x="8763" y="1260"/>
                    <a:pt x="7801" y="779"/>
                    <a:pt x="7089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5058141" y="2131860"/>
              <a:ext cx="351565" cy="365592"/>
            </a:xfrm>
            <a:custGeom>
              <a:rect b="b" l="l" r="r" t="t"/>
              <a:pathLst>
                <a:path extrusionOk="0" h="5421" w="5213">
                  <a:moveTo>
                    <a:pt x="91" y="1"/>
                  </a:moveTo>
                  <a:lnTo>
                    <a:pt x="91" y="1"/>
                  </a:lnTo>
                  <a:cubicBezTo>
                    <a:pt x="1" y="3709"/>
                    <a:pt x="5212" y="5420"/>
                    <a:pt x="5212" y="5420"/>
                  </a:cubicBezTo>
                  <a:lnTo>
                    <a:pt x="5058" y="3088"/>
                  </a:lnTo>
                  <a:cubicBezTo>
                    <a:pt x="1384" y="2891"/>
                    <a:pt x="91" y="1"/>
                    <a:pt x="9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6389973" y="2355428"/>
              <a:ext cx="61708" cy="133396"/>
            </a:xfrm>
            <a:custGeom>
              <a:rect b="b" l="l" r="r" t="t"/>
              <a:pathLst>
                <a:path extrusionOk="0" h="1978" w="915">
                  <a:moveTo>
                    <a:pt x="915" y="1"/>
                  </a:moveTo>
                  <a:cubicBezTo>
                    <a:pt x="398" y="90"/>
                    <a:pt x="0" y="545"/>
                    <a:pt x="0" y="1089"/>
                  </a:cubicBezTo>
                  <a:cubicBezTo>
                    <a:pt x="0" y="1453"/>
                    <a:pt x="177" y="1774"/>
                    <a:pt x="448" y="1978"/>
                  </a:cubicBezTo>
                  <a:cubicBezTo>
                    <a:pt x="454" y="1941"/>
                    <a:pt x="458" y="1908"/>
                    <a:pt x="464" y="1874"/>
                  </a:cubicBezTo>
                  <a:cubicBezTo>
                    <a:pt x="241" y="1688"/>
                    <a:pt x="93" y="1404"/>
                    <a:pt x="93" y="1089"/>
                  </a:cubicBezTo>
                  <a:cubicBezTo>
                    <a:pt x="93" y="608"/>
                    <a:pt x="434" y="204"/>
                    <a:pt x="885" y="101"/>
                  </a:cubicBezTo>
                  <a:cubicBezTo>
                    <a:pt x="895" y="67"/>
                    <a:pt x="905" y="33"/>
                    <a:pt x="915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25"/>
          <p:cNvSpPr txBox="1"/>
          <p:nvPr>
            <p:ph idx="1" type="subTitle"/>
          </p:nvPr>
        </p:nvSpPr>
        <p:spPr>
          <a:xfrm>
            <a:off x="694850" y="3729450"/>
            <a:ext cx="2548800" cy="56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Learning the basics of Agora Web SDK, and creating a video calling application using it.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259" name="Google Shape;259;p25"/>
          <p:cNvSpPr txBox="1"/>
          <p:nvPr>
            <p:ph type="ctrTitle"/>
          </p:nvPr>
        </p:nvSpPr>
        <p:spPr>
          <a:xfrm>
            <a:off x="694850" y="2610489"/>
            <a:ext cx="3871800" cy="12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n"/>
              <a:t>Building a group video calling application</a:t>
            </a:r>
            <a:endParaRPr>
              <a:solidFill>
                <a:srgbClr val="21204D"/>
              </a:solidFill>
            </a:endParaRPr>
          </a:p>
        </p:txBody>
      </p:sp>
      <p:grpSp>
        <p:nvGrpSpPr>
          <p:cNvPr id="260" name="Google Shape;260;p25"/>
          <p:cNvGrpSpPr/>
          <p:nvPr/>
        </p:nvGrpSpPr>
        <p:grpSpPr>
          <a:xfrm>
            <a:off x="8266813" y="3361910"/>
            <a:ext cx="707300" cy="1226847"/>
            <a:chOff x="8521591" y="3113773"/>
            <a:chExt cx="622404" cy="1079591"/>
          </a:xfrm>
        </p:grpSpPr>
        <p:sp>
          <p:nvSpPr>
            <p:cNvPr id="261" name="Google Shape;261;p25"/>
            <p:cNvSpPr/>
            <p:nvPr/>
          </p:nvSpPr>
          <p:spPr>
            <a:xfrm>
              <a:off x="8521591" y="3113773"/>
              <a:ext cx="622404" cy="1077961"/>
            </a:xfrm>
            <a:custGeom>
              <a:rect b="b" l="l" r="r" t="t"/>
              <a:pathLst>
                <a:path extrusionOk="0" h="15984" w="9229">
                  <a:moveTo>
                    <a:pt x="5655" y="0"/>
                  </a:moveTo>
                  <a:cubicBezTo>
                    <a:pt x="5365" y="0"/>
                    <a:pt x="5080" y="96"/>
                    <a:pt x="4829" y="305"/>
                  </a:cubicBezTo>
                  <a:cubicBezTo>
                    <a:pt x="3436" y="1461"/>
                    <a:pt x="4999" y="3542"/>
                    <a:pt x="3743" y="4501"/>
                  </a:cubicBezTo>
                  <a:cubicBezTo>
                    <a:pt x="2487" y="5460"/>
                    <a:pt x="2093" y="6155"/>
                    <a:pt x="2059" y="8203"/>
                  </a:cubicBezTo>
                  <a:cubicBezTo>
                    <a:pt x="2025" y="10250"/>
                    <a:pt x="3413" y="11109"/>
                    <a:pt x="1705" y="12165"/>
                  </a:cubicBezTo>
                  <a:cubicBezTo>
                    <a:pt x="1" y="13217"/>
                    <a:pt x="506" y="15983"/>
                    <a:pt x="506" y="15983"/>
                  </a:cubicBezTo>
                  <a:lnTo>
                    <a:pt x="8668" y="15983"/>
                  </a:lnTo>
                  <a:cubicBezTo>
                    <a:pt x="8668" y="15983"/>
                    <a:pt x="8039" y="15141"/>
                    <a:pt x="8634" y="13588"/>
                  </a:cubicBezTo>
                  <a:cubicBezTo>
                    <a:pt x="9229" y="12034"/>
                    <a:pt x="8500" y="10845"/>
                    <a:pt x="7545" y="9589"/>
                  </a:cubicBezTo>
                  <a:cubicBezTo>
                    <a:pt x="6586" y="8333"/>
                    <a:pt x="6552" y="7013"/>
                    <a:pt x="7575" y="4237"/>
                  </a:cubicBezTo>
                  <a:cubicBezTo>
                    <a:pt x="8415" y="1963"/>
                    <a:pt x="6971" y="0"/>
                    <a:pt x="5655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" name="Google Shape;262;p25"/>
            <p:cNvGrpSpPr/>
            <p:nvPr/>
          </p:nvGrpSpPr>
          <p:grpSpPr>
            <a:xfrm>
              <a:off x="8635634" y="3146280"/>
              <a:ext cx="478151" cy="1047084"/>
              <a:chOff x="8635634" y="3146280"/>
              <a:chExt cx="478151" cy="1047084"/>
            </a:xfrm>
          </p:grpSpPr>
          <p:sp>
            <p:nvSpPr>
              <p:cNvPr id="263" name="Google Shape;263;p25"/>
              <p:cNvSpPr/>
              <p:nvPr/>
            </p:nvSpPr>
            <p:spPr>
              <a:xfrm>
                <a:off x="8676436" y="3176224"/>
                <a:ext cx="313663" cy="619706"/>
              </a:xfrm>
              <a:custGeom>
                <a:rect b="b" l="l" r="r" t="t"/>
                <a:pathLst>
                  <a:path extrusionOk="0" h="9189" w="4651">
                    <a:moveTo>
                      <a:pt x="2092" y="0"/>
                    </a:moveTo>
                    <a:lnTo>
                      <a:pt x="2035" y="14"/>
                    </a:lnTo>
                    <a:cubicBezTo>
                      <a:pt x="2042" y="34"/>
                      <a:pt x="2523" y="2085"/>
                      <a:pt x="3669" y="2807"/>
                    </a:cubicBezTo>
                    <a:cubicBezTo>
                      <a:pt x="4313" y="3218"/>
                      <a:pt x="4591" y="3872"/>
                      <a:pt x="4450" y="4661"/>
                    </a:cubicBezTo>
                    <a:cubicBezTo>
                      <a:pt x="4253" y="5736"/>
                      <a:pt x="3348" y="6706"/>
                      <a:pt x="2339" y="6916"/>
                    </a:cubicBezTo>
                    <a:cubicBezTo>
                      <a:pt x="1450" y="7103"/>
                      <a:pt x="712" y="7568"/>
                      <a:pt x="311" y="8189"/>
                    </a:cubicBezTo>
                    <a:cubicBezTo>
                      <a:pt x="90" y="8533"/>
                      <a:pt x="0" y="8897"/>
                      <a:pt x="67" y="9188"/>
                    </a:cubicBezTo>
                    <a:lnTo>
                      <a:pt x="124" y="9174"/>
                    </a:lnTo>
                    <a:cubicBezTo>
                      <a:pt x="61" y="8897"/>
                      <a:pt x="147" y="8550"/>
                      <a:pt x="361" y="8219"/>
                    </a:cubicBezTo>
                    <a:cubicBezTo>
                      <a:pt x="752" y="7611"/>
                      <a:pt x="1477" y="7156"/>
                      <a:pt x="2352" y="6973"/>
                    </a:cubicBezTo>
                    <a:cubicBezTo>
                      <a:pt x="3382" y="6755"/>
                      <a:pt x="4307" y="5767"/>
                      <a:pt x="4507" y="4671"/>
                    </a:cubicBezTo>
                    <a:cubicBezTo>
                      <a:pt x="4651" y="3859"/>
                      <a:pt x="4367" y="3181"/>
                      <a:pt x="3698" y="2760"/>
                    </a:cubicBezTo>
                    <a:cubicBezTo>
                      <a:pt x="2573" y="2048"/>
                      <a:pt x="2095" y="20"/>
                      <a:pt x="2092" y="0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>
                <a:off x="8658632" y="3282579"/>
                <a:ext cx="271109" cy="384880"/>
              </a:xfrm>
              <a:custGeom>
                <a:rect b="b" l="l" r="r" t="t"/>
                <a:pathLst>
                  <a:path extrusionOk="0" h="5707" w="4020">
                    <a:moveTo>
                      <a:pt x="2232" y="0"/>
                    </a:moveTo>
                    <a:lnTo>
                      <a:pt x="2175" y="7"/>
                    </a:lnTo>
                    <a:cubicBezTo>
                      <a:pt x="2178" y="24"/>
                      <a:pt x="2329" y="1698"/>
                      <a:pt x="3338" y="2435"/>
                    </a:cubicBezTo>
                    <a:cubicBezTo>
                      <a:pt x="3782" y="2760"/>
                      <a:pt x="3959" y="3305"/>
                      <a:pt x="3786" y="3823"/>
                    </a:cubicBezTo>
                    <a:cubicBezTo>
                      <a:pt x="3624" y="4306"/>
                      <a:pt x="3107" y="4821"/>
                      <a:pt x="2148" y="4821"/>
                    </a:cubicBezTo>
                    <a:cubicBezTo>
                      <a:pt x="2133" y="4821"/>
                      <a:pt x="2118" y="4821"/>
                      <a:pt x="2102" y="4821"/>
                    </a:cubicBezTo>
                    <a:lnTo>
                      <a:pt x="2025" y="4821"/>
                    </a:lnTo>
                    <a:cubicBezTo>
                      <a:pt x="294" y="4821"/>
                      <a:pt x="10" y="5653"/>
                      <a:pt x="1" y="5690"/>
                    </a:cubicBezTo>
                    <a:lnTo>
                      <a:pt x="54" y="5707"/>
                    </a:lnTo>
                    <a:cubicBezTo>
                      <a:pt x="58" y="5700"/>
                      <a:pt x="341" y="4878"/>
                      <a:pt x="2025" y="4878"/>
                    </a:cubicBezTo>
                    <a:lnTo>
                      <a:pt x="2098" y="4878"/>
                    </a:lnTo>
                    <a:cubicBezTo>
                      <a:pt x="2114" y="4878"/>
                      <a:pt x="2129" y="4878"/>
                      <a:pt x="2145" y="4878"/>
                    </a:cubicBezTo>
                    <a:cubicBezTo>
                      <a:pt x="3137" y="4878"/>
                      <a:pt x="3672" y="4346"/>
                      <a:pt x="3839" y="3843"/>
                    </a:cubicBezTo>
                    <a:cubicBezTo>
                      <a:pt x="4019" y="3297"/>
                      <a:pt x="3839" y="2730"/>
                      <a:pt x="3371" y="2389"/>
                    </a:cubicBezTo>
                    <a:cubicBezTo>
                      <a:pt x="2386" y="1667"/>
                      <a:pt x="2235" y="17"/>
                      <a:pt x="2232" y="0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>
                <a:off x="8635634" y="3665174"/>
                <a:ext cx="345967" cy="528190"/>
              </a:xfrm>
              <a:custGeom>
                <a:rect b="b" l="l" r="r" t="t"/>
                <a:pathLst>
                  <a:path extrusionOk="0" h="7832" w="5130">
                    <a:moveTo>
                      <a:pt x="5109" y="0"/>
                    </a:moveTo>
                    <a:cubicBezTo>
                      <a:pt x="5085" y="6"/>
                      <a:pt x="2847" y="839"/>
                      <a:pt x="2266" y="2449"/>
                    </a:cubicBezTo>
                    <a:cubicBezTo>
                      <a:pt x="2098" y="2920"/>
                      <a:pt x="1995" y="3457"/>
                      <a:pt x="1885" y="4029"/>
                    </a:cubicBezTo>
                    <a:cubicBezTo>
                      <a:pt x="1628" y="5389"/>
                      <a:pt x="1334" y="6932"/>
                      <a:pt x="1" y="7784"/>
                    </a:cubicBezTo>
                    <a:lnTo>
                      <a:pt x="31" y="7831"/>
                    </a:lnTo>
                    <a:cubicBezTo>
                      <a:pt x="1384" y="6965"/>
                      <a:pt x="1682" y="5412"/>
                      <a:pt x="1942" y="4039"/>
                    </a:cubicBezTo>
                    <a:cubicBezTo>
                      <a:pt x="2052" y="3471"/>
                      <a:pt x="2152" y="2933"/>
                      <a:pt x="2323" y="2469"/>
                    </a:cubicBezTo>
                    <a:cubicBezTo>
                      <a:pt x="2891" y="885"/>
                      <a:pt x="5105" y="60"/>
                      <a:pt x="5129" y="54"/>
                    </a:cubicBezTo>
                    <a:lnTo>
                      <a:pt x="5109" y="0"/>
                    </a:ln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5"/>
              <p:cNvSpPr/>
              <p:nvPr/>
            </p:nvSpPr>
            <p:spPr>
              <a:xfrm>
                <a:off x="8757973" y="3878289"/>
                <a:ext cx="346844" cy="86323"/>
              </a:xfrm>
              <a:custGeom>
                <a:rect b="b" l="l" r="r" t="t"/>
                <a:pathLst>
                  <a:path extrusionOk="0" h="1280" w="5143">
                    <a:moveTo>
                      <a:pt x="5099" y="1"/>
                    </a:moveTo>
                    <a:cubicBezTo>
                      <a:pt x="4932" y="187"/>
                      <a:pt x="4706" y="357"/>
                      <a:pt x="4068" y="357"/>
                    </a:cubicBezTo>
                    <a:cubicBezTo>
                      <a:pt x="3721" y="357"/>
                      <a:pt x="3252" y="307"/>
                      <a:pt x="2606" y="181"/>
                    </a:cubicBezTo>
                    <a:cubicBezTo>
                      <a:pt x="2405" y="142"/>
                      <a:pt x="2216" y="125"/>
                      <a:pt x="2040" y="125"/>
                    </a:cubicBezTo>
                    <a:cubicBezTo>
                      <a:pt x="623" y="125"/>
                      <a:pt x="7" y="1241"/>
                      <a:pt x="1" y="1253"/>
                    </a:cubicBezTo>
                    <a:lnTo>
                      <a:pt x="51" y="1280"/>
                    </a:lnTo>
                    <a:cubicBezTo>
                      <a:pt x="57" y="1268"/>
                      <a:pt x="657" y="182"/>
                      <a:pt x="2040" y="182"/>
                    </a:cubicBezTo>
                    <a:cubicBezTo>
                      <a:pt x="2213" y="182"/>
                      <a:pt x="2399" y="199"/>
                      <a:pt x="2597" y="237"/>
                    </a:cubicBezTo>
                    <a:cubicBezTo>
                      <a:pt x="3242" y="362"/>
                      <a:pt x="3713" y="413"/>
                      <a:pt x="4065" y="413"/>
                    </a:cubicBezTo>
                    <a:cubicBezTo>
                      <a:pt x="4729" y="413"/>
                      <a:pt x="4967" y="233"/>
                      <a:pt x="5143" y="37"/>
                    </a:cubicBezTo>
                    <a:lnTo>
                      <a:pt x="5099" y="1"/>
                    </a:ln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5"/>
              <p:cNvSpPr/>
              <p:nvPr/>
            </p:nvSpPr>
            <p:spPr>
              <a:xfrm>
                <a:off x="8753926" y="3671446"/>
                <a:ext cx="38845" cy="209334"/>
              </a:xfrm>
              <a:custGeom>
                <a:rect b="b" l="l" r="r" t="t"/>
                <a:pathLst>
                  <a:path extrusionOk="0" h="3104" w="576">
                    <a:moveTo>
                      <a:pt x="104" y="1"/>
                    </a:moveTo>
                    <a:lnTo>
                      <a:pt x="68" y="47"/>
                    </a:lnTo>
                    <a:cubicBezTo>
                      <a:pt x="71" y="51"/>
                      <a:pt x="512" y="422"/>
                      <a:pt x="372" y="1244"/>
                    </a:cubicBezTo>
                    <a:cubicBezTo>
                      <a:pt x="332" y="1480"/>
                      <a:pt x="275" y="1685"/>
                      <a:pt x="224" y="1865"/>
                    </a:cubicBezTo>
                    <a:cubicBezTo>
                      <a:pt x="97" y="2349"/>
                      <a:pt x="0" y="2697"/>
                      <a:pt x="312" y="3104"/>
                    </a:cubicBezTo>
                    <a:lnTo>
                      <a:pt x="358" y="3068"/>
                    </a:lnTo>
                    <a:cubicBezTo>
                      <a:pt x="64" y="2687"/>
                      <a:pt x="151" y="2366"/>
                      <a:pt x="281" y="1881"/>
                    </a:cubicBezTo>
                    <a:cubicBezTo>
                      <a:pt x="332" y="1697"/>
                      <a:pt x="385" y="1491"/>
                      <a:pt x="429" y="1253"/>
                    </a:cubicBezTo>
                    <a:cubicBezTo>
                      <a:pt x="575" y="395"/>
                      <a:pt x="121" y="17"/>
                      <a:pt x="104" y="1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>
                <a:off x="8720138" y="4001437"/>
                <a:ext cx="393647" cy="91179"/>
              </a:xfrm>
              <a:custGeom>
                <a:rect b="b" l="l" r="r" t="t"/>
                <a:pathLst>
                  <a:path extrusionOk="0" h="1352" w="5837">
                    <a:moveTo>
                      <a:pt x="2135" y="1"/>
                    </a:moveTo>
                    <a:cubicBezTo>
                      <a:pt x="706" y="1"/>
                      <a:pt x="10" y="1310"/>
                      <a:pt x="0" y="1325"/>
                    </a:cubicBezTo>
                    <a:lnTo>
                      <a:pt x="54" y="1351"/>
                    </a:lnTo>
                    <a:cubicBezTo>
                      <a:pt x="60" y="1336"/>
                      <a:pt x="740" y="59"/>
                      <a:pt x="2134" y="59"/>
                    </a:cubicBezTo>
                    <a:cubicBezTo>
                      <a:pt x="2284" y="59"/>
                      <a:pt x="2441" y="73"/>
                      <a:pt x="2606" y="105"/>
                    </a:cubicBezTo>
                    <a:cubicBezTo>
                      <a:pt x="2944" y="169"/>
                      <a:pt x="3248" y="235"/>
                      <a:pt x="3515" y="295"/>
                    </a:cubicBezTo>
                    <a:cubicBezTo>
                      <a:pt x="4057" y="416"/>
                      <a:pt x="4485" y="511"/>
                      <a:pt x="4841" y="511"/>
                    </a:cubicBezTo>
                    <a:cubicBezTo>
                      <a:pt x="5244" y="511"/>
                      <a:pt x="5555" y="390"/>
                      <a:pt x="5837" y="49"/>
                    </a:cubicBezTo>
                    <a:lnTo>
                      <a:pt x="5793" y="12"/>
                    </a:lnTo>
                    <a:cubicBezTo>
                      <a:pt x="5524" y="337"/>
                      <a:pt x="5224" y="453"/>
                      <a:pt x="4835" y="453"/>
                    </a:cubicBezTo>
                    <a:cubicBezTo>
                      <a:pt x="4485" y="453"/>
                      <a:pt x="4063" y="359"/>
                      <a:pt x="3528" y="239"/>
                    </a:cubicBezTo>
                    <a:cubicBezTo>
                      <a:pt x="3258" y="179"/>
                      <a:pt x="2954" y="112"/>
                      <a:pt x="2617" y="49"/>
                    </a:cubicBezTo>
                    <a:cubicBezTo>
                      <a:pt x="2448" y="16"/>
                      <a:pt x="2288" y="1"/>
                      <a:pt x="2135" y="1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5"/>
              <p:cNvSpPr/>
              <p:nvPr/>
            </p:nvSpPr>
            <p:spPr>
              <a:xfrm>
                <a:off x="8884628" y="3146280"/>
                <a:ext cx="101632" cy="223092"/>
              </a:xfrm>
              <a:custGeom>
                <a:rect b="b" l="l" r="r" t="t"/>
                <a:pathLst>
                  <a:path extrusionOk="0" h="3308" w="1507">
                    <a:moveTo>
                      <a:pt x="1453" y="0"/>
                    </a:moveTo>
                    <a:lnTo>
                      <a:pt x="1397" y="10"/>
                    </a:lnTo>
                    <a:cubicBezTo>
                      <a:pt x="1447" y="281"/>
                      <a:pt x="1377" y="371"/>
                      <a:pt x="989" y="872"/>
                    </a:cubicBezTo>
                    <a:cubicBezTo>
                      <a:pt x="899" y="985"/>
                      <a:pt x="796" y="1123"/>
                      <a:pt x="672" y="1286"/>
                    </a:cubicBezTo>
                    <a:cubicBezTo>
                      <a:pt x="0" y="2175"/>
                      <a:pt x="662" y="3298"/>
                      <a:pt x="668" y="3307"/>
                    </a:cubicBezTo>
                    <a:lnTo>
                      <a:pt x="719" y="3281"/>
                    </a:lnTo>
                    <a:cubicBezTo>
                      <a:pt x="712" y="3267"/>
                      <a:pt x="67" y="2179"/>
                      <a:pt x="719" y="1320"/>
                    </a:cubicBezTo>
                    <a:cubicBezTo>
                      <a:pt x="842" y="1156"/>
                      <a:pt x="946" y="1022"/>
                      <a:pt x="1032" y="905"/>
                    </a:cubicBezTo>
                    <a:cubicBezTo>
                      <a:pt x="1427" y="401"/>
                      <a:pt x="1507" y="294"/>
                      <a:pt x="1453" y="0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0" name="Google Shape;270;p25"/>
          <p:cNvSpPr/>
          <p:nvPr/>
        </p:nvSpPr>
        <p:spPr>
          <a:xfrm>
            <a:off x="7539241" y="2978436"/>
            <a:ext cx="1180942" cy="1608579"/>
          </a:xfrm>
          <a:custGeom>
            <a:rect b="b" l="l" r="r" t="t"/>
            <a:pathLst>
              <a:path extrusionOk="0" h="23852" w="17511">
                <a:moveTo>
                  <a:pt x="9288" y="1"/>
                </a:moveTo>
                <a:cubicBezTo>
                  <a:pt x="9209" y="1"/>
                  <a:pt x="9130" y="3"/>
                  <a:pt x="9050" y="8"/>
                </a:cubicBezTo>
                <a:cubicBezTo>
                  <a:pt x="7561" y="99"/>
                  <a:pt x="6572" y="763"/>
                  <a:pt x="5960" y="1775"/>
                </a:cubicBezTo>
                <a:cubicBezTo>
                  <a:pt x="4875" y="3570"/>
                  <a:pt x="4978" y="6463"/>
                  <a:pt x="5596" y="9196"/>
                </a:cubicBezTo>
                <a:cubicBezTo>
                  <a:pt x="5623" y="9316"/>
                  <a:pt x="5650" y="9432"/>
                  <a:pt x="5680" y="9549"/>
                </a:cubicBezTo>
                <a:cubicBezTo>
                  <a:pt x="6384" y="12450"/>
                  <a:pt x="4861" y="12269"/>
                  <a:pt x="3358" y="12991"/>
                </a:cubicBezTo>
                <a:cubicBezTo>
                  <a:pt x="2593" y="13355"/>
                  <a:pt x="1834" y="13953"/>
                  <a:pt x="1373" y="15299"/>
                </a:cubicBezTo>
                <a:cubicBezTo>
                  <a:pt x="0" y="19298"/>
                  <a:pt x="4617" y="23852"/>
                  <a:pt x="4617" y="23852"/>
                </a:cubicBezTo>
                <a:lnTo>
                  <a:pt x="15475" y="23852"/>
                </a:lnTo>
                <a:cubicBezTo>
                  <a:pt x="16484" y="23150"/>
                  <a:pt x="17015" y="22005"/>
                  <a:pt x="17176" y="20775"/>
                </a:cubicBezTo>
                <a:cubicBezTo>
                  <a:pt x="17511" y="18216"/>
                  <a:pt x="16234" y="15299"/>
                  <a:pt x="14275" y="15299"/>
                </a:cubicBezTo>
                <a:cubicBezTo>
                  <a:pt x="14260" y="15299"/>
                  <a:pt x="14245" y="15299"/>
                  <a:pt x="14229" y="15299"/>
                </a:cubicBezTo>
                <a:cubicBezTo>
                  <a:pt x="14181" y="15300"/>
                  <a:pt x="14132" y="15301"/>
                  <a:pt x="14085" y="15301"/>
                </a:cubicBezTo>
                <a:cubicBezTo>
                  <a:pt x="11259" y="15301"/>
                  <a:pt x="10216" y="13360"/>
                  <a:pt x="12792" y="9897"/>
                </a:cubicBezTo>
                <a:cubicBezTo>
                  <a:pt x="12979" y="9643"/>
                  <a:pt x="13143" y="9376"/>
                  <a:pt x="13284" y="9099"/>
                </a:cubicBezTo>
                <a:cubicBezTo>
                  <a:pt x="15064" y="5534"/>
                  <a:pt x="13074" y="1"/>
                  <a:pt x="9288" y="1"/>
                </a:cubicBezTo>
                <a:close/>
              </a:path>
            </a:pathLst>
          </a:custGeom>
          <a:solidFill>
            <a:srgbClr val="65A2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3802725" y="2509734"/>
            <a:ext cx="4573991" cy="2082547"/>
            <a:chOff x="3802725" y="2509734"/>
            <a:chExt cx="4573991" cy="2082547"/>
          </a:xfrm>
        </p:grpSpPr>
        <p:sp>
          <p:nvSpPr>
            <p:cNvPr id="272" name="Google Shape;272;p25"/>
            <p:cNvSpPr/>
            <p:nvPr/>
          </p:nvSpPr>
          <p:spPr>
            <a:xfrm>
              <a:off x="7810557" y="4013823"/>
              <a:ext cx="566159" cy="566429"/>
            </a:xfrm>
            <a:custGeom>
              <a:rect b="b" l="l" r="r" t="t"/>
              <a:pathLst>
                <a:path extrusionOk="0" h="8399" w="8395">
                  <a:moveTo>
                    <a:pt x="60" y="0"/>
                  </a:moveTo>
                  <a:lnTo>
                    <a:pt x="0" y="63"/>
                  </a:lnTo>
                  <a:lnTo>
                    <a:pt x="8335" y="8399"/>
                  </a:lnTo>
                  <a:lnTo>
                    <a:pt x="8395" y="833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7913675" y="3312163"/>
              <a:ext cx="340977" cy="808943"/>
            </a:xfrm>
            <a:custGeom>
              <a:rect b="b" l="l" r="r" t="t"/>
              <a:pathLst>
                <a:path extrusionOk="0" h="11995" w="5056">
                  <a:moveTo>
                    <a:pt x="4972" y="1"/>
                  </a:moveTo>
                  <a:lnTo>
                    <a:pt x="1" y="11960"/>
                  </a:lnTo>
                  <a:lnTo>
                    <a:pt x="84" y="11994"/>
                  </a:lnTo>
                  <a:lnTo>
                    <a:pt x="5055" y="34"/>
                  </a:lnTo>
                  <a:lnTo>
                    <a:pt x="49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8156801" y="3455273"/>
              <a:ext cx="197464" cy="86593"/>
            </a:xfrm>
            <a:custGeom>
              <a:rect b="b" l="l" r="r" t="t"/>
              <a:pathLst>
                <a:path extrusionOk="0" h="1284" w="2928">
                  <a:moveTo>
                    <a:pt x="2894" y="0"/>
                  </a:moveTo>
                  <a:lnTo>
                    <a:pt x="1" y="1203"/>
                  </a:lnTo>
                  <a:lnTo>
                    <a:pt x="34" y="1283"/>
                  </a:lnTo>
                  <a:lnTo>
                    <a:pt x="2927" y="80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7996156" y="3433075"/>
              <a:ext cx="100351" cy="224912"/>
            </a:xfrm>
            <a:custGeom>
              <a:rect b="b" l="l" r="r" t="t"/>
              <a:pathLst>
                <a:path extrusionOk="0" h="3335" w="1488">
                  <a:moveTo>
                    <a:pt x="81" y="1"/>
                  </a:moveTo>
                  <a:lnTo>
                    <a:pt x="1" y="33"/>
                  </a:lnTo>
                  <a:lnTo>
                    <a:pt x="1404" y="3334"/>
                  </a:lnTo>
                  <a:lnTo>
                    <a:pt x="1487" y="3298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8231796" y="4207987"/>
              <a:ext cx="6002" cy="230105"/>
            </a:xfrm>
            <a:custGeom>
              <a:rect b="b" l="l" r="r" t="t"/>
              <a:pathLst>
                <a:path extrusionOk="0" h="3412" w="89">
                  <a:moveTo>
                    <a:pt x="1" y="0"/>
                  </a:moveTo>
                  <a:lnTo>
                    <a:pt x="1" y="3412"/>
                  </a:lnTo>
                  <a:lnTo>
                    <a:pt x="88" y="341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7844750" y="4298358"/>
              <a:ext cx="253305" cy="6137"/>
            </a:xfrm>
            <a:custGeom>
              <a:rect b="b" l="l" r="r" t="t"/>
              <a:pathLst>
                <a:path extrusionOk="0" h="91" w="3756">
                  <a:moveTo>
                    <a:pt x="1" y="0"/>
                  </a:moveTo>
                  <a:lnTo>
                    <a:pt x="1" y="91"/>
                  </a:lnTo>
                  <a:lnTo>
                    <a:pt x="3755" y="91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3802725" y="4475418"/>
              <a:ext cx="3954614" cy="114451"/>
            </a:xfrm>
            <a:custGeom>
              <a:rect b="b" l="l" r="r" t="t"/>
              <a:pathLst>
                <a:path extrusionOk="0" h="1440" w="58639">
                  <a:moveTo>
                    <a:pt x="0" y="0"/>
                  </a:moveTo>
                  <a:lnTo>
                    <a:pt x="0" y="1440"/>
                  </a:lnTo>
                  <a:lnTo>
                    <a:pt x="58638" y="1440"/>
                  </a:lnTo>
                  <a:lnTo>
                    <a:pt x="5863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4982472" y="2509734"/>
              <a:ext cx="3275224" cy="1976262"/>
            </a:xfrm>
            <a:custGeom>
              <a:rect b="b" l="l" r="r" t="t"/>
              <a:pathLst>
                <a:path extrusionOk="0" h="29304" w="48565">
                  <a:moveTo>
                    <a:pt x="8826" y="1"/>
                  </a:moveTo>
                  <a:cubicBezTo>
                    <a:pt x="7998" y="1"/>
                    <a:pt x="7276" y="562"/>
                    <a:pt x="7072" y="1364"/>
                  </a:cubicBezTo>
                  <a:lnTo>
                    <a:pt x="0" y="29303"/>
                  </a:lnTo>
                  <a:lnTo>
                    <a:pt x="41145" y="29303"/>
                  </a:lnTo>
                  <a:lnTo>
                    <a:pt x="48565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5040809" y="2717454"/>
              <a:ext cx="3164217" cy="1538441"/>
            </a:xfrm>
            <a:custGeom>
              <a:rect b="b" l="l" r="r" t="t"/>
              <a:pathLst>
                <a:path extrusionOk="0" h="22812" w="46919">
                  <a:moveTo>
                    <a:pt x="5773" y="1"/>
                  </a:moveTo>
                  <a:lnTo>
                    <a:pt x="0" y="22812"/>
                  </a:lnTo>
                  <a:lnTo>
                    <a:pt x="41145" y="22812"/>
                  </a:lnTo>
                  <a:lnTo>
                    <a:pt x="46918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7735900" y="2509734"/>
              <a:ext cx="630294" cy="2082547"/>
            </a:xfrm>
            <a:custGeom>
              <a:rect b="b" l="l" r="r" t="t"/>
              <a:pathLst>
                <a:path extrusionOk="0" h="30880" w="9346">
                  <a:moveTo>
                    <a:pt x="7738" y="1"/>
                  </a:moveTo>
                  <a:lnTo>
                    <a:pt x="318" y="29303"/>
                  </a:lnTo>
                  <a:lnTo>
                    <a:pt x="1" y="30880"/>
                  </a:lnTo>
                  <a:lnTo>
                    <a:pt x="1" y="30880"/>
                  </a:lnTo>
                  <a:lnTo>
                    <a:pt x="1715" y="30743"/>
                  </a:lnTo>
                  <a:cubicBezTo>
                    <a:pt x="1715" y="30743"/>
                    <a:pt x="8634" y="3769"/>
                    <a:pt x="8991" y="2199"/>
                  </a:cubicBezTo>
                  <a:cubicBezTo>
                    <a:pt x="9346" y="632"/>
                    <a:pt x="7738" y="1"/>
                    <a:pt x="7738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4107084" y="4453059"/>
              <a:ext cx="518546" cy="32978"/>
            </a:xfrm>
            <a:custGeom>
              <a:rect b="b" l="l" r="r" t="t"/>
              <a:pathLst>
                <a:path extrusionOk="0" h="489" w="7689">
                  <a:moveTo>
                    <a:pt x="1" y="0"/>
                  </a:moveTo>
                  <a:lnTo>
                    <a:pt x="1" y="488"/>
                  </a:lnTo>
                  <a:lnTo>
                    <a:pt x="7688" y="488"/>
                  </a:lnTo>
                  <a:lnTo>
                    <a:pt x="7688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4658686" y="4453059"/>
              <a:ext cx="1325061" cy="32978"/>
            </a:xfrm>
            <a:custGeom>
              <a:rect b="b" l="l" r="r" t="t"/>
              <a:pathLst>
                <a:path extrusionOk="0" h="489" w="19648">
                  <a:moveTo>
                    <a:pt x="0" y="0"/>
                  </a:moveTo>
                  <a:lnTo>
                    <a:pt x="0" y="488"/>
                  </a:lnTo>
                  <a:lnTo>
                    <a:pt x="19647" y="488"/>
                  </a:lnTo>
                  <a:lnTo>
                    <a:pt x="1964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6055329" y="4453059"/>
              <a:ext cx="1325331" cy="32978"/>
            </a:xfrm>
            <a:custGeom>
              <a:rect b="b" l="l" r="r" t="t"/>
              <a:pathLst>
                <a:path extrusionOk="0" h="489" w="19652">
                  <a:moveTo>
                    <a:pt x="1" y="0"/>
                  </a:moveTo>
                  <a:lnTo>
                    <a:pt x="1" y="488"/>
                  </a:lnTo>
                  <a:lnTo>
                    <a:pt x="19652" y="488"/>
                  </a:lnTo>
                  <a:lnTo>
                    <a:pt x="1965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774078" y="3432198"/>
              <a:ext cx="838414" cy="823510"/>
            </a:xfrm>
            <a:custGeom>
              <a:rect b="b" l="l" r="r" t="t"/>
              <a:pathLst>
                <a:path extrusionOk="0" h="12211" w="12432">
                  <a:moveTo>
                    <a:pt x="1872" y="0"/>
                  </a:moveTo>
                  <a:cubicBezTo>
                    <a:pt x="751" y="0"/>
                    <a:pt x="1" y="1607"/>
                    <a:pt x="1166" y="2385"/>
                  </a:cubicBezTo>
                  <a:cubicBezTo>
                    <a:pt x="1342" y="2502"/>
                    <a:pt x="1516" y="2599"/>
                    <a:pt x="1673" y="2672"/>
                  </a:cubicBezTo>
                  <a:cubicBezTo>
                    <a:pt x="2782" y="3170"/>
                    <a:pt x="1239" y="4704"/>
                    <a:pt x="2939" y="6277"/>
                  </a:cubicBezTo>
                  <a:cubicBezTo>
                    <a:pt x="4640" y="7848"/>
                    <a:pt x="5512" y="7711"/>
                    <a:pt x="4927" y="8937"/>
                  </a:cubicBezTo>
                  <a:cubicBezTo>
                    <a:pt x="4343" y="10163"/>
                    <a:pt x="5709" y="12210"/>
                    <a:pt x="5709" y="12210"/>
                  </a:cubicBezTo>
                  <a:lnTo>
                    <a:pt x="12431" y="12210"/>
                  </a:lnTo>
                  <a:cubicBezTo>
                    <a:pt x="12431" y="12210"/>
                    <a:pt x="8950" y="9805"/>
                    <a:pt x="9307" y="7724"/>
                  </a:cubicBezTo>
                  <a:cubicBezTo>
                    <a:pt x="9665" y="5643"/>
                    <a:pt x="8001" y="4387"/>
                    <a:pt x="5946" y="4296"/>
                  </a:cubicBezTo>
                  <a:cubicBezTo>
                    <a:pt x="3888" y="4209"/>
                    <a:pt x="4483" y="3912"/>
                    <a:pt x="3968" y="1824"/>
                  </a:cubicBezTo>
                  <a:cubicBezTo>
                    <a:pt x="3798" y="1133"/>
                    <a:pt x="3234" y="601"/>
                    <a:pt x="2552" y="197"/>
                  </a:cubicBezTo>
                  <a:cubicBezTo>
                    <a:pt x="2319" y="60"/>
                    <a:pt x="2089" y="0"/>
                    <a:pt x="1872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5840596" y="3248757"/>
              <a:ext cx="891220" cy="1006947"/>
            </a:xfrm>
            <a:custGeom>
              <a:rect b="b" l="l" r="r" t="t"/>
              <a:pathLst>
                <a:path extrusionOk="0" h="14931" w="13215">
                  <a:moveTo>
                    <a:pt x="11143" y="0"/>
                  </a:moveTo>
                  <a:cubicBezTo>
                    <a:pt x="10634" y="0"/>
                    <a:pt x="10072" y="108"/>
                    <a:pt x="9506" y="418"/>
                  </a:cubicBezTo>
                  <a:cubicBezTo>
                    <a:pt x="7056" y="1755"/>
                    <a:pt x="7294" y="3448"/>
                    <a:pt x="5620" y="3575"/>
                  </a:cubicBezTo>
                  <a:cubicBezTo>
                    <a:pt x="3853" y="3713"/>
                    <a:pt x="953" y="5022"/>
                    <a:pt x="475" y="8644"/>
                  </a:cubicBezTo>
                  <a:cubicBezTo>
                    <a:pt x="1" y="12268"/>
                    <a:pt x="475" y="14930"/>
                    <a:pt x="475" y="14930"/>
                  </a:cubicBezTo>
                  <a:lnTo>
                    <a:pt x="4688" y="14930"/>
                  </a:lnTo>
                  <a:cubicBezTo>
                    <a:pt x="4688" y="14930"/>
                    <a:pt x="6766" y="13384"/>
                    <a:pt x="6111" y="11205"/>
                  </a:cubicBezTo>
                  <a:cubicBezTo>
                    <a:pt x="5457" y="9028"/>
                    <a:pt x="5540" y="6188"/>
                    <a:pt x="8099" y="6010"/>
                  </a:cubicBezTo>
                  <a:cubicBezTo>
                    <a:pt x="10655" y="5830"/>
                    <a:pt x="9121" y="3295"/>
                    <a:pt x="9847" y="1811"/>
                  </a:cubicBezTo>
                  <a:cubicBezTo>
                    <a:pt x="10390" y="702"/>
                    <a:pt x="12012" y="563"/>
                    <a:pt x="12789" y="563"/>
                  </a:cubicBezTo>
                  <a:cubicBezTo>
                    <a:pt x="13049" y="563"/>
                    <a:pt x="13214" y="578"/>
                    <a:pt x="13214" y="578"/>
                  </a:cubicBezTo>
                  <a:cubicBezTo>
                    <a:pt x="13214" y="578"/>
                    <a:pt x="12320" y="0"/>
                    <a:pt x="1114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5998543" y="3266629"/>
              <a:ext cx="733882" cy="990019"/>
            </a:xfrm>
            <a:custGeom>
              <a:rect b="b" l="l" r="r" t="t"/>
              <a:pathLst>
                <a:path extrusionOk="0" h="14680" w="10882">
                  <a:moveTo>
                    <a:pt x="9212" y="1"/>
                  </a:moveTo>
                  <a:cubicBezTo>
                    <a:pt x="8395" y="1"/>
                    <a:pt x="7476" y="238"/>
                    <a:pt x="6943" y="1146"/>
                  </a:cubicBezTo>
                  <a:cubicBezTo>
                    <a:pt x="6623" y="1687"/>
                    <a:pt x="6418" y="2214"/>
                    <a:pt x="6218" y="2726"/>
                  </a:cubicBezTo>
                  <a:cubicBezTo>
                    <a:pt x="5734" y="3972"/>
                    <a:pt x="5349" y="4957"/>
                    <a:pt x="3619" y="5101"/>
                  </a:cubicBezTo>
                  <a:cubicBezTo>
                    <a:pt x="2526" y="5187"/>
                    <a:pt x="1567" y="5756"/>
                    <a:pt x="923" y="6701"/>
                  </a:cubicBezTo>
                  <a:cubicBezTo>
                    <a:pt x="212" y="7744"/>
                    <a:pt x="1" y="9093"/>
                    <a:pt x="362" y="10309"/>
                  </a:cubicBezTo>
                  <a:cubicBezTo>
                    <a:pt x="1053" y="12628"/>
                    <a:pt x="175" y="14636"/>
                    <a:pt x="164" y="14656"/>
                  </a:cubicBezTo>
                  <a:lnTo>
                    <a:pt x="215" y="14679"/>
                  </a:lnTo>
                  <a:cubicBezTo>
                    <a:pt x="224" y="14659"/>
                    <a:pt x="1114" y="12635"/>
                    <a:pt x="415" y="10292"/>
                  </a:cubicBezTo>
                  <a:cubicBezTo>
                    <a:pt x="58" y="9093"/>
                    <a:pt x="265" y="7760"/>
                    <a:pt x="970" y="6731"/>
                  </a:cubicBezTo>
                  <a:cubicBezTo>
                    <a:pt x="1604" y="5802"/>
                    <a:pt x="2546" y="5241"/>
                    <a:pt x="3622" y="5155"/>
                  </a:cubicBezTo>
                  <a:cubicBezTo>
                    <a:pt x="5390" y="5011"/>
                    <a:pt x="5777" y="4012"/>
                    <a:pt x="6268" y="2746"/>
                  </a:cubicBezTo>
                  <a:cubicBezTo>
                    <a:pt x="6469" y="2238"/>
                    <a:pt x="6672" y="1710"/>
                    <a:pt x="6990" y="1172"/>
                  </a:cubicBezTo>
                  <a:cubicBezTo>
                    <a:pt x="7509" y="288"/>
                    <a:pt x="8408" y="56"/>
                    <a:pt x="9209" y="56"/>
                  </a:cubicBezTo>
                  <a:cubicBezTo>
                    <a:pt x="10087" y="56"/>
                    <a:pt x="10848" y="335"/>
                    <a:pt x="10862" y="341"/>
                  </a:cubicBezTo>
                  <a:lnTo>
                    <a:pt x="10882" y="287"/>
                  </a:lnTo>
                  <a:cubicBezTo>
                    <a:pt x="10866" y="281"/>
                    <a:pt x="10100" y="1"/>
                    <a:pt x="9212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6009604" y="3795572"/>
              <a:ext cx="223833" cy="118829"/>
            </a:xfrm>
            <a:custGeom>
              <a:rect b="b" l="l" r="r" t="t"/>
              <a:pathLst>
                <a:path extrusionOk="0" h="1762" w="3319">
                  <a:moveTo>
                    <a:pt x="2373" y="0"/>
                  </a:moveTo>
                  <a:cubicBezTo>
                    <a:pt x="685" y="0"/>
                    <a:pt x="9" y="1722"/>
                    <a:pt x="0" y="1741"/>
                  </a:cubicBezTo>
                  <a:lnTo>
                    <a:pt x="54" y="1762"/>
                  </a:lnTo>
                  <a:cubicBezTo>
                    <a:pt x="59" y="1742"/>
                    <a:pt x="720" y="56"/>
                    <a:pt x="2371" y="56"/>
                  </a:cubicBezTo>
                  <a:cubicBezTo>
                    <a:pt x="2651" y="56"/>
                    <a:pt x="2959" y="105"/>
                    <a:pt x="3298" y="218"/>
                  </a:cubicBezTo>
                  <a:lnTo>
                    <a:pt x="3318" y="164"/>
                  </a:lnTo>
                  <a:cubicBezTo>
                    <a:pt x="2973" y="49"/>
                    <a:pt x="2659" y="0"/>
                    <a:pt x="2373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6099503" y="3634320"/>
              <a:ext cx="235973" cy="42622"/>
            </a:xfrm>
            <a:custGeom>
              <a:rect b="b" l="l" r="r" t="t"/>
              <a:pathLst>
                <a:path extrusionOk="0" h="632" w="3499">
                  <a:moveTo>
                    <a:pt x="2171" y="0"/>
                  </a:moveTo>
                  <a:cubicBezTo>
                    <a:pt x="1095" y="0"/>
                    <a:pt x="17" y="575"/>
                    <a:pt x="1" y="585"/>
                  </a:cubicBezTo>
                  <a:lnTo>
                    <a:pt x="27" y="631"/>
                  </a:lnTo>
                  <a:cubicBezTo>
                    <a:pt x="43" y="624"/>
                    <a:pt x="1111" y="55"/>
                    <a:pt x="2170" y="55"/>
                  </a:cubicBezTo>
                  <a:cubicBezTo>
                    <a:pt x="2632" y="55"/>
                    <a:pt x="3092" y="163"/>
                    <a:pt x="3462" y="474"/>
                  </a:cubicBezTo>
                  <a:lnTo>
                    <a:pt x="3498" y="431"/>
                  </a:lnTo>
                  <a:cubicBezTo>
                    <a:pt x="3117" y="111"/>
                    <a:pt x="2644" y="0"/>
                    <a:pt x="2171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6325027" y="3418642"/>
              <a:ext cx="42015" cy="151470"/>
            </a:xfrm>
            <a:custGeom>
              <a:rect b="b" l="l" r="r" t="t"/>
              <a:pathLst>
                <a:path extrusionOk="0" h="2246" w="623">
                  <a:moveTo>
                    <a:pt x="44" y="0"/>
                  </a:moveTo>
                  <a:lnTo>
                    <a:pt x="1" y="37"/>
                  </a:lnTo>
                  <a:cubicBezTo>
                    <a:pt x="562" y="652"/>
                    <a:pt x="391" y="2225"/>
                    <a:pt x="391" y="2239"/>
                  </a:cubicBezTo>
                  <a:lnTo>
                    <a:pt x="445" y="2246"/>
                  </a:lnTo>
                  <a:cubicBezTo>
                    <a:pt x="452" y="2182"/>
                    <a:pt x="622" y="632"/>
                    <a:pt x="44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5347667" y="2884034"/>
              <a:ext cx="966145" cy="1371662"/>
            </a:xfrm>
            <a:custGeom>
              <a:rect b="b" l="l" r="r" t="t"/>
              <a:pathLst>
                <a:path extrusionOk="0" h="20339" w="14326">
                  <a:moveTo>
                    <a:pt x="13420" y="0"/>
                  </a:moveTo>
                  <a:cubicBezTo>
                    <a:pt x="13420" y="0"/>
                    <a:pt x="9842" y="250"/>
                    <a:pt x="8783" y="3223"/>
                  </a:cubicBezTo>
                  <a:cubicBezTo>
                    <a:pt x="7724" y="6200"/>
                    <a:pt x="7169" y="7560"/>
                    <a:pt x="5255" y="8820"/>
                  </a:cubicBezTo>
                  <a:cubicBezTo>
                    <a:pt x="3341" y="10079"/>
                    <a:pt x="1" y="15631"/>
                    <a:pt x="2653" y="20338"/>
                  </a:cubicBezTo>
                  <a:lnTo>
                    <a:pt x="7784" y="20338"/>
                  </a:lnTo>
                  <a:cubicBezTo>
                    <a:pt x="7784" y="20338"/>
                    <a:pt x="9792" y="17640"/>
                    <a:pt x="8833" y="15270"/>
                  </a:cubicBezTo>
                  <a:cubicBezTo>
                    <a:pt x="7875" y="12902"/>
                    <a:pt x="7674" y="8720"/>
                    <a:pt x="11002" y="7410"/>
                  </a:cubicBezTo>
                  <a:cubicBezTo>
                    <a:pt x="14325" y="6097"/>
                    <a:pt x="11352" y="1764"/>
                    <a:pt x="13420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5669834" y="2882146"/>
              <a:ext cx="583154" cy="1373753"/>
            </a:xfrm>
            <a:custGeom>
              <a:rect b="b" l="l" r="r" t="t"/>
              <a:pathLst>
                <a:path extrusionOk="0" h="20370" w="8647">
                  <a:moveTo>
                    <a:pt x="8640" y="1"/>
                  </a:moveTo>
                  <a:cubicBezTo>
                    <a:pt x="8630" y="1"/>
                    <a:pt x="7778" y="135"/>
                    <a:pt x="6916" y="743"/>
                  </a:cubicBezTo>
                  <a:cubicBezTo>
                    <a:pt x="6117" y="1304"/>
                    <a:pt x="5146" y="2397"/>
                    <a:pt x="5038" y="4411"/>
                  </a:cubicBezTo>
                  <a:cubicBezTo>
                    <a:pt x="4938" y="6235"/>
                    <a:pt x="3906" y="7227"/>
                    <a:pt x="2810" y="8276"/>
                  </a:cubicBezTo>
                  <a:cubicBezTo>
                    <a:pt x="1581" y="9459"/>
                    <a:pt x="304" y="10682"/>
                    <a:pt x="198" y="13204"/>
                  </a:cubicBezTo>
                  <a:cubicBezTo>
                    <a:pt x="1" y="17915"/>
                    <a:pt x="198" y="20346"/>
                    <a:pt x="198" y="20370"/>
                  </a:cubicBezTo>
                  <a:lnTo>
                    <a:pt x="255" y="20366"/>
                  </a:lnTo>
                  <a:cubicBezTo>
                    <a:pt x="252" y="20340"/>
                    <a:pt x="54" y="17915"/>
                    <a:pt x="255" y="13207"/>
                  </a:cubicBezTo>
                  <a:cubicBezTo>
                    <a:pt x="361" y="10705"/>
                    <a:pt x="1624" y="9493"/>
                    <a:pt x="2850" y="8316"/>
                  </a:cubicBezTo>
                  <a:cubicBezTo>
                    <a:pt x="3953" y="7260"/>
                    <a:pt x="4995" y="6262"/>
                    <a:pt x="5092" y="4414"/>
                  </a:cubicBezTo>
                  <a:cubicBezTo>
                    <a:pt x="5199" y="2420"/>
                    <a:pt x="6158" y="1344"/>
                    <a:pt x="6947" y="790"/>
                  </a:cubicBezTo>
                  <a:cubicBezTo>
                    <a:pt x="7798" y="188"/>
                    <a:pt x="8640" y="58"/>
                    <a:pt x="8646" y="55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5906621" y="3344524"/>
              <a:ext cx="235973" cy="52738"/>
            </a:xfrm>
            <a:custGeom>
              <a:rect b="b" l="l" r="r" t="t"/>
              <a:pathLst>
                <a:path extrusionOk="0" h="782" w="3499">
                  <a:moveTo>
                    <a:pt x="2719" y="0"/>
                  </a:moveTo>
                  <a:cubicBezTo>
                    <a:pt x="1437" y="0"/>
                    <a:pt x="17" y="724"/>
                    <a:pt x="1" y="735"/>
                  </a:cubicBezTo>
                  <a:lnTo>
                    <a:pt x="24" y="782"/>
                  </a:lnTo>
                  <a:cubicBezTo>
                    <a:pt x="44" y="774"/>
                    <a:pt x="1451" y="56"/>
                    <a:pt x="2717" y="56"/>
                  </a:cubicBezTo>
                  <a:cubicBezTo>
                    <a:pt x="2983" y="56"/>
                    <a:pt x="3243" y="87"/>
                    <a:pt x="3482" y="164"/>
                  </a:cubicBezTo>
                  <a:lnTo>
                    <a:pt x="3499" y="111"/>
                  </a:lnTo>
                  <a:cubicBezTo>
                    <a:pt x="3255" y="33"/>
                    <a:pt x="2990" y="0"/>
                    <a:pt x="27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5695327" y="3610513"/>
              <a:ext cx="212503" cy="78770"/>
            </a:xfrm>
            <a:custGeom>
              <a:rect b="b" l="l" r="r" t="t"/>
              <a:pathLst>
                <a:path extrusionOk="0" h="1168" w="3151">
                  <a:moveTo>
                    <a:pt x="2748" y="1"/>
                  </a:moveTo>
                  <a:cubicBezTo>
                    <a:pt x="1249" y="1"/>
                    <a:pt x="13" y="1116"/>
                    <a:pt x="0" y="1128"/>
                  </a:cubicBezTo>
                  <a:lnTo>
                    <a:pt x="37" y="1168"/>
                  </a:lnTo>
                  <a:cubicBezTo>
                    <a:pt x="49" y="1156"/>
                    <a:pt x="1272" y="55"/>
                    <a:pt x="2745" y="55"/>
                  </a:cubicBezTo>
                  <a:cubicBezTo>
                    <a:pt x="2876" y="55"/>
                    <a:pt x="3008" y="63"/>
                    <a:pt x="3141" y="82"/>
                  </a:cubicBezTo>
                  <a:lnTo>
                    <a:pt x="3151" y="28"/>
                  </a:lnTo>
                  <a:cubicBezTo>
                    <a:pt x="3015" y="9"/>
                    <a:pt x="2880" y="1"/>
                    <a:pt x="27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5843563" y="3328271"/>
              <a:ext cx="25088" cy="129013"/>
            </a:xfrm>
            <a:custGeom>
              <a:rect b="b" l="l" r="r" t="t"/>
              <a:pathLst>
                <a:path extrusionOk="0" h="1913" w="372">
                  <a:moveTo>
                    <a:pt x="54" y="1"/>
                  </a:moveTo>
                  <a:lnTo>
                    <a:pt x="1" y="21"/>
                  </a:lnTo>
                  <a:cubicBezTo>
                    <a:pt x="311" y="906"/>
                    <a:pt x="4" y="1885"/>
                    <a:pt x="1" y="1895"/>
                  </a:cubicBezTo>
                  <a:lnTo>
                    <a:pt x="54" y="1912"/>
                  </a:lnTo>
                  <a:cubicBezTo>
                    <a:pt x="57" y="1902"/>
                    <a:pt x="371" y="906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4773337" y="2997808"/>
              <a:ext cx="1063731" cy="1257891"/>
            </a:xfrm>
            <a:custGeom>
              <a:rect b="b" l="l" r="r" t="t"/>
              <a:pathLst>
                <a:path extrusionOk="0" h="18652" w="15773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858" y="1240"/>
                    <a:pt x="1801" y="2759"/>
                  </a:cubicBezTo>
                  <a:cubicBezTo>
                    <a:pt x="1745" y="4282"/>
                    <a:pt x="2082" y="7042"/>
                    <a:pt x="5292" y="7830"/>
                  </a:cubicBezTo>
                  <a:cubicBezTo>
                    <a:pt x="8506" y="8619"/>
                    <a:pt x="8617" y="10109"/>
                    <a:pt x="7885" y="12745"/>
                  </a:cubicBezTo>
                  <a:cubicBezTo>
                    <a:pt x="7153" y="15378"/>
                    <a:pt x="8112" y="18651"/>
                    <a:pt x="8112" y="18651"/>
                  </a:cubicBezTo>
                  <a:lnTo>
                    <a:pt x="15773" y="18651"/>
                  </a:lnTo>
                  <a:cubicBezTo>
                    <a:pt x="15773" y="18651"/>
                    <a:pt x="15264" y="12725"/>
                    <a:pt x="12054" y="10925"/>
                  </a:cubicBezTo>
                  <a:cubicBezTo>
                    <a:pt x="8844" y="9127"/>
                    <a:pt x="9689" y="6872"/>
                    <a:pt x="7828" y="4563"/>
                  </a:cubicBezTo>
                  <a:cubicBezTo>
                    <a:pt x="5971" y="2255"/>
                    <a:pt x="3886" y="3324"/>
                    <a:pt x="2984" y="1690"/>
                  </a:cubicBezTo>
                  <a:cubicBezTo>
                    <a:pt x="2082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4773134" y="2995852"/>
              <a:ext cx="870853" cy="1260993"/>
            </a:xfrm>
            <a:custGeom>
              <a:rect b="b" l="l" r="r" t="t"/>
              <a:pathLst>
                <a:path extrusionOk="0" h="18698" w="12913">
                  <a:moveTo>
                    <a:pt x="36" y="1"/>
                  </a:moveTo>
                  <a:cubicBezTo>
                    <a:pt x="14" y="1"/>
                    <a:pt x="2" y="2"/>
                    <a:pt x="0" y="2"/>
                  </a:cubicBezTo>
                  <a:lnTo>
                    <a:pt x="4" y="56"/>
                  </a:lnTo>
                  <a:cubicBezTo>
                    <a:pt x="5" y="56"/>
                    <a:pt x="13" y="55"/>
                    <a:pt x="28" y="55"/>
                  </a:cubicBezTo>
                  <a:cubicBezTo>
                    <a:pt x="259" y="55"/>
                    <a:pt x="2068" y="134"/>
                    <a:pt x="3037" y="2735"/>
                  </a:cubicBezTo>
                  <a:cubicBezTo>
                    <a:pt x="4076" y="5528"/>
                    <a:pt x="5763" y="6249"/>
                    <a:pt x="7116" y="6828"/>
                  </a:cubicBezTo>
                  <a:lnTo>
                    <a:pt x="7183" y="6857"/>
                  </a:lnTo>
                  <a:cubicBezTo>
                    <a:pt x="8569" y="7452"/>
                    <a:pt x="10771" y="9583"/>
                    <a:pt x="10771" y="12774"/>
                  </a:cubicBezTo>
                  <a:cubicBezTo>
                    <a:pt x="10771" y="15962"/>
                    <a:pt x="12849" y="18671"/>
                    <a:pt x="12869" y="18697"/>
                  </a:cubicBezTo>
                  <a:lnTo>
                    <a:pt x="12913" y="18664"/>
                  </a:lnTo>
                  <a:cubicBezTo>
                    <a:pt x="12893" y="18637"/>
                    <a:pt x="10825" y="15942"/>
                    <a:pt x="10825" y="12774"/>
                  </a:cubicBezTo>
                  <a:cubicBezTo>
                    <a:pt x="10825" y="9557"/>
                    <a:pt x="8606" y="7406"/>
                    <a:pt x="7203" y="6807"/>
                  </a:cubicBezTo>
                  <a:lnTo>
                    <a:pt x="7140" y="6777"/>
                  </a:lnTo>
                  <a:cubicBezTo>
                    <a:pt x="5793" y="6203"/>
                    <a:pt x="4119" y="5485"/>
                    <a:pt x="3087" y="2718"/>
                  </a:cubicBezTo>
                  <a:cubicBezTo>
                    <a:pt x="2118" y="113"/>
                    <a:pt x="312" y="1"/>
                    <a:pt x="36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5471827" y="3773991"/>
              <a:ext cx="171500" cy="278325"/>
            </a:xfrm>
            <a:custGeom>
              <a:rect b="b" l="l" r="r" t="t"/>
              <a:pathLst>
                <a:path extrusionOk="0" h="4127" w="2543">
                  <a:moveTo>
                    <a:pt x="2519" y="0"/>
                  </a:moveTo>
                  <a:cubicBezTo>
                    <a:pt x="0" y="1203"/>
                    <a:pt x="918" y="4096"/>
                    <a:pt x="926" y="4126"/>
                  </a:cubicBezTo>
                  <a:lnTo>
                    <a:pt x="979" y="4109"/>
                  </a:lnTo>
                  <a:cubicBezTo>
                    <a:pt x="969" y="4079"/>
                    <a:pt x="67" y="1229"/>
                    <a:pt x="2542" y="50"/>
                  </a:cubicBezTo>
                  <a:lnTo>
                    <a:pt x="2519" y="0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5329863" y="3720105"/>
              <a:ext cx="173118" cy="126922"/>
            </a:xfrm>
            <a:custGeom>
              <a:rect b="b" l="l" r="r" t="t"/>
              <a:pathLst>
                <a:path extrusionOk="0" h="1882" w="2567">
                  <a:moveTo>
                    <a:pt x="4" y="0"/>
                  </a:moveTo>
                  <a:lnTo>
                    <a:pt x="1" y="57"/>
                  </a:lnTo>
                  <a:cubicBezTo>
                    <a:pt x="1554" y="91"/>
                    <a:pt x="2506" y="1865"/>
                    <a:pt x="2516" y="1882"/>
                  </a:cubicBezTo>
                  <a:lnTo>
                    <a:pt x="2566" y="1855"/>
                  </a:lnTo>
                  <a:cubicBezTo>
                    <a:pt x="2556" y="1838"/>
                    <a:pt x="1591" y="37"/>
                    <a:pt x="4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5154110" y="3232099"/>
              <a:ext cx="105274" cy="225991"/>
            </a:xfrm>
            <a:custGeom>
              <a:rect b="b" l="l" r="r" t="t"/>
              <a:pathLst>
                <a:path extrusionOk="0" h="3351" w="1561">
                  <a:moveTo>
                    <a:pt x="946" y="0"/>
                  </a:moveTo>
                  <a:cubicBezTo>
                    <a:pt x="1" y="2051"/>
                    <a:pt x="1511" y="3338"/>
                    <a:pt x="1528" y="3351"/>
                  </a:cubicBezTo>
                  <a:lnTo>
                    <a:pt x="1560" y="3308"/>
                  </a:lnTo>
                  <a:cubicBezTo>
                    <a:pt x="1548" y="3294"/>
                    <a:pt x="67" y="2038"/>
                    <a:pt x="996" y="24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4903768" y="3285985"/>
              <a:ext cx="204006" cy="86323"/>
            </a:xfrm>
            <a:custGeom>
              <a:rect b="b" l="l" r="r" t="t"/>
              <a:pathLst>
                <a:path extrusionOk="0" h="1280" w="3025">
                  <a:moveTo>
                    <a:pt x="703" y="0"/>
                  </a:moveTo>
                  <a:cubicBezTo>
                    <a:pt x="463" y="0"/>
                    <a:pt x="225" y="56"/>
                    <a:pt x="1" y="190"/>
                  </a:cubicBezTo>
                  <a:lnTo>
                    <a:pt x="28" y="237"/>
                  </a:lnTo>
                  <a:cubicBezTo>
                    <a:pt x="243" y="109"/>
                    <a:pt x="472" y="55"/>
                    <a:pt x="704" y="55"/>
                  </a:cubicBezTo>
                  <a:cubicBezTo>
                    <a:pt x="1807" y="55"/>
                    <a:pt x="2967" y="1266"/>
                    <a:pt x="2984" y="1280"/>
                  </a:cubicBezTo>
                  <a:lnTo>
                    <a:pt x="3024" y="1243"/>
                  </a:lnTo>
                  <a:cubicBezTo>
                    <a:pt x="3008" y="1226"/>
                    <a:pt x="1832" y="0"/>
                    <a:pt x="703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6285843" y="3218341"/>
              <a:ext cx="8430" cy="2967"/>
            </a:xfrm>
            <a:custGeom>
              <a:rect b="b" l="l" r="r" t="t"/>
              <a:pathLst>
                <a:path extrusionOk="0" h="44" w="125">
                  <a:moveTo>
                    <a:pt x="1" y="1"/>
                  </a:moveTo>
                  <a:lnTo>
                    <a:pt x="44" y="44"/>
                  </a:lnTo>
                  <a:cubicBezTo>
                    <a:pt x="70" y="30"/>
                    <a:pt x="98" y="17"/>
                    <a:pt x="124" y="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6518786" y="3465042"/>
              <a:ext cx="3507" cy="3237"/>
            </a:xfrm>
            <a:custGeom>
              <a:rect b="b" l="l" r="r" t="t"/>
              <a:pathLst>
                <a:path extrusionOk="0" h="48" w="52">
                  <a:moveTo>
                    <a:pt x="21" y="0"/>
                  </a:moveTo>
                  <a:lnTo>
                    <a:pt x="1" y="20"/>
                  </a:lnTo>
                  <a:lnTo>
                    <a:pt x="24" y="48"/>
                  </a:lnTo>
                  <a:lnTo>
                    <a:pt x="51" y="3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7015828" y="3250106"/>
              <a:ext cx="16523" cy="4384"/>
            </a:xfrm>
            <a:custGeom>
              <a:rect b="b" l="l" r="r" t="t"/>
              <a:pathLst>
                <a:path extrusionOk="0" h="65" w="245">
                  <a:moveTo>
                    <a:pt x="1" y="0"/>
                  </a:moveTo>
                  <a:lnTo>
                    <a:pt x="1" y="0"/>
                  </a:lnTo>
                  <a:cubicBezTo>
                    <a:pt x="41" y="24"/>
                    <a:pt x="81" y="44"/>
                    <a:pt x="118" y="64"/>
                  </a:cubicBezTo>
                  <a:lnTo>
                    <a:pt x="245" y="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7032284" y="3250781"/>
              <a:ext cx="67" cy="6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7026214" y="3250781"/>
              <a:ext cx="6137" cy="7284"/>
            </a:xfrm>
            <a:custGeom>
              <a:rect b="b" l="l" r="r" t="t"/>
              <a:pathLst>
                <a:path extrusionOk="0" h="108" w="91">
                  <a:moveTo>
                    <a:pt x="91" y="1"/>
                  </a:moveTo>
                  <a:lnTo>
                    <a:pt x="0" y="74"/>
                  </a:lnTo>
                  <a:cubicBezTo>
                    <a:pt x="27" y="84"/>
                    <a:pt x="51" y="98"/>
                    <a:pt x="77" y="10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6285843" y="3218341"/>
              <a:ext cx="1619" cy="4316"/>
            </a:xfrm>
            <a:custGeom>
              <a:rect b="b" l="l" r="r" t="t"/>
              <a:pathLst>
                <a:path extrusionOk="0" h="64" w="24">
                  <a:moveTo>
                    <a:pt x="1" y="1"/>
                  </a:moveTo>
                  <a:lnTo>
                    <a:pt x="4" y="64"/>
                  </a:lnTo>
                  <a:cubicBezTo>
                    <a:pt x="10" y="61"/>
                    <a:pt x="17" y="58"/>
                    <a:pt x="24" y="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6523574" y="3325168"/>
              <a:ext cx="498179" cy="935730"/>
            </a:xfrm>
            <a:custGeom>
              <a:rect b="b" l="l" r="r" t="t"/>
              <a:pathLst>
                <a:path extrusionOk="0" h="13875" w="7387">
                  <a:moveTo>
                    <a:pt x="7386" y="0"/>
                  </a:moveTo>
                  <a:lnTo>
                    <a:pt x="7386" y="0"/>
                  </a:lnTo>
                  <a:cubicBezTo>
                    <a:pt x="6832" y="267"/>
                    <a:pt x="6070" y="565"/>
                    <a:pt x="5068" y="825"/>
                  </a:cubicBezTo>
                  <a:lnTo>
                    <a:pt x="1343" y="3729"/>
                  </a:lnTo>
                  <a:lnTo>
                    <a:pt x="0" y="2135"/>
                  </a:lnTo>
                  <a:lnTo>
                    <a:pt x="0" y="13874"/>
                  </a:lnTo>
                  <a:lnTo>
                    <a:pt x="5396" y="13874"/>
                  </a:lnTo>
                  <a:lnTo>
                    <a:pt x="738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6520404" y="3467537"/>
              <a:ext cx="2293" cy="742"/>
            </a:xfrm>
            <a:custGeom>
              <a:rect b="b" l="l" r="r" t="t"/>
              <a:pathLst>
                <a:path extrusionOk="0" h="11" w="34">
                  <a:moveTo>
                    <a:pt x="27" y="0"/>
                  </a:moveTo>
                  <a:lnTo>
                    <a:pt x="0" y="11"/>
                  </a:lnTo>
                  <a:lnTo>
                    <a:pt x="34" y="1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6865299" y="3255771"/>
              <a:ext cx="166105" cy="125101"/>
            </a:xfrm>
            <a:custGeom>
              <a:rect b="b" l="l" r="r" t="t"/>
              <a:pathLst>
                <a:path extrusionOk="0" h="1855" w="2463">
                  <a:moveTo>
                    <a:pt x="2386" y="0"/>
                  </a:moveTo>
                  <a:lnTo>
                    <a:pt x="1" y="1854"/>
                  </a:lnTo>
                  <a:cubicBezTo>
                    <a:pt x="1003" y="1594"/>
                    <a:pt x="1765" y="1296"/>
                    <a:pt x="2319" y="1029"/>
                  </a:cubicBezTo>
                  <a:lnTo>
                    <a:pt x="2463" y="33"/>
                  </a:lnTo>
                  <a:cubicBezTo>
                    <a:pt x="2437" y="24"/>
                    <a:pt x="2413" y="10"/>
                    <a:pt x="238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6286046" y="3221983"/>
              <a:ext cx="31629" cy="75061"/>
            </a:xfrm>
            <a:custGeom>
              <a:rect b="b" l="l" r="r" t="t"/>
              <a:pathLst>
                <a:path extrusionOk="0" h="1113" w="469">
                  <a:moveTo>
                    <a:pt x="21" y="0"/>
                  </a:moveTo>
                  <a:cubicBezTo>
                    <a:pt x="14" y="4"/>
                    <a:pt x="7" y="7"/>
                    <a:pt x="1" y="10"/>
                  </a:cubicBezTo>
                  <a:lnTo>
                    <a:pt x="14" y="789"/>
                  </a:lnTo>
                  <a:cubicBezTo>
                    <a:pt x="144" y="889"/>
                    <a:pt x="298" y="999"/>
                    <a:pt x="468" y="1112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6520404" y="3468212"/>
              <a:ext cx="67" cy="67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7032284" y="3250781"/>
              <a:ext cx="67" cy="6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7023719" y="3250781"/>
              <a:ext cx="8632" cy="3709"/>
            </a:xfrm>
            <a:custGeom>
              <a:rect b="b" l="l" r="r" t="t"/>
              <a:pathLst>
                <a:path extrusionOk="0" h="55" w="128">
                  <a:moveTo>
                    <a:pt x="128" y="1"/>
                  </a:moveTo>
                  <a:lnTo>
                    <a:pt x="1" y="54"/>
                  </a:lnTo>
                  <a:lnTo>
                    <a:pt x="4" y="54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7032284" y="3250781"/>
              <a:ext cx="67" cy="6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7023989" y="3250781"/>
              <a:ext cx="8363" cy="5058"/>
            </a:xfrm>
            <a:custGeom>
              <a:rect b="b" l="l" r="r" t="t"/>
              <a:pathLst>
                <a:path extrusionOk="0" h="75" w="124">
                  <a:moveTo>
                    <a:pt x="124" y="1"/>
                  </a:moveTo>
                  <a:lnTo>
                    <a:pt x="0" y="54"/>
                  </a:lnTo>
                  <a:cubicBezTo>
                    <a:pt x="10" y="61"/>
                    <a:pt x="23" y="67"/>
                    <a:pt x="33" y="74"/>
                  </a:cubicBezTo>
                  <a:lnTo>
                    <a:pt x="124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6522630" y="3468212"/>
              <a:ext cx="1012" cy="944"/>
            </a:xfrm>
            <a:custGeom>
              <a:rect b="b" l="l" r="r" t="t"/>
              <a:pathLst>
                <a:path extrusionOk="0" h="14" w="15">
                  <a:moveTo>
                    <a:pt x="1" y="1"/>
                  </a:moveTo>
                  <a:lnTo>
                    <a:pt x="14" y="14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6285843" y="3218341"/>
              <a:ext cx="2967" cy="2967"/>
            </a:xfrm>
            <a:custGeom>
              <a:rect b="b" l="l" r="r" t="t"/>
              <a:pathLst>
                <a:path extrusionOk="0" h="44" w="44">
                  <a:moveTo>
                    <a:pt x="44" y="4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6288743" y="3221241"/>
              <a:ext cx="124494" cy="131238"/>
            </a:xfrm>
            <a:custGeom>
              <a:rect b="b" l="l" r="r" t="t"/>
              <a:pathLst>
                <a:path extrusionOk="0" h="1946" w="1846">
                  <a:moveTo>
                    <a:pt x="1" y="1"/>
                  </a:moveTo>
                  <a:lnTo>
                    <a:pt x="1805" y="1925"/>
                  </a:lnTo>
                  <a:cubicBezTo>
                    <a:pt x="1819" y="1932"/>
                    <a:pt x="1831" y="1939"/>
                    <a:pt x="1845" y="19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6285843" y="3218341"/>
              <a:ext cx="2967" cy="3709"/>
            </a:xfrm>
            <a:custGeom>
              <a:rect b="b" l="l" r="r" t="t"/>
              <a:pathLst>
                <a:path extrusionOk="0" h="55" w="44">
                  <a:moveTo>
                    <a:pt x="1" y="1"/>
                  </a:moveTo>
                  <a:lnTo>
                    <a:pt x="24" y="54"/>
                  </a:lnTo>
                  <a:cubicBezTo>
                    <a:pt x="30" y="50"/>
                    <a:pt x="38" y="47"/>
                    <a:pt x="44" y="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25"/>
          <p:cNvSpPr/>
          <p:nvPr/>
        </p:nvSpPr>
        <p:spPr>
          <a:xfrm>
            <a:off x="6010076" y="3089798"/>
            <a:ext cx="190181" cy="91179"/>
          </a:xfrm>
          <a:custGeom>
            <a:rect b="b" l="l" r="r" t="t"/>
            <a:pathLst>
              <a:path extrusionOk="0" h="1352" w="2820">
                <a:moveTo>
                  <a:pt x="2681" y="0"/>
                </a:moveTo>
                <a:cubicBezTo>
                  <a:pt x="1393" y="0"/>
                  <a:pt x="17" y="1299"/>
                  <a:pt x="0" y="1312"/>
                </a:cubicBezTo>
                <a:lnTo>
                  <a:pt x="37" y="1352"/>
                </a:lnTo>
                <a:cubicBezTo>
                  <a:pt x="53" y="1339"/>
                  <a:pt x="1410" y="56"/>
                  <a:pt x="2673" y="56"/>
                </a:cubicBezTo>
                <a:cubicBezTo>
                  <a:pt x="2719" y="56"/>
                  <a:pt x="2767" y="59"/>
                  <a:pt x="2813" y="63"/>
                </a:cubicBezTo>
                <a:lnTo>
                  <a:pt x="2820" y="6"/>
                </a:lnTo>
                <a:cubicBezTo>
                  <a:pt x="2774" y="2"/>
                  <a:pt x="2727" y="0"/>
                  <a:pt x="26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"/>
          <p:cNvSpPr/>
          <p:nvPr/>
        </p:nvSpPr>
        <p:spPr>
          <a:xfrm>
            <a:off x="2883900" y="985747"/>
            <a:ext cx="1939507" cy="396143"/>
          </a:xfrm>
          <a:custGeom>
            <a:rect b="b" l="l" r="r" t="t"/>
            <a:pathLst>
              <a:path extrusionOk="0" h="5874" w="28759">
                <a:moveTo>
                  <a:pt x="8951" y="0"/>
                </a:moveTo>
                <a:cubicBezTo>
                  <a:pt x="6963" y="0"/>
                  <a:pt x="5206" y="990"/>
                  <a:pt x="4146" y="2499"/>
                </a:cubicBezTo>
                <a:cubicBezTo>
                  <a:pt x="3922" y="2818"/>
                  <a:pt x="3562" y="3004"/>
                  <a:pt x="3173" y="3004"/>
                </a:cubicBezTo>
                <a:cubicBezTo>
                  <a:pt x="3162" y="3004"/>
                  <a:pt x="3152" y="3004"/>
                  <a:pt x="3141" y="3004"/>
                </a:cubicBezTo>
                <a:lnTo>
                  <a:pt x="3081" y="3004"/>
                </a:lnTo>
                <a:cubicBezTo>
                  <a:pt x="1451" y="3004"/>
                  <a:pt x="114" y="4270"/>
                  <a:pt x="0" y="5873"/>
                </a:cubicBezTo>
                <a:lnTo>
                  <a:pt x="28758" y="5873"/>
                </a:lnTo>
                <a:cubicBezTo>
                  <a:pt x="28638" y="4277"/>
                  <a:pt x="27305" y="3017"/>
                  <a:pt x="25675" y="3017"/>
                </a:cubicBezTo>
                <a:cubicBezTo>
                  <a:pt x="24583" y="3017"/>
                  <a:pt x="23624" y="3585"/>
                  <a:pt x="23072" y="4441"/>
                </a:cubicBezTo>
                <a:cubicBezTo>
                  <a:pt x="22853" y="4786"/>
                  <a:pt x="22475" y="4990"/>
                  <a:pt x="22076" y="4990"/>
                </a:cubicBezTo>
                <a:cubicBezTo>
                  <a:pt x="22001" y="4990"/>
                  <a:pt x="21925" y="4983"/>
                  <a:pt x="21849" y="4968"/>
                </a:cubicBezTo>
                <a:cubicBezTo>
                  <a:pt x="21656" y="4931"/>
                  <a:pt x="21456" y="4908"/>
                  <a:pt x="21248" y="4908"/>
                </a:cubicBezTo>
                <a:cubicBezTo>
                  <a:pt x="21035" y="4908"/>
                  <a:pt x="20824" y="4931"/>
                  <a:pt x="20623" y="4971"/>
                </a:cubicBezTo>
                <a:cubicBezTo>
                  <a:pt x="20543" y="4988"/>
                  <a:pt x="20463" y="4996"/>
                  <a:pt x="20383" y="4996"/>
                </a:cubicBezTo>
                <a:cubicBezTo>
                  <a:pt x="20026" y="4996"/>
                  <a:pt x="19682" y="4834"/>
                  <a:pt x="19457" y="4544"/>
                </a:cubicBezTo>
                <a:cubicBezTo>
                  <a:pt x="18639" y="3488"/>
                  <a:pt x="17359" y="2807"/>
                  <a:pt x="15919" y="2807"/>
                </a:cubicBezTo>
                <a:cubicBezTo>
                  <a:pt x="15586" y="2807"/>
                  <a:pt x="15258" y="2843"/>
                  <a:pt x="14947" y="2910"/>
                </a:cubicBezTo>
                <a:cubicBezTo>
                  <a:pt x="14859" y="2930"/>
                  <a:pt x="14770" y="2939"/>
                  <a:pt x="14681" y="2939"/>
                </a:cubicBezTo>
                <a:cubicBezTo>
                  <a:pt x="14305" y="2939"/>
                  <a:pt x="13946" y="2763"/>
                  <a:pt x="13721" y="2449"/>
                </a:cubicBezTo>
                <a:cubicBezTo>
                  <a:pt x="12656" y="966"/>
                  <a:pt x="10915" y="0"/>
                  <a:pt x="895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7578222" y="2818009"/>
            <a:ext cx="280550" cy="260251"/>
          </a:xfrm>
          <a:custGeom>
            <a:rect b="b" l="l" r="r" t="t"/>
            <a:pathLst>
              <a:path extrusionOk="0" h="3859" w="4160">
                <a:moveTo>
                  <a:pt x="47" y="0"/>
                </a:moveTo>
                <a:cubicBezTo>
                  <a:pt x="21" y="0"/>
                  <a:pt x="1" y="20"/>
                  <a:pt x="1" y="47"/>
                </a:cubicBezTo>
                <a:lnTo>
                  <a:pt x="1" y="3809"/>
                </a:lnTo>
                <a:cubicBezTo>
                  <a:pt x="1" y="3835"/>
                  <a:pt x="21" y="3858"/>
                  <a:pt x="47" y="3858"/>
                </a:cubicBezTo>
                <a:lnTo>
                  <a:pt x="4110" y="3858"/>
                </a:lnTo>
                <a:cubicBezTo>
                  <a:pt x="4139" y="3858"/>
                  <a:pt x="4159" y="3835"/>
                  <a:pt x="4159" y="3809"/>
                </a:cubicBezTo>
                <a:lnTo>
                  <a:pt x="4159" y="47"/>
                </a:lnTo>
                <a:cubicBezTo>
                  <a:pt x="4159" y="20"/>
                  <a:pt x="4139" y="0"/>
                  <a:pt x="4110" y="0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7835106" y="2857867"/>
            <a:ext cx="109320" cy="180402"/>
          </a:xfrm>
          <a:custGeom>
            <a:rect b="b" l="l" r="r" t="t"/>
            <a:pathLst>
              <a:path extrusionOk="0" h="2675" w="1621">
                <a:moveTo>
                  <a:pt x="1361" y="1"/>
                </a:moveTo>
                <a:cubicBezTo>
                  <a:pt x="1297" y="1"/>
                  <a:pt x="1232" y="24"/>
                  <a:pt x="1180" y="77"/>
                </a:cubicBezTo>
                <a:lnTo>
                  <a:pt x="100" y="1156"/>
                </a:lnTo>
                <a:cubicBezTo>
                  <a:pt x="0" y="1256"/>
                  <a:pt x="0" y="1420"/>
                  <a:pt x="100" y="1520"/>
                </a:cubicBezTo>
                <a:lnTo>
                  <a:pt x="1180" y="2599"/>
                </a:lnTo>
                <a:cubicBezTo>
                  <a:pt x="1232" y="2651"/>
                  <a:pt x="1297" y="2674"/>
                  <a:pt x="1360" y="2674"/>
                </a:cubicBezTo>
                <a:cubicBezTo>
                  <a:pt x="1493" y="2674"/>
                  <a:pt x="1621" y="2572"/>
                  <a:pt x="1621" y="2416"/>
                </a:cubicBezTo>
                <a:lnTo>
                  <a:pt x="1621" y="257"/>
                </a:lnTo>
                <a:cubicBezTo>
                  <a:pt x="1621" y="104"/>
                  <a:pt x="1493" y="1"/>
                  <a:pt x="1361" y="1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7527506" y="2889632"/>
            <a:ext cx="117008" cy="116941"/>
          </a:xfrm>
          <a:custGeom>
            <a:rect b="b" l="l" r="r" t="t"/>
            <a:pathLst>
              <a:path extrusionOk="0" h="1734" w="1735">
                <a:moveTo>
                  <a:pt x="870" y="1"/>
                </a:moveTo>
                <a:cubicBezTo>
                  <a:pt x="389" y="1"/>
                  <a:pt x="0" y="388"/>
                  <a:pt x="0" y="866"/>
                </a:cubicBezTo>
                <a:cubicBezTo>
                  <a:pt x="0" y="1347"/>
                  <a:pt x="389" y="1734"/>
                  <a:pt x="870" y="1734"/>
                </a:cubicBezTo>
                <a:cubicBezTo>
                  <a:pt x="1347" y="1734"/>
                  <a:pt x="1735" y="1347"/>
                  <a:pt x="1735" y="866"/>
                </a:cubicBezTo>
                <a:cubicBezTo>
                  <a:pt x="1735" y="388"/>
                  <a:pt x="1347" y="1"/>
                  <a:pt x="870" y="1"/>
                </a:cubicBezTo>
                <a:close/>
              </a:path>
            </a:pathLst>
          </a:custGeom>
          <a:solidFill>
            <a:srgbClr val="71B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7560619" y="2922746"/>
            <a:ext cx="50782" cy="50782"/>
          </a:xfrm>
          <a:custGeom>
            <a:rect b="b" l="l" r="r" t="t"/>
            <a:pathLst>
              <a:path extrusionOk="0" h="753" w="753">
                <a:moveTo>
                  <a:pt x="379" y="0"/>
                </a:moveTo>
                <a:cubicBezTo>
                  <a:pt x="171" y="0"/>
                  <a:pt x="1" y="168"/>
                  <a:pt x="1" y="375"/>
                </a:cubicBezTo>
                <a:cubicBezTo>
                  <a:pt x="1" y="582"/>
                  <a:pt x="171" y="752"/>
                  <a:pt x="379" y="752"/>
                </a:cubicBezTo>
                <a:cubicBezTo>
                  <a:pt x="585" y="752"/>
                  <a:pt x="752" y="582"/>
                  <a:pt x="752" y="375"/>
                </a:cubicBezTo>
                <a:cubicBezTo>
                  <a:pt x="752" y="168"/>
                  <a:pt x="585" y="0"/>
                  <a:pt x="379" y="0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5"/>
          <p:cNvSpPr/>
          <p:nvPr/>
        </p:nvSpPr>
        <p:spPr>
          <a:xfrm>
            <a:off x="7665626" y="2889632"/>
            <a:ext cx="117008" cy="116941"/>
          </a:xfrm>
          <a:custGeom>
            <a:rect b="b" l="l" r="r" t="t"/>
            <a:pathLst>
              <a:path extrusionOk="0" h="1734" w="1735">
                <a:moveTo>
                  <a:pt x="866" y="1"/>
                </a:moveTo>
                <a:cubicBezTo>
                  <a:pt x="388" y="1"/>
                  <a:pt x="0" y="388"/>
                  <a:pt x="0" y="866"/>
                </a:cubicBezTo>
                <a:cubicBezTo>
                  <a:pt x="0" y="1347"/>
                  <a:pt x="388" y="1734"/>
                  <a:pt x="866" y="1734"/>
                </a:cubicBezTo>
                <a:cubicBezTo>
                  <a:pt x="1347" y="1734"/>
                  <a:pt x="1735" y="1347"/>
                  <a:pt x="1735" y="866"/>
                </a:cubicBezTo>
                <a:cubicBezTo>
                  <a:pt x="1735" y="388"/>
                  <a:pt x="1347" y="1"/>
                  <a:pt x="866" y="1"/>
                </a:cubicBezTo>
                <a:close/>
              </a:path>
            </a:pathLst>
          </a:custGeom>
          <a:solidFill>
            <a:srgbClr val="71B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"/>
          <p:cNvSpPr/>
          <p:nvPr/>
        </p:nvSpPr>
        <p:spPr>
          <a:xfrm>
            <a:off x="7698739" y="2922746"/>
            <a:ext cx="50782" cy="50782"/>
          </a:xfrm>
          <a:custGeom>
            <a:rect b="b" l="l" r="r" t="t"/>
            <a:pathLst>
              <a:path extrusionOk="0" h="753" w="753">
                <a:moveTo>
                  <a:pt x="375" y="0"/>
                </a:moveTo>
                <a:cubicBezTo>
                  <a:pt x="168" y="0"/>
                  <a:pt x="1" y="168"/>
                  <a:pt x="1" y="375"/>
                </a:cubicBezTo>
                <a:cubicBezTo>
                  <a:pt x="1" y="582"/>
                  <a:pt x="168" y="752"/>
                  <a:pt x="375" y="752"/>
                </a:cubicBezTo>
                <a:cubicBezTo>
                  <a:pt x="582" y="752"/>
                  <a:pt x="752" y="582"/>
                  <a:pt x="752" y="375"/>
                </a:cubicBezTo>
                <a:cubicBezTo>
                  <a:pt x="752" y="168"/>
                  <a:pt x="582" y="0"/>
                  <a:pt x="375" y="0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25"/>
          <p:cNvGrpSpPr/>
          <p:nvPr/>
        </p:nvGrpSpPr>
        <p:grpSpPr>
          <a:xfrm>
            <a:off x="6622915" y="831050"/>
            <a:ext cx="2249487" cy="1380867"/>
            <a:chOff x="6622915" y="831050"/>
            <a:chExt cx="2249487" cy="1380867"/>
          </a:xfrm>
        </p:grpSpPr>
        <p:grpSp>
          <p:nvGrpSpPr>
            <p:cNvPr id="330" name="Google Shape;330;p25"/>
            <p:cNvGrpSpPr/>
            <p:nvPr/>
          </p:nvGrpSpPr>
          <p:grpSpPr>
            <a:xfrm>
              <a:off x="6622915" y="1020898"/>
              <a:ext cx="2249487" cy="1191020"/>
              <a:chOff x="6622915" y="1020898"/>
              <a:chExt cx="2249487" cy="1191020"/>
            </a:xfrm>
          </p:grpSpPr>
          <p:sp>
            <p:nvSpPr>
              <p:cNvPr id="331" name="Google Shape;331;p25"/>
              <p:cNvSpPr/>
              <p:nvPr/>
            </p:nvSpPr>
            <p:spPr>
              <a:xfrm>
                <a:off x="6622915" y="1190539"/>
                <a:ext cx="2017872" cy="1021379"/>
              </a:xfrm>
              <a:custGeom>
                <a:rect b="b" l="l" r="r" t="t"/>
                <a:pathLst>
                  <a:path extrusionOk="0" h="15145" w="29921">
                    <a:moveTo>
                      <a:pt x="134" y="1"/>
                    </a:moveTo>
                    <a:cubicBezTo>
                      <a:pt x="60" y="1"/>
                      <a:pt x="0" y="61"/>
                      <a:pt x="0" y="134"/>
                    </a:cubicBezTo>
                    <a:lnTo>
                      <a:pt x="0" y="15011"/>
                    </a:lnTo>
                    <a:cubicBezTo>
                      <a:pt x="0" y="15084"/>
                      <a:pt x="60" y="15144"/>
                      <a:pt x="134" y="15144"/>
                    </a:cubicBezTo>
                    <a:lnTo>
                      <a:pt x="29787" y="15144"/>
                    </a:lnTo>
                    <a:cubicBezTo>
                      <a:pt x="29861" y="15144"/>
                      <a:pt x="29921" y="15084"/>
                      <a:pt x="29921" y="15011"/>
                    </a:cubicBezTo>
                    <a:lnTo>
                      <a:pt x="29921" y="134"/>
                    </a:lnTo>
                    <a:cubicBezTo>
                      <a:pt x="29921" y="61"/>
                      <a:pt x="29861" y="1"/>
                      <a:pt x="29787" y="1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6763463" y="1212390"/>
                <a:ext cx="1719855" cy="977408"/>
              </a:xfrm>
              <a:custGeom>
                <a:rect b="b" l="l" r="r" t="t"/>
                <a:pathLst>
                  <a:path extrusionOk="0" h="14493" w="25502">
                    <a:moveTo>
                      <a:pt x="1" y="0"/>
                    </a:moveTo>
                    <a:lnTo>
                      <a:pt x="1" y="14493"/>
                    </a:lnTo>
                    <a:lnTo>
                      <a:pt x="25501" y="14493"/>
                    </a:lnTo>
                    <a:lnTo>
                      <a:pt x="25501" y="0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8521591" y="1666447"/>
                <a:ext cx="83221" cy="83154"/>
              </a:xfrm>
              <a:custGeom>
                <a:rect b="b" l="l" r="r" t="t"/>
                <a:pathLst>
                  <a:path extrusionOk="0" h="1233" w="1234">
                    <a:moveTo>
                      <a:pt x="618" y="0"/>
                    </a:moveTo>
                    <a:cubicBezTo>
                      <a:pt x="277" y="0"/>
                      <a:pt x="1" y="278"/>
                      <a:pt x="1" y="615"/>
                    </a:cubicBezTo>
                    <a:cubicBezTo>
                      <a:pt x="1" y="956"/>
                      <a:pt x="277" y="1232"/>
                      <a:pt x="618" y="1232"/>
                    </a:cubicBezTo>
                    <a:cubicBezTo>
                      <a:pt x="956" y="1232"/>
                      <a:pt x="1233" y="956"/>
                      <a:pt x="1233" y="615"/>
                    </a:cubicBezTo>
                    <a:cubicBezTo>
                      <a:pt x="1233" y="278"/>
                      <a:pt x="956" y="0"/>
                      <a:pt x="618" y="0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6677678" y="1575131"/>
                <a:ext cx="18748" cy="265511"/>
              </a:xfrm>
              <a:custGeom>
                <a:rect b="b" l="l" r="r" t="t"/>
                <a:pathLst>
                  <a:path extrusionOk="0" h="3937" w="278">
                    <a:moveTo>
                      <a:pt x="137" y="1"/>
                    </a:moveTo>
                    <a:cubicBezTo>
                      <a:pt x="61" y="1"/>
                      <a:pt x="0" y="65"/>
                      <a:pt x="0" y="141"/>
                    </a:cubicBezTo>
                    <a:lnTo>
                      <a:pt x="0" y="3800"/>
                    </a:lnTo>
                    <a:cubicBezTo>
                      <a:pt x="0" y="3873"/>
                      <a:pt x="61" y="3937"/>
                      <a:pt x="137" y="3937"/>
                    </a:cubicBezTo>
                    <a:cubicBezTo>
                      <a:pt x="214" y="3937"/>
                      <a:pt x="277" y="3873"/>
                      <a:pt x="277" y="3800"/>
                    </a:cubicBezTo>
                    <a:lnTo>
                      <a:pt x="277" y="141"/>
                    </a:lnTo>
                    <a:cubicBezTo>
                      <a:pt x="277" y="65"/>
                      <a:pt x="214" y="1"/>
                      <a:pt x="137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7923184" y="1020898"/>
                <a:ext cx="949218" cy="215943"/>
              </a:xfrm>
              <a:custGeom>
                <a:rect b="b" l="l" r="r" t="t"/>
                <a:pathLst>
                  <a:path extrusionOk="0" h="3202" w="14075">
                    <a:moveTo>
                      <a:pt x="5052" y="0"/>
                    </a:moveTo>
                    <a:cubicBezTo>
                      <a:pt x="2820" y="0"/>
                      <a:pt x="896" y="1307"/>
                      <a:pt x="0" y="3201"/>
                    </a:cubicBezTo>
                    <a:lnTo>
                      <a:pt x="14075" y="3201"/>
                    </a:lnTo>
                    <a:cubicBezTo>
                      <a:pt x="13587" y="2162"/>
                      <a:pt x="12531" y="1444"/>
                      <a:pt x="11306" y="1444"/>
                    </a:cubicBezTo>
                    <a:cubicBezTo>
                      <a:pt x="11025" y="1444"/>
                      <a:pt x="10754" y="1484"/>
                      <a:pt x="10497" y="1554"/>
                    </a:cubicBezTo>
                    <a:cubicBezTo>
                      <a:pt x="10297" y="1609"/>
                      <a:pt x="10093" y="1635"/>
                      <a:pt x="9890" y="1635"/>
                    </a:cubicBezTo>
                    <a:cubicBezTo>
                      <a:pt x="9371" y="1635"/>
                      <a:pt x="8858" y="1462"/>
                      <a:pt x="8436" y="1140"/>
                    </a:cubicBezTo>
                    <a:cubicBezTo>
                      <a:pt x="7497" y="425"/>
                      <a:pt x="6324" y="0"/>
                      <a:pt x="505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25"/>
            <p:cNvGrpSpPr/>
            <p:nvPr/>
          </p:nvGrpSpPr>
          <p:grpSpPr>
            <a:xfrm>
              <a:off x="6975701" y="831050"/>
              <a:ext cx="1219062" cy="1362240"/>
              <a:chOff x="6975701" y="831050"/>
              <a:chExt cx="1219062" cy="1362240"/>
            </a:xfrm>
          </p:grpSpPr>
          <p:sp>
            <p:nvSpPr>
              <p:cNvPr id="337" name="Google Shape;337;p25"/>
              <p:cNvSpPr/>
              <p:nvPr/>
            </p:nvSpPr>
            <p:spPr>
              <a:xfrm>
                <a:off x="7835308" y="1666110"/>
                <a:ext cx="359455" cy="527178"/>
              </a:xfrm>
              <a:custGeom>
                <a:rect b="b" l="l" r="r" t="t"/>
                <a:pathLst>
                  <a:path extrusionOk="0" h="7817" w="5330">
                    <a:moveTo>
                      <a:pt x="1930" y="1"/>
                    </a:moveTo>
                    <a:cubicBezTo>
                      <a:pt x="1717" y="1"/>
                      <a:pt x="1494" y="61"/>
                      <a:pt x="1266" y="202"/>
                    </a:cubicBezTo>
                    <a:cubicBezTo>
                      <a:pt x="0" y="987"/>
                      <a:pt x="270" y="2460"/>
                      <a:pt x="244" y="3112"/>
                    </a:cubicBezTo>
                    <a:cubicBezTo>
                      <a:pt x="230" y="3419"/>
                      <a:pt x="756" y="5527"/>
                      <a:pt x="1380" y="7816"/>
                    </a:cubicBezTo>
                    <a:lnTo>
                      <a:pt x="5329" y="7816"/>
                    </a:lnTo>
                    <a:cubicBezTo>
                      <a:pt x="4614" y="4705"/>
                      <a:pt x="3786" y="1658"/>
                      <a:pt x="3786" y="1658"/>
                    </a:cubicBezTo>
                    <a:cubicBezTo>
                      <a:pt x="3676" y="1251"/>
                      <a:pt x="2905" y="1"/>
                      <a:pt x="1930" y="1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7824922" y="1752974"/>
                <a:ext cx="324521" cy="440316"/>
              </a:xfrm>
              <a:custGeom>
                <a:rect b="b" l="l" r="r" t="t"/>
                <a:pathLst>
                  <a:path extrusionOk="0" h="6529" w="4812">
                    <a:moveTo>
                      <a:pt x="2599" y="0"/>
                    </a:moveTo>
                    <a:cubicBezTo>
                      <a:pt x="2197" y="0"/>
                      <a:pt x="1757" y="155"/>
                      <a:pt x="1314" y="541"/>
                    </a:cubicBezTo>
                    <a:cubicBezTo>
                      <a:pt x="0" y="1687"/>
                      <a:pt x="765" y="3377"/>
                      <a:pt x="765" y="3377"/>
                    </a:cubicBezTo>
                    <a:lnTo>
                      <a:pt x="1627" y="6528"/>
                    </a:lnTo>
                    <a:lnTo>
                      <a:pt x="2299" y="6528"/>
                    </a:lnTo>
                    <a:lnTo>
                      <a:pt x="4811" y="3551"/>
                    </a:lnTo>
                    <a:cubicBezTo>
                      <a:pt x="4811" y="3551"/>
                      <a:pt x="4638" y="2168"/>
                      <a:pt x="4277" y="1226"/>
                    </a:cubicBezTo>
                    <a:cubicBezTo>
                      <a:pt x="4038" y="601"/>
                      <a:pt x="3391" y="0"/>
                      <a:pt x="2599" y="0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>
                <a:off x="7789313" y="1544311"/>
                <a:ext cx="379755" cy="648975"/>
              </a:xfrm>
              <a:custGeom>
                <a:rect b="b" l="l" r="r" t="t"/>
                <a:pathLst>
                  <a:path extrusionOk="0" h="9623" w="5631">
                    <a:moveTo>
                      <a:pt x="1845" y="1"/>
                    </a:moveTo>
                    <a:cubicBezTo>
                      <a:pt x="1" y="883"/>
                      <a:pt x="281" y="2175"/>
                      <a:pt x="371" y="3518"/>
                    </a:cubicBezTo>
                    <a:cubicBezTo>
                      <a:pt x="448" y="4664"/>
                      <a:pt x="1624" y="8506"/>
                      <a:pt x="1972" y="9622"/>
                    </a:cubicBezTo>
                    <a:lnTo>
                      <a:pt x="2235" y="9622"/>
                    </a:lnTo>
                    <a:lnTo>
                      <a:pt x="5630" y="3411"/>
                    </a:lnTo>
                    <a:lnTo>
                      <a:pt x="4881" y="1741"/>
                    </a:lnTo>
                    <a:cubicBezTo>
                      <a:pt x="4133" y="70"/>
                      <a:pt x="1845" y="1"/>
                      <a:pt x="1845" y="1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7364163" y="1533453"/>
                <a:ext cx="505395" cy="204411"/>
              </a:xfrm>
              <a:custGeom>
                <a:rect b="b" l="l" r="r" t="t"/>
                <a:pathLst>
                  <a:path extrusionOk="0" h="3031" w="7494">
                    <a:moveTo>
                      <a:pt x="6328" y="1"/>
                    </a:moveTo>
                    <a:cubicBezTo>
                      <a:pt x="5513" y="1"/>
                      <a:pt x="4805" y="57"/>
                      <a:pt x="4805" y="57"/>
                    </a:cubicBezTo>
                    <a:lnTo>
                      <a:pt x="3041" y="34"/>
                    </a:lnTo>
                    <a:cubicBezTo>
                      <a:pt x="3041" y="34"/>
                      <a:pt x="1330" y="218"/>
                      <a:pt x="0" y="372"/>
                    </a:cubicBezTo>
                    <a:cubicBezTo>
                      <a:pt x="718" y="1740"/>
                      <a:pt x="2035" y="3030"/>
                      <a:pt x="3526" y="3030"/>
                    </a:cubicBezTo>
                    <a:cubicBezTo>
                      <a:pt x="3819" y="3030"/>
                      <a:pt x="4120" y="2980"/>
                      <a:pt x="4424" y="2871"/>
                    </a:cubicBezTo>
                    <a:cubicBezTo>
                      <a:pt x="5710" y="2427"/>
                      <a:pt x="6849" y="1344"/>
                      <a:pt x="7494" y="51"/>
                    </a:cubicBezTo>
                    <a:cubicBezTo>
                      <a:pt x="7124" y="13"/>
                      <a:pt x="6714" y="1"/>
                      <a:pt x="6328" y="1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7172157" y="1536892"/>
                <a:ext cx="880159" cy="656394"/>
              </a:xfrm>
              <a:custGeom>
                <a:rect b="b" l="l" r="r" t="t"/>
                <a:pathLst>
                  <a:path extrusionOk="0" h="9733" w="13051">
                    <a:moveTo>
                      <a:pt x="10341" y="0"/>
                    </a:moveTo>
                    <a:cubicBezTo>
                      <a:pt x="9696" y="1293"/>
                      <a:pt x="8557" y="2376"/>
                      <a:pt x="7271" y="2820"/>
                    </a:cubicBezTo>
                    <a:cubicBezTo>
                      <a:pt x="6967" y="2929"/>
                      <a:pt x="6666" y="2979"/>
                      <a:pt x="6373" y="2979"/>
                    </a:cubicBezTo>
                    <a:cubicBezTo>
                      <a:pt x="4882" y="2979"/>
                      <a:pt x="3565" y="1689"/>
                      <a:pt x="2847" y="321"/>
                    </a:cubicBezTo>
                    <a:cubicBezTo>
                      <a:pt x="2373" y="378"/>
                      <a:pt x="1949" y="427"/>
                      <a:pt x="1669" y="464"/>
                    </a:cubicBezTo>
                    <a:cubicBezTo>
                      <a:pt x="586" y="612"/>
                      <a:pt x="1" y="1871"/>
                      <a:pt x="128" y="3374"/>
                    </a:cubicBezTo>
                    <a:cubicBezTo>
                      <a:pt x="255" y="4877"/>
                      <a:pt x="1715" y="7637"/>
                      <a:pt x="2170" y="8616"/>
                    </a:cubicBezTo>
                    <a:cubicBezTo>
                      <a:pt x="2273" y="8837"/>
                      <a:pt x="2393" y="9241"/>
                      <a:pt x="2514" y="9732"/>
                    </a:cubicBezTo>
                    <a:lnTo>
                      <a:pt x="10532" y="9732"/>
                    </a:lnTo>
                    <a:cubicBezTo>
                      <a:pt x="10845" y="8900"/>
                      <a:pt x="11233" y="7968"/>
                      <a:pt x="11691" y="6956"/>
                    </a:cubicBezTo>
                    <a:cubicBezTo>
                      <a:pt x="13050" y="3942"/>
                      <a:pt x="12098" y="848"/>
                      <a:pt x="11434" y="304"/>
                    </a:cubicBezTo>
                    <a:cubicBezTo>
                      <a:pt x="11236" y="144"/>
                      <a:pt x="10822" y="51"/>
                      <a:pt x="10341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7950633" y="1828846"/>
                <a:ext cx="57796" cy="195441"/>
              </a:xfrm>
              <a:custGeom>
                <a:rect b="b" l="l" r="r" t="t"/>
                <a:pathLst>
                  <a:path extrusionOk="0" h="2898" w="857">
                    <a:moveTo>
                      <a:pt x="773" y="1"/>
                    </a:moveTo>
                    <a:cubicBezTo>
                      <a:pt x="756" y="913"/>
                      <a:pt x="482" y="1928"/>
                      <a:pt x="1" y="2857"/>
                    </a:cubicBezTo>
                    <a:lnTo>
                      <a:pt x="77" y="2898"/>
                    </a:lnTo>
                    <a:cubicBezTo>
                      <a:pt x="565" y="1955"/>
                      <a:pt x="842" y="929"/>
                      <a:pt x="856" y="4"/>
                    </a:cubicBezTo>
                    <a:lnTo>
                      <a:pt x="773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7362409" y="1806860"/>
                <a:ext cx="123752" cy="49434"/>
              </a:xfrm>
              <a:custGeom>
                <a:rect b="b" l="l" r="r" t="t"/>
                <a:pathLst>
                  <a:path extrusionOk="0" h="733" w="1835">
                    <a:moveTo>
                      <a:pt x="1695" y="1"/>
                    </a:moveTo>
                    <a:cubicBezTo>
                      <a:pt x="1621" y="1"/>
                      <a:pt x="1538" y="64"/>
                      <a:pt x="1550" y="160"/>
                    </a:cubicBezTo>
                    <a:cubicBezTo>
                      <a:pt x="1580" y="357"/>
                      <a:pt x="1309" y="413"/>
                      <a:pt x="1186" y="413"/>
                    </a:cubicBezTo>
                    <a:cubicBezTo>
                      <a:pt x="1056" y="413"/>
                      <a:pt x="992" y="360"/>
                      <a:pt x="879" y="290"/>
                    </a:cubicBezTo>
                    <a:cubicBezTo>
                      <a:pt x="782" y="227"/>
                      <a:pt x="705" y="183"/>
                      <a:pt x="591" y="183"/>
                    </a:cubicBezTo>
                    <a:cubicBezTo>
                      <a:pt x="583" y="183"/>
                      <a:pt x="575" y="183"/>
                      <a:pt x="567" y="183"/>
                    </a:cubicBezTo>
                    <a:cubicBezTo>
                      <a:pt x="341" y="193"/>
                      <a:pt x="180" y="370"/>
                      <a:pt x="63" y="547"/>
                    </a:cubicBezTo>
                    <a:cubicBezTo>
                      <a:pt x="1" y="643"/>
                      <a:pt x="88" y="733"/>
                      <a:pt x="178" y="733"/>
                    </a:cubicBezTo>
                    <a:cubicBezTo>
                      <a:pt x="217" y="733"/>
                      <a:pt x="256" y="716"/>
                      <a:pt x="284" y="674"/>
                    </a:cubicBezTo>
                    <a:cubicBezTo>
                      <a:pt x="327" y="594"/>
                      <a:pt x="391" y="524"/>
                      <a:pt x="471" y="470"/>
                    </a:cubicBezTo>
                    <a:cubicBezTo>
                      <a:pt x="581" y="501"/>
                      <a:pt x="692" y="527"/>
                      <a:pt x="802" y="554"/>
                    </a:cubicBezTo>
                    <a:cubicBezTo>
                      <a:pt x="848" y="574"/>
                      <a:pt x="885" y="611"/>
                      <a:pt x="935" y="631"/>
                    </a:cubicBezTo>
                    <a:cubicBezTo>
                      <a:pt x="1013" y="662"/>
                      <a:pt x="1094" y="676"/>
                      <a:pt x="1176" y="676"/>
                    </a:cubicBezTo>
                    <a:cubicBezTo>
                      <a:pt x="1251" y="676"/>
                      <a:pt x="1325" y="665"/>
                      <a:pt x="1397" y="644"/>
                    </a:cubicBezTo>
                    <a:cubicBezTo>
                      <a:pt x="1657" y="564"/>
                      <a:pt x="1834" y="370"/>
                      <a:pt x="1797" y="93"/>
                    </a:cubicBezTo>
                    <a:cubicBezTo>
                      <a:pt x="1788" y="29"/>
                      <a:pt x="1744" y="1"/>
                      <a:pt x="1695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7625700" y="1788718"/>
                <a:ext cx="121122" cy="37969"/>
              </a:xfrm>
              <a:custGeom>
                <a:rect b="b" l="l" r="r" t="t"/>
                <a:pathLst>
                  <a:path extrusionOk="0" h="563" w="1796">
                    <a:moveTo>
                      <a:pt x="536" y="1"/>
                    </a:moveTo>
                    <a:cubicBezTo>
                      <a:pt x="308" y="1"/>
                      <a:pt x="151" y="178"/>
                      <a:pt x="51" y="366"/>
                    </a:cubicBezTo>
                    <a:cubicBezTo>
                      <a:pt x="1" y="464"/>
                      <a:pt x="88" y="555"/>
                      <a:pt x="173" y="555"/>
                    </a:cubicBezTo>
                    <a:cubicBezTo>
                      <a:pt x="211" y="555"/>
                      <a:pt x="248" y="537"/>
                      <a:pt x="272" y="492"/>
                    </a:cubicBezTo>
                    <a:cubicBezTo>
                      <a:pt x="355" y="334"/>
                      <a:pt x="435" y="278"/>
                      <a:pt x="523" y="278"/>
                    </a:cubicBezTo>
                    <a:cubicBezTo>
                      <a:pt x="622" y="278"/>
                      <a:pt x="730" y="350"/>
                      <a:pt x="860" y="429"/>
                    </a:cubicBezTo>
                    <a:cubicBezTo>
                      <a:pt x="990" y="506"/>
                      <a:pt x="1133" y="562"/>
                      <a:pt x="1287" y="562"/>
                    </a:cubicBezTo>
                    <a:cubicBezTo>
                      <a:pt x="1291" y="562"/>
                      <a:pt x="1295" y="562"/>
                      <a:pt x="1299" y="562"/>
                    </a:cubicBezTo>
                    <a:cubicBezTo>
                      <a:pt x="1499" y="562"/>
                      <a:pt x="1782" y="457"/>
                      <a:pt x="1792" y="228"/>
                    </a:cubicBezTo>
                    <a:cubicBezTo>
                      <a:pt x="1795" y="147"/>
                      <a:pt x="1734" y="106"/>
                      <a:pt x="1670" y="106"/>
                    </a:cubicBezTo>
                    <a:cubicBezTo>
                      <a:pt x="1607" y="106"/>
                      <a:pt x="1542" y="147"/>
                      <a:pt x="1538" y="228"/>
                    </a:cubicBezTo>
                    <a:cubicBezTo>
                      <a:pt x="1535" y="308"/>
                      <a:pt x="1485" y="337"/>
                      <a:pt x="1413" y="337"/>
                    </a:cubicBezTo>
                    <a:cubicBezTo>
                      <a:pt x="1225" y="337"/>
                      <a:pt x="886" y="135"/>
                      <a:pt x="840" y="108"/>
                    </a:cubicBezTo>
                    <a:cubicBezTo>
                      <a:pt x="746" y="51"/>
                      <a:pt x="646" y="1"/>
                      <a:pt x="536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7835308" y="1612899"/>
                <a:ext cx="96979" cy="114446"/>
              </a:xfrm>
              <a:custGeom>
                <a:rect b="b" l="l" r="r" t="t"/>
                <a:pathLst>
                  <a:path extrusionOk="0" h="1697" w="1438">
                    <a:moveTo>
                      <a:pt x="1311" y="1"/>
                    </a:moveTo>
                    <a:cubicBezTo>
                      <a:pt x="1247" y="1"/>
                      <a:pt x="1179" y="42"/>
                      <a:pt x="1173" y="122"/>
                    </a:cubicBezTo>
                    <a:cubicBezTo>
                      <a:pt x="1163" y="256"/>
                      <a:pt x="1169" y="410"/>
                      <a:pt x="1136" y="540"/>
                    </a:cubicBezTo>
                    <a:cubicBezTo>
                      <a:pt x="1104" y="670"/>
                      <a:pt x="1034" y="703"/>
                      <a:pt x="948" y="703"/>
                    </a:cubicBezTo>
                    <a:cubicBezTo>
                      <a:pt x="873" y="703"/>
                      <a:pt x="787" y="678"/>
                      <a:pt x="705" y="671"/>
                    </a:cubicBezTo>
                    <a:cubicBezTo>
                      <a:pt x="682" y="668"/>
                      <a:pt x="660" y="667"/>
                      <a:pt x="637" y="667"/>
                    </a:cubicBezTo>
                    <a:cubicBezTo>
                      <a:pt x="524" y="667"/>
                      <a:pt x="416" y="697"/>
                      <a:pt x="318" y="764"/>
                    </a:cubicBezTo>
                    <a:cubicBezTo>
                      <a:pt x="20" y="961"/>
                      <a:pt x="0" y="1329"/>
                      <a:pt x="141" y="1630"/>
                    </a:cubicBezTo>
                    <a:cubicBezTo>
                      <a:pt x="163" y="1677"/>
                      <a:pt x="199" y="1696"/>
                      <a:pt x="237" y="1696"/>
                    </a:cubicBezTo>
                    <a:cubicBezTo>
                      <a:pt x="320" y="1696"/>
                      <a:pt x="409" y="1603"/>
                      <a:pt x="361" y="1502"/>
                    </a:cubicBezTo>
                    <a:cubicBezTo>
                      <a:pt x="284" y="1342"/>
                      <a:pt x="275" y="1141"/>
                      <a:pt x="411" y="1011"/>
                    </a:cubicBezTo>
                    <a:cubicBezTo>
                      <a:pt x="478" y="948"/>
                      <a:pt x="545" y="928"/>
                      <a:pt x="614" y="928"/>
                    </a:cubicBezTo>
                    <a:cubicBezTo>
                      <a:pt x="683" y="928"/>
                      <a:pt x="755" y="948"/>
                      <a:pt x="832" y="961"/>
                    </a:cubicBezTo>
                    <a:cubicBezTo>
                      <a:pt x="883" y="969"/>
                      <a:pt x="932" y="975"/>
                      <a:pt x="981" y="975"/>
                    </a:cubicBezTo>
                    <a:cubicBezTo>
                      <a:pt x="1054" y="975"/>
                      <a:pt x="1125" y="961"/>
                      <a:pt x="1193" y="914"/>
                    </a:cubicBezTo>
                    <a:cubicBezTo>
                      <a:pt x="1437" y="751"/>
                      <a:pt x="1410" y="380"/>
                      <a:pt x="1427" y="122"/>
                    </a:cubicBezTo>
                    <a:cubicBezTo>
                      <a:pt x="1433" y="41"/>
                      <a:pt x="1374" y="1"/>
                      <a:pt x="1311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7269408" y="1642303"/>
                <a:ext cx="128136" cy="85581"/>
              </a:xfrm>
              <a:custGeom>
                <a:rect b="b" l="l" r="r" t="t"/>
                <a:pathLst>
                  <a:path extrusionOk="0" h="1269" w="1900">
                    <a:moveTo>
                      <a:pt x="615" y="0"/>
                    </a:moveTo>
                    <a:cubicBezTo>
                      <a:pt x="450" y="0"/>
                      <a:pt x="272" y="72"/>
                      <a:pt x="126" y="151"/>
                    </a:cubicBezTo>
                    <a:cubicBezTo>
                      <a:pt x="0" y="216"/>
                      <a:pt x="78" y="388"/>
                      <a:pt x="193" y="388"/>
                    </a:cubicBezTo>
                    <a:cubicBezTo>
                      <a:pt x="212" y="388"/>
                      <a:pt x="232" y="383"/>
                      <a:pt x="253" y="372"/>
                    </a:cubicBezTo>
                    <a:cubicBezTo>
                      <a:pt x="353" y="308"/>
                      <a:pt x="460" y="268"/>
                      <a:pt x="577" y="247"/>
                    </a:cubicBezTo>
                    <a:cubicBezTo>
                      <a:pt x="651" y="308"/>
                      <a:pt x="728" y="372"/>
                      <a:pt x="801" y="432"/>
                    </a:cubicBezTo>
                    <a:cubicBezTo>
                      <a:pt x="838" y="502"/>
                      <a:pt x="804" y="645"/>
                      <a:pt x="808" y="725"/>
                    </a:cubicBezTo>
                    <a:cubicBezTo>
                      <a:pt x="808" y="853"/>
                      <a:pt x="818" y="976"/>
                      <a:pt x="901" y="1080"/>
                    </a:cubicBezTo>
                    <a:cubicBezTo>
                      <a:pt x="1032" y="1237"/>
                      <a:pt x="1280" y="1268"/>
                      <a:pt x="1502" y="1268"/>
                    </a:cubicBezTo>
                    <a:cubicBezTo>
                      <a:pt x="1587" y="1268"/>
                      <a:pt x="1667" y="1264"/>
                      <a:pt x="1736" y="1260"/>
                    </a:cubicBezTo>
                    <a:cubicBezTo>
                      <a:pt x="1897" y="1254"/>
                      <a:pt x="1900" y="1006"/>
                      <a:pt x="1745" y="1006"/>
                    </a:cubicBezTo>
                    <a:cubicBezTo>
                      <a:pt x="1742" y="1006"/>
                      <a:pt x="1739" y="1006"/>
                      <a:pt x="1736" y="1006"/>
                    </a:cubicBezTo>
                    <a:cubicBezTo>
                      <a:pt x="1663" y="1010"/>
                      <a:pt x="1582" y="1016"/>
                      <a:pt x="1503" y="1016"/>
                    </a:cubicBezTo>
                    <a:cubicBezTo>
                      <a:pt x="1293" y="1016"/>
                      <a:pt x="1093" y="973"/>
                      <a:pt x="1061" y="725"/>
                    </a:cubicBezTo>
                    <a:cubicBezTo>
                      <a:pt x="1038" y="548"/>
                      <a:pt x="1089" y="388"/>
                      <a:pt x="992" y="221"/>
                    </a:cubicBezTo>
                    <a:cubicBezTo>
                      <a:pt x="900" y="58"/>
                      <a:pt x="763" y="0"/>
                      <a:pt x="615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7826945" y="1874301"/>
                <a:ext cx="123145" cy="76814"/>
              </a:xfrm>
              <a:custGeom>
                <a:rect b="b" l="l" r="r" t="t"/>
                <a:pathLst>
                  <a:path extrusionOk="0" h="1139" w="1826">
                    <a:moveTo>
                      <a:pt x="1462" y="0"/>
                    </a:moveTo>
                    <a:cubicBezTo>
                      <a:pt x="1274" y="0"/>
                      <a:pt x="1082" y="80"/>
                      <a:pt x="940" y="199"/>
                    </a:cubicBezTo>
                    <a:cubicBezTo>
                      <a:pt x="856" y="272"/>
                      <a:pt x="795" y="355"/>
                      <a:pt x="772" y="466"/>
                    </a:cubicBezTo>
                    <a:cubicBezTo>
                      <a:pt x="742" y="610"/>
                      <a:pt x="779" y="626"/>
                      <a:pt x="689" y="764"/>
                    </a:cubicBezTo>
                    <a:cubicBezTo>
                      <a:pt x="660" y="858"/>
                      <a:pt x="609" y="905"/>
                      <a:pt x="533" y="905"/>
                    </a:cubicBezTo>
                    <a:cubicBezTo>
                      <a:pt x="493" y="905"/>
                      <a:pt x="447" y="892"/>
                      <a:pt x="394" y="867"/>
                    </a:cubicBezTo>
                    <a:cubicBezTo>
                      <a:pt x="331" y="847"/>
                      <a:pt x="268" y="824"/>
                      <a:pt x="204" y="796"/>
                    </a:cubicBezTo>
                    <a:cubicBezTo>
                      <a:pt x="188" y="790"/>
                      <a:pt x="172" y="787"/>
                      <a:pt x="158" y="787"/>
                    </a:cubicBezTo>
                    <a:cubicBezTo>
                      <a:pt x="39" y="787"/>
                      <a:pt x="0" y="987"/>
                      <a:pt x="134" y="1041"/>
                    </a:cubicBezTo>
                    <a:cubicBezTo>
                      <a:pt x="264" y="1092"/>
                      <a:pt x="418" y="1138"/>
                      <a:pt x="564" y="1138"/>
                    </a:cubicBezTo>
                    <a:cubicBezTo>
                      <a:pt x="706" y="1138"/>
                      <a:pt x="841" y="1094"/>
                      <a:pt x="940" y="967"/>
                    </a:cubicBezTo>
                    <a:cubicBezTo>
                      <a:pt x="1023" y="857"/>
                      <a:pt x="1003" y="770"/>
                      <a:pt x="1020" y="643"/>
                    </a:cubicBezTo>
                    <a:cubicBezTo>
                      <a:pt x="1047" y="465"/>
                      <a:pt x="1224" y="240"/>
                      <a:pt x="1437" y="240"/>
                    </a:cubicBezTo>
                    <a:cubicBezTo>
                      <a:pt x="1479" y="240"/>
                      <a:pt x="1523" y="249"/>
                      <a:pt x="1568" y="269"/>
                    </a:cubicBezTo>
                    <a:cubicBezTo>
                      <a:pt x="1587" y="277"/>
                      <a:pt x="1606" y="281"/>
                      <a:pt x="1624" y="281"/>
                    </a:cubicBezTo>
                    <a:cubicBezTo>
                      <a:pt x="1746" y="281"/>
                      <a:pt x="1826" y="106"/>
                      <a:pt x="1697" y="48"/>
                    </a:cubicBezTo>
                    <a:cubicBezTo>
                      <a:pt x="1623" y="15"/>
                      <a:pt x="1543" y="0"/>
                      <a:pt x="1462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7381967" y="1984029"/>
                <a:ext cx="66766" cy="48354"/>
              </a:xfrm>
              <a:custGeom>
                <a:rect b="b" l="l" r="r" t="t"/>
                <a:pathLst>
                  <a:path extrusionOk="0" h="717" w="990">
                    <a:moveTo>
                      <a:pt x="523" y="1"/>
                    </a:moveTo>
                    <a:cubicBezTo>
                      <a:pt x="338" y="1"/>
                      <a:pt x="158" y="144"/>
                      <a:pt x="61" y="292"/>
                    </a:cubicBezTo>
                    <a:cubicBezTo>
                      <a:pt x="0" y="387"/>
                      <a:pt x="87" y="478"/>
                      <a:pt x="176" y="478"/>
                    </a:cubicBezTo>
                    <a:cubicBezTo>
                      <a:pt x="215" y="478"/>
                      <a:pt x="254" y="461"/>
                      <a:pt x="281" y="419"/>
                    </a:cubicBezTo>
                    <a:cubicBezTo>
                      <a:pt x="323" y="357"/>
                      <a:pt x="425" y="259"/>
                      <a:pt x="510" y="259"/>
                    </a:cubicBezTo>
                    <a:cubicBezTo>
                      <a:pt x="539" y="259"/>
                      <a:pt x="566" y="271"/>
                      <a:pt x="589" y="299"/>
                    </a:cubicBezTo>
                    <a:cubicBezTo>
                      <a:pt x="662" y="389"/>
                      <a:pt x="678" y="543"/>
                      <a:pt x="726" y="650"/>
                    </a:cubicBezTo>
                    <a:cubicBezTo>
                      <a:pt x="747" y="697"/>
                      <a:pt x="782" y="716"/>
                      <a:pt x="820" y="716"/>
                    </a:cubicBezTo>
                    <a:cubicBezTo>
                      <a:pt x="901" y="716"/>
                      <a:pt x="990" y="623"/>
                      <a:pt x="946" y="523"/>
                    </a:cubicBezTo>
                    <a:cubicBezTo>
                      <a:pt x="869" y="346"/>
                      <a:pt x="846" y="88"/>
                      <a:pt x="632" y="18"/>
                    </a:cubicBezTo>
                    <a:cubicBezTo>
                      <a:pt x="596" y="6"/>
                      <a:pt x="559" y="1"/>
                      <a:pt x="523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7615989" y="1942687"/>
                <a:ext cx="151200" cy="75937"/>
              </a:xfrm>
              <a:custGeom>
                <a:rect b="b" l="l" r="r" t="t"/>
                <a:pathLst>
                  <a:path extrusionOk="0" h="1126" w="2242">
                    <a:moveTo>
                      <a:pt x="2116" y="0"/>
                    </a:moveTo>
                    <a:cubicBezTo>
                      <a:pt x="2052" y="0"/>
                      <a:pt x="1988" y="41"/>
                      <a:pt x="1986" y="123"/>
                    </a:cubicBezTo>
                    <a:cubicBezTo>
                      <a:pt x="1986" y="315"/>
                      <a:pt x="1728" y="541"/>
                      <a:pt x="1542" y="541"/>
                    </a:cubicBezTo>
                    <a:cubicBezTo>
                      <a:pt x="1529" y="541"/>
                      <a:pt x="1517" y="540"/>
                      <a:pt x="1505" y="538"/>
                    </a:cubicBezTo>
                    <a:cubicBezTo>
                      <a:pt x="1388" y="518"/>
                      <a:pt x="1268" y="414"/>
                      <a:pt x="1151" y="381"/>
                    </a:cubicBezTo>
                    <a:cubicBezTo>
                      <a:pt x="1062" y="352"/>
                      <a:pt x="970" y="338"/>
                      <a:pt x="877" y="338"/>
                    </a:cubicBezTo>
                    <a:cubicBezTo>
                      <a:pt x="807" y="338"/>
                      <a:pt x="736" y="346"/>
                      <a:pt x="666" y="364"/>
                    </a:cubicBezTo>
                    <a:cubicBezTo>
                      <a:pt x="349" y="444"/>
                      <a:pt x="142" y="672"/>
                      <a:pt x="35" y="972"/>
                    </a:cubicBezTo>
                    <a:cubicBezTo>
                      <a:pt x="1" y="1065"/>
                      <a:pt x="78" y="1126"/>
                      <a:pt x="155" y="1126"/>
                    </a:cubicBezTo>
                    <a:cubicBezTo>
                      <a:pt x="206" y="1126"/>
                      <a:pt x="258" y="1100"/>
                      <a:pt x="279" y="1039"/>
                    </a:cubicBezTo>
                    <a:cubicBezTo>
                      <a:pt x="390" y="732"/>
                      <a:pt x="594" y="625"/>
                      <a:pt x="832" y="625"/>
                    </a:cubicBezTo>
                    <a:cubicBezTo>
                      <a:pt x="980" y="625"/>
                      <a:pt x="1143" y="667"/>
                      <a:pt x="1305" y="729"/>
                    </a:cubicBezTo>
                    <a:cubicBezTo>
                      <a:pt x="1438" y="778"/>
                      <a:pt x="1573" y="837"/>
                      <a:pt x="1716" y="837"/>
                    </a:cubicBezTo>
                    <a:cubicBezTo>
                      <a:pt x="1745" y="837"/>
                      <a:pt x="1775" y="834"/>
                      <a:pt x="1806" y="829"/>
                    </a:cubicBezTo>
                    <a:cubicBezTo>
                      <a:pt x="2167" y="765"/>
                      <a:pt x="2236" y="441"/>
                      <a:pt x="2240" y="123"/>
                    </a:cubicBezTo>
                    <a:cubicBezTo>
                      <a:pt x="2242" y="41"/>
                      <a:pt x="2179" y="0"/>
                      <a:pt x="2116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7491694" y="1140741"/>
                <a:ext cx="202118" cy="471271"/>
              </a:xfrm>
              <a:custGeom>
                <a:rect b="b" l="l" r="r" t="t"/>
                <a:pathLst>
                  <a:path extrusionOk="0" h="6988" w="2997">
                    <a:moveTo>
                      <a:pt x="974" y="1"/>
                    </a:moveTo>
                    <a:cubicBezTo>
                      <a:pt x="833" y="1"/>
                      <a:pt x="677" y="25"/>
                      <a:pt x="505" y="81"/>
                    </a:cubicBezTo>
                    <a:lnTo>
                      <a:pt x="1" y="6329"/>
                    </a:lnTo>
                    <a:cubicBezTo>
                      <a:pt x="1" y="6329"/>
                      <a:pt x="632" y="6900"/>
                      <a:pt x="1504" y="6980"/>
                    </a:cubicBezTo>
                    <a:cubicBezTo>
                      <a:pt x="1558" y="6985"/>
                      <a:pt x="1612" y="6987"/>
                      <a:pt x="1664" y="6987"/>
                    </a:cubicBezTo>
                    <a:cubicBezTo>
                      <a:pt x="2448" y="6987"/>
                      <a:pt x="2997" y="6459"/>
                      <a:pt x="2997" y="6459"/>
                    </a:cubicBezTo>
                    <a:lnTo>
                      <a:pt x="2229" y="1270"/>
                    </a:lnTo>
                    <a:cubicBezTo>
                      <a:pt x="2229" y="1270"/>
                      <a:pt x="1989" y="1"/>
                      <a:pt x="974" y="1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7534115" y="1132985"/>
                <a:ext cx="119166" cy="169409"/>
              </a:xfrm>
              <a:custGeom>
                <a:rect b="b" l="l" r="r" t="t"/>
                <a:pathLst>
                  <a:path extrusionOk="0" h="2512" w="1767">
                    <a:moveTo>
                      <a:pt x="634" y="1"/>
                    </a:moveTo>
                    <a:cubicBezTo>
                      <a:pt x="1" y="1"/>
                      <a:pt x="76" y="477"/>
                      <a:pt x="76" y="477"/>
                    </a:cubicBezTo>
                    <a:cubicBezTo>
                      <a:pt x="76" y="477"/>
                      <a:pt x="1125" y="2418"/>
                      <a:pt x="1767" y="2512"/>
                    </a:cubicBezTo>
                    <a:lnTo>
                      <a:pt x="1597" y="1125"/>
                    </a:lnTo>
                    <a:cubicBezTo>
                      <a:pt x="1597" y="1125"/>
                      <a:pt x="1386" y="32"/>
                      <a:pt x="691" y="2"/>
                    </a:cubicBezTo>
                    <a:cubicBezTo>
                      <a:pt x="672" y="1"/>
                      <a:pt x="652" y="1"/>
                      <a:pt x="634" y="1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7457704" y="851148"/>
                <a:ext cx="373146" cy="390545"/>
              </a:xfrm>
              <a:custGeom>
                <a:rect b="b" l="l" r="r" t="t"/>
                <a:pathLst>
                  <a:path extrusionOk="0" h="5791" w="5533">
                    <a:moveTo>
                      <a:pt x="2681" y="0"/>
                    </a:moveTo>
                    <a:cubicBezTo>
                      <a:pt x="1762" y="0"/>
                      <a:pt x="1017" y="288"/>
                      <a:pt x="963" y="1198"/>
                    </a:cubicBezTo>
                    <a:cubicBezTo>
                      <a:pt x="886" y="2481"/>
                      <a:pt x="878" y="3095"/>
                      <a:pt x="878" y="3095"/>
                    </a:cubicBezTo>
                    <a:cubicBezTo>
                      <a:pt x="878" y="3095"/>
                      <a:pt x="753" y="2899"/>
                      <a:pt x="552" y="2899"/>
                    </a:cubicBezTo>
                    <a:cubicBezTo>
                      <a:pt x="487" y="2899"/>
                      <a:pt x="413" y="2920"/>
                      <a:pt x="334" y="2975"/>
                    </a:cubicBezTo>
                    <a:cubicBezTo>
                      <a:pt x="10" y="3199"/>
                      <a:pt x="0" y="4215"/>
                      <a:pt x="348" y="4426"/>
                    </a:cubicBezTo>
                    <a:cubicBezTo>
                      <a:pt x="446" y="4484"/>
                      <a:pt x="535" y="4505"/>
                      <a:pt x="612" y="4505"/>
                    </a:cubicBezTo>
                    <a:cubicBezTo>
                      <a:pt x="806" y="4505"/>
                      <a:pt x="922" y="4372"/>
                      <a:pt x="922" y="4372"/>
                    </a:cubicBezTo>
                    <a:cubicBezTo>
                      <a:pt x="922" y="4372"/>
                      <a:pt x="1424" y="5260"/>
                      <a:pt x="2642" y="5561"/>
                    </a:cubicBezTo>
                    <a:cubicBezTo>
                      <a:pt x="2642" y="5561"/>
                      <a:pt x="3709" y="5790"/>
                      <a:pt x="4440" y="5790"/>
                    </a:cubicBezTo>
                    <a:cubicBezTo>
                      <a:pt x="4647" y="5790"/>
                      <a:pt x="4826" y="5772"/>
                      <a:pt x="4947" y="5724"/>
                    </a:cubicBezTo>
                    <a:cubicBezTo>
                      <a:pt x="5499" y="5511"/>
                      <a:pt x="5533" y="4779"/>
                      <a:pt x="5359" y="3734"/>
                    </a:cubicBezTo>
                    <a:cubicBezTo>
                      <a:pt x="5188" y="2688"/>
                      <a:pt x="5235" y="376"/>
                      <a:pt x="3862" y="122"/>
                    </a:cubicBezTo>
                    <a:cubicBezTo>
                      <a:pt x="3463" y="48"/>
                      <a:pt x="3057" y="0"/>
                      <a:pt x="2681" y="0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7598319" y="1003093"/>
                <a:ext cx="80861" cy="43364"/>
              </a:xfrm>
              <a:custGeom>
                <a:rect b="b" l="l" r="r" t="t"/>
                <a:pathLst>
                  <a:path extrusionOk="0" h="643" w="1199">
                    <a:moveTo>
                      <a:pt x="1139" y="0"/>
                    </a:moveTo>
                    <a:lnTo>
                      <a:pt x="1119" y="14"/>
                    </a:lnTo>
                    <a:cubicBezTo>
                      <a:pt x="1119" y="14"/>
                      <a:pt x="1132" y="395"/>
                      <a:pt x="745" y="538"/>
                    </a:cubicBezTo>
                    <a:cubicBezTo>
                      <a:pt x="696" y="557"/>
                      <a:pt x="647" y="565"/>
                      <a:pt x="599" y="565"/>
                    </a:cubicBezTo>
                    <a:cubicBezTo>
                      <a:pt x="274" y="565"/>
                      <a:pt x="0" y="195"/>
                      <a:pt x="0" y="195"/>
                    </a:cubicBezTo>
                    <a:lnTo>
                      <a:pt x="0" y="195"/>
                    </a:lnTo>
                    <a:cubicBezTo>
                      <a:pt x="0" y="195"/>
                      <a:pt x="231" y="643"/>
                      <a:pt x="611" y="643"/>
                    </a:cubicBezTo>
                    <a:cubicBezTo>
                      <a:pt x="632" y="643"/>
                      <a:pt x="653" y="641"/>
                      <a:pt x="674" y="639"/>
                    </a:cubicBezTo>
                    <a:cubicBezTo>
                      <a:pt x="1095" y="585"/>
                      <a:pt x="1199" y="168"/>
                      <a:pt x="1139" y="0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7741767" y="984142"/>
                <a:ext cx="50108" cy="49703"/>
              </a:xfrm>
              <a:custGeom>
                <a:rect b="b" l="l" r="r" t="t"/>
                <a:pathLst>
                  <a:path extrusionOk="0" h="737" w="743">
                    <a:moveTo>
                      <a:pt x="659" y="1"/>
                    </a:moveTo>
                    <a:cubicBezTo>
                      <a:pt x="659" y="1"/>
                      <a:pt x="743" y="392"/>
                      <a:pt x="432" y="622"/>
                    </a:cubicBezTo>
                    <a:cubicBezTo>
                      <a:pt x="375" y="664"/>
                      <a:pt x="325" y="682"/>
                      <a:pt x="280" y="682"/>
                    </a:cubicBezTo>
                    <a:cubicBezTo>
                      <a:pt x="81" y="682"/>
                      <a:pt x="1" y="335"/>
                      <a:pt x="1" y="335"/>
                    </a:cubicBezTo>
                    <a:lnTo>
                      <a:pt x="1" y="335"/>
                    </a:lnTo>
                    <a:cubicBezTo>
                      <a:pt x="1" y="335"/>
                      <a:pt x="12" y="736"/>
                      <a:pt x="291" y="736"/>
                    </a:cubicBezTo>
                    <a:cubicBezTo>
                      <a:pt x="317" y="736"/>
                      <a:pt x="344" y="733"/>
                      <a:pt x="375" y="726"/>
                    </a:cubicBezTo>
                    <a:cubicBezTo>
                      <a:pt x="739" y="639"/>
                      <a:pt x="732" y="205"/>
                      <a:pt x="659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7702381" y="1017121"/>
                <a:ext cx="47613" cy="86256"/>
              </a:xfrm>
              <a:custGeom>
                <a:rect b="b" l="l" r="r" t="t"/>
                <a:pathLst>
                  <a:path extrusionOk="0" h="1279" w="706">
                    <a:moveTo>
                      <a:pt x="70" y="0"/>
                    </a:moveTo>
                    <a:cubicBezTo>
                      <a:pt x="70" y="0"/>
                      <a:pt x="0" y="702"/>
                      <a:pt x="150" y="765"/>
                    </a:cubicBezTo>
                    <a:cubicBezTo>
                      <a:pt x="256" y="809"/>
                      <a:pt x="438" y="816"/>
                      <a:pt x="537" y="816"/>
                    </a:cubicBezTo>
                    <a:cubicBezTo>
                      <a:pt x="580" y="816"/>
                      <a:pt x="608" y="815"/>
                      <a:pt x="608" y="815"/>
                    </a:cubicBezTo>
                    <a:lnTo>
                      <a:pt x="608" y="815"/>
                    </a:lnTo>
                    <a:lnTo>
                      <a:pt x="150" y="1239"/>
                    </a:lnTo>
                    <a:cubicBezTo>
                      <a:pt x="150" y="1239"/>
                      <a:pt x="143" y="1278"/>
                      <a:pt x="177" y="1278"/>
                    </a:cubicBezTo>
                    <a:cubicBezTo>
                      <a:pt x="182" y="1278"/>
                      <a:pt x="187" y="1277"/>
                      <a:pt x="194" y="1276"/>
                    </a:cubicBezTo>
                    <a:cubicBezTo>
                      <a:pt x="247" y="1259"/>
                      <a:pt x="705" y="805"/>
                      <a:pt x="702" y="795"/>
                    </a:cubicBezTo>
                    <a:cubicBezTo>
                      <a:pt x="698" y="782"/>
                      <a:pt x="217" y="765"/>
                      <a:pt x="170" y="685"/>
                    </a:cubicBezTo>
                    <a:cubicBezTo>
                      <a:pt x="124" y="605"/>
                      <a:pt x="107" y="16"/>
                      <a:pt x="70" y="0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7599398" y="1054956"/>
                <a:ext cx="38171" cy="37429"/>
              </a:xfrm>
              <a:custGeom>
                <a:rect b="b" l="l" r="r" t="t"/>
                <a:pathLst>
                  <a:path extrusionOk="0" h="555" w="566">
                    <a:moveTo>
                      <a:pt x="281" y="0"/>
                    </a:moveTo>
                    <a:cubicBezTo>
                      <a:pt x="137" y="0"/>
                      <a:pt x="14" y="118"/>
                      <a:pt x="7" y="264"/>
                    </a:cubicBezTo>
                    <a:cubicBezTo>
                      <a:pt x="0" y="417"/>
                      <a:pt x="120" y="548"/>
                      <a:pt x="271" y="554"/>
                    </a:cubicBezTo>
                    <a:cubicBezTo>
                      <a:pt x="273" y="554"/>
                      <a:pt x="275" y="555"/>
                      <a:pt x="277" y="555"/>
                    </a:cubicBezTo>
                    <a:cubicBezTo>
                      <a:pt x="428" y="555"/>
                      <a:pt x="552" y="439"/>
                      <a:pt x="558" y="291"/>
                    </a:cubicBezTo>
                    <a:cubicBezTo>
                      <a:pt x="565" y="137"/>
                      <a:pt x="448" y="7"/>
                      <a:pt x="294" y="0"/>
                    </a:cubicBezTo>
                    <a:cubicBezTo>
                      <a:pt x="290" y="0"/>
                      <a:pt x="286" y="0"/>
                      <a:pt x="281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7757818" y="1041872"/>
                <a:ext cx="38104" cy="37227"/>
              </a:xfrm>
              <a:custGeom>
                <a:rect b="b" l="l" r="r" t="t"/>
                <a:pathLst>
                  <a:path extrusionOk="0" h="552" w="565">
                    <a:moveTo>
                      <a:pt x="282" y="0"/>
                    </a:moveTo>
                    <a:cubicBezTo>
                      <a:pt x="134" y="0"/>
                      <a:pt x="10" y="114"/>
                      <a:pt x="7" y="264"/>
                    </a:cubicBezTo>
                    <a:cubicBezTo>
                      <a:pt x="0" y="418"/>
                      <a:pt x="117" y="545"/>
                      <a:pt x="267" y="551"/>
                    </a:cubicBezTo>
                    <a:cubicBezTo>
                      <a:pt x="272" y="551"/>
                      <a:pt x="276" y="552"/>
                      <a:pt x="281" y="552"/>
                    </a:cubicBezTo>
                    <a:cubicBezTo>
                      <a:pt x="429" y="552"/>
                      <a:pt x="551" y="437"/>
                      <a:pt x="558" y="287"/>
                    </a:cubicBezTo>
                    <a:cubicBezTo>
                      <a:pt x="565" y="137"/>
                      <a:pt x="445" y="7"/>
                      <a:pt x="294" y="0"/>
                    </a:cubicBezTo>
                    <a:cubicBezTo>
                      <a:pt x="290" y="0"/>
                      <a:pt x="286" y="0"/>
                      <a:pt x="282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7481106" y="1074918"/>
                <a:ext cx="35406" cy="68384"/>
              </a:xfrm>
              <a:custGeom>
                <a:rect b="b" l="l" r="r" t="t"/>
                <a:pathLst>
                  <a:path extrusionOk="0" h="1014" w="525">
                    <a:moveTo>
                      <a:pt x="233" y="0"/>
                    </a:moveTo>
                    <a:cubicBezTo>
                      <a:pt x="117" y="0"/>
                      <a:pt x="13" y="127"/>
                      <a:pt x="1" y="145"/>
                    </a:cubicBezTo>
                    <a:lnTo>
                      <a:pt x="67" y="195"/>
                    </a:lnTo>
                    <a:cubicBezTo>
                      <a:pt x="92" y="165"/>
                      <a:pt x="168" y="86"/>
                      <a:pt x="229" y="86"/>
                    </a:cubicBezTo>
                    <a:cubicBezTo>
                      <a:pt x="235" y="86"/>
                      <a:pt x="241" y="87"/>
                      <a:pt x="247" y="88"/>
                    </a:cubicBezTo>
                    <a:cubicBezTo>
                      <a:pt x="278" y="95"/>
                      <a:pt x="335" y="141"/>
                      <a:pt x="365" y="346"/>
                    </a:cubicBezTo>
                    <a:cubicBezTo>
                      <a:pt x="431" y="850"/>
                      <a:pt x="241" y="937"/>
                      <a:pt x="241" y="937"/>
                    </a:cubicBezTo>
                    <a:lnTo>
                      <a:pt x="271" y="1014"/>
                    </a:lnTo>
                    <a:cubicBezTo>
                      <a:pt x="281" y="1011"/>
                      <a:pt x="525" y="914"/>
                      <a:pt x="448" y="335"/>
                    </a:cubicBezTo>
                    <a:cubicBezTo>
                      <a:pt x="421" y="138"/>
                      <a:pt x="361" y="32"/>
                      <a:pt x="271" y="5"/>
                    </a:cubicBezTo>
                    <a:cubicBezTo>
                      <a:pt x="258" y="2"/>
                      <a:pt x="245" y="0"/>
                      <a:pt x="233" y="0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7729627" y="932954"/>
                <a:ext cx="60426" cy="36418"/>
              </a:xfrm>
              <a:custGeom>
                <a:rect b="b" l="l" r="r" t="t"/>
                <a:pathLst>
                  <a:path extrusionOk="0" h="540" w="896">
                    <a:moveTo>
                      <a:pt x="543" y="1"/>
                    </a:moveTo>
                    <a:cubicBezTo>
                      <a:pt x="492" y="1"/>
                      <a:pt x="435" y="11"/>
                      <a:pt x="371" y="35"/>
                    </a:cubicBezTo>
                    <a:cubicBezTo>
                      <a:pt x="1" y="179"/>
                      <a:pt x="17" y="539"/>
                      <a:pt x="17" y="539"/>
                    </a:cubicBezTo>
                    <a:cubicBezTo>
                      <a:pt x="17" y="539"/>
                      <a:pt x="217" y="88"/>
                      <a:pt x="551" y="88"/>
                    </a:cubicBezTo>
                    <a:cubicBezTo>
                      <a:pt x="654" y="88"/>
                      <a:pt x="769" y="131"/>
                      <a:pt x="895" y="242"/>
                    </a:cubicBezTo>
                    <a:cubicBezTo>
                      <a:pt x="895" y="242"/>
                      <a:pt x="792" y="1"/>
                      <a:pt x="543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7587191" y="969305"/>
                <a:ext cx="106420" cy="24616"/>
              </a:xfrm>
              <a:custGeom>
                <a:rect b="b" l="l" r="r" t="t"/>
                <a:pathLst>
                  <a:path extrusionOk="0" h="365" w="1578">
                    <a:moveTo>
                      <a:pt x="1578" y="0"/>
                    </a:moveTo>
                    <a:lnTo>
                      <a:pt x="1" y="364"/>
                    </a:lnTo>
                    <a:cubicBezTo>
                      <a:pt x="1" y="364"/>
                      <a:pt x="1057" y="291"/>
                      <a:pt x="1381" y="101"/>
                    </a:cubicBezTo>
                    <a:lnTo>
                      <a:pt x="1578" y="0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7676012" y="1109246"/>
                <a:ext cx="84570" cy="48152"/>
              </a:xfrm>
              <a:custGeom>
                <a:rect b="b" l="l" r="r" t="t"/>
                <a:pathLst>
                  <a:path extrusionOk="0" h="714" w="1254">
                    <a:moveTo>
                      <a:pt x="0" y="0"/>
                    </a:moveTo>
                    <a:cubicBezTo>
                      <a:pt x="0" y="0"/>
                      <a:pt x="131" y="545"/>
                      <a:pt x="444" y="692"/>
                    </a:cubicBezTo>
                    <a:cubicBezTo>
                      <a:pt x="478" y="707"/>
                      <a:pt x="513" y="713"/>
                      <a:pt x="550" y="713"/>
                    </a:cubicBezTo>
                    <a:cubicBezTo>
                      <a:pt x="860" y="713"/>
                      <a:pt x="1253" y="227"/>
                      <a:pt x="1253" y="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7693546" y="1112348"/>
                <a:ext cx="48287" cy="16253"/>
              </a:xfrm>
              <a:custGeom>
                <a:rect b="b" l="l" r="r" t="t"/>
                <a:pathLst>
                  <a:path extrusionOk="0" h="241" w="716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24" y="198"/>
                      <a:pt x="268" y="235"/>
                    </a:cubicBezTo>
                    <a:cubicBezTo>
                      <a:pt x="294" y="239"/>
                      <a:pt x="320" y="240"/>
                      <a:pt x="345" y="240"/>
                    </a:cubicBezTo>
                    <a:cubicBezTo>
                      <a:pt x="554" y="240"/>
                      <a:pt x="716" y="132"/>
                      <a:pt x="716" y="13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7676012" y="1106953"/>
                <a:ext cx="84570" cy="17669"/>
              </a:xfrm>
              <a:custGeom>
                <a:rect b="b" l="l" r="r" t="t"/>
                <a:pathLst>
                  <a:path extrusionOk="0" h="262" w="1254">
                    <a:moveTo>
                      <a:pt x="461" y="0"/>
                    </a:moveTo>
                    <a:cubicBezTo>
                      <a:pt x="210" y="0"/>
                      <a:pt x="0" y="34"/>
                      <a:pt x="0" y="34"/>
                    </a:cubicBezTo>
                    <a:lnTo>
                      <a:pt x="1253" y="261"/>
                    </a:lnTo>
                    <a:cubicBezTo>
                      <a:pt x="1253" y="261"/>
                      <a:pt x="1223" y="111"/>
                      <a:pt x="848" y="34"/>
                    </a:cubicBezTo>
                    <a:cubicBezTo>
                      <a:pt x="723" y="9"/>
                      <a:pt x="587" y="0"/>
                      <a:pt x="461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7680260" y="1122060"/>
                <a:ext cx="72228" cy="42892"/>
              </a:xfrm>
              <a:custGeom>
                <a:rect b="b" l="l" r="r" t="t"/>
                <a:pathLst>
                  <a:path extrusionOk="0" h="636" w="1071">
                    <a:moveTo>
                      <a:pt x="1" y="0"/>
                    </a:moveTo>
                    <a:lnTo>
                      <a:pt x="1" y="0"/>
                    </a:lnTo>
                    <a:cubicBezTo>
                      <a:pt x="13" y="363"/>
                      <a:pt x="257" y="635"/>
                      <a:pt x="478" y="635"/>
                    </a:cubicBezTo>
                    <a:cubicBezTo>
                      <a:pt x="498" y="635"/>
                      <a:pt x="517" y="633"/>
                      <a:pt x="535" y="629"/>
                    </a:cubicBezTo>
                    <a:cubicBezTo>
                      <a:pt x="769" y="579"/>
                      <a:pt x="1070" y="168"/>
                      <a:pt x="1070" y="168"/>
                    </a:cubicBezTo>
                    <a:lnTo>
                      <a:pt x="1070" y="168"/>
                    </a:lnTo>
                    <a:cubicBezTo>
                      <a:pt x="1070" y="168"/>
                      <a:pt x="646" y="488"/>
                      <a:pt x="429" y="488"/>
                    </a:cubicBezTo>
                    <a:cubicBezTo>
                      <a:pt x="412" y="488"/>
                      <a:pt x="396" y="486"/>
                      <a:pt x="381" y="482"/>
                    </a:cubicBezTo>
                    <a:cubicBezTo>
                      <a:pt x="188" y="42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7581122" y="970789"/>
                <a:ext cx="93607" cy="25155"/>
              </a:xfrm>
              <a:custGeom>
                <a:rect b="b" l="l" r="r" t="t"/>
                <a:pathLst>
                  <a:path extrusionOk="0" h="373" w="1388">
                    <a:moveTo>
                      <a:pt x="730" y="1"/>
                    </a:moveTo>
                    <a:cubicBezTo>
                      <a:pt x="676" y="1"/>
                      <a:pt x="619" y="6"/>
                      <a:pt x="559" y="18"/>
                    </a:cubicBezTo>
                    <a:cubicBezTo>
                      <a:pt x="41" y="126"/>
                      <a:pt x="1" y="373"/>
                      <a:pt x="1" y="373"/>
                    </a:cubicBezTo>
                    <a:cubicBezTo>
                      <a:pt x="1" y="373"/>
                      <a:pt x="265" y="120"/>
                      <a:pt x="702" y="120"/>
                    </a:cubicBezTo>
                    <a:cubicBezTo>
                      <a:pt x="898" y="120"/>
                      <a:pt x="1129" y="171"/>
                      <a:pt x="1387" y="319"/>
                    </a:cubicBezTo>
                    <a:cubicBezTo>
                      <a:pt x="1387" y="319"/>
                      <a:pt x="1145" y="1"/>
                      <a:pt x="730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7372728" y="831050"/>
                <a:ext cx="374764" cy="471338"/>
              </a:xfrm>
              <a:custGeom>
                <a:rect b="b" l="l" r="r" t="t"/>
                <a:pathLst>
                  <a:path extrusionOk="0" h="6989" w="5557">
                    <a:moveTo>
                      <a:pt x="1845" y="3349"/>
                    </a:moveTo>
                    <a:cubicBezTo>
                      <a:pt x="2041" y="3349"/>
                      <a:pt x="2115" y="3524"/>
                      <a:pt x="2115" y="3524"/>
                    </a:cubicBezTo>
                    <a:lnTo>
                      <a:pt x="2196" y="4660"/>
                    </a:lnTo>
                    <a:lnTo>
                      <a:pt x="2196" y="4660"/>
                    </a:lnTo>
                    <a:cubicBezTo>
                      <a:pt x="2076" y="4721"/>
                      <a:pt x="1951" y="4766"/>
                      <a:pt x="1844" y="4766"/>
                    </a:cubicBezTo>
                    <a:cubicBezTo>
                      <a:pt x="1788" y="4766"/>
                      <a:pt x="1736" y="4753"/>
                      <a:pt x="1694" y="4724"/>
                    </a:cubicBezTo>
                    <a:cubicBezTo>
                      <a:pt x="1413" y="4526"/>
                      <a:pt x="1300" y="3567"/>
                      <a:pt x="1644" y="3401"/>
                    </a:cubicBezTo>
                    <a:cubicBezTo>
                      <a:pt x="1722" y="3363"/>
                      <a:pt x="1788" y="3349"/>
                      <a:pt x="1845" y="3349"/>
                    </a:cubicBezTo>
                    <a:close/>
                    <a:moveTo>
                      <a:pt x="3494" y="1"/>
                    </a:moveTo>
                    <a:cubicBezTo>
                      <a:pt x="2506" y="1"/>
                      <a:pt x="1437" y="206"/>
                      <a:pt x="966" y="741"/>
                    </a:cubicBezTo>
                    <a:cubicBezTo>
                      <a:pt x="1" y="1840"/>
                      <a:pt x="288" y="6698"/>
                      <a:pt x="288" y="6698"/>
                    </a:cubicBezTo>
                    <a:lnTo>
                      <a:pt x="2082" y="6989"/>
                    </a:lnTo>
                    <a:lnTo>
                      <a:pt x="2293" y="6021"/>
                    </a:lnTo>
                    <a:lnTo>
                      <a:pt x="2352" y="6855"/>
                    </a:lnTo>
                    <a:lnTo>
                      <a:pt x="2727" y="6855"/>
                    </a:lnTo>
                    <a:lnTo>
                      <a:pt x="2482" y="5153"/>
                    </a:lnTo>
                    <a:lnTo>
                      <a:pt x="2656" y="4352"/>
                    </a:lnTo>
                    <a:lnTo>
                      <a:pt x="2656" y="4352"/>
                    </a:lnTo>
                    <a:cubicBezTo>
                      <a:pt x="2656" y="4352"/>
                      <a:pt x="2545" y="4446"/>
                      <a:pt x="2394" y="4544"/>
                    </a:cubicBezTo>
                    <a:lnTo>
                      <a:pt x="2394" y="4544"/>
                    </a:lnTo>
                    <a:lnTo>
                      <a:pt x="2229" y="3397"/>
                    </a:lnTo>
                    <a:cubicBezTo>
                      <a:pt x="5350" y="2806"/>
                      <a:pt x="5556" y="544"/>
                      <a:pt x="5556" y="544"/>
                    </a:cubicBezTo>
                    <a:cubicBezTo>
                      <a:pt x="5491" y="230"/>
                      <a:pt x="4538" y="1"/>
                      <a:pt x="3494" y="1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7402267" y="843122"/>
                <a:ext cx="310696" cy="127596"/>
              </a:xfrm>
              <a:custGeom>
                <a:rect b="b" l="l" r="r" t="t"/>
                <a:pathLst>
                  <a:path extrusionOk="0" h="1892" w="4607">
                    <a:moveTo>
                      <a:pt x="4577" y="1"/>
                    </a:moveTo>
                    <a:cubicBezTo>
                      <a:pt x="3484" y="1177"/>
                      <a:pt x="37" y="1845"/>
                      <a:pt x="1" y="1851"/>
                    </a:cubicBezTo>
                    <a:lnTo>
                      <a:pt x="10" y="1891"/>
                    </a:lnTo>
                    <a:cubicBezTo>
                      <a:pt x="44" y="1885"/>
                      <a:pt x="3508" y="1213"/>
                      <a:pt x="4607" y="27"/>
                    </a:cubicBezTo>
                    <a:lnTo>
                      <a:pt x="4577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7395523" y="852362"/>
                <a:ext cx="339560" cy="182560"/>
              </a:xfrm>
              <a:custGeom>
                <a:rect b="b" l="l" r="r" t="t"/>
                <a:pathLst>
                  <a:path extrusionOk="0" h="2707" w="5035">
                    <a:moveTo>
                      <a:pt x="4998" y="1"/>
                    </a:moveTo>
                    <a:cubicBezTo>
                      <a:pt x="4995" y="7"/>
                      <a:pt x="4674" y="686"/>
                      <a:pt x="3902" y="1350"/>
                    </a:cubicBezTo>
                    <a:cubicBezTo>
                      <a:pt x="3200" y="1952"/>
                      <a:pt x="1971" y="2664"/>
                      <a:pt x="90" y="2664"/>
                    </a:cubicBezTo>
                    <a:lnTo>
                      <a:pt x="0" y="2664"/>
                    </a:lnTo>
                    <a:lnTo>
                      <a:pt x="0" y="2707"/>
                    </a:lnTo>
                    <a:lnTo>
                      <a:pt x="90" y="2707"/>
                    </a:lnTo>
                    <a:cubicBezTo>
                      <a:pt x="1985" y="2707"/>
                      <a:pt x="3224" y="1989"/>
                      <a:pt x="3929" y="1381"/>
                    </a:cubicBezTo>
                    <a:cubicBezTo>
                      <a:pt x="4711" y="712"/>
                      <a:pt x="5032" y="27"/>
                      <a:pt x="5035" y="21"/>
                    </a:cubicBezTo>
                    <a:lnTo>
                      <a:pt x="4998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7430188" y="1078358"/>
                <a:ext cx="41948" cy="210952"/>
              </a:xfrm>
              <a:custGeom>
                <a:rect b="b" l="l" r="r" t="t"/>
                <a:pathLst>
                  <a:path extrusionOk="0" h="3128" w="622">
                    <a:moveTo>
                      <a:pt x="592" y="1"/>
                    </a:moveTo>
                    <a:cubicBezTo>
                      <a:pt x="572" y="21"/>
                      <a:pt x="128" y="508"/>
                      <a:pt x="71" y="1728"/>
                    </a:cubicBezTo>
                    <a:cubicBezTo>
                      <a:pt x="14" y="2941"/>
                      <a:pt x="0" y="3121"/>
                      <a:pt x="0" y="3124"/>
                    </a:cubicBezTo>
                    <a:lnTo>
                      <a:pt x="44" y="3128"/>
                    </a:lnTo>
                    <a:cubicBezTo>
                      <a:pt x="44" y="3124"/>
                      <a:pt x="57" y="2944"/>
                      <a:pt x="114" y="1731"/>
                    </a:cubicBezTo>
                    <a:cubicBezTo>
                      <a:pt x="168" y="528"/>
                      <a:pt x="618" y="34"/>
                      <a:pt x="622" y="27"/>
                    </a:cubicBez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7480432" y="1152274"/>
                <a:ext cx="12679" cy="145131"/>
              </a:xfrm>
              <a:custGeom>
                <a:rect b="b" l="l" r="r" t="t"/>
                <a:pathLst>
                  <a:path extrusionOk="0" h="2152" w="188">
                    <a:moveTo>
                      <a:pt x="148" y="1"/>
                    </a:moveTo>
                    <a:lnTo>
                      <a:pt x="0" y="2149"/>
                    </a:lnTo>
                    <a:lnTo>
                      <a:pt x="40" y="2152"/>
                    </a:lnTo>
                    <a:lnTo>
                      <a:pt x="188" y="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6975701" y="1699089"/>
                <a:ext cx="382250" cy="494200"/>
              </a:xfrm>
              <a:custGeom>
                <a:rect b="b" l="l" r="r" t="t"/>
                <a:pathLst>
                  <a:path extrusionOk="0" h="7328" w="5668">
                    <a:moveTo>
                      <a:pt x="4144" y="0"/>
                    </a:moveTo>
                    <a:cubicBezTo>
                      <a:pt x="2650" y="4"/>
                      <a:pt x="2109" y="1397"/>
                      <a:pt x="1738" y="1938"/>
                    </a:cubicBezTo>
                    <a:cubicBezTo>
                      <a:pt x="1548" y="2219"/>
                      <a:pt x="746" y="4761"/>
                      <a:pt x="1" y="7327"/>
                    </a:cubicBezTo>
                    <a:lnTo>
                      <a:pt x="4020" y="7327"/>
                    </a:lnTo>
                    <a:cubicBezTo>
                      <a:pt x="4855" y="4788"/>
                      <a:pt x="5517" y="2566"/>
                      <a:pt x="5517" y="2566"/>
                    </a:cubicBezTo>
                    <a:cubicBezTo>
                      <a:pt x="5667" y="2071"/>
                      <a:pt x="5637" y="0"/>
                      <a:pt x="4144" y="0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7030531" y="1744409"/>
                <a:ext cx="314742" cy="299231"/>
              </a:xfrm>
              <a:custGeom>
                <a:rect b="b" l="l" r="r" t="t"/>
                <a:pathLst>
                  <a:path extrusionOk="0" h="4437" w="4667">
                    <a:moveTo>
                      <a:pt x="2757" y="1"/>
                    </a:moveTo>
                    <a:cubicBezTo>
                      <a:pt x="2625" y="1"/>
                      <a:pt x="2484" y="12"/>
                      <a:pt x="2335" y="36"/>
                    </a:cubicBezTo>
                    <a:cubicBezTo>
                      <a:pt x="614" y="317"/>
                      <a:pt x="377" y="2158"/>
                      <a:pt x="377" y="2158"/>
                    </a:cubicBezTo>
                    <a:lnTo>
                      <a:pt x="0" y="3945"/>
                    </a:lnTo>
                    <a:lnTo>
                      <a:pt x="3725" y="4437"/>
                    </a:lnTo>
                    <a:cubicBezTo>
                      <a:pt x="3725" y="4437"/>
                      <a:pt x="4303" y="3167"/>
                      <a:pt x="4493" y="2178"/>
                    </a:cubicBezTo>
                    <a:cubicBezTo>
                      <a:pt x="4667" y="1275"/>
                      <a:pt x="4158" y="1"/>
                      <a:pt x="2757" y="1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7045098" y="1577829"/>
                <a:ext cx="404033" cy="599204"/>
              </a:xfrm>
              <a:custGeom>
                <a:rect b="b" l="l" r="r" t="t"/>
                <a:pathLst>
                  <a:path extrusionOk="0" h="8885" w="5991">
                    <a:moveTo>
                      <a:pt x="3446" y="1"/>
                    </a:moveTo>
                    <a:cubicBezTo>
                      <a:pt x="1900" y="1"/>
                      <a:pt x="1313" y="743"/>
                      <a:pt x="753" y="1798"/>
                    </a:cubicBezTo>
                    <a:cubicBezTo>
                      <a:pt x="121" y="2991"/>
                      <a:pt x="1" y="3726"/>
                      <a:pt x="1" y="3726"/>
                    </a:cubicBezTo>
                    <a:lnTo>
                      <a:pt x="4431" y="8885"/>
                    </a:lnTo>
                    <a:cubicBezTo>
                      <a:pt x="4431" y="8885"/>
                      <a:pt x="5503" y="4932"/>
                      <a:pt x="5747" y="3118"/>
                    </a:cubicBezTo>
                    <a:cubicBezTo>
                      <a:pt x="5991" y="1300"/>
                      <a:pt x="4083" y="38"/>
                      <a:pt x="4083" y="38"/>
                    </a:cubicBezTo>
                    <a:cubicBezTo>
                      <a:pt x="3854" y="13"/>
                      <a:pt x="3642" y="1"/>
                      <a:pt x="3446" y="1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>
                <a:off x="7132030" y="1676361"/>
                <a:ext cx="175209" cy="83693"/>
              </a:xfrm>
              <a:custGeom>
                <a:rect b="b" l="l" r="r" t="t"/>
                <a:pathLst>
                  <a:path extrusionOk="0" h="1241" w="2598">
                    <a:moveTo>
                      <a:pt x="781" y="0"/>
                    </a:moveTo>
                    <a:cubicBezTo>
                      <a:pt x="547" y="0"/>
                      <a:pt x="287" y="141"/>
                      <a:pt x="115" y="251"/>
                    </a:cubicBezTo>
                    <a:cubicBezTo>
                      <a:pt x="0" y="324"/>
                      <a:pt x="72" y="491"/>
                      <a:pt x="179" y="491"/>
                    </a:cubicBezTo>
                    <a:cubicBezTo>
                      <a:pt x="199" y="491"/>
                      <a:pt x="220" y="485"/>
                      <a:pt x="242" y="471"/>
                    </a:cubicBezTo>
                    <a:cubicBezTo>
                      <a:pt x="392" y="375"/>
                      <a:pt x="540" y="310"/>
                      <a:pt x="672" y="310"/>
                    </a:cubicBezTo>
                    <a:cubicBezTo>
                      <a:pt x="821" y="310"/>
                      <a:pt x="951" y="392"/>
                      <a:pt x="1041" y="604"/>
                    </a:cubicBezTo>
                    <a:cubicBezTo>
                      <a:pt x="1107" y="762"/>
                      <a:pt x="1184" y="922"/>
                      <a:pt x="1308" y="1039"/>
                    </a:cubicBezTo>
                    <a:cubicBezTo>
                      <a:pt x="1475" y="1200"/>
                      <a:pt x="1640" y="1241"/>
                      <a:pt x="1814" y="1241"/>
                    </a:cubicBezTo>
                    <a:cubicBezTo>
                      <a:pt x="1996" y="1241"/>
                      <a:pt x="2187" y="1196"/>
                      <a:pt x="2399" y="1196"/>
                    </a:cubicBezTo>
                    <a:cubicBezTo>
                      <a:pt x="2410" y="1196"/>
                      <a:pt x="2422" y="1196"/>
                      <a:pt x="2434" y="1196"/>
                    </a:cubicBezTo>
                    <a:cubicBezTo>
                      <a:pt x="2435" y="1196"/>
                      <a:pt x="2436" y="1196"/>
                      <a:pt x="2437" y="1196"/>
                    </a:cubicBezTo>
                    <a:cubicBezTo>
                      <a:pt x="2597" y="1196"/>
                      <a:pt x="2596" y="945"/>
                      <a:pt x="2434" y="942"/>
                    </a:cubicBezTo>
                    <a:cubicBezTo>
                      <a:pt x="2425" y="942"/>
                      <a:pt x="2417" y="942"/>
                      <a:pt x="2409" y="942"/>
                    </a:cubicBezTo>
                    <a:cubicBezTo>
                      <a:pt x="2255" y="942"/>
                      <a:pt x="2091" y="964"/>
                      <a:pt x="1935" y="964"/>
                    </a:cubicBezTo>
                    <a:cubicBezTo>
                      <a:pt x="1706" y="964"/>
                      <a:pt x="1494" y="916"/>
                      <a:pt x="1354" y="681"/>
                    </a:cubicBezTo>
                    <a:cubicBezTo>
                      <a:pt x="1254" y="511"/>
                      <a:pt x="1231" y="237"/>
                      <a:pt x="1074" y="103"/>
                    </a:cubicBezTo>
                    <a:cubicBezTo>
                      <a:pt x="988" y="29"/>
                      <a:pt x="887" y="0"/>
                      <a:pt x="781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7264889" y="1857306"/>
                <a:ext cx="130834" cy="72026"/>
              </a:xfrm>
              <a:custGeom>
                <a:rect b="b" l="l" r="r" t="t"/>
                <a:pathLst>
                  <a:path extrusionOk="0" h="1068" w="1940">
                    <a:moveTo>
                      <a:pt x="518" y="1"/>
                    </a:moveTo>
                    <a:cubicBezTo>
                      <a:pt x="383" y="1"/>
                      <a:pt x="241" y="64"/>
                      <a:pt x="123" y="126"/>
                    </a:cubicBezTo>
                    <a:cubicBezTo>
                      <a:pt x="0" y="195"/>
                      <a:pt x="75" y="363"/>
                      <a:pt x="191" y="363"/>
                    </a:cubicBezTo>
                    <a:cubicBezTo>
                      <a:pt x="211" y="363"/>
                      <a:pt x="232" y="358"/>
                      <a:pt x="254" y="347"/>
                    </a:cubicBezTo>
                    <a:cubicBezTo>
                      <a:pt x="320" y="311"/>
                      <a:pt x="389" y="284"/>
                      <a:pt x="453" y="284"/>
                    </a:cubicBezTo>
                    <a:cubicBezTo>
                      <a:pt x="522" y="284"/>
                      <a:pt x="586" y="315"/>
                      <a:pt x="638" y="401"/>
                    </a:cubicBezTo>
                    <a:cubicBezTo>
                      <a:pt x="667" y="451"/>
                      <a:pt x="670" y="547"/>
                      <a:pt x="698" y="607"/>
                    </a:cubicBezTo>
                    <a:cubicBezTo>
                      <a:pt x="755" y="735"/>
                      <a:pt x="841" y="845"/>
                      <a:pt x="951" y="925"/>
                    </a:cubicBezTo>
                    <a:cubicBezTo>
                      <a:pt x="1086" y="1024"/>
                      <a:pt x="1236" y="1068"/>
                      <a:pt x="1386" y="1068"/>
                    </a:cubicBezTo>
                    <a:cubicBezTo>
                      <a:pt x="1531" y="1068"/>
                      <a:pt x="1677" y="1027"/>
                      <a:pt x="1813" y="955"/>
                    </a:cubicBezTo>
                    <a:cubicBezTo>
                      <a:pt x="1939" y="890"/>
                      <a:pt x="1862" y="719"/>
                      <a:pt x="1747" y="719"/>
                    </a:cubicBezTo>
                    <a:cubicBezTo>
                      <a:pt x="1728" y="719"/>
                      <a:pt x="1707" y="724"/>
                      <a:pt x="1686" y="735"/>
                    </a:cubicBezTo>
                    <a:cubicBezTo>
                      <a:pt x="1592" y="785"/>
                      <a:pt x="1496" y="809"/>
                      <a:pt x="1403" y="809"/>
                    </a:cubicBezTo>
                    <a:cubicBezTo>
                      <a:pt x="1181" y="809"/>
                      <a:pt x="983" y="671"/>
                      <a:pt x="905" y="427"/>
                    </a:cubicBezTo>
                    <a:cubicBezTo>
                      <a:pt x="861" y="297"/>
                      <a:pt x="861" y="180"/>
                      <a:pt x="751" y="86"/>
                    </a:cubicBezTo>
                    <a:cubicBezTo>
                      <a:pt x="680" y="24"/>
                      <a:pt x="600" y="1"/>
                      <a:pt x="518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" name="Google Shape;376;p25"/>
          <p:cNvGrpSpPr/>
          <p:nvPr/>
        </p:nvGrpSpPr>
        <p:grpSpPr>
          <a:xfrm>
            <a:off x="5567821" y="2296144"/>
            <a:ext cx="2280401" cy="1965400"/>
            <a:chOff x="3789075" y="238225"/>
            <a:chExt cx="2586075" cy="2228850"/>
          </a:xfrm>
        </p:grpSpPr>
        <p:sp>
          <p:nvSpPr>
            <p:cNvPr id="377" name="Google Shape;377;p25"/>
            <p:cNvSpPr/>
            <p:nvPr/>
          </p:nvSpPr>
          <p:spPr>
            <a:xfrm>
              <a:off x="5073675" y="812225"/>
              <a:ext cx="26025" cy="150900"/>
            </a:xfrm>
            <a:custGeom>
              <a:rect b="b" l="l" r="r" t="t"/>
              <a:pathLst>
                <a:path extrusionOk="0" h="6036" w="1041">
                  <a:moveTo>
                    <a:pt x="1041" y="1"/>
                  </a:moveTo>
                  <a:lnTo>
                    <a:pt x="994" y="255"/>
                  </a:lnTo>
                  <a:lnTo>
                    <a:pt x="1" y="6035"/>
                  </a:lnTo>
                  <a:cubicBezTo>
                    <a:pt x="1000" y="2582"/>
                    <a:pt x="1041" y="1"/>
                    <a:pt x="104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5099675" y="8122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5073675" y="743100"/>
              <a:ext cx="162700" cy="220025"/>
            </a:xfrm>
            <a:custGeom>
              <a:rect b="b" l="l" r="r" t="t"/>
              <a:pathLst>
                <a:path extrusionOk="0" h="8801" w="6508">
                  <a:moveTo>
                    <a:pt x="6507" y="1"/>
                  </a:moveTo>
                  <a:lnTo>
                    <a:pt x="6507" y="1"/>
                  </a:lnTo>
                  <a:cubicBezTo>
                    <a:pt x="6203" y="255"/>
                    <a:pt x="5875" y="516"/>
                    <a:pt x="5514" y="780"/>
                  </a:cubicBezTo>
                  <a:cubicBezTo>
                    <a:pt x="4424" y="1582"/>
                    <a:pt x="2789" y="2268"/>
                    <a:pt x="1041" y="2766"/>
                  </a:cubicBezTo>
                  <a:cubicBezTo>
                    <a:pt x="1041" y="2766"/>
                    <a:pt x="1001" y="5347"/>
                    <a:pt x="1" y="8800"/>
                  </a:cubicBezTo>
                  <a:cubicBezTo>
                    <a:pt x="71" y="8747"/>
                    <a:pt x="4107" y="5731"/>
                    <a:pt x="5430" y="2766"/>
                  </a:cubicBezTo>
                  <a:cubicBezTo>
                    <a:pt x="5918" y="1672"/>
                    <a:pt x="6267" y="743"/>
                    <a:pt x="6507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5099675" y="692950"/>
              <a:ext cx="149800" cy="119300"/>
            </a:xfrm>
            <a:custGeom>
              <a:rect b="b" l="l" r="r" t="t"/>
              <a:pathLst>
                <a:path extrusionOk="0" h="4772" w="5992">
                  <a:moveTo>
                    <a:pt x="5992" y="1"/>
                  </a:moveTo>
                  <a:lnTo>
                    <a:pt x="1" y="4772"/>
                  </a:lnTo>
                  <a:lnTo>
                    <a:pt x="5961" y="161"/>
                  </a:lnTo>
                  <a:cubicBezTo>
                    <a:pt x="5986" y="55"/>
                    <a:pt x="5992" y="1"/>
                    <a:pt x="599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4840250" y="317600"/>
              <a:ext cx="585925" cy="517300"/>
            </a:xfrm>
            <a:custGeom>
              <a:rect b="b" l="l" r="r" t="t"/>
              <a:pathLst>
                <a:path extrusionOk="0" h="20692" w="23437">
                  <a:moveTo>
                    <a:pt x="21139" y="9214"/>
                  </a:moveTo>
                  <a:cubicBezTo>
                    <a:pt x="21147" y="9214"/>
                    <a:pt x="21152" y="9214"/>
                    <a:pt x="21153" y="9214"/>
                  </a:cubicBezTo>
                  <a:lnTo>
                    <a:pt x="21143" y="9489"/>
                  </a:lnTo>
                  <a:cubicBezTo>
                    <a:pt x="21139" y="9489"/>
                    <a:pt x="21128" y="9488"/>
                    <a:pt x="21111" y="9488"/>
                  </a:cubicBezTo>
                  <a:cubicBezTo>
                    <a:pt x="20907" y="9488"/>
                    <a:pt x="19837" y="9551"/>
                    <a:pt x="19498" y="10648"/>
                  </a:cubicBezTo>
                  <a:lnTo>
                    <a:pt x="19234" y="10565"/>
                  </a:lnTo>
                  <a:cubicBezTo>
                    <a:pt x="19643" y="9248"/>
                    <a:pt x="20991" y="9214"/>
                    <a:pt x="21139" y="9214"/>
                  </a:cubicBezTo>
                  <a:close/>
                  <a:moveTo>
                    <a:pt x="5360" y="1"/>
                  </a:moveTo>
                  <a:cubicBezTo>
                    <a:pt x="4975" y="726"/>
                    <a:pt x="1" y="15015"/>
                    <a:pt x="1759" y="19809"/>
                  </a:cubicBezTo>
                  <a:cubicBezTo>
                    <a:pt x="1982" y="20419"/>
                    <a:pt x="3078" y="20691"/>
                    <a:pt x="4578" y="20691"/>
                  </a:cubicBezTo>
                  <a:cubicBezTo>
                    <a:pt x="6230" y="20691"/>
                    <a:pt x="8371" y="20361"/>
                    <a:pt x="10378" y="19786"/>
                  </a:cubicBezTo>
                  <a:cubicBezTo>
                    <a:pt x="12126" y="19288"/>
                    <a:pt x="13761" y="18602"/>
                    <a:pt x="14851" y="17800"/>
                  </a:cubicBezTo>
                  <a:cubicBezTo>
                    <a:pt x="15212" y="17536"/>
                    <a:pt x="15540" y="17275"/>
                    <a:pt x="15844" y="17021"/>
                  </a:cubicBezTo>
                  <a:cubicBezTo>
                    <a:pt x="18442" y="14834"/>
                    <a:pt x="18930" y="13173"/>
                    <a:pt x="18930" y="13173"/>
                  </a:cubicBezTo>
                  <a:cubicBezTo>
                    <a:pt x="18930" y="13173"/>
                    <a:pt x="19507" y="13529"/>
                    <a:pt x="20285" y="13529"/>
                  </a:cubicBezTo>
                  <a:cubicBezTo>
                    <a:pt x="20796" y="13529"/>
                    <a:pt x="21393" y="13376"/>
                    <a:pt x="21972" y="12869"/>
                  </a:cubicBezTo>
                  <a:cubicBezTo>
                    <a:pt x="23436" y="11591"/>
                    <a:pt x="22825" y="8546"/>
                    <a:pt x="21668" y="7877"/>
                  </a:cubicBezTo>
                  <a:cubicBezTo>
                    <a:pt x="21668" y="7877"/>
                    <a:pt x="21159" y="7501"/>
                    <a:pt x="20625" y="7501"/>
                  </a:cubicBezTo>
                  <a:cubicBezTo>
                    <a:pt x="20480" y="7501"/>
                    <a:pt x="20333" y="7529"/>
                    <a:pt x="20194" y="7599"/>
                  </a:cubicBezTo>
                  <a:cubicBezTo>
                    <a:pt x="19227" y="8091"/>
                    <a:pt x="19364" y="9037"/>
                    <a:pt x="19364" y="9037"/>
                  </a:cubicBezTo>
                  <a:lnTo>
                    <a:pt x="17823" y="9037"/>
                  </a:lnTo>
                  <a:cubicBezTo>
                    <a:pt x="17823" y="9037"/>
                    <a:pt x="17077" y="4163"/>
                    <a:pt x="16891" y="3354"/>
                  </a:cubicBezTo>
                  <a:cubicBezTo>
                    <a:pt x="16704" y="2548"/>
                    <a:pt x="17573" y="933"/>
                    <a:pt x="17573" y="933"/>
                  </a:cubicBezTo>
                  <a:lnTo>
                    <a:pt x="5360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5115225" y="455550"/>
              <a:ext cx="101575" cy="38950"/>
            </a:xfrm>
            <a:custGeom>
              <a:rect b="b" l="l" r="r" t="t"/>
              <a:pathLst>
                <a:path extrusionOk="0" h="1558" w="4063">
                  <a:moveTo>
                    <a:pt x="1699" y="66"/>
                  </a:moveTo>
                  <a:cubicBezTo>
                    <a:pt x="1990" y="66"/>
                    <a:pt x="2224" y="363"/>
                    <a:pt x="2224" y="731"/>
                  </a:cubicBezTo>
                  <a:cubicBezTo>
                    <a:pt x="2224" y="1102"/>
                    <a:pt x="1990" y="1399"/>
                    <a:pt x="1699" y="1399"/>
                  </a:cubicBezTo>
                  <a:cubicBezTo>
                    <a:pt x="1408" y="1399"/>
                    <a:pt x="1174" y="1102"/>
                    <a:pt x="1174" y="731"/>
                  </a:cubicBezTo>
                  <a:cubicBezTo>
                    <a:pt x="1174" y="363"/>
                    <a:pt x="1408" y="66"/>
                    <a:pt x="1699" y="66"/>
                  </a:cubicBezTo>
                  <a:close/>
                  <a:moveTo>
                    <a:pt x="3120" y="0"/>
                  </a:moveTo>
                  <a:cubicBezTo>
                    <a:pt x="2465" y="0"/>
                    <a:pt x="1642" y="24"/>
                    <a:pt x="1255" y="129"/>
                  </a:cubicBezTo>
                  <a:cubicBezTo>
                    <a:pt x="556" y="320"/>
                    <a:pt x="0" y="1363"/>
                    <a:pt x="0" y="1363"/>
                  </a:cubicBezTo>
                  <a:cubicBezTo>
                    <a:pt x="0" y="1363"/>
                    <a:pt x="989" y="1558"/>
                    <a:pt x="1844" y="1558"/>
                  </a:cubicBezTo>
                  <a:cubicBezTo>
                    <a:pt x="2271" y="1558"/>
                    <a:pt x="2665" y="1509"/>
                    <a:pt x="2886" y="1363"/>
                  </a:cubicBezTo>
                  <a:cubicBezTo>
                    <a:pt x="3551" y="928"/>
                    <a:pt x="4063" y="15"/>
                    <a:pt x="4063" y="15"/>
                  </a:cubicBezTo>
                  <a:cubicBezTo>
                    <a:pt x="4063" y="15"/>
                    <a:pt x="3645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4948225" y="417475"/>
              <a:ext cx="64400" cy="65550"/>
            </a:xfrm>
            <a:custGeom>
              <a:rect b="b" l="l" r="r" t="t"/>
              <a:pathLst>
                <a:path extrusionOk="0" h="2622" w="2576">
                  <a:moveTo>
                    <a:pt x="152" y="1"/>
                  </a:moveTo>
                  <a:cubicBezTo>
                    <a:pt x="152" y="1"/>
                    <a:pt x="1" y="228"/>
                    <a:pt x="493" y="1084"/>
                  </a:cubicBezTo>
                  <a:cubicBezTo>
                    <a:pt x="987" y="1936"/>
                    <a:pt x="2562" y="2621"/>
                    <a:pt x="2562" y="2621"/>
                  </a:cubicBezTo>
                  <a:cubicBezTo>
                    <a:pt x="2562" y="2621"/>
                    <a:pt x="2576" y="1638"/>
                    <a:pt x="2167" y="987"/>
                  </a:cubicBezTo>
                  <a:cubicBezTo>
                    <a:pt x="2147" y="956"/>
                    <a:pt x="2127" y="924"/>
                    <a:pt x="2101" y="893"/>
                  </a:cubicBezTo>
                  <a:lnTo>
                    <a:pt x="2101" y="893"/>
                  </a:lnTo>
                  <a:cubicBezTo>
                    <a:pt x="2167" y="1024"/>
                    <a:pt x="2198" y="1184"/>
                    <a:pt x="2174" y="1354"/>
                  </a:cubicBezTo>
                  <a:cubicBezTo>
                    <a:pt x="2127" y="1694"/>
                    <a:pt x="1885" y="1947"/>
                    <a:pt x="1620" y="1947"/>
                  </a:cubicBezTo>
                  <a:cubicBezTo>
                    <a:pt x="1601" y="1947"/>
                    <a:pt x="1581" y="1946"/>
                    <a:pt x="1562" y="1943"/>
                  </a:cubicBezTo>
                  <a:cubicBezTo>
                    <a:pt x="1275" y="1906"/>
                    <a:pt x="1084" y="1575"/>
                    <a:pt x="1134" y="1211"/>
                  </a:cubicBezTo>
                  <a:cubicBezTo>
                    <a:pt x="1181" y="869"/>
                    <a:pt x="1422" y="616"/>
                    <a:pt x="1689" y="616"/>
                  </a:cubicBezTo>
                  <a:cubicBezTo>
                    <a:pt x="1707" y="616"/>
                    <a:pt x="1725" y="617"/>
                    <a:pt x="1743" y="619"/>
                  </a:cubicBezTo>
                  <a:cubicBezTo>
                    <a:pt x="1763" y="623"/>
                    <a:pt x="1783" y="626"/>
                    <a:pt x="1800" y="632"/>
                  </a:cubicBezTo>
                  <a:cubicBezTo>
                    <a:pt x="1178" y="214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5115225" y="449525"/>
              <a:ext cx="101575" cy="40125"/>
            </a:xfrm>
            <a:custGeom>
              <a:rect b="b" l="l" r="r" t="t"/>
              <a:pathLst>
                <a:path extrusionOk="0" h="1605" w="4063">
                  <a:moveTo>
                    <a:pt x="2058" y="0"/>
                  </a:moveTo>
                  <a:cubicBezTo>
                    <a:pt x="1576" y="0"/>
                    <a:pt x="1136" y="41"/>
                    <a:pt x="906" y="146"/>
                  </a:cubicBezTo>
                  <a:cubicBezTo>
                    <a:pt x="278" y="437"/>
                    <a:pt x="0" y="1604"/>
                    <a:pt x="0" y="1604"/>
                  </a:cubicBezTo>
                  <a:cubicBezTo>
                    <a:pt x="0" y="1604"/>
                    <a:pt x="556" y="561"/>
                    <a:pt x="1255" y="370"/>
                  </a:cubicBezTo>
                  <a:cubicBezTo>
                    <a:pt x="1642" y="265"/>
                    <a:pt x="2465" y="241"/>
                    <a:pt x="3120" y="241"/>
                  </a:cubicBezTo>
                  <a:cubicBezTo>
                    <a:pt x="3645" y="241"/>
                    <a:pt x="4063" y="256"/>
                    <a:pt x="4063" y="256"/>
                  </a:cubicBezTo>
                  <a:cubicBezTo>
                    <a:pt x="3859" y="125"/>
                    <a:pt x="2895" y="0"/>
                    <a:pt x="2058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5144575" y="457175"/>
              <a:ext cx="26250" cy="33375"/>
            </a:xfrm>
            <a:custGeom>
              <a:rect b="b" l="l" r="r" t="t"/>
              <a:pathLst>
                <a:path extrusionOk="0" h="1335" w="1050">
                  <a:moveTo>
                    <a:pt x="525" y="1"/>
                  </a:moveTo>
                  <a:cubicBezTo>
                    <a:pt x="234" y="1"/>
                    <a:pt x="0" y="298"/>
                    <a:pt x="0" y="666"/>
                  </a:cubicBezTo>
                  <a:cubicBezTo>
                    <a:pt x="0" y="1037"/>
                    <a:pt x="234" y="1334"/>
                    <a:pt x="525" y="1334"/>
                  </a:cubicBezTo>
                  <a:cubicBezTo>
                    <a:pt x="816" y="1334"/>
                    <a:pt x="1050" y="1037"/>
                    <a:pt x="1050" y="666"/>
                  </a:cubicBezTo>
                  <a:cubicBezTo>
                    <a:pt x="1050" y="298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4952000" y="417275"/>
              <a:ext cx="68300" cy="65750"/>
            </a:xfrm>
            <a:custGeom>
              <a:rect b="b" l="l" r="r" t="t"/>
              <a:pathLst>
                <a:path extrusionOk="0" h="2630" w="2732">
                  <a:moveTo>
                    <a:pt x="1936" y="875"/>
                  </a:moveTo>
                  <a:lnTo>
                    <a:pt x="1936" y="875"/>
                  </a:lnTo>
                  <a:cubicBezTo>
                    <a:pt x="1939" y="884"/>
                    <a:pt x="1946" y="895"/>
                    <a:pt x="1950" y="901"/>
                  </a:cubicBezTo>
                  <a:cubicBezTo>
                    <a:pt x="1943" y="895"/>
                    <a:pt x="1939" y="884"/>
                    <a:pt x="1936" y="875"/>
                  </a:cubicBezTo>
                  <a:close/>
                  <a:moveTo>
                    <a:pt x="241" y="1"/>
                  </a:moveTo>
                  <a:cubicBezTo>
                    <a:pt x="93" y="1"/>
                    <a:pt x="1" y="9"/>
                    <a:pt x="1" y="9"/>
                  </a:cubicBezTo>
                  <a:cubicBezTo>
                    <a:pt x="1" y="9"/>
                    <a:pt x="1027" y="222"/>
                    <a:pt x="1649" y="640"/>
                  </a:cubicBezTo>
                  <a:cubicBezTo>
                    <a:pt x="1632" y="634"/>
                    <a:pt x="1612" y="631"/>
                    <a:pt x="1592" y="627"/>
                  </a:cubicBezTo>
                  <a:cubicBezTo>
                    <a:pt x="1574" y="625"/>
                    <a:pt x="1556" y="624"/>
                    <a:pt x="1538" y="624"/>
                  </a:cubicBezTo>
                  <a:cubicBezTo>
                    <a:pt x="1271" y="624"/>
                    <a:pt x="1030" y="877"/>
                    <a:pt x="983" y="1219"/>
                  </a:cubicBezTo>
                  <a:cubicBezTo>
                    <a:pt x="933" y="1583"/>
                    <a:pt x="1124" y="1914"/>
                    <a:pt x="1411" y="1951"/>
                  </a:cubicBezTo>
                  <a:cubicBezTo>
                    <a:pt x="1430" y="1954"/>
                    <a:pt x="1450" y="1955"/>
                    <a:pt x="1469" y="1955"/>
                  </a:cubicBezTo>
                  <a:cubicBezTo>
                    <a:pt x="1734" y="1955"/>
                    <a:pt x="1976" y="1702"/>
                    <a:pt x="2023" y="1362"/>
                  </a:cubicBezTo>
                  <a:cubicBezTo>
                    <a:pt x="2047" y="1192"/>
                    <a:pt x="2016" y="1032"/>
                    <a:pt x="1950" y="901"/>
                  </a:cubicBezTo>
                  <a:lnTo>
                    <a:pt x="1950" y="901"/>
                  </a:lnTo>
                  <a:cubicBezTo>
                    <a:pt x="1976" y="932"/>
                    <a:pt x="1996" y="964"/>
                    <a:pt x="2016" y="995"/>
                  </a:cubicBezTo>
                  <a:cubicBezTo>
                    <a:pt x="2425" y="1646"/>
                    <a:pt x="2411" y="2629"/>
                    <a:pt x="2411" y="2629"/>
                  </a:cubicBezTo>
                  <a:cubicBezTo>
                    <a:pt x="2411" y="2629"/>
                    <a:pt x="2732" y="1473"/>
                    <a:pt x="2124" y="677"/>
                  </a:cubicBezTo>
                  <a:cubicBezTo>
                    <a:pt x="1665" y="75"/>
                    <a:pt x="692" y="1"/>
                    <a:pt x="24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5321100" y="547950"/>
              <a:ext cx="47975" cy="35875"/>
            </a:xfrm>
            <a:custGeom>
              <a:rect b="b" l="l" r="r" t="t"/>
              <a:pathLst>
                <a:path extrusionOk="0" h="1435" w="1919">
                  <a:moveTo>
                    <a:pt x="1905" y="0"/>
                  </a:moveTo>
                  <a:cubicBezTo>
                    <a:pt x="1757" y="0"/>
                    <a:pt x="409" y="34"/>
                    <a:pt x="0" y="1351"/>
                  </a:cubicBezTo>
                  <a:lnTo>
                    <a:pt x="264" y="1434"/>
                  </a:lnTo>
                  <a:cubicBezTo>
                    <a:pt x="603" y="337"/>
                    <a:pt x="1673" y="274"/>
                    <a:pt x="1877" y="274"/>
                  </a:cubicBezTo>
                  <a:cubicBezTo>
                    <a:pt x="1894" y="274"/>
                    <a:pt x="1905" y="275"/>
                    <a:pt x="1909" y="275"/>
                  </a:cubicBezTo>
                  <a:lnTo>
                    <a:pt x="1919" y="0"/>
                  </a:lnTo>
                  <a:cubicBezTo>
                    <a:pt x="1918" y="0"/>
                    <a:pt x="1913" y="0"/>
                    <a:pt x="1905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5008900" y="618800"/>
              <a:ext cx="152675" cy="66075"/>
            </a:xfrm>
            <a:custGeom>
              <a:rect b="b" l="l" r="r" t="t"/>
              <a:pathLst>
                <a:path extrusionOk="0" h="2643" w="6107">
                  <a:moveTo>
                    <a:pt x="5952" y="0"/>
                  </a:moveTo>
                  <a:cubicBezTo>
                    <a:pt x="5898" y="0"/>
                    <a:pt x="5848" y="32"/>
                    <a:pt x="5825" y="85"/>
                  </a:cubicBezTo>
                  <a:cubicBezTo>
                    <a:pt x="5815" y="105"/>
                    <a:pt x="4838" y="2308"/>
                    <a:pt x="135" y="2368"/>
                  </a:cubicBezTo>
                  <a:cubicBezTo>
                    <a:pt x="61" y="2368"/>
                    <a:pt x="1" y="2432"/>
                    <a:pt x="1" y="2509"/>
                  </a:cubicBezTo>
                  <a:cubicBezTo>
                    <a:pt x="1" y="2583"/>
                    <a:pt x="61" y="2643"/>
                    <a:pt x="138" y="2643"/>
                  </a:cubicBezTo>
                  <a:cubicBezTo>
                    <a:pt x="5039" y="2579"/>
                    <a:pt x="6039" y="285"/>
                    <a:pt x="6079" y="189"/>
                  </a:cubicBezTo>
                  <a:cubicBezTo>
                    <a:pt x="6106" y="118"/>
                    <a:pt x="6072" y="38"/>
                    <a:pt x="6006" y="12"/>
                  </a:cubicBezTo>
                  <a:cubicBezTo>
                    <a:pt x="5988" y="4"/>
                    <a:pt x="5970" y="0"/>
                    <a:pt x="595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4967475" y="353425"/>
              <a:ext cx="76650" cy="74275"/>
            </a:xfrm>
            <a:custGeom>
              <a:rect b="b" l="l" r="r" t="t"/>
              <a:pathLst>
                <a:path extrusionOk="0" h="2971" w="3066">
                  <a:moveTo>
                    <a:pt x="1981" y="1"/>
                  </a:moveTo>
                  <a:cubicBezTo>
                    <a:pt x="1185" y="1"/>
                    <a:pt x="0" y="366"/>
                    <a:pt x="0" y="366"/>
                  </a:cubicBezTo>
                  <a:lnTo>
                    <a:pt x="2604" y="2970"/>
                  </a:lnTo>
                  <a:cubicBezTo>
                    <a:pt x="2604" y="2970"/>
                    <a:pt x="3065" y="624"/>
                    <a:pt x="2604" y="162"/>
                  </a:cubicBezTo>
                  <a:cubicBezTo>
                    <a:pt x="2486" y="44"/>
                    <a:pt x="2257" y="1"/>
                    <a:pt x="198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5147150" y="365775"/>
              <a:ext cx="83125" cy="67275"/>
            </a:xfrm>
            <a:custGeom>
              <a:rect b="b" l="l" r="r" t="t"/>
              <a:pathLst>
                <a:path extrusionOk="0" h="2691" w="3325">
                  <a:moveTo>
                    <a:pt x="2194" y="1"/>
                  </a:moveTo>
                  <a:cubicBezTo>
                    <a:pt x="1480" y="1"/>
                    <a:pt x="1" y="1099"/>
                    <a:pt x="1" y="1099"/>
                  </a:cubicBezTo>
                  <a:lnTo>
                    <a:pt x="3324" y="2691"/>
                  </a:lnTo>
                  <a:cubicBezTo>
                    <a:pt x="3324" y="2691"/>
                    <a:pt x="2976" y="320"/>
                    <a:pt x="2391" y="40"/>
                  </a:cubicBezTo>
                  <a:cubicBezTo>
                    <a:pt x="2336" y="13"/>
                    <a:pt x="2269" y="1"/>
                    <a:pt x="219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4958025" y="238225"/>
              <a:ext cx="423925" cy="305325"/>
            </a:xfrm>
            <a:custGeom>
              <a:rect b="b" l="l" r="r" t="t"/>
              <a:pathLst>
                <a:path extrusionOk="0" h="12213" w="16957">
                  <a:moveTo>
                    <a:pt x="4583" y="0"/>
                  </a:moveTo>
                  <a:cubicBezTo>
                    <a:pt x="3049" y="0"/>
                    <a:pt x="1518" y="216"/>
                    <a:pt x="0" y="778"/>
                  </a:cubicBezTo>
                  <a:lnTo>
                    <a:pt x="649" y="3176"/>
                  </a:lnTo>
                  <a:lnTo>
                    <a:pt x="12862" y="4108"/>
                  </a:lnTo>
                  <a:cubicBezTo>
                    <a:pt x="12862" y="4108"/>
                    <a:pt x="11993" y="5723"/>
                    <a:pt x="12180" y="6529"/>
                  </a:cubicBezTo>
                  <a:cubicBezTo>
                    <a:pt x="12366" y="7338"/>
                    <a:pt x="13112" y="12212"/>
                    <a:pt x="13112" y="12212"/>
                  </a:cubicBezTo>
                  <a:lnTo>
                    <a:pt x="14653" y="12212"/>
                  </a:lnTo>
                  <a:cubicBezTo>
                    <a:pt x="14653" y="12212"/>
                    <a:pt x="14717" y="11400"/>
                    <a:pt x="15212" y="11069"/>
                  </a:cubicBezTo>
                  <a:cubicBezTo>
                    <a:pt x="15419" y="10897"/>
                    <a:pt x="15715" y="10798"/>
                    <a:pt x="16044" y="10798"/>
                  </a:cubicBezTo>
                  <a:cubicBezTo>
                    <a:pt x="16336" y="10798"/>
                    <a:pt x="16653" y="10876"/>
                    <a:pt x="16957" y="11052"/>
                  </a:cubicBezTo>
                  <a:lnTo>
                    <a:pt x="16957" y="2162"/>
                  </a:lnTo>
                  <a:cubicBezTo>
                    <a:pt x="12912" y="1581"/>
                    <a:pt x="8733" y="0"/>
                    <a:pt x="458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5381925" y="5145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4870750" y="392575"/>
              <a:ext cx="365625" cy="189575"/>
            </a:xfrm>
            <a:custGeom>
              <a:rect b="b" l="l" r="r" t="t"/>
              <a:pathLst>
                <a:path extrusionOk="0" h="7583" w="14625">
                  <a:moveTo>
                    <a:pt x="3251" y="275"/>
                  </a:moveTo>
                  <a:cubicBezTo>
                    <a:pt x="4892" y="275"/>
                    <a:pt x="6229" y="1608"/>
                    <a:pt x="6229" y="3250"/>
                  </a:cubicBezTo>
                  <a:cubicBezTo>
                    <a:pt x="6229" y="4892"/>
                    <a:pt x="4892" y="6229"/>
                    <a:pt x="3251" y="6229"/>
                  </a:cubicBezTo>
                  <a:cubicBezTo>
                    <a:pt x="2535" y="6229"/>
                    <a:pt x="1876" y="5975"/>
                    <a:pt x="1362" y="5550"/>
                  </a:cubicBezTo>
                  <a:cubicBezTo>
                    <a:pt x="700" y="5006"/>
                    <a:pt x="275" y="4176"/>
                    <a:pt x="275" y="3250"/>
                  </a:cubicBezTo>
                  <a:cubicBezTo>
                    <a:pt x="275" y="1836"/>
                    <a:pt x="1268" y="649"/>
                    <a:pt x="2592" y="348"/>
                  </a:cubicBezTo>
                  <a:cubicBezTo>
                    <a:pt x="2806" y="298"/>
                    <a:pt x="3027" y="275"/>
                    <a:pt x="3251" y="275"/>
                  </a:cubicBezTo>
                  <a:close/>
                  <a:moveTo>
                    <a:pt x="11371" y="275"/>
                  </a:moveTo>
                  <a:cubicBezTo>
                    <a:pt x="11813" y="275"/>
                    <a:pt x="12230" y="372"/>
                    <a:pt x="12608" y="542"/>
                  </a:cubicBezTo>
                  <a:cubicBezTo>
                    <a:pt x="13634" y="1014"/>
                    <a:pt x="14350" y="2050"/>
                    <a:pt x="14350" y="3250"/>
                  </a:cubicBezTo>
                  <a:cubicBezTo>
                    <a:pt x="14350" y="4892"/>
                    <a:pt x="13012" y="6229"/>
                    <a:pt x="11371" y="6229"/>
                  </a:cubicBezTo>
                  <a:cubicBezTo>
                    <a:pt x="9730" y="6229"/>
                    <a:pt x="8395" y="4892"/>
                    <a:pt x="8395" y="3250"/>
                  </a:cubicBezTo>
                  <a:cubicBezTo>
                    <a:pt x="8395" y="2284"/>
                    <a:pt x="8857" y="1425"/>
                    <a:pt x="9576" y="880"/>
                  </a:cubicBezTo>
                  <a:cubicBezTo>
                    <a:pt x="10074" y="499"/>
                    <a:pt x="10696" y="275"/>
                    <a:pt x="11371" y="275"/>
                  </a:cubicBezTo>
                  <a:close/>
                  <a:moveTo>
                    <a:pt x="3251" y="0"/>
                  </a:moveTo>
                  <a:cubicBezTo>
                    <a:pt x="3056" y="0"/>
                    <a:pt x="2869" y="17"/>
                    <a:pt x="2682" y="51"/>
                  </a:cubicBezTo>
                  <a:cubicBezTo>
                    <a:pt x="1161" y="318"/>
                    <a:pt x="1" y="1652"/>
                    <a:pt x="1" y="3250"/>
                  </a:cubicBezTo>
                  <a:cubicBezTo>
                    <a:pt x="1" y="4316"/>
                    <a:pt x="512" y="5262"/>
                    <a:pt x="1305" y="5854"/>
                  </a:cubicBezTo>
                  <a:cubicBezTo>
                    <a:pt x="1850" y="6262"/>
                    <a:pt x="2521" y="6503"/>
                    <a:pt x="3251" y="6503"/>
                  </a:cubicBezTo>
                  <a:cubicBezTo>
                    <a:pt x="4999" y="6503"/>
                    <a:pt x="6426" y="5119"/>
                    <a:pt x="6500" y="3387"/>
                  </a:cubicBezTo>
                  <a:lnTo>
                    <a:pt x="7189" y="3387"/>
                  </a:lnTo>
                  <a:lnTo>
                    <a:pt x="5504" y="7583"/>
                  </a:lnTo>
                  <a:lnTo>
                    <a:pt x="7981" y="6690"/>
                  </a:lnTo>
                  <a:lnTo>
                    <a:pt x="7888" y="6433"/>
                  </a:lnTo>
                  <a:lnTo>
                    <a:pt x="5985" y="7118"/>
                  </a:lnTo>
                  <a:lnTo>
                    <a:pt x="7483" y="3387"/>
                  </a:lnTo>
                  <a:lnTo>
                    <a:pt x="8122" y="3387"/>
                  </a:lnTo>
                  <a:cubicBezTo>
                    <a:pt x="8195" y="5119"/>
                    <a:pt x="9626" y="6503"/>
                    <a:pt x="11371" y="6503"/>
                  </a:cubicBezTo>
                  <a:cubicBezTo>
                    <a:pt x="13163" y="6503"/>
                    <a:pt x="14624" y="5046"/>
                    <a:pt x="14624" y="3250"/>
                  </a:cubicBezTo>
                  <a:cubicBezTo>
                    <a:pt x="14624" y="2077"/>
                    <a:pt x="13999" y="1047"/>
                    <a:pt x="13063" y="475"/>
                  </a:cubicBezTo>
                  <a:cubicBezTo>
                    <a:pt x="12571" y="174"/>
                    <a:pt x="11989" y="0"/>
                    <a:pt x="11371" y="0"/>
                  </a:cubicBezTo>
                  <a:cubicBezTo>
                    <a:pt x="10823" y="0"/>
                    <a:pt x="10304" y="137"/>
                    <a:pt x="9850" y="378"/>
                  </a:cubicBezTo>
                  <a:cubicBezTo>
                    <a:pt x="8860" y="906"/>
                    <a:pt x="8172" y="1929"/>
                    <a:pt x="8122" y="3113"/>
                  </a:cubicBezTo>
                  <a:lnTo>
                    <a:pt x="7593" y="3113"/>
                  </a:lnTo>
                  <a:lnTo>
                    <a:pt x="8062" y="1946"/>
                  </a:lnTo>
                  <a:lnTo>
                    <a:pt x="7807" y="1846"/>
                  </a:lnTo>
                  <a:lnTo>
                    <a:pt x="7299" y="3113"/>
                  </a:lnTo>
                  <a:lnTo>
                    <a:pt x="6500" y="3113"/>
                  </a:lnTo>
                  <a:cubicBezTo>
                    <a:pt x="6426" y="1384"/>
                    <a:pt x="4999" y="0"/>
                    <a:pt x="3251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3789075" y="1332850"/>
              <a:ext cx="993600" cy="1134225"/>
            </a:xfrm>
            <a:custGeom>
              <a:rect b="b" l="l" r="r" t="t"/>
              <a:pathLst>
                <a:path extrusionOk="0" h="45369" w="39744">
                  <a:moveTo>
                    <a:pt x="38999" y="1"/>
                  </a:moveTo>
                  <a:cubicBezTo>
                    <a:pt x="38999" y="1"/>
                    <a:pt x="20899" y="2218"/>
                    <a:pt x="14446" y="5250"/>
                  </a:cubicBezTo>
                  <a:cubicBezTo>
                    <a:pt x="14446" y="5250"/>
                    <a:pt x="595" y="8469"/>
                    <a:pt x="153" y="24480"/>
                  </a:cubicBezTo>
                  <a:cubicBezTo>
                    <a:pt x="0" y="30147"/>
                    <a:pt x="531" y="37796"/>
                    <a:pt x="1548" y="45369"/>
                  </a:cubicBezTo>
                  <a:lnTo>
                    <a:pt x="14924" y="45369"/>
                  </a:lnTo>
                  <a:cubicBezTo>
                    <a:pt x="13219" y="35121"/>
                    <a:pt x="11828" y="21381"/>
                    <a:pt x="11815" y="21220"/>
                  </a:cubicBezTo>
                  <a:lnTo>
                    <a:pt x="12085" y="21194"/>
                  </a:lnTo>
                  <a:cubicBezTo>
                    <a:pt x="12102" y="21350"/>
                    <a:pt x="13493" y="35128"/>
                    <a:pt x="15202" y="45369"/>
                  </a:cubicBezTo>
                  <a:lnTo>
                    <a:pt x="39744" y="45369"/>
                  </a:lnTo>
                  <a:lnTo>
                    <a:pt x="39039" y="2468"/>
                  </a:lnTo>
                  <a:lnTo>
                    <a:pt x="39002" y="184"/>
                  </a:lnTo>
                  <a:lnTo>
                    <a:pt x="38999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4084308" y="1862675"/>
              <a:ext cx="84700" cy="604400"/>
            </a:xfrm>
            <a:custGeom>
              <a:rect b="b" l="l" r="r" t="t"/>
              <a:pathLst>
                <a:path extrusionOk="0" h="24176" w="3388">
                  <a:moveTo>
                    <a:pt x="271" y="1"/>
                  </a:moveTo>
                  <a:lnTo>
                    <a:pt x="1" y="27"/>
                  </a:lnTo>
                  <a:cubicBezTo>
                    <a:pt x="14" y="188"/>
                    <a:pt x="1405" y="13928"/>
                    <a:pt x="3110" y="24176"/>
                  </a:cubicBezTo>
                  <a:lnTo>
                    <a:pt x="3388" y="24176"/>
                  </a:lnTo>
                  <a:cubicBezTo>
                    <a:pt x="1679" y="13935"/>
                    <a:pt x="288" y="157"/>
                    <a:pt x="271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5017350" y="1601300"/>
              <a:ext cx="3625" cy="3375"/>
            </a:xfrm>
            <a:custGeom>
              <a:rect b="b" l="l" r="r" t="t"/>
              <a:pathLst>
                <a:path extrusionOk="0" h="135" w="145">
                  <a:moveTo>
                    <a:pt x="61" y="1"/>
                  </a:moveTo>
                  <a:lnTo>
                    <a:pt x="1" y="58"/>
                  </a:lnTo>
                  <a:lnTo>
                    <a:pt x="71" y="135"/>
                  </a:lnTo>
                  <a:lnTo>
                    <a:pt x="144" y="105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4764025" y="646900"/>
              <a:ext cx="812075" cy="954425"/>
            </a:xfrm>
            <a:custGeom>
              <a:rect b="b" l="l" r="r" t="t"/>
              <a:pathLst>
                <a:path extrusionOk="0" h="38177" w="32483">
                  <a:moveTo>
                    <a:pt x="21979" y="1"/>
                  </a:moveTo>
                  <a:cubicBezTo>
                    <a:pt x="21979" y="1"/>
                    <a:pt x="21491" y="1662"/>
                    <a:pt x="18893" y="3849"/>
                  </a:cubicBezTo>
                  <a:cubicBezTo>
                    <a:pt x="18653" y="4591"/>
                    <a:pt x="18304" y="5520"/>
                    <a:pt x="17816" y="6614"/>
                  </a:cubicBezTo>
                  <a:cubicBezTo>
                    <a:pt x="16493" y="9579"/>
                    <a:pt x="12457" y="12595"/>
                    <a:pt x="12387" y="12648"/>
                  </a:cubicBezTo>
                  <a:cubicBezTo>
                    <a:pt x="11027" y="17352"/>
                    <a:pt x="7881" y="23681"/>
                    <a:pt x="616" y="27325"/>
                  </a:cubicBezTo>
                  <a:lnTo>
                    <a:pt x="1" y="27439"/>
                  </a:lnTo>
                  <a:lnTo>
                    <a:pt x="121" y="27565"/>
                  </a:lnTo>
                  <a:lnTo>
                    <a:pt x="5534" y="33270"/>
                  </a:lnTo>
                  <a:lnTo>
                    <a:pt x="10194" y="38177"/>
                  </a:lnTo>
                  <a:lnTo>
                    <a:pt x="15610" y="35914"/>
                  </a:lnTo>
                  <a:lnTo>
                    <a:pt x="32116" y="29010"/>
                  </a:lnTo>
                  <a:lnTo>
                    <a:pt x="32483" y="28853"/>
                  </a:lnTo>
                  <a:lnTo>
                    <a:pt x="31196" y="28485"/>
                  </a:lnTo>
                  <a:cubicBezTo>
                    <a:pt x="29387" y="27332"/>
                    <a:pt x="27365" y="25309"/>
                    <a:pt x="25880" y="21755"/>
                  </a:cubicBezTo>
                  <a:cubicBezTo>
                    <a:pt x="22484" y="13618"/>
                    <a:pt x="21979" y="1"/>
                    <a:pt x="21979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5576100" y="13682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5569500" y="1368225"/>
              <a:ext cx="6600" cy="7850"/>
            </a:xfrm>
            <a:custGeom>
              <a:rect b="b" l="l" r="r" t="t"/>
              <a:pathLst>
                <a:path extrusionOk="0" h="314" w="264">
                  <a:moveTo>
                    <a:pt x="264" y="0"/>
                  </a:moveTo>
                  <a:lnTo>
                    <a:pt x="0" y="207"/>
                  </a:lnTo>
                  <a:cubicBezTo>
                    <a:pt x="74" y="244"/>
                    <a:pt x="147" y="281"/>
                    <a:pt x="221" y="314"/>
                  </a:cubicBezTo>
                  <a:lnTo>
                    <a:pt x="264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4764025" y="1332850"/>
              <a:ext cx="1600" cy="4625"/>
            </a:xfrm>
            <a:custGeom>
              <a:rect b="b" l="l" r="r" t="t"/>
              <a:pathLst>
                <a:path extrusionOk="0" h="185" w="64">
                  <a:moveTo>
                    <a:pt x="1" y="1"/>
                  </a:moveTo>
                  <a:lnTo>
                    <a:pt x="4" y="184"/>
                  </a:lnTo>
                  <a:lnTo>
                    <a:pt x="64" y="1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5019125" y="1603925"/>
              <a:ext cx="2525" cy="750"/>
            </a:xfrm>
            <a:custGeom>
              <a:rect b="b" l="l" r="r" t="t"/>
              <a:pathLst>
                <a:path extrusionOk="0" h="30" w="101">
                  <a:moveTo>
                    <a:pt x="73" y="0"/>
                  </a:moveTo>
                  <a:lnTo>
                    <a:pt x="0" y="30"/>
                  </a:lnTo>
                  <a:lnTo>
                    <a:pt x="101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4765025" y="1394525"/>
              <a:ext cx="799475" cy="1072550"/>
            </a:xfrm>
            <a:custGeom>
              <a:rect b="b" l="l" r="r" t="t"/>
              <a:pathLst>
                <a:path extrusionOk="0" h="42902" w="31979">
                  <a:moveTo>
                    <a:pt x="1" y="1"/>
                  </a:moveTo>
                  <a:lnTo>
                    <a:pt x="706" y="42902"/>
                  </a:lnTo>
                  <a:lnTo>
                    <a:pt x="26135" y="42902"/>
                  </a:lnTo>
                  <a:lnTo>
                    <a:pt x="31978" y="2184"/>
                  </a:lnTo>
                  <a:lnTo>
                    <a:pt x="31978" y="2184"/>
                  </a:lnTo>
                  <a:cubicBezTo>
                    <a:pt x="30354" y="2960"/>
                    <a:pt x="28117" y="3839"/>
                    <a:pt x="25182" y="4608"/>
                  </a:cubicBezTo>
                  <a:lnTo>
                    <a:pt x="14246" y="13126"/>
                  </a:lnTo>
                  <a:lnTo>
                    <a:pt x="11067" y="9355"/>
                  </a:lnTo>
                  <a:lnTo>
                    <a:pt x="10679" y="8898"/>
                  </a:lnTo>
                  <a:lnTo>
                    <a:pt x="10301" y="8446"/>
                  </a:lnTo>
                  <a:lnTo>
                    <a:pt x="10208" y="8339"/>
                  </a:lnTo>
                  <a:lnTo>
                    <a:pt x="10154" y="8272"/>
                  </a:lnTo>
                  <a:lnTo>
                    <a:pt x="5858" y="12211"/>
                  </a:lnTo>
                  <a:lnTo>
                    <a:pt x="1338" y="957"/>
                  </a:lnTo>
                  <a:cubicBezTo>
                    <a:pt x="837" y="620"/>
                    <a:pt x="391" y="295"/>
                    <a:pt x="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5394550" y="1373400"/>
              <a:ext cx="180475" cy="136350"/>
            </a:xfrm>
            <a:custGeom>
              <a:rect b="b" l="l" r="r" t="t"/>
              <a:pathLst>
                <a:path extrusionOk="0" h="5454" w="7219">
                  <a:moveTo>
                    <a:pt x="6998" y="0"/>
                  </a:moveTo>
                  <a:lnTo>
                    <a:pt x="1" y="5453"/>
                  </a:lnTo>
                  <a:cubicBezTo>
                    <a:pt x="2936" y="4684"/>
                    <a:pt x="5173" y="3805"/>
                    <a:pt x="6797" y="3029"/>
                  </a:cubicBezTo>
                  <a:lnTo>
                    <a:pt x="7219" y="107"/>
                  </a:lnTo>
                  <a:cubicBezTo>
                    <a:pt x="7145" y="74"/>
                    <a:pt x="7072" y="37"/>
                    <a:pt x="6998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4764100" y="1336700"/>
              <a:ext cx="34400" cy="81775"/>
            </a:xfrm>
            <a:custGeom>
              <a:rect b="b" l="l" r="r" t="t"/>
              <a:pathLst>
                <a:path extrusionOk="0" h="3271" w="1376">
                  <a:moveTo>
                    <a:pt x="61" y="1"/>
                  </a:moveTo>
                  <a:lnTo>
                    <a:pt x="1" y="30"/>
                  </a:lnTo>
                  <a:lnTo>
                    <a:pt x="38" y="2314"/>
                  </a:lnTo>
                  <a:cubicBezTo>
                    <a:pt x="428" y="2608"/>
                    <a:pt x="874" y="2933"/>
                    <a:pt x="1375" y="3270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5019125" y="1604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5015425" y="1601300"/>
              <a:ext cx="6900" cy="862500"/>
            </a:xfrm>
            <a:custGeom>
              <a:rect b="b" l="l" r="r" t="t"/>
              <a:pathLst>
                <a:path extrusionOk="0" h="34500" w="276">
                  <a:moveTo>
                    <a:pt x="1" y="1"/>
                  </a:moveTo>
                  <a:lnTo>
                    <a:pt x="1" y="34500"/>
                  </a:lnTo>
                  <a:lnTo>
                    <a:pt x="275" y="34500"/>
                  </a:lnTo>
                  <a:lnTo>
                    <a:pt x="275" y="45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5576100" y="13682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5566900" y="1368225"/>
              <a:ext cx="9200" cy="3925"/>
            </a:xfrm>
            <a:custGeom>
              <a:rect b="b" l="l" r="r" t="t"/>
              <a:pathLst>
                <a:path extrusionOk="0" h="157" w="368">
                  <a:moveTo>
                    <a:pt x="368" y="0"/>
                  </a:moveTo>
                  <a:lnTo>
                    <a:pt x="1" y="157"/>
                  </a:lnTo>
                  <a:lnTo>
                    <a:pt x="4" y="15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5018850" y="1544750"/>
              <a:ext cx="141100" cy="59200"/>
            </a:xfrm>
            <a:custGeom>
              <a:rect b="b" l="l" r="r" t="t"/>
              <a:pathLst>
                <a:path extrusionOk="0" h="2368" w="5644">
                  <a:moveTo>
                    <a:pt x="5417" y="0"/>
                  </a:moveTo>
                  <a:lnTo>
                    <a:pt x="1" y="2263"/>
                  </a:lnTo>
                  <a:lnTo>
                    <a:pt x="84" y="2367"/>
                  </a:lnTo>
                  <a:lnTo>
                    <a:pt x="5644" y="7"/>
                  </a:lnTo>
                  <a:cubicBezTo>
                    <a:pt x="5568" y="3"/>
                    <a:pt x="5491" y="3"/>
                    <a:pt x="5417" y="0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154250" y="1372125"/>
              <a:ext cx="412750" cy="172800"/>
            </a:xfrm>
            <a:custGeom>
              <a:rect b="b" l="l" r="r" t="t"/>
              <a:pathLst>
                <a:path extrusionOk="0" h="6912" w="16510">
                  <a:moveTo>
                    <a:pt x="16507" y="1"/>
                  </a:moveTo>
                  <a:lnTo>
                    <a:pt x="1" y="6905"/>
                  </a:lnTo>
                  <a:cubicBezTo>
                    <a:pt x="75" y="6908"/>
                    <a:pt x="152" y="6908"/>
                    <a:pt x="228" y="6912"/>
                  </a:cubicBezTo>
                  <a:lnTo>
                    <a:pt x="16510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5576100" y="13682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5566975" y="1368225"/>
              <a:ext cx="9125" cy="5200"/>
            </a:xfrm>
            <a:custGeom>
              <a:rect b="b" l="l" r="r" t="t"/>
              <a:pathLst>
                <a:path extrusionOk="0" h="208" w="365">
                  <a:moveTo>
                    <a:pt x="365" y="0"/>
                  </a:moveTo>
                  <a:lnTo>
                    <a:pt x="1" y="157"/>
                  </a:lnTo>
                  <a:cubicBezTo>
                    <a:pt x="34" y="174"/>
                    <a:pt x="67" y="190"/>
                    <a:pt x="101" y="207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5020950" y="1372125"/>
              <a:ext cx="548575" cy="350575"/>
            </a:xfrm>
            <a:custGeom>
              <a:rect b="b" l="l" r="r" t="t"/>
              <a:pathLst>
                <a:path extrusionOk="0" h="14023" w="21943">
                  <a:moveTo>
                    <a:pt x="21842" y="1"/>
                  </a:moveTo>
                  <a:lnTo>
                    <a:pt x="5560" y="6912"/>
                  </a:lnTo>
                  <a:lnTo>
                    <a:pt x="0" y="9272"/>
                  </a:lnTo>
                  <a:lnTo>
                    <a:pt x="28" y="9302"/>
                  </a:lnTo>
                  <a:lnTo>
                    <a:pt x="64" y="9302"/>
                  </a:lnTo>
                  <a:lnTo>
                    <a:pt x="64" y="9342"/>
                  </a:lnTo>
                  <a:lnTo>
                    <a:pt x="4009" y="14022"/>
                  </a:lnTo>
                  <a:lnTo>
                    <a:pt x="14945" y="5504"/>
                  </a:lnTo>
                  <a:lnTo>
                    <a:pt x="21942" y="51"/>
                  </a:lnTo>
                  <a:cubicBezTo>
                    <a:pt x="21908" y="34"/>
                    <a:pt x="21875" y="18"/>
                    <a:pt x="21842" y="1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5021625" y="1604650"/>
              <a:ext cx="925" cy="1025"/>
            </a:xfrm>
            <a:custGeom>
              <a:rect b="b" l="l" r="r" t="t"/>
              <a:pathLst>
                <a:path extrusionOk="0" h="41" w="37">
                  <a:moveTo>
                    <a:pt x="1" y="1"/>
                  </a:moveTo>
                  <a:lnTo>
                    <a:pt x="37" y="4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4899500" y="1477200"/>
              <a:ext cx="119375" cy="125550"/>
            </a:xfrm>
            <a:custGeom>
              <a:rect b="b" l="l" r="r" t="t"/>
              <a:pathLst>
                <a:path extrusionOk="0" h="5022" w="4775">
                  <a:moveTo>
                    <a:pt x="1" y="1"/>
                  </a:moveTo>
                  <a:lnTo>
                    <a:pt x="4715" y="5022"/>
                  </a:lnTo>
                  <a:lnTo>
                    <a:pt x="4775" y="4965"/>
                  </a:lnTo>
                  <a:lnTo>
                    <a:pt x="115" y="58"/>
                  </a:lnTo>
                  <a:cubicBezTo>
                    <a:pt x="78" y="37"/>
                    <a:pt x="38" y="21"/>
                    <a:pt x="1" y="1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4764025" y="1332850"/>
              <a:ext cx="3025" cy="3200"/>
            </a:xfrm>
            <a:custGeom>
              <a:rect b="b" l="l" r="r" t="t"/>
              <a:pathLst>
                <a:path extrusionOk="0" h="128" w="121">
                  <a:moveTo>
                    <a:pt x="121" y="127"/>
                  </a:moveTo>
                  <a:lnTo>
                    <a:pt x="1" y="1"/>
                  </a:lnTo>
                  <a:lnTo>
                    <a:pt x="121" y="127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4767025" y="1336025"/>
              <a:ext cx="135350" cy="142625"/>
            </a:xfrm>
            <a:custGeom>
              <a:rect b="b" l="l" r="r" t="t"/>
              <a:pathLst>
                <a:path extrusionOk="0" h="5705" w="5414">
                  <a:moveTo>
                    <a:pt x="1" y="0"/>
                  </a:moveTo>
                  <a:lnTo>
                    <a:pt x="5300" y="5648"/>
                  </a:lnTo>
                  <a:cubicBezTo>
                    <a:pt x="5337" y="5668"/>
                    <a:pt x="5377" y="5684"/>
                    <a:pt x="5414" y="570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4764025" y="1332850"/>
              <a:ext cx="3025" cy="3875"/>
            </a:xfrm>
            <a:custGeom>
              <a:rect b="b" l="l" r="r" t="t"/>
              <a:pathLst>
                <a:path extrusionOk="0" h="155" w="121">
                  <a:moveTo>
                    <a:pt x="1" y="1"/>
                  </a:moveTo>
                  <a:lnTo>
                    <a:pt x="64" y="155"/>
                  </a:lnTo>
                  <a:cubicBezTo>
                    <a:pt x="81" y="147"/>
                    <a:pt x="101" y="138"/>
                    <a:pt x="121" y="1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4765600" y="1336025"/>
              <a:ext cx="251775" cy="363775"/>
            </a:xfrm>
            <a:custGeom>
              <a:rect b="b" l="l" r="r" t="t"/>
              <a:pathLst>
                <a:path extrusionOk="0" h="14551" w="10071">
                  <a:moveTo>
                    <a:pt x="58" y="0"/>
                  </a:moveTo>
                  <a:cubicBezTo>
                    <a:pt x="38" y="11"/>
                    <a:pt x="18" y="20"/>
                    <a:pt x="1" y="28"/>
                  </a:cubicBezTo>
                  <a:lnTo>
                    <a:pt x="1315" y="3297"/>
                  </a:lnTo>
                  <a:lnTo>
                    <a:pt x="5835" y="14551"/>
                  </a:lnTo>
                  <a:lnTo>
                    <a:pt x="10071" y="10669"/>
                  </a:lnTo>
                  <a:lnTo>
                    <a:pt x="5357" y="564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5418375" y="1368225"/>
              <a:ext cx="956775" cy="1098850"/>
            </a:xfrm>
            <a:custGeom>
              <a:rect b="b" l="l" r="r" t="t"/>
              <a:pathLst>
                <a:path extrusionOk="0" h="43954" w="38271">
                  <a:moveTo>
                    <a:pt x="6309" y="0"/>
                  </a:moveTo>
                  <a:lnTo>
                    <a:pt x="6266" y="314"/>
                  </a:lnTo>
                  <a:lnTo>
                    <a:pt x="5844" y="3236"/>
                  </a:lnTo>
                  <a:lnTo>
                    <a:pt x="1" y="43954"/>
                  </a:lnTo>
                  <a:lnTo>
                    <a:pt x="36722" y="43954"/>
                  </a:lnTo>
                  <a:cubicBezTo>
                    <a:pt x="37736" y="36381"/>
                    <a:pt x="38271" y="28732"/>
                    <a:pt x="38113" y="23065"/>
                  </a:cubicBezTo>
                  <a:cubicBezTo>
                    <a:pt x="37679" y="7134"/>
                    <a:pt x="25255" y="3664"/>
                    <a:pt x="25128" y="3631"/>
                  </a:cubicBezTo>
                  <a:cubicBezTo>
                    <a:pt x="21674" y="1969"/>
                    <a:pt x="16727" y="1110"/>
                    <a:pt x="11140" y="210"/>
                  </a:cubicBezTo>
                  <a:lnTo>
                    <a:pt x="6309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1" name="Google Shape;4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34"/>
          <p:cNvGrpSpPr/>
          <p:nvPr/>
        </p:nvGrpSpPr>
        <p:grpSpPr>
          <a:xfrm>
            <a:off x="2717740" y="1034184"/>
            <a:ext cx="1869655" cy="3709282"/>
            <a:chOff x="-1825425" y="955400"/>
            <a:chExt cx="793875" cy="1575000"/>
          </a:xfrm>
        </p:grpSpPr>
        <p:sp>
          <p:nvSpPr>
            <p:cNvPr id="596" name="Google Shape;596;p34"/>
            <p:cNvSpPr/>
            <p:nvPr/>
          </p:nvSpPr>
          <p:spPr>
            <a:xfrm>
              <a:off x="-1542725" y="2046675"/>
              <a:ext cx="79800" cy="14975"/>
            </a:xfrm>
            <a:custGeom>
              <a:rect b="b" l="l" r="r" t="t"/>
              <a:pathLst>
                <a:path extrusionOk="0" h="599" w="3192">
                  <a:moveTo>
                    <a:pt x="24" y="1"/>
                  </a:moveTo>
                  <a:lnTo>
                    <a:pt x="1" y="124"/>
                  </a:lnTo>
                  <a:lnTo>
                    <a:pt x="3169" y="598"/>
                  </a:lnTo>
                  <a:lnTo>
                    <a:pt x="3192" y="471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-1488125" y="1925125"/>
              <a:ext cx="26425" cy="76025"/>
            </a:xfrm>
            <a:custGeom>
              <a:rect b="b" l="l" r="r" t="t"/>
              <a:pathLst>
                <a:path extrusionOk="0" h="3041" w="1057">
                  <a:moveTo>
                    <a:pt x="934" y="1"/>
                  </a:moveTo>
                  <a:lnTo>
                    <a:pt x="0" y="2999"/>
                  </a:lnTo>
                  <a:lnTo>
                    <a:pt x="123" y="3040"/>
                  </a:lnTo>
                  <a:lnTo>
                    <a:pt x="1057" y="37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-1697300" y="1065150"/>
              <a:ext cx="121800" cy="95300"/>
            </a:xfrm>
            <a:custGeom>
              <a:rect b="b" l="l" r="r" t="t"/>
              <a:pathLst>
                <a:path extrusionOk="0" h="3812" w="4872">
                  <a:moveTo>
                    <a:pt x="3400" y="1"/>
                  </a:moveTo>
                  <a:cubicBezTo>
                    <a:pt x="2775" y="1"/>
                    <a:pt x="2168" y="130"/>
                    <a:pt x="2168" y="130"/>
                  </a:cubicBezTo>
                  <a:cubicBezTo>
                    <a:pt x="2168" y="130"/>
                    <a:pt x="58" y="567"/>
                    <a:pt x="31" y="1502"/>
                  </a:cubicBezTo>
                  <a:cubicBezTo>
                    <a:pt x="0" y="2410"/>
                    <a:pt x="1401" y="3812"/>
                    <a:pt x="2397" y="3812"/>
                  </a:cubicBezTo>
                  <a:cubicBezTo>
                    <a:pt x="2426" y="3812"/>
                    <a:pt x="2455" y="3811"/>
                    <a:pt x="2483" y="3808"/>
                  </a:cubicBezTo>
                  <a:cubicBezTo>
                    <a:pt x="2902" y="3772"/>
                    <a:pt x="3485" y="3753"/>
                    <a:pt x="4037" y="3712"/>
                  </a:cubicBezTo>
                  <a:lnTo>
                    <a:pt x="4169" y="682"/>
                  </a:lnTo>
                  <a:lnTo>
                    <a:pt x="4871" y="709"/>
                  </a:lnTo>
                  <a:cubicBezTo>
                    <a:pt x="4716" y="458"/>
                    <a:pt x="4547" y="262"/>
                    <a:pt x="4379" y="175"/>
                  </a:cubicBezTo>
                  <a:cubicBezTo>
                    <a:pt x="4120" y="43"/>
                    <a:pt x="3757" y="1"/>
                    <a:pt x="3400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-1666825" y="1070775"/>
              <a:ext cx="41975" cy="68975"/>
            </a:xfrm>
            <a:custGeom>
              <a:rect b="b" l="l" r="r" t="t"/>
              <a:pathLst>
                <a:path extrusionOk="0" h="2759" w="1679">
                  <a:moveTo>
                    <a:pt x="526" y="1"/>
                  </a:moveTo>
                  <a:cubicBezTo>
                    <a:pt x="521" y="5"/>
                    <a:pt x="1" y="479"/>
                    <a:pt x="93" y="1141"/>
                  </a:cubicBezTo>
                  <a:cubicBezTo>
                    <a:pt x="175" y="1728"/>
                    <a:pt x="703" y="2275"/>
                    <a:pt x="1665" y="2758"/>
                  </a:cubicBezTo>
                  <a:lnTo>
                    <a:pt x="1679" y="2731"/>
                  </a:lnTo>
                  <a:cubicBezTo>
                    <a:pt x="726" y="2252"/>
                    <a:pt x="207" y="1715"/>
                    <a:pt x="125" y="1135"/>
                  </a:cubicBezTo>
                  <a:cubicBezTo>
                    <a:pt x="38" y="493"/>
                    <a:pt x="544" y="28"/>
                    <a:pt x="548" y="24"/>
                  </a:cubicBezTo>
                  <a:lnTo>
                    <a:pt x="526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-1684925" y="1078525"/>
              <a:ext cx="51525" cy="82050"/>
            </a:xfrm>
            <a:custGeom>
              <a:rect b="b" l="l" r="r" t="t"/>
              <a:pathLst>
                <a:path extrusionOk="0" h="3282" w="2061">
                  <a:moveTo>
                    <a:pt x="420" y="0"/>
                  </a:moveTo>
                  <a:cubicBezTo>
                    <a:pt x="415" y="5"/>
                    <a:pt x="1" y="543"/>
                    <a:pt x="156" y="1281"/>
                  </a:cubicBezTo>
                  <a:cubicBezTo>
                    <a:pt x="306" y="2015"/>
                    <a:pt x="939" y="2690"/>
                    <a:pt x="2043" y="3282"/>
                  </a:cubicBezTo>
                  <a:lnTo>
                    <a:pt x="2061" y="3255"/>
                  </a:lnTo>
                  <a:cubicBezTo>
                    <a:pt x="967" y="2663"/>
                    <a:pt x="338" y="2001"/>
                    <a:pt x="188" y="1277"/>
                  </a:cubicBezTo>
                  <a:cubicBezTo>
                    <a:pt x="37" y="552"/>
                    <a:pt x="443" y="28"/>
                    <a:pt x="447" y="23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-1679450" y="1075350"/>
              <a:ext cx="53825" cy="75100"/>
            </a:xfrm>
            <a:custGeom>
              <a:rect b="b" l="l" r="r" t="t"/>
              <a:pathLst>
                <a:path extrusionOk="0" h="3004" w="2153">
                  <a:moveTo>
                    <a:pt x="497" y="0"/>
                  </a:moveTo>
                  <a:cubicBezTo>
                    <a:pt x="488" y="5"/>
                    <a:pt x="1" y="483"/>
                    <a:pt x="315" y="1422"/>
                  </a:cubicBezTo>
                  <a:cubicBezTo>
                    <a:pt x="630" y="2352"/>
                    <a:pt x="2125" y="2999"/>
                    <a:pt x="2138" y="3003"/>
                  </a:cubicBezTo>
                  <a:lnTo>
                    <a:pt x="2152" y="2976"/>
                  </a:lnTo>
                  <a:cubicBezTo>
                    <a:pt x="2134" y="2971"/>
                    <a:pt x="657" y="2329"/>
                    <a:pt x="347" y="1408"/>
                  </a:cubicBezTo>
                  <a:cubicBezTo>
                    <a:pt x="37" y="497"/>
                    <a:pt x="511" y="28"/>
                    <a:pt x="516" y="22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-1627950" y="1539150"/>
              <a:ext cx="174875" cy="420175"/>
            </a:xfrm>
            <a:custGeom>
              <a:rect b="b" l="l" r="r" t="t"/>
              <a:pathLst>
                <a:path extrusionOk="0" h="16807" w="6995">
                  <a:moveTo>
                    <a:pt x="2300" y="1"/>
                  </a:moveTo>
                  <a:cubicBezTo>
                    <a:pt x="1640" y="1"/>
                    <a:pt x="905" y="401"/>
                    <a:pt x="156" y="1565"/>
                  </a:cubicBezTo>
                  <a:cubicBezTo>
                    <a:pt x="156" y="1565"/>
                    <a:pt x="0" y="4468"/>
                    <a:pt x="1801" y="8839"/>
                  </a:cubicBezTo>
                  <a:cubicBezTo>
                    <a:pt x="3597" y="13210"/>
                    <a:pt x="4039" y="16565"/>
                    <a:pt x="5365" y="16788"/>
                  </a:cubicBezTo>
                  <a:cubicBezTo>
                    <a:pt x="5438" y="16800"/>
                    <a:pt x="5508" y="16806"/>
                    <a:pt x="5576" y="16806"/>
                  </a:cubicBezTo>
                  <a:cubicBezTo>
                    <a:pt x="6724" y="16806"/>
                    <a:pt x="6995" y="15088"/>
                    <a:pt x="6887" y="13210"/>
                  </a:cubicBezTo>
                  <a:cubicBezTo>
                    <a:pt x="6778" y="11223"/>
                    <a:pt x="5265" y="2341"/>
                    <a:pt x="4476" y="1370"/>
                  </a:cubicBezTo>
                  <a:cubicBezTo>
                    <a:pt x="4017" y="801"/>
                    <a:pt x="3234" y="1"/>
                    <a:pt x="2300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-1636725" y="1554175"/>
              <a:ext cx="212425" cy="503700"/>
            </a:xfrm>
            <a:custGeom>
              <a:rect b="b" l="l" r="r" t="t"/>
              <a:pathLst>
                <a:path extrusionOk="0" h="20148" w="8497">
                  <a:moveTo>
                    <a:pt x="3405" y="0"/>
                  </a:moveTo>
                  <a:cubicBezTo>
                    <a:pt x="2450" y="0"/>
                    <a:pt x="1359" y="490"/>
                    <a:pt x="684" y="2163"/>
                  </a:cubicBezTo>
                  <a:cubicBezTo>
                    <a:pt x="684" y="2163"/>
                    <a:pt x="0" y="6156"/>
                    <a:pt x="1331" y="9921"/>
                  </a:cubicBezTo>
                  <a:cubicBezTo>
                    <a:pt x="2667" y="13680"/>
                    <a:pt x="3113" y="14483"/>
                    <a:pt x="2977" y="16082"/>
                  </a:cubicBezTo>
                  <a:cubicBezTo>
                    <a:pt x="2855" y="17552"/>
                    <a:pt x="3634" y="20148"/>
                    <a:pt x="5587" y="20148"/>
                  </a:cubicBezTo>
                  <a:cubicBezTo>
                    <a:pt x="5761" y="20148"/>
                    <a:pt x="5943" y="20127"/>
                    <a:pt x="6136" y="20084"/>
                  </a:cubicBezTo>
                  <a:cubicBezTo>
                    <a:pt x="8496" y="19551"/>
                    <a:pt x="8086" y="16793"/>
                    <a:pt x="8090" y="14437"/>
                  </a:cubicBezTo>
                  <a:cubicBezTo>
                    <a:pt x="8095" y="12081"/>
                    <a:pt x="5406" y="1357"/>
                    <a:pt x="5320" y="823"/>
                  </a:cubicBezTo>
                  <a:cubicBezTo>
                    <a:pt x="5273" y="549"/>
                    <a:pt x="4416" y="0"/>
                    <a:pt x="3405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-1593425" y="1887900"/>
              <a:ext cx="145300" cy="590375"/>
            </a:xfrm>
            <a:custGeom>
              <a:rect b="b" l="l" r="r" t="t"/>
              <a:pathLst>
                <a:path extrusionOk="0" h="23615" w="5812">
                  <a:moveTo>
                    <a:pt x="4356" y="1"/>
                  </a:moveTo>
                  <a:cubicBezTo>
                    <a:pt x="3793" y="1"/>
                    <a:pt x="3204" y="354"/>
                    <a:pt x="2890" y="1257"/>
                  </a:cubicBezTo>
                  <a:cubicBezTo>
                    <a:pt x="2890" y="1257"/>
                    <a:pt x="1747" y="4191"/>
                    <a:pt x="872" y="7988"/>
                  </a:cubicBezTo>
                  <a:cubicBezTo>
                    <a:pt x="1" y="11789"/>
                    <a:pt x="182" y="21743"/>
                    <a:pt x="525" y="22915"/>
                  </a:cubicBezTo>
                  <a:cubicBezTo>
                    <a:pt x="620" y="23245"/>
                    <a:pt x="905" y="23615"/>
                    <a:pt x="1187" y="23615"/>
                  </a:cubicBezTo>
                  <a:cubicBezTo>
                    <a:pt x="1381" y="23615"/>
                    <a:pt x="1573" y="23441"/>
                    <a:pt x="1701" y="22961"/>
                  </a:cubicBezTo>
                  <a:cubicBezTo>
                    <a:pt x="2020" y="21785"/>
                    <a:pt x="5624" y="2802"/>
                    <a:pt x="5744" y="1421"/>
                  </a:cubicBezTo>
                  <a:cubicBezTo>
                    <a:pt x="5811" y="631"/>
                    <a:pt x="5108" y="1"/>
                    <a:pt x="4356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-1612350" y="1881250"/>
              <a:ext cx="183350" cy="493975"/>
            </a:xfrm>
            <a:custGeom>
              <a:rect b="b" l="l" r="r" t="t"/>
              <a:pathLst>
                <a:path extrusionOk="0" h="19759" w="7334">
                  <a:moveTo>
                    <a:pt x="4848" y="0"/>
                  </a:moveTo>
                  <a:cubicBezTo>
                    <a:pt x="4509" y="0"/>
                    <a:pt x="4151" y="65"/>
                    <a:pt x="3783" y="201"/>
                  </a:cubicBezTo>
                  <a:cubicBezTo>
                    <a:pt x="1869" y="912"/>
                    <a:pt x="2025" y="2467"/>
                    <a:pt x="2025" y="2467"/>
                  </a:cubicBezTo>
                  <a:cubicBezTo>
                    <a:pt x="2025" y="2467"/>
                    <a:pt x="1692" y="5889"/>
                    <a:pt x="1692" y="6554"/>
                  </a:cubicBezTo>
                  <a:cubicBezTo>
                    <a:pt x="1692" y="7225"/>
                    <a:pt x="1" y="19758"/>
                    <a:pt x="1" y="19758"/>
                  </a:cubicBezTo>
                  <a:lnTo>
                    <a:pt x="5516" y="19758"/>
                  </a:lnTo>
                  <a:cubicBezTo>
                    <a:pt x="5516" y="19758"/>
                    <a:pt x="6496" y="13801"/>
                    <a:pt x="6764" y="11313"/>
                  </a:cubicBezTo>
                  <a:cubicBezTo>
                    <a:pt x="7029" y="8824"/>
                    <a:pt x="7138" y="2867"/>
                    <a:pt x="7138" y="2867"/>
                  </a:cubicBezTo>
                  <a:cubicBezTo>
                    <a:pt x="7333" y="1141"/>
                    <a:pt x="6271" y="0"/>
                    <a:pt x="4848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-1604700" y="2317775"/>
              <a:ext cx="138675" cy="1700"/>
            </a:xfrm>
            <a:custGeom>
              <a:rect b="b" l="l" r="r" t="t"/>
              <a:pathLst>
                <a:path extrusionOk="0" h="68" w="5547">
                  <a:moveTo>
                    <a:pt x="0" y="0"/>
                  </a:moveTo>
                  <a:lnTo>
                    <a:pt x="0" y="68"/>
                  </a:lnTo>
                  <a:lnTo>
                    <a:pt x="5547" y="68"/>
                  </a:lnTo>
                  <a:lnTo>
                    <a:pt x="5547" y="0"/>
                  </a:lnTo>
                  <a:cubicBezTo>
                    <a:pt x="5511" y="0"/>
                    <a:pt x="3112" y="4"/>
                    <a:pt x="1481" y="4"/>
                  </a:cubicBezTo>
                  <a:cubicBezTo>
                    <a:pt x="665" y="4"/>
                    <a:pt x="41" y="3"/>
                    <a:pt x="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-1589100" y="2496425"/>
              <a:ext cx="214800" cy="27475"/>
            </a:xfrm>
            <a:custGeom>
              <a:rect b="b" l="l" r="r" t="t"/>
              <a:pathLst>
                <a:path extrusionOk="0" h="1099" w="8592">
                  <a:moveTo>
                    <a:pt x="1" y="0"/>
                  </a:moveTo>
                  <a:lnTo>
                    <a:pt x="1" y="1098"/>
                  </a:lnTo>
                  <a:lnTo>
                    <a:pt x="8592" y="1098"/>
                  </a:lnTo>
                  <a:cubicBezTo>
                    <a:pt x="8592" y="1098"/>
                    <a:pt x="8560" y="985"/>
                    <a:pt x="8387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-1589100" y="2396950"/>
              <a:ext cx="209700" cy="99500"/>
            </a:xfrm>
            <a:custGeom>
              <a:rect b="b" l="l" r="r" t="t"/>
              <a:pathLst>
                <a:path extrusionOk="0" h="3980" w="8388">
                  <a:moveTo>
                    <a:pt x="1" y="1"/>
                  </a:moveTo>
                  <a:lnTo>
                    <a:pt x="1" y="3979"/>
                  </a:lnTo>
                  <a:lnTo>
                    <a:pt x="8387" y="3979"/>
                  </a:lnTo>
                  <a:cubicBezTo>
                    <a:pt x="8387" y="3956"/>
                    <a:pt x="8383" y="3939"/>
                    <a:pt x="8377" y="3916"/>
                  </a:cubicBezTo>
                  <a:cubicBezTo>
                    <a:pt x="8196" y="2872"/>
                    <a:pt x="5347" y="2644"/>
                    <a:pt x="3610" y="2475"/>
                  </a:cubicBezTo>
                  <a:cubicBezTo>
                    <a:pt x="1869" y="2307"/>
                    <a:pt x="2115" y="1"/>
                    <a:pt x="2115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-1491550" y="2474100"/>
              <a:ext cx="95950" cy="22600"/>
            </a:xfrm>
            <a:custGeom>
              <a:rect b="b" l="l" r="r" t="t"/>
              <a:pathLst>
                <a:path extrusionOk="0" h="904" w="3838">
                  <a:moveTo>
                    <a:pt x="2461" y="1"/>
                  </a:moveTo>
                  <a:cubicBezTo>
                    <a:pt x="2098" y="1"/>
                    <a:pt x="1714" y="6"/>
                    <a:pt x="1376" y="22"/>
                  </a:cubicBezTo>
                  <a:cubicBezTo>
                    <a:pt x="346" y="73"/>
                    <a:pt x="5" y="876"/>
                    <a:pt x="0" y="884"/>
                  </a:cubicBezTo>
                  <a:lnTo>
                    <a:pt x="51" y="903"/>
                  </a:lnTo>
                  <a:cubicBezTo>
                    <a:pt x="55" y="898"/>
                    <a:pt x="383" y="127"/>
                    <a:pt x="1376" y="77"/>
                  </a:cubicBezTo>
                  <a:cubicBezTo>
                    <a:pt x="1714" y="61"/>
                    <a:pt x="2098" y="55"/>
                    <a:pt x="2461" y="55"/>
                  </a:cubicBezTo>
                  <a:cubicBezTo>
                    <a:pt x="3188" y="55"/>
                    <a:pt x="3829" y="77"/>
                    <a:pt x="3838" y="77"/>
                  </a:cubicBezTo>
                  <a:lnTo>
                    <a:pt x="3838" y="22"/>
                  </a:lnTo>
                  <a:cubicBezTo>
                    <a:pt x="3829" y="22"/>
                    <a:pt x="3188" y="1"/>
                    <a:pt x="2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-1563450" y="2396950"/>
              <a:ext cx="72825" cy="69650"/>
            </a:xfrm>
            <a:custGeom>
              <a:rect b="b" l="l" r="r" t="t"/>
              <a:pathLst>
                <a:path extrusionOk="0" h="2786" w="2913">
                  <a:moveTo>
                    <a:pt x="14" y="1"/>
                  </a:moveTo>
                  <a:cubicBezTo>
                    <a:pt x="14" y="96"/>
                    <a:pt x="1" y="2366"/>
                    <a:pt x="876" y="2676"/>
                  </a:cubicBezTo>
                  <a:cubicBezTo>
                    <a:pt x="1095" y="2753"/>
                    <a:pt x="1335" y="2786"/>
                    <a:pt x="1568" y="2786"/>
                  </a:cubicBezTo>
                  <a:cubicBezTo>
                    <a:pt x="2256" y="2786"/>
                    <a:pt x="2904" y="2534"/>
                    <a:pt x="2913" y="2530"/>
                  </a:cubicBezTo>
                  <a:lnTo>
                    <a:pt x="2894" y="2480"/>
                  </a:lnTo>
                  <a:cubicBezTo>
                    <a:pt x="2884" y="2484"/>
                    <a:pt x="2244" y="2731"/>
                    <a:pt x="1569" y="2731"/>
                  </a:cubicBezTo>
                  <a:cubicBezTo>
                    <a:pt x="1340" y="2731"/>
                    <a:pt x="1107" y="2702"/>
                    <a:pt x="893" y="2626"/>
                  </a:cubicBezTo>
                  <a:cubicBezTo>
                    <a:pt x="55" y="2330"/>
                    <a:pt x="69" y="24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-1562750" y="2403900"/>
              <a:ext cx="28475" cy="19500"/>
            </a:xfrm>
            <a:custGeom>
              <a:rect b="b" l="l" r="r" t="t"/>
              <a:pathLst>
                <a:path extrusionOk="0" h="780" w="1139">
                  <a:moveTo>
                    <a:pt x="32" y="1"/>
                  </a:moveTo>
                  <a:lnTo>
                    <a:pt x="0" y="47"/>
                  </a:lnTo>
                  <a:lnTo>
                    <a:pt x="1107" y="780"/>
                  </a:lnTo>
                  <a:lnTo>
                    <a:pt x="1139" y="735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-1560950" y="2409025"/>
              <a:ext cx="24875" cy="14375"/>
            </a:xfrm>
            <a:custGeom>
              <a:rect b="b" l="l" r="r" t="t"/>
              <a:pathLst>
                <a:path extrusionOk="0" h="575" w="995">
                  <a:moveTo>
                    <a:pt x="967" y="0"/>
                  </a:moveTo>
                  <a:lnTo>
                    <a:pt x="0" y="530"/>
                  </a:lnTo>
                  <a:lnTo>
                    <a:pt x="28" y="575"/>
                  </a:lnTo>
                  <a:lnTo>
                    <a:pt x="995" y="51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-1559475" y="2430775"/>
              <a:ext cx="33075" cy="12800"/>
            </a:xfrm>
            <a:custGeom>
              <a:rect b="b" l="l" r="r" t="t"/>
              <a:pathLst>
                <a:path extrusionOk="0" h="512" w="1323">
                  <a:moveTo>
                    <a:pt x="19" y="1"/>
                  </a:moveTo>
                  <a:lnTo>
                    <a:pt x="0" y="51"/>
                  </a:lnTo>
                  <a:lnTo>
                    <a:pt x="1304" y="512"/>
                  </a:lnTo>
                  <a:lnTo>
                    <a:pt x="1323" y="46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-1555375" y="2430900"/>
              <a:ext cx="23500" cy="16425"/>
            </a:xfrm>
            <a:custGeom>
              <a:rect b="b" l="l" r="r" t="t"/>
              <a:pathLst>
                <a:path extrusionOk="0" h="657" w="940">
                  <a:moveTo>
                    <a:pt x="908" y="0"/>
                  </a:moveTo>
                  <a:lnTo>
                    <a:pt x="0" y="607"/>
                  </a:lnTo>
                  <a:lnTo>
                    <a:pt x="28" y="657"/>
                  </a:lnTo>
                  <a:lnTo>
                    <a:pt x="940" y="46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-1551500" y="1205675"/>
              <a:ext cx="323975" cy="85825"/>
            </a:xfrm>
            <a:custGeom>
              <a:rect b="b" l="l" r="r" t="t"/>
              <a:pathLst>
                <a:path extrusionOk="0" h="3433" w="12959">
                  <a:moveTo>
                    <a:pt x="9952" y="1"/>
                  </a:moveTo>
                  <a:cubicBezTo>
                    <a:pt x="7094" y="1"/>
                    <a:pt x="1851" y="562"/>
                    <a:pt x="1851" y="562"/>
                  </a:cubicBezTo>
                  <a:cubicBezTo>
                    <a:pt x="1454" y="602"/>
                    <a:pt x="1" y="1236"/>
                    <a:pt x="443" y="2293"/>
                  </a:cubicBezTo>
                  <a:cubicBezTo>
                    <a:pt x="885" y="3351"/>
                    <a:pt x="2033" y="3324"/>
                    <a:pt x="2525" y="3423"/>
                  </a:cubicBezTo>
                  <a:cubicBezTo>
                    <a:pt x="2555" y="3429"/>
                    <a:pt x="2609" y="3432"/>
                    <a:pt x="2684" y="3432"/>
                  </a:cubicBezTo>
                  <a:cubicBezTo>
                    <a:pt x="3844" y="3432"/>
                    <a:pt x="10075" y="2740"/>
                    <a:pt x="11085" y="2453"/>
                  </a:cubicBezTo>
                  <a:cubicBezTo>
                    <a:pt x="12157" y="2144"/>
                    <a:pt x="12958" y="594"/>
                    <a:pt x="11559" y="133"/>
                  </a:cubicBezTo>
                  <a:cubicBezTo>
                    <a:pt x="11272" y="38"/>
                    <a:pt x="10692" y="1"/>
                    <a:pt x="995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-1501475" y="1211400"/>
              <a:ext cx="143950" cy="77700"/>
            </a:xfrm>
            <a:custGeom>
              <a:rect b="b" l="l" r="r" t="t"/>
              <a:pathLst>
                <a:path extrusionOk="0" h="3108" w="5758">
                  <a:moveTo>
                    <a:pt x="3134" y="1"/>
                  </a:moveTo>
                  <a:cubicBezTo>
                    <a:pt x="2765" y="1"/>
                    <a:pt x="2103" y="18"/>
                    <a:pt x="1586" y="127"/>
                  </a:cubicBezTo>
                  <a:cubicBezTo>
                    <a:pt x="831" y="287"/>
                    <a:pt x="0" y="1153"/>
                    <a:pt x="707" y="2288"/>
                  </a:cubicBezTo>
                  <a:cubicBezTo>
                    <a:pt x="1136" y="2972"/>
                    <a:pt x="1804" y="3108"/>
                    <a:pt x="2268" y="3108"/>
                  </a:cubicBezTo>
                  <a:cubicBezTo>
                    <a:pt x="2573" y="3108"/>
                    <a:pt x="2790" y="3049"/>
                    <a:pt x="2790" y="3049"/>
                  </a:cubicBezTo>
                  <a:lnTo>
                    <a:pt x="5757" y="2725"/>
                  </a:lnTo>
                  <a:lnTo>
                    <a:pt x="3414" y="5"/>
                  </a:lnTo>
                  <a:cubicBezTo>
                    <a:pt x="3414" y="5"/>
                    <a:pt x="3306" y="1"/>
                    <a:pt x="3134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-1578850" y="1187225"/>
              <a:ext cx="188825" cy="110575"/>
            </a:xfrm>
            <a:custGeom>
              <a:rect b="b" l="l" r="r" t="t"/>
              <a:pathLst>
                <a:path extrusionOk="0" h="4423" w="7553">
                  <a:moveTo>
                    <a:pt x="6162" y="0"/>
                  </a:moveTo>
                  <a:cubicBezTo>
                    <a:pt x="6162" y="0"/>
                    <a:pt x="3045" y="415"/>
                    <a:pt x="1688" y="776"/>
                  </a:cubicBezTo>
                  <a:cubicBezTo>
                    <a:pt x="329" y="1140"/>
                    <a:pt x="1" y="2867"/>
                    <a:pt x="1" y="2867"/>
                  </a:cubicBezTo>
                  <a:cubicBezTo>
                    <a:pt x="447" y="4376"/>
                    <a:pt x="1459" y="4317"/>
                    <a:pt x="2489" y="4413"/>
                  </a:cubicBezTo>
                  <a:cubicBezTo>
                    <a:pt x="2562" y="4419"/>
                    <a:pt x="2649" y="4422"/>
                    <a:pt x="2748" y="4422"/>
                  </a:cubicBezTo>
                  <a:cubicBezTo>
                    <a:pt x="4066" y="4422"/>
                    <a:pt x="7553" y="3902"/>
                    <a:pt x="7553" y="3902"/>
                  </a:cubicBezTo>
                  <a:lnTo>
                    <a:pt x="6162" y="0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-1309300" y="1020925"/>
              <a:ext cx="211200" cy="249450"/>
            </a:xfrm>
            <a:custGeom>
              <a:rect b="b" l="l" r="r" t="t"/>
              <a:pathLst>
                <a:path extrusionOk="0" h="9978" w="8448">
                  <a:moveTo>
                    <a:pt x="8022" y="0"/>
                  </a:moveTo>
                  <a:cubicBezTo>
                    <a:pt x="7873" y="0"/>
                    <a:pt x="7697" y="87"/>
                    <a:pt x="7559" y="226"/>
                  </a:cubicBezTo>
                  <a:cubicBezTo>
                    <a:pt x="7559" y="226"/>
                    <a:pt x="891" y="6890"/>
                    <a:pt x="422" y="7842"/>
                  </a:cubicBezTo>
                  <a:cubicBezTo>
                    <a:pt x="1" y="8688"/>
                    <a:pt x="1" y="9977"/>
                    <a:pt x="1132" y="9977"/>
                  </a:cubicBezTo>
                  <a:cubicBezTo>
                    <a:pt x="1276" y="9977"/>
                    <a:pt x="1439" y="9956"/>
                    <a:pt x="1621" y="9911"/>
                  </a:cubicBezTo>
                  <a:cubicBezTo>
                    <a:pt x="3234" y="9511"/>
                    <a:pt x="7774" y="2027"/>
                    <a:pt x="8188" y="941"/>
                  </a:cubicBezTo>
                  <a:cubicBezTo>
                    <a:pt x="8448" y="256"/>
                    <a:pt x="8277" y="0"/>
                    <a:pt x="802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-1139825" y="955400"/>
              <a:ext cx="108275" cy="102350"/>
            </a:xfrm>
            <a:custGeom>
              <a:rect b="b" l="l" r="r" t="t"/>
              <a:pathLst>
                <a:path extrusionOk="0" h="4094" w="4331">
                  <a:moveTo>
                    <a:pt x="4032" y="0"/>
                  </a:moveTo>
                  <a:cubicBezTo>
                    <a:pt x="3684" y="0"/>
                    <a:pt x="2529" y="683"/>
                    <a:pt x="1864" y="1211"/>
                  </a:cubicBezTo>
                  <a:cubicBezTo>
                    <a:pt x="1149" y="1785"/>
                    <a:pt x="0" y="3541"/>
                    <a:pt x="315" y="3991"/>
                  </a:cubicBezTo>
                  <a:cubicBezTo>
                    <a:pt x="364" y="4063"/>
                    <a:pt x="436" y="4093"/>
                    <a:pt x="524" y="4093"/>
                  </a:cubicBezTo>
                  <a:cubicBezTo>
                    <a:pt x="995" y="4093"/>
                    <a:pt x="1935" y="3220"/>
                    <a:pt x="2380" y="2971"/>
                  </a:cubicBezTo>
                  <a:cubicBezTo>
                    <a:pt x="2909" y="2674"/>
                    <a:pt x="3957" y="1457"/>
                    <a:pt x="3720" y="1303"/>
                  </a:cubicBezTo>
                  <a:cubicBezTo>
                    <a:pt x="3700" y="1290"/>
                    <a:pt x="3679" y="1284"/>
                    <a:pt x="3655" y="1284"/>
                  </a:cubicBezTo>
                  <a:cubicBezTo>
                    <a:pt x="3393" y="1284"/>
                    <a:pt x="2898" y="2022"/>
                    <a:pt x="2672" y="2119"/>
                  </a:cubicBezTo>
                  <a:cubicBezTo>
                    <a:pt x="2595" y="2151"/>
                    <a:pt x="2531" y="2164"/>
                    <a:pt x="2480" y="2164"/>
                  </a:cubicBezTo>
                  <a:cubicBezTo>
                    <a:pt x="2368" y="2164"/>
                    <a:pt x="2321" y="2098"/>
                    <a:pt x="2352" y="2022"/>
                  </a:cubicBezTo>
                  <a:cubicBezTo>
                    <a:pt x="2352" y="2022"/>
                    <a:pt x="2516" y="1553"/>
                    <a:pt x="2859" y="1265"/>
                  </a:cubicBezTo>
                  <a:cubicBezTo>
                    <a:pt x="3196" y="979"/>
                    <a:pt x="4331" y="131"/>
                    <a:pt x="4098" y="13"/>
                  </a:cubicBezTo>
                  <a:cubicBezTo>
                    <a:pt x="4081" y="4"/>
                    <a:pt x="4059" y="0"/>
                    <a:pt x="403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-1721725" y="1202425"/>
              <a:ext cx="250350" cy="276850"/>
            </a:xfrm>
            <a:custGeom>
              <a:rect b="b" l="l" r="r" t="t"/>
              <a:pathLst>
                <a:path extrusionOk="0" h="11074" w="10014">
                  <a:moveTo>
                    <a:pt x="7041" y="1"/>
                  </a:moveTo>
                  <a:cubicBezTo>
                    <a:pt x="6416" y="1"/>
                    <a:pt x="5871" y="44"/>
                    <a:pt x="5871" y="44"/>
                  </a:cubicBezTo>
                  <a:lnTo>
                    <a:pt x="4517" y="26"/>
                  </a:lnTo>
                  <a:cubicBezTo>
                    <a:pt x="4517" y="26"/>
                    <a:pt x="2106" y="286"/>
                    <a:pt x="1277" y="395"/>
                  </a:cubicBezTo>
                  <a:cubicBezTo>
                    <a:pt x="447" y="505"/>
                    <a:pt x="1" y="1475"/>
                    <a:pt x="97" y="2629"/>
                  </a:cubicBezTo>
                  <a:cubicBezTo>
                    <a:pt x="192" y="3782"/>
                    <a:pt x="1313" y="5901"/>
                    <a:pt x="1664" y="6653"/>
                  </a:cubicBezTo>
                  <a:cubicBezTo>
                    <a:pt x="2015" y="7405"/>
                    <a:pt x="2598" y="10878"/>
                    <a:pt x="2598" y="10878"/>
                  </a:cubicBezTo>
                  <a:lnTo>
                    <a:pt x="7129" y="11074"/>
                  </a:lnTo>
                  <a:cubicBezTo>
                    <a:pt x="7129" y="11074"/>
                    <a:pt x="7256" y="10932"/>
                    <a:pt x="7306" y="10198"/>
                  </a:cubicBezTo>
                  <a:cubicBezTo>
                    <a:pt x="7361" y="9466"/>
                    <a:pt x="7927" y="7692"/>
                    <a:pt x="8970" y="5377"/>
                  </a:cubicBezTo>
                  <a:cubicBezTo>
                    <a:pt x="10014" y="3067"/>
                    <a:pt x="9285" y="692"/>
                    <a:pt x="8774" y="272"/>
                  </a:cubicBezTo>
                  <a:cubicBezTo>
                    <a:pt x="8505" y="53"/>
                    <a:pt x="7725" y="1"/>
                    <a:pt x="7041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-1666250" y="1202500"/>
              <a:ext cx="135500" cy="45150"/>
            </a:xfrm>
            <a:custGeom>
              <a:rect b="b" l="l" r="r" t="t"/>
              <a:pathLst>
                <a:path extrusionOk="0" h="1806" w="5420">
                  <a:moveTo>
                    <a:pt x="5033" y="1"/>
                  </a:moveTo>
                  <a:cubicBezTo>
                    <a:pt x="5033" y="1"/>
                    <a:pt x="4709" y="1413"/>
                    <a:pt x="2845" y="1491"/>
                  </a:cubicBezTo>
                  <a:cubicBezTo>
                    <a:pt x="2792" y="1493"/>
                    <a:pt x="2740" y="1494"/>
                    <a:pt x="2689" y="1494"/>
                  </a:cubicBezTo>
                  <a:cubicBezTo>
                    <a:pt x="945" y="1494"/>
                    <a:pt x="333" y="237"/>
                    <a:pt x="333" y="237"/>
                  </a:cubicBezTo>
                  <a:lnTo>
                    <a:pt x="1" y="279"/>
                  </a:lnTo>
                  <a:cubicBezTo>
                    <a:pt x="1" y="279"/>
                    <a:pt x="1" y="279"/>
                    <a:pt x="1" y="279"/>
                  </a:cubicBezTo>
                  <a:cubicBezTo>
                    <a:pt x="44" y="279"/>
                    <a:pt x="692" y="1800"/>
                    <a:pt x="2804" y="1806"/>
                  </a:cubicBezTo>
                  <a:cubicBezTo>
                    <a:pt x="2807" y="1806"/>
                    <a:pt x="2810" y="1806"/>
                    <a:pt x="2812" y="1806"/>
                  </a:cubicBezTo>
                  <a:cubicBezTo>
                    <a:pt x="4916" y="1806"/>
                    <a:pt x="5420" y="14"/>
                    <a:pt x="5420" y="14"/>
                  </a:cubicBezTo>
                  <a:lnTo>
                    <a:pt x="5033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-1539875" y="1286450"/>
              <a:ext cx="55975" cy="170950"/>
            </a:xfrm>
            <a:custGeom>
              <a:rect b="b" l="l" r="r" t="t"/>
              <a:pathLst>
                <a:path extrusionOk="0" h="6838" w="2239">
                  <a:moveTo>
                    <a:pt x="2175" y="1"/>
                  </a:moveTo>
                  <a:cubicBezTo>
                    <a:pt x="2175" y="11"/>
                    <a:pt x="2165" y="1095"/>
                    <a:pt x="1564" y="2235"/>
                  </a:cubicBezTo>
                  <a:cubicBezTo>
                    <a:pt x="958" y="3379"/>
                    <a:pt x="47" y="5954"/>
                    <a:pt x="1" y="6837"/>
                  </a:cubicBezTo>
                  <a:lnTo>
                    <a:pt x="69" y="6837"/>
                  </a:lnTo>
                  <a:cubicBezTo>
                    <a:pt x="110" y="5962"/>
                    <a:pt x="1017" y="3406"/>
                    <a:pt x="1623" y="2262"/>
                  </a:cubicBezTo>
                  <a:cubicBezTo>
                    <a:pt x="2234" y="1113"/>
                    <a:pt x="2239" y="11"/>
                    <a:pt x="223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-1630900" y="1090650"/>
              <a:ext cx="57550" cy="134125"/>
            </a:xfrm>
            <a:custGeom>
              <a:rect b="b" l="l" r="r" t="t"/>
              <a:pathLst>
                <a:path extrusionOk="0" h="5365" w="2302">
                  <a:moveTo>
                    <a:pt x="748" y="1"/>
                  </a:moveTo>
                  <a:cubicBezTo>
                    <a:pt x="640" y="1"/>
                    <a:pt x="520" y="19"/>
                    <a:pt x="387" y="62"/>
                  </a:cubicBezTo>
                  <a:lnTo>
                    <a:pt x="0" y="4858"/>
                  </a:lnTo>
                  <a:cubicBezTo>
                    <a:pt x="0" y="4858"/>
                    <a:pt x="488" y="5295"/>
                    <a:pt x="1153" y="5359"/>
                  </a:cubicBezTo>
                  <a:cubicBezTo>
                    <a:pt x="1196" y="5363"/>
                    <a:pt x="1238" y="5365"/>
                    <a:pt x="1279" y="5365"/>
                  </a:cubicBezTo>
                  <a:cubicBezTo>
                    <a:pt x="1883" y="5365"/>
                    <a:pt x="2302" y="4957"/>
                    <a:pt x="2302" y="4957"/>
                  </a:cubicBezTo>
                  <a:lnTo>
                    <a:pt x="1709" y="975"/>
                  </a:lnTo>
                  <a:cubicBezTo>
                    <a:pt x="1709" y="975"/>
                    <a:pt x="1527" y="1"/>
                    <a:pt x="74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-1618875" y="1088425"/>
              <a:ext cx="33900" cy="48225"/>
            </a:xfrm>
            <a:custGeom>
              <a:rect b="b" l="l" r="r" t="t"/>
              <a:pathLst>
                <a:path extrusionOk="0" h="1929" w="1356">
                  <a:moveTo>
                    <a:pt x="486" y="0"/>
                  </a:moveTo>
                  <a:cubicBezTo>
                    <a:pt x="1" y="0"/>
                    <a:pt x="62" y="366"/>
                    <a:pt x="62" y="366"/>
                  </a:cubicBezTo>
                  <a:cubicBezTo>
                    <a:pt x="62" y="366"/>
                    <a:pt x="864" y="1857"/>
                    <a:pt x="1356" y="1929"/>
                  </a:cubicBezTo>
                  <a:lnTo>
                    <a:pt x="1228" y="862"/>
                  </a:lnTo>
                  <a:cubicBezTo>
                    <a:pt x="1228" y="862"/>
                    <a:pt x="1064" y="24"/>
                    <a:pt x="531" y="1"/>
                  </a:cubicBezTo>
                  <a:cubicBezTo>
                    <a:pt x="516" y="1"/>
                    <a:pt x="501" y="0"/>
                    <a:pt x="486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-1638900" y="1008250"/>
              <a:ext cx="106250" cy="111200"/>
            </a:xfrm>
            <a:custGeom>
              <a:rect b="b" l="l" r="r" t="t"/>
              <a:pathLst>
                <a:path extrusionOk="0" h="4448" w="4250">
                  <a:moveTo>
                    <a:pt x="2060" y="1"/>
                  </a:moveTo>
                  <a:cubicBezTo>
                    <a:pt x="1354" y="1"/>
                    <a:pt x="781" y="222"/>
                    <a:pt x="739" y="920"/>
                  </a:cubicBezTo>
                  <a:cubicBezTo>
                    <a:pt x="680" y="1905"/>
                    <a:pt x="676" y="2378"/>
                    <a:pt x="676" y="2378"/>
                  </a:cubicBezTo>
                  <a:cubicBezTo>
                    <a:pt x="676" y="2378"/>
                    <a:pt x="579" y="2227"/>
                    <a:pt x="423" y="2227"/>
                  </a:cubicBezTo>
                  <a:cubicBezTo>
                    <a:pt x="373" y="2227"/>
                    <a:pt x="317" y="2242"/>
                    <a:pt x="257" y="2283"/>
                  </a:cubicBezTo>
                  <a:cubicBezTo>
                    <a:pt x="11" y="2456"/>
                    <a:pt x="1" y="3236"/>
                    <a:pt x="270" y="3395"/>
                  </a:cubicBezTo>
                  <a:cubicBezTo>
                    <a:pt x="347" y="3443"/>
                    <a:pt x="415" y="3460"/>
                    <a:pt x="475" y="3460"/>
                  </a:cubicBezTo>
                  <a:cubicBezTo>
                    <a:pt x="620" y="3460"/>
                    <a:pt x="707" y="3358"/>
                    <a:pt x="707" y="3358"/>
                  </a:cubicBezTo>
                  <a:cubicBezTo>
                    <a:pt x="707" y="3358"/>
                    <a:pt x="1095" y="4038"/>
                    <a:pt x="2029" y="4271"/>
                  </a:cubicBezTo>
                  <a:cubicBezTo>
                    <a:pt x="2029" y="4271"/>
                    <a:pt x="2850" y="4448"/>
                    <a:pt x="3412" y="4448"/>
                  </a:cubicBezTo>
                  <a:cubicBezTo>
                    <a:pt x="3571" y="4448"/>
                    <a:pt x="3709" y="4434"/>
                    <a:pt x="3802" y="4397"/>
                  </a:cubicBezTo>
                  <a:cubicBezTo>
                    <a:pt x="4222" y="4233"/>
                    <a:pt x="4249" y="3669"/>
                    <a:pt x="4117" y="2866"/>
                  </a:cubicBezTo>
                  <a:cubicBezTo>
                    <a:pt x="3985" y="2064"/>
                    <a:pt x="4021" y="291"/>
                    <a:pt x="2968" y="95"/>
                  </a:cubicBezTo>
                  <a:cubicBezTo>
                    <a:pt x="2662" y="38"/>
                    <a:pt x="2350" y="1"/>
                    <a:pt x="2060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-1600600" y="1051025"/>
              <a:ext cx="22000" cy="12025"/>
            </a:xfrm>
            <a:custGeom>
              <a:rect b="b" l="l" r="r" t="t"/>
              <a:pathLst>
                <a:path extrusionOk="0" h="481" w="880">
                  <a:moveTo>
                    <a:pt x="420" y="0"/>
                  </a:moveTo>
                  <a:cubicBezTo>
                    <a:pt x="406" y="0"/>
                    <a:pt x="393" y="1"/>
                    <a:pt x="379" y="2"/>
                  </a:cubicBezTo>
                  <a:cubicBezTo>
                    <a:pt x="0" y="38"/>
                    <a:pt x="14" y="344"/>
                    <a:pt x="14" y="344"/>
                  </a:cubicBezTo>
                  <a:cubicBezTo>
                    <a:pt x="14" y="344"/>
                    <a:pt x="259" y="481"/>
                    <a:pt x="565" y="481"/>
                  </a:cubicBezTo>
                  <a:cubicBezTo>
                    <a:pt x="665" y="481"/>
                    <a:pt x="773" y="466"/>
                    <a:pt x="880" y="427"/>
                  </a:cubicBezTo>
                  <a:cubicBezTo>
                    <a:pt x="880" y="427"/>
                    <a:pt x="762" y="0"/>
                    <a:pt x="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-1560025" y="1046400"/>
              <a:ext cx="15275" cy="13675"/>
            </a:xfrm>
            <a:custGeom>
              <a:rect b="b" l="l" r="r" t="t"/>
              <a:pathLst>
                <a:path extrusionOk="0" h="547" w="611">
                  <a:moveTo>
                    <a:pt x="394" y="1"/>
                  </a:moveTo>
                  <a:cubicBezTo>
                    <a:pt x="363" y="1"/>
                    <a:pt x="327" y="7"/>
                    <a:pt x="287" y="23"/>
                  </a:cubicBezTo>
                  <a:cubicBezTo>
                    <a:pt x="0" y="137"/>
                    <a:pt x="119" y="547"/>
                    <a:pt x="119" y="547"/>
                  </a:cubicBezTo>
                  <a:cubicBezTo>
                    <a:pt x="119" y="547"/>
                    <a:pt x="547" y="475"/>
                    <a:pt x="611" y="265"/>
                  </a:cubicBezTo>
                  <a:cubicBezTo>
                    <a:pt x="611" y="265"/>
                    <a:pt x="587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-1601025" y="1050050"/>
              <a:ext cx="22425" cy="11650"/>
            </a:xfrm>
            <a:custGeom>
              <a:rect b="b" l="l" r="r" t="t"/>
              <a:pathLst>
                <a:path extrusionOk="0" h="466" w="897">
                  <a:moveTo>
                    <a:pt x="420" y="1"/>
                  </a:moveTo>
                  <a:cubicBezTo>
                    <a:pt x="138" y="1"/>
                    <a:pt x="1" y="260"/>
                    <a:pt x="13" y="388"/>
                  </a:cubicBezTo>
                  <a:lnTo>
                    <a:pt x="31" y="383"/>
                  </a:lnTo>
                  <a:cubicBezTo>
                    <a:pt x="31" y="383"/>
                    <a:pt x="95" y="96"/>
                    <a:pt x="410" y="64"/>
                  </a:cubicBezTo>
                  <a:cubicBezTo>
                    <a:pt x="421" y="63"/>
                    <a:pt x="432" y="62"/>
                    <a:pt x="443" y="62"/>
                  </a:cubicBezTo>
                  <a:cubicBezTo>
                    <a:pt x="736" y="62"/>
                    <a:pt x="897" y="466"/>
                    <a:pt x="897" y="466"/>
                  </a:cubicBezTo>
                  <a:cubicBezTo>
                    <a:pt x="897" y="466"/>
                    <a:pt x="801" y="50"/>
                    <a:pt x="482" y="5"/>
                  </a:cubicBezTo>
                  <a:cubicBezTo>
                    <a:pt x="461" y="2"/>
                    <a:pt x="440" y="1"/>
                    <a:pt x="42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-1559225" y="1045650"/>
              <a:ext cx="14475" cy="14425"/>
            </a:xfrm>
            <a:custGeom>
              <a:rect b="b" l="l" r="r" t="t"/>
              <a:pathLst>
                <a:path extrusionOk="0" h="577" w="579">
                  <a:moveTo>
                    <a:pt x="349" y="1"/>
                  </a:moveTo>
                  <a:cubicBezTo>
                    <a:pt x="326" y="1"/>
                    <a:pt x="301" y="4"/>
                    <a:pt x="274" y="13"/>
                  </a:cubicBezTo>
                  <a:cubicBezTo>
                    <a:pt x="0" y="95"/>
                    <a:pt x="23" y="427"/>
                    <a:pt x="87" y="577"/>
                  </a:cubicBezTo>
                  <a:cubicBezTo>
                    <a:pt x="87" y="577"/>
                    <a:pt x="9" y="286"/>
                    <a:pt x="232" y="95"/>
                  </a:cubicBezTo>
                  <a:cubicBezTo>
                    <a:pt x="277" y="57"/>
                    <a:pt x="318" y="42"/>
                    <a:pt x="354" y="42"/>
                  </a:cubicBezTo>
                  <a:cubicBezTo>
                    <a:pt x="503" y="42"/>
                    <a:pt x="579" y="295"/>
                    <a:pt x="579" y="295"/>
                  </a:cubicBezTo>
                  <a:cubicBezTo>
                    <a:pt x="579" y="295"/>
                    <a:pt x="553" y="1"/>
                    <a:pt x="34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-1592300" y="1051275"/>
              <a:ext cx="7100" cy="9550"/>
            </a:xfrm>
            <a:custGeom>
              <a:rect b="b" l="l" r="r" t="t"/>
              <a:pathLst>
                <a:path extrusionOk="0" h="382" w="284">
                  <a:moveTo>
                    <a:pt x="127" y="0"/>
                  </a:moveTo>
                  <a:cubicBezTo>
                    <a:pt x="123" y="0"/>
                    <a:pt x="119" y="0"/>
                    <a:pt x="116" y="1"/>
                  </a:cubicBezTo>
                  <a:cubicBezTo>
                    <a:pt x="42" y="11"/>
                    <a:pt x="1" y="106"/>
                    <a:pt x="19" y="211"/>
                  </a:cubicBezTo>
                  <a:cubicBezTo>
                    <a:pt x="32" y="308"/>
                    <a:pt x="91" y="381"/>
                    <a:pt x="154" y="381"/>
                  </a:cubicBezTo>
                  <a:cubicBezTo>
                    <a:pt x="159" y="381"/>
                    <a:pt x="165" y="380"/>
                    <a:pt x="170" y="379"/>
                  </a:cubicBezTo>
                  <a:cubicBezTo>
                    <a:pt x="242" y="371"/>
                    <a:pt x="284" y="280"/>
                    <a:pt x="265" y="170"/>
                  </a:cubicBezTo>
                  <a:cubicBezTo>
                    <a:pt x="253" y="71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-1556275" y="1047750"/>
              <a:ext cx="7075" cy="9525"/>
            </a:xfrm>
            <a:custGeom>
              <a:rect b="b" l="l" r="r" t="t"/>
              <a:pathLst>
                <a:path extrusionOk="0" h="381" w="283">
                  <a:moveTo>
                    <a:pt x="125" y="0"/>
                  </a:moveTo>
                  <a:cubicBezTo>
                    <a:pt x="122" y="0"/>
                    <a:pt x="118" y="0"/>
                    <a:pt x="114" y="1"/>
                  </a:cubicBezTo>
                  <a:cubicBezTo>
                    <a:pt x="46" y="11"/>
                    <a:pt x="0" y="106"/>
                    <a:pt x="19" y="211"/>
                  </a:cubicBezTo>
                  <a:cubicBezTo>
                    <a:pt x="31" y="307"/>
                    <a:pt x="90" y="381"/>
                    <a:pt x="156" y="381"/>
                  </a:cubicBezTo>
                  <a:cubicBezTo>
                    <a:pt x="162" y="381"/>
                    <a:pt x="167" y="380"/>
                    <a:pt x="173" y="379"/>
                  </a:cubicBezTo>
                  <a:cubicBezTo>
                    <a:pt x="242" y="370"/>
                    <a:pt x="282" y="274"/>
                    <a:pt x="269" y="169"/>
                  </a:cubicBezTo>
                  <a:cubicBezTo>
                    <a:pt x="252" y="71"/>
                    <a:pt x="190" y="0"/>
                    <a:pt x="12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-1569275" y="1055525"/>
              <a:ext cx="13600" cy="24550"/>
            </a:xfrm>
            <a:custGeom>
              <a:rect b="b" l="l" r="r" t="t"/>
              <a:pathLst>
                <a:path extrusionOk="0" h="982" w="544">
                  <a:moveTo>
                    <a:pt x="55" y="0"/>
                  </a:moveTo>
                  <a:cubicBezTo>
                    <a:pt x="55" y="0"/>
                    <a:pt x="1" y="538"/>
                    <a:pt x="114" y="588"/>
                  </a:cubicBezTo>
                  <a:cubicBezTo>
                    <a:pt x="191" y="620"/>
                    <a:pt x="315" y="626"/>
                    <a:pt x="394" y="626"/>
                  </a:cubicBezTo>
                  <a:cubicBezTo>
                    <a:pt x="439" y="626"/>
                    <a:pt x="470" y="624"/>
                    <a:pt x="470" y="624"/>
                  </a:cubicBezTo>
                  <a:lnTo>
                    <a:pt x="470" y="624"/>
                  </a:lnTo>
                  <a:lnTo>
                    <a:pt x="114" y="952"/>
                  </a:lnTo>
                  <a:cubicBezTo>
                    <a:pt x="114" y="952"/>
                    <a:pt x="111" y="981"/>
                    <a:pt x="139" y="981"/>
                  </a:cubicBezTo>
                  <a:cubicBezTo>
                    <a:pt x="143" y="981"/>
                    <a:pt x="147" y="981"/>
                    <a:pt x="152" y="979"/>
                  </a:cubicBezTo>
                  <a:cubicBezTo>
                    <a:pt x="192" y="966"/>
                    <a:pt x="543" y="620"/>
                    <a:pt x="539" y="611"/>
                  </a:cubicBezTo>
                  <a:cubicBezTo>
                    <a:pt x="539" y="597"/>
                    <a:pt x="165" y="588"/>
                    <a:pt x="133" y="524"/>
                  </a:cubicBezTo>
                  <a:cubicBezTo>
                    <a:pt x="97" y="465"/>
                    <a:pt x="83" y="14"/>
                    <a:pt x="55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-1575900" y="1086575"/>
              <a:ext cx="21700" cy="6175"/>
            </a:xfrm>
            <a:custGeom>
              <a:rect b="b" l="l" r="r" t="t"/>
              <a:pathLst>
                <a:path extrusionOk="0" h="247" w="868">
                  <a:moveTo>
                    <a:pt x="508" y="0"/>
                  </a:moveTo>
                  <a:cubicBezTo>
                    <a:pt x="166" y="0"/>
                    <a:pt x="1" y="103"/>
                    <a:pt x="1" y="103"/>
                  </a:cubicBezTo>
                  <a:cubicBezTo>
                    <a:pt x="1" y="103"/>
                    <a:pt x="51" y="212"/>
                    <a:pt x="398" y="244"/>
                  </a:cubicBezTo>
                  <a:cubicBezTo>
                    <a:pt x="417" y="245"/>
                    <a:pt x="435" y="246"/>
                    <a:pt x="453" y="246"/>
                  </a:cubicBezTo>
                  <a:cubicBezTo>
                    <a:pt x="758" y="246"/>
                    <a:pt x="867" y="34"/>
                    <a:pt x="867" y="34"/>
                  </a:cubicBezTo>
                  <a:cubicBezTo>
                    <a:pt x="731" y="9"/>
                    <a:pt x="611" y="0"/>
                    <a:pt x="508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-1576000" y="1089575"/>
              <a:ext cx="19975" cy="6850"/>
            </a:xfrm>
            <a:custGeom>
              <a:rect b="b" l="l" r="r" t="t"/>
              <a:pathLst>
                <a:path extrusionOk="0" h="274" w="799">
                  <a:moveTo>
                    <a:pt x="798" y="0"/>
                  </a:moveTo>
                  <a:cubicBezTo>
                    <a:pt x="798" y="0"/>
                    <a:pt x="612" y="147"/>
                    <a:pt x="393" y="151"/>
                  </a:cubicBezTo>
                  <a:cubicBezTo>
                    <a:pt x="390" y="151"/>
                    <a:pt x="386" y="151"/>
                    <a:pt x="383" y="151"/>
                  </a:cubicBezTo>
                  <a:cubicBezTo>
                    <a:pt x="173" y="151"/>
                    <a:pt x="1" y="28"/>
                    <a:pt x="1" y="28"/>
                  </a:cubicBezTo>
                  <a:lnTo>
                    <a:pt x="1" y="28"/>
                  </a:lnTo>
                  <a:cubicBezTo>
                    <a:pt x="1" y="28"/>
                    <a:pt x="104" y="274"/>
                    <a:pt x="391" y="274"/>
                  </a:cubicBezTo>
                  <a:cubicBezTo>
                    <a:pt x="412" y="274"/>
                    <a:pt x="434" y="272"/>
                    <a:pt x="457" y="269"/>
                  </a:cubicBezTo>
                  <a:cubicBezTo>
                    <a:pt x="794" y="233"/>
                    <a:pt x="798" y="0"/>
                    <a:pt x="798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-1581800" y="1083100"/>
              <a:ext cx="31600" cy="10275"/>
            </a:xfrm>
            <a:custGeom>
              <a:rect b="b" l="l" r="r" t="t"/>
              <a:pathLst>
                <a:path extrusionOk="0" h="411" w="1264">
                  <a:moveTo>
                    <a:pt x="1263" y="0"/>
                  </a:moveTo>
                  <a:cubicBezTo>
                    <a:pt x="1263" y="0"/>
                    <a:pt x="1012" y="360"/>
                    <a:pt x="634" y="364"/>
                  </a:cubicBezTo>
                  <a:cubicBezTo>
                    <a:pt x="632" y="364"/>
                    <a:pt x="629" y="364"/>
                    <a:pt x="627" y="364"/>
                  </a:cubicBezTo>
                  <a:cubicBezTo>
                    <a:pt x="252" y="364"/>
                    <a:pt x="1" y="32"/>
                    <a:pt x="1" y="32"/>
                  </a:cubicBezTo>
                  <a:lnTo>
                    <a:pt x="1" y="32"/>
                  </a:lnTo>
                  <a:cubicBezTo>
                    <a:pt x="9" y="82"/>
                    <a:pt x="205" y="396"/>
                    <a:pt x="625" y="410"/>
                  </a:cubicBezTo>
                  <a:cubicBezTo>
                    <a:pt x="632" y="410"/>
                    <a:pt x="638" y="411"/>
                    <a:pt x="645" y="411"/>
                  </a:cubicBezTo>
                  <a:cubicBezTo>
                    <a:pt x="1055" y="411"/>
                    <a:pt x="1263" y="0"/>
                    <a:pt x="126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-1683325" y="1006400"/>
              <a:ext cx="142825" cy="78400"/>
            </a:xfrm>
            <a:custGeom>
              <a:rect b="b" l="l" r="r" t="t"/>
              <a:pathLst>
                <a:path extrusionOk="0" h="3136" w="5713">
                  <a:moveTo>
                    <a:pt x="3802" y="0"/>
                  </a:moveTo>
                  <a:cubicBezTo>
                    <a:pt x="3717" y="0"/>
                    <a:pt x="3629" y="2"/>
                    <a:pt x="3538" y="5"/>
                  </a:cubicBezTo>
                  <a:cubicBezTo>
                    <a:pt x="1832" y="73"/>
                    <a:pt x="1085" y="739"/>
                    <a:pt x="1085" y="739"/>
                  </a:cubicBezTo>
                  <a:cubicBezTo>
                    <a:pt x="0" y="1450"/>
                    <a:pt x="1864" y="3136"/>
                    <a:pt x="1864" y="3136"/>
                  </a:cubicBezTo>
                  <a:cubicBezTo>
                    <a:pt x="1782" y="2900"/>
                    <a:pt x="1874" y="2430"/>
                    <a:pt x="2102" y="2343"/>
                  </a:cubicBezTo>
                  <a:cubicBezTo>
                    <a:pt x="2134" y="2330"/>
                    <a:pt x="2165" y="2325"/>
                    <a:pt x="2193" y="2325"/>
                  </a:cubicBezTo>
                  <a:cubicBezTo>
                    <a:pt x="2367" y="2325"/>
                    <a:pt x="2471" y="2517"/>
                    <a:pt x="2471" y="2517"/>
                  </a:cubicBezTo>
                  <a:cubicBezTo>
                    <a:pt x="2471" y="2517"/>
                    <a:pt x="2516" y="2535"/>
                    <a:pt x="2595" y="2535"/>
                  </a:cubicBezTo>
                  <a:cubicBezTo>
                    <a:pt x="2693" y="2535"/>
                    <a:pt x="2842" y="2507"/>
                    <a:pt x="3023" y="2384"/>
                  </a:cubicBezTo>
                  <a:cubicBezTo>
                    <a:pt x="3351" y="2161"/>
                    <a:pt x="2722" y="1705"/>
                    <a:pt x="2722" y="1705"/>
                  </a:cubicBezTo>
                  <a:cubicBezTo>
                    <a:pt x="2722" y="1705"/>
                    <a:pt x="4905" y="1190"/>
                    <a:pt x="5320" y="839"/>
                  </a:cubicBezTo>
                  <a:cubicBezTo>
                    <a:pt x="5712" y="512"/>
                    <a:pt x="5296" y="0"/>
                    <a:pt x="3802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-1598550" y="1066325"/>
              <a:ext cx="10850" cy="10650"/>
            </a:xfrm>
            <a:custGeom>
              <a:rect b="b" l="l" r="r" t="t"/>
              <a:pathLst>
                <a:path extrusionOk="0" h="426" w="434">
                  <a:moveTo>
                    <a:pt x="220" y="0"/>
                  </a:moveTo>
                  <a:cubicBezTo>
                    <a:pt x="105" y="0"/>
                    <a:pt x="10" y="85"/>
                    <a:pt x="5" y="202"/>
                  </a:cubicBezTo>
                  <a:cubicBezTo>
                    <a:pt x="0" y="320"/>
                    <a:pt x="92" y="416"/>
                    <a:pt x="210" y="425"/>
                  </a:cubicBezTo>
                  <a:cubicBezTo>
                    <a:pt x="213" y="425"/>
                    <a:pt x="215" y="425"/>
                    <a:pt x="218" y="425"/>
                  </a:cubicBezTo>
                  <a:cubicBezTo>
                    <a:pt x="329" y="425"/>
                    <a:pt x="425" y="336"/>
                    <a:pt x="429" y="219"/>
                  </a:cubicBezTo>
                  <a:cubicBezTo>
                    <a:pt x="433" y="101"/>
                    <a:pt x="343" y="6"/>
                    <a:pt x="229" y="0"/>
                  </a:cubicBezTo>
                  <a:cubicBezTo>
                    <a:pt x="226" y="0"/>
                    <a:pt x="223" y="0"/>
                    <a:pt x="22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-1553550" y="1062575"/>
              <a:ext cx="10850" cy="10625"/>
            </a:xfrm>
            <a:custGeom>
              <a:rect b="b" l="l" r="r" t="t"/>
              <a:pathLst>
                <a:path extrusionOk="0" h="425" w="434">
                  <a:moveTo>
                    <a:pt x="220" y="0"/>
                  </a:moveTo>
                  <a:cubicBezTo>
                    <a:pt x="106" y="0"/>
                    <a:pt x="15" y="90"/>
                    <a:pt x="5" y="201"/>
                  </a:cubicBezTo>
                  <a:cubicBezTo>
                    <a:pt x="1" y="320"/>
                    <a:pt x="91" y="420"/>
                    <a:pt x="211" y="424"/>
                  </a:cubicBezTo>
                  <a:cubicBezTo>
                    <a:pt x="214" y="424"/>
                    <a:pt x="217" y="424"/>
                    <a:pt x="221" y="424"/>
                  </a:cubicBezTo>
                  <a:cubicBezTo>
                    <a:pt x="334" y="424"/>
                    <a:pt x="425" y="334"/>
                    <a:pt x="429" y="219"/>
                  </a:cubicBezTo>
                  <a:cubicBezTo>
                    <a:pt x="434" y="106"/>
                    <a:pt x="347" y="5"/>
                    <a:pt x="228" y="1"/>
                  </a:cubicBezTo>
                  <a:cubicBezTo>
                    <a:pt x="225" y="1"/>
                    <a:pt x="223" y="0"/>
                    <a:pt x="22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-1632175" y="1071950"/>
              <a:ext cx="10075" cy="19475"/>
            </a:xfrm>
            <a:custGeom>
              <a:rect b="b" l="l" r="r" t="t"/>
              <a:pathLst>
                <a:path extrusionOk="0" h="779" w="403">
                  <a:moveTo>
                    <a:pt x="177" y="0"/>
                  </a:moveTo>
                  <a:cubicBezTo>
                    <a:pt x="88" y="0"/>
                    <a:pt x="9" y="101"/>
                    <a:pt x="1" y="113"/>
                  </a:cubicBezTo>
                  <a:lnTo>
                    <a:pt x="51" y="150"/>
                  </a:lnTo>
                  <a:cubicBezTo>
                    <a:pt x="68" y="129"/>
                    <a:pt x="130" y="66"/>
                    <a:pt x="176" y="66"/>
                  </a:cubicBezTo>
                  <a:cubicBezTo>
                    <a:pt x="180" y="66"/>
                    <a:pt x="184" y="66"/>
                    <a:pt x="188" y="68"/>
                  </a:cubicBezTo>
                  <a:cubicBezTo>
                    <a:pt x="215" y="72"/>
                    <a:pt x="256" y="109"/>
                    <a:pt x="279" y="268"/>
                  </a:cubicBezTo>
                  <a:cubicBezTo>
                    <a:pt x="329" y="651"/>
                    <a:pt x="184" y="719"/>
                    <a:pt x="184" y="719"/>
                  </a:cubicBezTo>
                  <a:lnTo>
                    <a:pt x="207" y="779"/>
                  </a:lnTo>
                  <a:cubicBezTo>
                    <a:pt x="215" y="779"/>
                    <a:pt x="402" y="701"/>
                    <a:pt x="343" y="259"/>
                  </a:cubicBezTo>
                  <a:cubicBezTo>
                    <a:pt x="320" y="109"/>
                    <a:pt x="279" y="22"/>
                    <a:pt x="207" y="4"/>
                  </a:cubicBezTo>
                  <a:cubicBezTo>
                    <a:pt x="196" y="1"/>
                    <a:pt x="186" y="0"/>
                    <a:pt x="177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-1561525" y="1036700"/>
              <a:ext cx="17250" cy="10300"/>
            </a:xfrm>
            <a:custGeom>
              <a:rect b="b" l="l" r="r" t="t"/>
              <a:pathLst>
                <a:path extrusionOk="0" h="412" w="690">
                  <a:moveTo>
                    <a:pt x="423" y="0"/>
                  </a:moveTo>
                  <a:cubicBezTo>
                    <a:pt x="383" y="0"/>
                    <a:pt x="338" y="8"/>
                    <a:pt x="288" y="28"/>
                  </a:cubicBezTo>
                  <a:cubicBezTo>
                    <a:pt x="0" y="138"/>
                    <a:pt x="14" y="411"/>
                    <a:pt x="14" y="411"/>
                  </a:cubicBezTo>
                  <a:cubicBezTo>
                    <a:pt x="14" y="411"/>
                    <a:pt x="166" y="67"/>
                    <a:pt x="424" y="67"/>
                  </a:cubicBezTo>
                  <a:cubicBezTo>
                    <a:pt x="503" y="67"/>
                    <a:pt x="592" y="99"/>
                    <a:pt x="689" y="184"/>
                  </a:cubicBezTo>
                  <a:cubicBezTo>
                    <a:pt x="689" y="184"/>
                    <a:pt x="611" y="0"/>
                    <a:pt x="42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-1605400" y="1042300"/>
              <a:ext cx="26575" cy="7100"/>
            </a:xfrm>
            <a:custGeom>
              <a:rect b="b" l="l" r="r" t="t"/>
              <a:pathLst>
                <a:path extrusionOk="0" h="284" w="1063">
                  <a:moveTo>
                    <a:pt x="560" y="1"/>
                  </a:moveTo>
                  <a:cubicBezTo>
                    <a:pt x="519" y="1"/>
                    <a:pt x="475" y="5"/>
                    <a:pt x="430" y="14"/>
                  </a:cubicBezTo>
                  <a:cubicBezTo>
                    <a:pt x="28" y="96"/>
                    <a:pt x="1" y="283"/>
                    <a:pt x="1" y="283"/>
                  </a:cubicBezTo>
                  <a:cubicBezTo>
                    <a:pt x="1" y="283"/>
                    <a:pt x="201" y="91"/>
                    <a:pt x="534" y="91"/>
                  </a:cubicBezTo>
                  <a:cubicBezTo>
                    <a:pt x="685" y="91"/>
                    <a:pt x="864" y="131"/>
                    <a:pt x="1063" y="246"/>
                  </a:cubicBezTo>
                  <a:cubicBezTo>
                    <a:pt x="1063" y="246"/>
                    <a:pt x="877" y="1"/>
                    <a:pt x="56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-1656325" y="1007675"/>
              <a:ext cx="88125" cy="18350"/>
            </a:xfrm>
            <a:custGeom>
              <a:rect b="b" l="l" r="r" t="t"/>
              <a:pathLst>
                <a:path extrusionOk="0" h="734" w="3525">
                  <a:moveTo>
                    <a:pt x="3501" y="0"/>
                  </a:moveTo>
                  <a:cubicBezTo>
                    <a:pt x="2941" y="599"/>
                    <a:pt x="1582" y="699"/>
                    <a:pt x="733" y="699"/>
                  </a:cubicBezTo>
                  <a:cubicBezTo>
                    <a:pt x="311" y="699"/>
                    <a:pt x="14" y="674"/>
                    <a:pt x="5" y="674"/>
                  </a:cubicBezTo>
                  <a:lnTo>
                    <a:pt x="1" y="706"/>
                  </a:lnTo>
                  <a:cubicBezTo>
                    <a:pt x="10" y="706"/>
                    <a:pt x="306" y="733"/>
                    <a:pt x="729" y="733"/>
                  </a:cubicBezTo>
                  <a:cubicBezTo>
                    <a:pt x="1587" y="733"/>
                    <a:pt x="2959" y="629"/>
                    <a:pt x="3524" y="18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-1664625" y="1013925"/>
              <a:ext cx="113625" cy="27275"/>
            </a:xfrm>
            <a:custGeom>
              <a:rect b="b" l="l" r="r" t="t"/>
              <a:pathLst>
                <a:path extrusionOk="0" h="1091" w="4545">
                  <a:moveTo>
                    <a:pt x="4513" y="1"/>
                  </a:moveTo>
                  <a:cubicBezTo>
                    <a:pt x="4475" y="196"/>
                    <a:pt x="3933" y="693"/>
                    <a:pt x="2502" y="953"/>
                  </a:cubicBezTo>
                  <a:cubicBezTo>
                    <a:pt x="2076" y="1029"/>
                    <a:pt x="1680" y="1056"/>
                    <a:pt x="1335" y="1056"/>
                  </a:cubicBezTo>
                  <a:cubicBezTo>
                    <a:pt x="541" y="1056"/>
                    <a:pt x="15" y="915"/>
                    <a:pt x="9" y="912"/>
                  </a:cubicBezTo>
                  <a:lnTo>
                    <a:pt x="0" y="944"/>
                  </a:lnTo>
                  <a:cubicBezTo>
                    <a:pt x="9" y="948"/>
                    <a:pt x="533" y="1090"/>
                    <a:pt x="1331" y="1090"/>
                  </a:cubicBezTo>
                  <a:cubicBezTo>
                    <a:pt x="1677" y="1090"/>
                    <a:pt x="2079" y="1063"/>
                    <a:pt x="2506" y="985"/>
                  </a:cubicBezTo>
                  <a:cubicBezTo>
                    <a:pt x="3905" y="735"/>
                    <a:pt x="4498" y="251"/>
                    <a:pt x="4544" y="5"/>
                  </a:cubicBezTo>
                  <a:lnTo>
                    <a:pt x="4513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-1661675" y="1010625"/>
              <a:ext cx="104150" cy="22800"/>
            </a:xfrm>
            <a:custGeom>
              <a:rect b="b" l="l" r="r" t="t"/>
              <a:pathLst>
                <a:path extrusionOk="0" h="912" w="4166">
                  <a:moveTo>
                    <a:pt x="4134" y="0"/>
                  </a:moveTo>
                  <a:cubicBezTo>
                    <a:pt x="4134" y="5"/>
                    <a:pt x="4071" y="474"/>
                    <a:pt x="2621" y="752"/>
                  </a:cubicBezTo>
                  <a:cubicBezTo>
                    <a:pt x="2130" y="847"/>
                    <a:pt x="1675" y="879"/>
                    <a:pt x="1287" y="879"/>
                  </a:cubicBezTo>
                  <a:cubicBezTo>
                    <a:pt x="521" y="879"/>
                    <a:pt x="16" y="755"/>
                    <a:pt x="9" y="752"/>
                  </a:cubicBezTo>
                  <a:lnTo>
                    <a:pt x="1" y="785"/>
                  </a:lnTo>
                  <a:cubicBezTo>
                    <a:pt x="9" y="785"/>
                    <a:pt x="520" y="912"/>
                    <a:pt x="1290" y="912"/>
                  </a:cubicBezTo>
                  <a:cubicBezTo>
                    <a:pt x="1682" y="912"/>
                    <a:pt x="2138" y="880"/>
                    <a:pt x="2630" y="785"/>
                  </a:cubicBezTo>
                  <a:cubicBezTo>
                    <a:pt x="4107" y="497"/>
                    <a:pt x="4166" y="23"/>
                    <a:pt x="416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-1608925" y="1034075"/>
              <a:ext cx="38425" cy="38425"/>
            </a:xfrm>
            <a:custGeom>
              <a:rect b="b" l="l" r="r" t="t"/>
              <a:pathLst>
                <a:path extrusionOk="0" h="1537" w="1537">
                  <a:moveTo>
                    <a:pt x="771" y="33"/>
                  </a:moveTo>
                  <a:cubicBezTo>
                    <a:pt x="1177" y="33"/>
                    <a:pt x="1505" y="361"/>
                    <a:pt x="1505" y="767"/>
                  </a:cubicBezTo>
                  <a:cubicBezTo>
                    <a:pt x="1505" y="1172"/>
                    <a:pt x="1177" y="1501"/>
                    <a:pt x="771" y="1501"/>
                  </a:cubicBezTo>
                  <a:cubicBezTo>
                    <a:pt x="365" y="1501"/>
                    <a:pt x="37" y="1172"/>
                    <a:pt x="37" y="767"/>
                  </a:cubicBezTo>
                  <a:cubicBezTo>
                    <a:pt x="37" y="361"/>
                    <a:pt x="365" y="33"/>
                    <a:pt x="771" y="33"/>
                  </a:cubicBezTo>
                  <a:close/>
                  <a:moveTo>
                    <a:pt x="771" y="1"/>
                  </a:moveTo>
                  <a:cubicBezTo>
                    <a:pt x="347" y="1"/>
                    <a:pt x="1" y="343"/>
                    <a:pt x="1" y="767"/>
                  </a:cubicBezTo>
                  <a:cubicBezTo>
                    <a:pt x="1" y="1191"/>
                    <a:pt x="347" y="1537"/>
                    <a:pt x="771" y="1537"/>
                  </a:cubicBezTo>
                  <a:cubicBezTo>
                    <a:pt x="1195" y="1537"/>
                    <a:pt x="1536" y="1191"/>
                    <a:pt x="1536" y="767"/>
                  </a:cubicBezTo>
                  <a:cubicBezTo>
                    <a:pt x="1536" y="343"/>
                    <a:pt x="1195" y="1"/>
                    <a:pt x="771" y="1"/>
                  </a:cubicBez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-1563450" y="1034075"/>
              <a:ext cx="38425" cy="38425"/>
            </a:xfrm>
            <a:custGeom>
              <a:rect b="b" l="l" r="r" t="t"/>
              <a:pathLst>
                <a:path extrusionOk="0" h="1537" w="1537">
                  <a:moveTo>
                    <a:pt x="766" y="33"/>
                  </a:moveTo>
                  <a:cubicBezTo>
                    <a:pt x="1171" y="33"/>
                    <a:pt x="1499" y="361"/>
                    <a:pt x="1499" y="767"/>
                  </a:cubicBezTo>
                  <a:cubicBezTo>
                    <a:pt x="1499" y="1172"/>
                    <a:pt x="1171" y="1501"/>
                    <a:pt x="766" y="1501"/>
                  </a:cubicBezTo>
                  <a:cubicBezTo>
                    <a:pt x="361" y="1501"/>
                    <a:pt x="32" y="1172"/>
                    <a:pt x="32" y="767"/>
                  </a:cubicBezTo>
                  <a:cubicBezTo>
                    <a:pt x="32" y="361"/>
                    <a:pt x="361" y="33"/>
                    <a:pt x="766" y="33"/>
                  </a:cubicBezTo>
                  <a:close/>
                  <a:moveTo>
                    <a:pt x="766" y="1"/>
                  </a:moveTo>
                  <a:cubicBezTo>
                    <a:pt x="342" y="1"/>
                    <a:pt x="1" y="343"/>
                    <a:pt x="1" y="767"/>
                  </a:cubicBezTo>
                  <a:cubicBezTo>
                    <a:pt x="1" y="1191"/>
                    <a:pt x="342" y="1537"/>
                    <a:pt x="766" y="1537"/>
                  </a:cubicBezTo>
                  <a:cubicBezTo>
                    <a:pt x="1190" y="1537"/>
                    <a:pt x="1536" y="1191"/>
                    <a:pt x="1536" y="767"/>
                  </a:cubicBezTo>
                  <a:cubicBezTo>
                    <a:pt x="1536" y="343"/>
                    <a:pt x="1190" y="1"/>
                    <a:pt x="766" y="1"/>
                  </a:cubicBez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-1570975" y="1054150"/>
              <a:ext cx="7875" cy="825"/>
            </a:xfrm>
            <a:custGeom>
              <a:rect b="b" l="l" r="r" t="t"/>
              <a:pathLst>
                <a:path extrusionOk="0" h="33" w="315">
                  <a:moveTo>
                    <a:pt x="1" y="1"/>
                  </a:moveTo>
                  <a:lnTo>
                    <a:pt x="1" y="32"/>
                  </a:lnTo>
                  <a:lnTo>
                    <a:pt x="315" y="32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-1727100" y="1462150"/>
              <a:ext cx="250150" cy="224875"/>
            </a:xfrm>
            <a:custGeom>
              <a:rect b="b" l="l" r="r" t="t"/>
              <a:pathLst>
                <a:path extrusionOk="0" h="8995" w="10006">
                  <a:moveTo>
                    <a:pt x="2918" y="1"/>
                  </a:moveTo>
                  <a:cubicBezTo>
                    <a:pt x="2918" y="1"/>
                    <a:pt x="739" y="3228"/>
                    <a:pt x="302" y="5895"/>
                  </a:cubicBezTo>
                  <a:cubicBezTo>
                    <a:pt x="1" y="7729"/>
                    <a:pt x="2473" y="8994"/>
                    <a:pt x="4761" y="8994"/>
                  </a:cubicBezTo>
                  <a:cubicBezTo>
                    <a:pt x="5797" y="8994"/>
                    <a:pt x="6796" y="8734"/>
                    <a:pt x="7481" y="8150"/>
                  </a:cubicBezTo>
                  <a:cubicBezTo>
                    <a:pt x="10005" y="6000"/>
                    <a:pt x="9094" y="4354"/>
                    <a:pt x="8638" y="2550"/>
                  </a:cubicBezTo>
                  <a:cubicBezTo>
                    <a:pt x="8219" y="899"/>
                    <a:pt x="7453" y="1"/>
                    <a:pt x="745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-1680600" y="1475500"/>
              <a:ext cx="58375" cy="33850"/>
            </a:xfrm>
            <a:custGeom>
              <a:rect b="b" l="l" r="r" t="t"/>
              <a:pathLst>
                <a:path extrusionOk="0" h="1354" w="2335">
                  <a:moveTo>
                    <a:pt x="2270" y="1"/>
                  </a:moveTo>
                  <a:cubicBezTo>
                    <a:pt x="2270" y="5"/>
                    <a:pt x="2234" y="420"/>
                    <a:pt x="1528" y="967"/>
                  </a:cubicBezTo>
                  <a:cubicBezTo>
                    <a:pt x="1203" y="1220"/>
                    <a:pt x="863" y="1288"/>
                    <a:pt x="589" y="1288"/>
                  </a:cubicBezTo>
                  <a:cubicBezTo>
                    <a:pt x="265" y="1288"/>
                    <a:pt x="33" y="1193"/>
                    <a:pt x="28" y="1190"/>
                  </a:cubicBezTo>
                  <a:lnTo>
                    <a:pt x="1" y="1250"/>
                  </a:lnTo>
                  <a:cubicBezTo>
                    <a:pt x="5" y="1254"/>
                    <a:pt x="251" y="1354"/>
                    <a:pt x="589" y="1354"/>
                  </a:cubicBezTo>
                  <a:cubicBezTo>
                    <a:pt x="876" y="1354"/>
                    <a:pt x="1231" y="1282"/>
                    <a:pt x="1569" y="1021"/>
                  </a:cubicBezTo>
                  <a:cubicBezTo>
                    <a:pt x="2302" y="451"/>
                    <a:pt x="2335" y="24"/>
                    <a:pt x="2335" y="5"/>
                  </a:cubicBezTo>
                  <a:lnTo>
                    <a:pt x="2270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-1662700" y="1474700"/>
              <a:ext cx="133575" cy="1625"/>
            </a:xfrm>
            <a:custGeom>
              <a:rect b="b" l="l" r="r" t="t"/>
              <a:pathLst>
                <a:path extrusionOk="0" h="65" w="5343">
                  <a:moveTo>
                    <a:pt x="0" y="1"/>
                  </a:moveTo>
                  <a:lnTo>
                    <a:pt x="0" y="64"/>
                  </a:lnTo>
                  <a:lnTo>
                    <a:pt x="5342" y="64"/>
                  </a:lnTo>
                  <a:lnTo>
                    <a:pt x="5342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-1721625" y="1571125"/>
              <a:ext cx="174900" cy="409625"/>
            </a:xfrm>
            <a:custGeom>
              <a:rect b="b" l="l" r="r" t="t"/>
              <a:pathLst>
                <a:path extrusionOk="0" h="16385" w="6996">
                  <a:moveTo>
                    <a:pt x="2527" y="1"/>
                  </a:moveTo>
                  <a:cubicBezTo>
                    <a:pt x="1747" y="1"/>
                    <a:pt x="888" y="409"/>
                    <a:pt x="156" y="1572"/>
                  </a:cubicBezTo>
                  <a:cubicBezTo>
                    <a:pt x="156" y="1572"/>
                    <a:pt x="1" y="4047"/>
                    <a:pt x="1801" y="8418"/>
                  </a:cubicBezTo>
                  <a:cubicBezTo>
                    <a:pt x="3597" y="12788"/>
                    <a:pt x="4039" y="16147"/>
                    <a:pt x="5365" y="16366"/>
                  </a:cubicBezTo>
                  <a:cubicBezTo>
                    <a:pt x="5440" y="16378"/>
                    <a:pt x="5511" y="16385"/>
                    <a:pt x="5579" y="16385"/>
                  </a:cubicBezTo>
                  <a:cubicBezTo>
                    <a:pt x="6725" y="16385"/>
                    <a:pt x="6995" y="14664"/>
                    <a:pt x="6888" y="12788"/>
                  </a:cubicBezTo>
                  <a:cubicBezTo>
                    <a:pt x="6778" y="10806"/>
                    <a:pt x="5266" y="1918"/>
                    <a:pt x="4481" y="947"/>
                  </a:cubicBezTo>
                  <a:cubicBezTo>
                    <a:pt x="4077" y="450"/>
                    <a:pt x="3346" y="1"/>
                    <a:pt x="2527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-1738350" y="1560675"/>
              <a:ext cx="212400" cy="503700"/>
            </a:xfrm>
            <a:custGeom>
              <a:rect b="b" l="l" r="r" t="t"/>
              <a:pathLst>
                <a:path extrusionOk="0" h="20148" w="8496">
                  <a:moveTo>
                    <a:pt x="3405" y="0"/>
                  </a:moveTo>
                  <a:cubicBezTo>
                    <a:pt x="2451" y="0"/>
                    <a:pt x="1359" y="490"/>
                    <a:pt x="684" y="2164"/>
                  </a:cubicBezTo>
                  <a:cubicBezTo>
                    <a:pt x="684" y="2164"/>
                    <a:pt x="0" y="6156"/>
                    <a:pt x="1336" y="9920"/>
                  </a:cubicBezTo>
                  <a:cubicBezTo>
                    <a:pt x="2666" y="13681"/>
                    <a:pt x="3114" y="14482"/>
                    <a:pt x="2981" y="16083"/>
                  </a:cubicBezTo>
                  <a:cubicBezTo>
                    <a:pt x="2856" y="17552"/>
                    <a:pt x="3634" y="20148"/>
                    <a:pt x="5591" y="20148"/>
                  </a:cubicBezTo>
                  <a:cubicBezTo>
                    <a:pt x="5764" y="20148"/>
                    <a:pt x="5947" y="20127"/>
                    <a:pt x="6139" y="20084"/>
                  </a:cubicBezTo>
                  <a:cubicBezTo>
                    <a:pt x="8495" y="19550"/>
                    <a:pt x="8091" y="16794"/>
                    <a:pt x="8091" y="14436"/>
                  </a:cubicBezTo>
                  <a:cubicBezTo>
                    <a:pt x="8095" y="12080"/>
                    <a:pt x="5405" y="1356"/>
                    <a:pt x="5319" y="824"/>
                  </a:cubicBezTo>
                  <a:cubicBezTo>
                    <a:pt x="5272" y="549"/>
                    <a:pt x="4415" y="0"/>
                    <a:pt x="340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-1686975" y="1904775"/>
              <a:ext cx="145300" cy="590300"/>
            </a:xfrm>
            <a:custGeom>
              <a:rect b="b" l="l" r="r" t="t"/>
              <a:pathLst>
                <a:path extrusionOk="0" h="23612" w="5812">
                  <a:moveTo>
                    <a:pt x="4359" y="0"/>
                  </a:moveTo>
                  <a:cubicBezTo>
                    <a:pt x="3797" y="0"/>
                    <a:pt x="3207" y="353"/>
                    <a:pt x="2891" y="1257"/>
                  </a:cubicBezTo>
                  <a:cubicBezTo>
                    <a:pt x="2891" y="1257"/>
                    <a:pt x="1747" y="4187"/>
                    <a:pt x="876" y="7988"/>
                  </a:cubicBezTo>
                  <a:cubicBezTo>
                    <a:pt x="1" y="11789"/>
                    <a:pt x="183" y="21743"/>
                    <a:pt x="525" y="22915"/>
                  </a:cubicBezTo>
                  <a:cubicBezTo>
                    <a:pt x="619" y="23244"/>
                    <a:pt x="905" y="23612"/>
                    <a:pt x="1188" y="23612"/>
                  </a:cubicBezTo>
                  <a:cubicBezTo>
                    <a:pt x="1382" y="23612"/>
                    <a:pt x="1575" y="23438"/>
                    <a:pt x="1705" y="22960"/>
                  </a:cubicBezTo>
                  <a:cubicBezTo>
                    <a:pt x="2020" y="21784"/>
                    <a:pt x="5625" y="2801"/>
                    <a:pt x="5743" y="1421"/>
                  </a:cubicBezTo>
                  <a:cubicBezTo>
                    <a:pt x="5811" y="631"/>
                    <a:pt x="5110" y="0"/>
                    <a:pt x="4359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-1713975" y="1887725"/>
              <a:ext cx="183325" cy="493975"/>
            </a:xfrm>
            <a:custGeom>
              <a:rect b="b" l="l" r="r" t="t"/>
              <a:pathLst>
                <a:path extrusionOk="0" h="19759" w="7333">
                  <a:moveTo>
                    <a:pt x="4849" y="0"/>
                  </a:moveTo>
                  <a:cubicBezTo>
                    <a:pt x="4511" y="0"/>
                    <a:pt x="4152" y="65"/>
                    <a:pt x="3784" y="202"/>
                  </a:cubicBezTo>
                  <a:cubicBezTo>
                    <a:pt x="1869" y="913"/>
                    <a:pt x="2029" y="2467"/>
                    <a:pt x="2029" y="2467"/>
                  </a:cubicBezTo>
                  <a:cubicBezTo>
                    <a:pt x="2029" y="2467"/>
                    <a:pt x="1691" y="5890"/>
                    <a:pt x="1691" y="6556"/>
                  </a:cubicBezTo>
                  <a:cubicBezTo>
                    <a:pt x="1691" y="7225"/>
                    <a:pt x="0" y="19758"/>
                    <a:pt x="0" y="19758"/>
                  </a:cubicBezTo>
                  <a:lnTo>
                    <a:pt x="5520" y="19758"/>
                  </a:lnTo>
                  <a:cubicBezTo>
                    <a:pt x="5520" y="19758"/>
                    <a:pt x="6495" y="13802"/>
                    <a:pt x="6764" y="11314"/>
                  </a:cubicBezTo>
                  <a:cubicBezTo>
                    <a:pt x="7028" y="8825"/>
                    <a:pt x="7137" y="2868"/>
                    <a:pt x="7137" y="2868"/>
                  </a:cubicBezTo>
                  <a:cubicBezTo>
                    <a:pt x="7333" y="1142"/>
                    <a:pt x="6273" y="0"/>
                    <a:pt x="484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-1706325" y="2324250"/>
              <a:ext cx="138675" cy="1750"/>
            </a:xfrm>
            <a:custGeom>
              <a:rect b="b" l="l" r="r" t="t"/>
              <a:pathLst>
                <a:path extrusionOk="0" h="70" w="5547">
                  <a:moveTo>
                    <a:pt x="0" y="0"/>
                  </a:moveTo>
                  <a:lnTo>
                    <a:pt x="0" y="69"/>
                  </a:lnTo>
                  <a:lnTo>
                    <a:pt x="5546" y="69"/>
                  </a:lnTo>
                  <a:lnTo>
                    <a:pt x="5546" y="0"/>
                  </a:lnTo>
                  <a:cubicBezTo>
                    <a:pt x="5510" y="0"/>
                    <a:pt x="3111" y="5"/>
                    <a:pt x="1480" y="5"/>
                  </a:cubicBezTo>
                  <a:cubicBezTo>
                    <a:pt x="665" y="5"/>
                    <a:pt x="41" y="4"/>
                    <a:pt x="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-1680125" y="2502925"/>
              <a:ext cx="214800" cy="27475"/>
            </a:xfrm>
            <a:custGeom>
              <a:rect b="b" l="l" r="r" t="t"/>
              <a:pathLst>
                <a:path extrusionOk="0" h="1099" w="8592">
                  <a:moveTo>
                    <a:pt x="0" y="1"/>
                  </a:moveTo>
                  <a:lnTo>
                    <a:pt x="0" y="1099"/>
                  </a:lnTo>
                  <a:lnTo>
                    <a:pt x="8591" y="1099"/>
                  </a:lnTo>
                  <a:cubicBezTo>
                    <a:pt x="8591" y="1099"/>
                    <a:pt x="8564" y="985"/>
                    <a:pt x="8391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-1680125" y="2403450"/>
              <a:ext cx="209800" cy="99500"/>
            </a:xfrm>
            <a:custGeom>
              <a:rect b="b" l="l" r="r" t="t"/>
              <a:pathLst>
                <a:path extrusionOk="0" h="3980" w="8392">
                  <a:moveTo>
                    <a:pt x="0" y="0"/>
                  </a:moveTo>
                  <a:lnTo>
                    <a:pt x="0" y="3980"/>
                  </a:lnTo>
                  <a:lnTo>
                    <a:pt x="8391" y="3980"/>
                  </a:lnTo>
                  <a:cubicBezTo>
                    <a:pt x="8387" y="3961"/>
                    <a:pt x="8387" y="3938"/>
                    <a:pt x="8381" y="3915"/>
                  </a:cubicBezTo>
                  <a:cubicBezTo>
                    <a:pt x="8200" y="2876"/>
                    <a:pt x="5351" y="2644"/>
                    <a:pt x="3610" y="2475"/>
                  </a:cubicBezTo>
                  <a:cubicBezTo>
                    <a:pt x="1869" y="2307"/>
                    <a:pt x="2115" y="0"/>
                    <a:pt x="211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-1582475" y="2480600"/>
              <a:ext cx="95950" cy="22575"/>
            </a:xfrm>
            <a:custGeom>
              <a:rect b="b" l="l" r="r" t="t"/>
              <a:pathLst>
                <a:path extrusionOk="0" h="903" w="3838">
                  <a:moveTo>
                    <a:pt x="2458" y="0"/>
                  </a:moveTo>
                  <a:cubicBezTo>
                    <a:pt x="2094" y="0"/>
                    <a:pt x="1709" y="6"/>
                    <a:pt x="1372" y="23"/>
                  </a:cubicBezTo>
                  <a:cubicBezTo>
                    <a:pt x="346" y="73"/>
                    <a:pt x="5" y="875"/>
                    <a:pt x="0" y="884"/>
                  </a:cubicBezTo>
                  <a:lnTo>
                    <a:pt x="51" y="902"/>
                  </a:lnTo>
                  <a:cubicBezTo>
                    <a:pt x="55" y="898"/>
                    <a:pt x="383" y="128"/>
                    <a:pt x="1376" y="78"/>
                  </a:cubicBezTo>
                  <a:cubicBezTo>
                    <a:pt x="1712" y="61"/>
                    <a:pt x="2096" y="55"/>
                    <a:pt x="2458" y="55"/>
                  </a:cubicBezTo>
                  <a:cubicBezTo>
                    <a:pt x="3183" y="55"/>
                    <a:pt x="3825" y="78"/>
                    <a:pt x="3838" y="78"/>
                  </a:cubicBezTo>
                  <a:lnTo>
                    <a:pt x="3838" y="23"/>
                  </a:lnTo>
                  <a:cubicBezTo>
                    <a:pt x="3829" y="23"/>
                    <a:pt x="3186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-1654375" y="2403450"/>
              <a:ext cx="72825" cy="69650"/>
            </a:xfrm>
            <a:custGeom>
              <a:rect b="b" l="l" r="r" t="t"/>
              <a:pathLst>
                <a:path extrusionOk="0" h="2786" w="2913">
                  <a:moveTo>
                    <a:pt x="14" y="0"/>
                  </a:moveTo>
                  <a:cubicBezTo>
                    <a:pt x="14" y="96"/>
                    <a:pt x="1" y="2366"/>
                    <a:pt x="876" y="2676"/>
                  </a:cubicBezTo>
                  <a:cubicBezTo>
                    <a:pt x="1095" y="2753"/>
                    <a:pt x="1331" y="2785"/>
                    <a:pt x="1568" y="2785"/>
                  </a:cubicBezTo>
                  <a:cubicBezTo>
                    <a:pt x="2256" y="2785"/>
                    <a:pt x="2904" y="2535"/>
                    <a:pt x="2912" y="2530"/>
                  </a:cubicBezTo>
                  <a:lnTo>
                    <a:pt x="2890" y="2480"/>
                  </a:lnTo>
                  <a:cubicBezTo>
                    <a:pt x="2883" y="2483"/>
                    <a:pt x="2244" y="2730"/>
                    <a:pt x="1569" y="2730"/>
                  </a:cubicBezTo>
                  <a:cubicBezTo>
                    <a:pt x="1340" y="2730"/>
                    <a:pt x="1107" y="2702"/>
                    <a:pt x="893" y="2625"/>
                  </a:cubicBezTo>
                  <a:cubicBezTo>
                    <a:pt x="55" y="2329"/>
                    <a:pt x="68" y="23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-1653675" y="2410375"/>
              <a:ext cx="28375" cy="19525"/>
            </a:xfrm>
            <a:custGeom>
              <a:rect b="b" l="l" r="r" t="t"/>
              <a:pathLst>
                <a:path extrusionOk="0" h="781" w="1135">
                  <a:moveTo>
                    <a:pt x="27" y="1"/>
                  </a:moveTo>
                  <a:lnTo>
                    <a:pt x="0" y="47"/>
                  </a:lnTo>
                  <a:lnTo>
                    <a:pt x="1107" y="781"/>
                  </a:lnTo>
                  <a:lnTo>
                    <a:pt x="1134" y="735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-1651875" y="2415525"/>
              <a:ext cx="24875" cy="14500"/>
            </a:xfrm>
            <a:custGeom>
              <a:rect b="b" l="l" r="r" t="t"/>
              <a:pathLst>
                <a:path extrusionOk="0" h="580" w="995">
                  <a:moveTo>
                    <a:pt x="967" y="1"/>
                  </a:moveTo>
                  <a:lnTo>
                    <a:pt x="0" y="529"/>
                  </a:lnTo>
                  <a:lnTo>
                    <a:pt x="23" y="579"/>
                  </a:lnTo>
                  <a:lnTo>
                    <a:pt x="995" y="51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-1650400" y="2437300"/>
              <a:ext cx="33075" cy="12775"/>
            </a:xfrm>
            <a:custGeom>
              <a:rect b="b" l="l" r="r" t="t"/>
              <a:pathLst>
                <a:path extrusionOk="0" h="511" w="1323">
                  <a:moveTo>
                    <a:pt x="19" y="0"/>
                  </a:moveTo>
                  <a:lnTo>
                    <a:pt x="0" y="51"/>
                  </a:lnTo>
                  <a:lnTo>
                    <a:pt x="1304" y="510"/>
                  </a:lnTo>
                  <a:lnTo>
                    <a:pt x="1323" y="46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-1646425" y="2437400"/>
              <a:ext cx="23525" cy="16425"/>
            </a:xfrm>
            <a:custGeom>
              <a:rect b="b" l="l" r="r" t="t"/>
              <a:pathLst>
                <a:path extrusionOk="0" h="657" w="941">
                  <a:moveTo>
                    <a:pt x="908" y="1"/>
                  </a:moveTo>
                  <a:lnTo>
                    <a:pt x="1" y="611"/>
                  </a:lnTo>
                  <a:lnTo>
                    <a:pt x="33" y="657"/>
                  </a:lnTo>
                  <a:lnTo>
                    <a:pt x="941" y="47"/>
                  </a:lnTo>
                  <a:lnTo>
                    <a:pt x="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-1806875" y="1249550"/>
              <a:ext cx="137925" cy="287725"/>
            </a:xfrm>
            <a:custGeom>
              <a:rect b="b" l="l" r="r" t="t"/>
              <a:pathLst>
                <a:path extrusionOk="0" h="11509" w="5517">
                  <a:moveTo>
                    <a:pt x="4345" y="0"/>
                  </a:moveTo>
                  <a:cubicBezTo>
                    <a:pt x="3202" y="0"/>
                    <a:pt x="2782" y="1072"/>
                    <a:pt x="2500" y="1487"/>
                  </a:cubicBezTo>
                  <a:cubicBezTo>
                    <a:pt x="2218" y="1901"/>
                    <a:pt x="226" y="8651"/>
                    <a:pt x="98" y="9758"/>
                  </a:cubicBezTo>
                  <a:cubicBezTo>
                    <a:pt x="0" y="10572"/>
                    <a:pt x="579" y="11508"/>
                    <a:pt x="1276" y="11508"/>
                  </a:cubicBezTo>
                  <a:cubicBezTo>
                    <a:pt x="1528" y="11508"/>
                    <a:pt x="1796" y="11385"/>
                    <a:pt x="2053" y="11090"/>
                  </a:cubicBezTo>
                  <a:cubicBezTo>
                    <a:pt x="3019" y="9977"/>
                    <a:pt x="5403" y="1969"/>
                    <a:pt x="5403" y="1969"/>
                  </a:cubicBezTo>
                  <a:cubicBezTo>
                    <a:pt x="5517" y="1592"/>
                    <a:pt x="5494" y="0"/>
                    <a:pt x="4345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-1784050" y="1299025"/>
              <a:ext cx="103525" cy="112925"/>
            </a:xfrm>
            <a:custGeom>
              <a:rect b="b" l="l" r="r" t="t"/>
              <a:pathLst>
                <a:path extrusionOk="0" h="4517" w="4141">
                  <a:moveTo>
                    <a:pt x="2676" y="0"/>
                  </a:moveTo>
                  <a:cubicBezTo>
                    <a:pt x="2574" y="0"/>
                    <a:pt x="2467" y="9"/>
                    <a:pt x="2352" y="27"/>
                  </a:cubicBezTo>
                  <a:cubicBezTo>
                    <a:pt x="1031" y="242"/>
                    <a:pt x="848" y="1654"/>
                    <a:pt x="848" y="1654"/>
                  </a:cubicBezTo>
                  <a:lnTo>
                    <a:pt x="1" y="4516"/>
                  </a:lnTo>
                  <a:lnTo>
                    <a:pt x="3419" y="3404"/>
                  </a:lnTo>
                  <a:cubicBezTo>
                    <a:pt x="3419" y="3404"/>
                    <a:pt x="3861" y="2429"/>
                    <a:pt x="4006" y="1673"/>
                  </a:cubicBezTo>
                  <a:cubicBezTo>
                    <a:pt x="4140" y="977"/>
                    <a:pt x="3752" y="0"/>
                    <a:pt x="2676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-1776300" y="1215225"/>
              <a:ext cx="133325" cy="170275"/>
            </a:xfrm>
            <a:custGeom>
              <a:rect b="b" l="l" r="r" t="t"/>
              <a:pathLst>
                <a:path extrusionOk="0" h="6811" w="5333">
                  <a:moveTo>
                    <a:pt x="3523" y="1"/>
                  </a:moveTo>
                  <a:cubicBezTo>
                    <a:pt x="2253" y="1"/>
                    <a:pt x="1931" y="880"/>
                    <a:pt x="1481" y="1720"/>
                  </a:cubicBezTo>
                  <a:cubicBezTo>
                    <a:pt x="999" y="2637"/>
                    <a:pt x="0" y="6588"/>
                    <a:pt x="0" y="6588"/>
                  </a:cubicBezTo>
                  <a:lnTo>
                    <a:pt x="4134" y="6811"/>
                  </a:lnTo>
                  <a:cubicBezTo>
                    <a:pt x="4134" y="6811"/>
                    <a:pt x="4960" y="3775"/>
                    <a:pt x="5146" y="2385"/>
                  </a:cubicBezTo>
                  <a:cubicBezTo>
                    <a:pt x="5333" y="990"/>
                    <a:pt x="3866" y="20"/>
                    <a:pt x="3866" y="20"/>
                  </a:cubicBezTo>
                  <a:cubicBezTo>
                    <a:pt x="3744" y="7"/>
                    <a:pt x="3630" y="1"/>
                    <a:pt x="3523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-1825425" y="1463250"/>
              <a:ext cx="84800" cy="308650"/>
            </a:xfrm>
            <a:custGeom>
              <a:rect b="b" l="l" r="r" t="t"/>
              <a:pathLst>
                <a:path extrusionOk="0" h="12346" w="3392">
                  <a:moveTo>
                    <a:pt x="2059" y="0"/>
                  </a:moveTo>
                  <a:cubicBezTo>
                    <a:pt x="1783" y="0"/>
                    <a:pt x="1473" y="144"/>
                    <a:pt x="1140" y="499"/>
                  </a:cubicBezTo>
                  <a:cubicBezTo>
                    <a:pt x="1" y="1707"/>
                    <a:pt x="238" y="10458"/>
                    <a:pt x="480" y="11593"/>
                  </a:cubicBezTo>
                  <a:cubicBezTo>
                    <a:pt x="595" y="12145"/>
                    <a:pt x="788" y="12346"/>
                    <a:pt x="969" y="12346"/>
                  </a:cubicBezTo>
                  <a:cubicBezTo>
                    <a:pt x="1160" y="12346"/>
                    <a:pt x="1337" y="12122"/>
                    <a:pt x="1395" y="11852"/>
                  </a:cubicBezTo>
                  <a:cubicBezTo>
                    <a:pt x="1395" y="11852"/>
                    <a:pt x="3392" y="2642"/>
                    <a:pt x="3269" y="1589"/>
                  </a:cubicBezTo>
                  <a:cubicBezTo>
                    <a:pt x="3186" y="841"/>
                    <a:pt x="2724" y="0"/>
                    <a:pt x="2059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-1820050" y="1728900"/>
              <a:ext cx="59175" cy="134150"/>
            </a:xfrm>
            <a:custGeom>
              <a:rect b="b" l="l" r="r" t="t"/>
              <a:pathLst>
                <a:path extrusionOk="0" h="5366" w="2367">
                  <a:moveTo>
                    <a:pt x="590" y="1"/>
                  </a:moveTo>
                  <a:cubicBezTo>
                    <a:pt x="557" y="1"/>
                    <a:pt x="525" y="8"/>
                    <a:pt x="492" y="23"/>
                  </a:cubicBezTo>
                  <a:cubicBezTo>
                    <a:pt x="0" y="256"/>
                    <a:pt x="105" y="2353"/>
                    <a:pt x="438" y="3205"/>
                  </a:cubicBezTo>
                  <a:cubicBezTo>
                    <a:pt x="770" y="4062"/>
                    <a:pt x="1500" y="5351"/>
                    <a:pt x="1764" y="5366"/>
                  </a:cubicBezTo>
                  <a:cubicBezTo>
                    <a:pt x="1766" y="5366"/>
                    <a:pt x="1767" y="5366"/>
                    <a:pt x="1768" y="5366"/>
                  </a:cubicBezTo>
                  <a:cubicBezTo>
                    <a:pt x="2018" y="5366"/>
                    <a:pt x="1467" y="4078"/>
                    <a:pt x="1323" y="3660"/>
                  </a:cubicBezTo>
                  <a:cubicBezTo>
                    <a:pt x="1172" y="3241"/>
                    <a:pt x="1268" y="2753"/>
                    <a:pt x="1268" y="2753"/>
                  </a:cubicBezTo>
                  <a:cubicBezTo>
                    <a:pt x="1276" y="2700"/>
                    <a:pt x="1310" y="2667"/>
                    <a:pt x="1361" y="2667"/>
                  </a:cubicBezTo>
                  <a:cubicBezTo>
                    <a:pt x="1421" y="2667"/>
                    <a:pt x="1504" y="2714"/>
                    <a:pt x="1591" y="2831"/>
                  </a:cubicBezTo>
                  <a:cubicBezTo>
                    <a:pt x="1749" y="3044"/>
                    <a:pt x="1804" y="4066"/>
                    <a:pt x="2077" y="4066"/>
                  </a:cubicBezTo>
                  <a:cubicBezTo>
                    <a:pt x="2079" y="4066"/>
                    <a:pt x="2081" y="4066"/>
                    <a:pt x="2083" y="4066"/>
                  </a:cubicBezTo>
                  <a:cubicBezTo>
                    <a:pt x="2366" y="4049"/>
                    <a:pt x="2074" y="2467"/>
                    <a:pt x="1764" y="1947"/>
                  </a:cubicBezTo>
                  <a:cubicBezTo>
                    <a:pt x="1479" y="1458"/>
                    <a:pt x="1050" y="1"/>
                    <a:pt x="590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34"/>
          <p:cNvGrpSpPr/>
          <p:nvPr/>
        </p:nvGrpSpPr>
        <p:grpSpPr>
          <a:xfrm>
            <a:off x="980479" y="2744774"/>
            <a:ext cx="1358020" cy="1986797"/>
            <a:chOff x="666154" y="2627324"/>
            <a:chExt cx="1358020" cy="1986797"/>
          </a:xfrm>
        </p:grpSpPr>
        <p:sp>
          <p:nvSpPr>
            <p:cNvPr id="670" name="Google Shape;670;p34"/>
            <p:cNvSpPr/>
            <p:nvPr/>
          </p:nvSpPr>
          <p:spPr>
            <a:xfrm>
              <a:off x="666154" y="2634322"/>
              <a:ext cx="1091207" cy="1972802"/>
            </a:xfrm>
            <a:custGeom>
              <a:rect b="b" l="l" r="r" t="t"/>
              <a:pathLst>
                <a:path extrusionOk="0" h="30729" w="16997">
                  <a:moveTo>
                    <a:pt x="7492" y="1"/>
                  </a:moveTo>
                  <a:cubicBezTo>
                    <a:pt x="6025" y="1"/>
                    <a:pt x="4827" y="1197"/>
                    <a:pt x="4827" y="2662"/>
                  </a:cubicBezTo>
                  <a:lnTo>
                    <a:pt x="4827" y="20839"/>
                  </a:lnTo>
                  <a:cubicBezTo>
                    <a:pt x="4827" y="21171"/>
                    <a:pt x="4558" y="21445"/>
                    <a:pt x="4221" y="21445"/>
                  </a:cubicBezTo>
                  <a:cubicBezTo>
                    <a:pt x="3889" y="21445"/>
                    <a:pt x="3615" y="21171"/>
                    <a:pt x="3615" y="20839"/>
                  </a:cubicBezTo>
                  <a:lnTo>
                    <a:pt x="3615" y="19379"/>
                  </a:lnTo>
                  <a:cubicBezTo>
                    <a:pt x="3615" y="18382"/>
                    <a:pt x="2808" y="17570"/>
                    <a:pt x="1810" y="17570"/>
                  </a:cubicBezTo>
                  <a:cubicBezTo>
                    <a:pt x="812" y="17570"/>
                    <a:pt x="0" y="18382"/>
                    <a:pt x="0" y="19379"/>
                  </a:cubicBezTo>
                  <a:lnTo>
                    <a:pt x="0" y="21445"/>
                  </a:lnTo>
                  <a:lnTo>
                    <a:pt x="0" y="22242"/>
                  </a:lnTo>
                  <a:cubicBezTo>
                    <a:pt x="0" y="23796"/>
                    <a:pt x="1264" y="25059"/>
                    <a:pt x="2817" y="25059"/>
                  </a:cubicBezTo>
                  <a:lnTo>
                    <a:pt x="4827" y="25059"/>
                  </a:lnTo>
                  <a:lnTo>
                    <a:pt x="4827" y="30728"/>
                  </a:lnTo>
                  <a:lnTo>
                    <a:pt x="10146" y="30728"/>
                  </a:lnTo>
                  <a:lnTo>
                    <a:pt x="10146" y="18477"/>
                  </a:lnTo>
                  <a:lnTo>
                    <a:pt x="13214" y="18477"/>
                  </a:lnTo>
                  <a:cubicBezTo>
                    <a:pt x="15301" y="18477"/>
                    <a:pt x="16996" y="16782"/>
                    <a:pt x="16996" y="14695"/>
                  </a:cubicBezTo>
                  <a:lnTo>
                    <a:pt x="16996" y="13624"/>
                  </a:lnTo>
                  <a:lnTo>
                    <a:pt x="16996" y="10852"/>
                  </a:lnTo>
                  <a:cubicBezTo>
                    <a:pt x="16996" y="9512"/>
                    <a:pt x="15911" y="8428"/>
                    <a:pt x="14571" y="8428"/>
                  </a:cubicBezTo>
                  <a:cubicBezTo>
                    <a:pt x="13231" y="8428"/>
                    <a:pt x="12142" y="9512"/>
                    <a:pt x="12142" y="10852"/>
                  </a:cubicBezTo>
                  <a:lnTo>
                    <a:pt x="12142" y="12625"/>
                  </a:lnTo>
                  <a:cubicBezTo>
                    <a:pt x="12142" y="13176"/>
                    <a:pt x="11696" y="13624"/>
                    <a:pt x="11144" y="13624"/>
                  </a:cubicBezTo>
                  <a:cubicBezTo>
                    <a:pt x="10593" y="13624"/>
                    <a:pt x="10146" y="13176"/>
                    <a:pt x="10146" y="12625"/>
                  </a:cubicBezTo>
                  <a:lnTo>
                    <a:pt x="10146" y="2698"/>
                  </a:lnTo>
                  <a:cubicBezTo>
                    <a:pt x="10146" y="1236"/>
                    <a:pt x="8984" y="23"/>
                    <a:pt x="7526" y="1"/>
                  </a:cubicBezTo>
                  <a:cubicBezTo>
                    <a:pt x="7514" y="1"/>
                    <a:pt x="7503" y="1"/>
                    <a:pt x="749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1033376" y="2629378"/>
              <a:ext cx="93732" cy="1984743"/>
            </a:xfrm>
            <a:custGeom>
              <a:rect b="b" l="l" r="r" t="t"/>
              <a:pathLst>
                <a:path extrusionOk="0" h="30915" w="1460">
                  <a:moveTo>
                    <a:pt x="1344" y="0"/>
                  </a:moveTo>
                  <a:cubicBezTo>
                    <a:pt x="1300" y="0"/>
                    <a:pt x="1140" y="8"/>
                    <a:pt x="948" y="192"/>
                  </a:cubicBezTo>
                  <a:cubicBezTo>
                    <a:pt x="515" y="588"/>
                    <a:pt x="1" y="1741"/>
                    <a:pt x="1" y="4940"/>
                  </a:cubicBezTo>
                  <a:lnTo>
                    <a:pt x="1" y="30805"/>
                  </a:lnTo>
                  <a:cubicBezTo>
                    <a:pt x="1" y="30864"/>
                    <a:pt x="50" y="30914"/>
                    <a:pt x="115" y="30914"/>
                  </a:cubicBezTo>
                  <a:cubicBezTo>
                    <a:pt x="178" y="30914"/>
                    <a:pt x="228" y="30864"/>
                    <a:pt x="228" y="30805"/>
                  </a:cubicBezTo>
                  <a:lnTo>
                    <a:pt x="228" y="4940"/>
                  </a:lnTo>
                  <a:cubicBezTo>
                    <a:pt x="228" y="1709"/>
                    <a:pt x="761" y="693"/>
                    <a:pt x="1081" y="373"/>
                  </a:cubicBezTo>
                  <a:cubicBezTo>
                    <a:pt x="1226" y="232"/>
                    <a:pt x="1331" y="228"/>
                    <a:pt x="1341" y="228"/>
                  </a:cubicBezTo>
                  <a:cubicBezTo>
                    <a:pt x="1345" y="228"/>
                    <a:pt x="1349" y="229"/>
                    <a:pt x="1353" y="229"/>
                  </a:cubicBezTo>
                  <a:cubicBezTo>
                    <a:pt x="1407" y="229"/>
                    <a:pt x="1451" y="178"/>
                    <a:pt x="1455" y="123"/>
                  </a:cubicBezTo>
                  <a:cubicBezTo>
                    <a:pt x="1459" y="59"/>
                    <a:pt x="1413" y="5"/>
                    <a:pt x="1354" y="0"/>
                  </a:cubicBezTo>
                  <a:cubicBezTo>
                    <a:pt x="1352" y="0"/>
                    <a:pt x="1349" y="0"/>
                    <a:pt x="134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1165948" y="2629378"/>
              <a:ext cx="84872" cy="1984743"/>
            </a:xfrm>
            <a:custGeom>
              <a:rect b="b" l="l" r="r" t="t"/>
              <a:pathLst>
                <a:path extrusionOk="0" h="30915" w="1322">
                  <a:moveTo>
                    <a:pt x="123" y="1"/>
                  </a:moveTo>
                  <a:cubicBezTo>
                    <a:pt x="88" y="1"/>
                    <a:pt x="54" y="16"/>
                    <a:pt x="32" y="45"/>
                  </a:cubicBezTo>
                  <a:cubicBezTo>
                    <a:pt x="0" y="95"/>
                    <a:pt x="9" y="169"/>
                    <a:pt x="59" y="205"/>
                  </a:cubicBezTo>
                  <a:cubicBezTo>
                    <a:pt x="69" y="215"/>
                    <a:pt x="1094" y="975"/>
                    <a:pt x="1094" y="3259"/>
                  </a:cubicBezTo>
                  <a:lnTo>
                    <a:pt x="1094" y="30805"/>
                  </a:lnTo>
                  <a:cubicBezTo>
                    <a:pt x="1094" y="30864"/>
                    <a:pt x="1144" y="30914"/>
                    <a:pt x="1208" y="30914"/>
                  </a:cubicBezTo>
                  <a:cubicBezTo>
                    <a:pt x="1267" y="30914"/>
                    <a:pt x="1321" y="30864"/>
                    <a:pt x="1321" y="30805"/>
                  </a:cubicBezTo>
                  <a:lnTo>
                    <a:pt x="1321" y="3259"/>
                  </a:lnTo>
                  <a:cubicBezTo>
                    <a:pt x="1321" y="848"/>
                    <a:pt x="237" y="55"/>
                    <a:pt x="191" y="23"/>
                  </a:cubicBezTo>
                  <a:cubicBezTo>
                    <a:pt x="171" y="8"/>
                    <a:pt x="147" y="1"/>
                    <a:pt x="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141873" y="2627324"/>
              <a:ext cx="14766" cy="1986797"/>
            </a:xfrm>
            <a:custGeom>
              <a:rect b="b" l="l" r="r" t="t"/>
              <a:pathLst>
                <a:path extrusionOk="0" h="30947" w="230">
                  <a:moveTo>
                    <a:pt x="116" y="1"/>
                  </a:moveTo>
                  <a:cubicBezTo>
                    <a:pt x="51" y="1"/>
                    <a:pt x="1" y="50"/>
                    <a:pt x="1" y="110"/>
                  </a:cubicBezTo>
                  <a:lnTo>
                    <a:pt x="1" y="30837"/>
                  </a:lnTo>
                  <a:cubicBezTo>
                    <a:pt x="1" y="30896"/>
                    <a:pt x="51" y="30946"/>
                    <a:pt x="116" y="30946"/>
                  </a:cubicBezTo>
                  <a:cubicBezTo>
                    <a:pt x="175" y="30946"/>
                    <a:pt x="230" y="30896"/>
                    <a:pt x="230" y="30837"/>
                  </a:cubicBezTo>
                  <a:lnTo>
                    <a:pt x="230" y="110"/>
                  </a:lnTo>
                  <a:cubicBezTo>
                    <a:pt x="230" y="50"/>
                    <a:pt x="175" y="1"/>
                    <a:pt x="11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1374533" y="3501600"/>
              <a:ext cx="14381" cy="326264"/>
            </a:xfrm>
            <a:custGeom>
              <a:rect b="b" l="l" r="r" t="t"/>
              <a:pathLst>
                <a:path extrusionOk="0" h="5082" w="224">
                  <a:moveTo>
                    <a:pt x="110" y="1"/>
                  </a:moveTo>
                  <a:cubicBezTo>
                    <a:pt x="51" y="1"/>
                    <a:pt x="1" y="56"/>
                    <a:pt x="1" y="115"/>
                  </a:cubicBezTo>
                  <a:lnTo>
                    <a:pt x="1" y="4968"/>
                  </a:lnTo>
                  <a:cubicBezTo>
                    <a:pt x="1" y="5027"/>
                    <a:pt x="51" y="5082"/>
                    <a:pt x="110" y="5082"/>
                  </a:cubicBezTo>
                  <a:cubicBezTo>
                    <a:pt x="174" y="5082"/>
                    <a:pt x="224" y="5027"/>
                    <a:pt x="224" y="4968"/>
                  </a:cubicBezTo>
                  <a:lnTo>
                    <a:pt x="224" y="115"/>
                  </a:lnTo>
                  <a:cubicBezTo>
                    <a:pt x="224" y="56"/>
                    <a:pt x="174" y="1"/>
                    <a:pt x="11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1511214" y="3170521"/>
              <a:ext cx="70556" cy="656830"/>
            </a:xfrm>
            <a:custGeom>
              <a:rect b="b" l="l" r="r" t="t"/>
              <a:pathLst>
                <a:path extrusionOk="0" h="10231" w="1099">
                  <a:moveTo>
                    <a:pt x="971" y="0"/>
                  </a:moveTo>
                  <a:cubicBezTo>
                    <a:pt x="951" y="0"/>
                    <a:pt x="930" y="6"/>
                    <a:pt x="912" y="17"/>
                  </a:cubicBezTo>
                  <a:cubicBezTo>
                    <a:pt x="0" y="564"/>
                    <a:pt x="146" y="1620"/>
                    <a:pt x="150" y="1652"/>
                  </a:cubicBezTo>
                  <a:lnTo>
                    <a:pt x="150" y="10116"/>
                  </a:lnTo>
                  <a:cubicBezTo>
                    <a:pt x="150" y="10180"/>
                    <a:pt x="201" y="10230"/>
                    <a:pt x="264" y="10230"/>
                  </a:cubicBezTo>
                  <a:cubicBezTo>
                    <a:pt x="329" y="10230"/>
                    <a:pt x="379" y="10180"/>
                    <a:pt x="379" y="10116"/>
                  </a:cubicBezTo>
                  <a:lnTo>
                    <a:pt x="373" y="1635"/>
                  </a:lnTo>
                  <a:cubicBezTo>
                    <a:pt x="373" y="1625"/>
                    <a:pt x="247" y="682"/>
                    <a:pt x="1030" y="213"/>
                  </a:cubicBezTo>
                  <a:cubicBezTo>
                    <a:pt x="1080" y="181"/>
                    <a:pt x="1099" y="108"/>
                    <a:pt x="1067" y="53"/>
                  </a:cubicBezTo>
                  <a:cubicBezTo>
                    <a:pt x="1046" y="20"/>
                    <a:pt x="1009" y="0"/>
                    <a:pt x="97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1610082" y="3170392"/>
              <a:ext cx="14381" cy="634681"/>
            </a:xfrm>
            <a:custGeom>
              <a:rect b="b" l="l" r="r" t="t"/>
              <a:pathLst>
                <a:path extrusionOk="0" h="9886" w="224">
                  <a:moveTo>
                    <a:pt x="114" y="0"/>
                  </a:moveTo>
                  <a:cubicBezTo>
                    <a:pt x="51" y="0"/>
                    <a:pt x="1" y="55"/>
                    <a:pt x="1" y="114"/>
                  </a:cubicBezTo>
                  <a:lnTo>
                    <a:pt x="1" y="9772"/>
                  </a:lnTo>
                  <a:cubicBezTo>
                    <a:pt x="1" y="9831"/>
                    <a:pt x="51" y="9885"/>
                    <a:pt x="114" y="9885"/>
                  </a:cubicBezTo>
                  <a:cubicBezTo>
                    <a:pt x="173" y="9885"/>
                    <a:pt x="224" y="9831"/>
                    <a:pt x="224" y="9772"/>
                  </a:cubicBezTo>
                  <a:lnTo>
                    <a:pt x="224" y="114"/>
                  </a:lnTo>
                  <a:cubicBezTo>
                    <a:pt x="224" y="55"/>
                    <a:pt x="173" y="0"/>
                    <a:pt x="11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1265715" y="3927311"/>
              <a:ext cx="574975" cy="679814"/>
            </a:xfrm>
            <a:custGeom>
              <a:rect b="b" l="l" r="r" t="t"/>
              <a:pathLst>
                <a:path extrusionOk="0" h="10589" w="8956">
                  <a:moveTo>
                    <a:pt x="8742" y="1"/>
                  </a:moveTo>
                  <a:cubicBezTo>
                    <a:pt x="5611" y="379"/>
                    <a:pt x="3400" y="2375"/>
                    <a:pt x="3400" y="2375"/>
                  </a:cubicBezTo>
                  <a:lnTo>
                    <a:pt x="3400" y="5074"/>
                  </a:lnTo>
                  <a:lnTo>
                    <a:pt x="2156" y="3400"/>
                  </a:lnTo>
                  <a:cubicBezTo>
                    <a:pt x="0" y="6099"/>
                    <a:pt x="434" y="10588"/>
                    <a:pt x="434" y="10588"/>
                  </a:cubicBezTo>
                  <a:cubicBezTo>
                    <a:pt x="1618" y="10165"/>
                    <a:pt x="5287" y="8474"/>
                    <a:pt x="7123" y="5720"/>
                  </a:cubicBezTo>
                  <a:cubicBezTo>
                    <a:pt x="8956" y="2968"/>
                    <a:pt x="8742" y="1"/>
                    <a:pt x="874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1293513" y="4300699"/>
              <a:ext cx="730660" cy="306427"/>
            </a:xfrm>
            <a:custGeom>
              <a:rect b="b" l="l" r="r" t="t"/>
              <a:pathLst>
                <a:path extrusionOk="0" h="4773" w="11381">
                  <a:moveTo>
                    <a:pt x="7385" y="0"/>
                  </a:moveTo>
                  <a:cubicBezTo>
                    <a:pt x="6822" y="0"/>
                    <a:pt x="6211" y="74"/>
                    <a:pt x="5561" y="256"/>
                  </a:cubicBezTo>
                  <a:cubicBezTo>
                    <a:pt x="2083" y="1227"/>
                    <a:pt x="1" y="4772"/>
                    <a:pt x="1" y="4772"/>
                  </a:cubicBezTo>
                  <a:cubicBezTo>
                    <a:pt x="2247" y="4772"/>
                    <a:pt x="11381" y="1395"/>
                    <a:pt x="11381" y="1395"/>
                  </a:cubicBezTo>
                  <a:cubicBezTo>
                    <a:pt x="11381" y="1395"/>
                    <a:pt x="9835" y="0"/>
                    <a:pt x="7385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1288506" y="3923844"/>
              <a:ext cx="543132" cy="686747"/>
            </a:xfrm>
            <a:custGeom>
              <a:rect b="b" l="l" r="r" t="t"/>
              <a:pathLst>
                <a:path extrusionOk="0" h="10697" w="8460">
                  <a:moveTo>
                    <a:pt x="8310" y="0"/>
                  </a:moveTo>
                  <a:lnTo>
                    <a:pt x="1" y="10583"/>
                  </a:lnTo>
                  <a:lnTo>
                    <a:pt x="151" y="10697"/>
                  </a:lnTo>
                  <a:lnTo>
                    <a:pt x="8460" y="114"/>
                  </a:lnTo>
                  <a:lnTo>
                    <a:pt x="8310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1636147" y="4164081"/>
              <a:ext cx="149843" cy="12326"/>
            </a:xfrm>
            <a:custGeom>
              <a:rect b="b" l="l" r="r" t="t"/>
              <a:pathLst>
                <a:path extrusionOk="0" h="192" w="2334">
                  <a:moveTo>
                    <a:pt x="0" y="0"/>
                  </a:moveTo>
                  <a:lnTo>
                    <a:pt x="0" y="192"/>
                  </a:lnTo>
                  <a:lnTo>
                    <a:pt x="2334" y="192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1330107" y="4275211"/>
              <a:ext cx="129620" cy="129684"/>
            </a:xfrm>
            <a:custGeom>
              <a:rect b="b" l="l" r="r" t="t"/>
              <a:pathLst>
                <a:path extrusionOk="0" h="2020" w="2019">
                  <a:moveTo>
                    <a:pt x="137" y="1"/>
                  </a:moveTo>
                  <a:lnTo>
                    <a:pt x="0" y="133"/>
                  </a:lnTo>
                  <a:lnTo>
                    <a:pt x="1887" y="2020"/>
                  </a:lnTo>
                  <a:lnTo>
                    <a:pt x="2019" y="1883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2" name="Google Shape;682;p34"/>
          <p:cNvSpPr/>
          <p:nvPr/>
        </p:nvSpPr>
        <p:spPr>
          <a:xfrm flipH="1">
            <a:off x="2417550" y="4645625"/>
            <a:ext cx="1792500" cy="218400"/>
          </a:xfrm>
          <a:prstGeom prst="ellipse">
            <a:avLst/>
          </a:prstGeom>
          <a:solidFill>
            <a:srgbClr val="21204D">
              <a:alpha val="21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4"/>
          <p:cNvSpPr/>
          <p:nvPr/>
        </p:nvSpPr>
        <p:spPr>
          <a:xfrm flipH="1">
            <a:off x="657150" y="4645625"/>
            <a:ext cx="1609800" cy="218400"/>
          </a:xfrm>
          <a:prstGeom prst="ellipse">
            <a:avLst/>
          </a:prstGeom>
          <a:solidFill>
            <a:srgbClr val="21204D">
              <a:alpha val="21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4" name="Google Shape;684;p34"/>
          <p:cNvGrpSpPr/>
          <p:nvPr/>
        </p:nvGrpSpPr>
        <p:grpSpPr>
          <a:xfrm>
            <a:off x="4739092" y="688483"/>
            <a:ext cx="820217" cy="345687"/>
            <a:chOff x="3951216" y="1181633"/>
            <a:chExt cx="1192176" cy="502452"/>
          </a:xfrm>
        </p:grpSpPr>
        <p:sp>
          <p:nvSpPr>
            <p:cNvPr id="685" name="Google Shape;685;p34"/>
            <p:cNvSpPr/>
            <p:nvPr/>
          </p:nvSpPr>
          <p:spPr>
            <a:xfrm flipH="1">
              <a:off x="4701069" y="1181633"/>
              <a:ext cx="442323" cy="483735"/>
            </a:xfrm>
            <a:custGeom>
              <a:rect b="b" l="l" r="r" t="t"/>
              <a:pathLst>
                <a:path extrusionOk="0" h="9485" w="8673">
                  <a:moveTo>
                    <a:pt x="4482" y="1"/>
                  </a:moveTo>
                  <a:cubicBezTo>
                    <a:pt x="4467" y="1"/>
                    <a:pt x="4451" y="4"/>
                    <a:pt x="4437" y="12"/>
                  </a:cubicBezTo>
                  <a:lnTo>
                    <a:pt x="53" y="2738"/>
                  </a:lnTo>
                  <a:cubicBezTo>
                    <a:pt x="10" y="2762"/>
                    <a:pt x="0" y="2815"/>
                    <a:pt x="24" y="2859"/>
                  </a:cubicBezTo>
                  <a:lnTo>
                    <a:pt x="4116" y="9443"/>
                  </a:lnTo>
                  <a:cubicBezTo>
                    <a:pt x="4131" y="9470"/>
                    <a:pt x="4161" y="9485"/>
                    <a:pt x="4190" y="9485"/>
                  </a:cubicBezTo>
                  <a:cubicBezTo>
                    <a:pt x="4205" y="9485"/>
                    <a:pt x="4220" y="9481"/>
                    <a:pt x="4233" y="9473"/>
                  </a:cubicBezTo>
                  <a:lnTo>
                    <a:pt x="8620" y="6747"/>
                  </a:lnTo>
                  <a:cubicBezTo>
                    <a:pt x="8663" y="6721"/>
                    <a:pt x="8673" y="6667"/>
                    <a:pt x="8649" y="6627"/>
                  </a:cubicBezTo>
                  <a:lnTo>
                    <a:pt x="4557" y="42"/>
                  </a:lnTo>
                  <a:cubicBezTo>
                    <a:pt x="4541" y="15"/>
                    <a:pt x="4513" y="1"/>
                    <a:pt x="4482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 flipH="1">
              <a:off x="4701222" y="1198922"/>
              <a:ext cx="262089" cy="352104"/>
            </a:xfrm>
            <a:custGeom>
              <a:rect b="b" l="l" r="r" t="t"/>
              <a:pathLst>
                <a:path extrusionOk="0" h="6904" w="5139">
                  <a:moveTo>
                    <a:pt x="665" y="0"/>
                  </a:moveTo>
                  <a:cubicBezTo>
                    <a:pt x="498" y="0"/>
                    <a:pt x="310" y="46"/>
                    <a:pt x="110" y="171"/>
                  </a:cubicBezTo>
                  <a:lnTo>
                    <a:pt x="7" y="4474"/>
                  </a:lnTo>
                  <a:cubicBezTo>
                    <a:pt x="0" y="4734"/>
                    <a:pt x="150" y="4979"/>
                    <a:pt x="388" y="5089"/>
                  </a:cubicBezTo>
                  <a:lnTo>
                    <a:pt x="4293" y="6903"/>
                  </a:lnTo>
                  <a:cubicBezTo>
                    <a:pt x="4293" y="6903"/>
                    <a:pt x="5138" y="6322"/>
                    <a:pt x="4620" y="5490"/>
                  </a:cubicBezTo>
                  <a:cubicBezTo>
                    <a:pt x="4106" y="4658"/>
                    <a:pt x="1420" y="335"/>
                    <a:pt x="1420" y="335"/>
                  </a:cubicBezTo>
                  <a:cubicBezTo>
                    <a:pt x="1420" y="335"/>
                    <a:pt x="1117" y="0"/>
                    <a:pt x="665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 flipH="1">
              <a:off x="4879263" y="1436072"/>
              <a:ext cx="53550" cy="211191"/>
            </a:xfrm>
            <a:custGeom>
              <a:rect b="b" l="l" r="r" t="t"/>
              <a:pathLst>
                <a:path extrusionOk="0" h="4141" w="1050">
                  <a:moveTo>
                    <a:pt x="963" y="1"/>
                  </a:moveTo>
                  <a:lnTo>
                    <a:pt x="1" y="4117"/>
                  </a:lnTo>
                  <a:lnTo>
                    <a:pt x="87" y="4141"/>
                  </a:lnTo>
                  <a:lnTo>
                    <a:pt x="1049" y="24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 flipH="1">
              <a:off x="4773999" y="1318058"/>
              <a:ext cx="45339" cy="38862"/>
            </a:xfrm>
            <a:custGeom>
              <a:rect b="b" l="l" r="r" t="t"/>
              <a:pathLst>
                <a:path extrusionOk="0" h="762" w="889">
                  <a:moveTo>
                    <a:pt x="772" y="0"/>
                  </a:moveTo>
                  <a:lnTo>
                    <a:pt x="1" y="762"/>
                  </a:lnTo>
                  <a:lnTo>
                    <a:pt x="889" y="762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E0C3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 flipH="1">
              <a:off x="4564083" y="1225646"/>
              <a:ext cx="217107" cy="217158"/>
            </a:xfrm>
            <a:custGeom>
              <a:rect b="b" l="l" r="r" t="t"/>
              <a:pathLst>
                <a:path extrusionOk="0" h="4258" w="4257">
                  <a:moveTo>
                    <a:pt x="2129" y="1"/>
                  </a:moveTo>
                  <a:cubicBezTo>
                    <a:pt x="956" y="1"/>
                    <a:pt x="1" y="957"/>
                    <a:pt x="1" y="2130"/>
                  </a:cubicBezTo>
                  <a:cubicBezTo>
                    <a:pt x="1" y="3299"/>
                    <a:pt x="956" y="4258"/>
                    <a:pt x="2129" y="4258"/>
                  </a:cubicBezTo>
                  <a:cubicBezTo>
                    <a:pt x="3298" y="4258"/>
                    <a:pt x="4257" y="3299"/>
                    <a:pt x="4257" y="2130"/>
                  </a:cubicBezTo>
                  <a:cubicBezTo>
                    <a:pt x="4257" y="957"/>
                    <a:pt x="3298" y="1"/>
                    <a:pt x="2129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 flipH="1">
              <a:off x="4642113" y="1263845"/>
              <a:ext cx="84354" cy="84354"/>
            </a:xfrm>
            <a:custGeom>
              <a:rect b="b" l="l" r="r" t="t"/>
              <a:pathLst>
                <a:path extrusionOk="0" h="1654" w="1654">
                  <a:moveTo>
                    <a:pt x="829" y="1"/>
                  </a:moveTo>
                  <a:cubicBezTo>
                    <a:pt x="371" y="1"/>
                    <a:pt x="0" y="371"/>
                    <a:pt x="0" y="829"/>
                  </a:cubicBezTo>
                  <a:cubicBezTo>
                    <a:pt x="0" y="1287"/>
                    <a:pt x="371" y="1654"/>
                    <a:pt x="829" y="1654"/>
                  </a:cubicBezTo>
                  <a:cubicBezTo>
                    <a:pt x="1286" y="1654"/>
                    <a:pt x="1654" y="1287"/>
                    <a:pt x="1654" y="829"/>
                  </a:cubicBezTo>
                  <a:cubicBezTo>
                    <a:pt x="1654" y="371"/>
                    <a:pt x="1286" y="1"/>
                    <a:pt x="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 flipH="1">
              <a:off x="4663023" y="1284959"/>
              <a:ext cx="42330" cy="42330"/>
            </a:xfrm>
            <a:custGeom>
              <a:rect b="b" l="l" r="r" t="t"/>
              <a:pathLst>
                <a:path extrusionOk="0" h="830" w="830">
                  <a:moveTo>
                    <a:pt x="415" y="0"/>
                  </a:moveTo>
                  <a:cubicBezTo>
                    <a:pt x="184" y="0"/>
                    <a:pt x="0" y="185"/>
                    <a:pt x="0" y="415"/>
                  </a:cubicBezTo>
                  <a:cubicBezTo>
                    <a:pt x="0" y="642"/>
                    <a:pt x="184" y="829"/>
                    <a:pt x="415" y="829"/>
                  </a:cubicBezTo>
                  <a:cubicBezTo>
                    <a:pt x="642" y="829"/>
                    <a:pt x="829" y="642"/>
                    <a:pt x="829" y="415"/>
                  </a:cubicBezTo>
                  <a:cubicBezTo>
                    <a:pt x="829" y="185"/>
                    <a:pt x="642" y="0"/>
                    <a:pt x="41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 flipH="1">
              <a:off x="4133184" y="1388897"/>
              <a:ext cx="445893" cy="295188"/>
            </a:xfrm>
            <a:custGeom>
              <a:rect b="b" l="l" r="r" t="t"/>
              <a:pathLst>
                <a:path extrusionOk="0" h="5788" w="8743">
                  <a:moveTo>
                    <a:pt x="0" y="1"/>
                  </a:moveTo>
                  <a:cubicBezTo>
                    <a:pt x="0" y="1"/>
                    <a:pt x="6" y="24"/>
                    <a:pt x="20" y="67"/>
                  </a:cubicBezTo>
                  <a:cubicBezTo>
                    <a:pt x="915" y="3445"/>
                    <a:pt x="3979" y="5787"/>
                    <a:pt x="7474" y="5787"/>
                  </a:cubicBezTo>
                  <a:lnTo>
                    <a:pt x="8743" y="5787"/>
                  </a:lnTo>
                  <a:lnTo>
                    <a:pt x="6174" y="9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 flipH="1">
              <a:off x="3951216" y="1306073"/>
              <a:ext cx="639132" cy="199104"/>
            </a:xfrm>
            <a:custGeom>
              <a:rect b="b" l="l" r="r" t="t"/>
              <a:pathLst>
                <a:path extrusionOk="0" h="3904" w="12532">
                  <a:moveTo>
                    <a:pt x="221" y="1"/>
                  </a:moveTo>
                  <a:lnTo>
                    <a:pt x="1" y="1281"/>
                  </a:lnTo>
                  <a:lnTo>
                    <a:pt x="912" y="2553"/>
                  </a:lnTo>
                  <a:cubicBezTo>
                    <a:pt x="912" y="2553"/>
                    <a:pt x="3806" y="3903"/>
                    <a:pt x="7510" y="3903"/>
                  </a:cubicBezTo>
                  <a:cubicBezTo>
                    <a:pt x="11212" y="3903"/>
                    <a:pt x="12532" y="1"/>
                    <a:pt x="1253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 flipH="1">
              <a:off x="4152615" y="1382420"/>
              <a:ext cx="127806" cy="124695"/>
            </a:xfrm>
            <a:custGeom>
              <a:rect b="b" l="l" r="r" t="t"/>
              <a:pathLst>
                <a:path extrusionOk="0" h="2445" w="2506">
                  <a:moveTo>
                    <a:pt x="0" y="1"/>
                  </a:moveTo>
                  <a:lnTo>
                    <a:pt x="1026" y="2399"/>
                  </a:lnTo>
                  <a:cubicBezTo>
                    <a:pt x="1026" y="2399"/>
                    <a:pt x="1219" y="2445"/>
                    <a:pt x="1526" y="2445"/>
                  </a:cubicBezTo>
                  <a:cubicBezTo>
                    <a:pt x="1787" y="2445"/>
                    <a:pt x="2130" y="2412"/>
                    <a:pt x="2506" y="22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 flipH="1">
              <a:off x="4550415" y="1382420"/>
              <a:ext cx="122247" cy="83385"/>
            </a:xfrm>
            <a:custGeom>
              <a:rect b="b" l="l" r="r" t="t"/>
              <a:pathLst>
                <a:path extrusionOk="0" h="1635" w="2397">
                  <a:moveTo>
                    <a:pt x="1835" y="1"/>
                  </a:moveTo>
                  <a:lnTo>
                    <a:pt x="1" y="1184"/>
                  </a:lnTo>
                  <a:lnTo>
                    <a:pt x="2396" y="163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 flipH="1">
              <a:off x="4914045" y="1332185"/>
              <a:ext cx="210936" cy="53703"/>
            </a:xfrm>
            <a:custGeom>
              <a:rect b="b" l="l" r="r" t="t"/>
              <a:pathLst>
                <a:path extrusionOk="0" h="1053" w="4136">
                  <a:moveTo>
                    <a:pt x="20" y="0"/>
                  </a:moveTo>
                  <a:lnTo>
                    <a:pt x="0" y="90"/>
                  </a:lnTo>
                  <a:lnTo>
                    <a:pt x="4116" y="1052"/>
                  </a:lnTo>
                  <a:lnTo>
                    <a:pt x="4136" y="96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7" name="Google Shape;697;p34"/>
          <p:cNvSpPr txBox="1"/>
          <p:nvPr>
            <p:ph type="ctrTitle"/>
          </p:nvPr>
        </p:nvSpPr>
        <p:spPr>
          <a:xfrm flipH="1">
            <a:off x="5711011" y="955400"/>
            <a:ext cx="2737800" cy="12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THANKS!</a:t>
            </a:r>
            <a:endParaRPr sz="3800"/>
          </a:p>
        </p:txBody>
      </p:sp>
      <p:pic>
        <p:nvPicPr>
          <p:cNvPr id="698" name="Google Shape;698;p3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4900" y="1936650"/>
            <a:ext cx="406500" cy="4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3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5898" y="1936648"/>
            <a:ext cx="406500" cy="4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34"/>
          <p:cNvSpPr txBox="1"/>
          <p:nvPr/>
        </p:nvSpPr>
        <p:spPr>
          <a:xfrm>
            <a:off x="5535500" y="2911175"/>
            <a:ext cx="2791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Meherdeep Thakur</a:t>
            </a:r>
            <a:endParaRPr b="1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Agora Superstar</a:t>
            </a:r>
            <a:endParaRPr b="1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meherdeept@gmail.com</a:t>
            </a:r>
            <a:endParaRPr b="1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701" name="Google Shape;70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 txBox="1"/>
          <p:nvPr>
            <p:ph type="ctrTitle"/>
          </p:nvPr>
        </p:nvSpPr>
        <p:spPr>
          <a:xfrm flipH="1">
            <a:off x="914700" y="1951175"/>
            <a:ext cx="1304700" cy="12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rerequisite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427" name="Google Shape;427;p26"/>
          <p:cNvSpPr txBox="1"/>
          <p:nvPr>
            <p:ph idx="1" type="body"/>
          </p:nvPr>
        </p:nvSpPr>
        <p:spPr>
          <a:xfrm>
            <a:off x="2413800" y="1136650"/>
            <a:ext cx="5312700" cy="287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AutoNum type="arabicPeriod"/>
            </a:pPr>
            <a:r>
              <a:rPr b="1" lang="en" sz="2100">
                <a:solidFill>
                  <a:srgbClr val="FFFFFF"/>
                </a:solidFill>
              </a:rPr>
              <a:t>Basics of HTML and CSS</a:t>
            </a:r>
            <a:endParaRPr b="1" sz="2100">
              <a:solidFill>
                <a:srgbClr val="FFFFFF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AutoNum type="arabicPeriod"/>
            </a:pPr>
            <a:r>
              <a:rPr b="1" lang="en" sz="2100">
                <a:solidFill>
                  <a:srgbClr val="FFFFFF"/>
                </a:solidFill>
              </a:rPr>
              <a:t>Basic JS</a:t>
            </a:r>
            <a:endParaRPr b="1" sz="2100">
              <a:solidFill>
                <a:srgbClr val="FFFFFF"/>
              </a:solidFill>
            </a:endParaRPr>
          </a:p>
        </p:txBody>
      </p:sp>
      <p:pic>
        <p:nvPicPr>
          <p:cNvPr id="428" name="Google Shape;4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435" name="Google Shape;435;p27"/>
          <p:cNvSpPr txBox="1"/>
          <p:nvPr>
            <p:ph idx="1" type="body"/>
          </p:nvPr>
        </p:nvSpPr>
        <p:spPr>
          <a:xfrm>
            <a:off x="2413800" y="1136650"/>
            <a:ext cx="4316400" cy="287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Advanced</a:t>
            </a:r>
            <a:r>
              <a:rPr lang="en" sz="2100"/>
              <a:t> JavaScript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Agora’s Web SDK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Using API’s and documentation</a:t>
            </a:r>
            <a:endParaRPr sz="2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436" name="Google Shape;4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/>
          <p:nvPr/>
        </p:nvSpPr>
        <p:spPr>
          <a:xfrm>
            <a:off x="4727875" y="568475"/>
            <a:ext cx="1778100" cy="39615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8"/>
          <p:cNvSpPr/>
          <p:nvPr/>
        </p:nvSpPr>
        <p:spPr>
          <a:xfrm>
            <a:off x="6783250" y="568475"/>
            <a:ext cx="1778100" cy="3961500"/>
          </a:xfrm>
          <a:prstGeom prst="rect">
            <a:avLst/>
          </a:prstGeom>
          <a:noFill/>
          <a:ln cap="flat" cmpd="sng" w="19050">
            <a:solidFill>
              <a:srgbClr val="FF45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2672500" y="568475"/>
            <a:ext cx="1778100" cy="3961500"/>
          </a:xfrm>
          <a:prstGeom prst="rect">
            <a:avLst/>
          </a:prstGeom>
          <a:noFill/>
          <a:ln cap="flat" cmpd="sng" w="19050">
            <a:solidFill>
              <a:srgbClr val="FF45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8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446" name="Google Shape;446;p28"/>
          <p:cNvSpPr txBox="1"/>
          <p:nvPr>
            <p:ph idx="1" type="subTitle"/>
          </p:nvPr>
        </p:nvSpPr>
        <p:spPr>
          <a:xfrm flipH="1">
            <a:off x="284235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Adding group video calling to your web application.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447" name="Google Shape;447;p28"/>
          <p:cNvSpPr txBox="1"/>
          <p:nvPr>
            <p:ph idx="2" type="subTitle"/>
          </p:nvPr>
        </p:nvSpPr>
        <p:spPr>
          <a:xfrm flipH="1">
            <a:off x="267717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04D"/>
                </a:solidFill>
              </a:rPr>
              <a:t>AUDIOVISUAL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448" name="Google Shape;448;p28"/>
          <p:cNvSpPr txBox="1"/>
          <p:nvPr>
            <p:ph idx="3" type="subTitle"/>
          </p:nvPr>
        </p:nvSpPr>
        <p:spPr>
          <a:xfrm flipH="1">
            <a:off x="490370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Control users in a call using functions like : mute, disable camera, rotating the camera, </a:t>
            </a:r>
            <a:r>
              <a:rPr lang="en"/>
              <a:t>disconnecting</a:t>
            </a:r>
            <a:r>
              <a:rPr lang="en"/>
              <a:t> the call.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449" name="Google Shape;449;p28"/>
          <p:cNvSpPr txBox="1"/>
          <p:nvPr>
            <p:ph idx="4" type="subTitle"/>
          </p:nvPr>
        </p:nvSpPr>
        <p:spPr>
          <a:xfrm flipH="1">
            <a:off x="473852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04D"/>
                </a:solidFill>
              </a:rPr>
              <a:t>INTERACTIVE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450" name="Google Shape;450;p28"/>
          <p:cNvSpPr txBox="1"/>
          <p:nvPr>
            <p:ph idx="5" type="subTitle"/>
          </p:nvPr>
        </p:nvSpPr>
        <p:spPr>
          <a:xfrm flipH="1">
            <a:off x="696505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Creating a layout that adjusts automatically based on the number of users. 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451" name="Google Shape;451;p28"/>
          <p:cNvSpPr txBox="1"/>
          <p:nvPr>
            <p:ph idx="6" type="subTitle"/>
          </p:nvPr>
        </p:nvSpPr>
        <p:spPr>
          <a:xfrm flipH="1">
            <a:off x="679987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04D"/>
                </a:solidFill>
              </a:rPr>
              <a:t>DYNAMIC</a:t>
            </a:r>
            <a:endParaRPr>
              <a:solidFill>
                <a:srgbClr val="21204D"/>
              </a:solidFill>
            </a:endParaRPr>
          </a:p>
        </p:txBody>
      </p:sp>
      <p:grpSp>
        <p:nvGrpSpPr>
          <p:cNvPr id="452" name="Google Shape;452;p28"/>
          <p:cNvGrpSpPr/>
          <p:nvPr/>
        </p:nvGrpSpPr>
        <p:grpSpPr>
          <a:xfrm>
            <a:off x="7500711" y="1808536"/>
            <a:ext cx="355230" cy="356725"/>
            <a:chOff x="3972749" y="2894211"/>
            <a:chExt cx="355230" cy="356725"/>
          </a:xfrm>
        </p:grpSpPr>
        <p:sp>
          <p:nvSpPr>
            <p:cNvPr id="453" name="Google Shape;453;p28"/>
            <p:cNvSpPr/>
            <p:nvPr/>
          </p:nvSpPr>
          <p:spPr>
            <a:xfrm>
              <a:off x="3973512" y="3208508"/>
              <a:ext cx="351795" cy="10623"/>
            </a:xfrm>
            <a:custGeom>
              <a:rect b="b" l="l" r="r" t="t"/>
              <a:pathLst>
                <a:path extrusionOk="0" h="334" w="11061">
                  <a:moveTo>
                    <a:pt x="167" y="0"/>
                  </a:moveTo>
                  <a:cubicBezTo>
                    <a:pt x="83" y="0"/>
                    <a:pt x="0" y="84"/>
                    <a:pt x="0" y="167"/>
                  </a:cubicBezTo>
                  <a:cubicBezTo>
                    <a:pt x="0" y="262"/>
                    <a:pt x="83" y="334"/>
                    <a:pt x="167" y="334"/>
                  </a:cubicBezTo>
                  <a:lnTo>
                    <a:pt x="10906" y="334"/>
                  </a:lnTo>
                  <a:cubicBezTo>
                    <a:pt x="10990" y="334"/>
                    <a:pt x="11061" y="262"/>
                    <a:pt x="11061" y="167"/>
                  </a:cubicBezTo>
                  <a:cubicBezTo>
                    <a:pt x="11061" y="84"/>
                    <a:pt x="10990" y="0"/>
                    <a:pt x="1090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116253" y="3052091"/>
              <a:ext cx="142804" cy="140546"/>
            </a:xfrm>
            <a:custGeom>
              <a:rect b="b" l="l" r="r" t="t"/>
              <a:pathLst>
                <a:path extrusionOk="0" h="4419" w="4490">
                  <a:moveTo>
                    <a:pt x="3799" y="322"/>
                  </a:moveTo>
                  <a:cubicBezTo>
                    <a:pt x="3882" y="322"/>
                    <a:pt x="3977" y="358"/>
                    <a:pt x="4049" y="430"/>
                  </a:cubicBezTo>
                  <a:cubicBezTo>
                    <a:pt x="4120" y="501"/>
                    <a:pt x="4156" y="596"/>
                    <a:pt x="4156" y="692"/>
                  </a:cubicBezTo>
                  <a:cubicBezTo>
                    <a:pt x="4156" y="727"/>
                    <a:pt x="4156" y="751"/>
                    <a:pt x="4132" y="799"/>
                  </a:cubicBezTo>
                  <a:lnTo>
                    <a:pt x="3680" y="334"/>
                  </a:lnTo>
                  <a:cubicBezTo>
                    <a:pt x="3704" y="322"/>
                    <a:pt x="3751" y="322"/>
                    <a:pt x="3799" y="322"/>
                  </a:cubicBezTo>
                  <a:close/>
                  <a:moveTo>
                    <a:pt x="3406" y="549"/>
                  </a:moveTo>
                  <a:lnTo>
                    <a:pt x="3930" y="1061"/>
                  </a:lnTo>
                  <a:lnTo>
                    <a:pt x="3823" y="1168"/>
                  </a:lnTo>
                  <a:lnTo>
                    <a:pt x="3299" y="656"/>
                  </a:lnTo>
                  <a:lnTo>
                    <a:pt x="3406" y="549"/>
                  </a:lnTo>
                  <a:close/>
                  <a:moveTo>
                    <a:pt x="584" y="3489"/>
                  </a:moveTo>
                  <a:lnTo>
                    <a:pt x="953" y="3870"/>
                  </a:lnTo>
                  <a:lnTo>
                    <a:pt x="417" y="4025"/>
                  </a:lnTo>
                  <a:lnTo>
                    <a:pt x="417" y="4025"/>
                  </a:lnTo>
                  <a:lnTo>
                    <a:pt x="584" y="3489"/>
                  </a:lnTo>
                  <a:close/>
                  <a:moveTo>
                    <a:pt x="3799" y="1"/>
                  </a:moveTo>
                  <a:cubicBezTo>
                    <a:pt x="3608" y="1"/>
                    <a:pt x="3442" y="72"/>
                    <a:pt x="3299" y="191"/>
                  </a:cubicBezTo>
                  <a:lnTo>
                    <a:pt x="477" y="2989"/>
                  </a:lnTo>
                  <a:cubicBezTo>
                    <a:pt x="441" y="3013"/>
                    <a:pt x="417" y="3049"/>
                    <a:pt x="406" y="3073"/>
                  </a:cubicBezTo>
                  <a:cubicBezTo>
                    <a:pt x="382" y="3085"/>
                    <a:pt x="382" y="3108"/>
                    <a:pt x="370" y="3108"/>
                  </a:cubicBezTo>
                  <a:cubicBezTo>
                    <a:pt x="334" y="3144"/>
                    <a:pt x="322" y="3192"/>
                    <a:pt x="310" y="3228"/>
                  </a:cubicBezTo>
                  <a:lnTo>
                    <a:pt x="13" y="4204"/>
                  </a:lnTo>
                  <a:cubicBezTo>
                    <a:pt x="1" y="4263"/>
                    <a:pt x="13" y="4323"/>
                    <a:pt x="60" y="4371"/>
                  </a:cubicBezTo>
                  <a:cubicBezTo>
                    <a:pt x="84" y="4406"/>
                    <a:pt x="132" y="4418"/>
                    <a:pt x="179" y="4418"/>
                  </a:cubicBezTo>
                  <a:lnTo>
                    <a:pt x="215" y="4418"/>
                  </a:lnTo>
                  <a:lnTo>
                    <a:pt x="1203" y="4120"/>
                  </a:lnTo>
                  <a:cubicBezTo>
                    <a:pt x="1287" y="4085"/>
                    <a:pt x="1382" y="4025"/>
                    <a:pt x="1453" y="3966"/>
                  </a:cubicBezTo>
                  <a:lnTo>
                    <a:pt x="2953" y="2477"/>
                  </a:lnTo>
                  <a:cubicBezTo>
                    <a:pt x="3013" y="2418"/>
                    <a:pt x="3013" y="2311"/>
                    <a:pt x="2953" y="2239"/>
                  </a:cubicBezTo>
                  <a:cubicBezTo>
                    <a:pt x="2930" y="2210"/>
                    <a:pt x="2891" y="2195"/>
                    <a:pt x="2848" y="2195"/>
                  </a:cubicBezTo>
                  <a:cubicBezTo>
                    <a:pt x="2805" y="2195"/>
                    <a:pt x="2757" y="2210"/>
                    <a:pt x="2715" y="2239"/>
                  </a:cubicBezTo>
                  <a:lnTo>
                    <a:pt x="1263" y="3680"/>
                  </a:lnTo>
                  <a:lnTo>
                    <a:pt x="739" y="3168"/>
                  </a:lnTo>
                  <a:lnTo>
                    <a:pt x="3061" y="870"/>
                  </a:lnTo>
                  <a:lnTo>
                    <a:pt x="3584" y="1394"/>
                  </a:lnTo>
                  <a:lnTo>
                    <a:pt x="3180" y="1787"/>
                  </a:lnTo>
                  <a:cubicBezTo>
                    <a:pt x="3120" y="1846"/>
                    <a:pt x="3120" y="1942"/>
                    <a:pt x="3180" y="2025"/>
                  </a:cubicBezTo>
                  <a:cubicBezTo>
                    <a:pt x="3209" y="2055"/>
                    <a:pt x="3251" y="2070"/>
                    <a:pt x="3294" y="2070"/>
                  </a:cubicBezTo>
                  <a:cubicBezTo>
                    <a:pt x="3337" y="2070"/>
                    <a:pt x="3382" y="2055"/>
                    <a:pt x="3418" y="2025"/>
                  </a:cubicBezTo>
                  <a:lnTo>
                    <a:pt x="3906" y="1525"/>
                  </a:lnTo>
                  <a:cubicBezTo>
                    <a:pt x="3930" y="1525"/>
                    <a:pt x="3930" y="1513"/>
                    <a:pt x="3942" y="1513"/>
                  </a:cubicBezTo>
                  <a:cubicBezTo>
                    <a:pt x="3954" y="1501"/>
                    <a:pt x="3954" y="1501"/>
                    <a:pt x="3954" y="1489"/>
                  </a:cubicBezTo>
                  <a:lnTo>
                    <a:pt x="4287" y="1168"/>
                  </a:lnTo>
                  <a:cubicBezTo>
                    <a:pt x="4418" y="1037"/>
                    <a:pt x="4489" y="858"/>
                    <a:pt x="4489" y="680"/>
                  </a:cubicBezTo>
                  <a:cubicBezTo>
                    <a:pt x="4477" y="489"/>
                    <a:pt x="4406" y="322"/>
                    <a:pt x="4275" y="191"/>
                  </a:cubicBezTo>
                  <a:cubicBezTo>
                    <a:pt x="4132" y="72"/>
                    <a:pt x="3977" y="1"/>
                    <a:pt x="379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3995839" y="2992647"/>
              <a:ext cx="54927" cy="37148"/>
            </a:xfrm>
            <a:custGeom>
              <a:rect b="b" l="l" r="r" t="t"/>
              <a:pathLst>
                <a:path extrusionOk="0" h="1168" w="1727">
                  <a:moveTo>
                    <a:pt x="1394" y="346"/>
                  </a:moveTo>
                  <a:lnTo>
                    <a:pt x="1394" y="834"/>
                  </a:lnTo>
                  <a:lnTo>
                    <a:pt x="334" y="834"/>
                  </a:lnTo>
                  <a:lnTo>
                    <a:pt x="334" y="346"/>
                  </a:lnTo>
                  <a:close/>
                  <a:moveTo>
                    <a:pt x="286" y="1"/>
                  </a:moveTo>
                  <a:cubicBezTo>
                    <a:pt x="143" y="1"/>
                    <a:pt x="1" y="144"/>
                    <a:pt x="1" y="286"/>
                  </a:cubicBezTo>
                  <a:lnTo>
                    <a:pt x="1" y="882"/>
                  </a:lnTo>
                  <a:cubicBezTo>
                    <a:pt x="1" y="1037"/>
                    <a:pt x="143" y="1167"/>
                    <a:pt x="286" y="1167"/>
                  </a:cubicBezTo>
                  <a:lnTo>
                    <a:pt x="1453" y="1167"/>
                  </a:lnTo>
                  <a:cubicBezTo>
                    <a:pt x="1596" y="1167"/>
                    <a:pt x="1727" y="1037"/>
                    <a:pt x="1727" y="882"/>
                  </a:cubicBezTo>
                  <a:lnTo>
                    <a:pt x="1727" y="286"/>
                  </a:lnTo>
                  <a:cubicBezTo>
                    <a:pt x="1727" y="144"/>
                    <a:pt x="1596" y="1"/>
                    <a:pt x="145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4249548" y="2992647"/>
              <a:ext cx="54959" cy="37148"/>
            </a:xfrm>
            <a:custGeom>
              <a:rect b="b" l="l" r="r" t="t"/>
              <a:pathLst>
                <a:path extrusionOk="0" h="1168" w="1728">
                  <a:moveTo>
                    <a:pt x="1394" y="346"/>
                  </a:moveTo>
                  <a:lnTo>
                    <a:pt x="1394" y="834"/>
                  </a:lnTo>
                  <a:lnTo>
                    <a:pt x="334" y="834"/>
                  </a:lnTo>
                  <a:lnTo>
                    <a:pt x="334" y="346"/>
                  </a:lnTo>
                  <a:close/>
                  <a:moveTo>
                    <a:pt x="286" y="1"/>
                  </a:moveTo>
                  <a:cubicBezTo>
                    <a:pt x="144" y="1"/>
                    <a:pt x="1" y="144"/>
                    <a:pt x="1" y="286"/>
                  </a:cubicBezTo>
                  <a:lnTo>
                    <a:pt x="1" y="882"/>
                  </a:lnTo>
                  <a:cubicBezTo>
                    <a:pt x="1" y="1037"/>
                    <a:pt x="144" y="1167"/>
                    <a:pt x="286" y="1167"/>
                  </a:cubicBezTo>
                  <a:lnTo>
                    <a:pt x="1453" y="1167"/>
                  </a:lnTo>
                  <a:cubicBezTo>
                    <a:pt x="1596" y="1167"/>
                    <a:pt x="1727" y="1037"/>
                    <a:pt x="1727" y="882"/>
                  </a:cubicBezTo>
                  <a:lnTo>
                    <a:pt x="1727" y="286"/>
                  </a:lnTo>
                  <a:cubicBezTo>
                    <a:pt x="1727" y="144"/>
                    <a:pt x="1596" y="1"/>
                    <a:pt x="145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3972749" y="2894211"/>
              <a:ext cx="355230" cy="356725"/>
            </a:xfrm>
            <a:custGeom>
              <a:rect b="b" l="l" r="r" t="t"/>
              <a:pathLst>
                <a:path extrusionOk="0" h="11216" w="11169">
                  <a:moveTo>
                    <a:pt x="9775" y="0"/>
                  </a:moveTo>
                  <a:cubicBezTo>
                    <a:pt x="9692" y="0"/>
                    <a:pt x="9620" y="83"/>
                    <a:pt x="9620" y="167"/>
                  </a:cubicBezTo>
                  <a:lnTo>
                    <a:pt x="9620" y="560"/>
                  </a:lnTo>
                  <a:cubicBezTo>
                    <a:pt x="9620" y="881"/>
                    <a:pt x="9347" y="1155"/>
                    <a:pt x="9025" y="1155"/>
                  </a:cubicBezTo>
                  <a:lnTo>
                    <a:pt x="6382" y="1155"/>
                  </a:lnTo>
                  <a:cubicBezTo>
                    <a:pt x="5882" y="1155"/>
                    <a:pt x="5453" y="1572"/>
                    <a:pt x="5453" y="2084"/>
                  </a:cubicBezTo>
                  <a:lnTo>
                    <a:pt x="5453" y="2369"/>
                  </a:lnTo>
                  <a:lnTo>
                    <a:pt x="750" y="2369"/>
                  </a:lnTo>
                  <a:cubicBezTo>
                    <a:pt x="346" y="2369"/>
                    <a:pt x="12" y="2703"/>
                    <a:pt x="12" y="3096"/>
                  </a:cubicBezTo>
                  <a:lnTo>
                    <a:pt x="12" y="7596"/>
                  </a:lnTo>
                  <a:cubicBezTo>
                    <a:pt x="12" y="7680"/>
                    <a:pt x="95" y="7763"/>
                    <a:pt x="179" y="7763"/>
                  </a:cubicBezTo>
                  <a:cubicBezTo>
                    <a:pt x="274" y="7763"/>
                    <a:pt x="346" y="7680"/>
                    <a:pt x="346" y="7596"/>
                  </a:cubicBezTo>
                  <a:lnTo>
                    <a:pt x="346" y="4822"/>
                  </a:lnTo>
                  <a:lnTo>
                    <a:pt x="10835" y="4822"/>
                  </a:lnTo>
                  <a:lnTo>
                    <a:pt x="10835" y="10478"/>
                  </a:lnTo>
                  <a:cubicBezTo>
                    <a:pt x="10835" y="10704"/>
                    <a:pt x="10656" y="10882"/>
                    <a:pt x="10430" y="10882"/>
                  </a:cubicBezTo>
                  <a:lnTo>
                    <a:pt x="727" y="10882"/>
                  </a:lnTo>
                  <a:cubicBezTo>
                    <a:pt x="512" y="10882"/>
                    <a:pt x="322" y="10704"/>
                    <a:pt x="322" y="10478"/>
                  </a:cubicBezTo>
                  <a:lnTo>
                    <a:pt x="322" y="8263"/>
                  </a:lnTo>
                  <a:cubicBezTo>
                    <a:pt x="322" y="8180"/>
                    <a:pt x="250" y="8096"/>
                    <a:pt x="167" y="8096"/>
                  </a:cubicBezTo>
                  <a:cubicBezTo>
                    <a:pt x="72" y="8096"/>
                    <a:pt x="0" y="8180"/>
                    <a:pt x="0" y="8263"/>
                  </a:cubicBezTo>
                  <a:lnTo>
                    <a:pt x="0" y="10478"/>
                  </a:lnTo>
                  <a:cubicBezTo>
                    <a:pt x="0" y="10882"/>
                    <a:pt x="322" y="11216"/>
                    <a:pt x="727" y="11216"/>
                  </a:cubicBezTo>
                  <a:lnTo>
                    <a:pt x="10418" y="11216"/>
                  </a:lnTo>
                  <a:cubicBezTo>
                    <a:pt x="10823" y="11216"/>
                    <a:pt x="11144" y="10882"/>
                    <a:pt x="11144" y="10478"/>
                  </a:cubicBezTo>
                  <a:lnTo>
                    <a:pt x="11144" y="3096"/>
                  </a:lnTo>
                  <a:cubicBezTo>
                    <a:pt x="11168" y="2691"/>
                    <a:pt x="10835" y="2369"/>
                    <a:pt x="10430" y="2369"/>
                  </a:cubicBezTo>
                  <a:lnTo>
                    <a:pt x="8823" y="2369"/>
                  </a:lnTo>
                  <a:cubicBezTo>
                    <a:pt x="8739" y="2369"/>
                    <a:pt x="8668" y="2441"/>
                    <a:pt x="8668" y="2536"/>
                  </a:cubicBezTo>
                  <a:cubicBezTo>
                    <a:pt x="8668" y="2619"/>
                    <a:pt x="8739" y="2703"/>
                    <a:pt x="8823" y="2703"/>
                  </a:cubicBezTo>
                  <a:lnTo>
                    <a:pt x="10430" y="2703"/>
                  </a:lnTo>
                  <a:cubicBezTo>
                    <a:pt x="10656" y="2703"/>
                    <a:pt x="10835" y="2881"/>
                    <a:pt x="10835" y="3096"/>
                  </a:cubicBezTo>
                  <a:lnTo>
                    <a:pt x="10835" y="4501"/>
                  </a:lnTo>
                  <a:lnTo>
                    <a:pt x="346" y="4501"/>
                  </a:lnTo>
                  <a:lnTo>
                    <a:pt x="346" y="3096"/>
                  </a:lnTo>
                  <a:cubicBezTo>
                    <a:pt x="346" y="2881"/>
                    <a:pt x="524" y="2703"/>
                    <a:pt x="750" y="2703"/>
                  </a:cubicBezTo>
                  <a:lnTo>
                    <a:pt x="8168" y="2703"/>
                  </a:lnTo>
                  <a:cubicBezTo>
                    <a:pt x="8263" y="2703"/>
                    <a:pt x="8335" y="2619"/>
                    <a:pt x="8335" y="2536"/>
                  </a:cubicBezTo>
                  <a:cubicBezTo>
                    <a:pt x="8335" y="2441"/>
                    <a:pt x="8263" y="2369"/>
                    <a:pt x="8168" y="2369"/>
                  </a:cubicBezTo>
                  <a:lnTo>
                    <a:pt x="5775" y="2369"/>
                  </a:lnTo>
                  <a:lnTo>
                    <a:pt x="5775" y="2084"/>
                  </a:lnTo>
                  <a:cubicBezTo>
                    <a:pt x="5775" y="1762"/>
                    <a:pt x="6049" y="1488"/>
                    <a:pt x="6370" y="1488"/>
                  </a:cubicBezTo>
                  <a:lnTo>
                    <a:pt x="9001" y="1488"/>
                  </a:lnTo>
                  <a:cubicBezTo>
                    <a:pt x="9513" y="1488"/>
                    <a:pt x="9942" y="1072"/>
                    <a:pt x="9942" y="560"/>
                  </a:cubicBezTo>
                  <a:lnTo>
                    <a:pt x="9942" y="167"/>
                  </a:lnTo>
                  <a:cubicBezTo>
                    <a:pt x="9942" y="83"/>
                    <a:pt x="9871" y="0"/>
                    <a:pt x="977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8"/>
          <p:cNvGrpSpPr/>
          <p:nvPr/>
        </p:nvGrpSpPr>
        <p:grpSpPr>
          <a:xfrm>
            <a:off x="5426647" y="1813133"/>
            <a:ext cx="355263" cy="347552"/>
            <a:chOff x="7985143" y="2900613"/>
            <a:chExt cx="330109" cy="347552"/>
          </a:xfrm>
        </p:grpSpPr>
        <p:sp>
          <p:nvSpPr>
            <p:cNvPr id="459" name="Google Shape;459;p28"/>
            <p:cNvSpPr/>
            <p:nvPr/>
          </p:nvSpPr>
          <p:spPr>
            <a:xfrm>
              <a:off x="8143943" y="3145449"/>
              <a:ext cx="13273" cy="10631"/>
            </a:xfrm>
            <a:custGeom>
              <a:rect b="b" l="l" r="r" t="t"/>
              <a:pathLst>
                <a:path extrusionOk="0" h="334" w="417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55" y="333"/>
                  </a:cubicBezTo>
                  <a:lnTo>
                    <a:pt x="250" y="333"/>
                  </a:lnTo>
                  <a:cubicBezTo>
                    <a:pt x="334" y="333"/>
                    <a:pt x="417" y="250"/>
                    <a:pt x="417" y="167"/>
                  </a:cubicBezTo>
                  <a:cubicBezTo>
                    <a:pt x="393" y="60"/>
                    <a:pt x="334" y="0"/>
                    <a:pt x="25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8163264" y="3005970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8163264" y="3005970"/>
              <a:ext cx="5347" cy="11013"/>
            </a:xfrm>
            <a:custGeom>
              <a:rect b="b" l="l" r="r" t="t"/>
              <a:pathLst>
                <a:path extrusionOk="0" h="346" w="168">
                  <a:moveTo>
                    <a:pt x="1" y="1"/>
                  </a:moveTo>
                  <a:cubicBezTo>
                    <a:pt x="20" y="70"/>
                    <a:pt x="97" y="228"/>
                    <a:pt x="143" y="308"/>
                  </a:cubicBezTo>
                  <a:lnTo>
                    <a:pt x="143" y="308"/>
                  </a:lnTo>
                  <a:cubicBezTo>
                    <a:pt x="118" y="259"/>
                    <a:pt x="78" y="164"/>
                    <a:pt x="1" y="1"/>
                  </a:cubicBezTo>
                  <a:close/>
                  <a:moveTo>
                    <a:pt x="143" y="308"/>
                  </a:moveTo>
                  <a:lnTo>
                    <a:pt x="143" y="308"/>
                  </a:lnTo>
                  <a:cubicBezTo>
                    <a:pt x="153" y="327"/>
                    <a:pt x="161" y="339"/>
                    <a:pt x="167" y="346"/>
                  </a:cubicBezTo>
                  <a:cubicBezTo>
                    <a:pt x="161" y="338"/>
                    <a:pt x="153" y="325"/>
                    <a:pt x="143" y="308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8163264" y="3005588"/>
              <a:ext cx="32" cy="414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8168579" y="3016952"/>
              <a:ext cx="32" cy="796"/>
            </a:xfrm>
            <a:custGeom>
              <a:rect b="b" l="l" r="r" t="t"/>
              <a:pathLst>
                <a:path extrusionOk="0" h="25" w="1">
                  <a:moveTo>
                    <a:pt x="0" y="1"/>
                  </a:moveTo>
                  <a:cubicBezTo>
                    <a:pt x="0" y="25"/>
                    <a:pt x="0" y="25"/>
                    <a:pt x="0" y="1"/>
                  </a:cubicBezTo>
                  <a:cubicBezTo>
                    <a:pt x="0" y="25"/>
                    <a:pt x="0" y="25"/>
                    <a:pt x="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7985143" y="2900613"/>
              <a:ext cx="330109" cy="347552"/>
            </a:xfrm>
            <a:custGeom>
              <a:rect b="b" l="l" r="r" t="t"/>
              <a:pathLst>
                <a:path extrusionOk="0" h="10919" w="10371">
                  <a:moveTo>
                    <a:pt x="5120" y="3060"/>
                  </a:moveTo>
                  <a:lnTo>
                    <a:pt x="5358" y="3572"/>
                  </a:lnTo>
                  <a:lnTo>
                    <a:pt x="4882" y="3572"/>
                  </a:lnTo>
                  <a:lnTo>
                    <a:pt x="5120" y="3060"/>
                  </a:lnTo>
                  <a:close/>
                  <a:moveTo>
                    <a:pt x="5501" y="3882"/>
                  </a:moveTo>
                  <a:lnTo>
                    <a:pt x="5644" y="4180"/>
                  </a:lnTo>
                  <a:lnTo>
                    <a:pt x="4596" y="4180"/>
                  </a:lnTo>
                  <a:lnTo>
                    <a:pt x="4727" y="3882"/>
                  </a:lnTo>
                  <a:close/>
                  <a:moveTo>
                    <a:pt x="3120" y="2799"/>
                  </a:moveTo>
                  <a:lnTo>
                    <a:pt x="3703" y="3644"/>
                  </a:lnTo>
                  <a:lnTo>
                    <a:pt x="3334" y="4037"/>
                  </a:lnTo>
                  <a:cubicBezTo>
                    <a:pt x="3239" y="4120"/>
                    <a:pt x="3239" y="4227"/>
                    <a:pt x="3239" y="4299"/>
                  </a:cubicBezTo>
                  <a:lnTo>
                    <a:pt x="2703" y="4299"/>
                  </a:lnTo>
                  <a:cubicBezTo>
                    <a:pt x="2703" y="4227"/>
                    <a:pt x="2727" y="4120"/>
                    <a:pt x="2620" y="4037"/>
                  </a:cubicBezTo>
                  <a:lnTo>
                    <a:pt x="2227" y="3644"/>
                  </a:lnTo>
                  <a:lnTo>
                    <a:pt x="2810" y="2799"/>
                  </a:lnTo>
                  <a:lnTo>
                    <a:pt x="2810" y="3465"/>
                  </a:lnTo>
                  <a:cubicBezTo>
                    <a:pt x="2739" y="3477"/>
                    <a:pt x="2668" y="3537"/>
                    <a:pt x="2668" y="3632"/>
                  </a:cubicBezTo>
                  <a:cubicBezTo>
                    <a:pt x="2668" y="3715"/>
                    <a:pt x="2739" y="3799"/>
                    <a:pt x="2822" y="3799"/>
                  </a:cubicBezTo>
                  <a:lnTo>
                    <a:pt x="3096" y="3799"/>
                  </a:lnTo>
                  <a:cubicBezTo>
                    <a:pt x="3180" y="3799"/>
                    <a:pt x="3263" y="3715"/>
                    <a:pt x="3263" y="3632"/>
                  </a:cubicBezTo>
                  <a:cubicBezTo>
                    <a:pt x="3263" y="3561"/>
                    <a:pt x="3203" y="3477"/>
                    <a:pt x="3120" y="3465"/>
                  </a:cubicBezTo>
                  <a:lnTo>
                    <a:pt x="3120" y="2799"/>
                  </a:lnTo>
                  <a:close/>
                  <a:moveTo>
                    <a:pt x="2414" y="4793"/>
                  </a:moveTo>
                  <a:cubicBezTo>
                    <a:pt x="2416" y="4793"/>
                    <a:pt x="2422" y="4795"/>
                    <a:pt x="2429" y="4799"/>
                  </a:cubicBezTo>
                  <a:cubicBezTo>
                    <a:pt x="2414" y="4799"/>
                    <a:pt x="2408" y="4793"/>
                    <a:pt x="2414" y="4793"/>
                  </a:cubicBezTo>
                  <a:close/>
                  <a:moveTo>
                    <a:pt x="3549" y="4620"/>
                  </a:moveTo>
                  <a:cubicBezTo>
                    <a:pt x="3549" y="4620"/>
                    <a:pt x="3572" y="4620"/>
                    <a:pt x="3572" y="4644"/>
                  </a:cubicBezTo>
                  <a:lnTo>
                    <a:pt x="3572" y="4787"/>
                  </a:lnTo>
                  <a:cubicBezTo>
                    <a:pt x="3572" y="4787"/>
                    <a:pt x="3572" y="4799"/>
                    <a:pt x="3549" y="4799"/>
                  </a:cubicBezTo>
                  <a:lnTo>
                    <a:pt x="2429" y="4799"/>
                  </a:lnTo>
                  <a:lnTo>
                    <a:pt x="2406" y="4644"/>
                  </a:lnTo>
                  <a:cubicBezTo>
                    <a:pt x="2406" y="4644"/>
                    <a:pt x="2406" y="4620"/>
                    <a:pt x="2429" y="4620"/>
                  </a:cubicBezTo>
                  <a:close/>
                  <a:moveTo>
                    <a:pt x="3251" y="5120"/>
                  </a:moveTo>
                  <a:lnTo>
                    <a:pt x="3251" y="5537"/>
                  </a:lnTo>
                  <a:lnTo>
                    <a:pt x="2727" y="5537"/>
                  </a:lnTo>
                  <a:lnTo>
                    <a:pt x="2727" y="5120"/>
                  </a:lnTo>
                  <a:close/>
                  <a:moveTo>
                    <a:pt x="3394" y="5858"/>
                  </a:moveTo>
                  <a:cubicBezTo>
                    <a:pt x="3418" y="5858"/>
                    <a:pt x="3441" y="5882"/>
                    <a:pt x="3441" y="5882"/>
                  </a:cubicBezTo>
                  <a:cubicBezTo>
                    <a:pt x="3453" y="5894"/>
                    <a:pt x="3453" y="5906"/>
                    <a:pt x="3453" y="5918"/>
                  </a:cubicBezTo>
                  <a:lnTo>
                    <a:pt x="3418" y="6811"/>
                  </a:lnTo>
                  <a:lnTo>
                    <a:pt x="2525" y="6811"/>
                  </a:lnTo>
                  <a:lnTo>
                    <a:pt x="2501" y="5918"/>
                  </a:lnTo>
                  <a:cubicBezTo>
                    <a:pt x="2501" y="5894"/>
                    <a:pt x="2513" y="5882"/>
                    <a:pt x="2513" y="5882"/>
                  </a:cubicBezTo>
                  <a:cubicBezTo>
                    <a:pt x="2513" y="5882"/>
                    <a:pt x="2537" y="5858"/>
                    <a:pt x="2560" y="5858"/>
                  </a:cubicBezTo>
                  <a:close/>
                  <a:moveTo>
                    <a:pt x="4954" y="4501"/>
                  </a:moveTo>
                  <a:lnTo>
                    <a:pt x="4954" y="6835"/>
                  </a:lnTo>
                  <a:lnTo>
                    <a:pt x="4489" y="6835"/>
                  </a:lnTo>
                  <a:lnTo>
                    <a:pt x="4489" y="4501"/>
                  </a:lnTo>
                  <a:close/>
                  <a:moveTo>
                    <a:pt x="5739" y="4501"/>
                  </a:moveTo>
                  <a:lnTo>
                    <a:pt x="5739" y="6835"/>
                  </a:lnTo>
                  <a:lnTo>
                    <a:pt x="5287" y="6835"/>
                  </a:lnTo>
                  <a:lnTo>
                    <a:pt x="5287" y="4501"/>
                  </a:lnTo>
                  <a:close/>
                  <a:moveTo>
                    <a:pt x="9252" y="1120"/>
                  </a:moveTo>
                  <a:cubicBezTo>
                    <a:pt x="9287" y="1120"/>
                    <a:pt x="9311" y="1144"/>
                    <a:pt x="9311" y="1179"/>
                  </a:cubicBezTo>
                  <a:lnTo>
                    <a:pt x="9311" y="6835"/>
                  </a:lnTo>
                  <a:lnTo>
                    <a:pt x="8335" y="6835"/>
                  </a:lnTo>
                  <a:lnTo>
                    <a:pt x="8335" y="1822"/>
                  </a:lnTo>
                  <a:cubicBezTo>
                    <a:pt x="8335" y="1691"/>
                    <a:pt x="8216" y="1572"/>
                    <a:pt x="8085" y="1572"/>
                  </a:cubicBezTo>
                  <a:lnTo>
                    <a:pt x="6692" y="1572"/>
                  </a:lnTo>
                  <a:cubicBezTo>
                    <a:pt x="6561" y="1572"/>
                    <a:pt x="6442" y="1691"/>
                    <a:pt x="6442" y="1822"/>
                  </a:cubicBezTo>
                  <a:lnTo>
                    <a:pt x="6442" y="6835"/>
                  </a:lnTo>
                  <a:lnTo>
                    <a:pt x="6061" y="6835"/>
                  </a:lnTo>
                  <a:lnTo>
                    <a:pt x="6061" y="4346"/>
                  </a:lnTo>
                  <a:cubicBezTo>
                    <a:pt x="6061" y="4311"/>
                    <a:pt x="6061" y="4299"/>
                    <a:pt x="6037" y="4263"/>
                  </a:cubicBezTo>
                  <a:cubicBezTo>
                    <a:pt x="5690" y="3506"/>
                    <a:pt x="5585" y="3288"/>
                    <a:pt x="5581" y="3288"/>
                  </a:cubicBezTo>
                  <a:lnTo>
                    <a:pt x="5581" y="3288"/>
                  </a:lnTo>
                  <a:cubicBezTo>
                    <a:pt x="5580" y="3288"/>
                    <a:pt x="5582" y="3292"/>
                    <a:pt x="5585" y="3299"/>
                  </a:cubicBezTo>
                  <a:cubicBezTo>
                    <a:pt x="5525" y="3168"/>
                    <a:pt x="5430" y="3001"/>
                    <a:pt x="5323" y="2775"/>
                  </a:cubicBezTo>
                  <a:cubicBezTo>
                    <a:pt x="5281" y="2679"/>
                    <a:pt x="5192" y="2632"/>
                    <a:pt x="5102" y="2632"/>
                  </a:cubicBezTo>
                  <a:cubicBezTo>
                    <a:pt x="5013" y="2632"/>
                    <a:pt x="4924" y="2679"/>
                    <a:pt x="4882" y="2775"/>
                  </a:cubicBezTo>
                  <a:cubicBezTo>
                    <a:pt x="4811" y="2941"/>
                    <a:pt x="4239" y="4132"/>
                    <a:pt x="4180" y="4263"/>
                  </a:cubicBezTo>
                  <a:cubicBezTo>
                    <a:pt x="4168" y="4287"/>
                    <a:pt x="4168" y="4311"/>
                    <a:pt x="4168" y="4346"/>
                  </a:cubicBezTo>
                  <a:lnTo>
                    <a:pt x="4168" y="6835"/>
                  </a:lnTo>
                  <a:lnTo>
                    <a:pt x="3739" y="6835"/>
                  </a:lnTo>
                  <a:lnTo>
                    <a:pt x="3763" y="5954"/>
                  </a:lnTo>
                  <a:cubicBezTo>
                    <a:pt x="3763" y="5847"/>
                    <a:pt x="3739" y="5739"/>
                    <a:pt x="3656" y="5668"/>
                  </a:cubicBezTo>
                  <a:cubicBezTo>
                    <a:pt x="3632" y="5644"/>
                    <a:pt x="3596" y="5608"/>
                    <a:pt x="3561" y="5597"/>
                  </a:cubicBezTo>
                  <a:lnTo>
                    <a:pt x="3561" y="5132"/>
                  </a:lnTo>
                  <a:cubicBezTo>
                    <a:pt x="3739" y="5120"/>
                    <a:pt x="3870" y="4965"/>
                    <a:pt x="3870" y="4799"/>
                  </a:cubicBezTo>
                  <a:lnTo>
                    <a:pt x="3870" y="4656"/>
                  </a:lnTo>
                  <a:cubicBezTo>
                    <a:pt x="3870" y="4477"/>
                    <a:pt x="3739" y="4323"/>
                    <a:pt x="3561" y="4323"/>
                  </a:cubicBezTo>
                  <a:lnTo>
                    <a:pt x="3561" y="4263"/>
                  </a:lnTo>
                  <a:lnTo>
                    <a:pt x="3942" y="3870"/>
                  </a:lnTo>
                  <a:cubicBezTo>
                    <a:pt x="4049" y="3763"/>
                    <a:pt x="4061" y="3608"/>
                    <a:pt x="3977" y="3489"/>
                  </a:cubicBezTo>
                  <a:lnTo>
                    <a:pt x="3120" y="2263"/>
                  </a:lnTo>
                  <a:cubicBezTo>
                    <a:pt x="3078" y="2203"/>
                    <a:pt x="3013" y="2173"/>
                    <a:pt x="2949" y="2173"/>
                  </a:cubicBezTo>
                  <a:cubicBezTo>
                    <a:pt x="2885" y="2173"/>
                    <a:pt x="2822" y="2203"/>
                    <a:pt x="2787" y="2263"/>
                  </a:cubicBezTo>
                  <a:lnTo>
                    <a:pt x="1929" y="3489"/>
                  </a:lnTo>
                  <a:cubicBezTo>
                    <a:pt x="1858" y="3608"/>
                    <a:pt x="1870" y="3775"/>
                    <a:pt x="1965" y="3870"/>
                  </a:cubicBezTo>
                  <a:lnTo>
                    <a:pt x="2346" y="4263"/>
                  </a:lnTo>
                  <a:lnTo>
                    <a:pt x="2346" y="4323"/>
                  </a:lnTo>
                  <a:cubicBezTo>
                    <a:pt x="2168" y="4346"/>
                    <a:pt x="2037" y="4489"/>
                    <a:pt x="2037" y="4656"/>
                  </a:cubicBezTo>
                  <a:lnTo>
                    <a:pt x="2037" y="4799"/>
                  </a:lnTo>
                  <a:cubicBezTo>
                    <a:pt x="2037" y="4989"/>
                    <a:pt x="2168" y="5132"/>
                    <a:pt x="2346" y="5132"/>
                  </a:cubicBezTo>
                  <a:lnTo>
                    <a:pt x="2346" y="5597"/>
                  </a:lnTo>
                  <a:cubicBezTo>
                    <a:pt x="2310" y="5608"/>
                    <a:pt x="2275" y="5644"/>
                    <a:pt x="2251" y="5668"/>
                  </a:cubicBezTo>
                  <a:cubicBezTo>
                    <a:pt x="2168" y="5739"/>
                    <a:pt x="2132" y="5847"/>
                    <a:pt x="2144" y="5954"/>
                  </a:cubicBezTo>
                  <a:lnTo>
                    <a:pt x="2168" y="6835"/>
                  </a:lnTo>
                  <a:lnTo>
                    <a:pt x="1013" y="6835"/>
                  </a:lnTo>
                  <a:lnTo>
                    <a:pt x="1013" y="1179"/>
                  </a:lnTo>
                  <a:lnTo>
                    <a:pt x="1060" y="1179"/>
                  </a:lnTo>
                  <a:cubicBezTo>
                    <a:pt x="1060" y="1144"/>
                    <a:pt x="1084" y="1120"/>
                    <a:pt x="1120" y="1120"/>
                  </a:cubicBezTo>
                  <a:close/>
                  <a:moveTo>
                    <a:pt x="8002" y="1917"/>
                  </a:moveTo>
                  <a:lnTo>
                    <a:pt x="8002" y="2644"/>
                  </a:lnTo>
                  <a:lnTo>
                    <a:pt x="7752" y="2644"/>
                  </a:lnTo>
                  <a:cubicBezTo>
                    <a:pt x="7668" y="2644"/>
                    <a:pt x="7585" y="2715"/>
                    <a:pt x="7585" y="2810"/>
                  </a:cubicBezTo>
                  <a:cubicBezTo>
                    <a:pt x="7585" y="2870"/>
                    <a:pt x="7668" y="2941"/>
                    <a:pt x="7752" y="2941"/>
                  </a:cubicBezTo>
                  <a:lnTo>
                    <a:pt x="8002" y="2941"/>
                  </a:lnTo>
                  <a:lnTo>
                    <a:pt x="8002" y="3668"/>
                  </a:lnTo>
                  <a:lnTo>
                    <a:pt x="7752" y="3668"/>
                  </a:lnTo>
                  <a:cubicBezTo>
                    <a:pt x="7668" y="3668"/>
                    <a:pt x="7585" y="3751"/>
                    <a:pt x="7585" y="3834"/>
                  </a:cubicBezTo>
                  <a:cubicBezTo>
                    <a:pt x="7585" y="3930"/>
                    <a:pt x="7668" y="4001"/>
                    <a:pt x="7752" y="4001"/>
                  </a:cubicBezTo>
                  <a:lnTo>
                    <a:pt x="8002" y="4001"/>
                  </a:lnTo>
                  <a:lnTo>
                    <a:pt x="8002" y="4727"/>
                  </a:lnTo>
                  <a:lnTo>
                    <a:pt x="7752" y="4727"/>
                  </a:lnTo>
                  <a:cubicBezTo>
                    <a:pt x="7668" y="4727"/>
                    <a:pt x="7585" y="4799"/>
                    <a:pt x="7585" y="4894"/>
                  </a:cubicBezTo>
                  <a:cubicBezTo>
                    <a:pt x="7585" y="4989"/>
                    <a:pt x="7668" y="5061"/>
                    <a:pt x="7752" y="5061"/>
                  </a:cubicBezTo>
                  <a:lnTo>
                    <a:pt x="8002" y="5061"/>
                  </a:lnTo>
                  <a:lnTo>
                    <a:pt x="8002" y="5787"/>
                  </a:lnTo>
                  <a:lnTo>
                    <a:pt x="7752" y="5787"/>
                  </a:lnTo>
                  <a:cubicBezTo>
                    <a:pt x="7668" y="5787"/>
                    <a:pt x="7585" y="5858"/>
                    <a:pt x="7585" y="5954"/>
                  </a:cubicBezTo>
                  <a:cubicBezTo>
                    <a:pt x="7585" y="6037"/>
                    <a:pt x="7668" y="6120"/>
                    <a:pt x="7752" y="6120"/>
                  </a:cubicBezTo>
                  <a:lnTo>
                    <a:pt x="8002" y="6120"/>
                  </a:lnTo>
                  <a:lnTo>
                    <a:pt x="8002" y="6847"/>
                  </a:lnTo>
                  <a:lnTo>
                    <a:pt x="6775" y="6847"/>
                  </a:lnTo>
                  <a:lnTo>
                    <a:pt x="6775" y="1917"/>
                  </a:lnTo>
                  <a:close/>
                  <a:moveTo>
                    <a:pt x="10049" y="7144"/>
                  </a:moveTo>
                  <a:lnTo>
                    <a:pt x="10049" y="8347"/>
                  </a:lnTo>
                  <a:cubicBezTo>
                    <a:pt x="10049" y="8454"/>
                    <a:pt x="9954" y="8561"/>
                    <a:pt x="9835" y="8561"/>
                  </a:cubicBezTo>
                  <a:lnTo>
                    <a:pt x="501" y="8561"/>
                  </a:lnTo>
                  <a:cubicBezTo>
                    <a:pt x="393" y="8561"/>
                    <a:pt x="298" y="8466"/>
                    <a:pt x="298" y="8347"/>
                  </a:cubicBezTo>
                  <a:lnTo>
                    <a:pt x="298" y="7144"/>
                  </a:lnTo>
                  <a:close/>
                  <a:moveTo>
                    <a:pt x="5966" y="8871"/>
                  </a:moveTo>
                  <a:lnTo>
                    <a:pt x="5966" y="9787"/>
                  </a:lnTo>
                  <a:lnTo>
                    <a:pt x="4299" y="9787"/>
                  </a:lnTo>
                  <a:lnTo>
                    <a:pt x="4299" y="8871"/>
                  </a:ln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lnTo>
                    <a:pt x="1" y="8347"/>
                  </a:lnTo>
                  <a:cubicBezTo>
                    <a:pt x="1" y="8633"/>
                    <a:pt x="239" y="8871"/>
                    <a:pt x="524" y="8871"/>
                  </a:cubicBezTo>
                  <a:lnTo>
                    <a:pt x="3989" y="8871"/>
                  </a:lnTo>
                  <a:lnTo>
                    <a:pt x="3989" y="9787"/>
                  </a:lnTo>
                  <a:lnTo>
                    <a:pt x="3465" y="9787"/>
                  </a:lnTo>
                  <a:cubicBezTo>
                    <a:pt x="3215" y="9787"/>
                    <a:pt x="3001" y="10002"/>
                    <a:pt x="3001" y="10252"/>
                  </a:cubicBezTo>
                  <a:lnTo>
                    <a:pt x="3001" y="10466"/>
                  </a:lnTo>
                  <a:cubicBezTo>
                    <a:pt x="3001" y="10716"/>
                    <a:pt x="3215" y="10919"/>
                    <a:pt x="3465" y="10919"/>
                  </a:cubicBezTo>
                  <a:lnTo>
                    <a:pt x="4739" y="10919"/>
                  </a:lnTo>
                  <a:cubicBezTo>
                    <a:pt x="4835" y="10919"/>
                    <a:pt x="4906" y="10847"/>
                    <a:pt x="4906" y="10764"/>
                  </a:cubicBezTo>
                  <a:cubicBezTo>
                    <a:pt x="4906" y="10669"/>
                    <a:pt x="4835" y="10597"/>
                    <a:pt x="4739" y="10597"/>
                  </a:cubicBezTo>
                  <a:lnTo>
                    <a:pt x="3465" y="10597"/>
                  </a:lnTo>
                  <a:cubicBezTo>
                    <a:pt x="3394" y="10597"/>
                    <a:pt x="3322" y="10538"/>
                    <a:pt x="3322" y="10442"/>
                  </a:cubicBezTo>
                  <a:lnTo>
                    <a:pt x="3322" y="10240"/>
                  </a:lnTo>
                  <a:cubicBezTo>
                    <a:pt x="3322" y="10168"/>
                    <a:pt x="3382" y="10085"/>
                    <a:pt x="3465" y="10085"/>
                  </a:cubicBezTo>
                  <a:lnTo>
                    <a:pt x="6811" y="10085"/>
                  </a:lnTo>
                  <a:cubicBezTo>
                    <a:pt x="6894" y="10085"/>
                    <a:pt x="6966" y="10145"/>
                    <a:pt x="6966" y="10240"/>
                  </a:cubicBezTo>
                  <a:lnTo>
                    <a:pt x="6966" y="10442"/>
                  </a:lnTo>
                  <a:cubicBezTo>
                    <a:pt x="6966" y="10526"/>
                    <a:pt x="6906" y="10597"/>
                    <a:pt x="6811" y="10597"/>
                  </a:cubicBezTo>
                  <a:lnTo>
                    <a:pt x="5489" y="10597"/>
                  </a:lnTo>
                  <a:cubicBezTo>
                    <a:pt x="5406" y="10597"/>
                    <a:pt x="5323" y="10669"/>
                    <a:pt x="5323" y="10764"/>
                  </a:cubicBezTo>
                  <a:cubicBezTo>
                    <a:pt x="5323" y="10847"/>
                    <a:pt x="5406" y="10919"/>
                    <a:pt x="5489" y="10919"/>
                  </a:cubicBezTo>
                  <a:lnTo>
                    <a:pt x="6811" y="10919"/>
                  </a:lnTo>
                  <a:cubicBezTo>
                    <a:pt x="7073" y="10919"/>
                    <a:pt x="7275" y="10716"/>
                    <a:pt x="7275" y="10466"/>
                  </a:cubicBezTo>
                  <a:lnTo>
                    <a:pt x="7275" y="10252"/>
                  </a:lnTo>
                  <a:cubicBezTo>
                    <a:pt x="7275" y="10002"/>
                    <a:pt x="7061" y="9787"/>
                    <a:pt x="6811" y="9787"/>
                  </a:cubicBezTo>
                  <a:lnTo>
                    <a:pt x="6299" y="9787"/>
                  </a:lnTo>
                  <a:lnTo>
                    <a:pt x="6299" y="8871"/>
                  </a:lnTo>
                  <a:lnTo>
                    <a:pt x="9847" y="8871"/>
                  </a:lnTo>
                  <a:cubicBezTo>
                    <a:pt x="10133" y="8871"/>
                    <a:pt x="10371" y="8633"/>
                    <a:pt x="10371" y="8347"/>
                  </a:cubicBezTo>
                  <a:lnTo>
                    <a:pt x="10371" y="4727"/>
                  </a:lnTo>
                  <a:cubicBezTo>
                    <a:pt x="10371" y="4644"/>
                    <a:pt x="10299" y="4573"/>
                    <a:pt x="10204" y="4573"/>
                  </a:cubicBezTo>
                  <a:cubicBezTo>
                    <a:pt x="10121" y="4573"/>
                    <a:pt x="10049" y="4644"/>
                    <a:pt x="10049" y="4727"/>
                  </a:cubicBezTo>
                  <a:lnTo>
                    <a:pt x="10049" y="6811"/>
                  </a:lnTo>
                  <a:lnTo>
                    <a:pt x="9633" y="6811"/>
                  </a:lnTo>
                  <a:lnTo>
                    <a:pt x="9633" y="1155"/>
                  </a:lnTo>
                  <a:cubicBezTo>
                    <a:pt x="9633" y="953"/>
                    <a:pt x="9466" y="786"/>
                    <a:pt x="9252" y="786"/>
                  </a:cubicBezTo>
                  <a:lnTo>
                    <a:pt x="1120" y="786"/>
                  </a:lnTo>
                  <a:cubicBezTo>
                    <a:pt x="905" y="786"/>
                    <a:pt x="739" y="953"/>
                    <a:pt x="739" y="1155"/>
                  </a:cubicBezTo>
                  <a:lnTo>
                    <a:pt x="739" y="6811"/>
                  </a:lnTo>
                  <a:lnTo>
                    <a:pt x="322" y="6811"/>
                  </a:lnTo>
                  <a:lnTo>
                    <a:pt x="322" y="524"/>
                  </a:lnTo>
                  <a:cubicBezTo>
                    <a:pt x="322" y="417"/>
                    <a:pt x="417" y="310"/>
                    <a:pt x="536" y="310"/>
                  </a:cubicBezTo>
                  <a:lnTo>
                    <a:pt x="9871" y="310"/>
                  </a:lnTo>
                  <a:cubicBezTo>
                    <a:pt x="9966" y="310"/>
                    <a:pt x="10073" y="405"/>
                    <a:pt x="10073" y="524"/>
                  </a:cubicBezTo>
                  <a:lnTo>
                    <a:pt x="10073" y="3977"/>
                  </a:lnTo>
                  <a:cubicBezTo>
                    <a:pt x="10049" y="4073"/>
                    <a:pt x="10121" y="4156"/>
                    <a:pt x="10204" y="4156"/>
                  </a:cubicBezTo>
                  <a:cubicBezTo>
                    <a:pt x="10299" y="4156"/>
                    <a:pt x="10371" y="4073"/>
                    <a:pt x="10371" y="3989"/>
                  </a:cubicBezTo>
                  <a:lnTo>
                    <a:pt x="10371" y="524"/>
                  </a:lnTo>
                  <a:cubicBezTo>
                    <a:pt x="10371" y="239"/>
                    <a:pt x="10133" y="1"/>
                    <a:pt x="984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8168579" y="3016952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8168579" y="3017715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28"/>
          <p:cNvGrpSpPr/>
          <p:nvPr/>
        </p:nvGrpSpPr>
        <p:grpSpPr>
          <a:xfrm>
            <a:off x="3332308" y="1834926"/>
            <a:ext cx="446539" cy="303895"/>
            <a:chOff x="6228583" y="3237664"/>
            <a:chExt cx="446539" cy="303895"/>
          </a:xfrm>
        </p:grpSpPr>
        <p:sp>
          <p:nvSpPr>
            <p:cNvPr id="468" name="Google Shape;468;p28"/>
            <p:cNvSpPr/>
            <p:nvPr/>
          </p:nvSpPr>
          <p:spPr>
            <a:xfrm>
              <a:off x="6357508" y="3277453"/>
              <a:ext cx="26865" cy="25912"/>
            </a:xfrm>
            <a:custGeom>
              <a:rect b="b" l="l" r="r" t="t"/>
              <a:pathLst>
                <a:path extrusionOk="0" h="816" w="846">
                  <a:moveTo>
                    <a:pt x="632" y="0"/>
                  </a:moveTo>
                  <a:cubicBezTo>
                    <a:pt x="578" y="0"/>
                    <a:pt x="525" y="18"/>
                    <a:pt x="489" y="54"/>
                  </a:cubicBezTo>
                  <a:lnTo>
                    <a:pt x="72" y="471"/>
                  </a:lnTo>
                  <a:cubicBezTo>
                    <a:pt x="1" y="542"/>
                    <a:pt x="1" y="685"/>
                    <a:pt x="72" y="756"/>
                  </a:cubicBezTo>
                  <a:cubicBezTo>
                    <a:pt x="120" y="804"/>
                    <a:pt x="167" y="816"/>
                    <a:pt x="227" y="816"/>
                  </a:cubicBezTo>
                  <a:cubicBezTo>
                    <a:pt x="263" y="816"/>
                    <a:pt x="322" y="804"/>
                    <a:pt x="370" y="756"/>
                  </a:cubicBezTo>
                  <a:lnTo>
                    <a:pt x="786" y="340"/>
                  </a:lnTo>
                  <a:cubicBezTo>
                    <a:pt x="846" y="268"/>
                    <a:pt x="846" y="149"/>
                    <a:pt x="775" y="54"/>
                  </a:cubicBezTo>
                  <a:cubicBezTo>
                    <a:pt x="739" y="18"/>
                    <a:pt x="685" y="0"/>
                    <a:pt x="63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6276596" y="3358746"/>
              <a:ext cx="26896" cy="25912"/>
            </a:xfrm>
            <a:custGeom>
              <a:rect b="b" l="l" r="r" t="t"/>
              <a:pathLst>
                <a:path extrusionOk="0" h="816" w="847">
                  <a:moveTo>
                    <a:pt x="632" y="0"/>
                  </a:moveTo>
                  <a:cubicBezTo>
                    <a:pt x="578" y="0"/>
                    <a:pt x="525" y="18"/>
                    <a:pt x="489" y="54"/>
                  </a:cubicBezTo>
                  <a:lnTo>
                    <a:pt x="72" y="471"/>
                  </a:lnTo>
                  <a:cubicBezTo>
                    <a:pt x="1" y="554"/>
                    <a:pt x="1" y="685"/>
                    <a:pt x="72" y="756"/>
                  </a:cubicBezTo>
                  <a:cubicBezTo>
                    <a:pt x="120" y="804"/>
                    <a:pt x="167" y="816"/>
                    <a:pt x="227" y="816"/>
                  </a:cubicBezTo>
                  <a:cubicBezTo>
                    <a:pt x="286" y="816"/>
                    <a:pt x="334" y="804"/>
                    <a:pt x="370" y="756"/>
                  </a:cubicBezTo>
                  <a:lnTo>
                    <a:pt x="787" y="340"/>
                  </a:lnTo>
                  <a:cubicBezTo>
                    <a:pt x="846" y="256"/>
                    <a:pt x="846" y="137"/>
                    <a:pt x="775" y="54"/>
                  </a:cubicBezTo>
                  <a:cubicBezTo>
                    <a:pt x="739" y="18"/>
                    <a:pt x="685" y="0"/>
                    <a:pt x="63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6357508" y="3358365"/>
              <a:ext cx="26865" cy="25912"/>
            </a:xfrm>
            <a:custGeom>
              <a:rect b="b" l="l" r="r" t="t"/>
              <a:pathLst>
                <a:path extrusionOk="0" h="816" w="846">
                  <a:moveTo>
                    <a:pt x="215" y="0"/>
                  </a:moveTo>
                  <a:cubicBezTo>
                    <a:pt x="161" y="0"/>
                    <a:pt x="108" y="18"/>
                    <a:pt x="72" y="54"/>
                  </a:cubicBezTo>
                  <a:cubicBezTo>
                    <a:pt x="1" y="125"/>
                    <a:pt x="1" y="268"/>
                    <a:pt x="72" y="340"/>
                  </a:cubicBezTo>
                  <a:lnTo>
                    <a:pt x="489" y="756"/>
                  </a:lnTo>
                  <a:cubicBezTo>
                    <a:pt x="536" y="792"/>
                    <a:pt x="584" y="816"/>
                    <a:pt x="644" y="816"/>
                  </a:cubicBezTo>
                  <a:cubicBezTo>
                    <a:pt x="703" y="816"/>
                    <a:pt x="739" y="792"/>
                    <a:pt x="786" y="756"/>
                  </a:cubicBezTo>
                  <a:cubicBezTo>
                    <a:pt x="846" y="685"/>
                    <a:pt x="846" y="566"/>
                    <a:pt x="775" y="471"/>
                  </a:cubicBezTo>
                  <a:lnTo>
                    <a:pt x="358" y="54"/>
                  </a:lnTo>
                  <a:cubicBezTo>
                    <a:pt x="322" y="18"/>
                    <a:pt x="269" y="0"/>
                    <a:pt x="21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6276596" y="3277453"/>
              <a:ext cx="26896" cy="25912"/>
            </a:xfrm>
            <a:custGeom>
              <a:rect b="b" l="l" r="r" t="t"/>
              <a:pathLst>
                <a:path extrusionOk="0" h="816" w="847">
                  <a:moveTo>
                    <a:pt x="219" y="0"/>
                  </a:moveTo>
                  <a:cubicBezTo>
                    <a:pt x="167" y="0"/>
                    <a:pt x="114" y="18"/>
                    <a:pt x="72" y="54"/>
                  </a:cubicBezTo>
                  <a:cubicBezTo>
                    <a:pt x="1" y="137"/>
                    <a:pt x="1" y="268"/>
                    <a:pt x="72" y="340"/>
                  </a:cubicBezTo>
                  <a:lnTo>
                    <a:pt x="489" y="756"/>
                  </a:lnTo>
                  <a:cubicBezTo>
                    <a:pt x="536" y="804"/>
                    <a:pt x="584" y="816"/>
                    <a:pt x="644" y="816"/>
                  </a:cubicBezTo>
                  <a:cubicBezTo>
                    <a:pt x="679" y="816"/>
                    <a:pt x="751" y="804"/>
                    <a:pt x="787" y="756"/>
                  </a:cubicBezTo>
                  <a:cubicBezTo>
                    <a:pt x="846" y="685"/>
                    <a:pt x="846" y="554"/>
                    <a:pt x="775" y="471"/>
                  </a:cubicBezTo>
                  <a:lnTo>
                    <a:pt x="358" y="54"/>
                  </a:lnTo>
                  <a:cubicBezTo>
                    <a:pt x="322" y="18"/>
                    <a:pt x="272" y="0"/>
                    <a:pt x="21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6526508" y="3290314"/>
              <a:ext cx="21593" cy="19879"/>
            </a:xfrm>
            <a:custGeom>
              <a:rect b="b" l="l" r="r" t="t"/>
              <a:pathLst>
                <a:path extrusionOk="0" h="626" w="680">
                  <a:moveTo>
                    <a:pt x="446" y="0"/>
                  </a:moveTo>
                  <a:cubicBezTo>
                    <a:pt x="394" y="0"/>
                    <a:pt x="340" y="18"/>
                    <a:pt x="298" y="54"/>
                  </a:cubicBezTo>
                  <a:lnTo>
                    <a:pt x="84" y="280"/>
                  </a:lnTo>
                  <a:cubicBezTo>
                    <a:pt x="1" y="351"/>
                    <a:pt x="1" y="482"/>
                    <a:pt x="84" y="566"/>
                  </a:cubicBezTo>
                  <a:cubicBezTo>
                    <a:pt x="120" y="601"/>
                    <a:pt x="167" y="625"/>
                    <a:pt x="227" y="625"/>
                  </a:cubicBezTo>
                  <a:cubicBezTo>
                    <a:pt x="275" y="625"/>
                    <a:pt x="334" y="601"/>
                    <a:pt x="382" y="566"/>
                  </a:cubicBezTo>
                  <a:lnTo>
                    <a:pt x="596" y="340"/>
                  </a:lnTo>
                  <a:cubicBezTo>
                    <a:pt x="679" y="268"/>
                    <a:pt x="679" y="125"/>
                    <a:pt x="584" y="54"/>
                  </a:cubicBezTo>
                  <a:cubicBezTo>
                    <a:pt x="548" y="18"/>
                    <a:pt x="498" y="0"/>
                    <a:pt x="44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6465253" y="3352299"/>
              <a:ext cx="20831" cy="19498"/>
            </a:xfrm>
            <a:custGeom>
              <a:rect b="b" l="l" r="r" t="t"/>
              <a:pathLst>
                <a:path extrusionOk="0" h="614" w="656">
                  <a:moveTo>
                    <a:pt x="437" y="1"/>
                  </a:moveTo>
                  <a:cubicBezTo>
                    <a:pt x="385" y="1"/>
                    <a:pt x="334" y="19"/>
                    <a:pt x="299" y="54"/>
                  </a:cubicBezTo>
                  <a:lnTo>
                    <a:pt x="72" y="281"/>
                  </a:lnTo>
                  <a:cubicBezTo>
                    <a:pt x="1" y="352"/>
                    <a:pt x="1" y="483"/>
                    <a:pt x="72" y="554"/>
                  </a:cubicBezTo>
                  <a:cubicBezTo>
                    <a:pt x="120" y="602"/>
                    <a:pt x="168" y="614"/>
                    <a:pt x="227" y="614"/>
                  </a:cubicBezTo>
                  <a:cubicBezTo>
                    <a:pt x="263" y="614"/>
                    <a:pt x="322" y="602"/>
                    <a:pt x="370" y="554"/>
                  </a:cubicBezTo>
                  <a:lnTo>
                    <a:pt x="596" y="340"/>
                  </a:lnTo>
                  <a:cubicBezTo>
                    <a:pt x="656" y="257"/>
                    <a:pt x="656" y="126"/>
                    <a:pt x="584" y="54"/>
                  </a:cubicBezTo>
                  <a:cubicBezTo>
                    <a:pt x="543" y="19"/>
                    <a:pt x="489" y="1"/>
                    <a:pt x="43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6526508" y="3352299"/>
              <a:ext cx="21593" cy="19498"/>
            </a:xfrm>
            <a:custGeom>
              <a:rect b="b" l="l" r="r" t="t"/>
              <a:pathLst>
                <a:path extrusionOk="0" h="614" w="680">
                  <a:moveTo>
                    <a:pt x="221" y="1"/>
                  </a:moveTo>
                  <a:cubicBezTo>
                    <a:pt x="170" y="1"/>
                    <a:pt x="120" y="19"/>
                    <a:pt x="84" y="54"/>
                  </a:cubicBezTo>
                  <a:cubicBezTo>
                    <a:pt x="1" y="126"/>
                    <a:pt x="1" y="257"/>
                    <a:pt x="84" y="340"/>
                  </a:cubicBezTo>
                  <a:lnTo>
                    <a:pt x="298" y="554"/>
                  </a:lnTo>
                  <a:cubicBezTo>
                    <a:pt x="346" y="602"/>
                    <a:pt x="394" y="614"/>
                    <a:pt x="453" y="614"/>
                  </a:cubicBezTo>
                  <a:cubicBezTo>
                    <a:pt x="501" y="614"/>
                    <a:pt x="560" y="602"/>
                    <a:pt x="596" y="554"/>
                  </a:cubicBezTo>
                  <a:cubicBezTo>
                    <a:pt x="679" y="483"/>
                    <a:pt x="679" y="352"/>
                    <a:pt x="584" y="281"/>
                  </a:cubicBezTo>
                  <a:lnTo>
                    <a:pt x="358" y="54"/>
                  </a:lnTo>
                  <a:cubicBezTo>
                    <a:pt x="322" y="19"/>
                    <a:pt x="272" y="1"/>
                    <a:pt x="22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6465253" y="3290314"/>
              <a:ext cx="20831" cy="19879"/>
            </a:xfrm>
            <a:custGeom>
              <a:rect b="b" l="l" r="r" t="t"/>
              <a:pathLst>
                <a:path extrusionOk="0" h="626" w="656">
                  <a:moveTo>
                    <a:pt x="215" y="0"/>
                  </a:moveTo>
                  <a:cubicBezTo>
                    <a:pt x="162" y="0"/>
                    <a:pt x="108" y="18"/>
                    <a:pt x="72" y="54"/>
                  </a:cubicBezTo>
                  <a:cubicBezTo>
                    <a:pt x="1" y="125"/>
                    <a:pt x="1" y="268"/>
                    <a:pt x="72" y="340"/>
                  </a:cubicBezTo>
                  <a:lnTo>
                    <a:pt x="299" y="566"/>
                  </a:lnTo>
                  <a:cubicBezTo>
                    <a:pt x="346" y="601"/>
                    <a:pt x="382" y="625"/>
                    <a:pt x="441" y="625"/>
                  </a:cubicBezTo>
                  <a:cubicBezTo>
                    <a:pt x="489" y="625"/>
                    <a:pt x="549" y="601"/>
                    <a:pt x="596" y="566"/>
                  </a:cubicBezTo>
                  <a:cubicBezTo>
                    <a:pt x="656" y="482"/>
                    <a:pt x="656" y="351"/>
                    <a:pt x="584" y="280"/>
                  </a:cubicBezTo>
                  <a:lnTo>
                    <a:pt x="358" y="54"/>
                  </a:lnTo>
                  <a:cubicBezTo>
                    <a:pt x="322" y="18"/>
                    <a:pt x="269" y="0"/>
                    <a:pt x="21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6304573" y="3437180"/>
              <a:ext cx="119145" cy="13274"/>
            </a:xfrm>
            <a:custGeom>
              <a:rect b="b" l="l" r="r" t="t"/>
              <a:pathLst>
                <a:path extrusionOk="0" h="418" w="3752"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84" y="417"/>
                    <a:pt x="203" y="417"/>
                  </a:cubicBezTo>
                  <a:lnTo>
                    <a:pt x="3537" y="417"/>
                  </a:lnTo>
                  <a:cubicBezTo>
                    <a:pt x="3644" y="417"/>
                    <a:pt x="3751" y="322"/>
                    <a:pt x="3751" y="203"/>
                  </a:cubicBezTo>
                  <a:cubicBezTo>
                    <a:pt x="3751" y="84"/>
                    <a:pt x="3644" y="1"/>
                    <a:pt x="353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6304573" y="3500341"/>
              <a:ext cx="25372" cy="13242"/>
            </a:xfrm>
            <a:custGeom>
              <a:rect b="b" l="l" r="r" t="t"/>
              <a:pathLst>
                <a:path extrusionOk="0" h="417" w="799">
                  <a:moveTo>
                    <a:pt x="203" y="0"/>
                  </a:moveTo>
                  <a:cubicBezTo>
                    <a:pt x="108" y="0"/>
                    <a:pt x="1" y="95"/>
                    <a:pt x="1" y="214"/>
                  </a:cubicBezTo>
                  <a:cubicBezTo>
                    <a:pt x="1" y="333"/>
                    <a:pt x="84" y="417"/>
                    <a:pt x="203" y="417"/>
                  </a:cubicBezTo>
                  <a:lnTo>
                    <a:pt x="596" y="417"/>
                  </a:lnTo>
                  <a:cubicBezTo>
                    <a:pt x="703" y="417"/>
                    <a:pt x="798" y="333"/>
                    <a:pt x="798" y="214"/>
                  </a:cubicBezTo>
                  <a:cubicBezTo>
                    <a:pt x="798" y="95"/>
                    <a:pt x="715" y="0"/>
                    <a:pt x="59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6346934" y="3500341"/>
              <a:ext cx="76784" cy="13242"/>
            </a:xfrm>
            <a:custGeom>
              <a:rect b="b" l="l" r="r" t="t"/>
              <a:pathLst>
                <a:path extrusionOk="0" h="417" w="2418">
                  <a:moveTo>
                    <a:pt x="215" y="0"/>
                  </a:moveTo>
                  <a:cubicBezTo>
                    <a:pt x="107" y="0"/>
                    <a:pt x="0" y="95"/>
                    <a:pt x="0" y="214"/>
                  </a:cubicBezTo>
                  <a:cubicBezTo>
                    <a:pt x="0" y="333"/>
                    <a:pt x="96" y="417"/>
                    <a:pt x="215" y="417"/>
                  </a:cubicBezTo>
                  <a:lnTo>
                    <a:pt x="2203" y="417"/>
                  </a:lnTo>
                  <a:cubicBezTo>
                    <a:pt x="2310" y="417"/>
                    <a:pt x="2417" y="333"/>
                    <a:pt x="2417" y="214"/>
                  </a:cubicBezTo>
                  <a:cubicBezTo>
                    <a:pt x="2417" y="95"/>
                    <a:pt x="2310" y="0"/>
                    <a:pt x="220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304573" y="3468935"/>
              <a:ext cx="119145" cy="12893"/>
            </a:xfrm>
            <a:custGeom>
              <a:rect b="b" l="l" r="r" t="t"/>
              <a:pathLst>
                <a:path extrusionOk="0" h="406" w="3752"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84" y="406"/>
                    <a:pt x="203" y="406"/>
                  </a:cubicBezTo>
                  <a:lnTo>
                    <a:pt x="3537" y="406"/>
                  </a:lnTo>
                  <a:cubicBezTo>
                    <a:pt x="3644" y="406"/>
                    <a:pt x="3751" y="322"/>
                    <a:pt x="3751" y="203"/>
                  </a:cubicBezTo>
                  <a:cubicBezTo>
                    <a:pt x="3751" y="84"/>
                    <a:pt x="3644" y="1"/>
                    <a:pt x="353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6228583" y="3237664"/>
              <a:ext cx="357688" cy="186338"/>
            </a:xfrm>
            <a:custGeom>
              <a:rect b="b" l="l" r="r" t="t"/>
              <a:pathLst>
                <a:path extrusionOk="0" h="5868" w="11264">
                  <a:moveTo>
                    <a:pt x="8752" y="1045"/>
                  </a:moveTo>
                  <a:cubicBezTo>
                    <a:pt x="9240" y="1045"/>
                    <a:pt x="9716" y="1224"/>
                    <a:pt x="10085" y="1593"/>
                  </a:cubicBezTo>
                  <a:cubicBezTo>
                    <a:pt x="10811" y="2331"/>
                    <a:pt x="10811" y="3545"/>
                    <a:pt x="10085" y="4272"/>
                  </a:cubicBezTo>
                  <a:cubicBezTo>
                    <a:pt x="9716" y="4641"/>
                    <a:pt x="9234" y="4825"/>
                    <a:pt x="8750" y="4825"/>
                  </a:cubicBezTo>
                  <a:cubicBezTo>
                    <a:pt x="8267" y="4825"/>
                    <a:pt x="7781" y="4641"/>
                    <a:pt x="7406" y="4272"/>
                  </a:cubicBezTo>
                  <a:cubicBezTo>
                    <a:pt x="6668" y="3522"/>
                    <a:pt x="6668" y="2331"/>
                    <a:pt x="7406" y="1593"/>
                  </a:cubicBezTo>
                  <a:cubicBezTo>
                    <a:pt x="7775" y="1224"/>
                    <a:pt x="8252" y="1045"/>
                    <a:pt x="8752" y="1045"/>
                  </a:cubicBezTo>
                  <a:close/>
                  <a:moveTo>
                    <a:pt x="3215" y="402"/>
                  </a:moveTo>
                  <a:cubicBezTo>
                    <a:pt x="3870" y="402"/>
                    <a:pt x="4501" y="652"/>
                    <a:pt x="5001" y="1140"/>
                  </a:cubicBezTo>
                  <a:cubicBezTo>
                    <a:pt x="5978" y="2140"/>
                    <a:pt x="5978" y="3736"/>
                    <a:pt x="5001" y="4712"/>
                  </a:cubicBezTo>
                  <a:cubicBezTo>
                    <a:pt x="4507" y="5206"/>
                    <a:pt x="3858" y="5453"/>
                    <a:pt x="3211" y="5453"/>
                  </a:cubicBezTo>
                  <a:cubicBezTo>
                    <a:pt x="2563" y="5453"/>
                    <a:pt x="1918" y="5206"/>
                    <a:pt x="1429" y="4712"/>
                  </a:cubicBezTo>
                  <a:cubicBezTo>
                    <a:pt x="441" y="3736"/>
                    <a:pt x="441" y="2128"/>
                    <a:pt x="1429" y="1140"/>
                  </a:cubicBezTo>
                  <a:cubicBezTo>
                    <a:pt x="1918" y="652"/>
                    <a:pt x="2560" y="402"/>
                    <a:pt x="3215" y="402"/>
                  </a:cubicBezTo>
                  <a:close/>
                  <a:moveTo>
                    <a:pt x="3209" y="0"/>
                  </a:moveTo>
                  <a:cubicBezTo>
                    <a:pt x="2462" y="0"/>
                    <a:pt x="1715" y="289"/>
                    <a:pt x="1144" y="866"/>
                  </a:cubicBezTo>
                  <a:cubicBezTo>
                    <a:pt x="1" y="2009"/>
                    <a:pt x="1" y="3855"/>
                    <a:pt x="1144" y="4998"/>
                  </a:cubicBezTo>
                  <a:cubicBezTo>
                    <a:pt x="1703" y="5569"/>
                    <a:pt x="2465" y="5867"/>
                    <a:pt x="3215" y="5867"/>
                  </a:cubicBezTo>
                  <a:cubicBezTo>
                    <a:pt x="3953" y="5867"/>
                    <a:pt x="4715" y="5581"/>
                    <a:pt x="5275" y="4998"/>
                  </a:cubicBezTo>
                  <a:cubicBezTo>
                    <a:pt x="5680" y="4593"/>
                    <a:pt x="5930" y="4117"/>
                    <a:pt x="6049" y="3617"/>
                  </a:cubicBezTo>
                  <a:lnTo>
                    <a:pt x="6561" y="3617"/>
                  </a:lnTo>
                  <a:cubicBezTo>
                    <a:pt x="6668" y="3962"/>
                    <a:pt x="6859" y="4284"/>
                    <a:pt x="7121" y="4557"/>
                  </a:cubicBezTo>
                  <a:cubicBezTo>
                    <a:pt x="7573" y="4998"/>
                    <a:pt x="8168" y="5224"/>
                    <a:pt x="8752" y="5224"/>
                  </a:cubicBezTo>
                  <a:cubicBezTo>
                    <a:pt x="9323" y="5224"/>
                    <a:pt x="9919" y="4998"/>
                    <a:pt x="10371" y="4557"/>
                  </a:cubicBezTo>
                  <a:cubicBezTo>
                    <a:pt x="11264" y="3664"/>
                    <a:pt x="11264" y="2200"/>
                    <a:pt x="10371" y="1307"/>
                  </a:cubicBezTo>
                  <a:cubicBezTo>
                    <a:pt x="9924" y="860"/>
                    <a:pt x="9335" y="637"/>
                    <a:pt x="8746" y="637"/>
                  </a:cubicBezTo>
                  <a:cubicBezTo>
                    <a:pt x="8156" y="637"/>
                    <a:pt x="7567" y="860"/>
                    <a:pt x="7121" y="1307"/>
                  </a:cubicBezTo>
                  <a:cubicBezTo>
                    <a:pt x="6609" y="1831"/>
                    <a:pt x="6394" y="2533"/>
                    <a:pt x="6466" y="3212"/>
                  </a:cubicBezTo>
                  <a:lnTo>
                    <a:pt x="6132" y="3212"/>
                  </a:lnTo>
                  <a:cubicBezTo>
                    <a:pt x="6204" y="2379"/>
                    <a:pt x="5930" y="1497"/>
                    <a:pt x="5275" y="866"/>
                  </a:cubicBezTo>
                  <a:cubicBezTo>
                    <a:pt x="4704" y="289"/>
                    <a:pt x="3956" y="0"/>
                    <a:pt x="320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6295141" y="3295775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19" y="394"/>
                  </a:moveTo>
                  <a:cubicBezTo>
                    <a:pt x="1512" y="394"/>
                    <a:pt x="1834" y="703"/>
                    <a:pt x="1834" y="1108"/>
                  </a:cubicBezTo>
                  <a:cubicBezTo>
                    <a:pt x="1810" y="1501"/>
                    <a:pt x="1500" y="1822"/>
                    <a:pt x="1119" y="1822"/>
                  </a:cubicBezTo>
                  <a:cubicBezTo>
                    <a:pt x="726" y="1822"/>
                    <a:pt x="405" y="1501"/>
                    <a:pt x="405" y="1108"/>
                  </a:cubicBezTo>
                  <a:cubicBezTo>
                    <a:pt x="405" y="715"/>
                    <a:pt x="714" y="394"/>
                    <a:pt x="1119" y="394"/>
                  </a:cubicBezTo>
                  <a:close/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27"/>
                    <a:pt x="500" y="2239"/>
                    <a:pt x="1119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489"/>
                    <a:pt x="1727" y="1"/>
                    <a:pt x="111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6482273" y="3306763"/>
              <a:ext cx="48045" cy="48045"/>
            </a:xfrm>
            <a:custGeom>
              <a:rect b="b" l="l" r="r" t="t"/>
              <a:pathLst>
                <a:path extrusionOk="0" h="1513" w="1513">
                  <a:moveTo>
                    <a:pt x="763" y="405"/>
                  </a:moveTo>
                  <a:cubicBezTo>
                    <a:pt x="953" y="405"/>
                    <a:pt x="1120" y="560"/>
                    <a:pt x="1120" y="762"/>
                  </a:cubicBezTo>
                  <a:cubicBezTo>
                    <a:pt x="1120" y="965"/>
                    <a:pt x="953" y="1119"/>
                    <a:pt x="763" y="1119"/>
                  </a:cubicBezTo>
                  <a:cubicBezTo>
                    <a:pt x="560" y="1119"/>
                    <a:pt x="406" y="953"/>
                    <a:pt x="406" y="762"/>
                  </a:cubicBezTo>
                  <a:cubicBezTo>
                    <a:pt x="406" y="560"/>
                    <a:pt x="560" y="405"/>
                    <a:pt x="763" y="405"/>
                  </a:cubicBezTo>
                  <a:close/>
                  <a:moveTo>
                    <a:pt x="763" y="0"/>
                  </a:moveTo>
                  <a:cubicBezTo>
                    <a:pt x="346" y="0"/>
                    <a:pt x="1" y="345"/>
                    <a:pt x="1" y="762"/>
                  </a:cubicBezTo>
                  <a:cubicBezTo>
                    <a:pt x="1" y="1179"/>
                    <a:pt x="346" y="1512"/>
                    <a:pt x="763" y="1512"/>
                  </a:cubicBezTo>
                  <a:cubicBezTo>
                    <a:pt x="1179" y="1512"/>
                    <a:pt x="1513" y="1179"/>
                    <a:pt x="1513" y="762"/>
                  </a:cubicBezTo>
                  <a:cubicBezTo>
                    <a:pt x="1513" y="345"/>
                    <a:pt x="1179" y="0"/>
                    <a:pt x="76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6456584" y="3437180"/>
              <a:ext cx="76784" cy="76403"/>
            </a:xfrm>
            <a:custGeom>
              <a:rect b="b" l="l" r="r" t="t"/>
              <a:pathLst>
                <a:path extrusionOk="0" h="2406" w="2418">
                  <a:moveTo>
                    <a:pt x="2012" y="406"/>
                  </a:moveTo>
                  <a:lnTo>
                    <a:pt x="2012" y="1989"/>
                  </a:lnTo>
                  <a:lnTo>
                    <a:pt x="417" y="1989"/>
                  </a:lnTo>
                  <a:lnTo>
                    <a:pt x="417" y="406"/>
                  </a:lnTo>
                  <a:close/>
                  <a:moveTo>
                    <a:pt x="298" y="1"/>
                  </a:moveTo>
                  <a:cubicBezTo>
                    <a:pt x="143" y="1"/>
                    <a:pt x="0" y="132"/>
                    <a:pt x="0" y="298"/>
                  </a:cubicBezTo>
                  <a:lnTo>
                    <a:pt x="0" y="2108"/>
                  </a:lnTo>
                  <a:cubicBezTo>
                    <a:pt x="0" y="2275"/>
                    <a:pt x="143" y="2406"/>
                    <a:pt x="298" y="2406"/>
                  </a:cubicBezTo>
                  <a:lnTo>
                    <a:pt x="2119" y="2406"/>
                  </a:lnTo>
                  <a:cubicBezTo>
                    <a:pt x="2286" y="2406"/>
                    <a:pt x="2417" y="2275"/>
                    <a:pt x="2417" y="2108"/>
                  </a:cubicBezTo>
                  <a:lnTo>
                    <a:pt x="2417" y="298"/>
                  </a:lnTo>
                  <a:cubicBezTo>
                    <a:pt x="2417" y="120"/>
                    <a:pt x="2286" y="1"/>
                    <a:pt x="211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6268658" y="3367351"/>
              <a:ext cx="406464" cy="174208"/>
            </a:xfrm>
            <a:custGeom>
              <a:rect b="b" l="l" r="r" t="t"/>
              <a:pathLst>
                <a:path extrusionOk="0" h="5486" w="12800">
                  <a:moveTo>
                    <a:pt x="10419" y="1616"/>
                  </a:moveTo>
                  <a:lnTo>
                    <a:pt x="10419" y="3009"/>
                  </a:lnTo>
                  <a:lnTo>
                    <a:pt x="9573" y="3009"/>
                  </a:lnTo>
                  <a:lnTo>
                    <a:pt x="9573" y="1616"/>
                  </a:lnTo>
                  <a:close/>
                  <a:moveTo>
                    <a:pt x="12395" y="402"/>
                  </a:moveTo>
                  <a:lnTo>
                    <a:pt x="12395" y="414"/>
                  </a:lnTo>
                  <a:lnTo>
                    <a:pt x="12395" y="4224"/>
                  </a:lnTo>
                  <a:lnTo>
                    <a:pt x="12383" y="4236"/>
                  </a:lnTo>
                  <a:lnTo>
                    <a:pt x="10835" y="3807"/>
                  </a:lnTo>
                  <a:lnTo>
                    <a:pt x="10823" y="3795"/>
                  </a:lnTo>
                  <a:lnTo>
                    <a:pt x="10823" y="3224"/>
                  </a:lnTo>
                  <a:lnTo>
                    <a:pt x="10823" y="1414"/>
                  </a:lnTo>
                  <a:lnTo>
                    <a:pt x="10823" y="842"/>
                  </a:lnTo>
                  <a:cubicBezTo>
                    <a:pt x="10823" y="842"/>
                    <a:pt x="10823" y="831"/>
                    <a:pt x="10835" y="831"/>
                  </a:cubicBezTo>
                  <a:lnTo>
                    <a:pt x="12383" y="402"/>
                  </a:lnTo>
                  <a:close/>
                  <a:moveTo>
                    <a:pt x="12362" y="0"/>
                  </a:moveTo>
                  <a:cubicBezTo>
                    <a:pt x="12330" y="0"/>
                    <a:pt x="12297" y="3"/>
                    <a:pt x="12264" y="9"/>
                  </a:cubicBezTo>
                  <a:lnTo>
                    <a:pt x="10716" y="438"/>
                  </a:lnTo>
                  <a:cubicBezTo>
                    <a:pt x="10538" y="485"/>
                    <a:pt x="10407" y="664"/>
                    <a:pt x="10407" y="842"/>
                  </a:cubicBezTo>
                  <a:lnTo>
                    <a:pt x="10407" y="1212"/>
                  </a:lnTo>
                  <a:lnTo>
                    <a:pt x="9549" y="1212"/>
                  </a:lnTo>
                  <a:lnTo>
                    <a:pt x="9549" y="914"/>
                  </a:lnTo>
                  <a:cubicBezTo>
                    <a:pt x="9549" y="819"/>
                    <a:pt x="9466" y="711"/>
                    <a:pt x="9347" y="711"/>
                  </a:cubicBezTo>
                  <a:cubicBezTo>
                    <a:pt x="9228" y="711"/>
                    <a:pt x="9133" y="795"/>
                    <a:pt x="9133" y="914"/>
                  </a:cubicBezTo>
                  <a:lnTo>
                    <a:pt x="9133" y="1414"/>
                  </a:lnTo>
                  <a:lnTo>
                    <a:pt x="9133" y="3224"/>
                  </a:lnTo>
                  <a:lnTo>
                    <a:pt x="9133" y="4986"/>
                  </a:lnTo>
                  <a:cubicBezTo>
                    <a:pt x="9133" y="5045"/>
                    <a:pt x="9085" y="5081"/>
                    <a:pt x="9026" y="5081"/>
                  </a:cubicBezTo>
                  <a:lnTo>
                    <a:pt x="513" y="5081"/>
                  </a:lnTo>
                  <a:cubicBezTo>
                    <a:pt x="453" y="5081"/>
                    <a:pt x="417" y="5045"/>
                    <a:pt x="417" y="4986"/>
                  </a:cubicBezTo>
                  <a:lnTo>
                    <a:pt x="417" y="1854"/>
                  </a:lnTo>
                  <a:cubicBezTo>
                    <a:pt x="417" y="1747"/>
                    <a:pt x="322" y="1652"/>
                    <a:pt x="203" y="1652"/>
                  </a:cubicBezTo>
                  <a:cubicBezTo>
                    <a:pt x="84" y="1652"/>
                    <a:pt x="1" y="1735"/>
                    <a:pt x="1" y="1854"/>
                  </a:cubicBezTo>
                  <a:lnTo>
                    <a:pt x="1" y="4986"/>
                  </a:lnTo>
                  <a:cubicBezTo>
                    <a:pt x="1" y="5260"/>
                    <a:pt x="215" y="5486"/>
                    <a:pt x="501" y="5486"/>
                  </a:cubicBezTo>
                  <a:lnTo>
                    <a:pt x="9014" y="5486"/>
                  </a:lnTo>
                  <a:cubicBezTo>
                    <a:pt x="9299" y="5486"/>
                    <a:pt x="9526" y="5260"/>
                    <a:pt x="9526" y="4986"/>
                  </a:cubicBezTo>
                  <a:lnTo>
                    <a:pt x="9526" y="3414"/>
                  </a:lnTo>
                  <a:lnTo>
                    <a:pt x="10371" y="3414"/>
                  </a:lnTo>
                  <a:lnTo>
                    <a:pt x="10371" y="3795"/>
                  </a:lnTo>
                  <a:cubicBezTo>
                    <a:pt x="10371" y="3986"/>
                    <a:pt x="10502" y="4152"/>
                    <a:pt x="10681" y="4188"/>
                  </a:cubicBezTo>
                  <a:lnTo>
                    <a:pt x="12228" y="4629"/>
                  </a:lnTo>
                  <a:cubicBezTo>
                    <a:pt x="12264" y="4641"/>
                    <a:pt x="12300" y="4641"/>
                    <a:pt x="12347" y="4641"/>
                  </a:cubicBezTo>
                  <a:cubicBezTo>
                    <a:pt x="12443" y="4641"/>
                    <a:pt x="12526" y="4605"/>
                    <a:pt x="12597" y="4545"/>
                  </a:cubicBezTo>
                  <a:cubicBezTo>
                    <a:pt x="12705" y="4474"/>
                    <a:pt x="12764" y="4343"/>
                    <a:pt x="12764" y="4224"/>
                  </a:cubicBezTo>
                  <a:lnTo>
                    <a:pt x="12764" y="426"/>
                  </a:lnTo>
                  <a:cubicBezTo>
                    <a:pt x="12800" y="283"/>
                    <a:pt x="12740" y="164"/>
                    <a:pt x="12633" y="80"/>
                  </a:cubicBezTo>
                  <a:cubicBezTo>
                    <a:pt x="12553" y="27"/>
                    <a:pt x="12459" y="0"/>
                    <a:pt x="1236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8"/>
          <p:cNvGrpSpPr/>
          <p:nvPr/>
        </p:nvGrpSpPr>
        <p:grpSpPr>
          <a:xfrm flipH="1">
            <a:off x="1693476" y="4184112"/>
            <a:ext cx="2570506" cy="984896"/>
            <a:chOff x="1440175" y="4172575"/>
            <a:chExt cx="1621975" cy="621425"/>
          </a:xfrm>
        </p:grpSpPr>
        <p:sp>
          <p:nvSpPr>
            <p:cNvPr id="486" name="Google Shape;486;p28"/>
            <p:cNvSpPr/>
            <p:nvPr/>
          </p:nvSpPr>
          <p:spPr>
            <a:xfrm>
              <a:off x="1440175" y="4172575"/>
              <a:ext cx="1621975" cy="609825"/>
            </a:xfrm>
            <a:custGeom>
              <a:rect b="b" l="l" r="r" t="t"/>
              <a:pathLst>
                <a:path extrusionOk="0" h="24393" w="64879">
                  <a:moveTo>
                    <a:pt x="19559" y="0"/>
                  </a:moveTo>
                  <a:cubicBezTo>
                    <a:pt x="17224" y="0"/>
                    <a:pt x="14591" y="1033"/>
                    <a:pt x="11575" y="3632"/>
                  </a:cubicBezTo>
                  <a:cubicBezTo>
                    <a:pt x="11167" y="3987"/>
                    <a:pt x="10746" y="4372"/>
                    <a:pt x="10322" y="4786"/>
                  </a:cubicBezTo>
                  <a:cubicBezTo>
                    <a:pt x="1" y="14837"/>
                    <a:pt x="13979" y="24328"/>
                    <a:pt x="13979" y="24328"/>
                  </a:cubicBezTo>
                  <a:lnTo>
                    <a:pt x="32302" y="24353"/>
                  </a:lnTo>
                  <a:lnTo>
                    <a:pt x="43916" y="24373"/>
                  </a:lnTo>
                  <a:lnTo>
                    <a:pt x="55288" y="24392"/>
                  </a:lnTo>
                  <a:cubicBezTo>
                    <a:pt x="55288" y="24392"/>
                    <a:pt x="64879" y="15138"/>
                    <a:pt x="58174" y="10115"/>
                  </a:cubicBezTo>
                  <a:cubicBezTo>
                    <a:pt x="57646" y="9720"/>
                    <a:pt x="57014" y="9350"/>
                    <a:pt x="56274" y="9015"/>
                  </a:cubicBezTo>
                  <a:cubicBezTo>
                    <a:pt x="55020" y="8447"/>
                    <a:pt x="53738" y="8217"/>
                    <a:pt x="52444" y="8217"/>
                  </a:cubicBezTo>
                  <a:cubicBezTo>
                    <a:pt x="49694" y="8217"/>
                    <a:pt x="46895" y="9257"/>
                    <a:pt x="44217" y="10297"/>
                  </a:cubicBezTo>
                  <a:cubicBezTo>
                    <a:pt x="41536" y="11339"/>
                    <a:pt x="38977" y="12381"/>
                    <a:pt x="36709" y="12381"/>
                  </a:cubicBezTo>
                  <a:cubicBezTo>
                    <a:pt x="34895" y="12381"/>
                    <a:pt x="33267" y="11714"/>
                    <a:pt x="31912" y="9848"/>
                  </a:cubicBezTo>
                  <a:cubicBezTo>
                    <a:pt x="31148" y="8798"/>
                    <a:pt x="30353" y="7692"/>
                    <a:pt x="29514" y="6617"/>
                  </a:cubicBezTo>
                  <a:lnTo>
                    <a:pt x="27491" y="8728"/>
                  </a:lnTo>
                  <a:lnTo>
                    <a:pt x="28573" y="5453"/>
                  </a:lnTo>
                  <a:cubicBezTo>
                    <a:pt x="28118" y="4910"/>
                    <a:pt x="27649" y="4387"/>
                    <a:pt x="27166" y="3889"/>
                  </a:cubicBezTo>
                  <a:lnTo>
                    <a:pt x="25246" y="10140"/>
                  </a:lnTo>
                  <a:lnTo>
                    <a:pt x="25246" y="2157"/>
                  </a:lnTo>
                  <a:cubicBezTo>
                    <a:pt x="23554" y="852"/>
                    <a:pt x="21679" y="0"/>
                    <a:pt x="19559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824900" y="4356100"/>
              <a:ext cx="437875" cy="437900"/>
            </a:xfrm>
            <a:custGeom>
              <a:rect b="b" l="l" r="r" t="t"/>
              <a:pathLst>
                <a:path extrusionOk="0" h="17516" w="17515">
                  <a:moveTo>
                    <a:pt x="143" y="1"/>
                  </a:moveTo>
                  <a:lnTo>
                    <a:pt x="0" y="144"/>
                  </a:lnTo>
                  <a:lnTo>
                    <a:pt x="17372" y="17515"/>
                  </a:lnTo>
                  <a:lnTo>
                    <a:pt x="17515" y="1737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868825" y="4648425"/>
              <a:ext cx="251000" cy="5200"/>
            </a:xfrm>
            <a:custGeom>
              <a:rect b="b" l="l" r="r" t="t"/>
              <a:pathLst>
                <a:path extrusionOk="0" h="208" w="10040">
                  <a:moveTo>
                    <a:pt x="0" y="0"/>
                  </a:moveTo>
                  <a:lnTo>
                    <a:pt x="0" y="208"/>
                  </a:lnTo>
                  <a:lnTo>
                    <a:pt x="10040" y="208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2025200" y="4382500"/>
              <a:ext cx="5100" cy="176400"/>
            </a:xfrm>
            <a:custGeom>
              <a:rect b="b" l="l" r="r" t="t"/>
              <a:pathLst>
                <a:path extrusionOk="0" h="7056" w="204">
                  <a:moveTo>
                    <a:pt x="1" y="1"/>
                  </a:moveTo>
                  <a:lnTo>
                    <a:pt x="1" y="7056"/>
                  </a:lnTo>
                  <a:lnTo>
                    <a:pt x="203" y="705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2472825" y="4508200"/>
              <a:ext cx="275425" cy="275425"/>
            </a:xfrm>
            <a:custGeom>
              <a:rect b="b" l="l" r="r" t="t"/>
              <a:pathLst>
                <a:path extrusionOk="0" h="11017" w="11017">
                  <a:moveTo>
                    <a:pt x="10873" y="0"/>
                  </a:moveTo>
                  <a:lnTo>
                    <a:pt x="0" y="10874"/>
                  </a:lnTo>
                  <a:lnTo>
                    <a:pt x="148" y="11017"/>
                  </a:lnTo>
                  <a:lnTo>
                    <a:pt x="11017" y="144"/>
                  </a:lnTo>
                  <a:lnTo>
                    <a:pt x="10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2634775" y="4619200"/>
              <a:ext cx="190550" cy="5100"/>
            </a:xfrm>
            <a:custGeom>
              <a:rect b="b" l="l" r="r" t="t"/>
              <a:pathLst>
                <a:path extrusionOk="0" h="204" w="7622">
                  <a:moveTo>
                    <a:pt x="0" y="1"/>
                  </a:moveTo>
                  <a:lnTo>
                    <a:pt x="0" y="203"/>
                  </a:lnTo>
                  <a:lnTo>
                    <a:pt x="7622" y="203"/>
                  </a:lnTo>
                  <a:lnTo>
                    <a:pt x="76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2567650" y="4558875"/>
              <a:ext cx="5225" cy="127450"/>
            </a:xfrm>
            <a:custGeom>
              <a:rect b="b" l="l" r="r" t="t"/>
              <a:pathLst>
                <a:path extrusionOk="0" h="5098" w="209">
                  <a:moveTo>
                    <a:pt x="1" y="1"/>
                  </a:moveTo>
                  <a:lnTo>
                    <a:pt x="1" y="5098"/>
                  </a:lnTo>
                  <a:lnTo>
                    <a:pt x="208" y="509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3" name="Google Shape;4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9"/>
          <p:cNvSpPr/>
          <p:nvPr/>
        </p:nvSpPr>
        <p:spPr>
          <a:xfrm>
            <a:off x="5524550" y="568475"/>
            <a:ext cx="1778100" cy="17943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3308075" y="2780700"/>
            <a:ext cx="1778100" cy="17943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3308075" y="568475"/>
            <a:ext cx="1778100" cy="17943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5524550" y="2780700"/>
            <a:ext cx="1778100" cy="17943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 txBox="1"/>
          <p:nvPr>
            <p:ph idx="2" type="subTitle"/>
          </p:nvPr>
        </p:nvSpPr>
        <p:spPr>
          <a:xfrm flipH="1">
            <a:off x="3483875" y="3844619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https://tailwindcss.com/</a:t>
            </a:r>
            <a:endParaRPr/>
          </a:p>
        </p:txBody>
      </p:sp>
      <p:sp>
        <p:nvSpPr>
          <p:cNvPr id="503" name="Google Shape;503;p29"/>
          <p:cNvSpPr txBox="1"/>
          <p:nvPr>
            <p:ph idx="3" type="subTitle"/>
          </p:nvPr>
        </p:nvSpPr>
        <p:spPr>
          <a:xfrm flipH="1">
            <a:off x="5700350" y="3498233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Developer</a:t>
            </a:r>
            <a:endParaRPr/>
          </a:p>
        </p:txBody>
      </p:sp>
      <p:sp>
        <p:nvSpPr>
          <p:cNvPr id="504" name="Google Shape;504;p29"/>
          <p:cNvSpPr txBox="1"/>
          <p:nvPr>
            <p:ph idx="4" type="subTitle"/>
          </p:nvPr>
        </p:nvSpPr>
        <p:spPr>
          <a:xfrm flipH="1">
            <a:off x="3483875" y="3505107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Tailwind CSS</a:t>
            </a:r>
            <a:endParaRPr/>
          </a:p>
        </p:txBody>
      </p:sp>
      <p:sp>
        <p:nvSpPr>
          <p:cNvPr id="505" name="Google Shape;505;p29"/>
          <p:cNvSpPr txBox="1"/>
          <p:nvPr>
            <p:ph idx="1" type="subTitle"/>
          </p:nvPr>
        </p:nvSpPr>
        <p:spPr>
          <a:xfrm flipH="1">
            <a:off x="5700350" y="3844606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</a:t>
            </a:r>
            <a:r>
              <a:rPr lang="en" u="sng">
                <a:solidFill>
                  <a:schemeClr val="hlink"/>
                </a:solidFill>
                <a:hlinkClick r:id="rId5"/>
              </a:rPr>
              <a:t>ttps://console.developers.google.com</a:t>
            </a:r>
            <a:endParaRPr/>
          </a:p>
        </p:txBody>
      </p:sp>
      <p:sp>
        <p:nvSpPr>
          <p:cNvPr id="506" name="Google Shape;506;p29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Assets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507" name="Google Shape;507;p29"/>
          <p:cNvSpPr/>
          <p:nvPr/>
        </p:nvSpPr>
        <p:spPr>
          <a:xfrm>
            <a:off x="3943175" y="775688"/>
            <a:ext cx="507900" cy="507900"/>
          </a:xfrm>
          <a:prstGeom prst="rect">
            <a:avLst/>
          </a:pr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6159650" y="775688"/>
            <a:ext cx="507900" cy="507900"/>
          </a:xfrm>
          <a:prstGeom prst="rect">
            <a:avLst/>
          </a:pr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3943175" y="2996138"/>
            <a:ext cx="507900" cy="507900"/>
          </a:xfrm>
          <a:prstGeom prst="rect">
            <a:avLst/>
          </a:pr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6159650" y="2996138"/>
            <a:ext cx="507900" cy="507900"/>
          </a:xfrm>
          <a:prstGeom prst="rect">
            <a:avLst/>
          </a:pr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29"/>
          <p:cNvGrpSpPr/>
          <p:nvPr/>
        </p:nvGrpSpPr>
        <p:grpSpPr>
          <a:xfrm>
            <a:off x="4031925" y="3097559"/>
            <a:ext cx="330363" cy="305063"/>
            <a:chOff x="1989449" y="4282269"/>
            <a:chExt cx="374774" cy="346073"/>
          </a:xfrm>
        </p:grpSpPr>
        <p:sp>
          <p:nvSpPr>
            <p:cNvPr id="512" name="Google Shape;512;p29"/>
            <p:cNvSpPr/>
            <p:nvPr/>
          </p:nvSpPr>
          <p:spPr>
            <a:xfrm>
              <a:off x="2067590" y="4506432"/>
              <a:ext cx="78172" cy="70941"/>
            </a:xfrm>
            <a:custGeom>
              <a:rect b="b" l="l" r="r" t="t"/>
              <a:pathLst>
                <a:path extrusionOk="0" h="2227" w="2454">
                  <a:moveTo>
                    <a:pt x="1231" y="325"/>
                  </a:moveTo>
                  <a:cubicBezTo>
                    <a:pt x="1435" y="325"/>
                    <a:pt x="1638" y="399"/>
                    <a:pt x="1786" y="548"/>
                  </a:cubicBezTo>
                  <a:cubicBezTo>
                    <a:pt x="2096" y="857"/>
                    <a:pt x="2096" y="1369"/>
                    <a:pt x="1786" y="1667"/>
                  </a:cubicBezTo>
                  <a:cubicBezTo>
                    <a:pt x="1626" y="1822"/>
                    <a:pt x="1420" y="1899"/>
                    <a:pt x="1218" y="1899"/>
                  </a:cubicBezTo>
                  <a:cubicBezTo>
                    <a:pt x="1016" y="1899"/>
                    <a:pt x="816" y="1822"/>
                    <a:pt x="667" y="1667"/>
                  </a:cubicBezTo>
                  <a:cubicBezTo>
                    <a:pt x="358" y="1357"/>
                    <a:pt x="358" y="845"/>
                    <a:pt x="667" y="548"/>
                  </a:cubicBezTo>
                  <a:cubicBezTo>
                    <a:pt x="822" y="399"/>
                    <a:pt x="1027" y="325"/>
                    <a:pt x="1231" y="325"/>
                  </a:cubicBezTo>
                  <a:close/>
                  <a:moveTo>
                    <a:pt x="1237" y="0"/>
                  </a:moveTo>
                  <a:cubicBezTo>
                    <a:pt x="950" y="0"/>
                    <a:pt x="661" y="107"/>
                    <a:pt x="441" y="322"/>
                  </a:cubicBezTo>
                  <a:cubicBezTo>
                    <a:pt x="1" y="762"/>
                    <a:pt x="1" y="1476"/>
                    <a:pt x="441" y="1905"/>
                  </a:cubicBezTo>
                  <a:cubicBezTo>
                    <a:pt x="655" y="2119"/>
                    <a:pt x="944" y="2227"/>
                    <a:pt x="1233" y="2227"/>
                  </a:cubicBezTo>
                  <a:cubicBezTo>
                    <a:pt x="1522" y="2227"/>
                    <a:pt x="1810" y="2119"/>
                    <a:pt x="2025" y="1905"/>
                  </a:cubicBezTo>
                  <a:cubicBezTo>
                    <a:pt x="2453" y="1476"/>
                    <a:pt x="2453" y="762"/>
                    <a:pt x="2025" y="322"/>
                  </a:cubicBezTo>
                  <a:cubicBezTo>
                    <a:pt x="1810" y="107"/>
                    <a:pt x="1525" y="0"/>
                    <a:pt x="12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036117" y="4422972"/>
              <a:ext cx="77790" cy="70973"/>
            </a:xfrm>
            <a:custGeom>
              <a:rect b="b" l="l" r="r" t="t"/>
              <a:pathLst>
                <a:path extrusionOk="0" h="2228" w="2442">
                  <a:moveTo>
                    <a:pt x="1224" y="328"/>
                  </a:moveTo>
                  <a:cubicBezTo>
                    <a:pt x="1426" y="328"/>
                    <a:pt x="1626" y="406"/>
                    <a:pt x="1774" y="560"/>
                  </a:cubicBezTo>
                  <a:cubicBezTo>
                    <a:pt x="2084" y="882"/>
                    <a:pt x="2084" y="1382"/>
                    <a:pt x="1774" y="1680"/>
                  </a:cubicBezTo>
                  <a:cubicBezTo>
                    <a:pt x="1620" y="1834"/>
                    <a:pt x="1420" y="1912"/>
                    <a:pt x="1219" y="1912"/>
                  </a:cubicBezTo>
                  <a:cubicBezTo>
                    <a:pt x="1018" y="1912"/>
                    <a:pt x="816" y="1834"/>
                    <a:pt x="655" y="1680"/>
                  </a:cubicBezTo>
                  <a:cubicBezTo>
                    <a:pt x="346" y="1370"/>
                    <a:pt x="346" y="858"/>
                    <a:pt x="655" y="560"/>
                  </a:cubicBezTo>
                  <a:cubicBezTo>
                    <a:pt x="816" y="406"/>
                    <a:pt x="1021" y="328"/>
                    <a:pt x="1224" y="328"/>
                  </a:cubicBezTo>
                  <a:close/>
                  <a:moveTo>
                    <a:pt x="1227" y="1"/>
                  </a:moveTo>
                  <a:cubicBezTo>
                    <a:pt x="941" y="1"/>
                    <a:pt x="655" y="108"/>
                    <a:pt x="441" y="322"/>
                  </a:cubicBezTo>
                  <a:cubicBezTo>
                    <a:pt x="0" y="763"/>
                    <a:pt x="0" y="1477"/>
                    <a:pt x="441" y="1906"/>
                  </a:cubicBezTo>
                  <a:cubicBezTo>
                    <a:pt x="655" y="2120"/>
                    <a:pt x="941" y="2227"/>
                    <a:pt x="1227" y="2227"/>
                  </a:cubicBezTo>
                  <a:cubicBezTo>
                    <a:pt x="1512" y="2227"/>
                    <a:pt x="1798" y="2120"/>
                    <a:pt x="2012" y="1906"/>
                  </a:cubicBezTo>
                  <a:cubicBezTo>
                    <a:pt x="2441" y="1477"/>
                    <a:pt x="2441" y="775"/>
                    <a:pt x="2012" y="322"/>
                  </a:cubicBezTo>
                  <a:cubicBezTo>
                    <a:pt x="1798" y="108"/>
                    <a:pt x="1512" y="1"/>
                    <a:pt x="12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073292" y="4336327"/>
              <a:ext cx="77758" cy="71419"/>
            </a:xfrm>
            <a:custGeom>
              <a:rect b="b" l="l" r="r" t="t"/>
              <a:pathLst>
                <a:path extrusionOk="0" h="2242" w="2441">
                  <a:moveTo>
                    <a:pt x="1231" y="345"/>
                  </a:moveTo>
                  <a:cubicBezTo>
                    <a:pt x="1435" y="345"/>
                    <a:pt x="1637" y="423"/>
                    <a:pt x="1786" y="578"/>
                  </a:cubicBezTo>
                  <a:cubicBezTo>
                    <a:pt x="2084" y="875"/>
                    <a:pt x="2084" y="1375"/>
                    <a:pt x="1786" y="1697"/>
                  </a:cubicBezTo>
                  <a:cubicBezTo>
                    <a:pt x="1631" y="1852"/>
                    <a:pt x="1426" y="1929"/>
                    <a:pt x="1222" y="1929"/>
                  </a:cubicBezTo>
                  <a:cubicBezTo>
                    <a:pt x="1018" y="1929"/>
                    <a:pt x="816" y="1852"/>
                    <a:pt x="667" y="1697"/>
                  </a:cubicBezTo>
                  <a:cubicBezTo>
                    <a:pt x="357" y="1375"/>
                    <a:pt x="357" y="875"/>
                    <a:pt x="667" y="578"/>
                  </a:cubicBezTo>
                  <a:cubicBezTo>
                    <a:pt x="822" y="423"/>
                    <a:pt x="1027" y="345"/>
                    <a:pt x="1231" y="345"/>
                  </a:cubicBezTo>
                  <a:close/>
                  <a:moveTo>
                    <a:pt x="1216" y="0"/>
                  </a:moveTo>
                  <a:cubicBezTo>
                    <a:pt x="929" y="0"/>
                    <a:pt x="643" y="113"/>
                    <a:pt x="429" y="339"/>
                  </a:cubicBezTo>
                  <a:cubicBezTo>
                    <a:pt x="0" y="768"/>
                    <a:pt x="0" y="1482"/>
                    <a:pt x="429" y="1911"/>
                  </a:cubicBezTo>
                  <a:cubicBezTo>
                    <a:pt x="643" y="2131"/>
                    <a:pt x="929" y="2242"/>
                    <a:pt x="1216" y="2242"/>
                  </a:cubicBezTo>
                  <a:cubicBezTo>
                    <a:pt x="1503" y="2242"/>
                    <a:pt x="1792" y="2131"/>
                    <a:pt x="2012" y="1911"/>
                  </a:cubicBezTo>
                  <a:cubicBezTo>
                    <a:pt x="2441" y="1482"/>
                    <a:pt x="2441" y="768"/>
                    <a:pt x="2012" y="339"/>
                  </a:cubicBezTo>
                  <a:cubicBezTo>
                    <a:pt x="1792" y="113"/>
                    <a:pt x="1503" y="0"/>
                    <a:pt x="12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81376" y="4334606"/>
              <a:ext cx="126719" cy="117449"/>
            </a:xfrm>
            <a:custGeom>
              <a:rect b="b" l="l" r="r" t="t"/>
              <a:pathLst>
                <a:path extrusionOk="0" h="3687" w="3978">
                  <a:moveTo>
                    <a:pt x="2013" y="1"/>
                  </a:moveTo>
                  <a:cubicBezTo>
                    <a:pt x="1542" y="1"/>
                    <a:pt x="1072" y="179"/>
                    <a:pt x="715" y="536"/>
                  </a:cubicBezTo>
                  <a:cubicBezTo>
                    <a:pt x="0" y="1251"/>
                    <a:pt x="0" y="2429"/>
                    <a:pt x="715" y="3144"/>
                  </a:cubicBezTo>
                  <a:cubicBezTo>
                    <a:pt x="1078" y="3507"/>
                    <a:pt x="1551" y="3686"/>
                    <a:pt x="2023" y="3686"/>
                  </a:cubicBezTo>
                  <a:cubicBezTo>
                    <a:pt x="2558" y="3686"/>
                    <a:pt x="3092" y="3456"/>
                    <a:pt x="3465" y="3001"/>
                  </a:cubicBezTo>
                  <a:cubicBezTo>
                    <a:pt x="3525" y="2918"/>
                    <a:pt x="3513" y="2810"/>
                    <a:pt x="3429" y="2751"/>
                  </a:cubicBezTo>
                  <a:cubicBezTo>
                    <a:pt x="3401" y="2732"/>
                    <a:pt x="3367" y="2722"/>
                    <a:pt x="3332" y="2722"/>
                  </a:cubicBezTo>
                  <a:cubicBezTo>
                    <a:pt x="3280" y="2722"/>
                    <a:pt x="3227" y="2744"/>
                    <a:pt x="3191" y="2787"/>
                  </a:cubicBezTo>
                  <a:cubicBezTo>
                    <a:pt x="2893" y="3168"/>
                    <a:pt x="2452" y="3359"/>
                    <a:pt x="2009" y="3359"/>
                  </a:cubicBezTo>
                  <a:cubicBezTo>
                    <a:pt x="1620" y="3359"/>
                    <a:pt x="1229" y="3212"/>
                    <a:pt x="929" y="2918"/>
                  </a:cubicBezTo>
                  <a:cubicBezTo>
                    <a:pt x="334" y="2322"/>
                    <a:pt x="334" y="1370"/>
                    <a:pt x="929" y="774"/>
                  </a:cubicBezTo>
                  <a:cubicBezTo>
                    <a:pt x="1227" y="477"/>
                    <a:pt x="1614" y="328"/>
                    <a:pt x="2001" y="328"/>
                  </a:cubicBezTo>
                  <a:cubicBezTo>
                    <a:pt x="2388" y="328"/>
                    <a:pt x="2775" y="477"/>
                    <a:pt x="3072" y="774"/>
                  </a:cubicBezTo>
                  <a:cubicBezTo>
                    <a:pt x="3465" y="1155"/>
                    <a:pt x="3620" y="1727"/>
                    <a:pt x="3465" y="2263"/>
                  </a:cubicBezTo>
                  <a:cubicBezTo>
                    <a:pt x="3441" y="2358"/>
                    <a:pt x="3501" y="2441"/>
                    <a:pt x="3572" y="2477"/>
                  </a:cubicBezTo>
                  <a:cubicBezTo>
                    <a:pt x="3585" y="2481"/>
                    <a:pt x="3598" y="2482"/>
                    <a:pt x="3611" y="2482"/>
                  </a:cubicBezTo>
                  <a:cubicBezTo>
                    <a:pt x="3683" y="2482"/>
                    <a:pt x="3755" y="2430"/>
                    <a:pt x="3775" y="2370"/>
                  </a:cubicBezTo>
                  <a:cubicBezTo>
                    <a:pt x="3977" y="1715"/>
                    <a:pt x="3799" y="1013"/>
                    <a:pt x="3310" y="536"/>
                  </a:cubicBezTo>
                  <a:cubicBezTo>
                    <a:pt x="2953" y="179"/>
                    <a:pt x="2483" y="1"/>
                    <a:pt x="201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1989449" y="4282269"/>
              <a:ext cx="374774" cy="346073"/>
            </a:xfrm>
            <a:custGeom>
              <a:rect b="b" l="l" r="r" t="t"/>
              <a:pathLst>
                <a:path extrusionOk="0" h="10864" w="11765">
                  <a:moveTo>
                    <a:pt x="6254" y="0"/>
                  </a:moveTo>
                  <a:cubicBezTo>
                    <a:pt x="6237" y="0"/>
                    <a:pt x="6221" y="0"/>
                    <a:pt x="6204" y="1"/>
                  </a:cubicBezTo>
                  <a:cubicBezTo>
                    <a:pt x="4001" y="12"/>
                    <a:pt x="2144" y="1310"/>
                    <a:pt x="1263" y="3108"/>
                  </a:cubicBezTo>
                  <a:cubicBezTo>
                    <a:pt x="1215" y="3179"/>
                    <a:pt x="1263" y="3287"/>
                    <a:pt x="1334" y="3334"/>
                  </a:cubicBezTo>
                  <a:cubicBezTo>
                    <a:pt x="1353" y="3344"/>
                    <a:pt x="1374" y="3348"/>
                    <a:pt x="1396" y="3348"/>
                  </a:cubicBezTo>
                  <a:cubicBezTo>
                    <a:pt x="1458" y="3348"/>
                    <a:pt x="1525" y="3312"/>
                    <a:pt x="1561" y="3251"/>
                  </a:cubicBezTo>
                  <a:cubicBezTo>
                    <a:pt x="1811" y="2739"/>
                    <a:pt x="2144" y="2275"/>
                    <a:pt x="2561" y="1858"/>
                  </a:cubicBezTo>
                  <a:cubicBezTo>
                    <a:pt x="3567" y="846"/>
                    <a:pt x="4895" y="340"/>
                    <a:pt x="6228" y="340"/>
                  </a:cubicBezTo>
                  <a:cubicBezTo>
                    <a:pt x="7544" y="340"/>
                    <a:pt x="8865" y="834"/>
                    <a:pt x="9883" y="1822"/>
                  </a:cubicBezTo>
                  <a:cubicBezTo>
                    <a:pt x="10621" y="2560"/>
                    <a:pt x="11109" y="3477"/>
                    <a:pt x="11324" y="4477"/>
                  </a:cubicBezTo>
                  <a:cubicBezTo>
                    <a:pt x="11492" y="5318"/>
                    <a:pt x="10844" y="6029"/>
                    <a:pt x="10051" y="6029"/>
                  </a:cubicBezTo>
                  <a:cubicBezTo>
                    <a:pt x="9946" y="6029"/>
                    <a:pt x="9837" y="6016"/>
                    <a:pt x="9728" y="5989"/>
                  </a:cubicBezTo>
                  <a:cubicBezTo>
                    <a:pt x="9511" y="5939"/>
                    <a:pt x="9295" y="5915"/>
                    <a:pt x="9085" y="5915"/>
                  </a:cubicBezTo>
                  <a:cubicBezTo>
                    <a:pt x="7462" y="5915"/>
                    <a:pt x="6126" y="7342"/>
                    <a:pt x="6347" y="9049"/>
                  </a:cubicBezTo>
                  <a:cubicBezTo>
                    <a:pt x="6469" y="9867"/>
                    <a:pt x="5812" y="10535"/>
                    <a:pt x="5051" y="10535"/>
                  </a:cubicBezTo>
                  <a:cubicBezTo>
                    <a:pt x="4925" y="10535"/>
                    <a:pt x="4796" y="10517"/>
                    <a:pt x="4668" y="10478"/>
                  </a:cubicBezTo>
                  <a:cubicBezTo>
                    <a:pt x="1989" y="9645"/>
                    <a:pt x="334" y="6704"/>
                    <a:pt x="1322" y="3834"/>
                  </a:cubicBezTo>
                  <a:cubicBezTo>
                    <a:pt x="1346" y="3751"/>
                    <a:pt x="1311" y="3656"/>
                    <a:pt x="1215" y="3632"/>
                  </a:cubicBezTo>
                  <a:cubicBezTo>
                    <a:pt x="1196" y="3624"/>
                    <a:pt x="1176" y="3620"/>
                    <a:pt x="1157" y="3620"/>
                  </a:cubicBezTo>
                  <a:cubicBezTo>
                    <a:pt x="1092" y="3620"/>
                    <a:pt x="1031" y="3663"/>
                    <a:pt x="1013" y="3727"/>
                  </a:cubicBezTo>
                  <a:cubicBezTo>
                    <a:pt x="1" y="6704"/>
                    <a:pt x="1668" y="9859"/>
                    <a:pt x="4585" y="10788"/>
                  </a:cubicBezTo>
                  <a:cubicBezTo>
                    <a:pt x="4749" y="10839"/>
                    <a:pt x="4915" y="10864"/>
                    <a:pt x="5079" y="10864"/>
                  </a:cubicBezTo>
                  <a:cubicBezTo>
                    <a:pt x="5451" y="10864"/>
                    <a:pt x="5811" y="10734"/>
                    <a:pt x="6109" y="10478"/>
                  </a:cubicBezTo>
                  <a:cubicBezTo>
                    <a:pt x="6549" y="10121"/>
                    <a:pt x="6752" y="9549"/>
                    <a:pt x="6680" y="9002"/>
                  </a:cubicBezTo>
                  <a:cubicBezTo>
                    <a:pt x="6481" y="7520"/>
                    <a:pt x="7653" y="6252"/>
                    <a:pt x="9076" y="6252"/>
                  </a:cubicBezTo>
                  <a:cubicBezTo>
                    <a:pt x="9266" y="6252"/>
                    <a:pt x="9461" y="6275"/>
                    <a:pt x="9657" y="6323"/>
                  </a:cubicBezTo>
                  <a:cubicBezTo>
                    <a:pt x="9781" y="6352"/>
                    <a:pt x="9908" y="6367"/>
                    <a:pt x="10033" y="6367"/>
                  </a:cubicBezTo>
                  <a:cubicBezTo>
                    <a:pt x="10460" y="6367"/>
                    <a:pt x="10880" y="6200"/>
                    <a:pt x="11193" y="5906"/>
                  </a:cubicBezTo>
                  <a:cubicBezTo>
                    <a:pt x="11574" y="5513"/>
                    <a:pt x="11764" y="4965"/>
                    <a:pt x="11645" y="4418"/>
                  </a:cubicBezTo>
                  <a:cubicBezTo>
                    <a:pt x="11113" y="1897"/>
                    <a:pt x="8910" y="0"/>
                    <a:pt x="625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29"/>
          <p:cNvGrpSpPr/>
          <p:nvPr/>
        </p:nvGrpSpPr>
        <p:grpSpPr>
          <a:xfrm>
            <a:off x="6272491" y="3077054"/>
            <a:ext cx="282206" cy="346060"/>
            <a:chOff x="3086313" y="2877049"/>
            <a:chExt cx="320143" cy="392581"/>
          </a:xfrm>
        </p:grpSpPr>
        <p:sp>
          <p:nvSpPr>
            <p:cNvPr id="518" name="Google Shape;518;p29"/>
            <p:cNvSpPr/>
            <p:nvPr/>
          </p:nvSpPr>
          <p:spPr>
            <a:xfrm>
              <a:off x="3125749" y="2915371"/>
              <a:ext cx="240505" cy="354259"/>
            </a:xfrm>
            <a:custGeom>
              <a:rect b="b" l="l" r="r" t="t"/>
              <a:pathLst>
                <a:path extrusionOk="0" h="11121" w="755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3263076" y="2942511"/>
              <a:ext cx="79287" cy="99579"/>
            </a:xfrm>
            <a:custGeom>
              <a:rect b="b" l="l" r="r" t="t"/>
              <a:pathLst>
                <a:path extrusionOk="0" h="3126" w="2489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3237656" y="2939262"/>
              <a:ext cx="20897" cy="14462"/>
            </a:xfrm>
            <a:custGeom>
              <a:rect b="b" l="l" r="r" t="t"/>
              <a:pathLst>
                <a:path extrusionOk="0" h="454" w="656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3379888" y="3029539"/>
              <a:ext cx="26567" cy="14048"/>
            </a:xfrm>
            <a:custGeom>
              <a:rect b="b" l="l" r="r" t="t"/>
              <a:pathLst>
                <a:path extrusionOk="0" h="441" w="834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3086313" y="3029539"/>
              <a:ext cx="26599" cy="14048"/>
            </a:xfrm>
            <a:custGeom>
              <a:rect b="b" l="l" r="r" t="t"/>
              <a:pathLst>
                <a:path extrusionOk="0" h="441" w="835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3359788" y="2953469"/>
              <a:ext cx="26567" cy="20355"/>
            </a:xfrm>
            <a:custGeom>
              <a:rect b="b" l="l" r="r" t="t"/>
              <a:pathLst>
                <a:path extrusionOk="0" h="639" w="834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3106413" y="3100034"/>
              <a:ext cx="26599" cy="20164"/>
            </a:xfrm>
            <a:custGeom>
              <a:rect b="b" l="l" r="r" t="t"/>
              <a:pathLst>
                <a:path extrusionOk="0" h="633" w="835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3308565" y="2897277"/>
              <a:ext cx="22044" cy="24178"/>
            </a:xfrm>
            <a:custGeom>
              <a:rect b="b" l="l" r="r" t="t"/>
              <a:pathLst>
                <a:path extrusionOk="0" h="759" w="692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3239153" y="2877049"/>
              <a:ext cx="14080" cy="26599"/>
            </a:xfrm>
            <a:custGeom>
              <a:rect b="b" l="l" r="r" t="t"/>
              <a:pathLst>
                <a:path extrusionOk="0" h="835" w="442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3161809" y="2897500"/>
              <a:ext cx="22394" cy="24337"/>
            </a:xfrm>
            <a:custGeom>
              <a:rect b="b" l="l" r="r" t="t"/>
              <a:pathLst>
                <a:path extrusionOk="0" h="764" w="703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3106413" y="2953151"/>
              <a:ext cx="26599" cy="19909"/>
            </a:xfrm>
            <a:custGeom>
              <a:rect b="b" l="l" r="r" t="t"/>
              <a:pathLst>
                <a:path extrusionOk="0" h="625" w="835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3360520" y="3099811"/>
              <a:ext cx="25834" cy="20005"/>
            </a:xfrm>
            <a:custGeom>
              <a:rect b="b" l="l" r="r" t="t"/>
              <a:pathLst>
                <a:path extrusionOk="0" h="628" w="811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29"/>
          <p:cNvGrpSpPr/>
          <p:nvPr/>
        </p:nvGrpSpPr>
        <p:grpSpPr>
          <a:xfrm>
            <a:off x="4015734" y="890541"/>
            <a:ext cx="362768" cy="278190"/>
            <a:chOff x="3042703" y="1529137"/>
            <a:chExt cx="411535" cy="315587"/>
          </a:xfrm>
        </p:grpSpPr>
        <p:sp>
          <p:nvSpPr>
            <p:cNvPr id="531" name="Google Shape;531;p29"/>
            <p:cNvSpPr/>
            <p:nvPr/>
          </p:nvSpPr>
          <p:spPr>
            <a:xfrm>
              <a:off x="3042703" y="1529137"/>
              <a:ext cx="411535" cy="315587"/>
            </a:xfrm>
            <a:custGeom>
              <a:rect b="b" l="l" r="r" t="t"/>
              <a:pathLst>
                <a:path extrusionOk="0" h="9907" w="12919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9716"/>
                  </a:lnTo>
                  <a:cubicBezTo>
                    <a:pt x="1" y="9823"/>
                    <a:pt x="96" y="9906"/>
                    <a:pt x="191" y="9906"/>
                  </a:cubicBezTo>
                  <a:lnTo>
                    <a:pt x="2394" y="9906"/>
                  </a:lnTo>
                  <a:cubicBezTo>
                    <a:pt x="2501" y="9906"/>
                    <a:pt x="2584" y="9823"/>
                    <a:pt x="2584" y="9716"/>
                  </a:cubicBezTo>
                  <a:cubicBezTo>
                    <a:pt x="2584" y="9609"/>
                    <a:pt x="2501" y="9525"/>
                    <a:pt x="2394" y="9525"/>
                  </a:cubicBezTo>
                  <a:lnTo>
                    <a:pt x="382" y="9525"/>
                  </a:lnTo>
                  <a:lnTo>
                    <a:pt x="382" y="7989"/>
                  </a:lnTo>
                  <a:lnTo>
                    <a:pt x="8287" y="7989"/>
                  </a:lnTo>
                  <a:cubicBezTo>
                    <a:pt x="8394" y="7989"/>
                    <a:pt x="8478" y="7894"/>
                    <a:pt x="8478" y="7799"/>
                  </a:cubicBezTo>
                  <a:cubicBezTo>
                    <a:pt x="8478" y="7692"/>
                    <a:pt x="8394" y="7596"/>
                    <a:pt x="8287" y="7596"/>
                  </a:cubicBezTo>
                  <a:lnTo>
                    <a:pt x="382" y="7596"/>
                  </a:lnTo>
                  <a:lnTo>
                    <a:pt x="382" y="2167"/>
                  </a:lnTo>
                  <a:lnTo>
                    <a:pt x="12550" y="2167"/>
                  </a:lnTo>
                  <a:lnTo>
                    <a:pt x="12550" y="7596"/>
                  </a:lnTo>
                  <a:lnTo>
                    <a:pt x="9287" y="7596"/>
                  </a:lnTo>
                  <a:cubicBezTo>
                    <a:pt x="9180" y="7596"/>
                    <a:pt x="9097" y="7692"/>
                    <a:pt x="9097" y="7799"/>
                  </a:cubicBezTo>
                  <a:cubicBezTo>
                    <a:pt x="9097" y="7894"/>
                    <a:pt x="9180" y="7989"/>
                    <a:pt x="9287" y="7989"/>
                  </a:cubicBezTo>
                  <a:lnTo>
                    <a:pt x="12538" y="7989"/>
                  </a:lnTo>
                  <a:lnTo>
                    <a:pt x="12538" y="9525"/>
                  </a:lnTo>
                  <a:lnTo>
                    <a:pt x="3251" y="9525"/>
                  </a:lnTo>
                  <a:cubicBezTo>
                    <a:pt x="3144" y="9525"/>
                    <a:pt x="3049" y="9609"/>
                    <a:pt x="3049" y="9716"/>
                  </a:cubicBezTo>
                  <a:cubicBezTo>
                    <a:pt x="3049" y="9823"/>
                    <a:pt x="3144" y="9906"/>
                    <a:pt x="3251" y="9906"/>
                  </a:cubicBezTo>
                  <a:lnTo>
                    <a:pt x="12728" y="9906"/>
                  </a:lnTo>
                  <a:cubicBezTo>
                    <a:pt x="12835" y="9906"/>
                    <a:pt x="12919" y="9823"/>
                    <a:pt x="12919" y="9716"/>
                  </a:cubicBezTo>
                  <a:lnTo>
                    <a:pt x="12919" y="191"/>
                  </a:lnTo>
                  <a:cubicBezTo>
                    <a:pt x="12907" y="84"/>
                    <a:pt x="12835" y="0"/>
                    <a:pt x="12728" y="0"/>
                  </a:cubicBezTo>
                  <a:lnTo>
                    <a:pt x="6859" y="0"/>
                  </a:lnTo>
                  <a:cubicBezTo>
                    <a:pt x="6763" y="0"/>
                    <a:pt x="6668" y="84"/>
                    <a:pt x="6668" y="191"/>
                  </a:cubicBezTo>
                  <a:cubicBezTo>
                    <a:pt x="6668" y="298"/>
                    <a:pt x="6763" y="381"/>
                    <a:pt x="6859" y="381"/>
                  </a:cubicBezTo>
                  <a:lnTo>
                    <a:pt x="12538" y="381"/>
                  </a:lnTo>
                  <a:lnTo>
                    <a:pt x="12538" y="1810"/>
                  </a:lnTo>
                  <a:lnTo>
                    <a:pt x="370" y="1810"/>
                  </a:lnTo>
                  <a:lnTo>
                    <a:pt x="370" y="381"/>
                  </a:lnTo>
                  <a:lnTo>
                    <a:pt x="6001" y="381"/>
                  </a:lnTo>
                  <a:cubicBezTo>
                    <a:pt x="6108" y="381"/>
                    <a:pt x="6192" y="298"/>
                    <a:pt x="6192" y="191"/>
                  </a:cubicBezTo>
                  <a:cubicBezTo>
                    <a:pt x="6192" y="84"/>
                    <a:pt x="6097" y="0"/>
                    <a:pt x="600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3077967" y="1557965"/>
              <a:ext cx="12169" cy="12551"/>
            </a:xfrm>
            <a:custGeom>
              <a:rect b="b" l="l" r="r" t="t"/>
              <a:pathLst>
                <a:path extrusionOk="0" h="394" w="382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cubicBezTo>
                    <a:pt x="298" y="393"/>
                    <a:pt x="382" y="298"/>
                    <a:pt x="382" y="191"/>
                  </a:cubicBezTo>
                  <a:cubicBezTo>
                    <a:pt x="382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3099978" y="1557965"/>
              <a:ext cx="12551" cy="12551"/>
            </a:xfrm>
            <a:custGeom>
              <a:rect b="b" l="l" r="r" t="t"/>
              <a:pathLst>
                <a:path extrusionOk="0" h="394" w="394">
                  <a:moveTo>
                    <a:pt x="203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203" y="393"/>
                  </a:cubicBezTo>
                  <a:cubicBezTo>
                    <a:pt x="298" y="393"/>
                    <a:pt x="393" y="298"/>
                    <a:pt x="393" y="191"/>
                  </a:cubicBezTo>
                  <a:cubicBezTo>
                    <a:pt x="393" y="95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3122341" y="1557965"/>
              <a:ext cx="12551" cy="12551"/>
            </a:xfrm>
            <a:custGeom>
              <a:rect b="b" l="l" r="r" t="t"/>
              <a:pathLst>
                <a:path extrusionOk="0" h="394" w="394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98"/>
                    <a:pt x="96" y="393"/>
                    <a:pt x="191" y="393"/>
                  </a:cubicBezTo>
                  <a:cubicBezTo>
                    <a:pt x="298" y="393"/>
                    <a:pt x="394" y="298"/>
                    <a:pt x="394" y="191"/>
                  </a:cubicBez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3342331" y="1557965"/>
              <a:ext cx="79669" cy="12551"/>
            </a:xfrm>
            <a:custGeom>
              <a:rect b="b" l="l" r="r" t="t"/>
              <a:pathLst>
                <a:path extrusionOk="0" h="394" w="2501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2310" y="393"/>
                  </a:lnTo>
                  <a:cubicBezTo>
                    <a:pt x="2417" y="393"/>
                    <a:pt x="2501" y="298"/>
                    <a:pt x="2501" y="191"/>
                  </a:cubicBezTo>
                  <a:cubicBezTo>
                    <a:pt x="2501" y="95"/>
                    <a:pt x="2417" y="0"/>
                    <a:pt x="231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3306303" y="1557965"/>
              <a:ext cx="26949" cy="12551"/>
            </a:xfrm>
            <a:custGeom>
              <a:rect b="b" l="l" r="r" t="t"/>
              <a:pathLst>
                <a:path extrusionOk="0" h="394" w="846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655" y="393"/>
                  </a:lnTo>
                  <a:cubicBezTo>
                    <a:pt x="762" y="393"/>
                    <a:pt x="846" y="298"/>
                    <a:pt x="846" y="191"/>
                  </a:cubicBezTo>
                  <a:cubicBezTo>
                    <a:pt x="846" y="95"/>
                    <a:pt x="762" y="0"/>
                    <a:pt x="6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3165217" y="1622822"/>
              <a:ext cx="166888" cy="121750"/>
            </a:xfrm>
            <a:custGeom>
              <a:rect b="b" l="l" r="r" t="t"/>
              <a:pathLst>
                <a:path extrusionOk="0" h="3822" w="5239">
                  <a:moveTo>
                    <a:pt x="4048" y="381"/>
                  </a:moveTo>
                  <a:cubicBezTo>
                    <a:pt x="4489" y="381"/>
                    <a:pt x="4846" y="738"/>
                    <a:pt x="4846" y="1179"/>
                  </a:cubicBezTo>
                  <a:lnTo>
                    <a:pt x="4846" y="2655"/>
                  </a:lnTo>
                  <a:cubicBezTo>
                    <a:pt x="4846" y="3096"/>
                    <a:pt x="4489" y="3453"/>
                    <a:pt x="4048" y="3453"/>
                  </a:cubicBezTo>
                  <a:lnTo>
                    <a:pt x="1155" y="3453"/>
                  </a:lnTo>
                  <a:cubicBezTo>
                    <a:pt x="715" y="3453"/>
                    <a:pt x="357" y="3096"/>
                    <a:pt x="357" y="2655"/>
                  </a:cubicBezTo>
                  <a:lnTo>
                    <a:pt x="357" y="1179"/>
                  </a:lnTo>
                  <a:cubicBezTo>
                    <a:pt x="357" y="738"/>
                    <a:pt x="715" y="381"/>
                    <a:pt x="1155" y="381"/>
                  </a:cubicBezTo>
                  <a:close/>
                  <a:moveTo>
                    <a:pt x="1167" y="0"/>
                  </a:moveTo>
                  <a:cubicBezTo>
                    <a:pt x="512" y="0"/>
                    <a:pt x="0" y="536"/>
                    <a:pt x="0" y="1179"/>
                  </a:cubicBezTo>
                  <a:lnTo>
                    <a:pt x="0" y="2655"/>
                  </a:lnTo>
                  <a:cubicBezTo>
                    <a:pt x="0" y="3310"/>
                    <a:pt x="536" y="3822"/>
                    <a:pt x="1167" y="3822"/>
                  </a:cubicBezTo>
                  <a:lnTo>
                    <a:pt x="4060" y="3822"/>
                  </a:lnTo>
                  <a:cubicBezTo>
                    <a:pt x="4715" y="3822"/>
                    <a:pt x="5239" y="3286"/>
                    <a:pt x="5239" y="2655"/>
                  </a:cubicBezTo>
                  <a:lnTo>
                    <a:pt x="5239" y="1179"/>
                  </a:lnTo>
                  <a:cubicBezTo>
                    <a:pt x="5239" y="524"/>
                    <a:pt x="4703" y="0"/>
                    <a:pt x="406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3222843" y="1657226"/>
              <a:ext cx="54281" cy="53612"/>
            </a:xfrm>
            <a:custGeom>
              <a:rect b="b" l="l" r="r" t="t"/>
              <a:pathLst>
                <a:path extrusionOk="0" h="1683" w="1704">
                  <a:moveTo>
                    <a:pt x="394" y="396"/>
                  </a:moveTo>
                  <a:lnTo>
                    <a:pt x="1287" y="849"/>
                  </a:lnTo>
                  <a:lnTo>
                    <a:pt x="394" y="1278"/>
                  </a:lnTo>
                  <a:lnTo>
                    <a:pt x="394" y="396"/>
                  </a:lnTo>
                  <a:close/>
                  <a:moveTo>
                    <a:pt x="358" y="0"/>
                  </a:moveTo>
                  <a:cubicBezTo>
                    <a:pt x="293" y="0"/>
                    <a:pt x="227" y="18"/>
                    <a:pt x="168" y="51"/>
                  </a:cubicBezTo>
                  <a:cubicBezTo>
                    <a:pt x="61" y="111"/>
                    <a:pt x="1" y="230"/>
                    <a:pt x="1" y="349"/>
                  </a:cubicBezTo>
                  <a:lnTo>
                    <a:pt x="1" y="1325"/>
                  </a:lnTo>
                  <a:cubicBezTo>
                    <a:pt x="1" y="1444"/>
                    <a:pt x="61" y="1563"/>
                    <a:pt x="168" y="1623"/>
                  </a:cubicBezTo>
                  <a:cubicBezTo>
                    <a:pt x="227" y="1647"/>
                    <a:pt x="287" y="1682"/>
                    <a:pt x="358" y="1682"/>
                  </a:cubicBezTo>
                  <a:cubicBezTo>
                    <a:pt x="418" y="1682"/>
                    <a:pt x="465" y="1659"/>
                    <a:pt x="513" y="1647"/>
                  </a:cubicBezTo>
                  <a:lnTo>
                    <a:pt x="1489" y="1170"/>
                  </a:lnTo>
                  <a:cubicBezTo>
                    <a:pt x="1608" y="1111"/>
                    <a:pt x="1680" y="992"/>
                    <a:pt x="1680" y="861"/>
                  </a:cubicBezTo>
                  <a:cubicBezTo>
                    <a:pt x="1704" y="706"/>
                    <a:pt x="1620" y="575"/>
                    <a:pt x="1489" y="516"/>
                  </a:cubicBezTo>
                  <a:lnTo>
                    <a:pt x="513" y="39"/>
                  </a:lnTo>
                  <a:cubicBezTo>
                    <a:pt x="465" y="12"/>
                    <a:pt x="412" y="0"/>
                    <a:pt x="35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3087459" y="1800700"/>
              <a:ext cx="160454" cy="12519"/>
            </a:xfrm>
            <a:custGeom>
              <a:rect b="b" l="l" r="r" t="t"/>
              <a:pathLst>
                <a:path extrusionOk="0" h="393" w="5037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4846" y="393"/>
                  </a:lnTo>
                  <a:cubicBezTo>
                    <a:pt x="4953" y="393"/>
                    <a:pt x="5037" y="298"/>
                    <a:pt x="5037" y="191"/>
                  </a:cubicBezTo>
                  <a:cubicBezTo>
                    <a:pt x="5037" y="95"/>
                    <a:pt x="4953" y="0"/>
                    <a:pt x="484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3368866" y="1800318"/>
              <a:ext cx="43673" cy="12169"/>
            </a:xfrm>
            <a:custGeom>
              <a:rect b="b" l="l" r="r" t="t"/>
              <a:pathLst>
                <a:path extrusionOk="0" h="382" w="1371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1180" y="381"/>
                  </a:lnTo>
                  <a:cubicBezTo>
                    <a:pt x="1287" y="381"/>
                    <a:pt x="1370" y="298"/>
                    <a:pt x="1370" y="191"/>
                  </a:cubicBezTo>
                  <a:cubicBezTo>
                    <a:pt x="1370" y="84"/>
                    <a:pt x="1287" y="0"/>
                    <a:pt x="118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9"/>
          <p:cNvGrpSpPr/>
          <p:nvPr/>
        </p:nvGrpSpPr>
        <p:grpSpPr>
          <a:xfrm>
            <a:off x="6241967" y="858396"/>
            <a:ext cx="343269" cy="342505"/>
            <a:chOff x="1745217" y="1515471"/>
            <a:chExt cx="343269" cy="342505"/>
          </a:xfrm>
        </p:grpSpPr>
        <p:sp>
          <p:nvSpPr>
            <p:cNvPr id="542" name="Google Shape;542;p29"/>
            <p:cNvSpPr/>
            <p:nvPr/>
          </p:nvSpPr>
          <p:spPr>
            <a:xfrm>
              <a:off x="1854448" y="1647096"/>
              <a:ext cx="22012" cy="21630"/>
            </a:xfrm>
            <a:custGeom>
              <a:rect b="b" l="l" r="r" t="t"/>
              <a:pathLst>
                <a:path extrusionOk="0" h="679" w="691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1906021" y="1647096"/>
              <a:ext cx="21661" cy="21630"/>
            </a:xfrm>
            <a:custGeom>
              <a:rect b="b" l="l" r="r" t="t"/>
              <a:pathLst>
                <a:path extrusionOk="0" h="679" w="68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1956830" y="1647096"/>
              <a:ext cx="22044" cy="21630"/>
            </a:xfrm>
            <a:custGeom>
              <a:rect b="b" l="l" r="r" t="t"/>
              <a:pathLst>
                <a:path extrusionOk="0" h="679" w="692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1745217" y="1515471"/>
              <a:ext cx="343269" cy="342505"/>
            </a:xfrm>
            <a:custGeom>
              <a:rect b="b" l="l" r="r" t="t"/>
              <a:pathLst>
                <a:path extrusionOk="0" h="10752" w="10776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29"/>
          <p:cNvSpPr txBox="1"/>
          <p:nvPr>
            <p:ph idx="5" type="subTitle"/>
          </p:nvPr>
        </p:nvSpPr>
        <p:spPr>
          <a:xfrm flipH="1">
            <a:off x="5700350" y="1292869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Agora SDK</a:t>
            </a:r>
            <a:endParaRPr/>
          </a:p>
        </p:txBody>
      </p:sp>
      <p:sp>
        <p:nvSpPr>
          <p:cNvPr id="547" name="Google Shape;547;p29"/>
          <p:cNvSpPr txBox="1"/>
          <p:nvPr>
            <p:ph idx="6" type="subTitle"/>
          </p:nvPr>
        </p:nvSpPr>
        <p:spPr>
          <a:xfrm flipH="1">
            <a:off x="3483875" y="1292869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548" name="Google Shape;548;p29"/>
          <p:cNvSpPr txBox="1"/>
          <p:nvPr>
            <p:ph idx="7" type="subTitle"/>
          </p:nvPr>
        </p:nvSpPr>
        <p:spPr>
          <a:xfrm flipH="1">
            <a:off x="5700350" y="1635481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https://docs.agora.io/en/Agora%20Platform/downloads</a:t>
            </a:r>
            <a:endParaRPr/>
          </a:p>
        </p:txBody>
      </p:sp>
      <p:sp>
        <p:nvSpPr>
          <p:cNvPr id="549" name="Google Shape;549;p29"/>
          <p:cNvSpPr txBox="1"/>
          <p:nvPr>
            <p:ph idx="8" type="subTitle"/>
          </p:nvPr>
        </p:nvSpPr>
        <p:spPr>
          <a:xfrm flipH="1">
            <a:off x="3483875" y="1635494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https://www.agora.io/en/wp-content/uploads/2019/06/agoralightblue-1.png</a:t>
            </a:r>
            <a:endParaRPr/>
          </a:p>
        </p:txBody>
      </p:sp>
      <p:pic>
        <p:nvPicPr>
          <p:cNvPr id="550" name="Google Shape;55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0"/>
          <p:cNvSpPr txBox="1"/>
          <p:nvPr>
            <p:ph type="ctrTitle"/>
          </p:nvPr>
        </p:nvSpPr>
        <p:spPr>
          <a:xfrm>
            <a:off x="1658403" y="2178531"/>
            <a:ext cx="5522400" cy="186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</a:rPr>
              <a:t>AVC</a:t>
            </a:r>
            <a:endParaRPr sz="42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3F3F3"/>
                </a:solidFill>
              </a:rPr>
              <a:t>Agora Video Call</a:t>
            </a:r>
            <a:endParaRPr sz="42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1"/>
          <p:cNvSpPr/>
          <p:nvPr/>
        </p:nvSpPr>
        <p:spPr>
          <a:xfrm flipH="1">
            <a:off x="2392409" y="1448966"/>
            <a:ext cx="2262103" cy="580872"/>
          </a:xfrm>
          <a:custGeom>
            <a:rect b="b" l="l" r="r" t="t"/>
            <a:pathLst>
              <a:path extrusionOk="0" h="4659" w="18144">
                <a:moveTo>
                  <a:pt x="13410" y="0"/>
                </a:moveTo>
                <a:cubicBezTo>
                  <a:pt x="11887" y="0"/>
                  <a:pt x="10530" y="722"/>
                  <a:pt x="9665" y="1841"/>
                </a:cubicBezTo>
                <a:cubicBezTo>
                  <a:pt x="9360" y="2236"/>
                  <a:pt x="8896" y="2450"/>
                  <a:pt x="8423" y="2450"/>
                </a:cubicBezTo>
                <a:cubicBezTo>
                  <a:pt x="8171" y="2450"/>
                  <a:pt x="7917" y="2389"/>
                  <a:pt x="7684" y="2262"/>
                </a:cubicBezTo>
                <a:cubicBezTo>
                  <a:pt x="7210" y="2002"/>
                  <a:pt x="6665" y="1858"/>
                  <a:pt x="6084" y="1858"/>
                </a:cubicBezTo>
                <a:cubicBezTo>
                  <a:pt x="5265" y="1858"/>
                  <a:pt x="4513" y="2148"/>
                  <a:pt x="3932" y="2637"/>
                </a:cubicBezTo>
                <a:cubicBezTo>
                  <a:pt x="3291" y="3175"/>
                  <a:pt x="2489" y="3475"/>
                  <a:pt x="1654" y="3475"/>
                </a:cubicBezTo>
                <a:lnTo>
                  <a:pt x="592" y="3475"/>
                </a:lnTo>
                <a:cubicBezTo>
                  <a:pt x="264" y="3475"/>
                  <a:pt x="0" y="3739"/>
                  <a:pt x="0" y="4066"/>
                </a:cubicBezTo>
                <a:cubicBezTo>
                  <a:pt x="0" y="4394"/>
                  <a:pt x="264" y="4658"/>
                  <a:pt x="592" y="4658"/>
                </a:cubicBezTo>
                <a:lnTo>
                  <a:pt x="18144" y="4658"/>
                </a:lnTo>
                <a:cubicBezTo>
                  <a:pt x="18104" y="2079"/>
                  <a:pt x="15999" y="0"/>
                  <a:pt x="13410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1"/>
          <p:cNvSpPr/>
          <p:nvPr/>
        </p:nvSpPr>
        <p:spPr>
          <a:xfrm flipH="1">
            <a:off x="4924325" y="4367575"/>
            <a:ext cx="2886300" cy="218400"/>
          </a:xfrm>
          <a:prstGeom prst="ellipse">
            <a:avLst/>
          </a:prstGeom>
          <a:solidFill>
            <a:srgbClr val="21204D">
              <a:alpha val="21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1"/>
          <p:cNvSpPr/>
          <p:nvPr/>
        </p:nvSpPr>
        <p:spPr>
          <a:xfrm flipH="1">
            <a:off x="0" y="2742433"/>
            <a:ext cx="9143937" cy="1631293"/>
          </a:xfrm>
          <a:custGeom>
            <a:rect b="b" l="l" r="r" t="t"/>
            <a:pathLst>
              <a:path extrusionOk="0" h="24803" w="139029">
                <a:moveTo>
                  <a:pt x="9825" y="1"/>
                </a:moveTo>
                <a:lnTo>
                  <a:pt x="9825" y="24104"/>
                </a:lnTo>
                <a:lnTo>
                  <a:pt x="0" y="24104"/>
                </a:lnTo>
                <a:lnTo>
                  <a:pt x="0" y="24348"/>
                </a:lnTo>
                <a:lnTo>
                  <a:pt x="10069" y="24348"/>
                </a:lnTo>
                <a:lnTo>
                  <a:pt x="10069" y="248"/>
                </a:lnTo>
                <a:lnTo>
                  <a:pt x="15014" y="248"/>
                </a:lnTo>
                <a:lnTo>
                  <a:pt x="15014" y="24348"/>
                </a:lnTo>
                <a:lnTo>
                  <a:pt x="17031" y="24348"/>
                </a:lnTo>
                <a:lnTo>
                  <a:pt x="17031" y="7521"/>
                </a:lnTo>
                <a:lnTo>
                  <a:pt x="21140" y="7521"/>
                </a:lnTo>
                <a:lnTo>
                  <a:pt x="21140" y="24803"/>
                </a:lnTo>
                <a:lnTo>
                  <a:pt x="139028" y="24803"/>
                </a:lnTo>
                <a:lnTo>
                  <a:pt x="139028" y="24559"/>
                </a:lnTo>
                <a:lnTo>
                  <a:pt x="21388" y="24559"/>
                </a:lnTo>
                <a:lnTo>
                  <a:pt x="21388" y="7277"/>
                </a:lnTo>
                <a:lnTo>
                  <a:pt x="16784" y="7277"/>
                </a:lnTo>
                <a:lnTo>
                  <a:pt x="16784" y="24104"/>
                </a:lnTo>
                <a:lnTo>
                  <a:pt x="15257" y="24104"/>
                </a:lnTo>
                <a:lnTo>
                  <a:pt x="15257" y="1"/>
                </a:ln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1"/>
          <p:cNvSpPr/>
          <p:nvPr/>
        </p:nvSpPr>
        <p:spPr>
          <a:xfrm>
            <a:off x="6436137" y="1908781"/>
            <a:ext cx="29067" cy="47490"/>
          </a:xfrm>
          <a:custGeom>
            <a:rect b="b" l="l" r="r" t="t"/>
            <a:pathLst>
              <a:path extrusionOk="0" h="629" w="385">
                <a:moveTo>
                  <a:pt x="318" y="60"/>
                </a:moveTo>
                <a:lnTo>
                  <a:pt x="318" y="568"/>
                </a:lnTo>
                <a:lnTo>
                  <a:pt x="64" y="568"/>
                </a:lnTo>
                <a:lnTo>
                  <a:pt x="64" y="60"/>
                </a:lnTo>
                <a:close/>
                <a:moveTo>
                  <a:pt x="0" y="0"/>
                </a:moveTo>
                <a:lnTo>
                  <a:pt x="0" y="628"/>
                </a:lnTo>
                <a:lnTo>
                  <a:pt x="385" y="628"/>
                </a:lnTo>
                <a:lnTo>
                  <a:pt x="3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1"/>
          <p:cNvSpPr/>
          <p:nvPr/>
        </p:nvSpPr>
        <p:spPr>
          <a:xfrm>
            <a:off x="6442403" y="1943587"/>
            <a:ext cx="16232" cy="6115"/>
          </a:xfrm>
          <a:custGeom>
            <a:rect b="b" l="l" r="r" t="t"/>
            <a:pathLst>
              <a:path extrusionOk="0" h="81" w="215">
                <a:moveTo>
                  <a:pt x="1" y="0"/>
                </a:moveTo>
                <a:lnTo>
                  <a:pt x="1" y="81"/>
                </a:lnTo>
                <a:lnTo>
                  <a:pt x="215" y="81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1"/>
          <p:cNvSpPr/>
          <p:nvPr/>
        </p:nvSpPr>
        <p:spPr>
          <a:xfrm>
            <a:off x="6445196" y="1905762"/>
            <a:ext cx="10947" cy="6115"/>
          </a:xfrm>
          <a:custGeom>
            <a:rect b="b" l="l" r="r" t="t"/>
            <a:pathLst>
              <a:path extrusionOk="0" h="81" w="145">
                <a:moveTo>
                  <a:pt x="1" y="0"/>
                </a:moveTo>
                <a:lnTo>
                  <a:pt x="1" y="80"/>
                </a:lnTo>
                <a:lnTo>
                  <a:pt x="144" y="80"/>
                </a:lnTo>
                <a:lnTo>
                  <a:pt x="1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1"/>
          <p:cNvSpPr/>
          <p:nvPr/>
        </p:nvSpPr>
        <p:spPr>
          <a:xfrm>
            <a:off x="6297673" y="1909461"/>
            <a:ext cx="28840" cy="44998"/>
          </a:xfrm>
          <a:custGeom>
            <a:rect b="b" l="l" r="r" t="t"/>
            <a:pathLst>
              <a:path extrusionOk="0" h="596" w="382">
                <a:moveTo>
                  <a:pt x="177" y="1"/>
                </a:moveTo>
                <a:cubicBezTo>
                  <a:pt x="104" y="1"/>
                  <a:pt x="50" y="38"/>
                  <a:pt x="1" y="92"/>
                </a:cubicBezTo>
                <a:lnTo>
                  <a:pt x="44" y="135"/>
                </a:lnTo>
                <a:cubicBezTo>
                  <a:pt x="77" y="95"/>
                  <a:pt x="121" y="64"/>
                  <a:pt x="168" y="64"/>
                </a:cubicBezTo>
                <a:cubicBezTo>
                  <a:pt x="244" y="64"/>
                  <a:pt x="281" y="112"/>
                  <a:pt x="281" y="178"/>
                </a:cubicBezTo>
                <a:cubicBezTo>
                  <a:pt x="281" y="272"/>
                  <a:pt x="181" y="379"/>
                  <a:pt x="4" y="553"/>
                </a:cubicBezTo>
                <a:lnTo>
                  <a:pt x="4" y="596"/>
                </a:lnTo>
                <a:lnTo>
                  <a:pt x="382" y="596"/>
                </a:lnTo>
                <a:lnTo>
                  <a:pt x="382" y="533"/>
                </a:lnTo>
                <a:lnTo>
                  <a:pt x="214" y="533"/>
                </a:lnTo>
                <a:cubicBezTo>
                  <a:pt x="184" y="533"/>
                  <a:pt x="147" y="536"/>
                  <a:pt x="114" y="536"/>
                </a:cubicBezTo>
                <a:cubicBezTo>
                  <a:pt x="254" y="392"/>
                  <a:pt x="354" y="285"/>
                  <a:pt x="354" y="175"/>
                </a:cubicBezTo>
                <a:cubicBezTo>
                  <a:pt x="354" y="71"/>
                  <a:pt x="285" y="1"/>
                  <a:pt x="1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1"/>
          <p:cNvSpPr/>
          <p:nvPr/>
        </p:nvSpPr>
        <p:spPr>
          <a:xfrm>
            <a:off x="6332704" y="1909461"/>
            <a:ext cx="28312" cy="46055"/>
          </a:xfrm>
          <a:custGeom>
            <a:rect b="b" l="l" r="r" t="t"/>
            <a:pathLst>
              <a:path extrusionOk="0" h="610" w="375">
                <a:moveTo>
                  <a:pt x="188" y="61"/>
                </a:moveTo>
                <a:cubicBezTo>
                  <a:pt x="254" y="61"/>
                  <a:pt x="302" y="132"/>
                  <a:pt x="302" y="302"/>
                </a:cubicBezTo>
                <a:cubicBezTo>
                  <a:pt x="302" y="472"/>
                  <a:pt x="254" y="545"/>
                  <a:pt x="188" y="545"/>
                </a:cubicBezTo>
                <a:cubicBezTo>
                  <a:pt x="118" y="545"/>
                  <a:pt x="74" y="472"/>
                  <a:pt x="74" y="302"/>
                </a:cubicBezTo>
                <a:cubicBezTo>
                  <a:pt x="74" y="132"/>
                  <a:pt x="118" y="61"/>
                  <a:pt x="188" y="61"/>
                </a:cubicBezTo>
                <a:close/>
                <a:moveTo>
                  <a:pt x="188" y="1"/>
                </a:moveTo>
                <a:cubicBezTo>
                  <a:pt x="71" y="1"/>
                  <a:pt x="1" y="108"/>
                  <a:pt x="1" y="302"/>
                </a:cubicBezTo>
                <a:cubicBezTo>
                  <a:pt x="1" y="499"/>
                  <a:pt x="71" y="609"/>
                  <a:pt x="188" y="609"/>
                </a:cubicBezTo>
                <a:cubicBezTo>
                  <a:pt x="302" y="609"/>
                  <a:pt x="375" y="499"/>
                  <a:pt x="375" y="302"/>
                </a:cubicBezTo>
                <a:cubicBezTo>
                  <a:pt x="375" y="108"/>
                  <a:pt x="302" y="1"/>
                  <a:pt x="1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1"/>
          <p:cNvSpPr/>
          <p:nvPr/>
        </p:nvSpPr>
        <p:spPr>
          <a:xfrm>
            <a:off x="6366301" y="1908253"/>
            <a:ext cx="52244" cy="47263"/>
          </a:xfrm>
          <a:custGeom>
            <a:rect b="b" l="l" r="r" t="t"/>
            <a:pathLst>
              <a:path extrusionOk="0" h="626" w="692">
                <a:moveTo>
                  <a:pt x="137" y="47"/>
                </a:moveTo>
                <a:cubicBezTo>
                  <a:pt x="184" y="47"/>
                  <a:pt x="217" y="94"/>
                  <a:pt x="217" y="191"/>
                </a:cubicBezTo>
                <a:cubicBezTo>
                  <a:pt x="217" y="285"/>
                  <a:pt x="184" y="334"/>
                  <a:pt x="137" y="334"/>
                </a:cubicBezTo>
                <a:cubicBezTo>
                  <a:pt x="90" y="334"/>
                  <a:pt x="57" y="285"/>
                  <a:pt x="57" y="191"/>
                </a:cubicBezTo>
                <a:cubicBezTo>
                  <a:pt x="57" y="94"/>
                  <a:pt x="90" y="47"/>
                  <a:pt x="137" y="47"/>
                </a:cubicBezTo>
                <a:close/>
                <a:moveTo>
                  <a:pt x="137" y="0"/>
                </a:moveTo>
                <a:cubicBezTo>
                  <a:pt x="54" y="0"/>
                  <a:pt x="0" y="71"/>
                  <a:pt x="0" y="191"/>
                </a:cubicBezTo>
                <a:cubicBezTo>
                  <a:pt x="0" y="311"/>
                  <a:pt x="54" y="381"/>
                  <a:pt x="137" y="381"/>
                </a:cubicBezTo>
                <a:cubicBezTo>
                  <a:pt x="217" y="381"/>
                  <a:pt x="274" y="311"/>
                  <a:pt x="274" y="191"/>
                </a:cubicBezTo>
                <a:cubicBezTo>
                  <a:pt x="274" y="71"/>
                  <a:pt x="217" y="0"/>
                  <a:pt x="137" y="0"/>
                </a:cubicBezTo>
                <a:close/>
                <a:moveTo>
                  <a:pt x="555" y="291"/>
                </a:moveTo>
                <a:cubicBezTo>
                  <a:pt x="602" y="291"/>
                  <a:pt x="635" y="338"/>
                  <a:pt x="635" y="435"/>
                </a:cubicBezTo>
                <a:cubicBezTo>
                  <a:pt x="635" y="528"/>
                  <a:pt x="602" y="578"/>
                  <a:pt x="555" y="578"/>
                </a:cubicBezTo>
                <a:cubicBezTo>
                  <a:pt x="508" y="578"/>
                  <a:pt x="475" y="528"/>
                  <a:pt x="475" y="435"/>
                </a:cubicBezTo>
                <a:cubicBezTo>
                  <a:pt x="475" y="338"/>
                  <a:pt x="508" y="291"/>
                  <a:pt x="555" y="291"/>
                </a:cubicBezTo>
                <a:close/>
                <a:moveTo>
                  <a:pt x="484" y="0"/>
                </a:moveTo>
                <a:lnTo>
                  <a:pt x="154" y="625"/>
                </a:lnTo>
                <a:lnTo>
                  <a:pt x="204" y="625"/>
                </a:lnTo>
                <a:lnTo>
                  <a:pt x="535" y="0"/>
                </a:lnTo>
                <a:close/>
                <a:moveTo>
                  <a:pt x="555" y="245"/>
                </a:moveTo>
                <a:cubicBezTo>
                  <a:pt x="475" y="245"/>
                  <a:pt x="418" y="314"/>
                  <a:pt x="418" y="435"/>
                </a:cubicBezTo>
                <a:cubicBezTo>
                  <a:pt x="418" y="555"/>
                  <a:pt x="475" y="625"/>
                  <a:pt x="555" y="625"/>
                </a:cubicBezTo>
                <a:cubicBezTo>
                  <a:pt x="638" y="625"/>
                  <a:pt x="691" y="555"/>
                  <a:pt x="691" y="435"/>
                </a:cubicBezTo>
                <a:cubicBezTo>
                  <a:pt x="691" y="314"/>
                  <a:pt x="638" y="245"/>
                  <a:pt x="555" y="2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1"/>
          <p:cNvSpPr/>
          <p:nvPr/>
        </p:nvSpPr>
        <p:spPr>
          <a:xfrm>
            <a:off x="6270947" y="1908782"/>
            <a:ext cx="7625" cy="44469"/>
          </a:xfrm>
          <a:custGeom>
            <a:rect b="b" l="l" r="r" t="t"/>
            <a:pathLst>
              <a:path extrusionOk="0" h="589" w="101">
                <a:moveTo>
                  <a:pt x="0" y="0"/>
                </a:moveTo>
                <a:lnTo>
                  <a:pt x="0" y="588"/>
                </a:lnTo>
                <a:lnTo>
                  <a:pt x="101" y="588"/>
                </a:lnTo>
                <a:lnTo>
                  <a:pt x="1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1"/>
          <p:cNvSpPr/>
          <p:nvPr/>
        </p:nvSpPr>
        <p:spPr>
          <a:xfrm>
            <a:off x="6256828" y="1928185"/>
            <a:ext cx="7852" cy="25066"/>
          </a:xfrm>
          <a:custGeom>
            <a:rect b="b" l="l" r="r" t="t"/>
            <a:pathLst>
              <a:path extrusionOk="0" h="332" w="104">
                <a:moveTo>
                  <a:pt x="1" y="1"/>
                </a:moveTo>
                <a:lnTo>
                  <a:pt x="1" y="331"/>
                </a:lnTo>
                <a:lnTo>
                  <a:pt x="104" y="331"/>
                </a:lnTo>
                <a:lnTo>
                  <a:pt x="1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1"/>
          <p:cNvSpPr/>
          <p:nvPr/>
        </p:nvSpPr>
        <p:spPr>
          <a:xfrm>
            <a:off x="6242408" y="1940567"/>
            <a:ext cx="7625" cy="12684"/>
          </a:xfrm>
          <a:custGeom>
            <a:rect b="b" l="l" r="r" t="t"/>
            <a:pathLst>
              <a:path extrusionOk="0" h="168" w="101">
                <a:moveTo>
                  <a:pt x="1" y="0"/>
                </a:moveTo>
                <a:lnTo>
                  <a:pt x="1" y="167"/>
                </a:lnTo>
                <a:lnTo>
                  <a:pt x="101" y="167"/>
                </a:lnTo>
                <a:lnTo>
                  <a:pt x="1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3" name="Google Shape;5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175" y="100700"/>
            <a:ext cx="4809821" cy="41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2"/>
          <p:cNvSpPr txBox="1"/>
          <p:nvPr>
            <p:ph type="ctrTitle"/>
          </p:nvPr>
        </p:nvSpPr>
        <p:spPr>
          <a:xfrm flipH="1">
            <a:off x="973225" y="1269725"/>
            <a:ext cx="5726400" cy="12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APP ID</a:t>
            </a:r>
            <a:endParaRPr/>
          </a:p>
        </p:txBody>
      </p:sp>
      <p:pic>
        <p:nvPicPr>
          <p:cNvPr id="581" name="Google Shape;5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3"/>
          <p:cNvSpPr txBox="1"/>
          <p:nvPr>
            <p:ph type="ctrTitle"/>
          </p:nvPr>
        </p:nvSpPr>
        <p:spPr>
          <a:xfrm flipH="1">
            <a:off x="973225" y="1269725"/>
            <a:ext cx="5726400" cy="12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pic>
        <p:nvPicPr>
          <p:cNvPr id="588" name="Google Shape;5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3"/>
          <p:cNvSpPr txBox="1"/>
          <p:nvPr/>
        </p:nvSpPr>
        <p:spPr>
          <a:xfrm>
            <a:off x="1187875" y="2589575"/>
            <a:ext cx="6675900" cy="18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bel"/>
              <a:buChar char="-"/>
            </a:pPr>
            <a:r>
              <a:rPr lang="en" sz="1700">
                <a:latin typeface="Abel"/>
                <a:ea typeface="Abel"/>
                <a:cs typeface="Abel"/>
                <a:sym typeface="Abel"/>
              </a:rPr>
              <a:t>Try to rebuild a video chat app on your own</a:t>
            </a:r>
            <a:endParaRPr sz="1700">
              <a:latin typeface="Abel"/>
              <a:ea typeface="Abel"/>
              <a:cs typeface="Abel"/>
              <a:sym typeface="A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bel"/>
              <a:buChar char="-"/>
            </a:pPr>
            <a:r>
              <a:rPr lang="en" sz="1700">
                <a:latin typeface="Abel"/>
                <a:ea typeface="Abel"/>
                <a:cs typeface="Abel"/>
                <a:sym typeface="Abel"/>
              </a:rPr>
              <a:t>Review the Agora QuickStart guide on the Agora Documentation site (</a:t>
            </a:r>
            <a:r>
              <a:rPr lang="en" sz="1700" u="sng">
                <a:solidFill>
                  <a:srgbClr val="0000FF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https://docs.agora.io/en/Video/start_call_web?platform=Web</a:t>
            </a:r>
            <a:r>
              <a:rPr lang="en" sz="1700">
                <a:latin typeface="Abel"/>
                <a:ea typeface="Abel"/>
                <a:cs typeface="Abel"/>
                <a:sym typeface="Abel"/>
              </a:rPr>
              <a:t>)</a:t>
            </a:r>
            <a:endParaRPr sz="17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deo Production Agency by Slidesgo">
  <a:themeElements>
    <a:clrScheme name="Personalizado 1">
      <a:dk1>
        <a:srgbClr val="F3F3F3"/>
      </a:dk1>
      <a:lt1>
        <a:srgbClr val="FFFFFF"/>
      </a:lt1>
      <a:dk2>
        <a:srgbClr val="FFFFFF"/>
      </a:dk2>
      <a:lt2>
        <a:srgbClr val="FFFFFF"/>
      </a:lt2>
      <a:accent1>
        <a:srgbClr val="34435E"/>
      </a:accent1>
      <a:accent2>
        <a:srgbClr val="6369D1"/>
      </a:accent2>
      <a:accent3>
        <a:srgbClr val="0A2472"/>
      </a:accent3>
      <a:accent4>
        <a:srgbClr val="001C55"/>
      </a:accent4>
      <a:accent5>
        <a:srgbClr val="FF457A"/>
      </a:accent5>
      <a:accent6>
        <a:srgbClr val="65A2E3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