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aira SemiCondensed SemiBold"/>
      <p:regular r:id="rId15"/>
      <p:bold r:id="rId16"/>
    </p:embeddedFont>
    <p:embeddedFont>
      <p:font typeface="Fjalla One"/>
      <p:regular r:id="rId17"/>
    </p:embeddedFont>
    <p:embeddedFont>
      <p:font typeface="Abel"/>
      <p:regular r:id="rId18"/>
    </p:embeddedFont>
    <p:embeddedFont>
      <p:font typeface="Teko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9AA0A6"/>
          </p15:clr>
        </p15:guide>
        <p15:guide id="2" orient="horz" pos="863">
          <p15:clr>
            <a:srgbClr val="9AA0A6"/>
          </p15:clr>
        </p15:guide>
        <p15:guide id="3" orient="horz" pos="2043">
          <p15:clr>
            <a:srgbClr val="9AA0A6"/>
          </p15:clr>
        </p15:guide>
        <p15:guide id="4" orient="horz" pos="2854">
          <p15:clr>
            <a:srgbClr val="9AA0A6"/>
          </p15:clr>
        </p15:guide>
        <p15:guide id="5" orient="horz" pos="1364">
          <p15:clr>
            <a:srgbClr val="9AA0A6"/>
          </p15:clr>
        </p15:guide>
        <p15:guide id="6" pos="2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863" orient="horz"/>
        <p:guide pos="2043" orient="horz"/>
        <p:guide pos="2854" orient="horz"/>
        <p:guide pos="1364" orient="horz"/>
        <p:guide pos="21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iraSemiCondensed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FjallaOne-regular.fntdata"/><Relationship Id="rId16" Type="http://schemas.openxmlformats.org/officeDocument/2006/relationships/font" Target="fonts/SairaSemiCondensed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ekoMedium-regular.fntdata"/><Relationship Id="rId6" Type="http://schemas.openxmlformats.org/officeDocument/2006/relationships/slide" Target="slides/slide1.xml"/><Relationship Id="rId18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1b2464216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a quick recap of the last session?</a:t>
            </a:r>
            <a:endParaRPr/>
          </a:p>
        </p:txBody>
      </p:sp>
      <p:sp>
        <p:nvSpPr>
          <p:cNvPr id="424" name="Google Shape;424;g41b2464216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8dc0605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8dc0605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a48dc0605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f81c2a08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f81c2a0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5f81c2a08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fa4101c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fa4101c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5fa4101ca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48dc06057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48dc0605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https://docs.agora.io</a:t>
            </a:r>
            <a:endParaRPr/>
          </a:p>
        </p:txBody>
      </p:sp>
      <p:sp>
        <p:nvSpPr>
          <p:cNvPr id="560" name="Google Shape;560;ga48dc06057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98473b1f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98473b1f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a98473b1f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a3df77dbe_1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a3df77dbe_1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5a3df77dbe_1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1_Título y objetos_4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4" type="subTitle"/>
          </p:nvPr>
        </p:nvSpPr>
        <p:spPr>
          <a:xfrm flipH="1">
            <a:off x="2770106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5" type="subTitle"/>
          </p:nvPr>
        </p:nvSpPr>
        <p:spPr>
          <a:xfrm flipH="1">
            <a:off x="4691069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6" type="subTitle"/>
          </p:nvPr>
        </p:nvSpPr>
        <p:spPr>
          <a:xfrm flipH="1">
            <a:off x="6612050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10_Título y objetos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flipH="1">
            <a:off x="842130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_1_1"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 flipH="1">
            <a:off x="3875642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 flipH="1">
            <a:off x="588738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 flipH="1">
            <a:off x="588738" y="3139250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 flipH="1">
            <a:off x="5464038" y="147535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 flipH="1">
            <a:off x="2200237" y="1475350"/>
            <a:ext cx="11985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 flipH="1">
            <a:off x="2200237" y="325020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 flipH="1">
            <a:off x="3875642" y="316466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 flipH="1">
            <a:off x="5464038" y="3250200"/>
            <a:ext cx="11934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_1_1_2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_1_1_1"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964000" y="494550"/>
            <a:ext cx="4188600" cy="4344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Condensed SemiBold"/>
              <a:buNone/>
              <a:defRPr sz="18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336371" y="1576543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2336408" y="2770190"/>
            <a:ext cx="349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>
            <a:off x="2336371" y="3968100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1853600" y="893825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hasCustomPrompt="1" idx="5" type="title"/>
          </p:nvPr>
        </p:nvSpPr>
        <p:spPr>
          <a:xfrm>
            <a:off x="1853600" y="2092964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/>
          <p:nvPr>
            <p:ph hasCustomPrompt="1" idx="6" type="title"/>
          </p:nvPr>
        </p:nvSpPr>
        <p:spPr>
          <a:xfrm>
            <a:off x="1853600" y="3292188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1_Título y objetos_4_2_1"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subTitle"/>
          </p:nvPr>
        </p:nvSpPr>
        <p:spPr>
          <a:xfrm flipH="1">
            <a:off x="5056793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3178324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1299842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 flipH="1">
            <a:off x="5056793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 flipH="1">
            <a:off x="3178324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 flipH="1">
            <a:off x="1299842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1_Título y objetos_4_2_1_2"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1_Título y objetos_4_2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 flipH="1">
            <a:off x="5711003" y="9554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 flipH="1">
            <a:off x="5900011" y="2967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b="1"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Diapositiva de título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202150" y="584950"/>
            <a:ext cx="6739800" cy="3973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05795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8_Título y objetos_2_1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>
            <a:off x="8421300" y="126960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6">
  <p:cSld name="8_Título y objetos_2_1_2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8_Título y objetos_2_1_1"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 flipH="1">
            <a:off x="781158" y="15353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672150" y="719400"/>
            <a:ext cx="1148100" cy="4424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24219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2792880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flipH="1">
            <a:off x="2793070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2793145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 flipH="1">
            <a:off x="6195195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6195172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 flipH="1">
            <a:off x="6195195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195172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9" type="title"/>
          </p:nvPr>
        </p:nvSpPr>
        <p:spPr>
          <a:xfrm>
            <a:off x="4821796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hasCustomPrompt="1" idx="13" type="title"/>
          </p:nvPr>
        </p:nvSpPr>
        <p:spPr>
          <a:xfrm>
            <a:off x="4821796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3147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Título y objetos_1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902894" y="3135671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type="title"/>
          </p:nvPr>
        </p:nvSpPr>
        <p:spPr>
          <a:xfrm>
            <a:off x="4475975" y="2495925"/>
            <a:ext cx="1276800" cy="864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2" type="ctrTitle"/>
          </p:nvPr>
        </p:nvSpPr>
        <p:spPr>
          <a:xfrm flipH="1">
            <a:off x="5902850" y="204967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1">
  <p:cSld name="1_Diapositiva de título_1">
    <p:bg>
      <p:bgPr>
        <a:solidFill>
          <a:srgbClr val="F3F3F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8_Título y objetos_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6_Título y objetos_1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1_Título y objetos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1_Título y objetos_4_1_1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Condensed SemiBold"/>
              <a:buNone/>
              <a:defRPr i="0" sz="3300" u="none" cap="none" strike="noStrike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ailwindcss.com/" TargetMode="External"/><Relationship Id="rId4" Type="http://schemas.openxmlformats.org/officeDocument/2006/relationships/hyperlink" Target="https://console.developers.google.com" TargetMode="External"/><Relationship Id="rId5" Type="http://schemas.openxmlformats.org/officeDocument/2006/relationships/hyperlink" Target="https://console.developers.google.com" TargetMode="External"/><Relationship Id="rId6" Type="http://schemas.openxmlformats.org/officeDocument/2006/relationships/hyperlink" Target="https://docs.agora.io/en/Agora%20Platform/downloads" TargetMode="External"/><Relationship Id="rId7" Type="http://schemas.openxmlformats.org/officeDocument/2006/relationships/hyperlink" Target="https://www.agora.io/en/wp-content/uploads/2019/06/agoralightblue-1.png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meherdeep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github.com/Meherdeep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74" name="Google Shape;174;p25"/>
            <p:cNvSpPr/>
            <p:nvPr/>
          </p:nvSpPr>
          <p:spPr>
            <a:xfrm>
              <a:off x="4294773" y="1328431"/>
              <a:ext cx="2188698" cy="1605612"/>
            </a:xfrm>
            <a:custGeom>
              <a:rect b="b" l="l" r="r" t="t"/>
              <a:pathLst>
                <a:path extrusionOk="0" h="23808" w="32454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447123" y="1352372"/>
              <a:ext cx="1865593" cy="1557797"/>
            </a:xfrm>
            <a:custGeom>
              <a:rect b="b" l="l" r="r" t="t"/>
              <a:pathLst>
                <a:path extrusionOk="0" h="23099" w="27663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4296" y="2086135"/>
              <a:ext cx="90235" cy="90235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354054" y="1987266"/>
              <a:ext cx="20569" cy="287766"/>
            </a:xfrm>
            <a:custGeom>
              <a:rect b="b" l="l" r="r" t="t"/>
              <a:pathLst>
                <a:path extrusionOk="0" h="4267" w="305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926766" y="2242329"/>
              <a:ext cx="52333" cy="96979"/>
            </a:xfrm>
            <a:custGeom>
              <a:rect b="b" l="l" r="r" t="t"/>
              <a:pathLst>
                <a:path extrusionOk="0" h="1438" w="776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021858" y="2263910"/>
              <a:ext cx="21513" cy="39924"/>
            </a:xfrm>
            <a:custGeom>
              <a:rect b="b" l="l" r="r" t="t"/>
              <a:pathLst>
                <a:path extrusionOk="0" h="592" w="319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44171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6150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674872" y="2045603"/>
              <a:ext cx="114985" cy="91314"/>
            </a:xfrm>
            <a:custGeom>
              <a:rect b="b" l="l" r="r" t="t"/>
              <a:pathLst>
                <a:path extrusionOk="0" h="1354" w="1705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74872" y="2045603"/>
              <a:ext cx="114513" cy="91314"/>
            </a:xfrm>
            <a:custGeom>
              <a:rect b="b" l="l" r="r" t="t"/>
              <a:pathLst>
                <a:path extrusionOk="0" h="1354" w="1698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71485" y="2136851"/>
              <a:ext cx="312584" cy="662935"/>
            </a:xfrm>
            <a:custGeom>
              <a:rect b="b" l="l" r="r" t="t"/>
              <a:pathLst>
                <a:path extrusionOk="0" h="9830" w="4635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67423" y="2136851"/>
              <a:ext cx="104127" cy="662935"/>
            </a:xfrm>
            <a:custGeom>
              <a:rect b="b" l="l" r="r" t="t"/>
              <a:pathLst>
                <a:path extrusionOk="0" h="9830" w="1544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622133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07514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92692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622133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707514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792692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22133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707514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92692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912401" y="2255413"/>
              <a:ext cx="240424" cy="544376"/>
            </a:xfrm>
            <a:custGeom>
              <a:rect b="b" l="l" r="r" t="t"/>
              <a:pathLst>
                <a:path extrusionOk="0" h="8072" w="3565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940996" y="2382675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940996" y="2418486"/>
              <a:ext cx="175546" cy="11397"/>
            </a:xfrm>
            <a:custGeom>
              <a:rect b="b" l="l" r="r" t="t"/>
              <a:pathLst>
                <a:path extrusionOk="0" h="169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940996" y="2454365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40996" y="2490379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40996" y="2526190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40996" y="2562271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152762" y="2255413"/>
              <a:ext cx="93607" cy="544376"/>
            </a:xfrm>
            <a:custGeom>
              <a:rect b="b" l="l" r="r" t="t"/>
              <a:pathLst>
                <a:path extrusionOk="0" h="8072" w="1388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493725" y="1920364"/>
              <a:ext cx="25762" cy="125304"/>
            </a:xfrm>
            <a:custGeom>
              <a:rect b="b" l="l" r="r" t="t"/>
              <a:pathLst>
                <a:path extrusionOk="0" h="1858" w="382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519420" y="1920364"/>
              <a:ext cx="328770" cy="125304"/>
            </a:xfrm>
            <a:custGeom>
              <a:rect b="b" l="l" r="r" t="t"/>
              <a:pathLst>
                <a:path extrusionOk="0" h="1858" w="4875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608800" y="1894197"/>
              <a:ext cx="196048" cy="905584"/>
            </a:xfrm>
            <a:custGeom>
              <a:rect b="b" l="l" r="r" t="t"/>
              <a:pathLst>
                <a:path extrusionOk="0" h="13428" w="2907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04784" y="1894197"/>
              <a:ext cx="50310" cy="905584"/>
            </a:xfrm>
            <a:custGeom>
              <a:rect b="b" l="l" r="r" t="t"/>
              <a:pathLst>
                <a:path extrusionOk="0" h="13428" w="746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24036" y="1998529"/>
              <a:ext cx="41071" cy="801255"/>
            </a:xfrm>
            <a:custGeom>
              <a:rect b="b" l="l" r="r" t="t"/>
              <a:pathLst>
                <a:path extrusionOk="0" h="11881" w="609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828254" y="1998529"/>
              <a:ext cx="195846" cy="807324"/>
            </a:xfrm>
            <a:custGeom>
              <a:rect b="b" l="l" r="r" t="t"/>
              <a:pathLst>
                <a:path extrusionOk="0" h="11971" w="2904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636046" y="1967168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19404" y="1967168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36046" y="2104209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719404" y="2104209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636046" y="2241385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719404" y="2241385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636046" y="2378628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719404" y="2378628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636046" y="2515804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719404" y="2515804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19347" y="1613168"/>
              <a:ext cx="707311" cy="740019"/>
            </a:xfrm>
            <a:custGeom>
              <a:rect b="b" l="l" r="r" t="t"/>
              <a:pathLst>
                <a:path extrusionOk="0" h="10973" w="10488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83551" y="1555843"/>
              <a:ext cx="646480" cy="414014"/>
            </a:xfrm>
            <a:custGeom>
              <a:rect b="b" l="l" r="r" t="t"/>
              <a:pathLst>
                <a:path extrusionOk="0" h="6139" w="9586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426304" y="1822979"/>
              <a:ext cx="86593" cy="83423"/>
            </a:xfrm>
            <a:custGeom>
              <a:rect b="b" l="l" r="r" t="t"/>
              <a:pathLst>
                <a:path extrusionOk="0" h="1237" w="1284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413422" y="1763158"/>
              <a:ext cx="90235" cy="49973"/>
            </a:xfrm>
            <a:custGeom>
              <a:rect b="b" l="l" r="r" t="t"/>
              <a:pathLst>
                <a:path extrusionOk="0" h="741" w="1338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76636" y="1863781"/>
              <a:ext cx="129215" cy="50985"/>
            </a:xfrm>
            <a:custGeom>
              <a:rect b="b" l="l" r="r" t="t"/>
              <a:pathLst>
                <a:path extrusionOk="0" h="756" w="1916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61529" y="1802881"/>
              <a:ext cx="139129" cy="33720"/>
            </a:xfrm>
            <a:custGeom>
              <a:rect b="b" l="l" r="r" t="t"/>
              <a:pathLst>
                <a:path extrusionOk="0" h="500" w="2063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60279" y="1850090"/>
              <a:ext cx="81198" cy="182021"/>
            </a:xfrm>
            <a:custGeom>
              <a:rect b="b" l="l" r="r" t="t"/>
              <a:pathLst>
                <a:path extrusionOk="0" h="2699" w="1204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991914" y="1988750"/>
              <a:ext cx="60898" cy="45455"/>
            </a:xfrm>
            <a:custGeom>
              <a:rect b="b" l="l" r="r" t="t"/>
              <a:pathLst>
                <a:path extrusionOk="0" h="674" w="903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231196" y="2049919"/>
              <a:ext cx="288441" cy="148773"/>
            </a:xfrm>
            <a:custGeom>
              <a:rect b="b" l="l" r="r" t="t"/>
              <a:pathLst>
                <a:path extrusionOk="0" h="2206" w="4277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300593" y="2051672"/>
              <a:ext cx="179593" cy="40464"/>
            </a:xfrm>
            <a:custGeom>
              <a:rect b="b" l="l" r="r" t="t"/>
              <a:pathLst>
                <a:path extrusionOk="0" h="600" w="2663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21500" y="2152362"/>
              <a:ext cx="155786" cy="46871"/>
            </a:xfrm>
            <a:custGeom>
              <a:rect b="b" l="l" r="r" t="t"/>
              <a:pathLst>
                <a:path extrusionOk="0" h="695" w="231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353534" y="2136379"/>
              <a:ext cx="105274" cy="38373"/>
            </a:xfrm>
            <a:custGeom>
              <a:rect b="b" l="l" r="r" t="t"/>
              <a:pathLst>
                <a:path extrusionOk="0" h="569" w="1561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925215" y="2114325"/>
              <a:ext cx="499798" cy="597653"/>
            </a:xfrm>
            <a:custGeom>
              <a:rect b="b" l="l" r="r" t="t"/>
              <a:pathLst>
                <a:path extrusionOk="0" h="8862" w="7411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47123" y="2615213"/>
              <a:ext cx="1917387" cy="294983"/>
            </a:xfrm>
            <a:custGeom>
              <a:rect b="b" l="l" r="r" t="t"/>
              <a:pathLst>
                <a:path extrusionOk="0" h="4374" w="28431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58141" y="2131860"/>
              <a:ext cx="351565" cy="365592"/>
            </a:xfrm>
            <a:custGeom>
              <a:rect b="b" l="l" r="r" t="t"/>
              <a:pathLst>
                <a:path extrusionOk="0" h="5421" w="5213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89973" y="2355428"/>
              <a:ext cx="61708" cy="133396"/>
            </a:xfrm>
            <a:custGeom>
              <a:rect b="b" l="l" r="r" t="t"/>
              <a:pathLst>
                <a:path extrusionOk="0" h="1978" w="915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Learning few functions from Agora’s Web SDK, and using them in our application..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259" name="Google Shape;259;p25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/>
              <a:t>Adding Functions to AVC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266813" y="3361910"/>
            <a:ext cx="707300" cy="1226847"/>
            <a:chOff x="8521591" y="3113773"/>
            <a:chExt cx="622404" cy="1079591"/>
          </a:xfrm>
        </p:grpSpPr>
        <p:sp>
          <p:nvSpPr>
            <p:cNvPr id="261" name="Google Shape;261;p25"/>
            <p:cNvSpPr/>
            <p:nvPr/>
          </p:nvSpPr>
          <p:spPr>
            <a:xfrm>
              <a:off x="8521591" y="3113773"/>
              <a:ext cx="622404" cy="1077961"/>
            </a:xfrm>
            <a:custGeom>
              <a:rect b="b" l="l" r="r" t="t"/>
              <a:pathLst>
                <a:path extrusionOk="0" h="15984" w="9229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5"/>
            <p:cNvGrpSpPr/>
            <p:nvPr/>
          </p:nvGrpSpPr>
          <p:grpSpPr>
            <a:xfrm>
              <a:off x="8635634" y="3146280"/>
              <a:ext cx="478151" cy="1047084"/>
              <a:chOff x="8635634" y="3146280"/>
              <a:chExt cx="478151" cy="1047084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25"/>
          <p:cNvSpPr/>
          <p:nvPr/>
        </p:nvSpPr>
        <p:spPr>
          <a:xfrm>
            <a:off x="7539241" y="2978436"/>
            <a:ext cx="1180942" cy="1608579"/>
          </a:xfrm>
          <a:custGeom>
            <a:rect b="b" l="l" r="r" t="t"/>
            <a:pathLst>
              <a:path extrusionOk="0" h="23852" w="17511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rgbClr val="65A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3802725" y="2509734"/>
            <a:ext cx="4573991" cy="2082547"/>
            <a:chOff x="3802725" y="2509734"/>
            <a:chExt cx="4573991" cy="2082547"/>
          </a:xfrm>
        </p:grpSpPr>
        <p:sp>
          <p:nvSpPr>
            <p:cNvPr id="272" name="Google Shape;272;p25"/>
            <p:cNvSpPr/>
            <p:nvPr/>
          </p:nvSpPr>
          <p:spPr>
            <a:xfrm>
              <a:off x="7810557" y="4013823"/>
              <a:ext cx="566159" cy="566429"/>
            </a:xfrm>
            <a:custGeom>
              <a:rect b="b" l="l" r="r" t="t"/>
              <a:pathLst>
                <a:path extrusionOk="0" h="8399" w="8395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913675" y="3312163"/>
              <a:ext cx="340977" cy="808943"/>
            </a:xfrm>
            <a:custGeom>
              <a:rect b="b" l="l" r="r" t="t"/>
              <a:pathLst>
                <a:path extrusionOk="0" h="11995" w="5056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56801" y="3455273"/>
              <a:ext cx="197464" cy="86593"/>
            </a:xfrm>
            <a:custGeom>
              <a:rect b="b" l="l" r="r" t="t"/>
              <a:pathLst>
                <a:path extrusionOk="0" h="1284" w="2928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996156" y="3433075"/>
              <a:ext cx="100351" cy="224912"/>
            </a:xfrm>
            <a:custGeom>
              <a:rect b="b" l="l" r="r" t="t"/>
              <a:pathLst>
                <a:path extrusionOk="0" h="3335" w="1488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231796" y="4207987"/>
              <a:ext cx="6002" cy="230105"/>
            </a:xfrm>
            <a:custGeom>
              <a:rect b="b" l="l" r="r" t="t"/>
              <a:pathLst>
                <a:path extrusionOk="0" h="3412" w="89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844750" y="4298358"/>
              <a:ext cx="253305" cy="6137"/>
            </a:xfrm>
            <a:custGeom>
              <a:rect b="b" l="l" r="r" t="t"/>
              <a:pathLst>
                <a:path extrusionOk="0" h="91" w="3756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802725" y="4475418"/>
              <a:ext cx="3954614" cy="114451"/>
            </a:xfrm>
            <a:custGeom>
              <a:rect b="b" l="l" r="r" t="t"/>
              <a:pathLst>
                <a:path extrusionOk="0" h="1440" w="58639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82472" y="2509734"/>
              <a:ext cx="3275224" cy="1976262"/>
            </a:xfrm>
            <a:custGeom>
              <a:rect b="b" l="l" r="r" t="t"/>
              <a:pathLst>
                <a:path extrusionOk="0" h="29304" w="48565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040809" y="2717454"/>
              <a:ext cx="3164217" cy="1538441"/>
            </a:xfrm>
            <a:custGeom>
              <a:rect b="b" l="l" r="r" t="t"/>
              <a:pathLst>
                <a:path extrusionOk="0" h="22812" w="46919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735900" y="2509734"/>
              <a:ext cx="630294" cy="2082547"/>
            </a:xfrm>
            <a:custGeom>
              <a:rect b="b" l="l" r="r" t="t"/>
              <a:pathLst>
                <a:path extrusionOk="0" h="30880" w="9346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107084" y="4453059"/>
              <a:ext cx="518546" cy="32978"/>
            </a:xfrm>
            <a:custGeom>
              <a:rect b="b" l="l" r="r" t="t"/>
              <a:pathLst>
                <a:path extrusionOk="0" h="489" w="7689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658686" y="4453059"/>
              <a:ext cx="1325061" cy="32978"/>
            </a:xfrm>
            <a:custGeom>
              <a:rect b="b" l="l" r="r" t="t"/>
              <a:pathLst>
                <a:path extrusionOk="0" h="489" w="19648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055329" y="4453059"/>
              <a:ext cx="1325331" cy="32978"/>
            </a:xfrm>
            <a:custGeom>
              <a:rect b="b" l="l" r="r" t="t"/>
              <a:pathLst>
                <a:path extrusionOk="0" h="489" w="19652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774078" y="3432198"/>
              <a:ext cx="838414" cy="823510"/>
            </a:xfrm>
            <a:custGeom>
              <a:rect b="b" l="l" r="r" t="t"/>
              <a:pathLst>
                <a:path extrusionOk="0" h="12211" w="12432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840596" y="3248757"/>
              <a:ext cx="891220" cy="1006947"/>
            </a:xfrm>
            <a:custGeom>
              <a:rect b="b" l="l" r="r" t="t"/>
              <a:pathLst>
                <a:path extrusionOk="0" h="14931" w="13215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998543" y="3266629"/>
              <a:ext cx="733882" cy="990019"/>
            </a:xfrm>
            <a:custGeom>
              <a:rect b="b" l="l" r="r" t="t"/>
              <a:pathLst>
                <a:path extrusionOk="0" h="14680" w="10882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009604" y="3795572"/>
              <a:ext cx="223833" cy="118829"/>
            </a:xfrm>
            <a:custGeom>
              <a:rect b="b" l="l" r="r" t="t"/>
              <a:pathLst>
                <a:path extrusionOk="0" h="1762" w="3319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099503" y="3634320"/>
              <a:ext cx="235973" cy="42622"/>
            </a:xfrm>
            <a:custGeom>
              <a:rect b="b" l="l" r="r" t="t"/>
              <a:pathLst>
                <a:path extrusionOk="0" h="632" w="3499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325027" y="3418642"/>
              <a:ext cx="42015" cy="151470"/>
            </a:xfrm>
            <a:custGeom>
              <a:rect b="b" l="l" r="r" t="t"/>
              <a:pathLst>
                <a:path extrusionOk="0" h="2246" w="623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347667" y="2884034"/>
              <a:ext cx="966145" cy="1371662"/>
            </a:xfrm>
            <a:custGeom>
              <a:rect b="b" l="l" r="r" t="t"/>
              <a:pathLst>
                <a:path extrusionOk="0" h="20339" w="14326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669834" y="2882146"/>
              <a:ext cx="583154" cy="1373753"/>
            </a:xfrm>
            <a:custGeom>
              <a:rect b="b" l="l" r="r" t="t"/>
              <a:pathLst>
                <a:path extrusionOk="0" h="20370" w="8647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906621" y="3344524"/>
              <a:ext cx="235973" cy="52738"/>
            </a:xfrm>
            <a:custGeom>
              <a:rect b="b" l="l" r="r" t="t"/>
              <a:pathLst>
                <a:path extrusionOk="0" h="782" w="3499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695327" y="3610513"/>
              <a:ext cx="212503" cy="78770"/>
            </a:xfrm>
            <a:custGeom>
              <a:rect b="b" l="l" r="r" t="t"/>
              <a:pathLst>
                <a:path extrusionOk="0" h="1168" w="3151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843563" y="3328271"/>
              <a:ext cx="25088" cy="129013"/>
            </a:xfrm>
            <a:custGeom>
              <a:rect b="b" l="l" r="r" t="t"/>
              <a:pathLst>
                <a:path extrusionOk="0" h="1913" w="372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73337" y="2997808"/>
              <a:ext cx="1063731" cy="1257891"/>
            </a:xfrm>
            <a:custGeom>
              <a:rect b="b" l="l" r="r" t="t"/>
              <a:pathLst>
                <a:path extrusionOk="0" h="18652" w="1577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73134" y="2995852"/>
              <a:ext cx="870853" cy="1260993"/>
            </a:xfrm>
            <a:custGeom>
              <a:rect b="b" l="l" r="r" t="t"/>
              <a:pathLst>
                <a:path extrusionOk="0" h="18698" w="12913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471827" y="3773991"/>
              <a:ext cx="171500" cy="278325"/>
            </a:xfrm>
            <a:custGeom>
              <a:rect b="b" l="l" r="r" t="t"/>
              <a:pathLst>
                <a:path extrusionOk="0" h="4127" w="2543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329863" y="3720105"/>
              <a:ext cx="173118" cy="126922"/>
            </a:xfrm>
            <a:custGeom>
              <a:rect b="b" l="l" r="r" t="t"/>
              <a:pathLst>
                <a:path extrusionOk="0" h="1882" w="2567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154110" y="3232099"/>
              <a:ext cx="105274" cy="225991"/>
            </a:xfrm>
            <a:custGeom>
              <a:rect b="b" l="l" r="r" t="t"/>
              <a:pathLst>
                <a:path extrusionOk="0" h="3351" w="1561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903768" y="3285985"/>
              <a:ext cx="204006" cy="86323"/>
            </a:xfrm>
            <a:custGeom>
              <a:rect b="b" l="l" r="r" t="t"/>
              <a:pathLst>
                <a:path extrusionOk="0" h="1280" w="3025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285843" y="3218341"/>
              <a:ext cx="8430" cy="2967"/>
            </a:xfrm>
            <a:custGeom>
              <a:rect b="b" l="l" r="r" t="t"/>
              <a:pathLst>
                <a:path extrusionOk="0" h="44" w="125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518786" y="3465042"/>
              <a:ext cx="3507" cy="3237"/>
            </a:xfrm>
            <a:custGeom>
              <a:rect b="b" l="l" r="r" t="t"/>
              <a:pathLst>
                <a:path extrusionOk="0" h="48" w="52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15828" y="3250106"/>
              <a:ext cx="16523" cy="4384"/>
            </a:xfrm>
            <a:custGeom>
              <a:rect b="b" l="l" r="r" t="t"/>
              <a:pathLst>
                <a:path extrusionOk="0" h="65" w="245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7026214" y="3250781"/>
              <a:ext cx="6137" cy="7284"/>
            </a:xfrm>
            <a:custGeom>
              <a:rect b="b" l="l" r="r" t="t"/>
              <a:pathLst>
                <a:path extrusionOk="0" h="108" w="91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285843" y="3218341"/>
              <a:ext cx="1619" cy="4316"/>
            </a:xfrm>
            <a:custGeom>
              <a:rect b="b" l="l" r="r" t="t"/>
              <a:pathLst>
                <a:path extrusionOk="0" h="64" w="24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23574" y="3325168"/>
              <a:ext cx="498179" cy="935730"/>
            </a:xfrm>
            <a:custGeom>
              <a:rect b="b" l="l" r="r" t="t"/>
              <a:pathLst>
                <a:path extrusionOk="0" h="13875" w="7387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520404" y="3467537"/>
              <a:ext cx="2293" cy="742"/>
            </a:xfrm>
            <a:custGeom>
              <a:rect b="b" l="l" r="r" t="t"/>
              <a:pathLst>
                <a:path extrusionOk="0" h="11" w="34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865299" y="3255771"/>
              <a:ext cx="166105" cy="125101"/>
            </a:xfrm>
            <a:custGeom>
              <a:rect b="b" l="l" r="r" t="t"/>
              <a:pathLst>
                <a:path extrusionOk="0" h="1855" w="2463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286046" y="3221983"/>
              <a:ext cx="31629" cy="75061"/>
            </a:xfrm>
            <a:custGeom>
              <a:rect b="b" l="l" r="r" t="t"/>
              <a:pathLst>
                <a:path extrusionOk="0" h="1113" w="469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520404" y="3468212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023719" y="3250781"/>
              <a:ext cx="8632" cy="3709"/>
            </a:xfrm>
            <a:custGeom>
              <a:rect b="b" l="l" r="r" t="t"/>
              <a:pathLst>
                <a:path extrusionOk="0" h="55" w="128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023989" y="3250781"/>
              <a:ext cx="8363" cy="5058"/>
            </a:xfrm>
            <a:custGeom>
              <a:rect b="b" l="l" r="r" t="t"/>
              <a:pathLst>
                <a:path extrusionOk="0" h="75" w="124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522630" y="3468212"/>
              <a:ext cx="1012" cy="944"/>
            </a:xfrm>
            <a:custGeom>
              <a:rect b="b" l="l" r="r" t="t"/>
              <a:pathLst>
                <a:path extrusionOk="0" h="14" w="15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85843" y="3218341"/>
              <a:ext cx="2967" cy="2967"/>
            </a:xfrm>
            <a:custGeom>
              <a:rect b="b" l="l" r="r" t="t"/>
              <a:pathLst>
                <a:path extrusionOk="0" h="44" w="44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288743" y="3221241"/>
              <a:ext cx="124494" cy="131238"/>
            </a:xfrm>
            <a:custGeom>
              <a:rect b="b" l="l" r="r" t="t"/>
              <a:pathLst>
                <a:path extrusionOk="0" h="1946" w="1846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285843" y="3218341"/>
              <a:ext cx="2967" cy="3709"/>
            </a:xfrm>
            <a:custGeom>
              <a:rect b="b" l="l" r="r" t="t"/>
              <a:pathLst>
                <a:path extrusionOk="0" h="55" w="44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5"/>
          <p:cNvSpPr/>
          <p:nvPr/>
        </p:nvSpPr>
        <p:spPr>
          <a:xfrm>
            <a:off x="6010076" y="3089798"/>
            <a:ext cx="190181" cy="91179"/>
          </a:xfrm>
          <a:custGeom>
            <a:rect b="b" l="l" r="r" t="t"/>
            <a:pathLst>
              <a:path extrusionOk="0" h="1352" w="2820">
                <a:moveTo>
                  <a:pt x="2681" y="0"/>
                </a:moveTo>
                <a:cubicBezTo>
                  <a:pt x="1393" y="0"/>
                  <a:pt x="17" y="1299"/>
                  <a:pt x="0" y="1312"/>
                </a:cubicBezTo>
                <a:lnTo>
                  <a:pt x="37" y="1352"/>
                </a:lnTo>
                <a:cubicBezTo>
                  <a:pt x="53" y="1339"/>
                  <a:pt x="1410" y="56"/>
                  <a:pt x="2673" y="56"/>
                </a:cubicBezTo>
                <a:cubicBezTo>
                  <a:pt x="2719" y="56"/>
                  <a:pt x="2767" y="59"/>
                  <a:pt x="2813" y="63"/>
                </a:cubicBezTo>
                <a:lnTo>
                  <a:pt x="2820" y="6"/>
                </a:lnTo>
                <a:cubicBezTo>
                  <a:pt x="2774" y="2"/>
                  <a:pt x="2727" y="0"/>
                  <a:pt x="26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883900" y="985747"/>
            <a:ext cx="1939507" cy="396143"/>
          </a:xfrm>
          <a:custGeom>
            <a:rect b="b" l="l" r="r" t="t"/>
            <a:pathLst>
              <a:path extrusionOk="0" h="5874" w="28759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578222" y="2818009"/>
            <a:ext cx="280550" cy="260251"/>
          </a:xfrm>
          <a:custGeom>
            <a:rect b="b" l="l" r="r" t="t"/>
            <a:pathLst>
              <a:path extrusionOk="0" h="3859" w="4160">
                <a:moveTo>
                  <a:pt x="47" y="0"/>
                </a:moveTo>
                <a:cubicBezTo>
                  <a:pt x="21" y="0"/>
                  <a:pt x="1" y="20"/>
                  <a:pt x="1" y="47"/>
                </a:cubicBezTo>
                <a:lnTo>
                  <a:pt x="1" y="3809"/>
                </a:lnTo>
                <a:cubicBezTo>
                  <a:pt x="1" y="3835"/>
                  <a:pt x="21" y="3858"/>
                  <a:pt x="47" y="3858"/>
                </a:cubicBezTo>
                <a:lnTo>
                  <a:pt x="4110" y="3858"/>
                </a:lnTo>
                <a:cubicBezTo>
                  <a:pt x="4139" y="3858"/>
                  <a:pt x="4159" y="3835"/>
                  <a:pt x="4159" y="3809"/>
                </a:cubicBezTo>
                <a:lnTo>
                  <a:pt x="4159" y="47"/>
                </a:lnTo>
                <a:cubicBezTo>
                  <a:pt x="4159" y="20"/>
                  <a:pt x="4139" y="0"/>
                  <a:pt x="4110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835106" y="2857867"/>
            <a:ext cx="109320" cy="180402"/>
          </a:xfrm>
          <a:custGeom>
            <a:rect b="b" l="l" r="r" t="t"/>
            <a:pathLst>
              <a:path extrusionOk="0" h="2675" w="1621">
                <a:moveTo>
                  <a:pt x="1361" y="1"/>
                </a:moveTo>
                <a:cubicBezTo>
                  <a:pt x="1297" y="1"/>
                  <a:pt x="1232" y="24"/>
                  <a:pt x="1180" y="77"/>
                </a:cubicBezTo>
                <a:lnTo>
                  <a:pt x="100" y="1156"/>
                </a:lnTo>
                <a:cubicBezTo>
                  <a:pt x="0" y="1256"/>
                  <a:pt x="0" y="1420"/>
                  <a:pt x="100" y="1520"/>
                </a:cubicBezTo>
                <a:lnTo>
                  <a:pt x="1180" y="2599"/>
                </a:lnTo>
                <a:cubicBezTo>
                  <a:pt x="1232" y="2651"/>
                  <a:pt x="1297" y="2674"/>
                  <a:pt x="1360" y="2674"/>
                </a:cubicBezTo>
                <a:cubicBezTo>
                  <a:pt x="1493" y="2674"/>
                  <a:pt x="1621" y="2572"/>
                  <a:pt x="1621" y="2416"/>
                </a:cubicBezTo>
                <a:lnTo>
                  <a:pt x="1621" y="257"/>
                </a:lnTo>
                <a:cubicBezTo>
                  <a:pt x="1621" y="104"/>
                  <a:pt x="1493" y="1"/>
                  <a:pt x="1361" y="1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752750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70" y="1"/>
                </a:moveTo>
                <a:cubicBezTo>
                  <a:pt x="389" y="1"/>
                  <a:pt x="0" y="388"/>
                  <a:pt x="0" y="866"/>
                </a:cubicBezTo>
                <a:cubicBezTo>
                  <a:pt x="0" y="1347"/>
                  <a:pt x="389" y="1734"/>
                  <a:pt x="870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70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756061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9" y="0"/>
                </a:moveTo>
                <a:cubicBezTo>
                  <a:pt x="171" y="0"/>
                  <a:pt x="1" y="168"/>
                  <a:pt x="1" y="375"/>
                </a:cubicBezTo>
                <a:cubicBezTo>
                  <a:pt x="1" y="582"/>
                  <a:pt x="171" y="752"/>
                  <a:pt x="379" y="752"/>
                </a:cubicBezTo>
                <a:cubicBezTo>
                  <a:pt x="585" y="752"/>
                  <a:pt x="752" y="582"/>
                  <a:pt x="752" y="375"/>
                </a:cubicBezTo>
                <a:cubicBezTo>
                  <a:pt x="752" y="168"/>
                  <a:pt x="585" y="0"/>
                  <a:pt x="379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66562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66" y="1"/>
                </a:moveTo>
                <a:cubicBezTo>
                  <a:pt x="388" y="1"/>
                  <a:pt x="0" y="388"/>
                  <a:pt x="0" y="866"/>
                </a:cubicBezTo>
                <a:cubicBezTo>
                  <a:pt x="0" y="1347"/>
                  <a:pt x="388" y="1734"/>
                  <a:pt x="866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66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769873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5" y="0"/>
                </a:moveTo>
                <a:cubicBezTo>
                  <a:pt x="168" y="0"/>
                  <a:pt x="1" y="168"/>
                  <a:pt x="1" y="375"/>
                </a:cubicBezTo>
                <a:cubicBezTo>
                  <a:pt x="1" y="582"/>
                  <a:pt x="168" y="752"/>
                  <a:pt x="375" y="752"/>
                </a:cubicBezTo>
                <a:cubicBezTo>
                  <a:pt x="582" y="752"/>
                  <a:pt x="752" y="582"/>
                  <a:pt x="752" y="375"/>
                </a:cubicBezTo>
                <a:cubicBezTo>
                  <a:pt x="752" y="168"/>
                  <a:pt x="582" y="0"/>
                  <a:pt x="37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330" name="Google Shape;330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rect b="b" l="l" r="r" t="t"/>
                <a:pathLst>
                  <a:path extrusionOk="0" h="15145" w="29921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rect b="b" l="l" r="r" t="t"/>
                <a:pathLst>
                  <a:path extrusionOk="0" h="14493" w="25502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rect b="b" l="l" r="r" t="t"/>
                <a:pathLst>
                  <a:path extrusionOk="0" h="1233" w="1234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rect b="b" l="l" r="r" t="t"/>
                <a:pathLst>
                  <a:path extrusionOk="0" h="3937" w="278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rect b="b" l="l" r="r" t="t"/>
                <a:pathLst>
                  <a:path extrusionOk="0" h="3202" w="14075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337" name="Google Shape;337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rect b="b" l="l" r="r" t="t"/>
                <a:pathLst>
                  <a:path extrusionOk="0" h="7817" w="533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rect b="b" l="l" r="r" t="t"/>
                <a:pathLst>
                  <a:path extrusionOk="0" h="6529" w="4812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rect b="b" l="l" r="r" t="t"/>
                <a:pathLst>
                  <a:path extrusionOk="0" h="9623" w="5631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rect b="b" l="l" r="r" t="t"/>
                <a:pathLst>
                  <a:path extrusionOk="0" h="3031" w="7494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rect b="b" l="l" r="r" t="t"/>
                <a:pathLst>
                  <a:path extrusionOk="0" h="9733" w="13051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rect b="b" l="l" r="r" t="t"/>
                <a:pathLst>
                  <a:path extrusionOk="0" h="2898" w="857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rect b="b" l="l" r="r" t="t"/>
                <a:pathLst>
                  <a:path extrusionOk="0" h="733" w="1835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rect b="b" l="l" r="r" t="t"/>
                <a:pathLst>
                  <a:path extrusionOk="0" h="563" w="1796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rect b="b" l="l" r="r" t="t"/>
                <a:pathLst>
                  <a:path extrusionOk="0" h="1697" w="1438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rect b="b" l="l" r="r" t="t"/>
                <a:pathLst>
                  <a:path extrusionOk="0" h="1269" w="190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rect b="b" l="l" r="r" t="t"/>
                <a:pathLst>
                  <a:path extrusionOk="0" h="1139" w="1826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rect b="b" l="l" r="r" t="t"/>
                <a:pathLst>
                  <a:path extrusionOk="0" h="717" w="99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rect b="b" l="l" r="r" t="t"/>
                <a:pathLst>
                  <a:path extrusionOk="0" h="1126" w="2242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rect b="b" l="l" r="r" t="t"/>
                <a:pathLst>
                  <a:path extrusionOk="0" h="6988" w="2997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rect b="b" l="l" r="r" t="t"/>
                <a:pathLst>
                  <a:path extrusionOk="0" h="2512" w="1767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rect b="b" l="l" r="r" t="t"/>
                <a:pathLst>
                  <a:path extrusionOk="0" h="5791" w="5533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rect b="b" l="l" r="r" t="t"/>
                <a:pathLst>
                  <a:path extrusionOk="0" h="643" w="1199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rect b="b" l="l" r="r" t="t"/>
                <a:pathLst>
                  <a:path extrusionOk="0" h="737" w="743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rect b="b" l="l" r="r" t="t"/>
                <a:pathLst>
                  <a:path extrusionOk="0" h="1279" w="706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rect b="b" l="l" r="r" t="t"/>
                <a:pathLst>
                  <a:path extrusionOk="0" h="555" w="566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rect b="b" l="l" r="r" t="t"/>
                <a:pathLst>
                  <a:path extrusionOk="0" h="552" w="565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rect b="b" l="l" r="r" t="t"/>
                <a:pathLst>
                  <a:path extrusionOk="0" h="1014" w="525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rect b="b" l="l" r="r" t="t"/>
                <a:pathLst>
                  <a:path extrusionOk="0" h="540" w="896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rect b="b" l="l" r="r" t="t"/>
                <a:pathLst>
                  <a:path extrusionOk="0" h="365" w="1578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rect b="b" l="l" r="r" t="t"/>
                <a:pathLst>
                  <a:path extrusionOk="0" h="714" w="1254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rect b="b" l="l" r="r" t="t"/>
                <a:pathLst>
                  <a:path extrusionOk="0" h="241" w="716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rect b="b" l="l" r="r" t="t"/>
                <a:pathLst>
                  <a:path extrusionOk="0" h="262" w="1254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rect b="b" l="l" r="r" t="t"/>
                <a:pathLst>
                  <a:path extrusionOk="0" h="636" w="1071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rect b="b" l="l" r="r" t="t"/>
                <a:pathLst>
                  <a:path extrusionOk="0" h="373" w="1388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rect b="b" l="l" r="r" t="t"/>
                <a:pathLst>
                  <a:path extrusionOk="0" h="6989" w="5557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rect b="b" l="l" r="r" t="t"/>
                <a:pathLst>
                  <a:path extrusionOk="0" h="1892" w="4607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rect b="b" l="l" r="r" t="t"/>
                <a:pathLst>
                  <a:path extrusionOk="0" h="2707" w="5035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rect b="b" l="l" r="r" t="t"/>
                <a:pathLst>
                  <a:path extrusionOk="0" h="3128" w="622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rect b="b" l="l" r="r" t="t"/>
                <a:pathLst>
                  <a:path extrusionOk="0" h="2152" w="188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rect b="b" l="l" r="r" t="t"/>
                <a:pathLst>
                  <a:path extrusionOk="0" h="7328" w="5668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rect b="b" l="l" r="r" t="t"/>
                <a:pathLst>
                  <a:path extrusionOk="0" h="4437" w="4667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rect b="b" l="l" r="r" t="t"/>
                <a:pathLst>
                  <a:path extrusionOk="0" h="8885" w="5991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rect b="b" l="l" r="r" t="t"/>
                <a:pathLst>
                  <a:path extrusionOk="0" h="1241" w="2598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rect b="b" l="l" r="r" t="t"/>
                <a:pathLst>
                  <a:path extrusionOk="0" h="1068" w="194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5"/>
          <p:cNvGrpSpPr/>
          <p:nvPr/>
        </p:nvGrpSpPr>
        <p:grpSpPr>
          <a:xfrm>
            <a:off x="5567821" y="2296144"/>
            <a:ext cx="2280401" cy="1965400"/>
            <a:chOff x="3789075" y="238225"/>
            <a:chExt cx="2586075" cy="2228850"/>
          </a:xfrm>
        </p:grpSpPr>
        <p:sp>
          <p:nvSpPr>
            <p:cNvPr id="377" name="Google Shape;377;p25"/>
            <p:cNvSpPr/>
            <p:nvPr/>
          </p:nvSpPr>
          <p:spPr>
            <a:xfrm>
              <a:off x="5073675" y="812225"/>
              <a:ext cx="26025" cy="150900"/>
            </a:xfrm>
            <a:custGeom>
              <a:rect b="b" l="l" r="r" t="t"/>
              <a:pathLst>
                <a:path extrusionOk="0" h="6036" w="1041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099675" y="81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073675" y="743100"/>
              <a:ext cx="162700" cy="220025"/>
            </a:xfrm>
            <a:custGeom>
              <a:rect b="b" l="l" r="r" t="t"/>
              <a:pathLst>
                <a:path extrusionOk="0" h="8801" w="6508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099675" y="692950"/>
              <a:ext cx="149800" cy="119300"/>
            </a:xfrm>
            <a:custGeom>
              <a:rect b="b" l="l" r="r" t="t"/>
              <a:pathLst>
                <a:path extrusionOk="0" h="4772" w="5992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840250" y="317600"/>
              <a:ext cx="585925" cy="517300"/>
            </a:xfrm>
            <a:custGeom>
              <a:rect b="b" l="l" r="r" t="t"/>
              <a:pathLst>
                <a:path extrusionOk="0" h="20692" w="23437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115225" y="455550"/>
              <a:ext cx="101575" cy="38950"/>
            </a:xfrm>
            <a:custGeom>
              <a:rect b="b" l="l" r="r" t="t"/>
              <a:pathLst>
                <a:path extrusionOk="0" h="1558" w="4063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948225" y="417475"/>
              <a:ext cx="64400" cy="65550"/>
            </a:xfrm>
            <a:custGeom>
              <a:rect b="b" l="l" r="r" t="t"/>
              <a:pathLst>
                <a:path extrusionOk="0" h="2622" w="2576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115225" y="449525"/>
              <a:ext cx="101575" cy="40125"/>
            </a:xfrm>
            <a:custGeom>
              <a:rect b="b" l="l" r="r" t="t"/>
              <a:pathLst>
                <a:path extrusionOk="0" h="1605" w="4063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144575" y="457175"/>
              <a:ext cx="26250" cy="33375"/>
            </a:xfrm>
            <a:custGeom>
              <a:rect b="b" l="l" r="r" t="t"/>
              <a:pathLst>
                <a:path extrusionOk="0" h="1335" w="105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952000" y="417275"/>
              <a:ext cx="68300" cy="65750"/>
            </a:xfrm>
            <a:custGeom>
              <a:rect b="b" l="l" r="r" t="t"/>
              <a:pathLst>
                <a:path extrusionOk="0" h="2630" w="2732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321100" y="547950"/>
              <a:ext cx="47975" cy="35875"/>
            </a:xfrm>
            <a:custGeom>
              <a:rect b="b" l="l" r="r" t="t"/>
              <a:pathLst>
                <a:path extrusionOk="0" h="1435" w="1919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008900" y="618800"/>
              <a:ext cx="152675" cy="66075"/>
            </a:xfrm>
            <a:custGeom>
              <a:rect b="b" l="l" r="r" t="t"/>
              <a:pathLst>
                <a:path extrusionOk="0" h="2643" w="6107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967475" y="353425"/>
              <a:ext cx="76650" cy="74275"/>
            </a:xfrm>
            <a:custGeom>
              <a:rect b="b" l="l" r="r" t="t"/>
              <a:pathLst>
                <a:path extrusionOk="0" h="2971" w="3066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147150" y="365775"/>
              <a:ext cx="83125" cy="67275"/>
            </a:xfrm>
            <a:custGeom>
              <a:rect b="b" l="l" r="r" t="t"/>
              <a:pathLst>
                <a:path extrusionOk="0" h="2691" w="3325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958025" y="238225"/>
              <a:ext cx="423925" cy="305325"/>
            </a:xfrm>
            <a:custGeom>
              <a:rect b="b" l="l" r="r" t="t"/>
              <a:pathLst>
                <a:path extrusionOk="0" h="12213" w="16957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381925" y="514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870750" y="392575"/>
              <a:ext cx="365625" cy="189575"/>
            </a:xfrm>
            <a:custGeom>
              <a:rect b="b" l="l" r="r" t="t"/>
              <a:pathLst>
                <a:path extrusionOk="0" h="7583" w="14625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789075" y="1332850"/>
              <a:ext cx="993600" cy="1134225"/>
            </a:xfrm>
            <a:custGeom>
              <a:rect b="b" l="l" r="r" t="t"/>
              <a:pathLst>
                <a:path extrusionOk="0" h="45369" w="39744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084308" y="1862675"/>
              <a:ext cx="84700" cy="604400"/>
            </a:xfrm>
            <a:custGeom>
              <a:rect b="b" l="l" r="r" t="t"/>
              <a:pathLst>
                <a:path extrusionOk="0" h="24176" w="3388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17350" y="1601300"/>
              <a:ext cx="3625" cy="3375"/>
            </a:xfrm>
            <a:custGeom>
              <a:rect b="b" l="l" r="r" t="t"/>
              <a:pathLst>
                <a:path extrusionOk="0" h="135" w="145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764025" y="646900"/>
              <a:ext cx="812075" cy="954425"/>
            </a:xfrm>
            <a:custGeom>
              <a:rect b="b" l="l" r="r" t="t"/>
              <a:pathLst>
                <a:path extrusionOk="0" h="38177" w="32483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569500" y="1368225"/>
              <a:ext cx="6600" cy="7850"/>
            </a:xfrm>
            <a:custGeom>
              <a:rect b="b" l="l" r="r" t="t"/>
              <a:pathLst>
                <a:path extrusionOk="0" h="314" w="264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764025" y="1332850"/>
              <a:ext cx="1600" cy="4625"/>
            </a:xfrm>
            <a:custGeom>
              <a:rect b="b" l="l" r="r" t="t"/>
              <a:pathLst>
                <a:path extrusionOk="0" h="185" w="64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019125" y="1603925"/>
              <a:ext cx="2525" cy="750"/>
            </a:xfrm>
            <a:custGeom>
              <a:rect b="b" l="l" r="r" t="t"/>
              <a:pathLst>
                <a:path extrusionOk="0" h="30" w="101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765025" y="1394525"/>
              <a:ext cx="799475" cy="1072550"/>
            </a:xfrm>
            <a:custGeom>
              <a:rect b="b" l="l" r="r" t="t"/>
              <a:pathLst>
                <a:path extrusionOk="0" h="42902" w="31979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394550" y="1373400"/>
              <a:ext cx="180475" cy="136350"/>
            </a:xfrm>
            <a:custGeom>
              <a:rect b="b" l="l" r="r" t="t"/>
              <a:pathLst>
                <a:path extrusionOk="0" h="5454" w="7219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764100" y="1336700"/>
              <a:ext cx="34400" cy="81775"/>
            </a:xfrm>
            <a:custGeom>
              <a:rect b="b" l="l" r="r" t="t"/>
              <a:pathLst>
                <a:path extrusionOk="0" h="3271" w="1376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19125" y="16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15425" y="1601300"/>
              <a:ext cx="6900" cy="862500"/>
            </a:xfrm>
            <a:custGeom>
              <a:rect b="b" l="l" r="r" t="t"/>
              <a:pathLst>
                <a:path extrusionOk="0" h="34500" w="276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566900" y="1368225"/>
              <a:ext cx="9200" cy="3925"/>
            </a:xfrm>
            <a:custGeom>
              <a:rect b="b" l="l" r="r" t="t"/>
              <a:pathLst>
                <a:path extrusionOk="0" h="157" w="368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018850" y="1544750"/>
              <a:ext cx="141100" cy="59200"/>
            </a:xfrm>
            <a:custGeom>
              <a:rect b="b" l="l" r="r" t="t"/>
              <a:pathLst>
                <a:path extrusionOk="0" h="2368" w="5644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154250" y="1372125"/>
              <a:ext cx="412750" cy="172800"/>
            </a:xfrm>
            <a:custGeom>
              <a:rect b="b" l="l" r="r" t="t"/>
              <a:pathLst>
                <a:path extrusionOk="0" h="6912" w="1651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566975" y="1368225"/>
              <a:ext cx="9125" cy="5200"/>
            </a:xfrm>
            <a:custGeom>
              <a:rect b="b" l="l" r="r" t="t"/>
              <a:pathLst>
                <a:path extrusionOk="0" h="208" w="365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020950" y="1372125"/>
              <a:ext cx="548575" cy="350575"/>
            </a:xfrm>
            <a:custGeom>
              <a:rect b="b" l="l" r="r" t="t"/>
              <a:pathLst>
                <a:path extrusionOk="0" h="14023" w="21943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21625" y="1604650"/>
              <a:ext cx="925" cy="1025"/>
            </a:xfrm>
            <a:custGeom>
              <a:rect b="b" l="l" r="r" t="t"/>
              <a:pathLst>
                <a:path extrusionOk="0" h="41" w="37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99500" y="1477200"/>
              <a:ext cx="119375" cy="125550"/>
            </a:xfrm>
            <a:custGeom>
              <a:rect b="b" l="l" r="r" t="t"/>
              <a:pathLst>
                <a:path extrusionOk="0" h="5022" w="4775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764025" y="1332850"/>
              <a:ext cx="3025" cy="3200"/>
            </a:xfrm>
            <a:custGeom>
              <a:rect b="b" l="l" r="r" t="t"/>
              <a:pathLst>
                <a:path extrusionOk="0" h="128" w="121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767025" y="1336025"/>
              <a:ext cx="135350" cy="142625"/>
            </a:xfrm>
            <a:custGeom>
              <a:rect b="b" l="l" r="r" t="t"/>
              <a:pathLst>
                <a:path extrusionOk="0" h="5705" w="5414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764025" y="1332850"/>
              <a:ext cx="3025" cy="3875"/>
            </a:xfrm>
            <a:custGeom>
              <a:rect b="b" l="l" r="r" t="t"/>
              <a:pathLst>
                <a:path extrusionOk="0" h="155" w="121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765600" y="1336025"/>
              <a:ext cx="251775" cy="363775"/>
            </a:xfrm>
            <a:custGeom>
              <a:rect b="b" l="l" r="r" t="t"/>
              <a:pathLst>
                <a:path extrusionOk="0" h="14551" w="10071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418375" y="1368225"/>
              <a:ext cx="956775" cy="1098850"/>
            </a:xfrm>
            <a:custGeom>
              <a:rect b="b" l="l" r="r" t="t"/>
              <a:pathLst>
                <a:path extrusionOk="0" h="43954" w="38271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1" name="Google Shape;4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ctrTitle"/>
          </p:nvPr>
        </p:nvSpPr>
        <p:spPr>
          <a:xfrm flipH="1">
            <a:off x="914700" y="1951175"/>
            <a:ext cx="13047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rerequisite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2413800" y="1136650"/>
            <a:ext cx="53127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</a:rPr>
              <a:t>Basics of HTML and CSS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</a:rPr>
              <a:t>Basic JS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</a:rPr>
              <a:t>Agora Web SDK</a:t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Advanced</a:t>
            </a:r>
            <a:r>
              <a:rPr lang="en" sz="2100"/>
              <a:t> JavaScript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Agora’s Web SDK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Using API’s and documentation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4727875" y="568475"/>
            <a:ext cx="1778100" cy="3961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678325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267250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46" name="Google Shape;446;p28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Adding group video calling to your web application.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7" name="Google Shape;447;p28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AUDIOVISUAL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8" name="Google Shape;448;p28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Control users in a call using functions like : mute, disable camera, rotating the camera, </a:t>
            </a:r>
            <a:r>
              <a:rPr lang="en"/>
              <a:t>disconnecting</a:t>
            </a:r>
            <a:r>
              <a:rPr lang="en"/>
              <a:t> the call.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9" name="Google Shape;449;p28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INTERACTIVE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0" name="Google Shape;450;p28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layout that adjusts automatically based on the number of users. 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1" name="Google Shape;451;p28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DYNAMIC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7500711" y="1808536"/>
            <a:ext cx="355230" cy="356725"/>
            <a:chOff x="3972749" y="2894211"/>
            <a:chExt cx="355230" cy="356725"/>
          </a:xfrm>
        </p:grpSpPr>
        <p:sp>
          <p:nvSpPr>
            <p:cNvPr id="453" name="Google Shape;453;p28"/>
            <p:cNvSpPr/>
            <p:nvPr/>
          </p:nvSpPr>
          <p:spPr>
            <a:xfrm>
              <a:off x="3973512" y="3208508"/>
              <a:ext cx="351795" cy="10623"/>
            </a:xfrm>
            <a:custGeom>
              <a:rect b="b" l="l" r="r" t="t"/>
              <a:pathLst>
                <a:path extrusionOk="0" h="334" w="11061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116253" y="3052091"/>
              <a:ext cx="142804" cy="140546"/>
            </a:xfrm>
            <a:custGeom>
              <a:rect b="b" l="l" r="r" t="t"/>
              <a:pathLst>
                <a:path extrusionOk="0" h="4419" w="449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995839" y="2992647"/>
              <a:ext cx="54927" cy="37148"/>
            </a:xfrm>
            <a:custGeom>
              <a:rect b="b" l="l" r="r" t="t"/>
              <a:pathLst>
                <a:path extrusionOk="0" h="1168" w="1727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249548" y="2992647"/>
              <a:ext cx="54959" cy="37148"/>
            </a:xfrm>
            <a:custGeom>
              <a:rect b="b" l="l" r="r" t="t"/>
              <a:pathLst>
                <a:path extrusionOk="0" h="1168" w="1728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972749" y="2894211"/>
              <a:ext cx="355230" cy="356725"/>
            </a:xfrm>
            <a:custGeom>
              <a:rect b="b" l="l" r="r" t="t"/>
              <a:pathLst>
                <a:path extrusionOk="0" h="11216" w="11169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5426647" y="1813133"/>
            <a:ext cx="355263" cy="347552"/>
            <a:chOff x="7985143" y="2900613"/>
            <a:chExt cx="330109" cy="347552"/>
          </a:xfrm>
        </p:grpSpPr>
        <p:sp>
          <p:nvSpPr>
            <p:cNvPr id="459" name="Google Shape;459;p28"/>
            <p:cNvSpPr/>
            <p:nvPr/>
          </p:nvSpPr>
          <p:spPr>
            <a:xfrm>
              <a:off x="8143943" y="3145449"/>
              <a:ext cx="13273" cy="10631"/>
            </a:xfrm>
            <a:custGeom>
              <a:rect b="b" l="l" r="r" t="t"/>
              <a:pathLst>
                <a:path extrusionOk="0" h="334" w="417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8163264" y="3005970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8163264" y="3005970"/>
              <a:ext cx="5347" cy="11013"/>
            </a:xfrm>
            <a:custGeom>
              <a:rect b="b" l="l" r="r" t="t"/>
              <a:pathLst>
                <a:path extrusionOk="0" h="346" w="168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163264" y="3005588"/>
              <a:ext cx="32" cy="414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8168579" y="3016952"/>
              <a:ext cx="32" cy="796"/>
            </a:xfrm>
            <a:custGeom>
              <a:rect b="b" l="l" r="r" t="t"/>
              <a:pathLst>
                <a:path extrusionOk="0" h="25" w="1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7985143" y="2900613"/>
              <a:ext cx="330109" cy="347552"/>
            </a:xfrm>
            <a:custGeom>
              <a:rect b="b" l="l" r="r" t="t"/>
              <a:pathLst>
                <a:path extrusionOk="0" h="10919" w="10371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168579" y="301695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168579" y="3017715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3332308" y="1834926"/>
            <a:ext cx="446539" cy="303895"/>
            <a:chOff x="6228583" y="3237664"/>
            <a:chExt cx="446539" cy="303895"/>
          </a:xfrm>
        </p:grpSpPr>
        <p:sp>
          <p:nvSpPr>
            <p:cNvPr id="468" name="Google Shape;468;p28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8"/>
          <p:cNvGrpSpPr/>
          <p:nvPr/>
        </p:nvGrpSpPr>
        <p:grpSpPr>
          <a:xfrm flipH="1">
            <a:off x="1693476" y="4184112"/>
            <a:ext cx="2570506" cy="984896"/>
            <a:chOff x="1440175" y="4172575"/>
            <a:chExt cx="1621975" cy="621425"/>
          </a:xfrm>
        </p:grpSpPr>
        <p:sp>
          <p:nvSpPr>
            <p:cNvPr id="486" name="Google Shape;486;p28"/>
            <p:cNvSpPr/>
            <p:nvPr/>
          </p:nvSpPr>
          <p:spPr>
            <a:xfrm>
              <a:off x="1440175" y="4172575"/>
              <a:ext cx="1621975" cy="609825"/>
            </a:xfrm>
            <a:custGeom>
              <a:rect b="b" l="l" r="r" t="t"/>
              <a:pathLst>
                <a:path extrusionOk="0" h="24393" w="64879">
                  <a:moveTo>
                    <a:pt x="19559" y="0"/>
                  </a:moveTo>
                  <a:cubicBezTo>
                    <a:pt x="17224" y="0"/>
                    <a:pt x="14591" y="1033"/>
                    <a:pt x="11575" y="3632"/>
                  </a:cubicBezTo>
                  <a:cubicBezTo>
                    <a:pt x="11167" y="3987"/>
                    <a:pt x="10746" y="4372"/>
                    <a:pt x="10322" y="4786"/>
                  </a:cubicBezTo>
                  <a:cubicBezTo>
                    <a:pt x="1" y="14837"/>
                    <a:pt x="13979" y="24328"/>
                    <a:pt x="13979" y="24328"/>
                  </a:cubicBezTo>
                  <a:lnTo>
                    <a:pt x="32302" y="24353"/>
                  </a:lnTo>
                  <a:lnTo>
                    <a:pt x="43916" y="24373"/>
                  </a:lnTo>
                  <a:lnTo>
                    <a:pt x="55288" y="24392"/>
                  </a:lnTo>
                  <a:cubicBezTo>
                    <a:pt x="55288" y="24392"/>
                    <a:pt x="64879" y="15138"/>
                    <a:pt x="58174" y="10115"/>
                  </a:cubicBezTo>
                  <a:cubicBezTo>
                    <a:pt x="57646" y="9720"/>
                    <a:pt x="57014" y="9350"/>
                    <a:pt x="56274" y="9015"/>
                  </a:cubicBezTo>
                  <a:cubicBezTo>
                    <a:pt x="55020" y="8447"/>
                    <a:pt x="53738" y="8217"/>
                    <a:pt x="52444" y="8217"/>
                  </a:cubicBezTo>
                  <a:cubicBezTo>
                    <a:pt x="49694" y="8217"/>
                    <a:pt x="46895" y="9257"/>
                    <a:pt x="44217" y="10297"/>
                  </a:cubicBezTo>
                  <a:cubicBezTo>
                    <a:pt x="41536" y="11339"/>
                    <a:pt x="38977" y="12381"/>
                    <a:pt x="36709" y="12381"/>
                  </a:cubicBezTo>
                  <a:cubicBezTo>
                    <a:pt x="34895" y="12381"/>
                    <a:pt x="33267" y="11714"/>
                    <a:pt x="31912" y="9848"/>
                  </a:cubicBezTo>
                  <a:cubicBezTo>
                    <a:pt x="31148" y="8798"/>
                    <a:pt x="30353" y="7692"/>
                    <a:pt x="29514" y="6617"/>
                  </a:cubicBezTo>
                  <a:lnTo>
                    <a:pt x="27491" y="8728"/>
                  </a:lnTo>
                  <a:lnTo>
                    <a:pt x="28573" y="5453"/>
                  </a:lnTo>
                  <a:cubicBezTo>
                    <a:pt x="28118" y="4910"/>
                    <a:pt x="27649" y="4387"/>
                    <a:pt x="27166" y="3889"/>
                  </a:cubicBezTo>
                  <a:lnTo>
                    <a:pt x="25246" y="10140"/>
                  </a:lnTo>
                  <a:lnTo>
                    <a:pt x="25246" y="2157"/>
                  </a:lnTo>
                  <a:cubicBezTo>
                    <a:pt x="23554" y="852"/>
                    <a:pt x="21679" y="0"/>
                    <a:pt x="19559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24900" y="4356100"/>
              <a:ext cx="437875" cy="437900"/>
            </a:xfrm>
            <a:custGeom>
              <a:rect b="b" l="l" r="r" t="t"/>
              <a:pathLst>
                <a:path extrusionOk="0" h="17516" w="17515">
                  <a:moveTo>
                    <a:pt x="143" y="1"/>
                  </a:moveTo>
                  <a:lnTo>
                    <a:pt x="0" y="144"/>
                  </a:lnTo>
                  <a:lnTo>
                    <a:pt x="17372" y="17515"/>
                  </a:lnTo>
                  <a:lnTo>
                    <a:pt x="17515" y="1737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868825" y="4648425"/>
              <a:ext cx="251000" cy="5200"/>
            </a:xfrm>
            <a:custGeom>
              <a:rect b="b" l="l" r="r" t="t"/>
              <a:pathLst>
                <a:path extrusionOk="0" h="208" w="10040">
                  <a:moveTo>
                    <a:pt x="0" y="0"/>
                  </a:moveTo>
                  <a:lnTo>
                    <a:pt x="0" y="208"/>
                  </a:lnTo>
                  <a:lnTo>
                    <a:pt x="10040" y="208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025200" y="4382500"/>
              <a:ext cx="5100" cy="176400"/>
            </a:xfrm>
            <a:custGeom>
              <a:rect b="b" l="l" r="r" t="t"/>
              <a:pathLst>
                <a:path extrusionOk="0" h="7056" w="204">
                  <a:moveTo>
                    <a:pt x="1" y="1"/>
                  </a:moveTo>
                  <a:lnTo>
                    <a:pt x="1" y="7056"/>
                  </a:lnTo>
                  <a:lnTo>
                    <a:pt x="203" y="705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472825" y="4508200"/>
              <a:ext cx="275425" cy="275425"/>
            </a:xfrm>
            <a:custGeom>
              <a:rect b="b" l="l" r="r" t="t"/>
              <a:pathLst>
                <a:path extrusionOk="0" h="11017" w="11017">
                  <a:moveTo>
                    <a:pt x="10873" y="0"/>
                  </a:moveTo>
                  <a:lnTo>
                    <a:pt x="0" y="10874"/>
                  </a:lnTo>
                  <a:lnTo>
                    <a:pt x="148" y="11017"/>
                  </a:lnTo>
                  <a:lnTo>
                    <a:pt x="11017" y="144"/>
                  </a:lnTo>
                  <a:lnTo>
                    <a:pt x="1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634775" y="4619200"/>
              <a:ext cx="190550" cy="5100"/>
            </a:xfrm>
            <a:custGeom>
              <a:rect b="b" l="l" r="r" t="t"/>
              <a:pathLst>
                <a:path extrusionOk="0" h="204" w="7622">
                  <a:moveTo>
                    <a:pt x="0" y="1"/>
                  </a:moveTo>
                  <a:lnTo>
                    <a:pt x="0" y="203"/>
                  </a:lnTo>
                  <a:lnTo>
                    <a:pt x="7622" y="203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567650" y="4558875"/>
              <a:ext cx="5225" cy="127450"/>
            </a:xfrm>
            <a:custGeom>
              <a:rect b="b" l="l" r="r" t="t"/>
              <a:pathLst>
                <a:path extrusionOk="0" h="5098" w="209">
                  <a:moveTo>
                    <a:pt x="1" y="1"/>
                  </a:moveTo>
                  <a:lnTo>
                    <a:pt x="1" y="5098"/>
                  </a:lnTo>
                  <a:lnTo>
                    <a:pt x="208" y="509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3" name="Google Shape;4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/>
          <p:nvPr/>
        </p:nvSpPr>
        <p:spPr>
          <a:xfrm>
            <a:off x="5524550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308075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308075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524550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https://tailwindcss.com/</a:t>
            </a:r>
            <a:endParaRPr/>
          </a:p>
        </p:txBody>
      </p:sp>
      <p:sp>
        <p:nvSpPr>
          <p:cNvPr id="503" name="Google Shape;503;p29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</a:t>
            </a:r>
            <a:endParaRPr/>
          </a:p>
        </p:txBody>
      </p:sp>
      <p:sp>
        <p:nvSpPr>
          <p:cNvPr id="504" name="Google Shape;504;p29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Tailwind CSS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ttps://console.developers.google.com</a:t>
            </a:r>
            <a:endParaRPr/>
          </a:p>
        </p:txBody>
      </p:sp>
      <p:sp>
        <p:nvSpPr>
          <p:cNvPr id="506" name="Google Shape;506;p2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Assets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3943175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159650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3943175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6159650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4031925" y="3097559"/>
            <a:ext cx="330363" cy="305063"/>
            <a:chOff x="1989449" y="4282269"/>
            <a:chExt cx="374774" cy="346073"/>
          </a:xfrm>
        </p:grpSpPr>
        <p:sp>
          <p:nvSpPr>
            <p:cNvPr id="512" name="Google Shape;512;p29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6272491" y="3077054"/>
            <a:ext cx="282206" cy="346060"/>
            <a:chOff x="3086313" y="2877049"/>
            <a:chExt cx="320143" cy="392581"/>
          </a:xfrm>
        </p:grpSpPr>
        <p:sp>
          <p:nvSpPr>
            <p:cNvPr id="518" name="Google Shape;518;p29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015734" y="890541"/>
            <a:ext cx="362768" cy="278190"/>
            <a:chOff x="3042703" y="1529137"/>
            <a:chExt cx="411535" cy="315587"/>
          </a:xfrm>
        </p:grpSpPr>
        <p:sp>
          <p:nvSpPr>
            <p:cNvPr id="531" name="Google Shape;531;p29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9"/>
          <p:cNvGrpSpPr/>
          <p:nvPr/>
        </p:nvGrpSpPr>
        <p:grpSpPr>
          <a:xfrm>
            <a:off x="6241967" y="858396"/>
            <a:ext cx="343269" cy="342505"/>
            <a:chOff x="1745217" y="1515471"/>
            <a:chExt cx="343269" cy="342505"/>
          </a:xfrm>
        </p:grpSpPr>
        <p:sp>
          <p:nvSpPr>
            <p:cNvPr id="542" name="Google Shape;542;p29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9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Agora SDK</a:t>
            </a:r>
            <a:endParaRPr/>
          </a:p>
        </p:txBody>
      </p:sp>
      <p:sp>
        <p:nvSpPr>
          <p:cNvPr id="547" name="Google Shape;547;p29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548" name="Google Shape;548;p29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https://docs.agora.io/en/Agora%20Platform/downloads</a:t>
            </a:r>
            <a:endParaRPr/>
          </a:p>
        </p:txBody>
      </p:sp>
      <p:sp>
        <p:nvSpPr>
          <p:cNvPr id="549" name="Google Shape;549;p29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https://www.agora.io/en/wp-content/uploads/2019/06/agoralightblue-1.png</a:t>
            </a:r>
            <a:endParaRPr/>
          </a:p>
        </p:txBody>
      </p:sp>
      <p:pic>
        <p:nvPicPr>
          <p:cNvPr id="550" name="Google Shape;5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>
            <p:ph type="ctrTitle"/>
          </p:nvPr>
        </p:nvSpPr>
        <p:spPr>
          <a:xfrm>
            <a:off x="1658403" y="2178531"/>
            <a:ext cx="5522400" cy="18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Functions</a:t>
            </a:r>
            <a:endParaRPr sz="4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 txBox="1"/>
          <p:nvPr>
            <p:ph type="ctrTitle"/>
          </p:nvPr>
        </p:nvSpPr>
        <p:spPr>
          <a:xfrm flipH="1">
            <a:off x="973225" y="1117325"/>
            <a:ext cx="57264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Functions	</a:t>
            </a:r>
            <a:endParaRPr/>
          </a:p>
        </p:txBody>
      </p:sp>
      <p:pic>
        <p:nvPicPr>
          <p:cNvPr id="563" name="Google Shape;5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1"/>
          <p:cNvSpPr txBox="1"/>
          <p:nvPr/>
        </p:nvSpPr>
        <p:spPr>
          <a:xfrm>
            <a:off x="1140350" y="2520325"/>
            <a:ext cx="72816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enableAudioVolumeIndicator()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muteAudio()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unmuteAudio() or enableAudio()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muteVideo()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unmuteVideo() or enableVideo()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hasAudio()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hasVideo()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bel"/>
              <a:buAutoNum type="arabicPeriod"/>
            </a:pPr>
            <a:r>
              <a:rPr lang="en" sz="1100"/>
              <a:t>addTrack()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>
            <p:ph type="ctrTitle"/>
          </p:nvPr>
        </p:nvSpPr>
        <p:spPr>
          <a:xfrm flipH="1">
            <a:off x="973225" y="1269725"/>
            <a:ext cx="57264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2"/>
          <p:cNvSpPr txBox="1"/>
          <p:nvPr/>
        </p:nvSpPr>
        <p:spPr>
          <a:xfrm>
            <a:off x="1187875" y="2589575"/>
            <a:ext cx="66759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3"/>
          <p:cNvGrpSpPr/>
          <p:nvPr/>
        </p:nvGrpSpPr>
        <p:grpSpPr>
          <a:xfrm>
            <a:off x="2717740" y="1034184"/>
            <a:ext cx="1869655" cy="3709282"/>
            <a:chOff x="-1825425" y="955400"/>
            <a:chExt cx="793875" cy="1575000"/>
          </a:xfrm>
        </p:grpSpPr>
        <p:sp>
          <p:nvSpPr>
            <p:cNvPr id="579" name="Google Shape;579;p33"/>
            <p:cNvSpPr/>
            <p:nvPr/>
          </p:nvSpPr>
          <p:spPr>
            <a:xfrm>
              <a:off x="-1542725" y="2046675"/>
              <a:ext cx="79800" cy="14975"/>
            </a:xfrm>
            <a:custGeom>
              <a:rect b="b" l="l" r="r" t="t"/>
              <a:pathLst>
                <a:path extrusionOk="0" h="599" w="3192">
                  <a:moveTo>
                    <a:pt x="24" y="1"/>
                  </a:moveTo>
                  <a:lnTo>
                    <a:pt x="1" y="124"/>
                  </a:lnTo>
                  <a:lnTo>
                    <a:pt x="3169" y="598"/>
                  </a:lnTo>
                  <a:lnTo>
                    <a:pt x="3192" y="47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1488125" y="1925125"/>
              <a:ext cx="26425" cy="76025"/>
            </a:xfrm>
            <a:custGeom>
              <a:rect b="b" l="l" r="r" t="t"/>
              <a:pathLst>
                <a:path extrusionOk="0" h="3041" w="1057">
                  <a:moveTo>
                    <a:pt x="934" y="1"/>
                  </a:moveTo>
                  <a:lnTo>
                    <a:pt x="0" y="2999"/>
                  </a:lnTo>
                  <a:lnTo>
                    <a:pt x="123" y="3040"/>
                  </a:lnTo>
                  <a:lnTo>
                    <a:pt x="1057" y="37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1697300" y="1065150"/>
              <a:ext cx="121800" cy="95300"/>
            </a:xfrm>
            <a:custGeom>
              <a:rect b="b" l="l" r="r" t="t"/>
              <a:pathLst>
                <a:path extrusionOk="0" h="3812" w="4872">
                  <a:moveTo>
                    <a:pt x="3400" y="1"/>
                  </a:moveTo>
                  <a:cubicBezTo>
                    <a:pt x="2775" y="1"/>
                    <a:pt x="2168" y="130"/>
                    <a:pt x="2168" y="130"/>
                  </a:cubicBezTo>
                  <a:cubicBezTo>
                    <a:pt x="2168" y="130"/>
                    <a:pt x="58" y="567"/>
                    <a:pt x="31" y="1502"/>
                  </a:cubicBezTo>
                  <a:cubicBezTo>
                    <a:pt x="0" y="2410"/>
                    <a:pt x="1401" y="3812"/>
                    <a:pt x="2397" y="3812"/>
                  </a:cubicBezTo>
                  <a:cubicBezTo>
                    <a:pt x="2426" y="3812"/>
                    <a:pt x="2455" y="3811"/>
                    <a:pt x="2483" y="3808"/>
                  </a:cubicBezTo>
                  <a:cubicBezTo>
                    <a:pt x="2902" y="3772"/>
                    <a:pt x="3485" y="3753"/>
                    <a:pt x="4037" y="3712"/>
                  </a:cubicBezTo>
                  <a:lnTo>
                    <a:pt x="4169" y="682"/>
                  </a:lnTo>
                  <a:lnTo>
                    <a:pt x="4871" y="709"/>
                  </a:lnTo>
                  <a:cubicBezTo>
                    <a:pt x="4716" y="458"/>
                    <a:pt x="4547" y="262"/>
                    <a:pt x="4379" y="175"/>
                  </a:cubicBezTo>
                  <a:cubicBezTo>
                    <a:pt x="4120" y="43"/>
                    <a:pt x="3757" y="1"/>
                    <a:pt x="340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1666825" y="1070775"/>
              <a:ext cx="41975" cy="68975"/>
            </a:xfrm>
            <a:custGeom>
              <a:rect b="b" l="l" r="r" t="t"/>
              <a:pathLst>
                <a:path extrusionOk="0" h="2759" w="1679">
                  <a:moveTo>
                    <a:pt x="526" y="1"/>
                  </a:moveTo>
                  <a:cubicBezTo>
                    <a:pt x="521" y="5"/>
                    <a:pt x="1" y="479"/>
                    <a:pt x="93" y="1141"/>
                  </a:cubicBezTo>
                  <a:cubicBezTo>
                    <a:pt x="175" y="1728"/>
                    <a:pt x="703" y="2275"/>
                    <a:pt x="1665" y="2758"/>
                  </a:cubicBezTo>
                  <a:lnTo>
                    <a:pt x="1679" y="2731"/>
                  </a:lnTo>
                  <a:cubicBezTo>
                    <a:pt x="726" y="2252"/>
                    <a:pt x="207" y="1715"/>
                    <a:pt x="125" y="1135"/>
                  </a:cubicBezTo>
                  <a:cubicBezTo>
                    <a:pt x="38" y="493"/>
                    <a:pt x="544" y="28"/>
                    <a:pt x="548" y="24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1684925" y="1078525"/>
              <a:ext cx="51525" cy="82050"/>
            </a:xfrm>
            <a:custGeom>
              <a:rect b="b" l="l" r="r" t="t"/>
              <a:pathLst>
                <a:path extrusionOk="0" h="3282" w="2061">
                  <a:moveTo>
                    <a:pt x="420" y="0"/>
                  </a:moveTo>
                  <a:cubicBezTo>
                    <a:pt x="415" y="5"/>
                    <a:pt x="1" y="543"/>
                    <a:pt x="156" y="1281"/>
                  </a:cubicBezTo>
                  <a:cubicBezTo>
                    <a:pt x="306" y="2015"/>
                    <a:pt x="939" y="2690"/>
                    <a:pt x="2043" y="3282"/>
                  </a:cubicBezTo>
                  <a:lnTo>
                    <a:pt x="2061" y="3255"/>
                  </a:lnTo>
                  <a:cubicBezTo>
                    <a:pt x="967" y="2663"/>
                    <a:pt x="338" y="2001"/>
                    <a:pt x="188" y="1277"/>
                  </a:cubicBezTo>
                  <a:cubicBezTo>
                    <a:pt x="37" y="552"/>
                    <a:pt x="443" y="28"/>
                    <a:pt x="447" y="23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1679450" y="1075350"/>
              <a:ext cx="53825" cy="75100"/>
            </a:xfrm>
            <a:custGeom>
              <a:rect b="b" l="l" r="r" t="t"/>
              <a:pathLst>
                <a:path extrusionOk="0" h="3004" w="2153">
                  <a:moveTo>
                    <a:pt x="497" y="0"/>
                  </a:moveTo>
                  <a:cubicBezTo>
                    <a:pt x="488" y="5"/>
                    <a:pt x="1" y="483"/>
                    <a:pt x="315" y="1422"/>
                  </a:cubicBezTo>
                  <a:cubicBezTo>
                    <a:pt x="630" y="2352"/>
                    <a:pt x="2125" y="2999"/>
                    <a:pt x="2138" y="3003"/>
                  </a:cubicBezTo>
                  <a:lnTo>
                    <a:pt x="2152" y="2976"/>
                  </a:lnTo>
                  <a:cubicBezTo>
                    <a:pt x="2134" y="2971"/>
                    <a:pt x="657" y="2329"/>
                    <a:pt x="347" y="1408"/>
                  </a:cubicBezTo>
                  <a:cubicBezTo>
                    <a:pt x="37" y="497"/>
                    <a:pt x="511" y="28"/>
                    <a:pt x="516" y="22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1627950" y="1539150"/>
              <a:ext cx="174875" cy="420175"/>
            </a:xfrm>
            <a:custGeom>
              <a:rect b="b" l="l" r="r" t="t"/>
              <a:pathLst>
                <a:path extrusionOk="0" h="16807" w="6995">
                  <a:moveTo>
                    <a:pt x="2300" y="1"/>
                  </a:moveTo>
                  <a:cubicBezTo>
                    <a:pt x="1640" y="1"/>
                    <a:pt x="905" y="401"/>
                    <a:pt x="156" y="1565"/>
                  </a:cubicBezTo>
                  <a:cubicBezTo>
                    <a:pt x="156" y="1565"/>
                    <a:pt x="0" y="4468"/>
                    <a:pt x="1801" y="8839"/>
                  </a:cubicBezTo>
                  <a:cubicBezTo>
                    <a:pt x="3597" y="13210"/>
                    <a:pt x="4039" y="16565"/>
                    <a:pt x="5365" y="16788"/>
                  </a:cubicBezTo>
                  <a:cubicBezTo>
                    <a:pt x="5438" y="16800"/>
                    <a:pt x="5508" y="16806"/>
                    <a:pt x="5576" y="16806"/>
                  </a:cubicBezTo>
                  <a:cubicBezTo>
                    <a:pt x="6724" y="16806"/>
                    <a:pt x="6995" y="15088"/>
                    <a:pt x="6887" y="13210"/>
                  </a:cubicBezTo>
                  <a:cubicBezTo>
                    <a:pt x="6778" y="11223"/>
                    <a:pt x="5265" y="2341"/>
                    <a:pt x="4476" y="1370"/>
                  </a:cubicBezTo>
                  <a:cubicBezTo>
                    <a:pt x="4017" y="801"/>
                    <a:pt x="3234" y="1"/>
                    <a:pt x="230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1636725" y="1554175"/>
              <a:ext cx="212425" cy="503700"/>
            </a:xfrm>
            <a:custGeom>
              <a:rect b="b" l="l" r="r" t="t"/>
              <a:pathLst>
                <a:path extrusionOk="0" h="20148" w="8497">
                  <a:moveTo>
                    <a:pt x="3405" y="0"/>
                  </a:moveTo>
                  <a:cubicBezTo>
                    <a:pt x="2450" y="0"/>
                    <a:pt x="1359" y="490"/>
                    <a:pt x="684" y="2163"/>
                  </a:cubicBezTo>
                  <a:cubicBezTo>
                    <a:pt x="684" y="2163"/>
                    <a:pt x="0" y="6156"/>
                    <a:pt x="1331" y="9921"/>
                  </a:cubicBezTo>
                  <a:cubicBezTo>
                    <a:pt x="2667" y="13680"/>
                    <a:pt x="3113" y="14483"/>
                    <a:pt x="2977" y="16082"/>
                  </a:cubicBezTo>
                  <a:cubicBezTo>
                    <a:pt x="2855" y="17552"/>
                    <a:pt x="3634" y="20148"/>
                    <a:pt x="5587" y="20148"/>
                  </a:cubicBezTo>
                  <a:cubicBezTo>
                    <a:pt x="5761" y="20148"/>
                    <a:pt x="5943" y="20127"/>
                    <a:pt x="6136" y="20084"/>
                  </a:cubicBezTo>
                  <a:cubicBezTo>
                    <a:pt x="8496" y="19551"/>
                    <a:pt x="8086" y="16793"/>
                    <a:pt x="8090" y="14437"/>
                  </a:cubicBezTo>
                  <a:cubicBezTo>
                    <a:pt x="8095" y="12081"/>
                    <a:pt x="5406" y="1357"/>
                    <a:pt x="5320" y="823"/>
                  </a:cubicBezTo>
                  <a:cubicBezTo>
                    <a:pt x="5273" y="549"/>
                    <a:pt x="4416" y="0"/>
                    <a:pt x="340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1593425" y="1887900"/>
              <a:ext cx="145300" cy="590375"/>
            </a:xfrm>
            <a:custGeom>
              <a:rect b="b" l="l" r="r" t="t"/>
              <a:pathLst>
                <a:path extrusionOk="0" h="23615" w="5812">
                  <a:moveTo>
                    <a:pt x="4356" y="1"/>
                  </a:moveTo>
                  <a:cubicBezTo>
                    <a:pt x="3793" y="1"/>
                    <a:pt x="3204" y="354"/>
                    <a:pt x="2890" y="1257"/>
                  </a:cubicBezTo>
                  <a:cubicBezTo>
                    <a:pt x="2890" y="1257"/>
                    <a:pt x="1747" y="4191"/>
                    <a:pt x="872" y="7988"/>
                  </a:cubicBezTo>
                  <a:cubicBezTo>
                    <a:pt x="1" y="11789"/>
                    <a:pt x="182" y="21743"/>
                    <a:pt x="525" y="22915"/>
                  </a:cubicBezTo>
                  <a:cubicBezTo>
                    <a:pt x="620" y="23245"/>
                    <a:pt x="905" y="23615"/>
                    <a:pt x="1187" y="23615"/>
                  </a:cubicBezTo>
                  <a:cubicBezTo>
                    <a:pt x="1381" y="23615"/>
                    <a:pt x="1573" y="23441"/>
                    <a:pt x="1701" y="22961"/>
                  </a:cubicBezTo>
                  <a:cubicBezTo>
                    <a:pt x="2020" y="21785"/>
                    <a:pt x="5624" y="2802"/>
                    <a:pt x="5744" y="1421"/>
                  </a:cubicBezTo>
                  <a:cubicBezTo>
                    <a:pt x="5811" y="631"/>
                    <a:pt x="5108" y="1"/>
                    <a:pt x="435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1612350" y="1881250"/>
              <a:ext cx="183350" cy="493975"/>
            </a:xfrm>
            <a:custGeom>
              <a:rect b="b" l="l" r="r" t="t"/>
              <a:pathLst>
                <a:path extrusionOk="0" h="19759" w="7334">
                  <a:moveTo>
                    <a:pt x="4848" y="0"/>
                  </a:moveTo>
                  <a:cubicBezTo>
                    <a:pt x="4509" y="0"/>
                    <a:pt x="4151" y="65"/>
                    <a:pt x="3783" y="201"/>
                  </a:cubicBezTo>
                  <a:cubicBezTo>
                    <a:pt x="1869" y="912"/>
                    <a:pt x="2025" y="2467"/>
                    <a:pt x="2025" y="2467"/>
                  </a:cubicBezTo>
                  <a:cubicBezTo>
                    <a:pt x="2025" y="2467"/>
                    <a:pt x="1692" y="5889"/>
                    <a:pt x="1692" y="6554"/>
                  </a:cubicBezTo>
                  <a:cubicBezTo>
                    <a:pt x="1692" y="7225"/>
                    <a:pt x="1" y="19758"/>
                    <a:pt x="1" y="19758"/>
                  </a:cubicBezTo>
                  <a:lnTo>
                    <a:pt x="5516" y="19758"/>
                  </a:lnTo>
                  <a:cubicBezTo>
                    <a:pt x="5516" y="19758"/>
                    <a:pt x="6496" y="13801"/>
                    <a:pt x="6764" y="11313"/>
                  </a:cubicBezTo>
                  <a:cubicBezTo>
                    <a:pt x="7029" y="8824"/>
                    <a:pt x="7138" y="2867"/>
                    <a:pt x="7138" y="2867"/>
                  </a:cubicBezTo>
                  <a:cubicBezTo>
                    <a:pt x="7333" y="1141"/>
                    <a:pt x="6271" y="0"/>
                    <a:pt x="4848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1604700" y="2317775"/>
              <a:ext cx="138675" cy="1700"/>
            </a:xfrm>
            <a:custGeom>
              <a:rect b="b" l="l" r="r" t="t"/>
              <a:pathLst>
                <a:path extrusionOk="0" h="68" w="5547">
                  <a:moveTo>
                    <a:pt x="0" y="0"/>
                  </a:moveTo>
                  <a:lnTo>
                    <a:pt x="0" y="68"/>
                  </a:lnTo>
                  <a:lnTo>
                    <a:pt x="5547" y="68"/>
                  </a:lnTo>
                  <a:lnTo>
                    <a:pt x="5547" y="0"/>
                  </a:lnTo>
                  <a:cubicBezTo>
                    <a:pt x="5511" y="0"/>
                    <a:pt x="3112" y="4"/>
                    <a:pt x="1481" y="4"/>
                  </a:cubicBezTo>
                  <a:cubicBezTo>
                    <a:pt x="665" y="4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1589100" y="24964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1" y="0"/>
                  </a:moveTo>
                  <a:lnTo>
                    <a:pt x="1" y="1098"/>
                  </a:lnTo>
                  <a:lnTo>
                    <a:pt x="8592" y="1098"/>
                  </a:lnTo>
                  <a:cubicBezTo>
                    <a:pt x="8592" y="1098"/>
                    <a:pt x="8560" y="985"/>
                    <a:pt x="838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1589100" y="2396950"/>
              <a:ext cx="209700" cy="99500"/>
            </a:xfrm>
            <a:custGeom>
              <a:rect b="b" l="l" r="r" t="t"/>
              <a:pathLst>
                <a:path extrusionOk="0" h="3980" w="8388">
                  <a:moveTo>
                    <a:pt x="1" y="1"/>
                  </a:moveTo>
                  <a:lnTo>
                    <a:pt x="1" y="3979"/>
                  </a:lnTo>
                  <a:lnTo>
                    <a:pt x="8387" y="3979"/>
                  </a:lnTo>
                  <a:cubicBezTo>
                    <a:pt x="8387" y="3956"/>
                    <a:pt x="8383" y="3939"/>
                    <a:pt x="8377" y="3916"/>
                  </a:cubicBezTo>
                  <a:cubicBezTo>
                    <a:pt x="8196" y="2872"/>
                    <a:pt x="5347" y="2644"/>
                    <a:pt x="3610" y="2475"/>
                  </a:cubicBezTo>
                  <a:cubicBezTo>
                    <a:pt x="1869" y="2307"/>
                    <a:pt x="2115" y="1"/>
                    <a:pt x="21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1491550" y="2474100"/>
              <a:ext cx="95950" cy="22600"/>
            </a:xfrm>
            <a:custGeom>
              <a:rect b="b" l="l" r="r" t="t"/>
              <a:pathLst>
                <a:path extrusionOk="0" h="904" w="3838">
                  <a:moveTo>
                    <a:pt x="2461" y="1"/>
                  </a:moveTo>
                  <a:cubicBezTo>
                    <a:pt x="2098" y="1"/>
                    <a:pt x="1714" y="6"/>
                    <a:pt x="1376" y="22"/>
                  </a:cubicBezTo>
                  <a:cubicBezTo>
                    <a:pt x="346" y="73"/>
                    <a:pt x="5" y="876"/>
                    <a:pt x="0" y="884"/>
                  </a:cubicBezTo>
                  <a:lnTo>
                    <a:pt x="51" y="903"/>
                  </a:lnTo>
                  <a:cubicBezTo>
                    <a:pt x="55" y="898"/>
                    <a:pt x="383" y="127"/>
                    <a:pt x="1376" y="77"/>
                  </a:cubicBezTo>
                  <a:cubicBezTo>
                    <a:pt x="1714" y="61"/>
                    <a:pt x="2098" y="55"/>
                    <a:pt x="2461" y="55"/>
                  </a:cubicBezTo>
                  <a:cubicBezTo>
                    <a:pt x="3188" y="55"/>
                    <a:pt x="3829" y="77"/>
                    <a:pt x="3838" y="77"/>
                  </a:cubicBezTo>
                  <a:lnTo>
                    <a:pt x="3838" y="22"/>
                  </a:lnTo>
                  <a:cubicBezTo>
                    <a:pt x="3829" y="22"/>
                    <a:pt x="3188" y="1"/>
                    <a:pt x="2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1563450" y="23969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1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5" y="2786"/>
                    <a:pt x="1568" y="2786"/>
                  </a:cubicBezTo>
                  <a:cubicBezTo>
                    <a:pt x="2256" y="2786"/>
                    <a:pt x="2904" y="2534"/>
                    <a:pt x="2913" y="2530"/>
                  </a:cubicBezTo>
                  <a:lnTo>
                    <a:pt x="2894" y="2480"/>
                  </a:lnTo>
                  <a:cubicBezTo>
                    <a:pt x="2884" y="2484"/>
                    <a:pt x="2244" y="2731"/>
                    <a:pt x="1569" y="2731"/>
                  </a:cubicBezTo>
                  <a:cubicBezTo>
                    <a:pt x="1340" y="2731"/>
                    <a:pt x="1107" y="2702"/>
                    <a:pt x="893" y="2626"/>
                  </a:cubicBezTo>
                  <a:cubicBezTo>
                    <a:pt x="55" y="2330"/>
                    <a:pt x="69" y="24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-1562750" y="2403900"/>
              <a:ext cx="28475" cy="19500"/>
            </a:xfrm>
            <a:custGeom>
              <a:rect b="b" l="l" r="r" t="t"/>
              <a:pathLst>
                <a:path extrusionOk="0" h="780" w="1139">
                  <a:moveTo>
                    <a:pt x="32" y="1"/>
                  </a:moveTo>
                  <a:lnTo>
                    <a:pt x="0" y="47"/>
                  </a:lnTo>
                  <a:lnTo>
                    <a:pt x="1107" y="780"/>
                  </a:lnTo>
                  <a:lnTo>
                    <a:pt x="1139" y="7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1560950" y="2409025"/>
              <a:ext cx="24875" cy="14375"/>
            </a:xfrm>
            <a:custGeom>
              <a:rect b="b" l="l" r="r" t="t"/>
              <a:pathLst>
                <a:path extrusionOk="0" h="575" w="995">
                  <a:moveTo>
                    <a:pt x="967" y="0"/>
                  </a:moveTo>
                  <a:lnTo>
                    <a:pt x="0" y="530"/>
                  </a:lnTo>
                  <a:lnTo>
                    <a:pt x="28" y="575"/>
                  </a:lnTo>
                  <a:lnTo>
                    <a:pt x="995" y="5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-1559475" y="2430775"/>
              <a:ext cx="33075" cy="12800"/>
            </a:xfrm>
            <a:custGeom>
              <a:rect b="b" l="l" r="r" t="t"/>
              <a:pathLst>
                <a:path extrusionOk="0" h="512" w="1323">
                  <a:moveTo>
                    <a:pt x="19" y="1"/>
                  </a:moveTo>
                  <a:lnTo>
                    <a:pt x="0" y="51"/>
                  </a:lnTo>
                  <a:lnTo>
                    <a:pt x="1304" y="512"/>
                  </a:lnTo>
                  <a:lnTo>
                    <a:pt x="1323" y="46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1555375" y="2430900"/>
              <a:ext cx="23500" cy="16425"/>
            </a:xfrm>
            <a:custGeom>
              <a:rect b="b" l="l" r="r" t="t"/>
              <a:pathLst>
                <a:path extrusionOk="0" h="657" w="940">
                  <a:moveTo>
                    <a:pt x="908" y="0"/>
                  </a:moveTo>
                  <a:lnTo>
                    <a:pt x="0" y="607"/>
                  </a:lnTo>
                  <a:lnTo>
                    <a:pt x="28" y="657"/>
                  </a:lnTo>
                  <a:lnTo>
                    <a:pt x="940" y="46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-1551500" y="1205675"/>
              <a:ext cx="323975" cy="85825"/>
            </a:xfrm>
            <a:custGeom>
              <a:rect b="b" l="l" r="r" t="t"/>
              <a:pathLst>
                <a:path extrusionOk="0" h="3433" w="12959">
                  <a:moveTo>
                    <a:pt x="9952" y="1"/>
                  </a:moveTo>
                  <a:cubicBezTo>
                    <a:pt x="7094" y="1"/>
                    <a:pt x="1851" y="562"/>
                    <a:pt x="1851" y="562"/>
                  </a:cubicBezTo>
                  <a:cubicBezTo>
                    <a:pt x="1454" y="602"/>
                    <a:pt x="1" y="1236"/>
                    <a:pt x="443" y="2293"/>
                  </a:cubicBezTo>
                  <a:cubicBezTo>
                    <a:pt x="885" y="3351"/>
                    <a:pt x="2033" y="3324"/>
                    <a:pt x="2525" y="3423"/>
                  </a:cubicBezTo>
                  <a:cubicBezTo>
                    <a:pt x="2555" y="3429"/>
                    <a:pt x="2609" y="3432"/>
                    <a:pt x="2684" y="3432"/>
                  </a:cubicBezTo>
                  <a:cubicBezTo>
                    <a:pt x="3844" y="3432"/>
                    <a:pt x="10075" y="2740"/>
                    <a:pt x="11085" y="2453"/>
                  </a:cubicBezTo>
                  <a:cubicBezTo>
                    <a:pt x="12157" y="2144"/>
                    <a:pt x="12958" y="594"/>
                    <a:pt x="11559" y="133"/>
                  </a:cubicBezTo>
                  <a:cubicBezTo>
                    <a:pt x="11272" y="38"/>
                    <a:pt x="10692" y="1"/>
                    <a:pt x="995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-1501475" y="1211400"/>
              <a:ext cx="143950" cy="77700"/>
            </a:xfrm>
            <a:custGeom>
              <a:rect b="b" l="l" r="r" t="t"/>
              <a:pathLst>
                <a:path extrusionOk="0" h="3108" w="5758">
                  <a:moveTo>
                    <a:pt x="3134" y="1"/>
                  </a:moveTo>
                  <a:cubicBezTo>
                    <a:pt x="2765" y="1"/>
                    <a:pt x="2103" y="18"/>
                    <a:pt x="1586" y="127"/>
                  </a:cubicBezTo>
                  <a:cubicBezTo>
                    <a:pt x="831" y="287"/>
                    <a:pt x="0" y="1153"/>
                    <a:pt x="707" y="2288"/>
                  </a:cubicBezTo>
                  <a:cubicBezTo>
                    <a:pt x="1136" y="2972"/>
                    <a:pt x="1804" y="3108"/>
                    <a:pt x="2268" y="3108"/>
                  </a:cubicBezTo>
                  <a:cubicBezTo>
                    <a:pt x="2573" y="3108"/>
                    <a:pt x="2790" y="3049"/>
                    <a:pt x="2790" y="3049"/>
                  </a:cubicBezTo>
                  <a:lnTo>
                    <a:pt x="5757" y="2725"/>
                  </a:lnTo>
                  <a:lnTo>
                    <a:pt x="3414" y="5"/>
                  </a:lnTo>
                  <a:cubicBezTo>
                    <a:pt x="3414" y="5"/>
                    <a:pt x="3306" y="1"/>
                    <a:pt x="313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-1578850" y="1187225"/>
              <a:ext cx="188825" cy="110575"/>
            </a:xfrm>
            <a:custGeom>
              <a:rect b="b" l="l" r="r" t="t"/>
              <a:pathLst>
                <a:path extrusionOk="0" h="4423" w="7553">
                  <a:moveTo>
                    <a:pt x="6162" y="0"/>
                  </a:moveTo>
                  <a:cubicBezTo>
                    <a:pt x="6162" y="0"/>
                    <a:pt x="3045" y="415"/>
                    <a:pt x="1688" y="776"/>
                  </a:cubicBezTo>
                  <a:cubicBezTo>
                    <a:pt x="329" y="1140"/>
                    <a:pt x="1" y="2867"/>
                    <a:pt x="1" y="2867"/>
                  </a:cubicBezTo>
                  <a:cubicBezTo>
                    <a:pt x="447" y="4376"/>
                    <a:pt x="1459" y="4317"/>
                    <a:pt x="2489" y="4413"/>
                  </a:cubicBezTo>
                  <a:cubicBezTo>
                    <a:pt x="2562" y="4419"/>
                    <a:pt x="2649" y="4422"/>
                    <a:pt x="2748" y="4422"/>
                  </a:cubicBezTo>
                  <a:cubicBezTo>
                    <a:pt x="4066" y="4422"/>
                    <a:pt x="7553" y="3902"/>
                    <a:pt x="7553" y="3902"/>
                  </a:cubicBezTo>
                  <a:lnTo>
                    <a:pt x="6162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-1309300" y="1020925"/>
              <a:ext cx="211200" cy="249450"/>
            </a:xfrm>
            <a:custGeom>
              <a:rect b="b" l="l" r="r" t="t"/>
              <a:pathLst>
                <a:path extrusionOk="0" h="9978" w="8448">
                  <a:moveTo>
                    <a:pt x="8022" y="0"/>
                  </a:moveTo>
                  <a:cubicBezTo>
                    <a:pt x="7873" y="0"/>
                    <a:pt x="7697" y="87"/>
                    <a:pt x="7559" y="226"/>
                  </a:cubicBezTo>
                  <a:cubicBezTo>
                    <a:pt x="7559" y="226"/>
                    <a:pt x="891" y="6890"/>
                    <a:pt x="422" y="7842"/>
                  </a:cubicBezTo>
                  <a:cubicBezTo>
                    <a:pt x="1" y="8688"/>
                    <a:pt x="1" y="9977"/>
                    <a:pt x="1132" y="9977"/>
                  </a:cubicBezTo>
                  <a:cubicBezTo>
                    <a:pt x="1276" y="9977"/>
                    <a:pt x="1439" y="9956"/>
                    <a:pt x="1621" y="9911"/>
                  </a:cubicBezTo>
                  <a:cubicBezTo>
                    <a:pt x="3234" y="9511"/>
                    <a:pt x="7774" y="2027"/>
                    <a:pt x="8188" y="941"/>
                  </a:cubicBezTo>
                  <a:cubicBezTo>
                    <a:pt x="8448" y="256"/>
                    <a:pt x="8277" y="0"/>
                    <a:pt x="802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-1139825" y="955400"/>
              <a:ext cx="108275" cy="102350"/>
            </a:xfrm>
            <a:custGeom>
              <a:rect b="b" l="l" r="r" t="t"/>
              <a:pathLst>
                <a:path extrusionOk="0" h="4094" w="4331">
                  <a:moveTo>
                    <a:pt x="4032" y="0"/>
                  </a:moveTo>
                  <a:cubicBezTo>
                    <a:pt x="3684" y="0"/>
                    <a:pt x="2529" y="683"/>
                    <a:pt x="1864" y="1211"/>
                  </a:cubicBezTo>
                  <a:cubicBezTo>
                    <a:pt x="1149" y="1785"/>
                    <a:pt x="0" y="3541"/>
                    <a:pt x="315" y="3991"/>
                  </a:cubicBezTo>
                  <a:cubicBezTo>
                    <a:pt x="364" y="4063"/>
                    <a:pt x="436" y="4093"/>
                    <a:pt x="524" y="4093"/>
                  </a:cubicBezTo>
                  <a:cubicBezTo>
                    <a:pt x="995" y="4093"/>
                    <a:pt x="1935" y="3220"/>
                    <a:pt x="2380" y="2971"/>
                  </a:cubicBezTo>
                  <a:cubicBezTo>
                    <a:pt x="2909" y="2674"/>
                    <a:pt x="3957" y="1457"/>
                    <a:pt x="3720" y="1303"/>
                  </a:cubicBezTo>
                  <a:cubicBezTo>
                    <a:pt x="3700" y="1290"/>
                    <a:pt x="3679" y="1284"/>
                    <a:pt x="3655" y="1284"/>
                  </a:cubicBezTo>
                  <a:cubicBezTo>
                    <a:pt x="3393" y="1284"/>
                    <a:pt x="2898" y="2022"/>
                    <a:pt x="2672" y="2119"/>
                  </a:cubicBezTo>
                  <a:cubicBezTo>
                    <a:pt x="2595" y="2151"/>
                    <a:pt x="2531" y="2164"/>
                    <a:pt x="2480" y="2164"/>
                  </a:cubicBezTo>
                  <a:cubicBezTo>
                    <a:pt x="2368" y="2164"/>
                    <a:pt x="2321" y="2098"/>
                    <a:pt x="2352" y="2022"/>
                  </a:cubicBezTo>
                  <a:cubicBezTo>
                    <a:pt x="2352" y="2022"/>
                    <a:pt x="2516" y="1553"/>
                    <a:pt x="2859" y="1265"/>
                  </a:cubicBezTo>
                  <a:cubicBezTo>
                    <a:pt x="3196" y="979"/>
                    <a:pt x="4331" y="131"/>
                    <a:pt x="4098" y="13"/>
                  </a:cubicBezTo>
                  <a:cubicBezTo>
                    <a:pt x="4081" y="4"/>
                    <a:pt x="4059" y="0"/>
                    <a:pt x="403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-1721725" y="1202425"/>
              <a:ext cx="250350" cy="276850"/>
            </a:xfrm>
            <a:custGeom>
              <a:rect b="b" l="l" r="r" t="t"/>
              <a:pathLst>
                <a:path extrusionOk="0" h="11074" w="10014">
                  <a:moveTo>
                    <a:pt x="7041" y="1"/>
                  </a:moveTo>
                  <a:cubicBezTo>
                    <a:pt x="6416" y="1"/>
                    <a:pt x="5871" y="44"/>
                    <a:pt x="5871" y="44"/>
                  </a:cubicBezTo>
                  <a:lnTo>
                    <a:pt x="4517" y="26"/>
                  </a:lnTo>
                  <a:cubicBezTo>
                    <a:pt x="4517" y="26"/>
                    <a:pt x="2106" y="286"/>
                    <a:pt x="1277" y="395"/>
                  </a:cubicBezTo>
                  <a:cubicBezTo>
                    <a:pt x="447" y="505"/>
                    <a:pt x="1" y="1475"/>
                    <a:pt x="97" y="2629"/>
                  </a:cubicBezTo>
                  <a:cubicBezTo>
                    <a:pt x="192" y="3782"/>
                    <a:pt x="1313" y="5901"/>
                    <a:pt x="1664" y="6653"/>
                  </a:cubicBezTo>
                  <a:cubicBezTo>
                    <a:pt x="2015" y="7405"/>
                    <a:pt x="2598" y="10878"/>
                    <a:pt x="2598" y="10878"/>
                  </a:cubicBezTo>
                  <a:lnTo>
                    <a:pt x="7129" y="11074"/>
                  </a:lnTo>
                  <a:cubicBezTo>
                    <a:pt x="7129" y="11074"/>
                    <a:pt x="7256" y="10932"/>
                    <a:pt x="7306" y="10198"/>
                  </a:cubicBezTo>
                  <a:cubicBezTo>
                    <a:pt x="7361" y="9466"/>
                    <a:pt x="7927" y="7692"/>
                    <a:pt x="8970" y="5377"/>
                  </a:cubicBezTo>
                  <a:cubicBezTo>
                    <a:pt x="10014" y="3067"/>
                    <a:pt x="9285" y="692"/>
                    <a:pt x="8774" y="272"/>
                  </a:cubicBezTo>
                  <a:cubicBezTo>
                    <a:pt x="8505" y="53"/>
                    <a:pt x="7725" y="1"/>
                    <a:pt x="704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-1666250" y="1202500"/>
              <a:ext cx="135500" cy="45150"/>
            </a:xfrm>
            <a:custGeom>
              <a:rect b="b" l="l" r="r" t="t"/>
              <a:pathLst>
                <a:path extrusionOk="0" h="1806" w="5420">
                  <a:moveTo>
                    <a:pt x="5033" y="1"/>
                  </a:moveTo>
                  <a:cubicBezTo>
                    <a:pt x="5033" y="1"/>
                    <a:pt x="4709" y="1413"/>
                    <a:pt x="2845" y="1491"/>
                  </a:cubicBezTo>
                  <a:cubicBezTo>
                    <a:pt x="2792" y="1493"/>
                    <a:pt x="2740" y="1494"/>
                    <a:pt x="2689" y="1494"/>
                  </a:cubicBezTo>
                  <a:cubicBezTo>
                    <a:pt x="945" y="1494"/>
                    <a:pt x="333" y="237"/>
                    <a:pt x="333" y="237"/>
                  </a:cubicBezTo>
                  <a:lnTo>
                    <a:pt x="1" y="279"/>
                  </a:lnTo>
                  <a:cubicBezTo>
                    <a:pt x="1" y="279"/>
                    <a:pt x="1" y="279"/>
                    <a:pt x="1" y="279"/>
                  </a:cubicBezTo>
                  <a:cubicBezTo>
                    <a:pt x="44" y="279"/>
                    <a:pt x="692" y="1800"/>
                    <a:pt x="2804" y="1806"/>
                  </a:cubicBezTo>
                  <a:cubicBezTo>
                    <a:pt x="2807" y="1806"/>
                    <a:pt x="2810" y="1806"/>
                    <a:pt x="2812" y="1806"/>
                  </a:cubicBezTo>
                  <a:cubicBezTo>
                    <a:pt x="4916" y="1806"/>
                    <a:pt x="5420" y="14"/>
                    <a:pt x="5420" y="14"/>
                  </a:cubicBezTo>
                  <a:lnTo>
                    <a:pt x="50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-1539875" y="1286450"/>
              <a:ext cx="55975" cy="170950"/>
            </a:xfrm>
            <a:custGeom>
              <a:rect b="b" l="l" r="r" t="t"/>
              <a:pathLst>
                <a:path extrusionOk="0" h="6838" w="2239">
                  <a:moveTo>
                    <a:pt x="2175" y="1"/>
                  </a:moveTo>
                  <a:cubicBezTo>
                    <a:pt x="2175" y="11"/>
                    <a:pt x="2165" y="1095"/>
                    <a:pt x="1564" y="2235"/>
                  </a:cubicBezTo>
                  <a:cubicBezTo>
                    <a:pt x="958" y="3379"/>
                    <a:pt x="47" y="5954"/>
                    <a:pt x="1" y="6837"/>
                  </a:cubicBezTo>
                  <a:lnTo>
                    <a:pt x="69" y="6837"/>
                  </a:lnTo>
                  <a:cubicBezTo>
                    <a:pt x="110" y="5962"/>
                    <a:pt x="1017" y="3406"/>
                    <a:pt x="1623" y="2262"/>
                  </a:cubicBezTo>
                  <a:cubicBezTo>
                    <a:pt x="2234" y="1113"/>
                    <a:pt x="2239" y="11"/>
                    <a:pt x="223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-1630900" y="109065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748" y="1"/>
                  </a:moveTo>
                  <a:cubicBezTo>
                    <a:pt x="640" y="1"/>
                    <a:pt x="520" y="19"/>
                    <a:pt x="387" y="62"/>
                  </a:cubicBezTo>
                  <a:lnTo>
                    <a:pt x="0" y="4858"/>
                  </a:lnTo>
                  <a:cubicBezTo>
                    <a:pt x="0" y="4858"/>
                    <a:pt x="488" y="5295"/>
                    <a:pt x="1153" y="5359"/>
                  </a:cubicBezTo>
                  <a:cubicBezTo>
                    <a:pt x="1196" y="5363"/>
                    <a:pt x="1238" y="5365"/>
                    <a:pt x="1279" y="5365"/>
                  </a:cubicBezTo>
                  <a:cubicBezTo>
                    <a:pt x="1883" y="5365"/>
                    <a:pt x="2302" y="4957"/>
                    <a:pt x="2302" y="4957"/>
                  </a:cubicBezTo>
                  <a:lnTo>
                    <a:pt x="1709" y="975"/>
                  </a:lnTo>
                  <a:cubicBezTo>
                    <a:pt x="1709" y="975"/>
                    <a:pt x="1527" y="1"/>
                    <a:pt x="7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-1618875" y="1088425"/>
              <a:ext cx="33900" cy="48225"/>
            </a:xfrm>
            <a:custGeom>
              <a:rect b="b" l="l" r="r" t="t"/>
              <a:pathLst>
                <a:path extrusionOk="0" h="1929" w="1356">
                  <a:moveTo>
                    <a:pt x="486" y="0"/>
                  </a:moveTo>
                  <a:cubicBezTo>
                    <a:pt x="1" y="0"/>
                    <a:pt x="62" y="366"/>
                    <a:pt x="62" y="366"/>
                  </a:cubicBezTo>
                  <a:cubicBezTo>
                    <a:pt x="62" y="366"/>
                    <a:pt x="864" y="1857"/>
                    <a:pt x="1356" y="1929"/>
                  </a:cubicBezTo>
                  <a:lnTo>
                    <a:pt x="1228" y="862"/>
                  </a:lnTo>
                  <a:cubicBezTo>
                    <a:pt x="1228" y="862"/>
                    <a:pt x="1064" y="24"/>
                    <a:pt x="531" y="1"/>
                  </a:cubicBezTo>
                  <a:cubicBezTo>
                    <a:pt x="516" y="1"/>
                    <a:pt x="501" y="0"/>
                    <a:pt x="48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-1638900" y="1008250"/>
              <a:ext cx="106250" cy="111200"/>
            </a:xfrm>
            <a:custGeom>
              <a:rect b="b" l="l" r="r" t="t"/>
              <a:pathLst>
                <a:path extrusionOk="0" h="4448" w="4250">
                  <a:moveTo>
                    <a:pt x="2060" y="1"/>
                  </a:moveTo>
                  <a:cubicBezTo>
                    <a:pt x="1354" y="1"/>
                    <a:pt x="781" y="222"/>
                    <a:pt x="739" y="920"/>
                  </a:cubicBezTo>
                  <a:cubicBezTo>
                    <a:pt x="680" y="1905"/>
                    <a:pt x="676" y="2378"/>
                    <a:pt x="676" y="2378"/>
                  </a:cubicBezTo>
                  <a:cubicBezTo>
                    <a:pt x="676" y="2378"/>
                    <a:pt x="579" y="2227"/>
                    <a:pt x="423" y="2227"/>
                  </a:cubicBezTo>
                  <a:cubicBezTo>
                    <a:pt x="373" y="2227"/>
                    <a:pt x="317" y="2242"/>
                    <a:pt x="257" y="2283"/>
                  </a:cubicBezTo>
                  <a:cubicBezTo>
                    <a:pt x="11" y="2456"/>
                    <a:pt x="1" y="3236"/>
                    <a:pt x="270" y="3395"/>
                  </a:cubicBezTo>
                  <a:cubicBezTo>
                    <a:pt x="347" y="3443"/>
                    <a:pt x="415" y="3460"/>
                    <a:pt x="475" y="3460"/>
                  </a:cubicBezTo>
                  <a:cubicBezTo>
                    <a:pt x="620" y="3460"/>
                    <a:pt x="707" y="3358"/>
                    <a:pt x="707" y="3358"/>
                  </a:cubicBezTo>
                  <a:cubicBezTo>
                    <a:pt x="707" y="3358"/>
                    <a:pt x="1095" y="4038"/>
                    <a:pt x="2029" y="4271"/>
                  </a:cubicBezTo>
                  <a:cubicBezTo>
                    <a:pt x="2029" y="4271"/>
                    <a:pt x="2850" y="4448"/>
                    <a:pt x="3412" y="4448"/>
                  </a:cubicBezTo>
                  <a:cubicBezTo>
                    <a:pt x="3571" y="4448"/>
                    <a:pt x="3709" y="4434"/>
                    <a:pt x="3802" y="4397"/>
                  </a:cubicBezTo>
                  <a:cubicBezTo>
                    <a:pt x="4222" y="4233"/>
                    <a:pt x="4249" y="3669"/>
                    <a:pt x="4117" y="2866"/>
                  </a:cubicBezTo>
                  <a:cubicBezTo>
                    <a:pt x="3985" y="2064"/>
                    <a:pt x="4021" y="291"/>
                    <a:pt x="2968" y="95"/>
                  </a:cubicBezTo>
                  <a:cubicBezTo>
                    <a:pt x="2662" y="38"/>
                    <a:pt x="2350" y="1"/>
                    <a:pt x="206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-1600600" y="1051025"/>
              <a:ext cx="22000" cy="12025"/>
            </a:xfrm>
            <a:custGeom>
              <a:rect b="b" l="l" r="r" t="t"/>
              <a:pathLst>
                <a:path extrusionOk="0" h="481" w="880">
                  <a:moveTo>
                    <a:pt x="420" y="0"/>
                  </a:moveTo>
                  <a:cubicBezTo>
                    <a:pt x="406" y="0"/>
                    <a:pt x="393" y="1"/>
                    <a:pt x="379" y="2"/>
                  </a:cubicBezTo>
                  <a:cubicBezTo>
                    <a:pt x="0" y="38"/>
                    <a:pt x="14" y="344"/>
                    <a:pt x="14" y="344"/>
                  </a:cubicBezTo>
                  <a:cubicBezTo>
                    <a:pt x="14" y="344"/>
                    <a:pt x="259" y="481"/>
                    <a:pt x="565" y="481"/>
                  </a:cubicBezTo>
                  <a:cubicBezTo>
                    <a:pt x="665" y="481"/>
                    <a:pt x="773" y="466"/>
                    <a:pt x="880" y="427"/>
                  </a:cubicBezTo>
                  <a:cubicBezTo>
                    <a:pt x="880" y="427"/>
                    <a:pt x="762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1560025" y="1046400"/>
              <a:ext cx="15275" cy="13675"/>
            </a:xfrm>
            <a:custGeom>
              <a:rect b="b" l="l" r="r" t="t"/>
              <a:pathLst>
                <a:path extrusionOk="0" h="547" w="611">
                  <a:moveTo>
                    <a:pt x="394" y="1"/>
                  </a:moveTo>
                  <a:cubicBezTo>
                    <a:pt x="363" y="1"/>
                    <a:pt x="327" y="7"/>
                    <a:pt x="287" y="23"/>
                  </a:cubicBezTo>
                  <a:cubicBezTo>
                    <a:pt x="0" y="137"/>
                    <a:pt x="119" y="547"/>
                    <a:pt x="119" y="547"/>
                  </a:cubicBezTo>
                  <a:cubicBezTo>
                    <a:pt x="119" y="547"/>
                    <a:pt x="547" y="475"/>
                    <a:pt x="611" y="265"/>
                  </a:cubicBezTo>
                  <a:cubicBezTo>
                    <a:pt x="611" y="265"/>
                    <a:pt x="587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1601025" y="1050050"/>
              <a:ext cx="22425" cy="11650"/>
            </a:xfrm>
            <a:custGeom>
              <a:rect b="b" l="l" r="r" t="t"/>
              <a:pathLst>
                <a:path extrusionOk="0" h="466" w="897">
                  <a:moveTo>
                    <a:pt x="420" y="1"/>
                  </a:moveTo>
                  <a:cubicBezTo>
                    <a:pt x="138" y="1"/>
                    <a:pt x="1" y="260"/>
                    <a:pt x="13" y="388"/>
                  </a:cubicBezTo>
                  <a:lnTo>
                    <a:pt x="31" y="383"/>
                  </a:lnTo>
                  <a:cubicBezTo>
                    <a:pt x="31" y="383"/>
                    <a:pt x="95" y="96"/>
                    <a:pt x="410" y="64"/>
                  </a:cubicBezTo>
                  <a:cubicBezTo>
                    <a:pt x="421" y="63"/>
                    <a:pt x="432" y="62"/>
                    <a:pt x="443" y="62"/>
                  </a:cubicBezTo>
                  <a:cubicBezTo>
                    <a:pt x="736" y="62"/>
                    <a:pt x="897" y="466"/>
                    <a:pt x="897" y="466"/>
                  </a:cubicBezTo>
                  <a:cubicBezTo>
                    <a:pt x="897" y="466"/>
                    <a:pt x="801" y="50"/>
                    <a:pt x="482" y="5"/>
                  </a:cubicBezTo>
                  <a:cubicBezTo>
                    <a:pt x="461" y="2"/>
                    <a:pt x="440" y="1"/>
                    <a:pt x="42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1559225" y="1045650"/>
              <a:ext cx="14475" cy="14425"/>
            </a:xfrm>
            <a:custGeom>
              <a:rect b="b" l="l" r="r" t="t"/>
              <a:pathLst>
                <a:path extrusionOk="0" h="577" w="579">
                  <a:moveTo>
                    <a:pt x="349" y="1"/>
                  </a:moveTo>
                  <a:cubicBezTo>
                    <a:pt x="326" y="1"/>
                    <a:pt x="301" y="4"/>
                    <a:pt x="274" y="13"/>
                  </a:cubicBezTo>
                  <a:cubicBezTo>
                    <a:pt x="0" y="95"/>
                    <a:pt x="23" y="427"/>
                    <a:pt x="87" y="577"/>
                  </a:cubicBezTo>
                  <a:cubicBezTo>
                    <a:pt x="87" y="577"/>
                    <a:pt x="9" y="286"/>
                    <a:pt x="232" y="95"/>
                  </a:cubicBezTo>
                  <a:cubicBezTo>
                    <a:pt x="277" y="57"/>
                    <a:pt x="318" y="42"/>
                    <a:pt x="354" y="42"/>
                  </a:cubicBezTo>
                  <a:cubicBezTo>
                    <a:pt x="503" y="42"/>
                    <a:pt x="579" y="295"/>
                    <a:pt x="579" y="295"/>
                  </a:cubicBezTo>
                  <a:cubicBezTo>
                    <a:pt x="579" y="295"/>
                    <a:pt x="553" y="1"/>
                    <a:pt x="3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1592300" y="1051275"/>
              <a:ext cx="7100" cy="9550"/>
            </a:xfrm>
            <a:custGeom>
              <a:rect b="b" l="l" r="r" t="t"/>
              <a:pathLst>
                <a:path extrusionOk="0" h="382" w="284">
                  <a:moveTo>
                    <a:pt x="127" y="0"/>
                  </a:moveTo>
                  <a:cubicBezTo>
                    <a:pt x="123" y="0"/>
                    <a:pt x="119" y="0"/>
                    <a:pt x="116" y="1"/>
                  </a:cubicBezTo>
                  <a:cubicBezTo>
                    <a:pt x="42" y="11"/>
                    <a:pt x="1" y="106"/>
                    <a:pt x="19" y="211"/>
                  </a:cubicBezTo>
                  <a:cubicBezTo>
                    <a:pt x="32" y="308"/>
                    <a:pt x="91" y="381"/>
                    <a:pt x="154" y="381"/>
                  </a:cubicBezTo>
                  <a:cubicBezTo>
                    <a:pt x="159" y="381"/>
                    <a:pt x="165" y="380"/>
                    <a:pt x="170" y="379"/>
                  </a:cubicBezTo>
                  <a:cubicBezTo>
                    <a:pt x="242" y="371"/>
                    <a:pt x="284" y="280"/>
                    <a:pt x="265" y="170"/>
                  </a:cubicBezTo>
                  <a:cubicBezTo>
                    <a:pt x="253" y="71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-1556275" y="1047750"/>
              <a:ext cx="7075" cy="9525"/>
            </a:xfrm>
            <a:custGeom>
              <a:rect b="b" l="l" r="r" t="t"/>
              <a:pathLst>
                <a:path extrusionOk="0" h="381" w="283">
                  <a:moveTo>
                    <a:pt x="125" y="0"/>
                  </a:moveTo>
                  <a:cubicBezTo>
                    <a:pt x="122" y="0"/>
                    <a:pt x="118" y="0"/>
                    <a:pt x="114" y="1"/>
                  </a:cubicBezTo>
                  <a:cubicBezTo>
                    <a:pt x="46" y="11"/>
                    <a:pt x="0" y="106"/>
                    <a:pt x="19" y="211"/>
                  </a:cubicBezTo>
                  <a:cubicBezTo>
                    <a:pt x="31" y="307"/>
                    <a:pt x="90" y="381"/>
                    <a:pt x="156" y="381"/>
                  </a:cubicBezTo>
                  <a:cubicBezTo>
                    <a:pt x="162" y="381"/>
                    <a:pt x="167" y="380"/>
                    <a:pt x="173" y="379"/>
                  </a:cubicBezTo>
                  <a:cubicBezTo>
                    <a:pt x="242" y="370"/>
                    <a:pt x="282" y="274"/>
                    <a:pt x="269" y="169"/>
                  </a:cubicBezTo>
                  <a:cubicBezTo>
                    <a:pt x="252" y="71"/>
                    <a:pt x="190" y="0"/>
                    <a:pt x="12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-1569275" y="1055525"/>
              <a:ext cx="13600" cy="24550"/>
            </a:xfrm>
            <a:custGeom>
              <a:rect b="b" l="l" r="r" t="t"/>
              <a:pathLst>
                <a:path extrusionOk="0" h="982" w="544">
                  <a:moveTo>
                    <a:pt x="55" y="0"/>
                  </a:moveTo>
                  <a:cubicBezTo>
                    <a:pt x="55" y="0"/>
                    <a:pt x="1" y="538"/>
                    <a:pt x="114" y="588"/>
                  </a:cubicBezTo>
                  <a:cubicBezTo>
                    <a:pt x="191" y="620"/>
                    <a:pt x="315" y="626"/>
                    <a:pt x="394" y="626"/>
                  </a:cubicBezTo>
                  <a:cubicBezTo>
                    <a:pt x="439" y="626"/>
                    <a:pt x="470" y="624"/>
                    <a:pt x="470" y="624"/>
                  </a:cubicBezTo>
                  <a:lnTo>
                    <a:pt x="470" y="624"/>
                  </a:lnTo>
                  <a:lnTo>
                    <a:pt x="114" y="952"/>
                  </a:lnTo>
                  <a:cubicBezTo>
                    <a:pt x="114" y="952"/>
                    <a:pt x="111" y="981"/>
                    <a:pt x="139" y="981"/>
                  </a:cubicBezTo>
                  <a:cubicBezTo>
                    <a:pt x="143" y="981"/>
                    <a:pt x="147" y="981"/>
                    <a:pt x="152" y="979"/>
                  </a:cubicBezTo>
                  <a:cubicBezTo>
                    <a:pt x="192" y="966"/>
                    <a:pt x="543" y="620"/>
                    <a:pt x="539" y="611"/>
                  </a:cubicBezTo>
                  <a:cubicBezTo>
                    <a:pt x="539" y="597"/>
                    <a:pt x="165" y="588"/>
                    <a:pt x="133" y="524"/>
                  </a:cubicBezTo>
                  <a:cubicBezTo>
                    <a:pt x="97" y="465"/>
                    <a:pt x="83" y="14"/>
                    <a:pt x="5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-1575900" y="1086575"/>
              <a:ext cx="21700" cy="6175"/>
            </a:xfrm>
            <a:custGeom>
              <a:rect b="b" l="l" r="r" t="t"/>
              <a:pathLst>
                <a:path extrusionOk="0" h="247" w="868">
                  <a:moveTo>
                    <a:pt x="508" y="0"/>
                  </a:moveTo>
                  <a:cubicBezTo>
                    <a:pt x="166" y="0"/>
                    <a:pt x="1" y="103"/>
                    <a:pt x="1" y="103"/>
                  </a:cubicBezTo>
                  <a:cubicBezTo>
                    <a:pt x="1" y="103"/>
                    <a:pt x="51" y="212"/>
                    <a:pt x="398" y="244"/>
                  </a:cubicBezTo>
                  <a:cubicBezTo>
                    <a:pt x="417" y="245"/>
                    <a:pt x="435" y="246"/>
                    <a:pt x="453" y="246"/>
                  </a:cubicBezTo>
                  <a:cubicBezTo>
                    <a:pt x="758" y="246"/>
                    <a:pt x="867" y="34"/>
                    <a:pt x="867" y="34"/>
                  </a:cubicBezTo>
                  <a:cubicBezTo>
                    <a:pt x="731" y="9"/>
                    <a:pt x="611" y="0"/>
                    <a:pt x="50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-1576000" y="1089575"/>
              <a:ext cx="19975" cy="6850"/>
            </a:xfrm>
            <a:custGeom>
              <a:rect b="b" l="l" r="r" t="t"/>
              <a:pathLst>
                <a:path extrusionOk="0" h="274" w="799">
                  <a:moveTo>
                    <a:pt x="798" y="0"/>
                  </a:moveTo>
                  <a:cubicBezTo>
                    <a:pt x="798" y="0"/>
                    <a:pt x="612" y="147"/>
                    <a:pt x="393" y="151"/>
                  </a:cubicBezTo>
                  <a:cubicBezTo>
                    <a:pt x="390" y="151"/>
                    <a:pt x="386" y="151"/>
                    <a:pt x="383" y="151"/>
                  </a:cubicBezTo>
                  <a:cubicBezTo>
                    <a:pt x="173" y="151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04" y="274"/>
                    <a:pt x="391" y="274"/>
                  </a:cubicBezTo>
                  <a:cubicBezTo>
                    <a:pt x="412" y="274"/>
                    <a:pt x="434" y="272"/>
                    <a:pt x="457" y="269"/>
                  </a:cubicBezTo>
                  <a:cubicBezTo>
                    <a:pt x="794" y="233"/>
                    <a:pt x="798" y="0"/>
                    <a:pt x="7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-1581800" y="1083100"/>
              <a:ext cx="31600" cy="10275"/>
            </a:xfrm>
            <a:custGeom>
              <a:rect b="b" l="l" r="r" t="t"/>
              <a:pathLst>
                <a:path extrusionOk="0" h="411" w="1264">
                  <a:moveTo>
                    <a:pt x="1263" y="0"/>
                  </a:moveTo>
                  <a:cubicBezTo>
                    <a:pt x="1263" y="0"/>
                    <a:pt x="1012" y="360"/>
                    <a:pt x="634" y="364"/>
                  </a:cubicBezTo>
                  <a:cubicBezTo>
                    <a:pt x="632" y="364"/>
                    <a:pt x="629" y="364"/>
                    <a:pt x="627" y="364"/>
                  </a:cubicBezTo>
                  <a:cubicBezTo>
                    <a:pt x="252" y="364"/>
                    <a:pt x="1" y="32"/>
                    <a:pt x="1" y="32"/>
                  </a:cubicBezTo>
                  <a:lnTo>
                    <a:pt x="1" y="32"/>
                  </a:lnTo>
                  <a:cubicBezTo>
                    <a:pt x="9" y="82"/>
                    <a:pt x="205" y="396"/>
                    <a:pt x="625" y="410"/>
                  </a:cubicBezTo>
                  <a:cubicBezTo>
                    <a:pt x="632" y="410"/>
                    <a:pt x="638" y="411"/>
                    <a:pt x="645" y="411"/>
                  </a:cubicBezTo>
                  <a:cubicBezTo>
                    <a:pt x="1055" y="411"/>
                    <a:pt x="1263" y="0"/>
                    <a:pt x="12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-1683325" y="1006400"/>
              <a:ext cx="142825" cy="78400"/>
            </a:xfrm>
            <a:custGeom>
              <a:rect b="b" l="l" r="r" t="t"/>
              <a:pathLst>
                <a:path extrusionOk="0" h="3136" w="5713">
                  <a:moveTo>
                    <a:pt x="3802" y="0"/>
                  </a:moveTo>
                  <a:cubicBezTo>
                    <a:pt x="3717" y="0"/>
                    <a:pt x="3629" y="2"/>
                    <a:pt x="3538" y="5"/>
                  </a:cubicBezTo>
                  <a:cubicBezTo>
                    <a:pt x="1832" y="73"/>
                    <a:pt x="1085" y="739"/>
                    <a:pt x="1085" y="739"/>
                  </a:cubicBezTo>
                  <a:cubicBezTo>
                    <a:pt x="0" y="1450"/>
                    <a:pt x="1864" y="3136"/>
                    <a:pt x="1864" y="3136"/>
                  </a:cubicBezTo>
                  <a:cubicBezTo>
                    <a:pt x="1782" y="2900"/>
                    <a:pt x="1874" y="2430"/>
                    <a:pt x="2102" y="2343"/>
                  </a:cubicBezTo>
                  <a:cubicBezTo>
                    <a:pt x="2134" y="2330"/>
                    <a:pt x="2165" y="2325"/>
                    <a:pt x="2193" y="2325"/>
                  </a:cubicBezTo>
                  <a:cubicBezTo>
                    <a:pt x="2367" y="2325"/>
                    <a:pt x="2471" y="2517"/>
                    <a:pt x="2471" y="2517"/>
                  </a:cubicBezTo>
                  <a:cubicBezTo>
                    <a:pt x="2471" y="2517"/>
                    <a:pt x="2516" y="2535"/>
                    <a:pt x="2595" y="2535"/>
                  </a:cubicBezTo>
                  <a:cubicBezTo>
                    <a:pt x="2693" y="2535"/>
                    <a:pt x="2842" y="2507"/>
                    <a:pt x="3023" y="2384"/>
                  </a:cubicBezTo>
                  <a:cubicBezTo>
                    <a:pt x="3351" y="2161"/>
                    <a:pt x="2722" y="1705"/>
                    <a:pt x="2722" y="1705"/>
                  </a:cubicBezTo>
                  <a:cubicBezTo>
                    <a:pt x="2722" y="1705"/>
                    <a:pt x="4905" y="1190"/>
                    <a:pt x="5320" y="839"/>
                  </a:cubicBezTo>
                  <a:cubicBezTo>
                    <a:pt x="5712" y="512"/>
                    <a:pt x="5296" y="0"/>
                    <a:pt x="38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-1598550" y="1066325"/>
              <a:ext cx="10850" cy="10650"/>
            </a:xfrm>
            <a:custGeom>
              <a:rect b="b" l="l" r="r" t="t"/>
              <a:pathLst>
                <a:path extrusionOk="0" h="426" w="434">
                  <a:moveTo>
                    <a:pt x="220" y="0"/>
                  </a:moveTo>
                  <a:cubicBezTo>
                    <a:pt x="105" y="0"/>
                    <a:pt x="10" y="85"/>
                    <a:pt x="5" y="202"/>
                  </a:cubicBezTo>
                  <a:cubicBezTo>
                    <a:pt x="0" y="320"/>
                    <a:pt x="92" y="416"/>
                    <a:pt x="210" y="425"/>
                  </a:cubicBezTo>
                  <a:cubicBezTo>
                    <a:pt x="213" y="425"/>
                    <a:pt x="215" y="425"/>
                    <a:pt x="218" y="425"/>
                  </a:cubicBezTo>
                  <a:cubicBezTo>
                    <a:pt x="329" y="425"/>
                    <a:pt x="425" y="336"/>
                    <a:pt x="429" y="219"/>
                  </a:cubicBezTo>
                  <a:cubicBezTo>
                    <a:pt x="433" y="101"/>
                    <a:pt x="343" y="6"/>
                    <a:pt x="229" y="0"/>
                  </a:cubicBezTo>
                  <a:cubicBezTo>
                    <a:pt x="226" y="0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-1553550" y="1062575"/>
              <a:ext cx="10850" cy="10625"/>
            </a:xfrm>
            <a:custGeom>
              <a:rect b="b" l="l" r="r" t="t"/>
              <a:pathLst>
                <a:path extrusionOk="0" h="425" w="434">
                  <a:moveTo>
                    <a:pt x="220" y="0"/>
                  </a:moveTo>
                  <a:cubicBezTo>
                    <a:pt x="106" y="0"/>
                    <a:pt x="15" y="90"/>
                    <a:pt x="5" y="201"/>
                  </a:cubicBezTo>
                  <a:cubicBezTo>
                    <a:pt x="1" y="320"/>
                    <a:pt x="91" y="420"/>
                    <a:pt x="211" y="424"/>
                  </a:cubicBezTo>
                  <a:cubicBezTo>
                    <a:pt x="214" y="424"/>
                    <a:pt x="217" y="424"/>
                    <a:pt x="221" y="424"/>
                  </a:cubicBezTo>
                  <a:cubicBezTo>
                    <a:pt x="334" y="424"/>
                    <a:pt x="425" y="334"/>
                    <a:pt x="429" y="219"/>
                  </a:cubicBezTo>
                  <a:cubicBezTo>
                    <a:pt x="434" y="106"/>
                    <a:pt x="347" y="5"/>
                    <a:pt x="228" y="1"/>
                  </a:cubicBezTo>
                  <a:cubicBezTo>
                    <a:pt x="225" y="1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-1632175" y="1071950"/>
              <a:ext cx="10075" cy="19475"/>
            </a:xfrm>
            <a:custGeom>
              <a:rect b="b" l="l" r="r" t="t"/>
              <a:pathLst>
                <a:path extrusionOk="0" h="779" w="403">
                  <a:moveTo>
                    <a:pt x="177" y="0"/>
                  </a:moveTo>
                  <a:cubicBezTo>
                    <a:pt x="88" y="0"/>
                    <a:pt x="9" y="101"/>
                    <a:pt x="1" y="113"/>
                  </a:cubicBezTo>
                  <a:lnTo>
                    <a:pt x="51" y="150"/>
                  </a:lnTo>
                  <a:cubicBezTo>
                    <a:pt x="68" y="129"/>
                    <a:pt x="130" y="66"/>
                    <a:pt x="176" y="66"/>
                  </a:cubicBezTo>
                  <a:cubicBezTo>
                    <a:pt x="180" y="66"/>
                    <a:pt x="184" y="66"/>
                    <a:pt x="188" y="68"/>
                  </a:cubicBezTo>
                  <a:cubicBezTo>
                    <a:pt x="215" y="72"/>
                    <a:pt x="256" y="109"/>
                    <a:pt x="279" y="268"/>
                  </a:cubicBezTo>
                  <a:cubicBezTo>
                    <a:pt x="329" y="651"/>
                    <a:pt x="184" y="719"/>
                    <a:pt x="184" y="719"/>
                  </a:cubicBezTo>
                  <a:lnTo>
                    <a:pt x="207" y="779"/>
                  </a:lnTo>
                  <a:cubicBezTo>
                    <a:pt x="215" y="779"/>
                    <a:pt x="402" y="701"/>
                    <a:pt x="343" y="259"/>
                  </a:cubicBezTo>
                  <a:cubicBezTo>
                    <a:pt x="320" y="109"/>
                    <a:pt x="279" y="22"/>
                    <a:pt x="207" y="4"/>
                  </a:cubicBezTo>
                  <a:cubicBezTo>
                    <a:pt x="196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-1561525" y="1036700"/>
              <a:ext cx="17250" cy="10300"/>
            </a:xfrm>
            <a:custGeom>
              <a:rect b="b" l="l" r="r" t="t"/>
              <a:pathLst>
                <a:path extrusionOk="0" h="412" w="690">
                  <a:moveTo>
                    <a:pt x="423" y="0"/>
                  </a:moveTo>
                  <a:cubicBezTo>
                    <a:pt x="383" y="0"/>
                    <a:pt x="338" y="8"/>
                    <a:pt x="288" y="28"/>
                  </a:cubicBezTo>
                  <a:cubicBezTo>
                    <a:pt x="0" y="138"/>
                    <a:pt x="14" y="411"/>
                    <a:pt x="14" y="411"/>
                  </a:cubicBezTo>
                  <a:cubicBezTo>
                    <a:pt x="14" y="411"/>
                    <a:pt x="166" y="67"/>
                    <a:pt x="424" y="67"/>
                  </a:cubicBezTo>
                  <a:cubicBezTo>
                    <a:pt x="503" y="67"/>
                    <a:pt x="592" y="99"/>
                    <a:pt x="689" y="184"/>
                  </a:cubicBezTo>
                  <a:cubicBezTo>
                    <a:pt x="689" y="184"/>
                    <a:pt x="611" y="0"/>
                    <a:pt x="42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-1605400" y="1042300"/>
              <a:ext cx="26575" cy="7100"/>
            </a:xfrm>
            <a:custGeom>
              <a:rect b="b" l="l" r="r" t="t"/>
              <a:pathLst>
                <a:path extrusionOk="0" h="284" w="1063">
                  <a:moveTo>
                    <a:pt x="560" y="1"/>
                  </a:moveTo>
                  <a:cubicBezTo>
                    <a:pt x="519" y="1"/>
                    <a:pt x="475" y="5"/>
                    <a:pt x="430" y="14"/>
                  </a:cubicBezTo>
                  <a:cubicBezTo>
                    <a:pt x="28" y="96"/>
                    <a:pt x="1" y="283"/>
                    <a:pt x="1" y="283"/>
                  </a:cubicBezTo>
                  <a:cubicBezTo>
                    <a:pt x="1" y="283"/>
                    <a:pt x="201" y="91"/>
                    <a:pt x="534" y="91"/>
                  </a:cubicBezTo>
                  <a:cubicBezTo>
                    <a:pt x="685" y="91"/>
                    <a:pt x="864" y="131"/>
                    <a:pt x="1063" y="246"/>
                  </a:cubicBezTo>
                  <a:cubicBezTo>
                    <a:pt x="1063" y="246"/>
                    <a:pt x="877" y="1"/>
                    <a:pt x="56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-1656325" y="1007675"/>
              <a:ext cx="88125" cy="18350"/>
            </a:xfrm>
            <a:custGeom>
              <a:rect b="b" l="l" r="r" t="t"/>
              <a:pathLst>
                <a:path extrusionOk="0" h="734" w="3525">
                  <a:moveTo>
                    <a:pt x="3501" y="0"/>
                  </a:moveTo>
                  <a:cubicBezTo>
                    <a:pt x="2941" y="599"/>
                    <a:pt x="1582" y="699"/>
                    <a:pt x="733" y="699"/>
                  </a:cubicBezTo>
                  <a:cubicBezTo>
                    <a:pt x="311" y="699"/>
                    <a:pt x="14" y="674"/>
                    <a:pt x="5" y="674"/>
                  </a:cubicBezTo>
                  <a:lnTo>
                    <a:pt x="1" y="706"/>
                  </a:lnTo>
                  <a:cubicBezTo>
                    <a:pt x="10" y="706"/>
                    <a:pt x="306" y="733"/>
                    <a:pt x="729" y="733"/>
                  </a:cubicBezTo>
                  <a:cubicBezTo>
                    <a:pt x="1587" y="733"/>
                    <a:pt x="2959" y="629"/>
                    <a:pt x="3524" y="18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-1664625" y="1013925"/>
              <a:ext cx="113625" cy="27275"/>
            </a:xfrm>
            <a:custGeom>
              <a:rect b="b" l="l" r="r" t="t"/>
              <a:pathLst>
                <a:path extrusionOk="0" h="1091" w="4545">
                  <a:moveTo>
                    <a:pt x="4513" y="1"/>
                  </a:moveTo>
                  <a:cubicBezTo>
                    <a:pt x="4475" y="196"/>
                    <a:pt x="3933" y="693"/>
                    <a:pt x="2502" y="953"/>
                  </a:cubicBezTo>
                  <a:cubicBezTo>
                    <a:pt x="2076" y="1029"/>
                    <a:pt x="1680" y="1056"/>
                    <a:pt x="1335" y="1056"/>
                  </a:cubicBezTo>
                  <a:cubicBezTo>
                    <a:pt x="541" y="1056"/>
                    <a:pt x="15" y="915"/>
                    <a:pt x="9" y="912"/>
                  </a:cubicBezTo>
                  <a:lnTo>
                    <a:pt x="0" y="944"/>
                  </a:lnTo>
                  <a:cubicBezTo>
                    <a:pt x="9" y="948"/>
                    <a:pt x="533" y="1090"/>
                    <a:pt x="1331" y="1090"/>
                  </a:cubicBezTo>
                  <a:cubicBezTo>
                    <a:pt x="1677" y="1090"/>
                    <a:pt x="2079" y="1063"/>
                    <a:pt x="2506" y="985"/>
                  </a:cubicBezTo>
                  <a:cubicBezTo>
                    <a:pt x="3905" y="735"/>
                    <a:pt x="4498" y="251"/>
                    <a:pt x="4544" y="5"/>
                  </a:cubicBezTo>
                  <a:lnTo>
                    <a:pt x="451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-1661675" y="1010625"/>
              <a:ext cx="104150" cy="22800"/>
            </a:xfrm>
            <a:custGeom>
              <a:rect b="b" l="l" r="r" t="t"/>
              <a:pathLst>
                <a:path extrusionOk="0" h="912" w="4166">
                  <a:moveTo>
                    <a:pt x="4134" y="0"/>
                  </a:moveTo>
                  <a:cubicBezTo>
                    <a:pt x="4134" y="5"/>
                    <a:pt x="4071" y="474"/>
                    <a:pt x="2621" y="752"/>
                  </a:cubicBezTo>
                  <a:cubicBezTo>
                    <a:pt x="2130" y="847"/>
                    <a:pt x="1675" y="879"/>
                    <a:pt x="1287" y="879"/>
                  </a:cubicBezTo>
                  <a:cubicBezTo>
                    <a:pt x="521" y="879"/>
                    <a:pt x="16" y="755"/>
                    <a:pt x="9" y="752"/>
                  </a:cubicBezTo>
                  <a:lnTo>
                    <a:pt x="1" y="785"/>
                  </a:lnTo>
                  <a:cubicBezTo>
                    <a:pt x="9" y="785"/>
                    <a:pt x="520" y="912"/>
                    <a:pt x="1290" y="912"/>
                  </a:cubicBezTo>
                  <a:cubicBezTo>
                    <a:pt x="1682" y="912"/>
                    <a:pt x="2138" y="880"/>
                    <a:pt x="2630" y="785"/>
                  </a:cubicBezTo>
                  <a:cubicBezTo>
                    <a:pt x="4107" y="497"/>
                    <a:pt x="4166" y="23"/>
                    <a:pt x="4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-1608925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71" y="33"/>
                  </a:moveTo>
                  <a:cubicBezTo>
                    <a:pt x="1177" y="33"/>
                    <a:pt x="1505" y="361"/>
                    <a:pt x="1505" y="767"/>
                  </a:cubicBezTo>
                  <a:cubicBezTo>
                    <a:pt x="1505" y="1172"/>
                    <a:pt x="1177" y="1501"/>
                    <a:pt x="771" y="1501"/>
                  </a:cubicBezTo>
                  <a:cubicBezTo>
                    <a:pt x="365" y="1501"/>
                    <a:pt x="37" y="1172"/>
                    <a:pt x="37" y="767"/>
                  </a:cubicBezTo>
                  <a:cubicBezTo>
                    <a:pt x="37" y="361"/>
                    <a:pt x="365" y="33"/>
                    <a:pt x="771" y="33"/>
                  </a:cubicBezTo>
                  <a:close/>
                  <a:moveTo>
                    <a:pt x="771" y="1"/>
                  </a:moveTo>
                  <a:cubicBezTo>
                    <a:pt x="347" y="1"/>
                    <a:pt x="1" y="343"/>
                    <a:pt x="1" y="767"/>
                  </a:cubicBezTo>
                  <a:cubicBezTo>
                    <a:pt x="1" y="1191"/>
                    <a:pt x="347" y="1537"/>
                    <a:pt x="771" y="1537"/>
                  </a:cubicBezTo>
                  <a:cubicBezTo>
                    <a:pt x="1195" y="1537"/>
                    <a:pt x="1536" y="1191"/>
                    <a:pt x="1536" y="767"/>
                  </a:cubicBezTo>
                  <a:cubicBezTo>
                    <a:pt x="1536" y="343"/>
                    <a:pt x="1195" y="1"/>
                    <a:pt x="771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-1563450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66" y="33"/>
                  </a:moveTo>
                  <a:cubicBezTo>
                    <a:pt x="1171" y="33"/>
                    <a:pt x="1499" y="361"/>
                    <a:pt x="1499" y="767"/>
                  </a:cubicBezTo>
                  <a:cubicBezTo>
                    <a:pt x="1499" y="1172"/>
                    <a:pt x="1171" y="1501"/>
                    <a:pt x="766" y="1501"/>
                  </a:cubicBezTo>
                  <a:cubicBezTo>
                    <a:pt x="361" y="1501"/>
                    <a:pt x="32" y="1172"/>
                    <a:pt x="32" y="767"/>
                  </a:cubicBezTo>
                  <a:cubicBezTo>
                    <a:pt x="32" y="361"/>
                    <a:pt x="361" y="33"/>
                    <a:pt x="766" y="33"/>
                  </a:cubicBezTo>
                  <a:close/>
                  <a:moveTo>
                    <a:pt x="766" y="1"/>
                  </a:moveTo>
                  <a:cubicBezTo>
                    <a:pt x="342" y="1"/>
                    <a:pt x="1" y="343"/>
                    <a:pt x="1" y="767"/>
                  </a:cubicBezTo>
                  <a:cubicBezTo>
                    <a:pt x="1" y="1191"/>
                    <a:pt x="342" y="1537"/>
                    <a:pt x="766" y="1537"/>
                  </a:cubicBezTo>
                  <a:cubicBezTo>
                    <a:pt x="1190" y="1537"/>
                    <a:pt x="1536" y="1191"/>
                    <a:pt x="1536" y="767"/>
                  </a:cubicBezTo>
                  <a:cubicBezTo>
                    <a:pt x="1536" y="343"/>
                    <a:pt x="1190" y="1"/>
                    <a:pt x="766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-1570975" y="1054150"/>
              <a:ext cx="7875" cy="825"/>
            </a:xfrm>
            <a:custGeom>
              <a:rect b="b" l="l" r="r" t="t"/>
              <a:pathLst>
                <a:path extrusionOk="0" h="33" w="315">
                  <a:moveTo>
                    <a:pt x="1" y="1"/>
                  </a:moveTo>
                  <a:lnTo>
                    <a:pt x="1" y="32"/>
                  </a:lnTo>
                  <a:lnTo>
                    <a:pt x="315" y="32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-1727100" y="1462150"/>
              <a:ext cx="250150" cy="224875"/>
            </a:xfrm>
            <a:custGeom>
              <a:rect b="b" l="l" r="r" t="t"/>
              <a:pathLst>
                <a:path extrusionOk="0" h="8995" w="10006">
                  <a:moveTo>
                    <a:pt x="2918" y="1"/>
                  </a:moveTo>
                  <a:cubicBezTo>
                    <a:pt x="2918" y="1"/>
                    <a:pt x="739" y="3228"/>
                    <a:pt x="302" y="5895"/>
                  </a:cubicBezTo>
                  <a:cubicBezTo>
                    <a:pt x="1" y="7729"/>
                    <a:pt x="2473" y="8994"/>
                    <a:pt x="4761" y="8994"/>
                  </a:cubicBezTo>
                  <a:cubicBezTo>
                    <a:pt x="5797" y="8994"/>
                    <a:pt x="6796" y="8734"/>
                    <a:pt x="7481" y="8150"/>
                  </a:cubicBezTo>
                  <a:cubicBezTo>
                    <a:pt x="10005" y="6000"/>
                    <a:pt x="9094" y="4354"/>
                    <a:pt x="8638" y="2550"/>
                  </a:cubicBezTo>
                  <a:cubicBezTo>
                    <a:pt x="8219" y="899"/>
                    <a:pt x="7453" y="1"/>
                    <a:pt x="7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-1680600" y="1475500"/>
              <a:ext cx="58375" cy="33850"/>
            </a:xfrm>
            <a:custGeom>
              <a:rect b="b" l="l" r="r" t="t"/>
              <a:pathLst>
                <a:path extrusionOk="0" h="1354" w="2335">
                  <a:moveTo>
                    <a:pt x="2270" y="1"/>
                  </a:moveTo>
                  <a:cubicBezTo>
                    <a:pt x="2270" y="5"/>
                    <a:pt x="2234" y="420"/>
                    <a:pt x="1528" y="967"/>
                  </a:cubicBezTo>
                  <a:cubicBezTo>
                    <a:pt x="1203" y="1220"/>
                    <a:pt x="863" y="1288"/>
                    <a:pt x="589" y="1288"/>
                  </a:cubicBezTo>
                  <a:cubicBezTo>
                    <a:pt x="265" y="1288"/>
                    <a:pt x="33" y="1193"/>
                    <a:pt x="28" y="1190"/>
                  </a:cubicBezTo>
                  <a:lnTo>
                    <a:pt x="1" y="1250"/>
                  </a:lnTo>
                  <a:cubicBezTo>
                    <a:pt x="5" y="1254"/>
                    <a:pt x="251" y="1354"/>
                    <a:pt x="589" y="1354"/>
                  </a:cubicBezTo>
                  <a:cubicBezTo>
                    <a:pt x="876" y="1354"/>
                    <a:pt x="1231" y="1282"/>
                    <a:pt x="1569" y="1021"/>
                  </a:cubicBezTo>
                  <a:cubicBezTo>
                    <a:pt x="2302" y="451"/>
                    <a:pt x="2335" y="24"/>
                    <a:pt x="2335" y="5"/>
                  </a:cubicBezTo>
                  <a:lnTo>
                    <a:pt x="227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1662700" y="1474700"/>
              <a:ext cx="133575" cy="1625"/>
            </a:xfrm>
            <a:custGeom>
              <a:rect b="b" l="l" r="r" t="t"/>
              <a:pathLst>
                <a:path extrusionOk="0" h="65" w="5343">
                  <a:moveTo>
                    <a:pt x="0" y="1"/>
                  </a:moveTo>
                  <a:lnTo>
                    <a:pt x="0" y="64"/>
                  </a:lnTo>
                  <a:lnTo>
                    <a:pt x="5342" y="64"/>
                  </a:lnTo>
                  <a:lnTo>
                    <a:pt x="534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-1721625" y="1571125"/>
              <a:ext cx="174900" cy="409625"/>
            </a:xfrm>
            <a:custGeom>
              <a:rect b="b" l="l" r="r" t="t"/>
              <a:pathLst>
                <a:path extrusionOk="0" h="16385" w="6996">
                  <a:moveTo>
                    <a:pt x="2527" y="1"/>
                  </a:moveTo>
                  <a:cubicBezTo>
                    <a:pt x="1747" y="1"/>
                    <a:pt x="888" y="409"/>
                    <a:pt x="156" y="1572"/>
                  </a:cubicBezTo>
                  <a:cubicBezTo>
                    <a:pt x="156" y="1572"/>
                    <a:pt x="1" y="4047"/>
                    <a:pt x="1801" y="8418"/>
                  </a:cubicBezTo>
                  <a:cubicBezTo>
                    <a:pt x="3597" y="12788"/>
                    <a:pt x="4039" y="16147"/>
                    <a:pt x="5365" y="16366"/>
                  </a:cubicBezTo>
                  <a:cubicBezTo>
                    <a:pt x="5440" y="16378"/>
                    <a:pt x="5511" y="16385"/>
                    <a:pt x="5579" y="16385"/>
                  </a:cubicBezTo>
                  <a:cubicBezTo>
                    <a:pt x="6725" y="16385"/>
                    <a:pt x="6995" y="14664"/>
                    <a:pt x="6888" y="12788"/>
                  </a:cubicBezTo>
                  <a:cubicBezTo>
                    <a:pt x="6778" y="10806"/>
                    <a:pt x="5266" y="1918"/>
                    <a:pt x="4481" y="947"/>
                  </a:cubicBezTo>
                  <a:cubicBezTo>
                    <a:pt x="4077" y="450"/>
                    <a:pt x="3346" y="1"/>
                    <a:pt x="25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-1738350" y="1560675"/>
              <a:ext cx="212400" cy="503700"/>
            </a:xfrm>
            <a:custGeom>
              <a:rect b="b" l="l" r="r" t="t"/>
              <a:pathLst>
                <a:path extrusionOk="0" h="20148" w="8496">
                  <a:moveTo>
                    <a:pt x="3405" y="0"/>
                  </a:moveTo>
                  <a:cubicBezTo>
                    <a:pt x="2451" y="0"/>
                    <a:pt x="1359" y="490"/>
                    <a:pt x="684" y="2164"/>
                  </a:cubicBezTo>
                  <a:cubicBezTo>
                    <a:pt x="684" y="2164"/>
                    <a:pt x="0" y="6156"/>
                    <a:pt x="1336" y="9920"/>
                  </a:cubicBezTo>
                  <a:cubicBezTo>
                    <a:pt x="2666" y="13681"/>
                    <a:pt x="3114" y="14482"/>
                    <a:pt x="2981" y="16083"/>
                  </a:cubicBezTo>
                  <a:cubicBezTo>
                    <a:pt x="2856" y="17552"/>
                    <a:pt x="3634" y="20148"/>
                    <a:pt x="5591" y="20148"/>
                  </a:cubicBezTo>
                  <a:cubicBezTo>
                    <a:pt x="5764" y="20148"/>
                    <a:pt x="5947" y="20127"/>
                    <a:pt x="6139" y="20084"/>
                  </a:cubicBezTo>
                  <a:cubicBezTo>
                    <a:pt x="8495" y="19550"/>
                    <a:pt x="8091" y="16794"/>
                    <a:pt x="8091" y="14436"/>
                  </a:cubicBezTo>
                  <a:cubicBezTo>
                    <a:pt x="8095" y="12080"/>
                    <a:pt x="5405" y="1356"/>
                    <a:pt x="5319" y="824"/>
                  </a:cubicBezTo>
                  <a:cubicBezTo>
                    <a:pt x="5272" y="549"/>
                    <a:pt x="4415" y="0"/>
                    <a:pt x="34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-1686975" y="1904775"/>
              <a:ext cx="145300" cy="590300"/>
            </a:xfrm>
            <a:custGeom>
              <a:rect b="b" l="l" r="r" t="t"/>
              <a:pathLst>
                <a:path extrusionOk="0" h="23612" w="5812">
                  <a:moveTo>
                    <a:pt x="4359" y="0"/>
                  </a:moveTo>
                  <a:cubicBezTo>
                    <a:pt x="3797" y="0"/>
                    <a:pt x="3207" y="353"/>
                    <a:pt x="2891" y="1257"/>
                  </a:cubicBezTo>
                  <a:cubicBezTo>
                    <a:pt x="2891" y="1257"/>
                    <a:pt x="1747" y="4187"/>
                    <a:pt x="876" y="7988"/>
                  </a:cubicBezTo>
                  <a:cubicBezTo>
                    <a:pt x="1" y="11789"/>
                    <a:pt x="183" y="21743"/>
                    <a:pt x="525" y="22915"/>
                  </a:cubicBezTo>
                  <a:cubicBezTo>
                    <a:pt x="619" y="23244"/>
                    <a:pt x="905" y="23612"/>
                    <a:pt x="1188" y="23612"/>
                  </a:cubicBezTo>
                  <a:cubicBezTo>
                    <a:pt x="1382" y="23612"/>
                    <a:pt x="1575" y="23438"/>
                    <a:pt x="1705" y="22960"/>
                  </a:cubicBezTo>
                  <a:cubicBezTo>
                    <a:pt x="2020" y="21784"/>
                    <a:pt x="5625" y="2801"/>
                    <a:pt x="5743" y="1421"/>
                  </a:cubicBezTo>
                  <a:cubicBezTo>
                    <a:pt x="5811" y="631"/>
                    <a:pt x="5110" y="0"/>
                    <a:pt x="43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-1713975" y="1887725"/>
              <a:ext cx="183325" cy="493975"/>
            </a:xfrm>
            <a:custGeom>
              <a:rect b="b" l="l" r="r" t="t"/>
              <a:pathLst>
                <a:path extrusionOk="0" h="19759" w="7333">
                  <a:moveTo>
                    <a:pt x="4849" y="0"/>
                  </a:moveTo>
                  <a:cubicBezTo>
                    <a:pt x="4511" y="0"/>
                    <a:pt x="4152" y="65"/>
                    <a:pt x="3784" y="202"/>
                  </a:cubicBezTo>
                  <a:cubicBezTo>
                    <a:pt x="1869" y="913"/>
                    <a:pt x="2029" y="2467"/>
                    <a:pt x="2029" y="2467"/>
                  </a:cubicBezTo>
                  <a:cubicBezTo>
                    <a:pt x="2029" y="2467"/>
                    <a:pt x="1691" y="5890"/>
                    <a:pt x="1691" y="6556"/>
                  </a:cubicBezTo>
                  <a:cubicBezTo>
                    <a:pt x="1691" y="7225"/>
                    <a:pt x="0" y="19758"/>
                    <a:pt x="0" y="19758"/>
                  </a:cubicBezTo>
                  <a:lnTo>
                    <a:pt x="5520" y="19758"/>
                  </a:lnTo>
                  <a:cubicBezTo>
                    <a:pt x="5520" y="19758"/>
                    <a:pt x="6495" y="13802"/>
                    <a:pt x="6764" y="11314"/>
                  </a:cubicBezTo>
                  <a:cubicBezTo>
                    <a:pt x="7028" y="8825"/>
                    <a:pt x="7137" y="2868"/>
                    <a:pt x="7137" y="2868"/>
                  </a:cubicBezTo>
                  <a:cubicBezTo>
                    <a:pt x="7333" y="1142"/>
                    <a:pt x="6273" y="0"/>
                    <a:pt x="48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-1706325" y="2324250"/>
              <a:ext cx="138675" cy="1750"/>
            </a:xfrm>
            <a:custGeom>
              <a:rect b="b" l="l" r="r" t="t"/>
              <a:pathLst>
                <a:path extrusionOk="0" h="70" w="5547">
                  <a:moveTo>
                    <a:pt x="0" y="0"/>
                  </a:moveTo>
                  <a:lnTo>
                    <a:pt x="0" y="69"/>
                  </a:lnTo>
                  <a:lnTo>
                    <a:pt x="5546" y="69"/>
                  </a:lnTo>
                  <a:lnTo>
                    <a:pt x="5546" y="0"/>
                  </a:lnTo>
                  <a:cubicBezTo>
                    <a:pt x="5510" y="0"/>
                    <a:pt x="3111" y="5"/>
                    <a:pt x="1480" y="5"/>
                  </a:cubicBezTo>
                  <a:cubicBezTo>
                    <a:pt x="665" y="5"/>
                    <a:pt x="41" y="4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-1680125" y="25029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0" y="1"/>
                  </a:moveTo>
                  <a:lnTo>
                    <a:pt x="0" y="1099"/>
                  </a:lnTo>
                  <a:lnTo>
                    <a:pt x="8591" y="1099"/>
                  </a:lnTo>
                  <a:cubicBezTo>
                    <a:pt x="8591" y="1099"/>
                    <a:pt x="8564" y="985"/>
                    <a:pt x="8391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-1680125" y="2403450"/>
              <a:ext cx="209800" cy="99500"/>
            </a:xfrm>
            <a:custGeom>
              <a:rect b="b" l="l" r="r" t="t"/>
              <a:pathLst>
                <a:path extrusionOk="0" h="3980" w="8392">
                  <a:moveTo>
                    <a:pt x="0" y="0"/>
                  </a:moveTo>
                  <a:lnTo>
                    <a:pt x="0" y="3980"/>
                  </a:lnTo>
                  <a:lnTo>
                    <a:pt x="8391" y="3980"/>
                  </a:lnTo>
                  <a:cubicBezTo>
                    <a:pt x="8387" y="3961"/>
                    <a:pt x="8387" y="3938"/>
                    <a:pt x="8381" y="3915"/>
                  </a:cubicBezTo>
                  <a:cubicBezTo>
                    <a:pt x="8200" y="2876"/>
                    <a:pt x="5351" y="2644"/>
                    <a:pt x="3610" y="2475"/>
                  </a:cubicBezTo>
                  <a:cubicBezTo>
                    <a:pt x="1869" y="2307"/>
                    <a:pt x="2115" y="0"/>
                    <a:pt x="211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-1582475" y="2480600"/>
              <a:ext cx="95950" cy="22575"/>
            </a:xfrm>
            <a:custGeom>
              <a:rect b="b" l="l" r="r" t="t"/>
              <a:pathLst>
                <a:path extrusionOk="0" h="903" w="3838">
                  <a:moveTo>
                    <a:pt x="2458" y="0"/>
                  </a:moveTo>
                  <a:cubicBezTo>
                    <a:pt x="2094" y="0"/>
                    <a:pt x="1709" y="6"/>
                    <a:pt x="1372" y="23"/>
                  </a:cubicBezTo>
                  <a:cubicBezTo>
                    <a:pt x="346" y="73"/>
                    <a:pt x="5" y="875"/>
                    <a:pt x="0" y="884"/>
                  </a:cubicBezTo>
                  <a:lnTo>
                    <a:pt x="51" y="902"/>
                  </a:lnTo>
                  <a:cubicBezTo>
                    <a:pt x="55" y="898"/>
                    <a:pt x="383" y="128"/>
                    <a:pt x="1376" y="78"/>
                  </a:cubicBezTo>
                  <a:cubicBezTo>
                    <a:pt x="1712" y="61"/>
                    <a:pt x="2096" y="55"/>
                    <a:pt x="2458" y="55"/>
                  </a:cubicBezTo>
                  <a:cubicBezTo>
                    <a:pt x="3183" y="55"/>
                    <a:pt x="3825" y="78"/>
                    <a:pt x="3838" y="78"/>
                  </a:cubicBezTo>
                  <a:lnTo>
                    <a:pt x="3838" y="23"/>
                  </a:lnTo>
                  <a:cubicBezTo>
                    <a:pt x="3829" y="23"/>
                    <a:pt x="3186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-1654375" y="24034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0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1" y="2785"/>
                    <a:pt x="1568" y="2785"/>
                  </a:cubicBezTo>
                  <a:cubicBezTo>
                    <a:pt x="2256" y="2785"/>
                    <a:pt x="2904" y="2535"/>
                    <a:pt x="2912" y="2530"/>
                  </a:cubicBezTo>
                  <a:lnTo>
                    <a:pt x="2890" y="2480"/>
                  </a:lnTo>
                  <a:cubicBezTo>
                    <a:pt x="2883" y="2483"/>
                    <a:pt x="2244" y="2730"/>
                    <a:pt x="1569" y="2730"/>
                  </a:cubicBezTo>
                  <a:cubicBezTo>
                    <a:pt x="1340" y="2730"/>
                    <a:pt x="1107" y="2702"/>
                    <a:pt x="893" y="2625"/>
                  </a:cubicBezTo>
                  <a:cubicBezTo>
                    <a:pt x="55" y="2329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-1653675" y="2410375"/>
              <a:ext cx="28375" cy="19525"/>
            </a:xfrm>
            <a:custGeom>
              <a:rect b="b" l="l" r="r" t="t"/>
              <a:pathLst>
                <a:path extrusionOk="0" h="781" w="1135">
                  <a:moveTo>
                    <a:pt x="27" y="1"/>
                  </a:moveTo>
                  <a:lnTo>
                    <a:pt x="0" y="47"/>
                  </a:lnTo>
                  <a:lnTo>
                    <a:pt x="1107" y="781"/>
                  </a:lnTo>
                  <a:lnTo>
                    <a:pt x="1134" y="735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-1651875" y="2415525"/>
              <a:ext cx="24875" cy="14500"/>
            </a:xfrm>
            <a:custGeom>
              <a:rect b="b" l="l" r="r" t="t"/>
              <a:pathLst>
                <a:path extrusionOk="0" h="580" w="995">
                  <a:moveTo>
                    <a:pt x="967" y="1"/>
                  </a:moveTo>
                  <a:lnTo>
                    <a:pt x="0" y="529"/>
                  </a:lnTo>
                  <a:lnTo>
                    <a:pt x="23" y="579"/>
                  </a:lnTo>
                  <a:lnTo>
                    <a:pt x="995" y="5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-1650400" y="2437300"/>
              <a:ext cx="33075" cy="12775"/>
            </a:xfrm>
            <a:custGeom>
              <a:rect b="b" l="l" r="r" t="t"/>
              <a:pathLst>
                <a:path extrusionOk="0" h="511" w="1323">
                  <a:moveTo>
                    <a:pt x="19" y="0"/>
                  </a:moveTo>
                  <a:lnTo>
                    <a:pt x="0" y="51"/>
                  </a:lnTo>
                  <a:lnTo>
                    <a:pt x="1304" y="510"/>
                  </a:lnTo>
                  <a:lnTo>
                    <a:pt x="1323" y="46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-1646425" y="2437400"/>
              <a:ext cx="23525" cy="16425"/>
            </a:xfrm>
            <a:custGeom>
              <a:rect b="b" l="l" r="r" t="t"/>
              <a:pathLst>
                <a:path extrusionOk="0" h="657" w="941">
                  <a:moveTo>
                    <a:pt x="908" y="1"/>
                  </a:moveTo>
                  <a:lnTo>
                    <a:pt x="1" y="611"/>
                  </a:lnTo>
                  <a:lnTo>
                    <a:pt x="33" y="657"/>
                  </a:lnTo>
                  <a:lnTo>
                    <a:pt x="941" y="4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-1806875" y="1249550"/>
              <a:ext cx="137925" cy="287725"/>
            </a:xfrm>
            <a:custGeom>
              <a:rect b="b" l="l" r="r" t="t"/>
              <a:pathLst>
                <a:path extrusionOk="0" h="11509" w="5517">
                  <a:moveTo>
                    <a:pt x="4345" y="0"/>
                  </a:moveTo>
                  <a:cubicBezTo>
                    <a:pt x="3202" y="0"/>
                    <a:pt x="2782" y="1072"/>
                    <a:pt x="2500" y="1487"/>
                  </a:cubicBezTo>
                  <a:cubicBezTo>
                    <a:pt x="2218" y="1901"/>
                    <a:pt x="226" y="8651"/>
                    <a:pt x="98" y="9758"/>
                  </a:cubicBezTo>
                  <a:cubicBezTo>
                    <a:pt x="0" y="10572"/>
                    <a:pt x="579" y="11508"/>
                    <a:pt x="1276" y="11508"/>
                  </a:cubicBezTo>
                  <a:cubicBezTo>
                    <a:pt x="1528" y="11508"/>
                    <a:pt x="1796" y="11385"/>
                    <a:pt x="2053" y="11090"/>
                  </a:cubicBezTo>
                  <a:cubicBezTo>
                    <a:pt x="3019" y="9977"/>
                    <a:pt x="5403" y="1969"/>
                    <a:pt x="5403" y="1969"/>
                  </a:cubicBezTo>
                  <a:cubicBezTo>
                    <a:pt x="5517" y="1592"/>
                    <a:pt x="5494" y="0"/>
                    <a:pt x="434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-1784050" y="1299025"/>
              <a:ext cx="103525" cy="112925"/>
            </a:xfrm>
            <a:custGeom>
              <a:rect b="b" l="l" r="r" t="t"/>
              <a:pathLst>
                <a:path extrusionOk="0" h="4517" w="4141">
                  <a:moveTo>
                    <a:pt x="2676" y="0"/>
                  </a:moveTo>
                  <a:cubicBezTo>
                    <a:pt x="2574" y="0"/>
                    <a:pt x="2467" y="9"/>
                    <a:pt x="2352" y="27"/>
                  </a:cubicBezTo>
                  <a:cubicBezTo>
                    <a:pt x="1031" y="242"/>
                    <a:pt x="848" y="1654"/>
                    <a:pt x="848" y="1654"/>
                  </a:cubicBezTo>
                  <a:lnTo>
                    <a:pt x="1" y="4516"/>
                  </a:lnTo>
                  <a:lnTo>
                    <a:pt x="3419" y="3404"/>
                  </a:lnTo>
                  <a:cubicBezTo>
                    <a:pt x="3419" y="3404"/>
                    <a:pt x="3861" y="2429"/>
                    <a:pt x="4006" y="1673"/>
                  </a:cubicBezTo>
                  <a:cubicBezTo>
                    <a:pt x="4140" y="977"/>
                    <a:pt x="3752" y="0"/>
                    <a:pt x="267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-1776300" y="1215225"/>
              <a:ext cx="133325" cy="170275"/>
            </a:xfrm>
            <a:custGeom>
              <a:rect b="b" l="l" r="r" t="t"/>
              <a:pathLst>
                <a:path extrusionOk="0" h="6811" w="5333">
                  <a:moveTo>
                    <a:pt x="3523" y="1"/>
                  </a:moveTo>
                  <a:cubicBezTo>
                    <a:pt x="2253" y="1"/>
                    <a:pt x="1931" y="880"/>
                    <a:pt x="1481" y="1720"/>
                  </a:cubicBezTo>
                  <a:cubicBezTo>
                    <a:pt x="999" y="2637"/>
                    <a:pt x="0" y="6588"/>
                    <a:pt x="0" y="6588"/>
                  </a:cubicBezTo>
                  <a:lnTo>
                    <a:pt x="4134" y="6811"/>
                  </a:lnTo>
                  <a:cubicBezTo>
                    <a:pt x="4134" y="6811"/>
                    <a:pt x="4960" y="3775"/>
                    <a:pt x="5146" y="2385"/>
                  </a:cubicBezTo>
                  <a:cubicBezTo>
                    <a:pt x="5333" y="990"/>
                    <a:pt x="3866" y="20"/>
                    <a:pt x="3866" y="20"/>
                  </a:cubicBezTo>
                  <a:cubicBezTo>
                    <a:pt x="3744" y="7"/>
                    <a:pt x="3630" y="1"/>
                    <a:pt x="3523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-1825425" y="1463250"/>
              <a:ext cx="84800" cy="308650"/>
            </a:xfrm>
            <a:custGeom>
              <a:rect b="b" l="l" r="r" t="t"/>
              <a:pathLst>
                <a:path extrusionOk="0" h="12346" w="3392">
                  <a:moveTo>
                    <a:pt x="2059" y="0"/>
                  </a:moveTo>
                  <a:cubicBezTo>
                    <a:pt x="1783" y="0"/>
                    <a:pt x="1473" y="144"/>
                    <a:pt x="1140" y="499"/>
                  </a:cubicBezTo>
                  <a:cubicBezTo>
                    <a:pt x="1" y="1707"/>
                    <a:pt x="238" y="10458"/>
                    <a:pt x="480" y="11593"/>
                  </a:cubicBezTo>
                  <a:cubicBezTo>
                    <a:pt x="595" y="12145"/>
                    <a:pt x="788" y="12346"/>
                    <a:pt x="969" y="12346"/>
                  </a:cubicBezTo>
                  <a:cubicBezTo>
                    <a:pt x="1160" y="12346"/>
                    <a:pt x="1337" y="12122"/>
                    <a:pt x="1395" y="11852"/>
                  </a:cubicBezTo>
                  <a:cubicBezTo>
                    <a:pt x="1395" y="11852"/>
                    <a:pt x="3392" y="2642"/>
                    <a:pt x="3269" y="1589"/>
                  </a:cubicBezTo>
                  <a:cubicBezTo>
                    <a:pt x="3186" y="841"/>
                    <a:pt x="2724" y="0"/>
                    <a:pt x="20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-1820050" y="1728900"/>
              <a:ext cx="59175" cy="134150"/>
            </a:xfrm>
            <a:custGeom>
              <a:rect b="b" l="l" r="r" t="t"/>
              <a:pathLst>
                <a:path extrusionOk="0" h="5366" w="2367">
                  <a:moveTo>
                    <a:pt x="590" y="1"/>
                  </a:moveTo>
                  <a:cubicBezTo>
                    <a:pt x="557" y="1"/>
                    <a:pt x="525" y="8"/>
                    <a:pt x="492" y="23"/>
                  </a:cubicBezTo>
                  <a:cubicBezTo>
                    <a:pt x="0" y="256"/>
                    <a:pt x="105" y="2353"/>
                    <a:pt x="438" y="3205"/>
                  </a:cubicBezTo>
                  <a:cubicBezTo>
                    <a:pt x="770" y="4062"/>
                    <a:pt x="1500" y="5351"/>
                    <a:pt x="1764" y="5366"/>
                  </a:cubicBezTo>
                  <a:cubicBezTo>
                    <a:pt x="1766" y="5366"/>
                    <a:pt x="1767" y="5366"/>
                    <a:pt x="1768" y="5366"/>
                  </a:cubicBezTo>
                  <a:cubicBezTo>
                    <a:pt x="2018" y="5366"/>
                    <a:pt x="1467" y="4078"/>
                    <a:pt x="1323" y="3660"/>
                  </a:cubicBezTo>
                  <a:cubicBezTo>
                    <a:pt x="1172" y="3241"/>
                    <a:pt x="1268" y="2753"/>
                    <a:pt x="1268" y="2753"/>
                  </a:cubicBezTo>
                  <a:cubicBezTo>
                    <a:pt x="1276" y="2700"/>
                    <a:pt x="1310" y="2667"/>
                    <a:pt x="1361" y="2667"/>
                  </a:cubicBezTo>
                  <a:cubicBezTo>
                    <a:pt x="1421" y="2667"/>
                    <a:pt x="1504" y="2714"/>
                    <a:pt x="1591" y="2831"/>
                  </a:cubicBezTo>
                  <a:cubicBezTo>
                    <a:pt x="1749" y="3044"/>
                    <a:pt x="1804" y="4066"/>
                    <a:pt x="2077" y="4066"/>
                  </a:cubicBezTo>
                  <a:cubicBezTo>
                    <a:pt x="2079" y="4066"/>
                    <a:pt x="2081" y="4066"/>
                    <a:pt x="2083" y="4066"/>
                  </a:cubicBezTo>
                  <a:cubicBezTo>
                    <a:pt x="2366" y="4049"/>
                    <a:pt x="2074" y="2467"/>
                    <a:pt x="1764" y="1947"/>
                  </a:cubicBezTo>
                  <a:cubicBezTo>
                    <a:pt x="1479" y="1458"/>
                    <a:pt x="1050" y="1"/>
                    <a:pt x="59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3"/>
          <p:cNvGrpSpPr/>
          <p:nvPr/>
        </p:nvGrpSpPr>
        <p:grpSpPr>
          <a:xfrm>
            <a:off x="980479" y="2744774"/>
            <a:ext cx="1358020" cy="1986797"/>
            <a:chOff x="666154" y="2627324"/>
            <a:chExt cx="1358020" cy="1986797"/>
          </a:xfrm>
        </p:grpSpPr>
        <p:sp>
          <p:nvSpPr>
            <p:cNvPr id="653" name="Google Shape;653;p33"/>
            <p:cNvSpPr/>
            <p:nvPr/>
          </p:nvSpPr>
          <p:spPr>
            <a:xfrm>
              <a:off x="666154" y="2634322"/>
              <a:ext cx="1091207" cy="1972802"/>
            </a:xfrm>
            <a:custGeom>
              <a:rect b="b" l="l" r="r" t="t"/>
              <a:pathLst>
                <a:path extrusionOk="0" h="30729" w="16997">
                  <a:moveTo>
                    <a:pt x="7492" y="1"/>
                  </a:moveTo>
                  <a:cubicBezTo>
                    <a:pt x="6025" y="1"/>
                    <a:pt x="4827" y="1197"/>
                    <a:pt x="4827" y="2662"/>
                  </a:cubicBezTo>
                  <a:lnTo>
                    <a:pt x="4827" y="20839"/>
                  </a:lnTo>
                  <a:cubicBezTo>
                    <a:pt x="4827" y="21171"/>
                    <a:pt x="4558" y="21445"/>
                    <a:pt x="4221" y="21445"/>
                  </a:cubicBezTo>
                  <a:cubicBezTo>
                    <a:pt x="3889" y="21445"/>
                    <a:pt x="3615" y="21171"/>
                    <a:pt x="3615" y="20839"/>
                  </a:cubicBezTo>
                  <a:lnTo>
                    <a:pt x="3615" y="19379"/>
                  </a:lnTo>
                  <a:cubicBezTo>
                    <a:pt x="3615" y="18382"/>
                    <a:pt x="2808" y="17570"/>
                    <a:pt x="1810" y="17570"/>
                  </a:cubicBezTo>
                  <a:cubicBezTo>
                    <a:pt x="812" y="17570"/>
                    <a:pt x="0" y="18382"/>
                    <a:pt x="0" y="19379"/>
                  </a:cubicBezTo>
                  <a:lnTo>
                    <a:pt x="0" y="21445"/>
                  </a:lnTo>
                  <a:lnTo>
                    <a:pt x="0" y="22242"/>
                  </a:lnTo>
                  <a:cubicBezTo>
                    <a:pt x="0" y="23796"/>
                    <a:pt x="1264" y="25059"/>
                    <a:pt x="2817" y="25059"/>
                  </a:cubicBezTo>
                  <a:lnTo>
                    <a:pt x="4827" y="25059"/>
                  </a:lnTo>
                  <a:lnTo>
                    <a:pt x="4827" y="30728"/>
                  </a:lnTo>
                  <a:lnTo>
                    <a:pt x="10146" y="30728"/>
                  </a:lnTo>
                  <a:lnTo>
                    <a:pt x="10146" y="18477"/>
                  </a:lnTo>
                  <a:lnTo>
                    <a:pt x="13214" y="18477"/>
                  </a:lnTo>
                  <a:cubicBezTo>
                    <a:pt x="15301" y="18477"/>
                    <a:pt x="16996" y="16782"/>
                    <a:pt x="16996" y="14695"/>
                  </a:cubicBezTo>
                  <a:lnTo>
                    <a:pt x="16996" y="13624"/>
                  </a:lnTo>
                  <a:lnTo>
                    <a:pt x="16996" y="10852"/>
                  </a:lnTo>
                  <a:cubicBezTo>
                    <a:pt x="16996" y="9512"/>
                    <a:pt x="15911" y="8428"/>
                    <a:pt x="14571" y="8428"/>
                  </a:cubicBezTo>
                  <a:cubicBezTo>
                    <a:pt x="13231" y="8428"/>
                    <a:pt x="12142" y="9512"/>
                    <a:pt x="12142" y="10852"/>
                  </a:cubicBezTo>
                  <a:lnTo>
                    <a:pt x="12142" y="12625"/>
                  </a:lnTo>
                  <a:cubicBezTo>
                    <a:pt x="12142" y="13176"/>
                    <a:pt x="11696" y="13624"/>
                    <a:pt x="11144" y="13624"/>
                  </a:cubicBezTo>
                  <a:cubicBezTo>
                    <a:pt x="10593" y="13624"/>
                    <a:pt x="10146" y="13176"/>
                    <a:pt x="10146" y="12625"/>
                  </a:cubicBezTo>
                  <a:lnTo>
                    <a:pt x="10146" y="2698"/>
                  </a:lnTo>
                  <a:cubicBezTo>
                    <a:pt x="10146" y="1236"/>
                    <a:pt x="8984" y="23"/>
                    <a:pt x="7526" y="1"/>
                  </a:cubicBezTo>
                  <a:cubicBezTo>
                    <a:pt x="7514" y="1"/>
                    <a:pt x="7503" y="1"/>
                    <a:pt x="749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033376" y="2629378"/>
              <a:ext cx="93732" cy="1984743"/>
            </a:xfrm>
            <a:custGeom>
              <a:rect b="b" l="l" r="r" t="t"/>
              <a:pathLst>
                <a:path extrusionOk="0" h="30915" w="1460">
                  <a:moveTo>
                    <a:pt x="1344" y="0"/>
                  </a:moveTo>
                  <a:cubicBezTo>
                    <a:pt x="1300" y="0"/>
                    <a:pt x="1140" y="8"/>
                    <a:pt x="948" y="192"/>
                  </a:cubicBezTo>
                  <a:cubicBezTo>
                    <a:pt x="515" y="588"/>
                    <a:pt x="1" y="1741"/>
                    <a:pt x="1" y="4940"/>
                  </a:cubicBezTo>
                  <a:lnTo>
                    <a:pt x="1" y="30805"/>
                  </a:lnTo>
                  <a:cubicBezTo>
                    <a:pt x="1" y="30864"/>
                    <a:pt x="50" y="30914"/>
                    <a:pt x="115" y="30914"/>
                  </a:cubicBezTo>
                  <a:cubicBezTo>
                    <a:pt x="178" y="30914"/>
                    <a:pt x="228" y="30864"/>
                    <a:pt x="228" y="30805"/>
                  </a:cubicBezTo>
                  <a:lnTo>
                    <a:pt x="228" y="4940"/>
                  </a:lnTo>
                  <a:cubicBezTo>
                    <a:pt x="228" y="1709"/>
                    <a:pt x="761" y="693"/>
                    <a:pt x="1081" y="373"/>
                  </a:cubicBezTo>
                  <a:cubicBezTo>
                    <a:pt x="1226" y="232"/>
                    <a:pt x="1331" y="228"/>
                    <a:pt x="1341" y="228"/>
                  </a:cubicBezTo>
                  <a:cubicBezTo>
                    <a:pt x="1345" y="228"/>
                    <a:pt x="1349" y="229"/>
                    <a:pt x="1353" y="229"/>
                  </a:cubicBezTo>
                  <a:cubicBezTo>
                    <a:pt x="1407" y="229"/>
                    <a:pt x="1451" y="178"/>
                    <a:pt x="1455" y="123"/>
                  </a:cubicBezTo>
                  <a:cubicBezTo>
                    <a:pt x="1459" y="59"/>
                    <a:pt x="1413" y="5"/>
                    <a:pt x="1354" y="0"/>
                  </a:cubicBezTo>
                  <a:cubicBezTo>
                    <a:pt x="1352" y="0"/>
                    <a:pt x="1349" y="0"/>
                    <a:pt x="134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165948" y="2629378"/>
              <a:ext cx="84872" cy="1984743"/>
            </a:xfrm>
            <a:custGeom>
              <a:rect b="b" l="l" r="r" t="t"/>
              <a:pathLst>
                <a:path extrusionOk="0" h="30915" w="1322">
                  <a:moveTo>
                    <a:pt x="123" y="1"/>
                  </a:moveTo>
                  <a:cubicBezTo>
                    <a:pt x="88" y="1"/>
                    <a:pt x="54" y="16"/>
                    <a:pt x="32" y="45"/>
                  </a:cubicBezTo>
                  <a:cubicBezTo>
                    <a:pt x="0" y="95"/>
                    <a:pt x="9" y="169"/>
                    <a:pt x="59" y="205"/>
                  </a:cubicBezTo>
                  <a:cubicBezTo>
                    <a:pt x="69" y="215"/>
                    <a:pt x="1094" y="975"/>
                    <a:pt x="1094" y="3259"/>
                  </a:cubicBezTo>
                  <a:lnTo>
                    <a:pt x="1094" y="30805"/>
                  </a:lnTo>
                  <a:cubicBezTo>
                    <a:pt x="1094" y="30864"/>
                    <a:pt x="1144" y="30914"/>
                    <a:pt x="1208" y="30914"/>
                  </a:cubicBezTo>
                  <a:cubicBezTo>
                    <a:pt x="1267" y="30914"/>
                    <a:pt x="1321" y="30864"/>
                    <a:pt x="1321" y="30805"/>
                  </a:cubicBezTo>
                  <a:lnTo>
                    <a:pt x="1321" y="3259"/>
                  </a:lnTo>
                  <a:cubicBezTo>
                    <a:pt x="1321" y="848"/>
                    <a:pt x="237" y="55"/>
                    <a:pt x="191" y="23"/>
                  </a:cubicBezTo>
                  <a:cubicBezTo>
                    <a:pt x="171" y="8"/>
                    <a:pt x="147" y="1"/>
                    <a:pt x="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141873" y="2627324"/>
              <a:ext cx="14766" cy="1986797"/>
            </a:xfrm>
            <a:custGeom>
              <a:rect b="b" l="l" r="r" t="t"/>
              <a:pathLst>
                <a:path extrusionOk="0" h="30947" w="230">
                  <a:moveTo>
                    <a:pt x="116" y="1"/>
                  </a:moveTo>
                  <a:cubicBezTo>
                    <a:pt x="51" y="1"/>
                    <a:pt x="1" y="50"/>
                    <a:pt x="1" y="110"/>
                  </a:cubicBezTo>
                  <a:lnTo>
                    <a:pt x="1" y="30837"/>
                  </a:lnTo>
                  <a:cubicBezTo>
                    <a:pt x="1" y="30896"/>
                    <a:pt x="51" y="30946"/>
                    <a:pt x="116" y="30946"/>
                  </a:cubicBezTo>
                  <a:cubicBezTo>
                    <a:pt x="175" y="30946"/>
                    <a:pt x="230" y="30896"/>
                    <a:pt x="230" y="30837"/>
                  </a:cubicBezTo>
                  <a:lnTo>
                    <a:pt x="230" y="110"/>
                  </a:lnTo>
                  <a:cubicBezTo>
                    <a:pt x="230" y="50"/>
                    <a:pt x="175" y="1"/>
                    <a:pt x="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374533" y="3501600"/>
              <a:ext cx="14381" cy="326264"/>
            </a:xfrm>
            <a:custGeom>
              <a:rect b="b" l="l" r="r" t="t"/>
              <a:pathLst>
                <a:path extrusionOk="0" h="5082" w="224">
                  <a:moveTo>
                    <a:pt x="110" y="1"/>
                  </a:moveTo>
                  <a:cubicBezTo>
                    <a:pt x="51" y="1"/>
                    <a:pt x="1" y="56"/>
                    <a:pt x="1" y="115"/>
                  </a:cubicBezTo>
                  <a:lnTo>
                    <a:pt x="1" y="4968"/>
                  </a:lnTo>
                  <a:cubicBezTo>
                    <a:pt x="1" y="5027"/>
                    <a:pt x="51" y="5082"/>
                    <a:pt x="110" y="5082"/>
                  </a:cubicBezTo>
                  <a:cubicBezTo>
                    <a:pt x="174" y="5082"/>
                    <a:pt x="224" y="5027"/>
                    <a:pt x="224" y="4968"/>
                  </a:cubicBezTo>
                  <a:lnTo>
                    <a:pt x="224" y="115"/>
                  </a:lnTo>
                  <a:cubicBezTo>
                    <a:pt x="224" y="56"/>
                    <a:pt x="174" y="1"/>
                    <a:pt x="1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511214" y="3170521"/>
              <a:ext cx="70556" cy="656830"/>
            </a:xfrm>
            <a:custGeom>
              <a:rect b="b" l="l" r="r" t="t"/>
              <a:pathLst>
                <a:path extrusionOk="0" h="10231" w="1099">
                  <a:moveTo>
                    <a:pt x="971" y="0"/>
                  </a:moveTo>
                  <a:cubicBezTo>
                    <a:pt x="951" y="0"/>
                    <a:pt x="930" y="6"/>
                    <a:pt x="912" y="17"/>
                  </a:cubicBezTo>
                  <a:cubicBezTo>
                    <a:pt x="0" y="564"/>
                    <a:pt x="146" y="1620"/>
                    <a:pt x="150" y="1652"/>
                  </a:cubicBezTo>
                  <a:lnTo>
                    <a:pt x="150" y="10116"/>
                  </a:lnTo>
                  <a:cubicBezTo>
                    <a:pt x="150" y="10180"/>
                    <a:pt x="201" y="10230"/>
                    <a:pt x="264" y="10230"/>
                  </a:cubicBezTo>
                  <a:cubicBezTo>
                    <a:pt x="329" y="10230"/>
                    <a:pt x="379" y="10180"/>
                    <a:pt x="379" y="10116"/>
                  </a:cubicBezTo>
                  <a:lnTo>
                    <a:pt x="373" y="1635"/>
                  </a:lnTo>
                  <a:cubicBezTo>
                    <a:pt x="373" y="1625"/>
                    <a:pt x="247" y="682"/>
                    <a:pt x="1030" y="213"/>
                  </a:cubicBezTo>
                  <a:cubicBezTo>
                    <a:pt x="1080" y="181"/>
                    <a:pt x="1099" y="108"/>
                    <a:pt x="1067" y="53"/>
                  </a:cubicBezTo>
                  <a:cubicBezTo>
                    <a:pt x="1046" y="20"/>
                    <a:pt x="1009" y="0"/>
                    <a:pt x="97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10082" y="3170392"/>
              <a:ext cx="14381" cy="634681"/>
            </a:xfrm>
            <a:custGeom>
              <a:rect b="b" l="l" r="r" t="t"/>
              <a:pathLst>
                <a:path extrusionOk="0" h="9886" w="224">
                  <a:moveTo>
                    <a:pt x="114" y="0"/>
                  </a:moveTo>
                  <a:cubicBezTo>
                    <a:pt x="51" y="0"/>
                    <a:pt x="1" y="55"/>
                    <a:pt x="1" y="114"/>
                  </a:cubicBezTo>
                  <a:lnTo>
                    <a:pt x="1" y="9772"/>
                  </a:lnTo>
                  <a:cubicBezTo>
                    <a:pt x="1" y="9831"/>
                    <a:pt x="51" y="9885"/>
                    <a:pt x="114" y="9885"/>
                  </a:cubicBezTo>
                  <a:cubicBezTo>
                    <a:pt x="173" y="9885"/>
                    <a:pt x="224" y="9831"/>
                    <a:pt x="224" y="9772"/>
                  </a:cubicBezTo>
                  <a:lnTo>
                    <a:pt x="224" y="114"/>
                  </a:lnTo>
                  <a:cubicBezTo>
                    <a:pt x="224" y="55"/>
                    <a:pt x="173" y="0"/>
                    <a:pt x="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65715" y="3927311"/>
              <a:ext cx="574975" cy="679814"/>
            </a:xfrm>
            <a:custGeom>
              <a:rect b="b" l="l" r="r" t="t"/>
              <a:pathLst>
                <a:path extrusionOk="0" h="10589" w="8956">
                  <a:moveTo>
                    <a:pt x="8742" y="1"/>
                  </a:moveTo>
                  <a:cubicBezTo>
                    <a:pt x="5611" y="379"/>
                    <a:pt x="3400" y="2375"/>
                    <a:pt x="3400" y="2375"/>
                  </a:cubicBezTo>
                  <a:lnTo>
                    <a:pt x="3400" y="5074"/>
                  </a:lnTo>
                  <a:lnTo>
                    <a:pt x="2156" y="3400"/>
                  </a:lnTo>
                  <a:cubicBezTo>
                    <a:pt x="0" y="6099"/>
                    <a:pt x="434" y="10588"/>
                    <a:pt x="434" y="10588"/>
                  </a:cubicBezTo>
                  <a:cubicBezTo>
                    <a:pt x="1618" y="10165"/>
                    <a:pt x="5287" y="8474"/>
                    <a:pt x="7123" y="5720"/>
                  </a:cubicBezTo>
                  <a:cubicBezTo>
                    <a:pt x="8956" y="2968"/>
                    <a:pt x="8742" y="1"/>
                    <a:pt x="874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293513" y="4300699"/>
              <a:ext cx="730660" cy="306427"/>
            </a:xfrm>
            <a:custGeom>
              <a:rect b="b" l="l" r="r" t="t"/>
              <a:pathLst>
                <a:path extrusionOk="0" h="4773" w="11381">
                  <a:moveTo>
                    <a:pt x="7385" y="0"/>
                  </a:moveTo>
                  <a:cubicBezTo>
                    <a:pt x="6822" y="0"/>
                    <a:pt x="6211" y="74"/>
                    <a:pt x="5561" y="256"/>
                  </a:cubicBezTo>
                  <a:cubicBezTo>
                    <a:pt x="2083" y="1227"/>
                    <a:pt x="1" y="4772"/>
                    <a:pt x="1" y="4772"/>
                  </a:cubicBezTo>
                  <a:cubicBezTo>
                    <a:pt x="2247" y="4772"/>
                    <a:pt x="11381" y="1395"/>
                    <a:pt x="11381" y="1395"/>
                  </a:cubicBezTo>
                  <a:cubicBezTo>
                    <a:pt x="11381" y="1395"/>
                    <a:pt x="9835" y="0"/>
                    <a:pt x="738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288506" y="3923844"/>
              <a:ext cx="543132" cy="686747"/>
            </a:xfrm>
            <a:custGeom>
              <a:rect b="b" l="l" r="r" t="t"/>
              <a:pathLst>
                <a:path extrusionOk="0" h="10697" w="8460">
                  <a:moveTo>
                    <a:pt x="8310" y="0"/>
                  </a:moveTo>
                  <a:lnTo>
                    <a:pt x="1" y="10583"/>
                  </a:lnTo>
                  <a:lnTo>
                    <a:pt x="151" y="10697"/>
                  </a:lnTo>
                  <a:lnTo>
                    <a:pt x="8460" y="114"/>
                  </a:lnTo>
                  <a:lnTo>
                    <a:pt x="831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36147" y="4164081"/>
              <a:ext cx="149843" cy="12326"/>
            </a:xfrm>
            <a:custGeom>
              <a:rect b="b" l="l" r="r" t="t"/>
              <a:pathLst>
                <a:path extrusionOk="0" h="192" w="2334">
                  <a:moveTo>
                    <a:pt x="0" y="0"/>
                  </a:moveTo>
                  <a:lnTo>
                    <a:pt x="0" y="192"/>
                  </a:lnTo>
                  <a:lnTo>
                    <a:pt x="2334" y="192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330107" y="4275211"/>
              <a:ext cx="129620" cy="129684"/>
            </a:xfrm>
            <a:custGeom>
              <a:rect b="b" l="l" r="r" t="t"/>
              <a:pathLst>
                <a:path extrusionOk="0" h="2020" w="2019">
                  <a:moveTo>
                    <a:pt x="137" y="1"/>
                  </a:moveTo>
                  <a:lnTo>
                    <a:pt x="0" y="133"/>
                  </a:lnTo>
                  <a:lnTo>
                    <a:pt x="1887" y="2020"/>
                  </a:lnTo>
                  <a:lnTo>
                    <a:pt x="2019" y="188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3"/>
          <p:cNvSpPr/>
          <p:nvPr/>
        </p:nvSpPr>
        <p:spPr>
          <a:xfrm flipH="1">
            <a:off x="2417550" y="4645625"/>
            <a:ext cx="17925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57150" y="4645625"/>
            <a:ext cx="16098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3"/>
          <p:cNvGrpSpPr/>
          <p:nvPr/>
        </p:nvGrpSpPr>
        <p:grpSpPr>
          <a:xfrm>
            <a:off x="4739092" y="688483"/>
            <a:ext cx="820217" cy="345687"/>
            <a:chOff x="3951216" y="1181633"/>
            <a:chExt cx="1192176" cy="502452"/>
          </a:xfrm>
        </p:grpSpPr>
        <p:sp>
          <p:nvSpPr>
            <p:cNvPr id="668" name="Google Shape;668;p33"/>
            <p:cNvSpPr/>
            <p:nvPr/>
          </p:nvSpPr>
          <p:spPr>
            <a:xfrm flipH="1">
              <a:off x="4701069" y="1181633"/>
              <a:ext cx="442323" cy="483735"/>
            </a:xfrm>
            <a:custGeom>
              <a:rect b="b" l="l" r="r" t="t"/>
              <a:pathLst>
                <a:path extrusionOk="0" h="9485" w="8673">
                  <a:moveTo>
                    <a:pt x="4482" y="1"/>
                  </a:moveTo>
                  <a:cubicBezTo>
                    <a:pt x="4467" y="1"/>
                    <a:pt x="4451" y="4"/>
                    <a:pt x="4437" y="12"/>
                  </a:cubicBezTo>
                  <a:lnTo>
                    <a:pt x="53" y="2738"/>
                  </a:lnTo>
                  <a:cubicBezTo>
                    <a:pt x="10" y="2762"/>
                    <a:pt x="0" y="2815"/>
                    <a:pt x="24" y="2859"/>
                  </a:cubicBezTo>
                  <a:lnTo>
                    <a:pt x="4116" y="9443"/>
                  </a:lnTo>
                  <a:cubicBezTo>
                    <a:pt x="4131" y="9470"/>
                    <a:pt x="4161" y="9485"/>
                    <a:pt x="4190" y="9485"/>
                  </a:cubicBezTo>
                  <a:cubicBezTo>
                    <a:pt x="4205" y="9485"/>
                    <a:pt x="4220" y="9481"/>
                    <a:pt x="4233" y="9473"/>
                  </a:cubicBezTo>
                  <a:lnTo>
                    <a:pt x="8620" y="6747"/>
                  </a:lnTo>
                  <a:cubicBezTo>
                    <a:pt x="8663" y="6721"/>
                    <a:pt x="8673" y="6667"/>
                    <a:pt x="8649" y="6627"/>
                  </a:cubicBezTo>
                  <a:lnTo>
                    <a:pt x="4557" y="42"/>
                  </a:lnTo>
                  <a:cubicBezTo>
                    <a:pt x="4541" y="15"/>
                    <a:pt x="4513" y="1"/>
                    <a:pt x="4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 flipH="1">
              <a:off x="4701222" y="1198922"/>
              <a:ext cx="262089" cy="352104"/>
            </a:xfrm>
            <a:custGeom>
              <a:rect b="b" l="l" r="r" t="t"/>
              <a:pathLst>
                <a:path extrusionOk="0" h="6904" w="5139">
                  <a:moveTo>
                    <a:pt x="665" y="0"/>
                  </a:moveTo>
                  <a:cubicBezTo>
                    <a:pt x="498" y="0"/>
                    <a:pt x="310" y="46"/>
                    <a:pt x="110" y="171"/>
                  </a:cubicBezTo>
                  <a:lnTo>
                    <a:pt x="7" y="4474"/>
                  </a:lnTo>
                  <a:cubicBezTo>
                    <a:pt x="0" y="4734"/>
                    <a:pt x="150" y="4979"/>
                    <a:pt x="388" y="5089"/>
                  </a:cubicBezTo>
                  <a:lnTo>
                    <a:pt x="4293" y="6903"/>
                  </a:lnTo>
                  <a:cubicBezTo>
                    <a:pt x="4293" y="6903"/>
                    <a:pt x="5138" y="6322"/>
                    <a:pt x="4620" y="5490"/>
                  </a:cubicBezTo>
                  <a:cubicBezTo>
                    <a:pt x="4106" y="4658"/>
                    <a:pt x="1420" y="335"/>
                    <a:pt x="1420" y="335"/>
                  </a:cubicBezTo>
                  <a:cubicBezTo>
                    <a:pt x="1420" y="335"/>
                    <a:pt x="1117" y="0"/>
                    <a:pt x="66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 flipH="1">
              <a:off x="4879263" y="1436072"/>
              <a:ext cx="53550" cy="211191"/>
            </a:xfrm>
            <a:custGeom>
              <a:rect b="b" l="l" r="r" t="t"/>
              <a:pathLst>
                <a:path extrusionOk="0" h="4141" w="1050">
                  <a:moveTo>
                    <a:pt x="963" y="1"/>
                  </a:moveTo>
                  <a:lnTo>
                    <a:pt x="1" y="4117"/>
                  </a:lnTo>
                  <a:lnTo>
                    <a:pt x="87" y="4141"/>
                  </a:lnTo>
                  <a:lnTo>
                    <a:pt x="1049" y="24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 flipH="1">
              <a:off x="4773999" y="1318058"/>
              <a:ext cx="45339" cy="38862"/>
            </a:xfrm>
            <a:custGeom>
              <a:rect b="b" l="l" r="r" t="t"/>
              <a:pathLst>
                <a:path extrusionOk="0" h="762" w="889">
                  <a:moveTo>
                    <a:pt x="772" y="0"/>
                  </a:moveTo>
                  <a:lnTo>
                    <a:pt x="1" y="762"/>
                  </a:lnTo>
                  <a:lnTo>
                    <a:pt x="889" y="76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E0C3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4564083" y="1225646"/>
              <a:ext cx="217107" cy="217158"/>
            </a:xfrm>
            <a:custGeom>
              <a:rect b="b" l="l" r="r" t="t"/>
              <a:pathLst>
                <a:path extrusionOk="0" h="4258" w="4257">
                  <a:moveTo>
                    <a:pt x="2129" y="1"/>
                  </a:moveTo>
                  <a:cubicBezTo>
                    <a:pt x="956" y="1"/>
                    <a:pt x="1" y="957"/>
                    <a:pt x="1" y="2130"/>
                  </a:cubicBezTo>
                  <a:cubicBezTo>
                    <a:pt x="1" y="3299"/>
                    <a:pt x="956" y="4258"/>
                    <a:pt x="2129" y="4258"/>
                  </a:cubicBezTo>
                  <a:cubicBezTo>
                    <a:pt x="3298" y="4258"/>
                    <a:pt x="4257" y="3299"/>
                    <a:pt x="4257" y="2130"/>
                  </a:cubicBezTo>
                  <a:cubicBezTo>
                    <a:pt x="4257" y="957"/>
                    <a:pt x="3298" y="1"/>
                    <a:pt x="21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4642113" y="1263845"/>
              <a:ext cx="84354" cy="84354"/>
            </a:xfrm>
            <a:custGeom>
              <a:rect b="b" l="l" r="r" t="t"/>
              <a:pathLst>
                <a:path extrusionOk="0" h="1654" w="1654">
                  <a:moveTo>
                    <a:pt x="829" y="1"/>
                  </a:moveTo>
                  <a:cubicBezTo>
                    <a:pt x="371" y="1"/>
                    <a:pt x="0" y="371"/>
                    <a:pt x="0" y="829"/>
                  </a:cubicBezTo>
                  <a:cubicBezTo>
                    <a:pt x="0" y="1287"/>
                    <a:pt x="371" y="1654"/>
                    <a:pt x="829" y="1654"/>
                  </a:cubicBezTo>
                  <a:cubicBezTo>
                    <a:pt x="1286" y="1654"/>
                    <a:pt x="1654" y="1287"/>
                    <a:pt x="1654" y="829"/>
                  </a:cubicBezTo>
                  <a:cubicBezTo>
                    <a:pt x="1654" y="371"/>
                    <a:pt x="1286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4663023" y="1284959"/>
              <a:ext cx="42330" cy="42330"/>
            </a:xfrm>
            <a:custGeom>
              <a:rect b="b" l="l" r="r" t="t"/>
              <a:pathLst>
                <a:path extrusionOk="0" h="830" w="830">
                  <a:moveTo>
                    <a:pt x="415" y="0"/>
                  </a:moveTo>
                  <a:cubicBezTo>
                    <a:pt x="184" y="0"/>
                    <a:pt x="0" y="185"/>
                    <a:pt x="0" y="415"/>
                  </a:cubicBezTo>
                  <a:cubicBezTo>
                    <a:pt x="0" y="642"/>
                    <a:pt x="184" y="829"/>
                    <a:pt x="415" y="829"/>
                  </a:cubicBezTo>
                  <a:cubicBezTo>
                    <a:pt x="642" y="829"/>
                    <a:pt x="829" y="642"/>
                    <a:pt x="829" y="415"/>
                  </a:cubicBezTo>
                  <a:cubicBezTo>
                    <a:pt x="829" y="185"/>
                    <a:pt x="642" y="0"/>
                    <a:pt x="4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4133184" y="1388897"/>
              <a:ext cx="445893" cy="295188"/>
            </a:xfrm>
            <a:custGeom>
              <a:rect b="b" l="l" r="r" t="t"/>
              <a:pathLst>
                <a:path extrusionOk="0" h="5788" w="8743">
                  <a:moveTo>
                    <a:pt x="0" y="1"/>
                  </a:moveTo>
                  <a:cubicBezTo>
                    <a:pt x="0" y="1"/>
                    <a:pt x="6" y="24"/>
                    <a:pt x="20" y="67"/>
                  </a:cubicBezTo>
                  <a:cubicBezTo>
                    <a:pt x="915" y="3445"/>
                    <a:pt x="3979" y="5787"/>
                    <a:pt x="7474" y="5787"/>
                  </a:cubicBezTo>
                  <a:lnTo>
                    <a:pt x="8743" y="5787"/>
                  </a:lnTo>
                  <a:lnTo>
                    <a:pt x="6174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3951216" y="1306073"/>
              <a:ext cx="639132" cy="199104"/>
            </a:xfrm>
            <a:custGeom>
              <a:rect b="b" l="l" r="r" t="t"/>
              <a:pathLst>
                <a:path extrusionOk="0" h="3904" w="12532">
                  <a:moveTo>
                    <a:pt x="221" y="1"/>
                  </a:moveTo>
                  <a:lnTo>
                    <a:pt x="1" y="1281"/>
                  </a:lnTo>
                  <a:lnTo>
                    <a:pt x="912" y="2553"/>
                  </a:lnTo>
                  <a:cubicBezTo>
                    <a:pt x="912" y="2553"/>
                    <a:pt x="3806" y="3903"/>
                    <a:pt x="7510" y="3903"/>
                  </a:cubicBezTo>
                  <a:cubicBezTo>
                    <a:pt x="11212" y="3903"/>
                    <a:pt x="12532" y="1"/>
                    <a:pt x="1253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4152615" y="1382420"/>
              <a:ext cx="127806" cy="124695"/>
            </a:xfrm>
            <a:custGeom>
              <a:rect b="b" l="l" r="r" t="t"/>
              <a:pathLst>
                <a:path extrusionOk="0" h="2445" w="2506">
                  <a:moveTo>
                    <a:pt x="0" y="1"/>
                  </a:moveTo>
                  <a:lnTo>
                    <a:pt x="1026" y="2399"/>
                  </a:lnTo>
                  <a:cubicBezTo>
                    <a:pt x="1026" y="2399"/>
                    <a:pt x="1219" y="2445"/>
                    <a:pt x="1526" y="2445"/>
                  </a:cubicBezTo>
                  <a:cubicBezTo>
                    <a:pt x="1787" y="2445"/>
                    <a:pt x="2130" y="2412"/>
                    <a:pt x="2506" y="22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4550415" y="1382420"/>
              <a:ext cx="122247" cy="83385"/>
            </a:xfrm>
            <a:custGeom>
              <a:rect b="b" l="l" r="r" t="t"/>
              <a:pathLst>
                <a:path extrusionOk="0" h="1635" w="2397">
                  <a:moveTo>
                    <a:pt x="1835" y="1"/>
                  </a:moveTo>
                  <a:lnTo>
                    <a:pt x="1" y="1184"/>
                  </a:lnTo>
                  <a:lnTo>
                    <a:pt x="2396" y="163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4914045" y="1332185"/>
              <a:ext cx="210936" cy="53703"/>
            </a:xfrm>
            <a:custGeom>
              <a:rect b="b" l="l" r="r" t="t"/>
              <a:pathLst>
                <a:path extrusionOk="0" h="1053" w="4136">
                  <a:moveTo>
                    <a:pt x="20" y="0"/>
                  </a:moveTo>
                  <a:lnTo>
                    <a:pt x="0" y="90"/>
                  </a:lnTo>
                  <a:lnTo>
                    <a:pt x="4116" y="1052"/>
                  </a:lnTo>
                  <a:lnTo>
                    <a:pt x="4136" y="96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3"/>
          <p:cNvSpPr txBox="1"/>
          <p:nvPr>
            <p:ph type="ctrTitle"/>
          </p:nvPr>
        </p:nvSpPr>
        <p:spPr>
          <a:xfrm flipH="1">
            <a:off x="5711011" y="955400"/>
            <a:ext cx="27378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THANKS!</a:t>
            </a:r>
            <a:endParaRPr sz="3800"/>
          </a:p>
        </p:txBody>
      </p:sp>
      <p:pic>
        <p:nvPicPr>
          <p:cNvPr id="681" name="Google Shape;681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900" y="1936650"/>
            <a:ext cx="406500" cy="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898" y="1936648"/>
            <a:ext cx="406500" cy="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3"/>
          <p:cNvSpPr txBox="1"/>
          <p:nvPr/>
        </p:nvSpPr>
        <p:spPr>
          <a:xfrm>
            <a:off x="5535500" y="2911175"/>
            <a:ext cx="2791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 Thakur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Agora Superstar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meherdeept@gmail.com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84" name="Google Shape;68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