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"/>
  </p:notesMasterIdLst>
  <p:sldIdLst>
    <p:sldId id="256" r:id="rId2"/>
    <p:sldId id="314" r:id="rId3"/>
    <p:sldId id="321" r:id="rId4"/>
    <p:sldId id="316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Karla" panose="020B0604020202020204" charset="0"/>
      <p:regular r:id="rId11"/>
      <p:bold r:id="rId12"/>
      <p:italic r:id="rId13"/>
      <p:boldItalic r:id="rId14"/>
    </p:embeddedFont>
    <p:embeddedFont>
      <p:font typeface="Audiowid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D20A4-41F3-4843-BD3C-382A02C44842}">
  <a:tblStyle styleId="{3A9D20A4-41F3-4843-BD3C-382A02C44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7121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8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83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674095" y="830066"/>
            <a:ext cx="5689500" cy="2085925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3951" y="746219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Lisence Number Plate Detection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82;p30"/>
          <p:cNvSpPr txBox="1">
            <a:spLocks/>
          </p:cNvSpPr>
          <p:nvPr/>
        </p:nvSpPr>
        <p:spPr>
          <a:xfrm>
            <a:off x="2394107" y="2869176"/>
            <a:ext cx="4249476" cy="58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udiowide"/>
              <a:buNone/>
              <a:defRPr sz="4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Submitted to : Sir </a:t>
            </a:r>
            <a:r>
              <a:rPr lang="en-US" sz="2000" dirty="0" err="1" smtClean="0">
                <a:solidFill>
                  <a:schemeClr val="bg1"/>
                </a:solidFill>
              </a:rPr>
              <a:t>Nabeel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Google Shape;282;p30"/>
          <p:cNvSpPr txBox="1">
            <a:spLocks/>
          </p:cNvSpPr>
          <p:nvPr/>
        </p:nvSpPr>
        <p:spPr>
          <a:xfrm>
            <a:off x="2846905" y="3991874"/>
            <a:ext cx="4249476" cy="98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udiowide"/>
              <a:buNone/>
              <a:defRPr sz="4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Mehfooz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Malaika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Sohail</a:t>
            </a:r>
            <a:endParaRPr lang="en-US" sz="16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Mamoona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Abdul Rauf</a:t>
            </a:r>
          </a:p>
          <a:p>
            <a:pPr algn="l"/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Wajid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Hussain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Mohd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Hammad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282;p30"/>
          <p:cNvSpPr txBox="1">
            <a:spLocks/>
          </p:cNvSpPr>
          <p:nvPr/>
        </p:nvSpPr>
        <p:spPr>
          <a:xfrm>
            <a:off x="2268145" y="3594929"/>
            <a:ext cx="4249476" cy="58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udiowide"/>
              <a:buNone/>
              <a:defRPr sz="4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Presented By: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14300"/>
            <a:ext cx="912717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496694" y="168525"/>
            <a:ext cx="7705800" cy="572700"/>
          </a:xfrm>
        </p:spPr>
        <p:txBody>
          <a:bodyPr/>
          <a:lstStyle/>
          <a:p>
            <a:r>
              <a:rPr lang="en-US" dirty="0" smtClean="0"/>
              <a:t>DETECTED NUMBER PLATE OF CAR</a:t>
            </a:r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 idx="6"/>
          </p:nvPr>
        </p:nvSpPr>
        <p:spPr>
          <a:xfrm>
            <a:off x="5054406" y="1043031"/>
            <a:ext cx="3279969" cy="572700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Detected Number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itle 7"/>
          <p:cNvSpPr>
            <a:spLocks noGrp="1"/>
          </p:cNvSpPr>
          <p:nvPr>
            <p:ph type="title" idx="6"/>
          </p:nvPr>
        </p:nvSpPr>
        <p:spPr>
          <a:xfrm>
            <a:off x="921152" y="1043031"/>
            <a:ext cx="3279969" cy="572700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Original Image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02" y="1615731"/>
            <a:ext cx="3811714" cy="3027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0" y="1615731"/>
            <a:ext cx="4051102" cy="30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651336" y="1947319"/>
            <a:ext cx="7705800" cy="572700"/>
          </a:xfrm>
        </p:spPr>
        <p:txBody>
          <a:bodyPr/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12" name="Title 7"/>
          <p:cNvSpPr>
            <a:spLocks noGrp="1"/>
          </p:cNvSpPr>
          <p:nvPr>
            <p:ph type="title" idx="6"/>
          </p:nvPr>
        </p:nvSpPr>
        <p:spPr>
          <a:xfrm>
            <a:off x="2928545" y="2628943"/>
            <a:ext cx="3279969" cy="572700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For supporting us !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1225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30</Words>
  <Application>Microsoft Office PowerPoint</Application>
  <PresentationFormat>On-screen Show (16:9)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Karla</vt:lpstr>
      <vt:lpstr>Arial</vt:lpstr>
      <vt:lpstr>Audiowide</vt:lpstr>
      <vt:lpstr>Cyber-Futuristic AI Technology Thesis Defense by Slidesgo</vt:lpstr>
      <vt:lpstr>Lisence Number Plate Detection</vt:lpstr>
      <vt:lpstr>PowerPoint Presentation</vt:lpstr>
      <vt:lpstr>DETECTED NUMBER PLATE OF CAR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Moona</dc:creator>
  <cp:lastModifiedBy>Microsoft account</cp:lastModifiedBy>
  <cp:revision>25</cp:revision>
  <dcterms:modified xsi:type="dcterms:W3CDTF">2023-01-29T06:56:29Z</dcterms:modified>
</cp:coreProperties>
</file>