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3E2E8-1157-41C3-8A63-30466A31A2F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845D277-3D83-4226-83F0-B6E78D106DE1}">
      <dgm:prSet phldrT="[Metin]"/>
      <dgm:spPr/>
      <dgm:t>
        <a:bodyPr anchor="t"/>
        <a:lstStyle/>
        <a:p>
          <a:r>
            <a:rPr lang="tr-TR" b="0" i="0" dirty="0" smtClean="0"/>
            <a:t>Hayvanlar</a:t>
          </a:r>
        </a:p>
        <a:p>
          <a:r>
            <a:rPr lang="tr-TR" b="0" i="0" dirty="0" smtClean="0"/>
            <a:t>-------------------------</a:t>
          </a:r>
        </a:p>
        <a:p>
          <a:r>
            <a:rPr lang="tr-TR" b="0" i="0" dirty="0" smtClean="0"/>
            <a:t>Adı:</a:t>
          </a:r>
          <a:r>
            <a:rPr lang="tr-TR" b="0" i="0" dirty="0" err="1" smtClean="0"/>
            <a:t>String</a:t>
          </a:r>
          <a:endParaRPr lang="tr-TR" b="0" i="0" dirty="0" smtClean="0"/>
        </a:p>
        <a:p>
          <a:r>
            <a:rPr lang="tr-TR" b="0" i="0" dirty="0" smtClean="0"/>
            <a:t>Ağırlığı:</a:t>
          </a:r>
          <a:r>
            <a:rPr lang="tr-TR" b="0" i="0" dirty="0" err="1" smtClean="0"/>
            <a:t>int</a:t>
          </a:r>
          <a:endParaRPr lang="tr-TR" b="0" i="0" dirty="0" smtClean="0"/>
        </a:p>
        <a:p>
          <a:r>
            <a:rPr lang="tr-TR" b="0" i="0" dirty="0" smtClean="0"/>
            <a:t>Yaşı :</a:t>
          </a:r>
          <a:r>
            <a:rPr lang="tr-TR" b="0" i="0" dirty="0" err="1" smtClean="0"/>
            <a:t>int</a:t>
          </a:r>
          <a:endParaRPr lang="tr-TR" b="0" i="0" dirty="0" smtClean="0"/>
        </a:p>
        <a:p>
          <a:r>
            <a:rPr lang="tr-TR" b="0" i="0" dirty="0" smtClean="0"/>
            <a:t>--------------------------</a:t>
          </a:r>
        </a:p>
        <a:p>
          <a:r>
            <a:rPr lang="tr-TR" b="0" i="0" dirty="0" err="1" smtClean="0"/>
            <a:t>getDosage</a:t>
          </a:r>
          <a:r>
            <a:rPr lang="tr-TR" b="0" i="0" dirty="0" smtClean="0"/>
            <a:t> ()</a:t>
          </a:r>
        </a:p>
        <a:p>
          <a:r>
            <a:rPr lang="tr-TR" b="0" i="0" dirty="0" err="1" smtClean="0"/>
            <a:t>getFeedSchedule</a:t>
          </a:r>
          <a:r>
            <a:rPr lang="tr-TR" b="0" i="0" dirty="0" smtClean="0"/>
            <a:t> ()</a:t>
          </a:r>
        </a:p>
        <a:p>
          <a:endParaRPr lang="tr-TR" b="0" i="0" dirty="0" smtClean="0"/>
        </a:p>
        <a:p>
          <a:endParaRPr lang="tr-TR" b="0" i="0" dirty="0" smtClean="0"/>
        </a:p>
        <a:p>
          <a:endParaRPr lang="tr-TR" dirty="0"/>
        </a:p>
      </dgm:t>
    </dgm:pt>
    <dgm:pt modelId="{DBB40CCC-3659-410B-9E55-9688A13A9079}" type="parTrans" cxnId="{9304BE6A-C941-4A2B-9BD4-8A6776753CC7}">
      <dgm:prSet/>
      <dgm:spPr/>
      <dgm:t>
        <a:bodyPr/>
        <a:lstStyle/>
        <a:p>
          <a:endParaRPr lang="tr-TR"/>
        </a:p>
      </dgm:t>
    </dgm:pt>
    <dgm:pt modelId="{6314A43F-D484-462F-8354-9B0F98F108A7}" type="sibTrans" cxnId="{9304BE6A-C941-4A2B-9BD4-8A6776753CC7}">
      <dgm:prSet/>
      <dgm:spPr/>
      <dgm:t>
        <a:bodyPr/>
        <a:lstStyle/>
        <a:p>
          <a:endParaRPr lang="tr-TR"/>
        </a:p>
      </dgm:t>
    </dgm:pt>
    <dgm:pt modelId="{51D1ECF5-A2EF-4B4F-8063-749614E0A3D1}">
      <dgm:prSet phldrT="[Metin]"/>
      <dgm:spPr/>
      <dgm:t>
        <a:bodyPr/>
        <a:lstStyle/>
        <a:p>
          <a:r>
            <a:rPr lang="tr-TR" b="0" i="0" dirty="0" smtClean="0"/>
            <a:t> Kemirgenler </a:t>
          </a:r>
        </a:p>
        <a:p>
          <a:r>
            <a:rPr lang="tr-TR" b="0" i="0" dirty="0" err="1" smtClean="0"/>
            <a:t>getDosage</a:t>
          </a:r>
          <a:r>
            <a:rPr lang="tr-TR" b="0" i="0" dirty="0" smtClean="0"/>
            <a:t> ()</a:t>
          </a:r>
        </a:p>
        <a:p>
          <a:r>
            <a:rPr lang="tr-TR" b="0" i="0" dirty="0" err="1" smtClean="0"/>
            <a:t>getFeedSchedule</a:t>
          </a:r>
          <a:r>
            <a:rPr lang="tr-TR" b="0" i="0" dirty="0" smtClean="0"/>
            <a:t> ()</a:t>
          </a:r>
          <a:endParaRPr lang="tr-TR" dirty="0"/>
        </a:p>
      </dgm:t>
    </dgm:pt>
    <dgm:pt modelId="{3AFB5240-7C69-4510-8F4F-C18986BFD103}" type="parTrans" cxnId="{A68DFDAF-33BF-48E0-B734-452B4C80BA34}">
      <dgm:prSet/>
      <dgm:spPr/>
      <dgm:t>
        <a:bodyPr/>
        <a:lstStyle/>
        <a:p>
          <a:endParaRPr lang="tr-TR"/>
        </a:p>
      </dgm:t>
    </dgm:pt>
    <dgm:pt modelId="{58117094-9A92-4A91-8F64-DBDEA719C442}" type="sibTrans" cxnId="{A68DFDAF-33BF-48E0-B734-452B4C80BA34}">
      <dgm:prSet/>
      <dgm:spPr/>
      <dgm:t>
        <a:bodyPr/>
        <a:lstStyle/>
        <a:p>
          <a:endParaRPr lang="tr-TR"/>
        </a:p>
      </dgm:t>
    </dgm:pt>
    <dgm:pt modelId="{11101144-1D5B-4080-BF38-A4D4F2FCBA59}">
      <dgm:prSet phldrT="[Metin]"/>
      <dgm:spPr/>
      <dgm:t>
        <a:bodyPr/>
        <a:lstStyle/>
        <a:p>
          <a:r>
            <a:rPr lang="tr-TR" b="0" i="0" dirty="0" smtClean="0"/>
            <a:t>Zebralar</a:t>
          </a:r>
        </a:p>
        <a:p>
          <a:r>
            <a:rPr lang="tr-TR" b="0" i="0" dirty="0" err="1" smtClean="0"/>
            <a:t>getDosage</a:t>
          </a:r>
          <a:r>
            <a:rPr lang="tr-TR" b="0" i="0" dirty="0" smtClean="0"/>
            <a:t> ()</a:t>
          </a:r>
        </a:p>
        <a:p>
          <a:r>
            <a:rPr lang="tr-TR" b="0" i="0" dirty="0" err="1" smtClean="0"/>
            <a:t>getFeedSchedule</a:t>
          </a:r>
          <a:r>
            <a:rPr lang="tr-TR" b="0" i="0" dirty="0" smtClean="0"/>
            <a:t> ()</a:t>
          </a:r>
          <a:endParaRPr lang="tr-TR" dirty="0"/>
        </a:p>
      </dgm:t>
    </dgm:pt>
    <dgm:pt modelId="{766B8232-5273-47F8-973E-AAE4BCDBAA55}" type="parTrans" cxnId="{A160A2C3-19D4-48A6-AE94-FB63BD4DE8E5}">
      <dgm:prSet/>
      <dgm:spPr/>
      <dgm:t>
        <a:bodyPr/>
        <a:lstStyle/>
        <a:p>
          <a:endParaRPr lang="tr-TR"/>
        </a:p>
      </dgm:t>
    </dgm:pt>
    <dgm:pt modelId="{E170B34C-6ED9-474C-B6DB-00C63E52C280}" type="sibTrans" cxnId="{A160A2C3-19D4-48A6-AE94-FB63BD4DE8E5}">
      <dgm:prSet/>
      <dgm:spPr/>
      <dgm:t>
        <a:bodyPr/>
        <a:lstStyle/>
        <a:p>
          <a:endParaRPr lang="tr-TR"/>
        </a:p>
      </dgm:t>
    </dgm:pt>
    <dgm:pt modelId="{F7AEFF9A-3B5C-487D-8E12-6156038A7AB3}">
      <dgm:prSet phldrT="[Metin]"/>
      <dgm:spPr/>
      <dgm:t>
        <a:bodyPr/>
        <a:lstStyle/>
        <a:p>
          <a:r>
            <a:rPr lang="tr-TR" b="0" i="0" dirty="0" smtClean="0"/>
            <a:t>eşekler </a:t>
          </a:r>
        </a:p>
        <a:p>
          <a:r>
            <a:rPr lang="tr-TR" b="0" i="0" dirty="0" err="1" smtClean="0"/>
            <a:t>getDosage</a:t>
          </a:r>
          <a:r>
            <a:rPr lang="tr-TR" b="0" i="0" dirty="0" smtClean="0"/>
            <a:t> ()</a:t>
          </a:r>
        </a:p>
        <a:p>
          <a:r>
            <a:rPr lang="tr-TR" b="0" i="0" dirty="0" err="1" smtClean="0"/>
            <a:t>getFeedSchedule</a:t>
          </a:r>
          <a:r>
            <a:rPr lang="tr-TR" b="0" i="0" dirty="0" smtClean="0"/>
            <a:t> ()</a:t>
          </a:r>
          <a:endParaRPr lang="tr-TR" dirty="0"/>
        </a:p>
      </dgm:t>
    </dgm:pt>
    <dgm:pt modelId="{F3A132AE-E4A8-490E-8811-2224FB133C2B}" type="parTrans" cxnId="{2A99B659-0EFE-47F9-861C-361FC7776739}">
      <dgm:prSet/>
      <dgm:spPr/>
      <dgm:t>
        <a:bodyPr/>
        <a:lstStyle/>
        <a:p>
          <a:endParaRPr lang="tr-TR"/>
        </a:p>
      </dgm:t>
    </dgm:pt>
    <dgm:pt modelId="{F8D3C79A-E68C-465D-8E7F-4E4A0D1410FF}" type="sibTrans" cxnId="{2A99B659-0EFE-47F9-861C-361FC7776739}">
      <dgm:prSet/>
      <dgm:spPr/>
      <dgm:t>
        <a:bodyPr/>
        <a:lstStyle/>
        <a:p>
          <a:endParaRPr lang="tr-TR"/>
        </a:p>
      </dgm:t>
    </dgm:pt>
    <dgm:pt modelId="{7BCCDB8F-EA34-4E6D-A603-BDF91F39ADAA}">
      <dgm:prSet phldrT="[Metin]"/>
      <dgm:spPr/>
      <dgm:t>
        <a:bodyPr/>
        <a:lstStyle/>
        <a:p>
          <a:r>
            <a:rPr lang="tr-TR" b="0" i="0" dirty="0" smtClean="0"/>
            <a:t>Kedigiller</a:t>
          </a:r>
        </a:p>
        <a:p>
          <a:r>
            <a:rPr lang="tr-TR" b="0" i="0" dirty="0" err="1" smtClean="0"/>
            <a:t>getDosage</a:t>
          </a:r>
          <a:r>
            <a:rPr lang="tr-TR" b="0" i="0" dirty="0" smtClean="0"/>
            <a:t> ()</a:t>
          </a:r>
        </a:p>
        <a:p>
          <a:r>
            <a:rPr lang="tr-TR" b="0" i="0" dirty="0" err="1" smtClean="0"/>
            <a:t>getFeedSchedule</a:t>
          </a:r>
          <a:r>
            <a:rPr lang="tr-TR" b="0" i="0" dirty="0" smtClean="0"/>
            <a:t> ()</a:t>
          </a:r>
          <a:r>
            <a:rPr lang="tr-TR" b="0" i="0" dirty="0" smtClean="0"/>
            <a:t> </a:t>
          </a:r>
          <a:endParaRPr lang="tr-TR" dirty="0"/>
        </a:p>
      </dgm:t>
    </dgm:pt>
    <dgm:pt modelId="{729C64CE-1404-44F5-B9F1-52F8557EFA58}" type="parTrans" cxnId="{A7A59901-82BC-4917-833F-67357CFF54E9}">
      <dgm:prSet/>
      <dgm:spPr/>
      <dgm:t>
        <a:bodyPr/>
        <a:lstStyle/>
        <a:p>
          <a:endParaRPr lang="tr-TR"/>
        </a:p>
      </dgm:t>
    </dgm:pt>
    <dgm:pt modelId="{1C69A5D8-9EE7-405E-A502-AB8D6B7A256C}" type="sibTrans" cxnId="{A7A59901-82BC-4917-833F-67357CFF54E9}">
      <dgm:prSet/>
      <dgm:spPr/>
      <dgm:t>
        <a:bodyPr/>
        <a:lstStyle/>
        <a:p>
          <a:endParaRPr lang="tr-TR"/>
        </a:p>
      </dgm:t>
    </dgm:pt>
    <dgm:pt modelId="{95E283AE-3BD0-4CA0-8E97-0630DF7FF5FA}">
      <dgm:prSet phldrT="[Metin]"/>
      <dgm:spPr/>
      <dgm:t>
        <a:bodyPr/>
        <a:lstStyle/>
        <a:p>
          <a:r>
            <a:rPr lang="tr-TR" b="0" i="0" dirty="0" smtClean="0"/>
            <a:t>Kaplanlar</a:t>
          </a:r>
        </a:p>
        <a:p>
          <a:r>
            <a:rPr lang="tr-TR" b="0" i="0" dirty="0" err="1" smtClean="0"/>
            <a:t>getDosage</a:t>
          </a:r>
          <a:r>
            <a:rPr lang="tr-TR" b="0" i="0" dirty="0" smtClean="0"/>
            <a:t> ()</a:t>
          </a:r>
        </a:p>
        <a:p>
          <a:r>
            <a:rPr lang="tr-TR" b="0" i="0" dirty="0" err="1" smtClean="0"/>
            <a:t>getFeedSchedule</a:t>
          </a:r>
          <a:r>
            <a:rPr lang="tr-TR" b="0" i="0" dirty="0" smtClean="0"/>
            <a:t> ()</a:t>
          </a:r>
          <a:endParaRPr lang="tr-TR" dirty="0"/>
        </a:p>
      </dgm:t>
    </dgm:pt>
    <dgm:pt modelId="{7CCC7141-6D1D-4686-B247-39DF3DA44C54}" type="parTrans" cxnId="{8B13AC6C-8FB9-452B-82DC-1AE57D0FE9DF}">
      <dgm:prSet/>
      <dgm:spPr/>
      <dgm:t>
        <a:bodyPr/>
        <a:lstStyle/>
        <a:p>
          <a:endParaRPr lang="tr-TR"/>
        </a:p>
      </dgm:t>
    </dgm:pt>
    <dgm:pt modelId="{E931974A-7C4F-40F2-ADED-1B6AE5980BF0}" type="sibTrans" cxnId="{8B13AC6C-8FB9-452B-82DC-1AE57D0FE9DF}">
      <dgm:prSet/>
      <dgm:spPr/>
      <dgm:t>
        <a:bodyPr/>
        <a:lstStyle/>
        <a:p>
          <a:endParaRPr lang="tr-TR"/>
        </a:p>
      </dgm:t>
    </dgm:pt>
    <dgm:pt modelId="{51291BE7-4DAD-4D45-9957-BCBA90AD5907}">
      <dgm:prSet phldrT="[Metin]"/>
      <dgm:spPr/>
      <dgm:t>
        <a:bodyPr/>
        <a:lstStyle/>
        <a:p>
          <a:r>
            <a:rPr lang="tr-TR" b="0" i="0" dirty="0" smtClean="0"/>
            <a:t>Aslanlar</a:t>
          </a:r>
        </a:p>
        <a:p>
          <a:r>
            <a:rPr lang="tr-TR" b="0" i="0" dirty="0" err="1" smtClean="0"/>
            <a:t>getDosage</a:t>
          </a:r>
          <a:r>
            <a:rPr lang="tr-TR" b="0" i="0" dirty="0" smtClean="0"/>
            <a:t> ()</a:t>
          </a:r>
        </a:p>
        <a:p>
          <a:r>
            <a:rPr lang="tr-TR" b="0" i="0" dirty="0" err="1" smtClean="0"/>
            <a:t>getFeedSchedule</a:t>
          </a:r>
          <a:r>
            <a:rPr lang="tr-TR" b="0" i="0" dirty="0" smtClean="0"/>
            <a:t> ()</a:t>
          </a:r>
          <a:r>
            <a:rPr lang="tr-TR" b="0" i="0" dirty="0" smtClean="0"/>
            <a:t> </a:t>
          </a:r>
          <a:endParaRPr lang="tr-TR" dirty="0"/>
        </a:p>
      </dgm:t>
    </dgm:pt>
    <dgm:pt modelId="{A0B4E10D-D43B-4870-B505-536317F746B3}" type="parTrans" cxnId="{46BE2EB9-A11B-4DC9-9DBF-D4ACBB35EB61}">
      <dgm:prSet/>
      <dgm:spPr/>
      <dgm:t>
        <a:bodyPr/>
        <a:lstStyle/>
        <a:p>
          <a:endParaRPr lang="tr-TR"/>
        </a:p>
      </dgm:t>
    </dgm:pt>
    <dgm:pt modelId="{5FC7D0F8-54E8-4470-8020-C803AD75784D}" type="sibTrans" cxnId="{46BE2EB9-A11B-4DC9-9DBF-D4ACBB35EB61}">
      <dgm:prSet/>
      <dgm:spPr/>
      <dgm:t>
        <a:bodyPr/>
        <a:lstStyle/>
        <a:p>
          <a:endParaRPr lang="tr-TR"/>
        </a:p>
      </dgm:t>
    </dgm:pt>
    <dgm:pt modelId="{C7DF70CA-B50E-4F46-A84A-0162D48A7408}">
      <dgm:prSet phldrT="[Metin]"/>
      <dgm:spPr/>
      <dgm:t>
        <a:bodyPr/>
        <a:lstStyle/>
        <a:p>
          <a:r>
            <a:rPr lang="tr-TR" b="0" i="0" dirty="0" smtClean="0"/>
            <a:t>Atlar</a:t>
          </a:r>
        </a:p>
        <a:p>
          <a:r>
            <a:rPr lang="tr-TR" b="0" i="0" dirty="0" err="1" smtClean="0"/>
            <a:t>getDosage</a:t>
          </a:r>
          <a:r>
            <a:rPr lang="tr-TR" b="0" i="0" dirty="0" smtClean="0"/>
            <a:t> ()</a:t>
          </a:r>
        </a:p>
        <a:p>
          <a:r>
            <a:rPr lang="tr-TR" b="0" i="0" dirty="0" err="1" smtClean="0"/>
            <a:t>getFeedSchedule</a:t>
          </a:r>
          <a:r>
            <a:rPr lang="tr-TR" b="0" i="0" dirty="0" smtClean="0"/>
            <a:t> ()</a:t>
          </a:r>
          <a:endParaRPr lang="tr-TR" dirty="0"/>
        </a:p>
      </dgm:t>
    </dgm:pt>
    <dgm:pt modelId="{9F96C3FB-C7CD-4A0F-8194-8EAB38C6BEC5}" type="parTrans" cxnId="{6CCA58E0-EEE4-4BE5-922F-FD3D92F6AA4D}">
      <dgm:prSet/>
      <dgm:spPr/>
      <dgm:t>
        <a:bodyPr/>
        <a:lstStyle/>
        <a:p>
          <a:endParaRPr lang="tr-TR"/>
        </a:p>
      </dgm:t>
    </dgm:pt>
    <dgm:pt modelId="{8197FF5F-6577-4858-A002-FF02A4F2A0E7}" type="sibTrans" cxnId="{6CCA58E0-EEE4-4BE5-922F-FD3D92F6AA4D}">
      <dgm:prSet/>
      <dgm:spPr/>
      <dgm:t>
        <a:bodyPr/>
        <a:lstStyle/>
        <a:p>
          <a:endParaRPr lang="tr-TR"/>
        </a:p>
      </dgm:t>
    </dgm:pt>
    <dgm:pt modelId="{A803C4EA-FEFC-441B-A30C-1CBCAD9B90DC}">
      <dgm:prSet phldrT="[Metin]"/>
      <dgm:spPr/>
      <dgm:t>
        <a:bodyPr/>
        <a:lstStyle/>
        <a:p>
          <a:r>
            <a:rPr lang="tr-TR" b="0" i="0" dirty="0" smtClean="0"/>
            <a:t>Sıçanlar</a:t>
          </a:r>
        </a:p>
        <a:p>
          <a:r>
            <a:rPr lang="tr-TR" b="0" i="0" dirty="0" err="1" smtClean="0"/>
            <a:t>getDosage</a:t>
          </a:r>
          <a:r>
            <a:rPr lang="tr-TR" b="0" i="0" dirty="0" smtClean="0"/>
            <a:t> ()</a:t>
          </a:r>
        </a:p>
        <a:p>
          <a:r>
            <a:rPr lang="tr-TR" b="0" i="0" dirty="0" err="1" smtClean="0"/>
            <a:t>getFeedSchedule</a:t>
          </a:r>
          <a:r>
            <a:rPr lang="tr-TR" b="0" i="0" dirty="0" smtClean="0"/>
            <a:t> ()</a:t>
          </a:r>
          <a:endParaRPr lang="tr-TR" dirty="0"/>
        </a:p>
      </dgm:t>
    </dgm:pt>
    <dgm:pt modelId="{D523A7E3-7ECE-4D93-AB1F-2BA7A18D7737}" type="parTrans" cxnId="{1B1D2007-CEE7-4BBE-A17F-9CC9806616F1}">
      <dgm:prSet/>
      <dgm:spPr/>
      <dgm:t>
        <a:bodyPr/>
        <a:lstStyle/>
        <a:p>
          <a:endParaRPr lang="tr-TR"/>
        </a:p>
      </dgm:t>
    </dgm:pt>
    <dgm:pt modelId="{195E0567-C081-4CC4-8FCF-4B6D38F788F1}" type="sibTrans" cxnId="{1B1D2007-CEE7-4BBE-A17F-9CC9806616F1}">
      <dgm:prSet/>
      <dgm:spPr/>
      <dgm:t>
        <a:bodyPr/>
        <a:lstStyle/>
        <a:p>
          <a:endParaRPr lang="tr-TR"/>
        </a:p>
      </dgm:t>
    </dgm:pt>
    <dgm:pt modelId="{A359EA32-3135-4FE0-9B22-66475D2C06B0}">
      <dgm:prSet phldrT="[Metin]"/>
      <dgm:spPr/>
      <dgm:t>
        <a:bodyPr/>
        <a:lstStyle/>
        <a:p>
          <a:r>
            <a:rPr lang="tr-TR" b="0" i="0" dirty="0" smtClean="0"/>
            <a:t>Kunduzlar</a:t>
          </a:r>
        </a:p>
        <a:p>
          <a:r>
            <a:rPr lang="tr-TR" b="0" i="0" dirty="0" err="1" smtClean="0"/>
            <a:t>getDosage</a:t>
          </a:r>
          <a:r>
            <a:rPr lang="tr-TR" b="0" i="0" dirty="0" smtClean="0"/>
            <a:t> ()</a:t>
          </a:r>
        </a:p>
        <a:p>
          <a:r>
            <a:rPr lang="tr-TR" b="0" i="0" dirty="0" err="1" smtClean="0"/>
            <a:t>getFeedSchedule</a:t>
          </a:r>
          <a:r>
            <a:rPr lang="tr-TR" b="0" i="0" dirty="0" smtClean="0"/>
            <a:t> ()</a:t>
          </a:r>
          <a:r>
            <a:rPr lang="tr-TR" b="0" i="0" dirty="0" smtClean="0"/>
            <a:t> </a:t>
          </a:r>
          <a:endParaRPr lang="tr-TR" dirty="0"/>
        </a:p>
      </dgm:t>
    </dgm:pt>
    <dgm:pt modelId="{9883B0AC-D4EC-4CB3-94E2-F4C665DFD1FF}" type="parTrans" cxnId="{D6A120CE-C327-4C8C-AA1D-37AF1849812A}">
      <dgm:prSet/>
      <dgm:spPr/>
      <dgm:t>
        <a:bodyPr/>
        <a:lstStyle/>
        <a:p>
          <a:endParaRPr lang="tr-TR"/>
        </a:p>
      </dgm:t>
    </dgm:pt>
    <dgm:pt modelId="{5DF5F64E-38AC-48B2-9764-439E1A24A0DB}" type="sibTrans" cxnId="{D6A120CE-C327-4C8C-AA1D-37AF1849812A}">
      <dgm:prSet/>
      <dgm:spPr/>
      <dgm:t>
        <a:bodyPr/>
        <a:lstStyle/>
        <a:p>
          <a:endParaRPr lang="tr-TR"/>
        </a:p>
      </dgm:t>
    </dgm:pt>
    <dgm:pt modelId="{D68137C1-786B-45D2-AF17-6DB72169EAD6}" type="pres">
      <dgm:prSet presAssocID="{E213E2E8-1157-41C3-8A63-30466A31A2F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221744-701F-4EB9-A4FC-A62C2D07D71D}" type="pres">
      <dgm:prSet presAssocID="{E845D277-3D83-4226-83F0-B6E78D106DE1}" presName="root1" presStyleCnt="0"/>
      <dgm:spPr/>
    </dgm:pt>
    <dgm:pt modelId="{29DEEA7B-6A59-48A2-8A47-7C347BA3F02E}" type="pres">
      <dgm:prSet presAssocID="{E845D277-3D83-4226-83F0-B6E78D106DE1}" presName="LevelOneTextNode" presStyleLbl="node0" presStyleIdx="0" presStyleCnt="1" custScaleY="365146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BBADC2E2-A5F3-4149-A38B-D8317A556105}" type="pres">
      <dgm:prSet presAssocID="{E845D277-3D83-4226-83F0-B6E78D106DE1}" presName="level2hierChild" presStyleCnt="0"/>
      <dgm:spPr/>
    </dgm:pt>
    <dgm:pt modelId="{F52CCFDC-7323-433D-A15F-9580B8735343}" type="pres">
      <dgm:prSet presAssocID="{3AFB5240-7C69-4510-8F4F-C18986BFD103}" presName="conn2-1" presStyleLbl="parChTrans1D2" presStyleIdx="0" presStyleCnt="3"/>
      <dgm:spPr/>
    </dgm:pt>
    <dgm:pt modelId="{DD565E61-8E04-42B3-AD97-4581C18F8B14}" type="pres">
      <dgm:prSet presAssocID="{3AFB5240-7C69-4510-8F4F-C18986BFD103}" presName="connTx" presStyleLbl="parChTrans1D2" presStyleIdx="0" presStyleCnt="3"/>
      <dgm:spPr/>
    </dgm:pt>
    <dgm:pt modelId="{4546C372-D302-418B-8FD8-A8BCDDD92761}" type="pres">
      <dgm:prSet presAssocID="{51D1ECF5-A2EF-4B4F-8063-749614E0A3D1}" presName="root2" presStyleCnt="0"/>
      <dgm:spPr/>
    </dgm:pt>
    <dgm:pt modelId="{AAE6BDFE-4AED-4532-B3CC-C9FFD3BA67A4}" type="pres">
      <dgm:prSet presAssocID="{51D1ECF5-A2EF-4B4F-8063-749614E0A3D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91F95A31-391B-44B5-B694-914918944469}" type="pres">
      <dgm:prSet presAssocID="{51D1ECF5-A2EF-4B4F-8063-749614E0A3D1}" presName="level3hierChild" presStyleCnt="0"/>
      <dgm:spPr/>
    </dgm:pt>
    <dgm:pt modelId="{5BAFF46E-7998-4121-BE7D-483F49FF4846}" type="pres">
      <dgm:prSet presAssocID="{D523A7E3-7ECE-4D93-AB1F-2BA7A18D7737}" presName="conn2-1" presStyleLbl="parChTrans1D3" presStyleIdx="0" presStyleCnt="6"/>
      <dgm:spPr/>
    </dgm:pt>
    <dgm:pt modelId="{CDD19B52-089A-4878-826C-CA8C95E6AFA4}" type="pres">
      <dgm:prSet presAssocID="{D523A7E3-7ECE-4D93-AB1F-2BA7A18D7737}" presName="connTx" presStyleLbl="parChTrans1D3" presStyleIdx="0" presStyleCnt="6"/>
      <dgm:spPr/>
    </dgm:pt>
    <dgm:pt modelId="{94CF9CE3-C2BD-44DB-84FE-06430CA5DF45}" type="pres">
      <dgm:prSet presAssocID="{A803C4EA-FEFC-441B-A30C-1CBCAD9B90DC}" presName="root2" presStyleCnt="0"/>
      <dgm:spPr/>
    </dgm:pt>
    <dgm:pt modelId="{A061F1A1-E453-469E-8F85-04C09BF77B90}" type="pres">
      <dgm:prSet presAssocID="{A803C4EA-FEFC-441B-A30C-1CBCAD9B90DC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D0196B0-9744-4F7D-8F80-383B94165ACB}" type="pres">
      <dgm:prSet presAssocID="{A803C4EA-FEFC-441B-A30C-1CBCAD9B90DC}" presName="level3hierChild" presStyleCnt="0"/>
      <dgm:spPr/>
    </dgm:pt>
    <dgm:pt modelId="{9E72BCFA-C359-41CD-9709-F07D6DAC0E8B}" type="pres">
      <dgm:prSet presAssocID="{9883B0AC-D4EC-4CB3-94E2-F4C665DFD1FF}" presName="conn2-1" presStyleLbl="parChTrans1D3" presStyleIdx="1" presStyleCnt="6"/>
      <dgm:spPr/>
    </dgm:pt>
    <dgm:pt modelId="{E940767A-00F5-481B-882F-33295C31197E}" type="pres">
      <dgm:prSet presAssocID="{9883B0AC-D4EC-4CB3-94E2-F4C665DFD1FF}" presName="connTx" presStyleLbl="parChTrans1D3" presStyleIdx="1" presStyleCnt="6"/>
      <dgm:spPr/>
    </dgm:pt>
    <dgm:pt modelId="{A12B77ED-6CF1-4596-BAAE-DB055E85BC56}" type="pres">
      <dgm:prSet presAssocID="{A359EA32-3135-4FE0-9B22-66475D2C06B0}" presName="root2" presStyleCnt="0"/>
      <dgm:spPr/>
    </dgm:pt>
    <dgm:pt modelId="{385C1CF3-2688-4C00-B4B0-78D75FA89BCA}" type="pres">
      <dgm:prSet presAssocID="{A359EA32-3135-4FE0-9B22-66475D2C06B0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B67CFED6-B84A-4B26-94DA-BDF46323954D}" type="pres">
      <dgm:prSet presAssocID="{A359EA32-3135-4FE0-9B22-66475D2C06B0}" presName="level3hierChild" presStyleCnt="0"/>
      <dgm:spPr/>
    </dgm:pt>
    <dgm:pt modelId="{E55919CB-B88B-44B2-A45D-E9A858F51DD6}" type="pres">
      <dgm:prSet presAssocID="{9F96C3FB-C7CD-4A0F-8194-8EAB38C6BEC5}" presName="conn2-1" presStyleLbl="parChTrans1D2" presStyleIdx="1" presStyleCnt="3"/>
      <dgm:spPr/>
    </dgm:pt>
    <dgm:pt modelId="{E645F19B-28B4-46F1-9A6C-41788D464902}" type="pres">
      <dgm:prSet presAssocID="{9F96C3FB-C7CD-4A0F-8194-8EAB38C6BEC5}" presName="connTx" presStyleLbl="parChTrans1D2" presStyleIdx="1" presStyleCnt="3"/>
      <dgm:spPr/>
    </dgm:pt>
    <dgm:pt modelId="{970EFEFD-BA8D-4C61-B23C-BF146A8CC793}" type="pres">
      <dgm:prSet presAssocID="{C7DF70CA-B50E-4F46-A84A-0162D48A7408}" presName="root2" presStyleCnt="0"/>
      <dgm:spPr/>
    </dgm:pt>
    <dgm:pt modelId="{66BCC4EC-9481-4032-8D96-684B45E83A5A}" type="pres">
      <dgm:prSet presAssocID="{C7DF70CA-B50E-4F46-A84A-0162D48A740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DD06ABA-794C-4126-A767-EB5AFF7E2A2D}" type="pres">
      <dgm:prSet presAssocID="{C7DF70CA-B50E-4F46-A84A-0162D48A7408}" presName="level3hierChild" presStyleCnt="0"/>
      <dgm:spPr/>
    </dgm:pt>
    <dgm:pt modelId="{AA3EC0A9-0564-40E0-AB5E-2C5F1D46E640}" type="pres">
      <dgm:prSet presAssocID="{766B8232-5273-47F8-973E-AAE4BCDBAA55}" presName="conn2-1" presStyleLbl="parChTrans1D3" presStyleIdx="2" presStyleCnt="6"/>
      <dgm:spPr/>
    </dgm:pt>
    <dgm:pt modelId="{809BEC41-56D4-4D9E-A35D-53EC874FE286}" type="pres">
      <dgm:prSet presAssocID="{766B8232-5273-47F8-973E-AAE4BCDBAA55}" presName="connTx" presStyleLbl="parChTrans1D3" presStyleIdx="2" presStyleCnt="6"/>
      <dgm:spPr/>
    </dgm:pt>
    <dgm:pt modelId="{77A17861-B234-4E30-A2E4-0D4BB1267414}" type="pres">
      <dgm:prSet presAssocID="{11101144-1D5B-4080-BF38-A4D4F2FCBA59}" presName="root2" presStyleCnt="0"/>
      <dgm:spPr/>
    </dgm:pt>
    <dgm:pt modelId="{4ED9EBC3-5F70-4775-AD6D-B546FBE9F585}" type="pres">
      <dgm:prSet presAssocID="{11101144-1D5B-4080-BF38-A4D4F2FCBA59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AFAB716-71CC-48E6-A108-15FAC4AFC710}" type="pres">
      <dgm:prSet presAssocID="{11101144-1D5B-4080-BF38-A4D4F2FCBA59}" presName="level3hierChild" presStyleCnt="0"/>
      <dgm:spPr/>
    </dgm:pt>
    <dgm:pt modelId="{24398EE1-D02E-4225-A463-A96F0C897EAF}" type="pres">
      <dgm:prSet presAssocID="{F3A132AE-E4A8-490E-8811-2224FB133C2B}" presName="conn2-1" presStyleLbl="parChTrans1D3" presStyleIdx="3" presStyleCnt="6"/>
      <dgm:spPr/>
    </dgm:pt>
    <dgm:pt modelId="{2588F673-D256-449E-AE59-21C4F017C632}" type="pres">
      <dgm:prSet presAssocID="{F3A132AE-E4A8-490E-8811-2224FB133C2B}" presName="connTx" presStyleLbl="parChTrans1D3" presStyleIdx="3" presStyleCnt="6"/>
      <dgm:spPr/>
    </dgm:pt>
    <dgm:pt modelId="{9B128B52-6B31-4EB4-954D-A3F166B98036}" type="pres">
      <dgm:prSet presAssocID="{F7AEFF9A-3B5C-487D-8E12-6156038A7AB3}" presName="root2" presStyleCnt="0"/>
      <dgm:spPr/>
    </dgm:pt>
    <dgm:pt modelId="{011300B0-DF87-4D7D-9353-F653C45062FC}" type="pres">
      <dgm:prSet presAssocID="{F7AEFF9A-3B5C-487D-8E12-6156038A7AB3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25CEFC1-C56D-4231-8840-B1CC5F9DEADD}" type="pres">
      <dgm:prSet presAssocID="{F7AEFF9A-3B5C-487D-8E12-6156038A7AB3}" presName="level3hierChild" presStyleCnt="0"/>
      <dgm:spPr/>
    </dgm:pt>
    <dgm:pt modelId="{65FF4367-49E9-4685-A749-0AD6ECA12AB8}" type="pres">
      <dgm:prSet presAssocID="{729C64CE-1404-44F5-B9F1-52F8557EFA58}" presName="conn2-1" presStyleLbl="parChTrans1D2" presStyleIdx="2" presStyleCnt="3"/>
      <dgm:spPr/>
    </dgm:pt>
    <dgm:pt modelId="{DBBCBF76-B31C-46BF-9F92-C108FD3B4D6F}" type="pres">
      <dgm:prSet presAssocID="{729C64CE-1404-44F5-B9F1-52F8557EFA58}" presName="connTx" presStyleLbl="parChTrans1D2" presStyleIdx="2" presStyleCnt="3"/>
      <dgm:spPr/>
    </dgm:pt>
    <dgm:pt modelId="{BF9F89CF-5FB8-4541-9D80-A42AB63CD336}" type="pres">
      <dgm:prSet presAssocID="{7BCCDB8F-EA34-4E6D-A603-BDF91F39ADAA}" presName="root2" presStyleCnt="0"/>
      <dgm:spPr/>
    </dgm:pt>
    <dgm:pt modelId="{CD99DBD9-B775-46DC-9CE3-5C2438179305}" type="pres">
      <dgm:prSet presAssocID="{7BCCDB8F-EA34-4E6D-A603-BDF91F39ADA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AF20BFB-714A-44CE-B783-F4D654BFEBAA}" type="pres">
      <dgm:prSet presAssocID="{7BCCDB8F-EA34-4E6D-A603-BDF91F39ADAA}" presName="level3hierChild" presStyleCnt="0"/>
      <dgm:spPr/>
    </dgm:pt>
    <dgm:pt modelId="{5B25A35E-2348-4558-82CC-9A953DFCCD2E}" type="pres">
      <dgm:prSet presAssocID="{7CCC7141-6D1D-4686-B247-39DF3DA44C54}" presName="conn2-1" presStyleLbl="parChTrans1D3" presStyleIdx="4" presStyleCnt="6"/>
      <dgm:spPr/>
    </dgm:pt>
    <dgm:pt modelId="{2885A165-57E4-4141-8EBA-190946896679}" type="pres">
      <dgm:prSet presAssocID="{7CCC7141-6D1D-4686-B247-39DF3DA44C54}" presName="connTx" presStyleLbl="parChTrans1D3" presStyleIdx="4" presStyleCnt="6"/>
      <dgm:spPr/>
    </dgm:pt>
    <dgm:pt modelId="{2EBFB5FC-11C1-4E58-8AB0-9527D6D9C3E4}" type="pres">
      <dgm:prSet presAssocID="{95E283AE-3BD0-4CA0-8E97-0630DF7FF5FA}" presName="root2" presStyleCnt="0"/>
      <dgm:spPr/>
    </dgm:pt>
    <dgm:pt modelId="{E4D34879-7AD2-49E3-9117-54158B48AB88}" type="pres">
      <dgm:prSet presAssocID="{95E283AE-3BD0-4CA0-8E97-0630DF7FF5FA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3B55FC4-E4C9-463B-8527-BBE76E01EB22}" type="pres">
      <dgm:prSet presAssocID="{95E283AE-3BD0-4CA0-8E97-0630DF7FF5FA}" presName="level3hierChild" presStyleCnt="0"/>
      <dgm:spPr/>
    </dgm:pt>
    <dgm:pt modelId="{A065BC77-F708-4CC2-8B58-194307FCE08F}" type="pres">
      <dgm:prSet presAssocID="{A0B4E10D-D43B-4870-B505-536317F746B3}" presName="conn2-1" presStyleLbl="parChTrans1D3" presStyleIdx="5" presStyleCnt="6"/>
      <dgm:spPr/>
    </dgm:pt>
    <dgm:pt modelId="{19102F45-3ABA-40BF-9D96-EDE5A153620D}" type="pres">
      <dgm:prSet presAssocID="{A0B4E10D-D43B-4870-B505-536317F746B3}" presName="connTx" presStyleLbl="parChTrans1D3" presStyleIdx="5" presStyleCnt="6"/>
      <dgm:spPr/>
    </dgm:pt>
    <dgm:pt modelId="{2BFCEA7F-222D-4AFD-9418-02CA30BE0F1C}" type="pres">
      <dgm:prSet presAssocID="{51291BE7-4DAD-4D45-9957-BCBA90AD5907}" presName="root2" presStyleCnt="0"/>
      <dgm:spPr/>
    </dgm:pt>
    <dgm:pt modelId="{3CA25AA3-B23E-43ED-ACD6-B6780D351A11}" type="pres">
      <dgm:prSet presAssocID="{51291BE7-4DAD-4D45-9957-BCBA90AD5907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B8AA0A8C-A731-4272-BF6F-67EBC82C2E2A}" type="pres">
      <dgm:prSet presAssocID="{51291BE7-4DAD-4D45-9957-BCBA90AD5907}" presName="level3hierChild" presStyleCnt="0"/>
      <dgm:spPr/>
    </dgm:pt>
  </dgm:ptLst>
  <dgm:cxnLst>
    <dgm:cxn modelId="{2A99B659-0EFE-47F9-861C-361FC7776739}" srcId="{C7DF70CA-B50E-4F46-A84A-0162D48A7408}" destId="{F7AEFF9A-3B5C-487D-8E12-6156038A7AB3}" srcOrd="1" destOrd="0" parTransId="{F3A132AE-E4A8-490E-8811-2224FB133C2B}" sibTransId="{F8D3C79A-E68C-465D-8E7F-4E4A0D1410FF}"/>
    <dgm:cxn modelId="{46BE2EB9-A11B-4DC9-9DBF-D4ACBB35EB61}" srcId="{7BCCDB8F-EA34-4E6D-A603-BDF91F39ADAA}" destId="{51291BE7-4DAD-4D45-9957-BCBA90AD5907}" srcOrd="1" destOrd="0" parTransId="{A0B4E10D-D43B-4870-B505-536317F746B3}" sibTransId="{5FC7D0F8-54E8-4470-8020-C803AD75784D}"/>
    <dgm:cxn modelId="{FBF4B16B-7DFA-4AC7-8807-E8B4F71ED12E}" type="presOf" srcId="{3AFB5240-7C69-4510-8F4F-C18986BFD103}" destId="{DD565E61-8E04-42B3-AD97-4581C18F8B14}" srcOrd="1" destOrd="0" presId="urn:microsoft.com/office/officeart/2005/8/layout/hierarchy2"/>
    <dgm:cxn modelId="{3849C491-62B2-45B4-8311-4AC329D4F905}" type="presOf" srcId="{7CCC7141-6D1D-4686-B247-39DF3DA44C54}" destId="{2885A165-57E4-4141-8EBA-190946896679}" srcOrd="1" destOrd="0" presId="urn:microsoft.com/office/officeart/2005/8/layout/hierarchy2"/>
    <dgm:cxn modelId="{FAA845BD-FABD-4FE8-A451-1506D970FBC2}" type="presOf" srcId="{51291BE7-4DAD-4D45-9957-BCBA90AD5907}" destId="{3CA25AA3-B23E-43ED-ACD6-B6780D351A11}" srcOrd="0" destOrd="0" presId="urn:microsoft.com/office/officeart/2005/8/layout/hierarchy2"/>
    <dgm:cxn modelId="{E3766423-85AB-43DE-82D9-61B818586E1C}" type="presOf" srcId="{E845D277-3D83-4226-83F0-B6E78D106DE1}" destId="{29DEEA7B-6A59-48A2-8A47-7C347BA3F02E}" srcOrd="0" destOrd="0" presId="urn:microsoft.com/office/officeart/2005/8/layout/hierarchy2"/>
    <dgm:cxn modelId="{58ED2B94-5E2A-4A9C-B33D-9BC2EE4F41AE}" type="presOf" srcId="{A0B4E10D-D43B-4870-B505-536317F746B3}" destId="{19102F45-3ABA-40BF-9D96-EDE5A153620D}" srcOrd="1" destOrd="0" presId="urn:microsoft.com/office/officeart/2005/8/layout/hierarchy2"/>
    <dgm:cxn modelId="{092357A1-F666-4397-AFFA-DF20ECDA5205}" type="presOf" srcId="{7BCCDB8F-EA34-4E6D-A603-BDF91F39ADAA}" destId="{CD99DBD9-B775-46DC-9CE3-5C2438179305}" srcOrd="0" destOrd="0" presId="urn:microsoft.com/office/officeart/2005/8/layout/hierarchy2"/>
    <dgm:cxn modelId="{CEDB9B96-2323-4F06-B0EB-A222A9802104}" type="presOf" srcId="{729C64CE-1404-44F5-B9F1-52F8557EFA58}" destId="{DBBCBF76-B31C-46BF-9F92-C108FD3B4D6F}" srcOrd="1" destOrd="0" presId="urn:microsoft.com/office/officeart/2005/8/layout/hierarchy2"/>
    <dgm:cxn modelId="{05EA25F1-C23B-424E-984F-F91F3ACE3BF9}" type="presOf" srcId="{766B8232-5273-47F8-973E-AAE4BCDBAA55}" destId="{809BEC41-56D4-4D9E-A35D-53EC874FE286}" srcOrd="1" destOrd="0" presId="urn:microsoft.com/office/officeart/2005/8/layout/hierarchy2"/>
    <dgm:cxn modelId="{D8F42526-500A-4068-877F-DEFCD9FB2B40}" type="presOf" srcId="{A0B4E10D-D43B-4870-B505-536317F746B3}" destId="{A065BC77-F708-4CC2-8B58-194307FCE08F}" srcOrd="0" destOrd="0" presId="urn:microsoft.com/office/officeart/2005/8/layout/hierarchy2"/>
    <dgm:cxn modelId="{A160A2C3-19D4-48A6-AE94-FB63BD4DE8E5}" srcId="{C7DF70CA-B50E-4F46-A84A-0162D48A7408}" destId="{11101144-1D5B-4080-BF38-A4D4F2FCBA59}" srcOrd="0" destOrd="0" parTransId="{766B8232-5273-47F8-973E-AAE4BCDBAA55}" sibTransId="{E170B34C-6ED9-474C-B6DB-00C63E52C280}"/>
    <dgm:cxn modelId="{466374FE-C09B-407A-8710-B3361C17EE00}" type="presOf" srcId="{9883B0AC-D4EC-4CB3-94E2-F4C665DFD1FF}" destId="{E940767A-00F5-481B-882F-33295C31197E}" srcOrd="1" destOrd="0" presId="urn:microsoft.com/office/officeart/2005/8/layout/hierarchy2"/>
    <dgm:cxn modelId="{088C18C9-95C2-4766-B484-B658D236CE26}" type="presOf" srcId="{51D1ECF5-A2EF-4B4F-8063-749614E0A3D1}" destId="{AAE6BDFE-4AED-4532-B3CC-C9FFD3BA67A4}" srcOrd="0" destOrd="0" presId="urn:microsoft.com/office/officeart/2005/8/layout/hierarchy2"/>
    <dgm:cxn modelId="{6BC03DAA-CE83-4744-B2A3-810CA2D19F5A}" type="presOf" srcId="{F3A132AE-E4A8-490E-8811-2224FB133C2B}" destId="{24398EE1-D02E-4225-A463-A96F0C897EAF}" srcOrd="0" destOrd="0" presId="urn:microsoft.com/office/officeart/2005/8/layout/hierarchy2"/>
    <dgm:cxn modelId="{4C8CAC76-AA98-4C96-B181-D88829ABA495}" type="presOf" srcId="{3AFB5240-7C69-4510-8F4F-C18986BFD103}" destId="{F52CCFDC-7323-433D-A15F-9580B8735343}" srcOrd="0" destOrd="0" presId="urn:microsoft.com/office/officeart/2005/8/layout/hierarchy2"/>
    <dgm:cxn modelId="{0CB23362-DDE3-46AE-9C08-8C221EC5E06C}" type="presOf" srcId="{D523A7E3-7ECE-4D93-AB1F-2BA7A18D7737}" destId="{5BAFF46E-7998-4121-BE7D-483F49FF4846}" srcOrd="0" destOrd="0" presId="urn:microsoft.com/office/officeart/2005/8/layout/hierarchy2"/>
    <dgm:cxn modelId="{8BCA7DBE-8E1B-4308-84E4-38FBAD420040}" type="presOf" srcId="{F3A132AE-E4A8-490E-8811-2224FB133C2B}" destId="{2588F673-D256-449E-AE59-21C4F017C632}" srcOrd="1" destOrd="0" presId="urn:microsoft.com/office/officeart/2005/8/layout/hierarchy2"/>
    <dgm:cxn modelId="{9D2DA887-D97A-4ECE-B9F2-64D6CC82C1E1}" type="presOf" srcId="{766B8232-5273-47F8-973E-AAE4BCDBAA55}" destId="{AA3EC0A9-0564-40E0-AB5E-2C5F1D46E640}" srcOrd="0" destOrd="0" presId="urn:microsoft.com/office/officeart/2005/8/layout/hierarchy2"/>
    <dgm:cxn modelId="{A68DFDAF-33BF-48E0-B734-452B4C80BA34}" srcId="{E845D277-3D83-4226-83F0-B6E78D106DE1}" destId="{51D1ECF5-A2EF-4B4F-8063-749614E0A3D1}" srcOrd="0" destOrd="0" parTransId="{3AFB5240-7C69-4510-8F4F-C18986BFD103}" sibTransId="{58117094-9A92-4A91-8F64-DBDEA719C442}"/>
    <dgm:cxn modelId="{6CCA58E0-EEE4-4BE5-922F-FD3D92F6AA4D}" srcId="{E845D277-3D83-4226-83F0-B6E78D106DE1}" destId="{C7DF70CA-B50E-4F46-A84A-0162D48A7408}" srcOrd="1" destOrd="0" parTransId="{9F96C3FB-C7CD-4A0F-8194-8EAB38C6BEC5}" sibTransId="{8197FF5F-6577-4858-A002-FF02A4F2A0E7}"/>
    <dgm:cxn modelId="{1B1D2007-CEE7-4BBE-A17F-9CC9806616F1}" srcId="{51D1ECF5-A2EF-4B4F-8063-749614E0A3D1}" destId="{A803C4EA-FEFC-441B-A30C-1CBCAD9B90DC}" srcOrd="0" destOrd="0" parTransId="{D523A7E3-7ECE-4D93-AB1F-2BA7A18D7737}" sibTransId="{195E0567-C081-4CC4-8FCF-4B6D38F788F1}"/>
    <dgm:cxn modelId="{5C1635A8-DFB8-4B32-B378-99EF4B3EAA66}" type="presOf" srcId="{11101144-1D5B-4080-BF38-A4D4F2FCBA59}" destId="{4ED9EBC3-5F70-4775-AD6D-B546FBE9F585}" srcOrd="0" destOrd="0" presId="urn:microsoft.com/office/officeart/2005/8/layout/hierarchy2"/>
    <dgm:cxn modelId="{9304BE6A-C941-4A2B-9BD4-8A6776753CC7}" srcId="{E213E2E8-1157-41C3-8A63-30466A31A2F0}" destId="{E845D277-3D83-4226-83F0-B6E78D106DE1}" srcOrd="0" destOrd="0" parTransId="{DBB40CCC-3659-410B-9E55-9688A13A9079}" sibTransId="{6314A43F-D484-462F-8354-9B0F98F108A7}"/>
    <dgm:cxn modelId="{48098907-4818-42DE-ADDC-324E32211CB1}" type="presOf" srcId="{F7AEFF9A-3B5C-487D-8E12-6156038A7AB3}" destId="{011300B0-DF87-4D7D-9353-F653C45062FC}" srcOrd="0" destOrd="0" presId="urn:microsoft.com/office/officeart/2005/8/layout/hierarchy2"/>
    <dgm:cxn modelId="{8B13AC6C-8FB9-452B-82DC-1AE57D0FE9DF}" srcId="{7BCCDB8F-EA34-4E6D-A603-BDF91F39ADAA}" destId="{95E283AE-3BD0-4CA0-8E97-0630DF7FF5FA}" srcOrd="0" destOrd="0" parTransId="{7CCC7141-6D1D-4686-B247-39DF3DA44C54}" sibTransId="{E931974A-7C4F-40F2-ADED-1B6AE5980BF0}"/>
    <dgm:cxn modelId="{0271D2E2-4A04-4EC0-9AF7-ABF1C70DC64F}" type="presOf" srcId="{E213E2E8-1157-41C3-8A63-30466A31A2F0}" destId="{D68137C1-786B-45D2-AF17-6DB72169EAD6}" srcOrd="0" destOrd="0" presId="urn:microsoft.com/office/officeart/2005/8/layout/hierarchy2"/>
    <dgm:cxn modelId="{7D0E0ED0-5952-4976-A458-03298FA79A52}" type="presOf" srcId="{D523A7E3-7ECE-4D93-AB1F-2BA7A18D7737}" destId="{CDD19B52-089A-4878-826C-CA8C95E6AFA4}" srcOrd="1" destOrd="0" presId="urn:microsoft.com/office/officeart/2005/8/layout/hierarchy2"/>
    <dgm:cxn modelId="{D6A120CE-C327-4C8C-AA1D-37AF1849812A}" srcId="{51D1ECF5-A2EF-4B4F-8063-749614E0A3D1}" destId="{A359EA32-3135-4FE0-9B22-66475D2C06B0}" srcOrd="1" destOrd="0" parTransId="{9883B0AC-D4EC-4CB3-94E2-F4C665DFD1FF}" sibTransId="{5DF5F64E-38AC-48B2-9764-439E1A24A0DB}"/>
    <dgm:cxn modelId="{022CE845-FD37-4E11-9C8F-6720FCE8706E}" type="presOf" srcId="{9F96C3FB-C7CD-4A0F-8194-8EAB38C6BEC5}" destId="{E55919CB-B88B-44B2-A45D-E9A858F51DD6}" srcOrd="0" destOrd="0" presId="urn:microsoft.com/office/officeart/2005/8/layout/hierarchy2"/>
    <dgm:cxn modelId="{640474C6-E6C0-425A-91F5-03A203175A94}" type="presOf" srcId="{7CCC7141-6D1D-4686-B247-39DF3DA44C54}" destId="{5B25A35E-2348-4558-82CC-9A953DFCCD2E}" srcOrd="0" destOrd="0" presId="urn:microsoft.com/office/officeart/2005/8/layout/hierarchy2"/>
    <dgm:cxn modelId="{94CC4FEB-33DE-4857-B95B-AC4C7354BF99}" type="presOf" srcId="{C7DF70CA-B50E-4F46-A84A-0162D48A7408}" destId="{66BCC4EC-9481-4032-8D96-684B45E83A5A}" srcOrd="0" destOrd="0" presId="urn:microsoft.com/office/officeart/2005/8/layout/hierarchy2"/>
    <dgm:cxn modelId="{BA57281F-ACDA-4A1C-B4EB-F64DECC2F7E1}" type="presOf" srcId="{95E283AE-3BD0-4CA0-8E97-0630DF7FF5FA}" destId="{E4D34879-7AD2-49E3-9117-54158B48AB88}" srcOrd="0" destOrd="0" presId="urn:microsoft.com/office/officeart/2005/8/layout/hierarchy2"/>
    <dgm:cxn modelId="{1D91D7EF-89A1-4290-9742-E2D8D12CDA69}" type="presOf" srcId="{A359EA32-3135-4FE0-9B22-66475D2C06B0}" destId="{385C1CF3-2688-4C00-B4B0-78D75FA89BCA}" srcOrd="0" destOrd="0" presId="urn:microsoft.com/office/officeart/2005/8/layout/hierarchy2"/>
    <dgm:cxn modelId="{A7A59901-82BC-4917-833F-67357CFF54E9}" srcId="{E845D277-3D83-4226-83F0-B6E78D106DE1}" destId="{7BCCDB8F-EA34-4E6D-A603-BDF91F39ADAA}" srcOrd="2" destOrd="0" parTransId="{729C64CE-1404-44F5-B9F1-52F8557EFA58}" sibTransId="{1C69A5D8-9EE7-405E-A502-AB8D6B7A256C}"/>
    <dgm:cxn modelId="{201933B8-6208-4E76-9A34-EADD1564909B}" type="presOf" srcId="{9F96C3FB-C7CD-4A0F-8194-8EAB38C6BEC5}" destId="{E645F19B-28B4-46F1-9A6C-41788D464902}" srcOrd="1" destOrd="0" presId="urn:microsoft.com/office/officeart/2005/8/layout/hierarchy2"/>
    <dgm:cxn modelId="{767E2AC4-F713-4F2C-AF12-BE3BB6DAD2B0}" type="presOf" srcId="{729C64CE-1404-44F5-B9F1-52F8557EFA58}" destId="{65FF4367-49E9-4685-A749-0AD6ECA12AB8}" srcOrd="0" destOrd="0" presId="urn:microsoft.com/office/officeart/2005/8/layout/hierarchy2"/>
    <dgm:cxn modelId="{D1B9DF73-AAFB-4C74-A7CB-4F6B996CF041}" type="presOf" srcId="{A803C4EA-FEFC-441B-A30C-1CBCAD9B90DC}" destId="{A061F1A1-E453-469E-8F85-04C09BF77B90}" srcOrd="0" destOrd="0" presId="urn:microsoft.com/office/officeart/2005/8/layout/hierarchy2"/>
    <dgm:cxn modelId="{9B9D56B1-5B71-40B0-8A49-9A4F0DA0F361}" type="presOf" srcId="{9883B0AC-D4EC-4CB3-94E2-F4C665DFD1FF}" destId="{9E72BCFA-C359-41CD-9709-F07D6DAC0E8B}" srcOrd="0" destOrd="0" presId="urn:microsoft.com/office/officeart/2005/8/layout/hierarchy2"/>
    <dgm:cxn modelId="{0E1BE33C-34FF-4FA1-AD9F-C2B6D03426DF}" type="presParOf" srcId="{D68137C1-786B-45D2-AF17-6DB72169EAD6}" destId="{CB221744-701F-4EB9-A4FC-A62C2D07D71D}" srcOrd="0" destOrd="0" presId="urn:microsoft.com/office/officeart/2005/8/layout/hierarchy2"/>
    <dgm:cxn modelId="{0EFB9004-6308-431D-B94E-ACB57E40FC94}" type="presParOf" srcId="{CB221744-701F-4EB9-A4FC-A62C2D07D71D}" destId="{29DEEA7B-6A59-48A2-8A47-7C347BA3F02E}" srcOrd="0" destOrd="0" presId="urn:microsoft.com/office/officeart/2005/8/layout/hierarchy2"/>
    <dgm:cxn modelId="{6E6E119B-9B7F-4507-B6DA-8EEB3BE97F1C}" type="presParOf" srcId="{CB221744-701F-4EB9-A4FC-A62C2D07D71D}" destId="{BBADC2E2-A5F3-4149-A38B-D8317A556105}" srcOrd="1" destOrd="0" presId="urn:microsoft.com/office/officeart/2005/8/layout/hierarchy2"/>
    <dgm:cxn modelId="{CCA246F6-B32A-45DC-BD63-43E04FB0FBEC}" type="presParOf" srcId="{BBADC2E2-A5F3-4149-A38B-D8317A556105}" destId="{F52CCFDC-7323-433D-A15F-9580B8735343}" srcOrd="0" destOrd="0" presId="urn:microsoft.com/office/officeart/2005/8/layout/hierarchy2"/>
    <dgm:cxn modelId="{0EB9A7BE-7C97-4F69-BC90-5FB90A8BBDBB}" type="presParOf" srcId="{F52CCFDC-7323-433D-A15F-9580B8735343}" destId="{DD565E61-8E04-42B3-AD97-4581C18F8B14}" srcOrd="0" destOrd="0" presId="urn:microsoft.com/office/officeart/2005/8/layout/hierarchy2"/>
    <dgm:cxn modelId="{F31CC17B-C8DC-4983-A64D-838459FF5D91}" type="presParOf" srcId="{BBADC2E2-A5F3-4149-A38B-D8317A556105}" destId="{4546C372-D302-418B-8FD8-A8BCDDD92761}" srcOrd="1" destOrd="0" presId="urn:microsoft.com/office/officeart/2005/8/layout/hierarchy2"/>
    <dgm:cxn modelId="{0798DC0A-6076-42EE-B282-E81BB5FE084F}" type="presParOf" srcId="{4546C372-D302-418B-8FD8-A8BCDDD92761}" destId="{AAE6BDFE-4AED-4532-B3CC-C9FFD3BA67A4}" srcOrd="0" destOrd="0" presId="urn:microsoft.com/office/officeart/2005/8/layout/hierarchy2"/>
    <dgm:cxn modelId="{826E3418-F959-49BD-8E34-AA4C93614A81}" type="presParOf" srcId="{4546C372-D302-418B-8FD8-A8BCDDD92761}" destId="{91F95A31-391B-44B5-B694-914918944469}" srcOrd="1" destOrd="0" presId="urn:microsoft.com/office/officeart/2005/8/layout/hierarchy2"/>
    <dgm:cxn modelId="{9CFBEBE0-0BF6-4E81-AA0F-954818385A40}" type="presParOf" srcId="{91F95A31-391B-44B5-B694-914918944469}" destId="{5BAFF46E-7998-4121-BE7D-483F49FF4846}" srcOrd="0" destOrd="0" presId="urn:microsoft.com/office/officeart/2005/8/layout/hierarchy2"/>
    <dgm:cxn modelId="{F56050DC-3333-4624-A3B5-7F107F697D64}" type="presParOf" srcId="{5BAFF46E-7998-4121-BE7D-483F49FF4846}" destId="{CDD19B52-089A-4878-826C-CA8C95E6AFA4}" srcOrd="0" destOrd="0" presId="urn:microsoft.com/office/officeart/2005/8/layout/hierarchy2"/>
    <dgm:cxn modelId="{DB3FE0DA-0C3D-411C-AFC1-FA19C799F31E}" type="presParOf" srcId="{91F95A31-391B-44B5-B694-914918944469}" destId="{94CF9CE3-C2BD-44DB-84FE-06430CA5DF45}" srcOrd="1" destOrd="0" presId="urn:microsoft.com/office/officeart/2005/8/layout/hierarchy2"/>
    <dgm:cxn modelId="{2E855E14-D4E9-4454-BCC0-2DD0BA72CEF4}" type="presParOf" srcId="{94CF9CE3-C2BD-44DB-84FE-06430CA5DF45}" destId="{A061F1A1-E453-469E-8F85-04C09BF77B90}" srcOrd="0" destOrd="0" presId="urn:microsoft.com/office/officeart/2005/8/layout/hierarchy2"/>
    <dgm:cxn modelId="{445B6B1E-FAA2-467C-AF36-8A0C411BA1B0}" type="presParOf" srcId="{94CF9CE3-C2BD-44DB-84FE-06430CA5DF45}" destId="{4D0196B0-9744-4F7D-8F80-383B94165ACB}" srcOrd="1" destOrd="0" presId="urn:microsoft.com/office/officeart/2005/8/layout/hierarchy2"/>
    <dgm:cxn modelId="{AAD79AF1-EEA7-4545-9A54-994C47244E6A}" type="presParOf" srcId="{91F95A31-391B-44B5-B694-914918944469}" destId="{9E72BCFA-C359-41CD-9709-F07D6DAC0E8B}" srcOrd="2" destOrd="0" presId="urn:microsoft.com/office/officeart/2005/8/layout/hierarchy2"/>
    <dgm:cxn modelId="{99E00C5A-BEFF-45B0-A9EA-CBF3B992A3DB}" type="presParOf" srcId="{9E72BCFA-C359-41CD-9709-F07D6DAC0E8B}" destId="{E940767A-00F5-481B-882F-33295C31197E}" srcOrd="0" destOrd="0" presId="urn:microsoft.com/office/officeart/2005/8/layout/hierarchy2"/>
    <dgm:cxn modelId="{E35D0AB0-0B2A-45C8-89E3-EDFF8CEF1E23}" type="presParOf" srcId="{91F95A31-391B-44B5-B694-914918944469}" destId="{A12B77ED-6CF1-4596-BAAE-DB055E85BC56}" srcOrd="3" destOrd="0" presId="urn:microsoft.com/office/officeart/2005/8/layout/hierarchy2"/>
    <dgm:cxn modelId="{AC8BF53A-7FC2-4BE0-9E84-83D35570AAE9}" type="presParOf" srcId="{A12B77ED-6CF1-4596-BAAE-DB055E85BC56}" destId="{385C1CF3-2688-4C00-B4B0-78D75FA89BCA}" srcOrd="0" destOrd="0" presId="urn:microsoft.com/office/officeart/2005/8/layout/hierarchy2"/>
    <dgm:cxn modelId="{1DD57E9C-E74F-4613-9A75-4918A6319198}" type="presParOf" srcId="{A12B77ED-6CF1-4596-BAAE-DB055E85BC56}" destId="{B67CFED6-B84A-4B26-94DA-BDF46323954D}" srcOrd="1" destOrd="0" presId="urn:microsoft.com/office/officeart/2005/8/layout/hierarchy2"/>
    <dgm:cxn modelId="{712F39BB-7454-45AB-B3D5-6DF2AD7898E4}" type="presParOf" srcId="{BBADC2E2-A5F3-4149-A38B-D8317A556105}" destId="{E55919CB-B88B-44B2-A45D-E9A858F51DD6}" srcOrd="2" destOrd="0" presId="urn:microsoft.com/office/officeart/2005/8/layout/hierarchy2"/>
    <dgm:cxn modelId="{2BD99CC0-2B7F-4845-B91A-BD60270469ED}" type="presParOf" srcId="{E55919CB-B88B-44B2-A45D-E9A858F51DD6}" destId="{E645F19B-28B4-46F1-9A6C-41788D464902}" srcOrd="0" destOrd="0" presId="urn:microsoft.com/office/officeart/2005/8/layout/hierarchy2"/>
    <dgm:cxn modelId="{53361B97-EC9B-4A9E-BC35-F58B5C9E0878}" type="presParOf" srcId="{BBADC2E2-A5F3-4149-A38B-D8317A556105}" destId="{970EFEFD-BA8D-4C61-B23C-BF146A8CC793}" srcOrd="3" destOrd="0" presId="urn:microsoft.com/office/officeart/2005/8/layout/hierarchy2"/>
    <dgm:cxn modelId="{994B5583-2ECD-48BA-AD76-ED344D21AED5}" type="presParOf" srcId="{970EFEFD-BA8D-4C61-B23C-BF146A8CC793}" destId="{66BCC4EC-9481-4032-8D96-684B45E83A5A}" srcOrd="0" destOrd="0" presId="urn:microsoft.com/office/officeart/2005/8/layout/hierarchy2"/>
    <dgm:cxn modelId="{CB611FB2-D940-4206-AA02-3306E7713643}" type="presParOf" srcId="{970EFEFD-BA8D-4C61-B23C-BF146A8CC793}" destId="{8DD06ABA-794C-4126-A767-EB5AFF7E2A2D}" srcOrd="1" destOrd="0" presId="urn:microsoft.com/office/officeart/2005/8/layout/hierarchy2"/>
    <dgm:cxn modelId="{438A9A98-E1EC-40BA-8820-000E0CC43A23}" type="presParOf" srcId="{8DD06ABA-794C-4126-A767-EB5AFF7E2A2D}" destId="{AA3EC0A9-0564-40E0-AB5E-2C5F1D46E640}" srcOrd="0" destOrd="0" presId="urn:microsoft.com/office/officeart/2005/8/layout/hierarchy2"/>
    <dgm:cxn modelId="{D8460B09-63C7-47D8-B62A-AB530E95E4F0}" type="presParOf" srcId="{AA3EC0A9-0564-40E0-AB5E-2C5F1D46E640}" destId="{809BEC41-56D4-4D9E-A35D-53EC874FE286}" srcOrd="0" destOrd="0" presId="urn:microsoft.com/office/officeart/2005/8/layout/hierarchy2"/>
    <dgm:cxn modelId="{9B49D2AB-F6F2-4B00-B1EE-79D7DC7A63BC}" type="presParOf" srcId="{8DD06ABA-794C-4126-A767-EB5AFF7E2A2D}" destId="{77A17861-B234-4E30-A2E4-0D4BB1267414}" srcOrd="1" destOrd="0" presId="urn:microsoft.com/office/officeart/2005/8/layout/hierarchy2"/>
    <dgm:cxn modelId="{F5A75C77-AFA5-46F8-907A-BABA611A1464}" type="presParOf" srcId="{77A17861-B234-4E30-A2E4-0D4BB1267414}" destId="{4ED9EBC3-5F70-4775-AD6D-B546FBE9F585}" srcOrd="0" destOrd="0" presId="urn:microsoft.com/office/officeart/2005/8/layout/hierarchy2"/>
    <dgm:cxn modelId="{BF1799CD-0E5F-4BA4-996E-4FA415F3EB59}" type="presParOf" srcId="{77A17861-B234-4E30-A2E4-0D4BB1267414}" destId="{4AFAB716-71CC-48E6-A108-15FAC4AFC710}" srcOrd="1" destOrd="0" presId="urn:microsoft.com/office/officeart/2005/8/layout/hierarchy2"/>
    <dgm:cxn modelId="{0C116BFA-78D9-415C-8B39-45BCB43B6F01}" type="presParOf" srcId="{8DD06ABA-794C-4126-A767-EB5AFF7E2A2D}" destId="{24398EE1-D02E-4225-A463-A96F0C897EAF}" srcOrd="2" destOrd="0" presId="urn:microsoft.com/office/officeart/2005/8/layout/hierarchy2"/>
    <dgm:cxn modelId="{7F9C98B2-B607-488D-9066-F15F8F57717C}" type="presParOf" srcId="{24398EE1-D02E-4225-A463-A96F0C897EAF}" destId="{2588F673-D256-449E-AE59-21C4F017C632}" srcOrd="0" destOrd="0" presId="urn:microsoft.com/office/officeart/2005/8/layout/hierarchy2"/>
    <dgm:cxn modelId="{5FB4FF39-F73B-47D7-BC8C-2301D12B2ACB}" type="presParOf" srcId="{8DD06ABA-794C-4126-A767-EB5AFF7E2A2D}" destId="{9B128B52-6B31-4EB4-954D-A3F166B98036}" srcOrd="3" destOrd="0" presId="urn:microsoft.com/office/officeart/2005/8/layout/hierarchy2"/>
    <dgm:cxn modelId="{1635D6F1-F29B-445C-ABCF-9EFA6BCA12DA}" type="presParOf" srcId="{9B128B52-6B31-4EB4-954D-A3F166B98036}" destId="{011300B0-DF87-4D7D-9353-F653C45062FC}" srcOrd="0" destOrd="0" presId="urn:microsoft.com/office/officeart/2005/8/layout/hierarchy2"/>
    <dgm:cxn modelId="{C0BD030C-CD19-4B30-AA06-BD8228936A74}" type="presParOf" srcId="{9B128B52-6B31-4EB4-954D-A3F166B98036}" destId="{C25CEFC1-C56D-4231-8840-B1CC5F9DEADD}" srcOrd="1" destOrd="0" presId="urn:microsoft.com/office/officeart/2005/8/layout/hierarchy2"/>
    <dgm:cxn modelId="{F584BF43-538F-4935-848E-462733026245}" type="presParOf" srcId="{BBADC2E2-A5F3-4149-A38B-D8317A556105}" destId="{65FF4367-49E9-4685-A749-0AD6ECA12AB8}" srcOrd="4" destOrd="0" presId="urn:microsoft.com/office/officeart/2005/8/layout/hierarchy2"/>
    <dgm:cxn modelId="{CC7B0E0F-2EB0-41B0-9264-E3010571588C}" type="presParOf" srcId="{65FF4367-49E9-4685-A749-0AD6ECA12AB8}" destId="{DBBCBF76-B31C-46BF-9F92-C108FD3B4D6F}" srcOrd="0" destOrd="0" presId="urn:microsoft.com/office/officeart/2005/8/layout/hierarchy2"/>
    <dgm:cxn modelId="{C88E386C-E7C2-42CC-B62D-75E9355DC94D}" type="presParOf" srcId="{BBADC2E2-A5F3-4149-A38B-D8317A556105}" destId="{BF9F89CF-5FB8-4541-9D80-A42AB63CD336}" srcOrd="5" destOrd="0" presId="urn:microsoft.com/office/officeart/2005/8/layout/hierarchy2"/>
    <dgm:cxn modelId="{3FB875DA-4996-46E4-B06E-78FBB1169522}" type="presParOf" srcId="{BF9F89CF-5FB8-4541-9D80-A42AB63CD336}" destId="{CD99DBD9-B775-46DC-9CE3-5C2438179305}" srcOrd="0" destOrd="0" presId="urn:microsoft.com/office/officeart/2005/8/layout/hierarchy2"/>
    <dgm:cxn modelId="{3BD721D3-7020-4A67-A528-F4F0A1FE919D}" type="presParOf" srcId="{BF9F89CF-5FB8-4541-9D80-A42AB63CD336}" destId="{0AF20BFB-714A-44CE-B783-F4D654BFEBAA}" srcOrd="1" destOrd="0" presId="urn:microsoft.com/office/officeart/2005/8/layout/hierarchy2"/>
    <dgm:cxn modelId="{CB5DFC9D-4CCD-4CF4-9D07-CB34871151F1}" type="presParOf" srcId="{0AF20BFB-714A-44CE-B783-F4D654BFEBAA}" destId="{5B25A35E-2348-4558-82CC-9A953DFCCD2E}" srcOrd="0" destOrd="0" presId="urn:microsoft.com/office/officeart/2005/8/layout/hierarchy2"/>
    <dgm:cxn modelId="{F5D388F7-CA0B-411B-BF59-47504B6A2C5C}" type="presParOf" srcId="{5B25A35E-2348-4558-82CC-9A953DFCCD2E}" destId="{2885A165-57E4-4141-8EBA-190946896679}" srcOrd="0" destOrd="0" presId="urn:microsoft.com/office/officeart/2005/8/layout/hierarchy2"/>
    <dgm:cxn modelId="{144AE177-07A8-4C95-B9DE-F73A5F068BF5}" type="presParOf" srcId="{0AF20BFB-714A-44CE-B783-F4D654BFEBAA}" destId="{2EBFB5FC-11C1-4E58-8AB0-9527D6D9C3E4}" srcOrd="1" destOrd="0" presId="urn:microsoft.com/office/officeart/2005/8/layout/hierarchy2"/>
    <dgm:cxn modelId="{1D2A0F5A-B40A-491E-BFC3-819FC22C8C1C}" type="presParOf" srcId="{2EBFB5FC-11C1-4E58-8AB0-9527D6D9C3E4}" destId="{E4D34879-7AD2-49E3-9117-54158B48AB88}" srcOrd="0" destOrd="0" presId="urn:microsoft.com/office/officeart/2005/8/layout/hierarchy2"/>
    <dgm:cxn modelId="{15EDAA2D-679B-435C-A378-0B124035E9A0}" type="presParOf" srcId="{2EBFB5FC-11C1-4E58-8AB0-9527D6D9C3E4}" destId="{E3B55FC4-E4C9-463B-8527-BBE76E01EB22}" srcOrd="1" destOrd="0" presId="urn:microsoft.com/office/officeart/2005/8/layout/hierarchy2"/>
    <dgm:cxn modelId="{09C3FF7A-D905-4DE0-B286-D6700F587307}" type="presParOf" srcId="{0AF20BFB-714A-44CE-B783-F4D654BFEBAA}" destId="{A065BC77-F708-4CC2-8B58-194307FCE08F}" srcOrd="2" destOrd="0" presId="urn:microsoft.com/office/officeart/2005/8/layout/hierarchy2"/>
    <dgm:cxn modelId="{C0A72CBE-DC76-4D6C-A6F9-1F3A5AD0C0F4}" type="presParOf" srcId="{A065BC77-F708-4CC2-8B58-194307FCE08F}" destId="{19102F45-3ABA-40BF-9D96-EDE5A153620D}" srcOrd="0" destOrd="0" presId="urn:microsoft.com/office/officeart/2005/8/layout/hierarchy2"/>
    <dgm:cxn modelId="{8D84FFE0-3672-4A94-82A6-BADA23212456}" type="presParOf" srcId="{0AF20BFB-714A-44CE-B783-F4D654BFEBAA}" destId="{2BFCEA7F-222D-4AFD-9418-02CA30BE0F1C}" srcOrd="3" destOrd="0" presId="urn:microsoft.com/office/officeart/2005/8/layout/hierarchy2"/>
    <dgm:cxn modelId="{B070C3EC-740F-4E6B-AA2E-1AFFE345FDB4}" type="presParOf" srcId="{2BFCEA7F-222D-4AFD-9418-02CA30BE0F1C}" destId="{3CA25AA3-B23E-43ED-ACD6-B6780D351A11}" srcOrd="0" destOrd="0" presId="urn:microsoft.com/office/officeart/2005/8/layout/hierarchy2"/>
    <dgm:cxn modelId="{73A66803-ECCC-412F-BB45-FDD9AE7F44E7}" type="presParOf" srcId="{2BFCEA7F-222D-4AFD-9418-02CA30BE0F1C}" destId="{B8AA0A8C-A731-4272-BF6F-67EBC82C2E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DEEA7B-6A59-48A2-8A47-7C347BA3F02E}">
      <dsp:nvSpPr>
        <dsp:cNvPr id="0" name=""/>
        <dsp:cNvSpPr/>
      </dsp:nvSpPr>
      <dsp:spPr>
        <a:xfrm>
          <a:off x="726415" y="1440157"/>
          <a:ext cx="1853713" cy="338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Hayvanlar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-------------------------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Adı:</a:t>
          </a:r>
          <a:r>
            <a:rPr lang="tr-TR" sz="1400" b="0" i="0" kern="1200" dirty="0" err="1" smtClean="0"/>
            <a:t>String</a:t>
          </a:r>
          <a:endParaRPr lang="tr-TR" sz="1400" b="0" i="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Ağırlığı:</a:t>
          </a:r>
          <a:r>
            <a:rPr lang="tr-TR" sz="1400" b="0" i="0" kern="1200" dirty="0" err="1" smtClean="0"/>
            <a:t>int</a:t>
          </a:r>
          <a:endParaRPr lang="tr-TR" sz="1400" b="0" i="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Yaşı :</a:t>
          </a:r>
          <a:r>
            <a:rPr lang="tr-TR" sz="1400" b="0" i="0" kern="1200" dirty="0" err="1" smtClean="0"/>
            <a:t>int</a:t>
          </a:r>
          <a:endParaRPr lang="tr-TR" sz="1400" b="0" i="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--------------------------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getDosage</a:t>
          </a:r>
          <a:r>
            <a:rPr lang="tr-TR" sz="1400" b="0" i="0" kern="1200" dirty="0" smtClean="0"/>
            <a:t> 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getFeedSchedule</a:t>
          </a:r>
          <a:r>
            <a:rPr lang="tr-TR" sz="1400" b="0" i="0" kern="1200" dirty="0" smtClean="0"/>
            <a:t> 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b="0" i="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b="0" i="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 dirty="0"/>
        </a:p>
      </dsp:txBody>
      <dsp:txXfrm>
        <a:off x="726415" y="1440157"/>
        <a:ext cx="1853713" cy="3384380"/>
      </dsp:txXfrm>
    </dsp:sp>
    <dsp:sp modelId="{F52CCFDC-7323-433D-A15F-9580B8735343}">
      <dsp:nvSpPr>
        <dsp:cNvPr id="0" name=""/>
        <dsp:cNvSpPr/>
      </dsp:nvSpPr>
      <dsp:spPr>
        <a:xfrm rot="17350740">
          <a:off x="1822350" y="2053147"/>
          <a:ext cx="225704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57043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800" kern="1200"/>
        </a:p>
      </dsp:txBody>
      <dsp:txXfrm rot="17350740">
        <a:off x="2894446" y="2010036"/>
        <a:ext cx="112852" cy="112852"/>
      </dsp:txXfrm>
    </dsp:sp>
    <dsp:sp modelId="{AAE6BDFE-4AED-4532-B3CC-C9FFD3BA67A4}">
      <dsp:nvSpPr>
        <dsp:cNvPr id="0" name=""/>
        <dsp:cNvSpPr/>
      </dsp:nvSpPr>
      <dsp:spPr>
        <a:xfrm>
          <a:off x="3321615" y="537148"/>
          <a:ext cx="1853713" cy="92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 Kemirgenler 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getDosage</a:t>
          </a:r>
          <a:r>
            <a:rPr lang="tr-TR" sz="1400" b="0" i="0" kern="1200" dirty="0" smtClean="0"/>
            <a:t> 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getFeedSchedule</a:t>
          </a:r>
          <a:r>
            <a:rPr lang="tr-TR" sz="1400" b="0" i="0" kern="1200" dirty="0" smtClean="0"/>
            <a:t> ()</a:t>
          </a:r>
          <a:endParaRPr lang="tr-TR" sz="1400" kern="1200" dirty="0"/>
        </a:p>
      </dsp:txBody>
      <dsp:txXfrm>
        <a:off x="3321615" y="537148"/>
        <a:ext cx="1853713" cy="926856"/>
      </dsp:txXfrm>
    </dsp:sp>
    <dsp:sp modelId="{5BAFF46E-7998-4121-BE7D-483F49FF4846}">
      <dsp:nvSpPr>
        <dsp:cNvPr id="0" name=""/>
        <dsp:cNvSpPr/>
      </dsp:nvSpPr>
      <dsp:spPr>
        <a:xfrm rot="19457599">
          <a:off x="5089500" y="720790"/>
          <a:ext cx="9131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314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 rot="19457599">
        <a:off x="5523243" y="711277"/>
        <a:ext cx="45657" cy="45657"/>
      </dsp:txXfrm>
    </dsp:sp>
    <dsp:sp modelId="{A061F1A1-E453-469E-8F85-04C09BF77B90}">
      <dsp:nvSpPr>
        <dsp:cNvPr id="0" name=""/>
        <dsp:cNvSpPr/>
      </dsp:nvSpPr>
      <dsp:spPr>
        <a:xfrm>
          <a:off x="5916814" y="4206"/>
          <a:ext cx="1853713" cy="92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Sıçanlar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getDosage</a:t>
          </a:r>
          <a:r>
            <a:rPr lang="tr-TR" sz="1400" b="0" i="0" kern="1200" dirty="0" smtClean="0"/>
            <a:t> 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getFeedSchedule</a:t>
          </a:r>
          <a:r>
            <a:rPr lang="tr-TR" sz="1400" b="0" i="0" kern="1200" dirty="0" smtClean="0"/>
            <a:t> ()</a:t>
          </a:r>
          <a:endParaRPr lang="tr-TR" sz="1400" kern="1200" dirty="0"/>
        </a:p>
      </dsp:txBody>
      <dsp:txXfrm>
        <a:off x="5916814" y="4206"/>
        <a:ext cx="1853713" cy="926856"/>
      </dsp:txXfrm>
    </dsp:sp>
    <dsp:sp modelId="{9E72BCFA-C359-41CD-9709-F07D6DAC0E8B}">
      <dsp:nvSpPr>
        <dsp:cNvPr id="0" name=""/>
        <dsp:cNvSpPr/>
      </dsp:nvSpPr>
      <dsp:spPr>
        <a:xfrm rot="2142401">
          <a:off x="5089500" y="1253733"/>
          <a:ext cx="9131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314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 rot="2142401">
        <a:off x="5523243" y="1244219"/>
        <a:ext cx="45657" cy="45657"/>
      </dsp:txXfrm>
    </dsp:sp>
    <dsp:sp modelId="{385C1CF3-2688-4C00-B4B0-78D75FA89BCA}">
      <dsp:nvSpPr>
        <dsp:cNvPr id="0" name=""/>
        <dsp:cNvSpPr/>
      </dsp:nvSpPr>
      <dsp:spPr>
        <a:xfrm>
          <a:off x="5916814" y="1070091"/>
          <a:ext cx="1853713" cy="92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Kunduzlar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getDosage</a:t>
          </a:r>
          <a:r>
            <a:rPr lang="tr-TR" sz="1400" b="0" i="0" kern="1200" dirty="0" smtClean="0"/>
            <a:t> 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getFeedSchedule</a:t>
          </a:r>
          <a:r>
            <a:rPr lang="tr-TR" sz="1400" b="0" i="0" kern="1200" dirty="0" smtClean="0"/>
            <a:t> ()</a:t>
          </a:r>
          <a:r>
            <a:rPr lang="tr-TR" sz="1400" b="0" i="0" kern="1200" dirty="0" smtClean="0"/>
            <a:t> </a:t>
          </a:r>
          <a:endParaRPr lang="tr-TR" sz="1400" kern="1200" dirty="0"/>
        </a:p>
      </dsp:txBody>
      <dsp:txXfrm>
        <a:off x="5916814" y="1070091"/>
        <a:ext cx="1853713" cy="926856"/>
      </dsp:txXfrm>
    </dsp:sp>
    <dsp:sp modelId="{E55919CB-B88B-44B2-A45D-E9A858F51DD6}">
      <dsp:nvSpPr>
        <dsp:cNvPr id="0" name=""/>
        <dsp:cNvSpPr/>
      </dsp:nvSpPr>
      <dsp:spPr>
        <a:xfrm>
          <a:off x="2580129" y="3119032"/>
          <a:ext cx="7414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1485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2932335" y="3113810"/>
        <a:ext cx="37074" cy="37074"/>
      </dsp:txXfrm>
    </dsp:sp>
    <dsp:sp modelId="{66BCC4EC-9481-4032-8D96-684B45E83A5A}">
      <dsp:nvSpPr>
        <dsp:cNvPr id="0" name=""/>
        <dsp:cNvSpPr/>
      </dsp:nvSpPr>
      <dsp:spPr>
        <a:xfrm>
          <a:off x="3321615" y="2668919"/>
          <a:ext cx="1853713" cy="92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Atlar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getDosage</a:t>
          </a:r>
          <a:r>
            <a:rPr lang="tr-TR" sz="1400" b="0" i="0" kern="1200" dirty="0" smtClean="0"/>
            <a:t> 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getFeedSchedule</a:t>
          </a:r>
          <a:r>
            <a:rPr lang="tr-TR" sz="1400" b="0" i="0" kern="1200" dirty="0" smtClean="0"/>
            <a:t> ()</a:t>
          </a:r>
          <a:endParaRPr lang="tr-TR" sz="1400" kern="1200" dirty="0"/>
        </a:p>
      </dsp:txBody>
      <dsp:txXfrm>
        <a:off x="3321615" y="2668919"/>
        <a:ext cx="1853713" cy="926856"/>
      </dsp:txXfrm>
    </dsp:sp>
    <dsp:sp modelId="{AA3EC0A9-0564-40E0-AB5E-2C5F1D46E640}">
      <dsp:nvSpPr>
        <dsp:cNvPr id="0" name=""/>
        <dsp:cNvSpPr/>
      </dsp:nvSpPr>
      <dsp:spPr>
        <a:xfrm rot="19457599">
          <a:off x="5089500" y="2852561"/>
          <a:ext cx="9131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314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 rot="19457599">
        <a:off x="5523243" y="2843048"/>
        <a:ext cx="45657" cy="45657"/>
      </dsp:txXfrm>
    </dsp:sp>
    <dsp:sp modelId="{4ED9EBC3-5F70-4775-AD6D-B546FBE9F585}">
      <dsp:nvSpPr>
        <dsp:cNvPr id="0" name=""/>
        <dsp:cNvSpPr/>
      </dsp:nvSpPr>
      <dsp:spPr>
        <a:xfrm>
          <a:off x="5916814" y="2135976"/>
          <a:ext cx="1853713" cy="92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Zebralar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getDosage</a:t>
          </a:r>
          <a:r>
            <a:rPr lang="tr-TR" sz="1400" b="0" i="0" kern="1200" dirty="0" smtClean="0"/>
            <a:t> 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getFeedSchedule</a:t>
          </a:r>
          <a:r>
            <a:rPr lang="tr-TR" sz="1400" b="0" i="0" kern="1200" dirty="0" smtClean="0"/>
            <a:t> ()</a:t>
          </a:r>
          <a:endParaRPr lang="tr-TR" sz="1400" kern="1200" dirty="0"/>
        </a:p>
      </dsp:txBody>
      <dsp:txXfrm>
        <a:off x="5916814" y="2135976"/>
        <a:ext cx="1853713" cy="926856"/>
      </dsp:txXfrm>
    </dsp:sp>
    <dsp:sp modelId="{24398EE1-D02E-4225-A463-A96F0C897EAF}">
      <dsp:nvSpPr>
        <dsp:cNvPr id="0" name=""/>
        <dsp:cNvSpPr/>
      </dsp:nvSpPr>
      <dsp:spPr>
        <a:xfrm rot="2142401">
          <a:off x="5089500" y="3385503"/>
          <a:ext cx="9131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314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 rot="2142401">
        <a:off x="5523243" y="3375990"/>
        <a:ext cx="45657" cy="45657"/>
      </dsp:txXfrm>
    </dsp:sp>
    <dsp:sp modelId="{011300B0-DF87-4D7D-9353-F653C45062FC}">
      <dsp:nvSpPr>
        <dsp:cNvPr id="0" name=""/>
        <dsp:cNvSpPr/>
      </dsp:nvSpPr>
      <dsp:spPr>
        <a:xfrm>
          <a:off x="5916814" y="3201862"/>
          <a:ext cx="1853713" cy="92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eşekler 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getDosage</a:t>
          </a:r>
          <a:r>
            <a:rPr lang="tr-TR" sz="1400" b="0" i="0" kern="1200" dirty="0" smtClean="0"/>
            <a:t> 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getFeedSchedule</a:t>
          </a:r>
          <a:r>
            <a:rPr lang="tr-TR" sz="1400" b="0" i="0" kern="1200" dirty="0" smtClean="0"/>
            <a:t> ()</a:t>
          </a:r>
          <a:endParaRPr lang="tr-TR" sz="1400" kern="1200" dirty="0"/>
        </a:p>
      </dsp:txBody>
      <dsp:txXfrm>
        <a:off x="5916814" y="3201862"/>
        <a:ext cx="1853713" cy="926856"/>
      </dsp:txXfrm>
    </dsp:sp>
    <dsp:sp modelId="{65FF4367-49E9-4685-A749-0AD6ECA12AB8}">
      <dsp:nvSpPr>
        <dsp:cNvPr id="0" name=""/>
        <dsp:cNvSpPr/>
      </dsp:nvSpPr>
      <dsp:spPr>
        <a:xfrm rot="4249260">
          <a:off x="1822350" y="4184917"/>
          <a:ext cx="225704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57043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800" kern="1200"/>
        </a:p>
      </dsp:txBody>
      <dsp:txXfrm rot="4249260">
        <a:off x="2894446" y="4141807"/>
        <a:ext cx="112852" cy="112852"/>
      </dsp:txXfrm>
    </dsp:sp>
    <dsp:sp modelId="{CD99DBD9-B775-46DC-9CE3-5C2438179305}">
      <dsp:nvSpPr>
        <dsp:cNvPr id="0" name=""/>
        <dsp:cNvSpPr/>
      </dsp:nvSpPr>
      <dsp:spPr>
        <a:xfrm>
          <a:off x="3321615" y="4800690"/>
          <a:ext cx="1853713" cy="92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Kedigiller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getDosage</a:t>
          </a:r>
          <a:r>
            <a:rPr lang="tr-TR" sz="1400" b="0" i="0" kern="1200" dirty="0" smtClean="0"/>
            <a:t> 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getFeedSchedule</a:t>
          </a:r>
          <a:r>
            <a:rPr lang="tr-TR" sz="1400" b="0" i="0" kern="1200" dirty="0" smtClean="0"/>
            <a:t> ()</a:t>
          </a:r>
          <a:r>
            <a:rPr lang="tr-TR" sz="1400" b="0" i="0" kern="1200" dirty="0" smtClean="0"/>
            <a:t> </a:t>
          </a:r>
          <a:endParaRPr lang="tr-TR" sz="1400" kern="1200" dirty="0"/>
        </a:p>
      </dsp:txBody>
      <dsp:txXfrm>
        <a:off x="3321615" y="4800690"/>
        <a:ext cx="1853713" cy="926856"/>
      </dsp:txXfrm>
    </dsp:sp>
    <dsp:sp modelId="{5B25A35E-2348-4558-82CC-9A953DFCCD2E}">
      <dsp:nvSpPr>
        <dsp:cNvPr id="0" name=""/>
        <dsp:cNvSpPr/>
      </dsp:nvSpPr>
      <dsp:spPr>
        <a:xfrm rot="19457599">
          <a:off x="5089500" y="4984332"/>
          <a:ext cx="9131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314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 rot="19457599">
        <a:off x="5523243" y="4974818"/>
        <a:ext cx="45657" cy="45657"/>
      </dsp:txXfrm>
    </dsp:sp>
    <dsp:sp modelId="{E4D34879-7AD2-49E3-9117-54158B48AB88}">
      <dsp:nvSpPr>
        <dsp:cNvPr id="0" name=""/>
        <dsp:cNvSpPr/>
      </dsp:nvSpPr>
      <dsp:spPr>
        <a:xfrm>
          <a:off x="5916814" y="4267747"/>
          <a:ext cx="1853713" cy="92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Kaplanlar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getDosage</a:t>
          </a:r>
          <a:r>
            <a:rPr lang="tr-TR" sz="1400" b="0" i="0" kern="1200" dirty="0" smtClean="0"/>
            <a:t> 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getFeedSchedule</a:t>
          </a:r>
          <a:r>
            <a:rPr lang="tr-TR" sz="1400" b="0" i="0" kern="1200" dirty="0" smtClean="0"/>
            <a:t> ()</a:t>
          </a:r>
          <a:endParaRPr lang="tr-TR" sz="1400" kern="1200" dirty="0"/>
        </a:p>
      </dsp:txBody>
      <dsp:txXfrm>
        <a:off x="5916814" y="4267747"/>
        <a:ext cx="1853713" cy="926856"/>
      </dsp:txXfrm>
    </dsp:sp>
    <dsp:sp modelId="{A065BC77-F708-4CC2-8B58-194307FCE08F}">
      <dsp:nvSpPr>
        <dsp:cNvPr id="0" name=""/>
        <dsp:cNvSpPr/>
      </dsp:nvSpPr>
      <dsp:spPr>
        <a:xfrm rot="2142401">
          <a:off x="5089500" y="5517274"/>
          <a:ext cx="9131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314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 rot="2142401">
        <a:off x="5523243" y="5507761"/>
        <a:ext cx="45657" cy="45657"/>
      </dsp:txXfrm>
    </dsp:sp>
    <dsp:sp modelId="{3CA25AA3-B23E-43ED-ACD6-B6780D351A11}">
      <dsp:nvSpPr>
        <dsp:cNvPr id="0" name=""/>
        <dsp:cNvSpPr/>
      </dsp:nvSpPr>
      <dsp:spPr>
        <a:xfrm>
          <a:off x="5916814" y="5333633"/>
          <a:ext cx="1853713" cy="92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smtClean="0"/>
            <a:t>Aslanlar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getDosage</a:t>
          </a:r>
          <a:r>
            <a:rPr lang="tr-TR" sz="1400" b="0" i="0" kern="1200" dirty="0" smtClean="0"/>
            <a:t> 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getFeedSchedule</a:t>
          </a:r>
          <a:r>
            <a:rPr lang="tr-TR" sz="1400" b="0" i="0" kern="1200" dirty="0" smtClean="0"/>
            <a:t> ()</a:t>
          </a:r>
          <a:r>
            <a:rPr lang="tr-TR" sz="1400" b="0" i="0" kern="1200" dirty="0" smtClean="0"/>
            <a:t> </a:t>
          </a:r>
          <a:endParaRPr lang="tr-TR" sz="1400" kern="1200" dirty="0"/>
        </a:p>
      </dsp:txBody>
      <dsp:txXfrm>
        <a:off x="5916814" y="5333633"/>
        <a:ext cx="1853713" cy="926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yagram"/>
          <p:cNvGraphicFramePr/>
          <p:nvPr/>
        </p:nvGraphicFramePr>
        <p:xfrm>
          <a:off x="251520" y="188640"/>
          <a:ext cx="8496944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Ekran Gösterisi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Lenovo</dc:creator>
  <cp:lastModifiedBy>Lenovo</cp:lastModifiedBy>
  <cp:revision>1</cp:revision>
  <dcterms:created xsi:type="dcterms:W3CDTF">2022-09-10T17:32:32Z</dcterms:created>
  <dcterms:modified xsi:type="dcterms:W3CDTF">2022-09-10T17:41:42Z</dcterms:modified>
</cp:coreProperties>
</file>