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B9736-4FB8-4552-A4D0-38CA317BF12D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0E30A42-F401-4082-91B9-A6842E3B1667}">
      <dgm:prSet phldrT="[Metin]"/>
      <dgm:spPr/>
      <dgm:t>
        <a:bodyPr/>
        <a:lstStyle/>
        <a:p>
          <a:r>
            <a:rPr lang="tr-TR" dirty="0" smtClean="0"/>
            <a:t>HAVA ALANI</a:t>
          </a:r>
        </a:p>
        <a:p>
          <a:r>
            <a:rPr lang="tr-TR" dirty="0" smtClean="0"/>
            <a:t>+Kimlik : </a:t>
          </a:r>
          <a:r>
            <a:rPr lang="tr-TR" dirty="0" err="1" smtClean="0"/>
            <a:t>String</a:t>
          </a:r>
          <a:endParaRPr lang="tr-TR" dirty="0" smtClean="0"/>
        </a:p>
        <a:p>
          <a:r>
            <a:rPr lang="tr-TR" dirty="0" smtClean="0"/>
            <a:t>+İsim : </a:t>
          </a:r>
          <a:r>
            <a:rPr lang="tr-TR" dirty="0" err="1" smtClean="0"/>
            <a:t>String</a:t>
          </a:r>
          <a:endParaRPr lang="tr-TR" dirty="0" smtClean="0"/>
        </a:p>
      </dgm:t>
    </dgm:pt>
    <dgm:pt modelId="{39A8D0C0-8A1D-4B71-9F30-7A963BA92DEE}" type="parTrans" cxnId="{D89845B0-808E-4A0F-9876-D6A386A2C267}">
      <dgm:prSet/>
      <dgm:spPr/>
      <dgm:t>
        <a:bodyPr/>
        <a:lstStyle/>
        <a:p>
          <a:endParaRPr lang="tr-TR"/>
        </a:p>
      </dgm:t>
    </dgm:pt>
    <dgm:pt modelId="{05E72951-3D43-4747-8CBB-3E1FFEE92724}" type="sibTrans" cxnId="{D89845B0-808E-4A0F-9876-D6A386A2C267}">
      <dgm:prSet/>
      <dgm:spPr/>
      <dgm:t>
        <a:bodyPr/>
        <a:lstStyle/>
        <a:p>
          <a:endParaRPr lang="tr-TR"/>
        </a:p>
      </dgm:t>
    </dgm:pt>
    <dgm:pt modelId="{E3D393EA-BA84-460A-99EE-34E494A4CFB3}">
      <dgm:prSet phldrT="[Metin]"/>
      <dgm:spPr/>
      <dgm:t>
        <a:bodyPr/>
        <a:lstStyle/>
        <a:p>
          <a:r>
            <a:rPr lang="tr-TR" dirty="0" smtClean="0"/>
            <a:t>HAVAYOLU ŞİRKETİ</a:t>
          </a:r>
        </a:p>
        <a:p>
          <a:r>
            <a:rPr lang="tr-TR" dirty="0" smtClean="0"/>
            <a:t>+Kimlik : </a:t>
          </a:r>
          <a:r>
            <a:rPr lang="tr-TR" dirty="0" err="1" smtClean="0"/>
            <a:t>String</a:t>
          </a:r>
          <a:r>
            <a:rPr lang="tr-TR" dirty="0" smtClean="0"/>
            <a:t>	</a:t>
          </a:r>
          <a:endParaRPr lang="tr-TR" dirty="0"/>
        </a:p>
      </dgm:t>
    </dgm:pt>
    <dgm:pt modelId="{A3AD9591-AEAE-4D12-82AC-58D689B105E0}" type="parTrans" cxnId="{DF90C484-AE20-4F8F-A9C7-4E02B87DF3D1}">
      <dgm:prSet/>
      <dgm:spPr/>
      <dgm:t>
        <a:bodyPr/>
        <a:lstStyle/>
        <a:p>
          <a:endParaRPr lang="tr-TR"/>
        </a:p>
      </dgm:t>
    </dgm:pt>
    <dgm:pt modelId="{6336CA1C-5DAD-40E6-9A6E-37DF6AFCA6F4}" type="sibTrans" cxnId="{DF90C484-AE20-4F8F-A9C7-4E02B87DF3D1}">
      <dgm:prSet/>
      <dgm:spPr/>
      <dgm:t>
        <a:bodyPr/>
        <a:lstStyle/>
        <a:p>
          <a:endParaRPr lang="tr-TR"/>
        </a:p>
      </dgm:t>
    </dgm:pt>
    <dgm:pt modelId="{8282020F-5C2B-4D08-948B-0F8FA9F816D4}">
      <dgm:prSet phldrT="[Metin]"/>
      <dgm:spPr/>
      <dgm:t>
        <a:bodyPr/>
        <a:lstStyle/>
        <a:p>
          <a:r>
            <a:rPr lang="tr-TR" dirty="0" smtClean="0"/>
            <a:t>UÇAKLAR</a:t>
          </a:r>
        </a:p>
        <a:p>
          <a:r>
            <a:rPr lang="tr-TR" dirty="0" smtClean="0"/>
            <a:t>+Faaliyet Durum  : </a:t>
          </a:r>
          <a:r>
            <a:rPr lang="tr-TR" dirty="0" err="1" smtClean="0"/>
            <a:t>Bool</a:t>
          </a:r>
          <a:endParaRPr lang="tr-TR" dirty="0" smtClean="0"/>
        </a:p>
        <a:p>
          <a:endParaRPr lang="tr-TR" dirty="0" smtClean="0"/>
        </a:p>
        <a:p>
          <a:endParaRPr lang="tr-TR" dirty="0"/>
        </a:p>
      </dgm:t>
    </dgm:pt>
    <dgm:pt modelId="{75CD4BFB-5598-491C-B9D9-4EDD0619B2A3}" type="parTrans" cxnId="{DD51CA0D-7A80-4F15-991D-2EE9F4F8B05F}">
      <dgm:prSet/>
      <dgm:spPr/>
      <dgm:t>
        <a:bodyPr/>
        <a:lstStyle/>
        <a:p>
          <a:endParaRPr lang="tr-TR"/>
        </a:p>
      </dgm:t>
    </dgm:pt>
    <dgm:pt modelId="{4C1DDFBA-60B3-4694-A2FF-6867C759B2A6}" type="sibTrans" cxnId="{DD51CA0D-7A80-4F15-991D-2EE9F4F8B05F}">
      <dgm:prSet/>
      <dgm:spPr/>
      <dgm:t>
        <a:bodyPr/>
        <a:lstStyle/>
        <a:p>
          <a:endParaRPr lang="tr-TR"/>
        </a:p>
      </dgm:t>
    </dgm:pt>
    <dgm:pt modelId="{4D777FD6-90C2-4BF0-8AE6-3FD4A1FDAB50}">
      <dgm:prSet phldrT="[Metin]"/>
      <dgm:spPr/>
      <dgm:t>
        <a:bodyPr/>
        <a:lstStyle/>
        <a:p>
          <a:r>
            <a:rPr lang="tr-TR" dirty="0" smtClean="0"/>
            <a:t>Pilotlar</a:t>
          </a:r>
        </a:p>
        <a:p>
          <a:r>
            <a:rPr lang="tr-TR" dirty="0" smtClean="0"/>
            <a:t>+Kimlik : </a:t>
          </a:r>
          <a:r>
            <a:rPr lang="tr-TR" dirty="0" err="1" smtClean="0"/>
            <a:t>String</a:t>
          </a:r>
          <a:endParaRPr lang="tr-TR" dirty="0" smtClean="0"/>
        </a:p>
        <a:p>
          <a:r>
            <a:rPr lang="tr-TR" dirty="0" smtClean="0"/>
            <a:t>+Deneyim : </a:t>
          </a:r>
          <a:r>
            <a:rPr lang="tr-TR" dirty="0" err="1" smtClean="0"/>
            <a:t>String</a:t>
          </a:r>
          <a:endParaRPr lang="tr-TR" dirty="0"/>
        </a:p>
      </dgm:t>
    </dgm:pt>
    <dgm:pt modelId="{3C1ADC48-756C-4210-9B32-BF1DCC326ADE}" type="parTrans" cxnId="{C9493331-D84F-479A-86F1-9EBBB2077B3A}">
      <dgm:prSet/>
      <dgm:spPr/>
      <dgm:t>
        <a:bodyPr/>
        <a:lstStyle/>
        <a:p>
          <a:endParaRPr lang="tr-TR"/>
        </a:p>
      </dgm:t>
    </dgm:pt>
    <dgm:pt modelId="{4E5ACEDC-0363-4A34-B9CC-F3F9C584F693}" type="sibTrans" cxnId="{C9493331-D84F-479A-86F1-9EBBB2077B3A}">
      <dgm:prSet/>
      <dgm:spPr/>
      <dgm:t>
        <a:bodyPr/>
        <a:lstStyle/>
        <a:p>
          <a:endParaRPr lang="tr-TR"/>
        </a:p>
      </dgm:t>
    </dgm:pt>
    <dgm:pt modelId="{F1867F2E-AC1A-4A74-8D37-CADFFF866B49}">
      <dgm:prSet phldrT="[Metin]"/>
      <dgm:spPr/>
      <dgm:t>
        <a:bodyPr/>
        <a:lstStyle/>
        <a:p>
          <a:r>
            <a:rPr lang="tr-TR" smtClean="0"/>
            <a:t>UÇUŞLAR</a:t>
          </a:r>
        </a:p>
        <a:p>
          <a:r>
            <a:rPr lang="tr-TR" b="0" i="0" smtClean="0"/>
            <a:t>+Kimlik : String</a:t>
          </a:r>
        </a:p>
        <a:p>
          <a:r>
            <a:rPr lang="tr-TR" b="0" i="0" smtClean="0"/>
            <a:t>+Kalkış Yeri : String</a:t>
          </a:r>
        </a:p>
        <a:p>
          <a:r>
            <a:rPr lang="tr-TR" b="0" i="0" smtClean="0"/>
            <a:t>+İniş yeri : String </a:t>
          </a:r>
        </a:p>
        <a:p>
          <a:r>
            <a:rPr lang="tr-TR" b="0" i="0" smtClean="0"/>
            <a:t>+İniş/Kalkış saati : int</a:t>
          </a:r>
        </a:p>
        <a:p>
          <a:r>
            <a:rPr lang="tr-TR" b="0" i="0" smtClean="0"/>
            <a:t>+Pilot/Copilot  : String</a:t>
          </a:r>
          <a:endParaRPr lang="tr-TR" dirty="0"/>
        </a:p>
      </dgm:t>
    </dgm:pt>
    <dgm:pt modelId="{CD1AFD58-D217-4E4B-B883-A777898EA9E3}" type="parTrans" cxnId="{FA264E87-B618-4AAD-883B-B8448B7B0C2D}">
      <dgm:prSet/>
      <dgm:spPr/>
      <dgm:t>
        <a:bodyPr/>
        <a:lstStyle/>
        <a:p>
          <a:endParaRPr lang="tr-TR"/>
        </a:p>
      </dgm:t>
    </dgm:pt>
    <dgm:pt modelId="{CB3F2F0A-C2EB-41D0-8031-48218F632040}" type="sibTrans" cxnId="{FA264E87-B618-4AAD-883B-B8448B7B0C2D}">
      <dgm:prSet/>
      <dgm:spPr/>
      <dgm:t>
        <a:bodyPr/>
        <a:lstStyle/>
        <a:p>
          <a:endParaRPr lang="tr-TR"/>
        </a:p>
      </dgm:t>
    </dgm:pt>
    <dgm:pt modelId="{E33244B0-50DF-469D-B379-14BDAB0C0B50}" type="pres">
      <dgm:prSet presAssocID="{CCAB9736-4FB8-4552-A4D0-38CA317BF1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236045-653D-4C93-9A01-AFA087546D6B}" type="pres">
      <dgm:prSet presAssocID="{E0E30A42-F401-4082-91B9-A6842E3B1667}" presName="hierRoot1" presStyleCnt="0"/>
      <dgm:spPr/>
    </dgm:pt>
    <dgm:pt modelId="{260872AA-D75C-4DE9-A619-64DF98B7EF9A}" type="pres">
      <dgm:prSet presAssocID="{E0E30A42-F401-4082-91B9-A6842E3B1667}" presName="composite" presStyleCnt="0"/>
      <dgm:spPr/>
    </dgm:pt>
    <dgm:pt modelId="{96515017-40A8-4EA4-BD5E-DCC9AF9F4899}" type="pres">
      <dgm:prSet presAssocID="{E0E30A42-F401-4082-91B9-A6842E3B1667}" presName="background" presStyleLbl="node0" presStyleIdx="0" presStyleCnt="1"/>
      <dgm:spPr/>
    </dgm:pt>
    <dgm:pt modelId="{48C80C72-E458-46D3-A0EA-A27B26A05943}" type="pres">
      <dgm:prSet presAssocID="{E0E30A42-F401-4082-91B9-A6842E3B166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669CC3A-B885-4401-B157-6A123F85969B}" type="pres">
      <dgm:prSet presAssocID="{E0E30A42-F401-4082-91B9-A6842E3B1667}" presName="hierChild2" presStyleCnt="0"/>
      <dgm:spPr/>
    </dgm:pt>
    <dgm:pt modelId="{299B6046-CB50-4B01-9DC4-2B1FE89F294E}" type="pres">
      <dgm:prSet presAssocID="{A3AD9591-AEAE-4D12-82AC-58D689B105E0}" presName="Name10" presStyleLbl="parChTrans1D2" presStyleIdx="0" presStyleCnt="1"/>
      <dgm:spPr/>
    </dgm:pt>
    <dgm:pt modelId="{3A4FF592-5A42-4F40-AD14-B3897E11B837}" type="pres">
      <dgm:prSet presAssocID="{E3D393EA-BA84-460A-99EE-34E494A4CFB3}" presName="hierRoot2" presStyleCnt="0"/>
      <dgm:spPr/>
    </dgm:pt>
    <dgm:pt modelId="{3C00CDC7-7FFF-4197-8EEF-D9A3778D6E20}" type="pres">
      <dgm:prSet presAssocID="{E3D393EA-BA84-460A-99EE-34E494A4CFB3}" presName="composite2" presStyleCnt="0"/>
      <dgm:spPr/>
    </dgm:pt>
    <dgm:pt modelId="{F576C2DA-CD62-4EDE-AE16-45B31FF1B11D}" type="pres">
      <dgm:prSet presAssocID="{E3D393EA-BA84-460A-99EE-34E494A4CFB3}" presName="background2" presStyleLbl="node2" presStyleIdx="0" presStyleCnt="1"/>
      <dgm:spPr/>
    </dgm:pt>
    <dgm:pt modelId="{9CEBFB6C-1892-4E50-BA52-7033B3D8BF3E}" type="pres">
      <dgm:prSet presAssocID="{E3D393EA-BA84-460A-99EE-34E494A4CFB3}" presName="text2" presStyleLbl="fgAcc2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3C778AD-5908-48E8-B625-B9D543E4EC9C}" type="pres">
      <dgm:prSet presAssocID="{E3D393EA-BA84-460A-99EE-34E494A4CFB3}" presName="hierChild3" presStyleCnt="0"/>
      <dgm:spPr/>
    </dgm:pt>
    <dgm:pt modelId="{B9F43AF0-D536-4E87-8D6E-941C17CC88F4}" type="pres">
      <dgm:prSet presAssocID="{75CD4BFB-5598-491C-B9D9-4EDD0619B2A3}" presName="Name17" presStyleLbl="parChTrans1D3" presStyleIdx="0" presStyleCnt="3"/>
      <dgm:spPr/>
    </dgm:pt>
    <dgm:pt modelId="{68522ADE-FD24-46F2-936A-8C795E592842}" type="pres">
      <dgm:prSet presAssocID="{8282020F-5C2B-4D08-948B-0F8FA9F816D4}" presName="hierRoot3" presStyleCnt="0"/>
      <dgm:spPr/>
    </dgm:pt>
    <dgm:pt modelId="{A47EE649-87AD-4367-8DDB-BAB4A6389580}" type="pres">
      <dgm:prSet presAssocID="{8282020F-5C2B-4D08-948B-0F8FA9F816D4}" presName="composite3" presStyleCnt="0"/>
      <dgm:spPr/>
    </dgm:pt>
    <dgm:pt modelId="{8C95E569-9E7C-4F66-85F5-8BAE4AEF86F6}" type="pres">
      <dgm:prSet presAssocID="{8282020F-5C2B-4D08-948B-0F8FA9F816D4}" presName="background3" presStyleLbl="node3" presStyleIdx="0" presStyleCnt="3"/>
      <dgm:spPr/>
    </dgm:pt>
    <dgm:pt modelId="{D42C0E3F-42A8-449A-96C5-B20557873A07}" type="pres">
      <dgm:prSet presAssocID="{8282020F-5C2B-4D08-948B-0F8FA9F816D4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9BA7353D-98A4-413B-9091-90655E97FEB7}" type="pres">
      <dgm:prSet presAssocID="{8282020F-5C2B-4D08-948B-0F8FA9F816D4}" presName="hierChild4" presStyleCnt="0"/>
      <dgm:spPr/>
    </dgm:pt>
    <dgm:pt modelId="{91E50FDB-392B-4C8D-8FCC-76DF92E5FBD8}" type="pres">
      <dgm:prSet presAssocID="{CD1AFD58-D217-4E4B-B883-A777898EA9E3}" presName="Name17" presStyleLbl="parChTrans1D3" presStyleIdx="1" presStyleCnt="3"/>
      <dgm:spPr/>
    </dgm:pt>
    <dgm:pt modelId="{E6BB9A9A-6E43-4437-9539-30913D9EC2BB}" type="pres">
      <dgm:prSet presAssocID="{F1867F2E-AC1A-4A74-8D37-CADFFF866B49}" presName="hierRoot3" presStyleCnt="0"/>
      <dgm:spPr/>
    </dgm:pt>
    <dgm:pt modelId="{4461731E-7622-4317-881F-730F95EF1E69}" type="pres">
      <dgm:prSet presAssocID="{F1867F2E-AC1A-4A74-8D37-CADFFF866B49}" presName="composite3" presStyleCnt="0"/>
      <dgm:spPr/>
    </dgm:pt>
    <dgm:pt modelId="{B2A986FB-94D1-4029-9B41-ED5FA5C2A017}" type="pres">
      <dgm:prSet presAssocID="{F1867F2E-AC1A-4A74-8D37-CADFFF866B49}" presName="background3" presStyleLbl="node3" presStyleIdx="1" presStyleCnt="3"/>
      <dgm:spPr/>
    </dgm:pt>
    <dgm:pt modelId="{55897B92-B92E-43D1-A70F-4F96795C6125}" type="pres">
      <dgm:prSet presAssocID="{F1867F2E-AC1A-4A74-8D37-CADFFF866B49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02C2375F-30FB-4F8C-936C-BFE6498D9576}" type="pres">
      <dgm:prSet presAssocID="{F1867F2E-AC1A-4A74-8D37-CADFFF866B49}" presName="hierChild4" presStyleCnt="0"/>
      <dgm:spPr/>
    </dgm:pt>
    <dgm:pt modelId="{0EE9FC84-2DFB-4E5E-B5D1-89C991CB496A}" type="pres">
      <dgm:prSet presAssocID="{3C1ADC48-756C-4210-9B32-BF1DCC326ADE}" presName="Name17" presStyleLbl="parChTrans1D3" presStyleIdx="2" presStyleCnt="3"/>
      <dgm:spPr/>
    </dgm:pt>
    <dgm:pt modelId="{210FEB03-1692-446D-AABA-CFB3827D5E42}" type="pres">
      <dgm:prSet presAssocID="{4D777FD6-90C2-4BF0-8AE6-3FD4A1FDAB50}" presName="hierRoot3" presStyleCnt="0"/>
      <dgm:spPr/>
    </dgm:pt>
    <dgm:pt modelId="{7D14C610-246B-4231-82A5-F1692BC38460}" type="pres">
      <dgm:prSet presAssocID="{4D777FD6-90C2-4BF0-8AE6-3FD4A1FDAB50}" presName="composite3" presStyleCnt="0"/>
      <dgm:spPr/>
    </dgm:pt>
    <dgm:pt modelId="{4CDE8EA7-EABB-43CE-AA67-CDA89EB6D0F4}" type="pres">
      <dgm:prSet presAssocID="{4D777FD6-90C2-4BF0-8AE6-3FD4A1FDAB50}" presName="background3" presStyleLbl="node3" presStyleIdx="2" presStyleCnt="3"/>
      <dgm:spPr/>
    </dgm:pt>
    <dgm:pt modelId="{4D431550-0436-4859-8CE1-D548BECDB251}" type="pres">
      <dgm:prSet presAssocID="{4D777FD6-90C2-4BF0-8AE6-3FD4A1FDAB50}" presName="text3" presStyleLbl="fgAcc3" presStyleIdx="2" presStyleCnt="3">
        <dgm:presLayoutVars>
          <dgm:chPref val="3"/>
        </dgm:presLayoutVars>
      </dgm:prSet>
      <dgm:spPr/>
    </dgm:pt>
    <dgm:pt modelId="{C7E7DF02-42C5-4A3C-B96B-E75007FDC915}" type="pres">
      <dgm:prSet presAssocID="{4D777FD6-90C2-4BF0-8AE6-3FD4A1FDAB50}" presName="hierChild4" presStyleCnt="0"/>
      <dgm:spPr/>
    </dgm:pt>
  </dgm:ptLst>
  <dgm:cxnLst>
    <dgm:cxn modelId="{DF90C484-AE20-4F8F-A9C7-4E02B87DF3D1}" srcId="{E0E30A42-F401-4082-91B9-A6842E3B1667}" destId="{E3D393EA-BA84-460A-99EE-34E494A4CFB3}" srcOrd="0" destOrd="0" parTransId="{A3AD9591-AEAE-4D12-82AC-58D689B105E0}" sibTransId="{6336CA1C-5DAD-40E6-9A6E-37DF6AFCA6F4}"/>
    <dgm:cxn modelId="{8222DD02-EE75-4726-8E81-D33CEC0FD613}" type="presOf" srcId="{CCAB9736-4FB8-4552-A4D0-38CA317BF12D}" destId="{E33244B0-50DF-469D-B379-14BDAB0C0B50}" srcOrd="0" destOrd="0" presId="urn:microsoft.com/office/officeart/2005/8/layout/hierarchy1"/>
    <dgm:cxn modelId="{C9493331-D84F-479A-86F1-9EBBB2077B3A}" srcId="{E3D393EA-BA84-460A-99EE-34E494A4CFB3}" destId="{4D777FD6-90C2-4BF0-8AE6-3FD4A1FDAB50}" srcOrd="2" destOrd="0" parTransId="{3C1ADC48-756C-4210-9B32-BF1DCC326ADE}" sibTransId="{4E5ACEDC-0363-4A34-B9CC-F3F9C584F693}"/>
    <dgm:cxn modelId="{A471706A-6CE7-4BC7-9D5A-BAEC672118B3}" type="presOf" srcId="{E3D393EA-BA84-460A-99EE-34E494A4CFB3}" destId="{9CEBFB6C-1892-4E50-BA52-7033B3D8BF3E}" srcOrd="0" destOrd="0" presId="urn:microsoft.com/office/officeart/2005/8/layout/hierarchy1"/>
    <dgm:cxn modelId="{84ECDECD-50B2-4945-BC9E-6E8020156EAA}" type="presOf" srcId="{F1867F2E-AC1A-4A74-8D37-CADFFF866B49}" destId="{55897B92-B92E-43D1-A70F-4F96795C6125}" srcOrd="0" destOrd="0" presId="urn:microsoft.com/office/officeart/2005/8/layout/hierarchy1"/>
    <dgm:cxn modelId="{3903D614-57E3-4A3D-B68E-0730344D96F2}" type="presOf" srcId="{75CD4BFB-5598-491C-B9D9-4EDD0619B2A3}" destId="{B9F43AF0-D536-4E87-8D6E-941C17CC88F4}" srcOrd="0" destOrd="0" presId="urn:microsoft.com/office/officeart/2005/8/layout/hierarchy1"/>
    <dgm:cxn modelId="{50B9C369-DB03-4764-993E-3503C286A9AF}" type="presOf" srcId="{3C1ADC48-756C-4210-9B32-BF1DCC326ADE}" destId="{0EE9FC84-2DFB-4E5E-B5D1-89C991CB496A}" srcOrd="0" destOrd="0" presId="urn:microsoft.com/office/officeart/2005/8/layout/hierarchy1"/>
    <dgm:cxn modelId="{54DEC0F8-6EE8-48FD-B1B1-0B11498A079E}" type="presOf" srcId="{8282020F-5C2B-4D08-948B-0F8FA9F816D4}" destId="{D42C0E3F-42A8-449A-96C5-B20557873A07}" srcOrd="0" destOrd="0" presId="urn:microsoft.com/office/officeart/2005/8/layout/hierarchy1"/>
    <dgm:cxn modelId="{33826DEE-1EF1-490D-8FF7-D3D95A5A8D05}" type="presOf" srcId="{4D777FD6-90C2-4BF0-8AE6-3FD4A1FDAB50}" destId="{4D431550-0436-4859-8CE1-D548BECDB251}" srcOrd="0" destOrd="0" presId="urn:microsoft.com/office/officeart/2005/8/layout/hierarchy1"/>
    <dgm:cxn modelId="{ED393B76-8E35-4E84-8FDD-4C3385E0C74E}" type="presOf" srcId="{CD1AFD58-D217-4E4B-B883-A777898EA9E3}" destId="{91E50FDB-392B-4C8D-8FCC-76DF92E5FBD8}" srcOrd="0" destOrd="0" presId="urn:microsoft.com/office/officeart/2005/8/layout/hierarchy1"/>
    <dgm:cxn modelId="{AF9BFD90-B297-48FC-BE3C-8B7C59F4FF94}" type="presOf" srcId="{E0E30A42-F401-4082-91B9-A6842E3B1667}" destId="{48C80C72-E458-46D3-A0EA-A27B26A05943}" srcOrd="0" destOrd="0" presId="urn:microsoft.com/office/officeart/2005/8/layout/hierarchy1"/>
    <dgm:cxn modelId="{FA264E87-B618-4AAD-883B-B8448B7B0C2D}" srcId="{E3D393EA-BA84-460A-99EE-34E494A4CFB3}" destId="{F1867F2E-AC1A-4A74-8D37-CADFFF866B49}" srcOrd="1" destOrd="0" parTransId="{CD1AFD58-D217-4E4B-B883-A777898EA9E3}" sibTransId="{CB3F2F0A-C2EB-41D0-8031-48218F632040}"/>
    <dgm:cxn modelId="{DD17DD5E-5497-4F48-8C8B-2F1F747A0EBB}" type="presOf" srcId="{A3AD9591-AEAE-4D12-82AC-58D689B105E0}" destId="{299B6046-CB50-4B01-9DC4-2B1FE89F294E}" srcOrd="0" destOrd="0" presId="urn:microsoft.com/office/officeart/2005/8/layout/hierarchy1"/>
    <dgm:cxn modelId="{DD51CA0D-7A80-4F15-991D-2EE9F4F8B05F}" srcId="{E3D393EA-BA84-460A-99EE-34E494A4CFB3}" destId="{8282020F-5C2B-4D08-948B-0F8FA9F816D4}" srcOrd="0" destOrd="0" parTransId="{75CD4BFB-5598-491C-B9D9-4EDD0619B2A3}" sibTransId="{4C1DDFBA-60B3-4694-A2FF-6867C759B2A6}"/>
    <dgm:cxn modelId="{D89845B0-808E-4A0F-9876-D6A386A2C267}" srcId="{CCAB9736-4FB8-4552-A4D0-38CA317BF12D}" destId="{E0E30A42-F401-4082-91B9-A6842E3B1667}" srcOrd="0" destOrd="0" parTransId="{39A8D0C0-8A1D-4B71-9F30-7A963BA92DEE}" sibTransId="{05E72951-3D43-4747-8CBB-3E1FFEE92724}"/>
    <dgm:cxn modelId="{89329346-B470-45E7-8399-0F73F1718C14}" type="presParOf" srcId="{E33244B0-50DF-469D-B379-14BDAB0C0B50}" destId="{66236045-653D-4C93-9A01-AFA087546D6B}" srcOrd="0" destOrd="0" presId="urn:microsoft.com/office/officeart/2005/8/layout/hierarchy1"/>
    <dgm:cxn modelId="{10AA1D65-E4A5-4645-AF21-06A23586902A}" type="presParOf" srcId="{66236045-653D-4C93-9A01-AFA087546D6B}" destId="{260872AA-D75C-4DE9-A619-64DF98B7EF9A}" srcOrd="0" destOrd="0" presId="urn:microsoft.com/office/officeart/2005/8/layout/hierarchy1"/>
    <dgm:cxn modelId="{6CAC9184-2FC0-4F28-BD6D-537032D53EC5}" type="presParOf" srcId="{260872AA-D75C-4DE9-A619-64DF98B7EF9A}" destId="{96515017-40A8-4EA4-BD5E-DCC9AF9F4899}" srcOrd="0" destOrd="0" presId="urn:microsoft.com/office/officeart/2005/8/layout/hierarchy1"/>
    <dgm:cxn modelId="{3DC5BB5D-465D-439D-8E2D-0671630DD9F8}" type="presParOf" srcId="{260872AA-D75C-4DE9-A619-64DF98B7EF9A}" destId="{48C80C72-E458-46D3-A0EA-A27B26A05943}" srcOrd="1" destOrd="0" presId="urn:microsoft.com/office/officeart/2005/8/layout/hierarchy1"/>
    <dgm:cxn modelId="{127B6774-D79D-4E5B-A32C-63D8FD0A31AB}" type="presParOf" srcId="{66236045-653D-4C93-9A01-AFA087546D6B}" destId="{C669CC3A-B885-4401-B157-6A123F85969B}" srcOrd="1" destOrd="0" presId="urn:microsoft.com/office/officeart/2005/8/layout/hierarchy1"/>
    <dgm:cxn modelId="{02ED961A-3CF1-41C7-AF18-2CDFE1DDA391}" type="presParOf" srcId="{C669CC3A-B885-4401-B157-6A123F85969B}" destId="{299B6046-CB50-4B01-9DC4-2B1FE89F294E}" srcOrd="0" destOrd="0" presId="urn:microsoft.com/office/officeart/2005/8/layout/hierarchy1"/>
    <dgm:cxn modelId="{B4746AEC-B19F-4EFA-8368-9D6FD2DBBB7C}" type="presParOf" srcId="{C669CC3A-B885-4401-B157-6A123F85969B}" destId="{3A4FF592-5A42-4F40-AD14-B3897E11B837}" srcOrd="1" destOrd="0" presId="urn:microsoft.com/office/officeart/2005/8/layout/hierarchy1"/>
    <dgm:cxn modelId="{173666F1-D444-4DE7-A03C-1C3C803ED3CC}" type="presParOf" srcId="{3A4FF592-5A42-4F40-AD14-B3897E11B837}" destId="{3C00CDC7-7FFF-4197-8EEF-D9A3778D6E20}" srcOrd="0" destOrd="0" presId="urn:microsoft.com/office/officeart/2005/8/layout/hierarchy1"/>
    <dgm:cxn modelId="{3C990E22-ECB1-45A0-9C5A-E7B05B2C0007}" type="presParOf" srcId="{3C00CDC7-7FFF-4197-8EEF-D9A3778D6E20}" destId="{F576C2DA-CD62-4EDE-AE16-45B31FF1B11D}" srcOrd="0" destOrd="0" presId="urn:microsoft.com/office/officeart/2005/8/layout/hierarchy1"/>
    <dgm:cxn modelId="{BC2D6516-96E5-4FBE-B5C8-D529EBCD5B3B}" type="presParOf" srcId="{3C00CDC7-7FFF-4197-8EEF-D9A3778D6E20}" destId="{9CEBFB6C-1892-4E50-BA52-7033B3D8BF3E}" srcOrd="1" destOrd="0" presId="urn:microsoft.com/office/officeart/2005/8/layout/hierarchy1"/>
    <dgm:cxn modelId="{D0D84B87-99B1-41BC-8315-E07C22BF06B7}" type="presParOf" srcId="{3A4FF592-5A42-4F40-AD14-B3897E11B837}" destId="{33C778AD-5908-48E8-B625-B9D543E4EC9C}" srcOrd="1" destOrd="0" presId="urn:microsoft.com/office/officeart/2005/8/layout/hierarchy1"/>
    <dgm:cxn modelId="{F4461AEB-43C0-4F40-A30C-1F093F702F39}" type="presParOf" srcId="{33C778AD-5908-48E8-B625-B9D543E4EC9C}" destId="{B9F43AF0-D536-4E87-8D6E-941C17CC88F4}" srcOrd="0" destOrd="0" presId="urn:microsoft.com/office/officeart/2005/8/layout/hierarchy1"/>
    <dgm:cxn modelId="{574266C4-DEF3-4E75-8C3B-C32F57F533F1}" type="presParOf" srcId="{33C778AD-5908-48E8-B625-B9D543E4EC9C}" destId="{68522ADE-FD24-46F2-936A-8C795E592842}" srcOrd="1" destOrd="0" presId="urn:microsoft.com/office/officeart/2005/8/layout/hierarchy1"/>
    <dgm:cxn modelId="{586CF779-73D4-42F0-8E75-34BA72FC5246}" type="presParOf" srcId="{68522ADE-FD24-46F2-936A-8C795E592842}" destId="{A47EE649-87AD-4367-8DDB-BAB4A6389580}" srcOrd="0" destOrd="0" presId="urn:microsoft.com/office/officeart/2005/8/layout/hierarchy1"/>
    <dgm:cxn modelId="{78A5D1B7-624E-46F4-8E9B-ED73DAAC299D}" type="presParOf" srcId="{A47EE649-87AD-4367-8DDB-BAB4A6389580}" destId="{8C95E569-9E7C-4F66-85F5-8BAE4AEF86F6}" srcOrd="0" destOrd="0" presId="urn:microsoft.com/office/officeart/2005/8/layout/hierarchy1"/>
    <dgm:cxn modelId="{7493C98B-D7C2-4888-B840-9B24C3F99884}" type="presParOf" srcId="{A47EE649-87AD-4367-8DDB-BAB4A6389580}" destId="{D42C0E3F-42A8-449A-96C5-B20557873A07}" srcOrd="1" destOrd="0" presId="urn:microsoft.com/office/officeart/2005/8/layout/hierarchy1"/>
    <dgm:cxn modelId="{556C49E4-D5CA-4327-9941-96857380BA83}" type="presParOf" srcId="{68522ADE-FD24-46F2-936A-8C795E592842}" destId="{9BA7353D-98A4-413B-9091-90655E97FEB7}" srcOrd="1" destOrd="0" presId="urn:microsoft.com/office/officeart/2005/8/layout/hierarchy1"/>
    <dgm:cxn modelId="{7776A096-DB33-4B00-8868-B02779929E8E}" type="presParOf" srcId="{33C778AD-5908-48E8-B625-B9D543E4EC9C}" destId="{91E50FDB-392B-4C8D-8FCC-76DF92E5FBD8}" srcOrd="2" destOrd="0" presId="urn:microsoft.com/office/officeart/2005/8/layout/hierarchy1"/>
    <dgm:cxn modelId="{31E39CE5-066B-4579-BD93-C240F91E673B}" type="presParOf" srcId="{33C778AD-5908-48E8-B625-B9D543E4EC9C}" destId="{E6BB9A9A-6E43-4437-9539-30913D9EC2BB}" srcOrd="3" destOrd="0" presId="urn:microsoft.com/office/officeart/2005/8/layout/hierarchy1"/>
    <dgm:cxn modelId="{B3AA14F7-95E6-4378-B512-A5EB1EC6267B}" type="presParOf" srcId="{E6BB9A9A-6E43-4437-9539-30913D9EC2BB}" destId="{4461731E-7622-4317-881F-730F95EF1E69}" srcOrd="0" destOrd="0" presId="urn:microsoft.com/office/officeart/2005/8/layout/hierarchy1"/>
    <dgm:cxn modelId="{62715D45-89A3-4216-BD7D-1E467FC6B5F8}" type="presParOf" srcId="{4461731E-7622-4317-881F-730F95EF1E69}" destId="{B2A986FB-94D1-4029-9B41-ED5FA5C2A017}" srcOrd="0" destOrd="0" presId="urn:microsoft.com/office/officeart/2005/8/layout/hierarchy1"/>
    <dgm:cxn modelId="{493A2E02-1A68-45AA-8768-2D6F5D11F59D}" type="presParOf" srcId="{4461731E-7622-4317-881F-730F95EF1E69}" destId="{55897B92-B92E-43D1-A70F-4F96795C6125}" srcOrd="1" destOrd="0" presId="urn:microsoft.com/office/officeart/2005/8/layout/hierarchy1"/>
    <dgm:cxn modelId="{24DD669B-3906-46FB-A6F2-D07DD11B82BD}" type="presParOf" srcId="{E6BB9A9A-6E43-4437-9539-30913D9EC2BB}" destId="{02C2375F-30FB-4F8C-936C-BFE6498D9576}" srcOrd="1" destOrd="0" presId="urn:microsoft.com/office/officeart/2005/8/layout/hierarchy1"/>
    <dgm:cxn modelId="{23CC5040-C2B0-47F1-ABAA-013306E5EC76}" type="presParOf" srcId="{33C778AD-5908-48E8-B625-B9D543E4EC9C}" destId="{0EE9FC84-2DFB-4E5E-B5D1-89C991CB496A}" srcOrd="4" destOrd="0" presId="urn:microsoft.com/office/officeart/2005/8/layout/hierarchy1"/>
    <dgm:cxn modelId="{A73CB971-F05C-4BD1-9AC7-C68BE98B5DF9}" type="presParOf" srcId="{33C778AD-5908-48E8-B625-B9D543E4EC9C}" destId="{210FEB03-1692-446D-AABA-CFB3827D5E42}" srcOrd="5" destOrd="0" presId="urn:microsoft.com/office/officeart/2005/8/layout/hierarchy1"/>
    <dgm:cxn modelId="{085F7123-E956-4C60-87BF-4783268EB4B7}" type="presParOf" srcId="{210FEB03-1692-446D-AABA-CFB3827D5E42}" destId="{7D14C610-246B-4231-82A5-F1692BC38460}" srcOrd="0" destOrd="0" presId="urn:microsoft.com/office/officeart/2005/8/layout/hierarchy1"/>
    <dgm:cxn modelId="{5334AC96-748D-4BB6-9BBB-66144133F620}" type="presParOf" srcId="{7D14C610-246B-4231-82A5-F1692BC38460}" destId="{4CDE8EA7-EABB-43CE-AA67-CDA89EB6D0F4}" srcOrd="0" destOrd="0" presId="urn:microsoft.com/office/officeart/2005/8/layout/hierarchy1"/>
    <dgm:cxn modelId="{D6854CB2-B74E-43FD-A762-DDE3DD57EBC1}" type="presParOf" srcId="{7D14C610-246B-4231-82A5-F1692BC38460}" destId="{4D431550-0436-4859-8CE1-D548BECDB251}" srcOrd="1" destOrd="0" presId="urn:microsoft.com/office/officeart/2005/8/layout/hierarchy1"/>
    <dgm:cxn modelId="{C22CB2AC-21D9-4045-AE90-01765C8A336F}" type="presParOf" srcId="{210FEB03-1692-446D-AABA-CFB3827D5E42}" destId="{C7E7DF02-42C5-4A3C-B96B-E75007FDC9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EE9FC84-2DFB-4E5E-B5D1-89C991CB496A}">
      <dsp:nvSpPr>
        <dsp:cNvPr id="0" name=""/>
        <dsp:cNvSpPr/>
      </dsp:nvSpPr>
      <dsp:spPr>
        <a:xfrm>
          <a:off x="4237537" y="4080350"/>
          <a:ext cx="3007284" cy="715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658"/>
              </a:lnTo>
              <a:lnTo>
                <a:pt x="3007284" y="487658"/>
              </a:lnTo>
              <a:lnTo>
                <a:pt x="3007284" y="7155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50FDB-392B-4C8D-8FCC-76DF92E5FBD8}">
      <dsp:nvSpPr>
        <dsp:cNvPr id="0" name=""/>
        <dsp:cNvSpPr/>
      </dsp:nvSpPr>
      <dsp:spPr>
        <a:xfrm>
          <a:off x="4191817" y="4080350"/>
          <a:ext cx="91440" cy="715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55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43AF0-D536-4E87-8D6E-941C17CC88F4}">
      <dsp:nvSpPr>
        <dsp:cNvPr id="0" name=""/>
        <dsp:cNvSpPr/>
      </dsp:nvSpPr>
      <dsp:spPr>
        <a:xfrm>
          <a:off x="1230252" y="4080350"/>
          <a:ext cx="3007284" cy="715597"/>
        </a:xfrm>
        <a:custGeom>
          <a:avLst/>
          <a:gdLst/>
          <a:ahLst/>
          <a:cxnLst/>
          <a:rect l="0" t="0" r="0" b="0"/>
          <a:pathLst>
            <a:path>
              <a:moveTo>
                <a:pt x="3007284" y="0"/>
              </a:moveTo>
              <a:lnTo>
                <a:pt x="3007284" y="487658"/>
              </a:lnTo>
              <a:lnTo>
                <a:pt x="0" y="487658"/>
              </a:lnTo>
              <a:lnTo>
                <a:pt x="0" y="7155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9B6046-CB50-4B01-9DC4-2B1FE89F294E}">
      <dsp:nvSpPr>
        <dsp:cNvPr id="0" name=""/>
        <dsp:cNvSpPr/>
      </dsp:nvSpPr>
      <dsp:spPr>
        <a:xfrm>
          <a:off x="4191817" y="1802332"/>
          <a:ext cx="91440" cy="71559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55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15017-40A8-4EA4-BD5E-DCC9AF9F4899}">
      <dsp:nvSpPr>
        <dsp:cNvPr id="0" name=""/>
        <dsp:cNvSpPr/>
      </dsp:nvSpPr>
      <dsp:spPr>
        <a:xfrm>
          <a:off x="3007284" y="239911"/>
          <a:ext cx="2460505" cy="1562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C80C72-E458-46D3-A0EA-A27B26A05943}">
      <dsp:nvSpPr>
        <dsp:cNvPr id="0" name=""/>
        <dsp:cNvSpPr/>
      </dsp:nvSpPr>
      <dsp:spPr>
        <a:xfrm>
          <a:off x="3280673" y="499631"/>
          <a:ext cx="2460505" cy="1562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HAVA ALANI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+Kimlik : </a:t>
          </a:r>
          <a:r>
            <a:rPr lang="tr-TR" sz="1200" kern="1200" dirty="0" err="1" smtClean="0"/>
            <a:t>String</a:t>
          </a:r>
          <a:endParaRPr lang="tr-T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+İsim : </a:t>
          </a:r>
          <a:r>
            <a:rPr lang="tr-TR" sz="1200" kern="1200" dirty="0" err="1" smtClean="0"/>
            <a:t>String</a:t>
          </a:r>
          <a:endParaRPr lang="tr-TR" sz="1200" kern="1200" dirty="0" smtClean="0"/>
        </a:p>
      </dsp:txBody>
      <dsp:txXfrm>
        <a:off x="3280673" y="499631"/>
        <a:ext cx="2460505" cy="1562420"/>
      </dsp:txXfrm>
    </dsp:sp>
    <dsp:sp modelId="{F576C2DA-CD62-4EDE-AE16-45B31FF1B11D}">
      <dsp:nvSpPr>
        <dsp:cNvPr id="0" name=""/>
        <dsp:cNvSpPr/>
      </dsp:nvSpPr>
      <dsp:spPr>
        <a:xfrm>
          <a:off x="3007284" y="2517929"/>
          <a:ext cx="2460505" cy="1562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CEBFB6C-1892-4E50-BA52-7033B3D8BF3E}">
      <dsp:nvSpPr>
        <dsp:cNvPr id="0" name=""/>
        <dsp:cNvSpPr/>
      </dsp:nvSpPr>
      <dsp:spPr>
        <a:xfrm>
          <a:off x="3280673" y="2777649"/>
          <a:ext cx="2460505" cy="1562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HAVAYOLU ŞİRKETİ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+Kimlik : </a:t>
          </a:r>
          <a:r>
            <a:rPr lang="tr-TR" sz="1200" kern="1200" dirty="0" err="1" smtClean="0"/>
            <a:t>String</a:t>
          </a:r>
          <a:r>
            <a:rPr lang="tr-TR" sz="1200" kern="1200" dirty="0" smtClean="0"/>
            <a:t>	</a:t>
          </a:r>
          <a:endParaRPr lang="tr-TR" sz="1200" kern="1200" dirty="0"/>
        </a:p>
      </dsp:txBody>
      <dsp:txXfrm>
        <a:off x="3280673" y="2777649"/>
        <a:ext cx="2460505" cy="1562420"/>
      </dsp:txXfrm>
    </dsp:sp>
    <dsp:sp modelId="{8C95E569-9E7C-4F66-85F5-8BAE4AEF86F6}">
      <dsp:nvSpPr>
        <dsp:cNvPr id="0" name=""/>
        <dsp:cNvSpPr/>
      </dsp:nvSpPr>
      <dsp:spPr>
        <a:xfrm>
          <a:off x="0" y="4795947"/>
          <a:ext cx="2460505" cy="1562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2C0E3F-42A8-449A-96C5-B20557873A07}">
      <dsp:nvSpPr>
        <dsp:cNvPr id="0" name=""/>
        <dsp:cNvSpPr/>
      </dsp:nvSpPr>
      <dsp:spPr>
        <a:xfrm>
          <a:off x="273389" y="5055667"/>
          <a:ext cx="2460505" cy="1562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UÇAKLAR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+Faaliyet Durum  : </a:t>
          </a:r>
          <a:r>
            <a:rPr lang="tr-TR" sz="1200" kern="1200" dirty="0" err="1" smtClean="0"/>
            <a:t>Bool</a:t>
          </a:r>
          <a:endParaRPr lang="tr-T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r-TR" sz="1200" kern="1200" dirty="0"/>
        </a:p>
      </dsp:txBody>
      <dsp:txXfrm>
        <a:off x="273389" y="5055667"/>
        <a:ext cx="2460505" cy="1562420"/>
      </dsp:txXfrm>
    </dsp:sp>
    <dsp:sp modelId="{B2A986FB-94D1-4029-9B41-ED5FA5C2A017}">
      <dsp:nvSpPr>
        <dsp:cNvPr id="0" name=""/>
        <dsp:cNvSpPr/>
      </dsp:nvSpPr>
      <dsp:spPr>
        <a:xfrm>
          <a:off x="3007284" y="4795947"/>
          <a:ext cx="2460505" cy="1562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897B92-B92E-43D1-A70F-4F96795C6125}">
      <dsp:nvSpPr>
        <dsp:cNvPr id="0" name=""/>
        <dsp:cNvSpPr/>
      </dsp:nvSpPr>
      <dsp:spPr>
        <a:xfrm>
          <a:off x="3280673" y="5055667"/>
          <a:ext cx="2460505" cy="1562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smtClean="0"/>
            <a:t>UÇUŞLAR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0" i="0" kern="1200" smtClean="0"/>
            <a:t>+Kimlik : String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0" i="0" kern="1200" smtClean="0"/>
            <a:t>+Kalkış Yeri : String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0" i="0" kern="1200" smtClean="0"/>
            <a:t>+İniş yeri : String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0" i="0" kern="1200" smtClean="0"/>
            <a:t>+İniş/Kalkış saati : int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b="0" i="0" kern="1200" smtClean="0"/>
            <a:t>+Pilot/Copilot  : String</a:t>
          </a:r>
          <a:endParaRPr lang="tr-TR" sz="1200" kern="1200" dirty="0"/>
        </a:p>
      </dsp:txBody>
      <dsp:txXfrm>
        <a:off x="3280673" y="5055667"/>
        <a:ext cx="2460505" cy="1562420"/>
      </dsp:txXfrm>
    </dsp:sp>
    <dsp:sp modelId="{4CDE8EA7-EABB-43CE-AA67-CDA89EB6D0F4}">
      <dsp:nvSpPr>
        <dsp:cNvPr id="0" name=""/>
        <dsp:cNvSpPr/>
      </dsp:nvSpPr>
      <dsp:spPr>
        <a:xfrm>
          <a:off x="6014568" y="4795947"/>
          <a:ext cx="2460505" cy="1562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431550-0436-4859-8CE1-D548BECDB251}">
      <dsp:nvSpPr>
        <dsp:cNvPr id="0" name=""/>
        <dsp:cNvSpPr/>
      </dsp:nvSpPr>
      <dsp:spPr>
        <a:xfrm>
          <a:off x="6287958" y="5055667"/>
          <a:ext cx="2460505" cy="15624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Pilotlar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+Kimlik : </a:t>
          </a:r>
          <a:r>
            <a:rPr lang="tr-TR" sz="1200" kern="1200" dirty="0" err="1" smtClean="0"/>
            <a:t>String</a:t>
          </a:r>
          <a:endParaRPr lang="tr-TR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+Deneyim : </a:t>
          </a:r>
          <a:r>
            <a:rPr lang="tr-TR" sz="1200" kern="1200" dirty="0" err="1" smtClean="0"/>
            <a:t>String</a:t>
          </a:r>
          <a:endParaRPr lang="tr-TR" sz="1200" kern="1200" dirty="0"/>
        </a:p>
      </dsp:txBody>
      <dsp:txXfrm>
        <a:off x="6287958" y="5055667"/>
        <a:ext cx="2460505" cy="1562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10.09.2022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yagram"/>
          <p:cNvGraphicFramePr/>
          <p:nvPr/>
        </p:nvGraphicFramePr>
        <p:xfrm>
          <a:off x="395536" y="0"/>
          <a:ext cx="874846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5 Düz Ok Bağlayıcısı"/>
          <p:cNvCxnSpPr/>
          <p:nvPr/>
        </p:nvCxnSpPr>
        <p:spPr>
          <a:xfrm>
            <a:off x="3059832" y="5733256"/>
            <a:ext cx="792088" cy="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Düz Ok Bağlayıcısı"/>
          <p:cNvCxnSpPr/>
          <p:nvPr/>
        </p:nvCxnSpPr>
        <p:spPr>
          <a:xfrm flipH="1">
            <a:off x="5940152" y="5805264"/>
            <a:ext cx="927720" cy="8384"/>
          </a:xfrm>
          <a:prstGeom prst="straightConnector1">
            <a:avLst/>
          </a:prstGeom>
          <a:ln w="254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Ekran Gösterisi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2" baseType="lpstr">
      <vt:lpstr>Ofis Teması</vt:lpstr>
      <vt:lpstr>Slayt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Lenovo</dc:creator>
  <cp:lastModifiedBy>Lenovo</cp:lastModifiedBy>
  <cp:revision>2</cp:revision>
  <dcterms:created xsi:type="dcterms:W3CDTF">2022-09-10T17:59:00Z</dcterms:created>
  <dcterms:modified xsi:type="dcterms:W3CDTF">2022-09-10T18:21:48Z</dcterms:modified>
</cp:coreProperties>
</file>