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5CB5E-2BB8-439F-859D-48489953B6A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20F41FC5-6178-44D1-A505-D1AAC9DBABB4}">
      <dgm:prSet phldrT="[Metin]"/>
      <dgm:spPr/>
      <dgm:t>
        <a:bodyPr/>
        <a:lstStyle/>
        <a:p>
          <a:r>
            <a:rPr lang="tr-TR" dirty="0" smtClean="0"/>
            <a:t>Üniversite</a:t>
          </a:r>
          <a:endParaRPr lang="tr-TR" dirty="0"/>
        </a:p>
      </dgm:t>
    </dgm:pt>
    <dgm:pt modelId="{D7FB5D32-9491-4FFE-AC52-431E259AF8B8}" type="parTrans" cxnId="{3C200DA7-AD63-4C78-9128-3252D02BDDC3}">
      <dgm:prSet/>
      <dgm:spPr/>
      <dgm:t>
        <a:bodyPr/>
        <a:lstStyle/>
        <a:p>
          <a:endParaRPr lang="tr-TR"/>
        </a:p>
      </dgm:t>
    </dgm:pt>
    <dgm:pt modelId="{A47FF3D0-B44D-4CDA-8455-42248D0CB6EE}" type="sibTrans" cxnId="{3C200DA7-AD63-4C78-9128-3252D02BDDC3}">
      <dgm:prSet/>
      <dgm:spPr/>
      <dgm:t>
        <a:bodyPr/>
        <a:lstStyle/>
        <a:p>
          <a:endParaRPr lang="tr-TR"/>
        </a:p>
      </dgm:t>
    </dgm:pt>
    <dgm:pt modelId="{A34CCA54-D720-4F9E-B1DC-D453B357AA68}">
      <dgm:prSet phldrT="[Metin]"/>
      <dgm:spPr/>
      <dgm:t>
        <a:bodyPr/>
        <a:lstStyle/>
        <a:p>
          <a:r>
            <a:rPr lang="tr-TR" dirty="0" smtClean="0"/>
            <a:t>Sınıflıklar</a:t>
          </a:r>
          <a:endParaRPr lang="tr-TR" dirty="0"/>
        </a:p>
      </dgm:t>
    </dgm:pt>
    <dgm:pt modelId="{E406CF2A-35A0-4518-B301-2A49A1C2DAFE}" type="parTrans" cxnId="{AF519751-EAC8-4542-AE3A-099A9902FB7B}">
      <dgm:prSet/>
      <dgm:spPr/>
      <dgm:t>
        <a:bodyPr/>
        <a:lstStyle/>
        <a:p>
          <a:endParaRPr lang="tr-TR"/>
        </a:p>
      </dgm:t>
    </dgm:pt>
    <dgm:pt modelId="{C1C127E2-31ED-4736-BCF3-E7330939C416}" type="sibTrans" cxnId="{AF519751-EAC8-4542-AE3A-099A9902FB7B}">
      <dgm:prSet/>
      <dgm:spPr/>
      <dgm:t>
        <a:bodyPr/>
        <a:lstStyle/>
        <a:p>
          <a:endParaRPr lang="tr-TR"/>
        </a:p>
      </dgm:t>
    </dgm:pt>
    <dgm:pt modelId="{091E23F2-6273-46AC-9CA1-CB2010C66D86}">
      <dgm:prSet phldrT="[Metin]"/>
      <dgm:spPr/>
      <dgm:t>
        <a:bodyPr/>
        <a:lstStyle/>
        <a:p>
          <a:r>
            <a:rPr lang="tr-TR" dirty="0" smtClean="0"/>
            <a:t>Departmanlar</a:t>
          </a:r>
          <a:endParaRPr lang="tr-TR" dirty="0"/>
        </a:p>
      </dgm:t>
    </dgm:pt>
    <dgm:pt modelId="{DC7C515F-66E6-4148-A872-0D0347BA2201}" type="parTrans" cxnId="{806E43C4-5ED8-469F-AACA-E6596E2F230A}">
      <dgm:prSet/>
      <dgm:spPr/>
      <dgm:t>
        <a:bodyPr/>
        <a:lstStyle/>
        <a:p>
          <a:endParaRPr lang="tr-TR"/>
        </a:p>
      </dgm:t>
    </dgm:pt>
    <dgm:pt modelId="{026A5B14-09E3-49D2-8127-9FFB9151738C}" type="sibTrans" cxnId="{806E43C4-5ED8-469F-AACA-E6596E2F230A}">
      <dgm:prSet/>
      <dgm:spPr/>
      <dgm:t>
        <a:bodyPr/>
        <a:lstStyle/>
        <a:p>
          <a:endParaRPr lang="tr-TR"/>
        </a:p>
      </dgm:t>
    </dgm:pt>
    <dgm:pt modelId="{A0433FA6-AE57-4A91-B587-FCD52C0D8C59}">
      <dgm:prSet/>
      <dgm:spPr/>
      <dgm:t>
        <a:bodyPr/>
        <a:lstStyle/>
        <a:p>
          <a:r>
            <a:rPr lang="tr-TR" dirty="0" smtClean="0"/>
            <a:t>Ofisler</a:t>
          </a:r>
          <a:endParaRPr lang="tr-TR" dirty="0"/>
        </a:p>
      </dgm:t>
    </dgm:pt>
    <dgm:pt modelId="{6E6065C5-4F43-4D9F-9A3E-F620ACE6F411}" type="parTrans" cxnId="{4A2447E1-8AB9-4B22-8A7C-7DA11CF9DA26}">
      <dgm:prSet/>
      <dgm:spPr/>
      <dgm:t>
        <a:bodyPr/>
        <a:lstStyle/>
        <a:p>
          <a:endParaRPr lang="tr-TR"/>
        </a:p>
      </dgm:t>
    </dgm:pt>
    <dgm:pt modelId="{A876E1DC-84F9-483D-B51F-2534E1E68A4A}" type="sibTrans" cxnId="{4A2447E1-8AB9-4B22-8A7C-7DA11CF9DA26}">
      <dgm:prSet/>
      <dgm:spPr/>
      <dgm:t>
        <a:bodyPr/>
        <a:lstStyle/>
        <a:p>
          <a:endParaRPr lang="tr-TR"/>
        </a:p>
      </dgm:t>
    </dgm:pt>
    <dgm:pt modelId="{F18D1C2E-FBFA-46B3-836F-7C55E2B0B0DC}">
      <dgm:prSet phldrT="[Metin]"/>
      <dgm:spPr/>
      <dgm:t>
        <a:bodyPr/>
        <a:lstStyle/>
        <a:p>
          <a:r>
            <a:rPr lang="tr-TR" dirty="0" smtClean="0"/>
            <a:t>Çalışanlar</a:t>
          </a:r>
          <a:endParaRPr lang="tr-TR" dirty="0"/>
        </a:p>
      </dgm:t>
    </dgm:pt>
    <dgm:pt modelId="{92B654E0-3A44-41F6-B2D3-A06DD89735C0}" type="parTrans" cxnId="{80376CF8-DDB2-4E04-8260-E52F543B284F}">
      <dgm:prSet/>
      <dgm:spPr/>
      <dgm:t>
        <a:bodyPr/>
        <a:lstStyle/>
        <a:p>
          <a:endParaRPr lang="tr-TR"/>
        </a:p>
      </dgm:t>
    </dgm:pt>
    <dgm:pt modelId="{AE7B10EF-0858-4D58-8BCC-B243A6994D58}" type="sibTrans" cxnId="{80376CF8-DDB2-4E04-8260-E52F543B284F}">
      <dgm:prSet/>
      <dgm:spPr/>
      <dgm:t>
        <a:bodyPr/>
        <a:lstStyle/>
        <a:p>
          <a:endParaRPr lang="tr-TR"/>
        </a:p>
      </dgm:t>
    </dgm:pt>
    <dgm:pt modelId="{5C01B76F-5C2E-4CCB-A406-AECE97C6D644}">
      <dgm:prSet/>
      <dgm:spPr/>
      <dgm:t>
        <a:bodyPr/>
        <a:lstStyle/>
        <a:p>
          <a:r>
            <a:rPr lang="tr-TR" dirty="0" err="1" smtClean="0"/>
            <a:t>Profösor</a:t>
          </a:r>
          <a:endParaRPr lang="tr-TR" dirty="0"/>
        </a:p>
      </dgm:t>
    </dgm:pt>
    <dgm:pt modelId="{786F6BC8-68D6-477F-83B3-FE1923483C56}" type="parTrans" cxnId="{2417DA8F-0A90-4994-9286-F8B2CD46FDFA}">
      <dgm:prSet/>
      <dgm:spPr/>
      <dgm:t>
        <a:bodyPr/>
        <a:lstStyle/>
        <a:p>
          <a:endParaRPr lang="tr-TR"/>
        </a:p>
      </dgm:t>
    </dgm:pt>
    <dgm:pt modelId="{D6B9B52D-5D30-48C4-AA90-CD4464DEFE89}" type="sibTrans" cxnId="{2417DA8F-0A90-4994-9286-F8B2CD46FDFA}">
      <dgm:prSet/>
      <dgm:spPr/>
      <dgm:t>
        <a:bodyPr/>
        <a:lstStyle/>
        <a:p>
          <a:endParaRPr lang="tr-TR"/>
        </a:p>
      </dgm:t>
    </dgm:pt>
    <dgm:pt modelId="{E685C265-09D7-404E-A1B4-67AE08A8FB85}">
      <dgm:prSet/>
      <dgm:spPr/>
      <dgm:t>
        <a:bodyPr/>
        <a:lstStyle/>
        <a:p>
          <a:r>
            <a:rPr lang="tr-TR" dirty="0" smtClean="0"/>
            <a:t>Memur</a:t>
          </a:r>
          <a:endParaRPr lang="tr-TR" dirty="0"/>
        </a:p>
      </dgm:t>
    </dgm:pt>
    <dgm:pt modelId="{44BF3B26-FB23-4E53-89E2-67FBAA013412}" type="parTrans" cxnId="{65045640-A347-463D-81F5-D69611EA1E14}">
      <dgm:prSet/>
      <dgm:spPr/>
      <dgm:t>
        <a:bodyPr/>
        <a:lstStyle/>
        <a:p>
          <a:endParaRPr lang="tr-TR"/>
        </a:p>
      </dgm:t>
    </dgm:pt>
    <dgm:pt modelId="{8C14B643-10E3-4AC8-94AB-FDC24D683256}" type="sibTrans" cxnId="{65045640-A347-463D-81F5-D69611EA1E14}">
      <dgm:prSet/>
      <dgm:spPr/>
      <dgm:t>
        <a:bodyPr/>
        <a:lstStyle/>
        <a:p>
          <a:endParaRPr lang="tr-TR"/>
        </a:p>
      </dgm:t>
    </dgm:pt>
    <dgm:pt modelId="{DC0F082F-CE74-4985-8C98-5431D4E27606}" type="pres">
      <dgm:prSet presAssocID="{3915CB5E-2BB8-439F-859D-48489953B6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EA6873-6F84-4C22-8F85-474D9792A2A6}" type="pres">
      <dgm:prSet presAssocID="{20F41FC5-6178-44D1-A505-D1AAC9DBABB4}" presName="hierRoot1" presStyleCnt="0"/>
      <dgm:spPr/>
    </dgm:pt>
    <dgm:pt modelId="{EB5261CD-4443-46AD-9C8F-ABF79CE31C04}" type="pres">
      <dgm:prSet presAssocID="{20F41FC5-6178-44D1-A505-D1AAC9DBABB4}" presName="composite" presStyleCnt="0"/>
      <dgm:spPr/>
    </dgm:pt>
    <dgm:pt modelId="{3616AA25-118E-455F-92A7-AD3D5BD48913}" type="pres">
      <dgm:prSet presAssocID="{20F41FC5-6178-44D1-A505-D1AAC9DBABB4}" presName="background" presStyleLbl="node0" presStyleIdx="0" presStyleCnt="1"/>
      <dgm:spPr/>
    </dgm:pt>
    <dgm:pt modelId="{C5E86D52-C8F3-483D-9EAD-4E7EF272590F}" type="pres">
      <dgm:prSet presAssocID="{20F41FC5-6178-44D1-A505-D1AAC9DBABB4}" presName="text" presStyleLbl="fgAcc0" presStyleIdx="0" presStyleCnt="1">
        <dgm:presLayoutVars>
          <dgm:chPref val="3"/>
        </dgm:presLayoutVars>
      </dgm:prSet>
      <dgm:spPr/>
    </dgm:pt>
    <dgm:pt modelId="{4E55C6D4-B5EE-4065-878E-51FACD305B35}" type="pres">
      <dgm:prSet presAssocID="{20F41FC5-6178-44D1-A505-D1AAC9DBABB4}" presName="hierChild2" presStyleCnt="0"/>
      <dgm:spPr/>
    </dgm:pt>
    <dgm:pt modelId="{7953E524-2D4D-4153-84D7-78FFC5AC6775}" type="pres">
      <dgm:prSet presAssocID="{E406CF2A-35A0-4518-B301-2A49A1C2DAFE}" presName="Name10" presStyleLbl="parChTrans1D2" presStyleIdx="0" presStyleCnt="3"/>
      <dgm:spPr/>
    </dgm:pt>
    <dgm:pt modelId="{067BEAC8-BCE1-4931-BF5C-05D133A5044D}" type="pres">
      <dgm:prSet presAssocID="{A34CCA54-D720-4F9E-B1DC-D453B357AA68}" presName="hierRoot2" presStyleCnt="0"/>
      <dgm:spPr/>
    </dgm:pt>
    <dgm:pt modelId="{62AE771F-E61C-483E-95EA-42938FF1D468}" type="pres">
      <dgm:prSet presAssocID="{A34CCA54-D720-4F9E-B1DC-D453B357AA68}" presName="composite2" presStyleCnt="0"/>
      <dgm:spPr/>
    </dgm:pt>
    <dgm:pt modelId="{677339CB-A3FE-4DE1-A720-834F9DB3FC04}" type="pres">
      <dgm:prSet presAssocID="{A34CCA54-D720-4F9E-B1DC-D453B357AA68}" presName="background2" presStyleLbl="node2" presStyleIdx="0" presStyleCnt="3"/>
      <dgm:spPr/>
    </dgm:pt>
    <dgm:pt modelId="{13EDF68F-02E2-4130-A482-660F8181E9D0}" type="pres">
      <dgm:prSet presAssocID="{A34CCA54-D720-4F9E-B1DC-D453B357AA68}" presName="text2" presStyleLbl="fgAcc2" presStyleIdx="0" presStyleCnt="3">
        <dgm:presLayoutVars>
          <dgm:chPref val="3"/>
        </dgm:presLayoutVars>
      </dgm:prSet>
      <dgm:spPr/>
    </dgm:pt>
    <dgm:pt modelId="{3C0171D0-487D-41D7-BCF8-B9AA759FED9E}" type="pres">
      <dgm:prSet presAssocID="{A34CCA54-D720-4F9E-B1DC-D453B357AA68}" presName="hierChild3" presStyleCnt="0"/>
      <dgm:spPr/>
    </dgm:pt>
    <dgm:pt modelId="{A4563D34-E57F-404B-9400-028ABBC0F1F6}" type="pres">
      <dgm:prSet presAssocID="{92B654E0-3A44-41F6-B2D3-A06DD89735C0}" presName="Name10" presStyleLbl="parChTrans1D2" presStyleIdx="1" presStyleCnt="3"/>
      <dgm:spPr/>
    </dgm:pt>
    <dgm:pt modelId="{BAFC7D11-5E95-452B-ABA8-3D12B9A24296}" type="pres">
      <dgm:prSet presAssocID="{F18D1C2E-FBFA-46B3-836F-7C55E2B0B0DC}" presName="hierRoot2" presStyleCnt="0"/>
      <dgm:spPr/>
    </dgm:pt>
    <dgm:pt modelId="{6C7C00A9-B8C4-4D01-A9BD-F9033CBB22E5}" type="pres">
      <dgm:prSet presAssocID="{F18D1C2E-FBFA-46B3-836F-7C55E2B0B0DC}" presName="composite2" presStyleCnt="0"/>
      <dgm:spPr/>
    </dgm:pt>
    <dgm:pt modelId="{31DBC4FD-5C48-43A1-8D06-DF6F686A2AA9}" type="pres">
      <dgm:prSet presAssocID="{F18D1C2E-FBFA-46B3-836F-7C55E2B0B0DC}" presName="background2" presStyleLbl="node2" presStyleIdx="1" presStyleCnt="3"/>
      <dgm:spPr/>
    </dgm:pt>
    <dgm:pt modelId="{7A6CD960-33FD-459D-B81D-4FEDCB10AE50}" type="pres">
      <dgm:prSet presAssocID="{F18D1C2E-FBFA-46B3-836F-7C55E2B0B0DC}" presName="text2" presStyleLbl="fgAcc2" presStyleIdx="1" presStyleCnt="3">
        <dgm:presLayoutVars>
          <dgm:chPref val="3"/>
        </dgm:presLayoutVars>
      </dgm:prSet>
      <dgm:spPr/>
    </dgm:pt>
    <dgm:pt modelId="{A988A1DB-52C4-4A1F-92A1-D300A87003C0}" type="pres">
      <dgm:prSet presAssocID="{F18D1C2E-FBFA-46B3-836F-7C55E2B0B0DC}" presName="hierChild3" presStyleCnt="0"/>
      <dgm:spPr/>
    </dgm:pt>
    <dgm:pt modelId="{C72E98E9-B1D4-40BA-8B3B-D03588082B31}" type="pres">
      <dgm:prSet presAssocID="{786F6BC8-68D6-477F-83B3-FE1923483C56}" presName="Name17" presStyleLbl="parChTrans1D3" presStyleIdx="0" presStyleCnt="3"/>
      <dgm:spPr/>
    </dgm:pt>
    <dgm:pt modelId="{7B8566F2-970C-4ACE-88A3-09AE3AB44E76}" type="pres">
      <dgm:prSet presAssocID="{5C01B76F-5C2E-4CCB-A406-AECE97C6D644}" presName="hierRoot3" presStyleCnt="0"/>
      <dgm:spPr/>
    </dgm:pt>
    <dgm:pt modelId="{960B4830-7CF7-477F-BA5B-DBE05D24B0F1}" type="pres">
      <dgm:prSet presAssocID="{5C01B76F-5C2E-4CCB-A406-AECE97C6D644}" presName="composite3" presStyleCnt="0"/>
      <dgm:spPr/>
    </dgm:pt>
    <dgm:pt modelId="{DCFD4DF4-4265-4326-9C6A-C8F336CD3212}" type="pres">
      <dgm:prSet presAssocID="{5C01B76F-5C2E-4CCB-A406-AECE97C6D644}" presName="background3" presStyleLbl="node3" presStyleIdx="0" presStyleCnt="3"/>
      <dgm:spPr/>
    </dgm:pt>
    <dgm:pt modelId="{4A18DB04-4544-4F40-AB33-3D843BED399F}" type="pres">
      <dgm:prSet presAssocID="{5C01B76F-5C2E-4CCB-A406-AECE97C6D64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7C90D5A-8938-4F33-8BFE-397A2ED1BBD9}" type="pres">
      <dgm:prSet presAssocID="{5C01B76F-5C2E-4CCB-A406-AECE97C6D644}" presName="hierChild4" presStyleCnt="0"/>
      <dgm:spPr/>
    </dgm:pt>
    <dgm:pt modelId="{5239D50A-D0D6-4052-B6BE-02DB506C1956}" type="pres">
      <dgm:prSet presAssocID="{44BF3B26-FB23-4E53-89E2-67FBAA013412}" presName="Name17" presStyleLbl="parChTrans1D3" presStyleIdx="1" presStyleCnt="3"/>
      <dgm:spPr/>
    </dgm:pt>
    <dgm:pt modelId="{27CC610A-E97C-4792-8A77-30F30960B45F}" type="pres">
      <dgm:prSet presAssocID="{E685C265-09D7-404E-A1B4-67AE08A8FB85}" presName="hierRoot3" presStyleCnt="0"/>
      <dgm:spPr/>
    </dgm:pt>
    <dgm:pt modelId="{F42C8AF2-AB3B-420D-89D0-FC09D91AAEA6}" type="pres">
      <dgm:prSet presAssocID="{E685C265-09D7-404E-A1B4-67AE08A8FB85}" presName="composite3" presStyleCnt="0"/>
      <dgm:spPr/>
    </dgm:pt>
    <dgm:pt modelId="{37921190-8A17-43E6-9F2D-89962BD07DA5}" type="pres">
      <dgm:prSet presAssocID="{E685C265-09D7-404E-A1B4-67AE08A8FB85}" presName="background3" presStyleLbl="node3" presStyleIdx="1" presStyleCnt="3"/>
      <dgm:spPr/>
    </dgm:pt>
    <dgm:pt modelId="{52452CFB-37B0-4E00-BDCF-829F0B5C2CF5}" type="pres">
      <dgm:prSet presAssocID="{E685C265-09D7-404E-A1B4-67AE08A8FB85}" presName="text3" presStyleLbl="fgAcc3" presStyleIdx="1" presStyleCnt="3">
        <dgm:presLayoutVars>
          <dgm:chPref val="3"/>
        </dgm:presLayoutVars>
      </dgm:prSet>
      <dgm:spPr/>
    </dgm:pt>
    <dgm:pt modelId="{CA033DD3-4F40-4139-A271-D677D2EC7BC8}" type="pres">
      <dgm:prSet presAssocID="{E685C265-09D7-404E-A1B4-67AE08A8FB85}" presName="hierChild4" presStyleCnt="0"/>
      <dgm:spPr/>
    </dgm:pt>
    <dgm:pt modelId="{16E2096F-BCFE-48B5-B22D-C667A03249C6}" type="pres">
      <dgm:prSet presAssocID="{DC7C515F-66E6-4148-A872-0D0347BA2201}" presName="Name10" presStyleLbl="parChTrans1D2" presStyleIdx="2" presStyleCnt="3"/>
      <dgm:spPr/>
    </dgm:pt>
    <dgm:pt modelId="{5AA43E61-3104-4EFC-A6EC-2372CEDB6395}" type="pres">
      <dgm:prSet presAssocID="{091E23F2-6273-46AC-9CA1-CB2010C66D86}" presName="hierRoot2" presStyleCnt="0"/>
      <dgm:spPr/>
    </dgm:pt>
    <dgm:pt modelId="{BFFF81D4-6A3D-403B-A571-88A4C60D718D}" type="pres">
      <dgm:prSet presAssocID="{091E23F2-6273-46AC-9CA1-CB2010C66D86}" presName="composite2" presStyleCnt="0"/>
      <dgm:spPr/>
    </dgm:pt>
    <dgm:pt modelId="{FA563E11-1CA9-4D30-B9D6-A6CFC5FEF32F}" type="pres">
      <dgm:prSet presAssocID="{091E23F2-6273-46AC-9CA1-CB2010C66D86}" presName="background2" presStyleLbl="node2" presStyleIdx="2" presStyleCnt="3"/>
      <dgm:spPr/>
    </dgm:pt>
    <dgm:pt modelId="{99714278-7315-437B-AAFE-EB616C3D0E3D}" type="pres">
      <dgm:prSet presAssocID="{091E23F2-6273-46AC-9CA1-CB2010C66D86}" presName="text2" presStyleLbl="fgAcc2" presStyleIdx="2" presStyleCnt="3">
        <dgm:presLayoutVars>
          <dgm:chPref val="3"/>
        </dgm:presLayoutVars>
      </dgm:prSet>
      <dgm:spPr/>
    </dgm:pt>
    <dgm:pt modelId="{D6327C72-4446-4F16-A728-DF8952E8DA8C}" type="pres">
      <dgm:prSet presAssocID="{091E23F2-6273-46AC-9CA1-CB2010C66D86}" presName="hierChild3" presStyleCnt="0"/>
      <dgm:spPr/>
    </dgm:pt>
    <dgm:pt modelId="{6BE1E6DA-BB3B-4C0C-989E-077A330EAECC}" type="pres">
      <dgm:prSet presAssocID="{6E6065C5-4F43-4D9F-9A3E-F620ACE6F411}" presName="Name17" presStyleLbl="parChTrans1D3" presStyleIdx="2" presStyleCnt="3"/>
      <dgm:spPr/>
    </dgm:pt>
    <dgm:pt modelId="{81646232-6406-43D9-BDF4-CF6C6162F98C}" type="pres">
      <dgm:prSet presAssocID="{A0433FA6-AE57-4A91-B587-FCD52C0D8C59}" presName="hierRoot3" presStyleCnt="0"/>
      <dgm:spPr/>
    </dgm:pt>
    <dgm:pt modelId="{772D8323-DF76-403A-9EF9-175415F7D219}" type="pres">
      <dgm:prSet presAssocID="{A0433FA6-AE57-4A91-B587-FCD52C0D8C59}" presName="composite3" presStyleCnt="0"/>
      <dgm:spPr/>
    </dgm:pt>
    <dgm:pt modelId="{3AA2B15E-80D0-4188-8D97-88BB52A06F92}" type="pres">
      <dgm:prSet presAssocID="{A0433FA6-AE57-4A91-B587-FCD52C0D8C59}" presName="background3" presStyleLbl="node3" presStyleIdx="2" presStyleCnt="3"/>
      <dgm:spPr/>
    </dgm:pt>
    <dgm:pt modelId="{C8A55DA3-7A0C-4BC3-AB79-6C8365D54C44}" type="pres">
      <dgm:prSet presAssocID="{A0433FA6-AE57-4A91-B587-FCD52C0D8C59}" presName="text3" presStyleLbl="fgAcc3" presStyleIdx="2" presStyleCnt="3">
        <dgm:presLayoutVars>
          <dgm:chPref val="3"/>
        </dgm:presLayoutVars>
      </dgm:prSet>
      <dgm:spPr/>
    </dgm:pt>
    <dgm:pt modelId="{58F94FCA-3E2C-45EB-9A5C-A5960E4FE9A3}" type="pres">
      <dgm:prSet presAssocID="{A0433FA6-AE57-4A91-B587-FCD52C0D8C59}" presName="hierChild4" presStyleCnt="0"/>
      <dgm:spPr/>
    </dgm:pt>
  </dgm:ptLst>
  <dgm:cxnLst>
    <dgm:cxn modelId="{BCD43870-0529-49E4-A1A8-B8C35D52CE63}" type="presOf" srcId="{5C01B76F-5C2E-4CCB-A406-AECE97C6D644}" destId="{4A18DB04-4544-4F40-AB33-3D843BED399F}" srcOrd="0" destOrd="0" presId="urn:microsoft.com/office/officeart/2005/8/layout/hierarchy1"/>
    <dgm:cxn modelId="{4741421A-0417-4D9A-823D-A5DD467D953D}" type="presOf" srcId="{E406CF2A-35A0-4518-B301-2A49A1C2DAFE}" destId="{7953E524-2D4D-4153-84D7-78FFC5AC6775}" srcOrd="0" destOrd="0" presId="urn:microsoft.com/office/officeart/2005/8/layout/hierarchy1"/>
    <dgm:cxn modelId="{4A2447E1-8AB9-4B22-8A7C-7DA11CF9DA26}" srcId="{091E23F2-6273-46AC-9CA1-CB2010C66D86}" destId="{A0433FA6-AE57-4A91-B587-FCD52C0D8C59}" srcOrd="0" destOrd="0" parTransId="{6E6065C5-4F43-4D9F-9A3E-F620ACE6F411}" sibTransId="{A876E1DC-84F9-483D-B51F-2534E1E68A4A}"/>
    <dgm:cxn modelId="{10CAA6DB-388C-411D-BD6A-FE5AC2F068E6}" type="presOf" srcId="{3915CB5E-2BB8-439F-859D-48489953B6A7}" destId="{DC0F082F-CE74-4985-8C98-5431D4E27606}" srcOrd="0" destOrd="0" presId="urn:microsoft.com/office/officeart/2005/8/layout/hierarchy1"/>
    <dgm:cxn modelId="{85624726-9B2A-43F1-9E2B-2F91CA24C7CE}" type="presOf" srcId="{6E6065C5-4F43-4D9F-9A3E-F620ACE6F411}" destId="{6BE1E6DA-BB3B-4C0C-989E-077A330EAECC}" srcOrd="0" destOrd="0" presId="urn:microsoft.com/office/officeart/2005/8/layout/hierarchy1"/>
    <dgm:cxn modelId="{DBC331FA-D05A-45CD-BAA7-9E5367817EAE}" type="presOf" srcId="{091E23F2-6273-46AC-9CA1-CB2010C66D86}" destId="{99714278-7315-437B-AAFE-EB616C3D0E3D}" srcOrd="0" destOrd="0" presId="urn:microsoft.com/office/officeart/2005/8/layout/hierarchy1"/>
    <dgm:cxn modelId="{B3FCE38E-232E-4029-B092-81E98C5A1FCF}" type="presOf" srcId="{44BF3B26-FB23-4E53-89E2-67FBAA013412}" destId="{5239D50A-D0D6-4052-B6BE-02DB506C1956}" srcOrd="0" destOrd="0" presId="urn:microsoft.com/office/officeart/2005/8/layout/hierarchy1"/>
    <dgm:cxn modelId="{A7B9590F-8216-4FEF-9238-7FDB58C87EAE}" type="presOf" srcId="{A34CCA54-D720-4F9E-B1DC-D453B357AA68}" destId="{13EDF68F-02E2-4130-A482-660F8181E9D0}" srcOrd="0" destOrd="0" presId="urn:microsoft.com/office/officeart/2005/8/layout/hierarchy1"/>
    <dgm:cxn modelId="{F898B38C-8D50-42D9-8DCC-51581857629E}" type="presOf" srcId="{DC7C515F-66E6-4148-A872-0D0347BA2201}" destId="{16E2096F-BCFE-48B5-B22D-C667A03249C6}" srcOrd="0" destOrd="0" presId="urn:microsoft.com/office/officeart/2005/8/layout/hierarchy1"/>
    <dgm:cxn modelId="{2417DA8F-0A90-4994-9286-F8B2CD46FDFA}" srcId="{F18D1C2E-FBFA-46B3-836F-7C55E2B0B0DC}" destId="{5C01B76F-5C2E-4CCB-A406-AECE97C6D644}" srcOrd="0" destOrd="0" parTransId="{786F6BC8-68D6-477F-83B3-FE1923483C56}" sibTransId="{D6B9B52D-5D30-48C4-AA90-CD4464DEFE89}"/>
    <dgm:cxn modelId="{63EFE3D4-7D22-4A56-8749-1D112D486683}" type="presOf" srcId="{E685C265-09D7-404E-A1B4-67AE08A8FB85}" destId="{52452CFB-37B0-4E00-BDCF-829F0B5C2CF5}" srcOrd="0" destOrd="0" presId="urn:microsoft.com/office/officeart/2005/8/layout/hierarchy1"/>
    <dgm:cxn modelId="{417CACD1-F8A2-4802-BABE-B618E2BA081C}" type="presOf" srcId="{A0433FA6-AE57-4A91-B587-FCD52C0D8C59}" destId="{C8A55DA3-7A0C-4BC3-AB79-6C8365D54C44}" srcOrd="0" destOrd="0" presId="urn:microsoft.com/office/officeart/2005/8/layout/hierarchy1"/>
    <dgm:cxn modelId="{806E43C4-5ED8-469F-AACA-E6596E2F230A}" srcId="{20F41FC5-6178-44D1-A505-D1AAC9DBABB4}" destId="{091E23F2-6273-46AC-9CA1-CB2010C66D86}" srcOrd="2" destOrd="0" parTransId="{DC7C515F-66E6-4148-A872-0D0347BA2201}" sibTransId="{026A5B14-09E3-49D2-8127-9FFB9151738C}"/>
    <dgm:cxn modelId="{F7BAEDAA-50DA-43AA-AF5F-A83BB8FC0C4B}" type="presOf" srcId="{20F41FC5-6178-44D1-A505-D1AAC9DBABB4}" destId="{C5E86D52-C8F3-483D-9EAD-4E7EF272590F}" srcOrd="0" destOrd="0" presId="urn:microsoft.com/office/officeart/2005/8/layout/hierarchy1"/>
    <dgm:cxn modelId="{3C200DA7-AD63-4C78-9128-3252D02BDDC3}" srcId="{3915CB5E-2BB8-439F-859D-48489953B6A7}" destId="{20F41FC5-6178-44D1-A505-D1AAC9DBABB4}" srcOrd="0" destOrd="0" parTransId="{D7FB5D32-9491-4FFE-AC52-431E259AF8B8}" sibTransId="{A47FF3D0-B44D-4CDA-8455-42248D0CB6EE}"/>
    <dgm:cxn modelId="{65045640-A347-463D-81F5-D69611EA1E14}" srcId="{F18D1C2E-FBFA-46B3-836F-7C55E2B0B0DC}" destId="{E685C265-09D7-404E-A1B4-67AE08A8FB85}" srcOrd="1" destOrd="0" parTransId="{44BF3B26-FB23-4E53-89E2-67FBAA013412}" sibTransId="{8C14B643-10E3-4AC8-94AB-FDC24D683256}"/>
    <dgm:cxn modelId="{7732B653-19E7-4AC6-A2A0-83F7E8FE1F5C}" type="presOf" srcId="{786F6BC8-68D6-477F-83B3-FE1923483C56}" destId="{C72E98E9-B1D4-40BA-8B3B-D03588082B31}" srcOrd="0" destOrd="0" presId="urn:microsoft.com/office/officeart/2005/8/layout/hierarchy1"/>
    <dgm:cxn modelId="{80376CF8-DDB2-4E04-8260-E52F543B284F}" srcId="{20F41FC5-6178-44D1-A505-D1AAC9DBABB4}" destId="{F18D1C2E-FBFA-46B3-836F-7C55E2B0B0DC}" srcOrd="1" destOrd="0" parTransId="{92B654E0-3A44-41F6-B2D3-A06DD89735C0}" sibTransId="{AE7B10EF-0858-4D58-8BCC-B243A6994D58}"/>
    <dgm:cxn modelId="{615488BD-1130-4764-B5F0-5A5121A059C9}" type="presOf" srcId="{92B654E0-3A44-41F6-B2D3-A06DD89735C0}" destId="{A4563D34-E57F-404B-9400-028ABBC0F1F6}" srcOrd="0" destOrd="0" presId="urn:microsoft.com/office/officeart/2005/8/layout/hierarchy1"/>
    <dgm:cxn modelId="{FC3A873E-0D50-4ADF-AEEA-D10FA8689AD0}" type="presOf" srcId="{F18D1C2E-FBFA-46B3-836F-7C55E2B0B0DC}" destId="{7A6CD960-33FD-459D-B81D-4FEDCB10AE50}" srcOrd="0" destOrd="0" presId="urn:microsoft.com/office/officeart/2005/8/layout/hierarchy1"/>
    <dgm:cxn modelId="{AF519751-EAC8-4542-AE3A-099A9902FB7B}" srcId="{20F41FC5-6178-44D1-A505-D1AAC9DBABB4}" destId="{A34CCA54-D720-4F9E-B1DC-D453B357AA68}" srcOrd="0" destOrd="0" parTransId="{E406CF2A-35A0-4518-B301-2A49A1C2DAFE}" sibTransId="{C1C127E2-31ED-4736-BCF3-E7330939C416}"/>
    <dgm:cxn modelId="{356A6F4A-D1C8-452C-9311-9CF88B7BC385}" type="presParOf" srcId="{DC0F082F-CE74-4985-8C98-5431D4E27606}" destId="{52EA6873-6F84-4C22-8F85-474D9792A2A6}" srcOrd="0" destOrd="0" presId="urn:microsoft.com/office/officeart/2005/8/layout/hierarchy1"/>
    <dgm:cxn modelId="{9C911C78-4201-4DE1-AFA6-51905CB32B74}" type="presParOf" srcId="{52EA6873-6F84-4C22-8F85-474D9792A2A6}" destId="{EB5261CD-4443-46AD-9C8F-ABF79CE31C04}" srcOrd="0" destOrd="0" presId="urn:microsoft.com/office/officeart/2005/8/layout/hierarchy1"/>
    <dgm:cxn modelId="{782FFD43-9634-4656-8E3D-78B168F9AC06}" type="presParOf" srcId="{EB5261CD-4443-46AD-9C8F-ABF79CE31C04}" destId="{3616AA25-118E-455F-92A7-AD3D5BD48913}" srcOrd="0" destOrd="0" presId="urn:microsoft.com/office/officeart/2005/8/layout/hierarchy1"/>
    <dgm:cxn modelId="{AF7CC8C1-0969-494A-94CD-AAB25F66F4E6}" type="presParOf" srcId="{EB5261CD-4443-46AD-9C8F-ABF79CE31C04}" destId="{C5E86D52-C8F3-483D-9EAD-4E7EF272590F}" srcOrd="1" destOrd="0" presId="urn:microsoft.com/office/officeart/2005/8/layout/hierarchy1"/>
    <dgm:cxn modelId="{F9A70E05-8231-48DA-81E4-93A14D5AFDFE}" type="presParOf" srcId="{52EA6873-6F84-4C22-8F85-474D9792A2A6}" destId="{4E55C6D4-B5EE-4065-878E-51FACD305B35}" srcOrd="1" destOrd="0" presId="urn:microsoft.com/office/officeart/2005/8/layout/hierarchy1"/>
    <dgm:cxn modelId="{9A80AB0D-6CD4-4497-8B46-8C12DCC8B702}" type="presParOf" srcId="{4E55C6D4-B5EE-4065-878E-51FACD305B35}" destId="{7953E524-2D4D-4153-84D7-78FFC5AC6775}" srcOrd="0" destOrd="0" presId="urn:microsoft.com/office/officeart/2005/8/layout/hierarchy1"/>
    <dgm:cxn modelId="{24A40733-EC31-4B79-8FB9-1B9018C412D1}" type="presParOf" srcId="{4E55C6D4-B5EE-4065-878E-51FACD305B35}" destId="{067BEAC8-BCE1-4931-BF5C-05D133A5044D}" srcOrd="1" destOrd="0" presId="urn:microsoft.com/office/officeart/2005/8/layout/hierarchy1"/>
    <dgm:cxn modelId="{C2D7E4D9-6A26-4415-A29A-838735E5D4D4}" type="presParOf" srcId="{067BEAC8-BCE1-4931-BF5C-05D133A5044D}" destId="{62AE771F-E61C-483E-95EA-42938FF1D468}" srcOrd="0" destOrd="0" presId="urn:microsoft.com/office/officeart/2005/8/layout/hierarchy1"/>
    <dgm:cxn modelId="{6D3AFEE9-C344-436E-8D3C-35787A68BB79}" type="presParOf" srcId="{62AE771F-E61C-483E-95EA-42938FF1D468}" destId="{677339CB-A3FE-4DE1-A720-834F9DB3FC04}" srcOrd="0" destOrd="0" presId="urn:microsoft.com/office/officeart/2005/8/layout/hierarchy1"/>
    <dgm:cxn modelId="{25ABE7ED-4DC1-45B5-BEEA-6F183A5400EE}" type="presParOf" srcId="{62AE771F-E61C-483E-95EA-42938FF1D468}" destId="{13EDF68F-02E2-4130-A482-660F8181E9D0}" srcOrd="1" destOrd="0" presId="urn:microsoft.com/office/officeart/2005/8/layout/hierarchy1"/>
    <dgm:cxn modelId="{2859477D-624D-4D78-98BF-3DBDFB13EEC7}" type="presParOf" srcId="{067BEAC8-BCE1-4931-BF5C-05D133A5044D}" destId="{3C0171D0-487D-41D7-BCF8-B9AA759FED9E}" srcOrd="1" destOrd="0" presId="urn:microsoft.com/office/officeart/2005/8/layout/hierarchy1"/>
    <dgm:cxn modelId="{82139966-3A2B-47DB-8760-1D78626152DB}" type="presParOf" srcId="{4E55C6D4-B5EE-4065-878E-51FACD305B35}" destId="{A4563D34-E57F-404B-9400-028ABBC0F1F6}" srcOrd="2" destOrd="0" presId="urn:microsoft.com/office/officeart/2005/8/layout/hierarchy1"/>
    <dgm:cxn modelId="{DC61280C-E45D-4376-8B35-7DDCDFF24018}" type="presParOf" srcId="{4E55C6D4-B5EE-4065-878E-51FACD305B35}" destId="{BAFC7D11-5E95-452B-ABA8-3D12B9A24296}" srcOrd="3" destOrd="0" presId="urn:microsoft.com/office/officeart/2005/8/layout/hierarchy1"/>
    <dgm:cxn modelId="{14F8812E-FDF1-4358-BA0F-6F91697EE9EC}" type="presParOf" srcId="{BAFC7D11-5E95-452B-ABA8-3D12B9A24296}" destId="{6C7C00A9-B8C4-4D01-A9BD-F9033CBB22E5}" srcOrd="0" destOrd="0" presId="urn:microsoft.com/office/officeart/2005/8/layout/hierarchy1"/>
    <dgm:cxn modelId="{62E2C740-299F-4ED9-B369-59DBD63A35BC}" type="presParOf" srcId="{6C7C00A9-B8C4-4D01-A9BD-F9033CBB22E5}" destId="{31DBC4FD-5C48-43A1-8D06-DF6F686A2AA9}" srcOrd="0" destOrd="0" presId="urn:microsoft.com/office/officeart/2005/8/layout/hierarchy1"/>
    <dgm:cxn modelId="{70BB977B-E284-479E-BC6C-BA8DFA6B7835}" type="presParOf" srcId="{6C7C00A9-B8C4-4D01-A9BD-F9033CBB22E5}" destId="{7A6CD960-33FD-459D-B81D-4FEDCB10AE50}" srcOrd="1" destOrd="0" presId="urn:microsoft.com/office/officeart/2005/8/layout/hierarchy1"/>
    <dgm:cxn modelId="{8A87E043-F335-4A4A-B16D-F0B12F670EBE}" type="presParOf" srcId="{BAFC7D11-5E95-452B-ABA8-3D12B9A24296}" destId="{A988A1DB-52C4-4A1F-92A1-D300A87003C0}" srcOrd="1" destOrd="0" presId="urn:microsoft.com/office/officeart/2005/8/layout/hierarchy1"/>
    <dgm:cxn modelId="{1D6A2F4C-1D37-42F6-B068-B171D0B4DAB9}" type="presParOf" srcId="{A988A1DB-52C4-4A1F-92A1-D300A87003C0}" destId="{C72E98E9-B1D4-40BA-8B3B-D03588082B31}" srcOrd="0" destOrd="0" presId="urn:microsoft.com/office/officeart/2005/8/layout/hierarchy1"/>
    <dgm:cxn modelId="{A23E594F-E398-46CA-BAB9-C351B94A76DE}" type="presParOf" srcId="{A988A1DB-52C4-4A1F-92A1-D300A87003C0}" destId="{7B8566F2-970C-4ACE-88A3-09AE3AB44E76}" srcOrd="1" destOrd="0" presId="urn:microsoft.com/office/officeart/2005/8/layout/hierarchy1"/>
    <dgm:cxn modelId="{44C6015F-E227-4788-AD98-C47F9780B102}" type="presParOf" srcId="{7B8566F2-970C-4ACE-88A3-09AE3AB44E76}" destId="{960B4830-7CF7-477F-BA5B-DBE05D24B0F1}" srcOrd="0" destOrd="0" presId="urn:microsoft.com/office/officeart/2005/8/layout/hierarchy1"/>
    <dgm:cxn modelId="{ED210939-FA02-49F0-BC0A-64386B67C252}" type="presParOf" srcId="{960B4830-7CF7-477F-BA5B-DBE05D24B0F1}" destId="{DCFD4DF4-4265-4326-9C6A-C8F336CD3212}" srcOrd="0" destOrd="0" presId="urn:microsoft.com/office/officeart/2005/8/layout/hierarchy1"/>
    <dgm:cxn modelId="{41226A08-667A-4A9F-9727-3DD183A3516D}" type="presParOf" srcId="{960B4830-7CF7-477F-BA5B-DBE05D24B0F1}" destId="{4A18DB04-4544-4F40-AB33-3D843BED399F}" srcOrd="1" destOrd="0" presId="urn:microsoft.com/office/officeart/2005/8/layout/hierarchy1"/>
    <dgm:cxn modelId="{2F433C3B-886F-4962-B249-D85783A96651}" type="presParOf" srcId="{7B8566F2-970C-4ACE-88A3-09AE3AB44E76}" destId="{77C90D5A-8938-4F33-8BFE-397A2ED1BBD9}" srcOrd="1" destOrd="0" presId="urn:microsoft.com/office/officeart/2005/8/layout/hierarchy1"/>
    <dgm:cxn modelId="{5BBE0890-1EB6-4893-AE0E-BE86A3597123}" type="presParOf" srcId="{A988A1DB-52C4-4A1F-92A1-D300A87003C0}" destId="{5239D50A-D0D6-4052-B6BE-02DB506C1956}" srcOrd="2" destOrd="0" presId="urn:microsoft.com/office/officeart/2005/8/layout/hierarchy1"/>
    <dgm:cxn modelId="{F6AFE923-E004-485E-82E0-AAF0E78C93F7}" type="presParOf" srcId="{A988A1DB-52C4-4A1F-92A1-D300A87003C0}" destId="{27CC610A-E97C-4792-8A77-30F30960B45F}" srcOrd="3" destOrd="0" presId="urn:microsoft.com/office/officeart/2005/8/layout/hierarchy1"/>
    <dgm:cxn modelId="{C0A205AD-412E-41A5-83C6-050C97211895}" type="presParOf" srcId="{27CC610A-E97C-4792-8A77-30F30960B45F}" destId="{F42C8AF2-AB3B-420D-89D0-FC09D91AAEA6}" srcOrd="0" destOrd="0" presId="urn:microsoft.com/office/officeart/2005/8/layout/hierarchy1"/>
    <dgm:cxn modelId="{3A1E0221-274C-4273-A00B-23E2EF44E831}" type="presParOf" srcId="{F42C8AF2-AB3B-420D-89D0-FC09D91AAEA6}" destId="{37921190-8A17-43E6-9F2D-89962BD07DA5}" srcOrd="0" destOrd="0" presId="urn:microsoft.com/office/officeart/2005/8/layout/hierarchy1"/>
    <dgm:cxn modelId="{AAE9E516-0A60-4458-95A2-9375B7A32DCF}" type="presParOf" srcId="{F42C8AF2-AB3B-420D-89D0-FC09D91AAEA6}" destId="{52452CFB-37B0-4E00-BDCF-829F0B5C2CF5}" srcOrd="1" destOrd="0" presId="urn:microsoft.com/office/officeart/2005/8/layout/hierarchy1"/>
    <dgm:cxn modelId="{0DC77404-7857-41A8-AA26-AF38D0A16766}" type="presParOf" srcId="{27CC610A-E97C-4792-8A77-30F30960B45F}" destId="{CA033DD3-4F40-4139-A271-D677D2EC7BC8}" srcOrd="1" destOrd="0" presId="urn:microsoft.com/office/officeart/2005/8/layout/hierarchy1"/>
    <dgm:cxn modelId="{4B617BA4-F8B6-4BB1-AE6E-B744925410F4}" type="presParOf" srcId="{4E55C6D4-B5EE-4065-878E-51FACD305B35}" destId="{16E2096F-BCFE-48B5-B22D-C667A03249C6}" srcOrd="4" destOrd="0" presId="urn:microsoft.com/office/officeart/2005/8/layout/hierarchy1"/>
    <dgm:cxn modelId="{DCFC7AE3-2AA7-4F3D-B08F-0AF5F13191A1}" type="presParOf" srcId="{4E55C6D4-B5EE-4065-878E-51FACD305B35}" destId="{5AA43E61-3104-4EFC-A6EC-2372CEDB6395}" srcOrd="5" destOrd="0" presId="urn:microsoft.com/office/officeart/2005/8/layout/hierarchy1"/>
    <dgm:cxn modelId="{F7E22646-3F38-403D-B8BF-84D8521ED888}" type="presParOf" srcId="{5AA43E61-3104-4EFC-A6EC-2372CEDB6395}" destId="{BFFF81D4-6A3D-403B-A571-88A4C60D718D}" srcOrd="0" destOrd="0" presId="urn:microsoft.com/office/officeart/2005/8/layout/hierarchy1"/>
    <dgm:cxn modelId="{AC9F2A19-4A75-4868-835B-E3221DF25115}" type="presParOf" srcId="{BFFF81D4-6A3D-403B-A571-88A4C60D718D}" destId="{FA563E11-1CA9-4D30-B9D6-A6CFC5FEF32F}" srcOrd="0" destOrd="0" presId="urn:microsoft.com/office/officeart/2005/8/layout/hierarchy1"/>
    <dgm:cxn modelId="{5AEE2E5E-76ED-4EB7-9559-0D21F370EB68}" type="presParOf" srcId="{BFFF81D4-6A3D-403B-A571-88A4C60D718D}" destId="{99714278-7315-437B-AAFE-EB616C3D0E3D}" srcOrd="1" destOrd="0" presId="urn:microsoft.com/office/officeart/2005/8/layout/hierarchy1"/>
    <dgm:cxn modelId="{B22A6FF7-F4ED-4E5C-B33C-E39157EE443B}" type="presParOf" srcId="{5AA43E61-3104-4EFC-A6EC-2372CEDB6395}" destId="{D6327C72-4446-4F16-A728-DF8952E8DA8C}" srcOrd="1" destOrd="0" presId="urn:microsoft.com/office/officeart/2005/8/layout/hierarchy1"/>
    <dgm:cxn modelId="{251EC9F2-A5D5-4047-B7E1-6D93A81D67D6}" type="presParOf" srcId="{D6327C72-4446-4F16-A728-DF8952E8DA8C}" destId="{6BE1E6DA-BB3B-4C0C-989E-077A330EAECC}" srcOrd="0" destOrd="0" presId="urn:microsoft.com/office/officeart/2005/8/layout/hierarchy1"/>
    <dgm:cxn modelId="{A0BE8D9C-D907-4EE5-8406-745E4078A207}" type="presParOf" srcId="{D6327C72-4446-4F16-A728-DF8952E8DA8C}" destId="{81646232-6406-43D9-BDF4-CF6C6162F98C}" srcOrd="1" destOrd="0" presId="urn:microsoft.com/office/officeart/2005/8/layout/hierarchy1"/>
    <dgm:cxn modelId="{53BA68B1-4B8D-4014-BAD4-F5AD01780E68}" type="presParOf" srcId="{81646232-6406-43D9-BDF4-CF6C6162F98C}" destId="{772D8323-DF76-403A-9EF9-175415F7D219}" srcOrd="0" destOrd="0" presId="urn:microsoft.com/office/officeart/2005/8/layout/hierarchy1"/>
    <dgm:cxn modelId="{7D8DCA23-B3B3-46B8-9579-2160FEE0CF27}" type="presParOf" srcId="{772D8323-DF76-403A-9EF9-175415F7D219}" destId="{3AA2B15E-80D0-4188-8D97-88BB52A06F92}" srcOrd="0" destOrd="0" presId="urn:microsoft.com/office/officeart/2005/8/layout/hierarchy1"/>
    <dgm:cxn modelId="{015CADFC-5FA9-423C-8565-CFC293C5F021}" type="presParOf" srcId="{772D8323-DF76-403A-9EF9-175415F7D219}" destId="{C8A55DA3-7A0C-4BC3-AB79-6C8365D54C44}" srcOrd="1" destOrd="0" presId="urn:microsoft.com/office/officeart/2005/8/layout/hierarchy1"/>
    <dgm:cxn modelId="{F1955D56-96F5-4AFC-9278-0DACFC349911}" type="presParOf" srcId="{81646232-6406-43D9-BDF4-CF6C6162F98C}" destId="{58F94FCA-3E2C-45EB-9A5C-A5960E4FE9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E1E6DA-BB3B-4C0C-989E-077A330EAECC}">
      <dsp:nvSpPr>
        <dsp:cNvPr id="0" name=""/>
        <dsp:cNvSpPr/>
      </dsp:nvSpPr>
      <dsp:spPr>
        <a:xfrm>
          <a:off x="5155674" y="3555556"/>
          <a:ext cx="91440" cy="4253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3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2096F-BCFE-48B5-B22D-C667A03249C6}">
      <dsp:nvSpPr>
        <dsp:cNvPr id="0" name=""/>
        <dsp:cNvSpPr/>
      </dsp:nvSpPr>
      <dsp:spPr>
        <a:xfrm>
          <a:off x="2966739" y="2201356"/>
          <a:ext cx="2234654" cy="4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95"/>
              </a:lnTo>
              <a:lnTo>
                <a:pt x="2234654" y="289895"/>
              </a:lnTo>
              <a:lnTo>
                <a:pt x="2234654" y="4253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9D50A-D0D6-4052-B6BE-02DB506C1956}">
      <dsp:nvSpPr>
        <dsp:cNvPr id="0" name=""/>
        <dsp:cNvSpPr/>
      </dsp:nvSpPr>
      <dsp:spPr>
        <a:xfrm>
          <a:off x="2519808" y="3555556"/>
          <a:ext cx="893861" cy="4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95"/>
              </a:lnTo>
              <a:lnTo>
                <a:pt x="893861" y="289895"/>
              </a:lnTo>
              <a:lnTo>
                <a:pt x="893861" y="4253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E98E9-B1D4-40BA-8B3B-D03588082B31}">
      <dsp:nvSpPr>
        <dsp:cNvPr id="0" name=""/>
        <dsp:cNvSpPr/>
      </dsp:nvSpPr>
      <dsp:spPr>
        <a:xfrm>
          <a:off x="1625947" y="3555556"/>
          <a:ext cx="893861" cy="425396"/>
        </a:xfrm>
        <a:custGeom>
          <a:avLst/>
          <a:gdLst/>
          <a:ahLst/>
          <a:cxnLst/>
          <a:rect l="0" t="0" r="0" b="0"/>
          <a:pathLst>
            <a:path>
              <a:moveTo>
                <a:pt x="893861" y="0"/>
              </a:moveTo>
              <a:lnTo>
                <a:pt x="893861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63D34-E57F-404B-9400-028ABBC0F1F6}">
      <dsp:nvSpPr>
        <dsp:cNvPr id="0" name=""/>
        <dsp:cNvSpPr/>
      </dsp:nvSpPr>
      <dsp:spPr>
        <a:xfrm>
          <a:off x="2519808" y="2201356"/>
          <a:ext cx="446930" cy="425396"/>
        </a:xfrm>
        <a:custGeom>
          <a:avLst/>
          <a:gdLst/>
          <a:ahLst/>
          <a:cxnLst/>
          <a:rect l="0" t="0" r="0" b="0"/>
          <a:pathLst>
            <a:path>
              <a:moveTo>
                <a:pt x="446930" y="0"/>
              </a:moveTo>
              <a:lnTo>
                <a:pt x="446930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E524-2D4D-4153-84D7-78FFC5AC6775}">
      <dsp:nvSpPr>
        <dsp:cNvPr id="0" name=""/>
        <dsp:cNvSpPr/>
      </dsp:nvSpPr>
      <dsp:spPr>
        <a:xfrm>
          <a:off x="732085" y="2201356"/>
          <a:ext cx="2234654" cy="425396"/>
        </a:xfrm>
        <a:custGeom>
          <a:avLst/>
          <a:gdLst/>
          <a:ahLst/>
          <a:cxnLst/>
          <a:rect l="0" t="0" r="0" b="0"/>
          <a:pathLst>
            <a:path>
              <a:moveTo>
                <a:pt x="2234654" y="0"/>
              </a:moveTo>
              <a:lnTo>
                <a:pt x="2234654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6AA25-118E-455F-92A7-AD3D5BD48913}">
      <dsp:nvSpPr>
        <dsp:cNvPr id="0" name=""/>
        <dsp:cNvSpPr/>
      </dsp:nvSpPr>
      <dsp:spPr>
        <a:xfrm>
          <a:off x="2235398" y="1272552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86D52-C8F3-483D-9EAD-4E7EF272590F}">
      <dsp:nvSpPr>
        <dsp:cNvPr id="0" name=""/>
        <dsp:cNvSpPr/>
      </dsp:nvSpPr>
      <dsp:spPr>
        <a:xfrm>
          <a:off x="2397918" y="1426946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Üniversite</a:t>
          </a:r>
          <a:endParaRPr lang="tr-TR" sz="1700" kern="1200" dirty="0"/>
        </a:p>
      </dsp:txBody>
      <dsp:txXfrm>
        <a:off x="2397918" y="1426946"/>
        <a:ext cx="1462682" cy="928803"/>
      </dsp:txXfrm>
    </dsp:sp>
    <dsp:sp modelId="{677339CB-A3FE-4DE1-A720-834F9DB3FC04}">
      <dsp:nvSpPr>
        <dsp:cNvPr id="0" name=""/>
        <dsp:cNvSpPr/>
      </dsp:nvSpPr>
      <dsp:spPr>
        <a:xfrm>
          <a:off x="744" y="2626753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DF68F-02E2-4130-A482-660F8181E9D0}">
      <dsp:nvSpPr>
        <dsp:cNvPr id="0" name=""/>
        <dsp:cNvSpPr/>
      </dsp:nvSpPr>
      <dsp:spPr>
        <a:xfrm>
          <a:off x="163264" y="2781147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Sınıflıklar</a:t>
          </a:r>
          <a:endParaRPr lang="tr-TR" sz="1700" kern="1200" dirty="0"/>
        </a:p>
      </dsp:txBody>
      <dsp:txXfrm>
        <a:off x="163264" y="2781147"/>
        <a:ext cx="1462682" cy="928803"/>
      </dsp:txXfrm>
    </dsp:sp>
    <dsp:sp modelId="{31DBC4FD-5C48-43A1-8D06-DF6F686A2AA9}">
      <dsp:nvSpPr>
        <dsp:cNvPr id="0" name=""/>
        <dsp:cNvSpPr/>
      </dsp:nvSpPr>
      <dsp:spPr>
        <a:xfrm>
          <a:off x="1788467" y="2626753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CD960-33FD-459D-B81D-4FEDCB10AE50}">
      <dsp:nvSpPr>
        <dsp:cNvPr id="0" name=""/>
        <dsp:cNvSpPr/>
      </dsp:nvSpPr>
      <dsp:spPr>
        <a:xfrm>
          <a:off x="1950987" y="2781147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Çalışanlar</a:t>
          </a:r>
          <a:endParaRPr lang="tr-TR" sz="1700" kern="1200" dirty="0"/>
        </a:p>
      </dsp:txBody>
      <dsp:txXfrm>
        <a:off x="1950987" y="2781147"/>
        <a:ext cx="1462682" cy="928803"/>
      </dsp:txXfrm>
    </dsp:sp>
    <dsp:sp modelId="{DCFD4DF4-4265-4326-9C6A-C8F336CD3212}">
      <dsp:nvSpPr>
        <dsp:cNvPr id="0" name=""/>
        <dsp:cNvSpPr/>
      </dsp:nvSpPr>
      <dsp:spPr>
        <a:xfrm>
          <a:off x="894605" y="3980953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8DB04-4544-4F40-AB33-3D843BED399F}">
      <dsp:nvSpPr>
        <dsp:cNvPr id="0" name=""/>
        <dsp:cNvSpPr/>
      </dsp:nvSpPr>
      <dsp:spPr>
        <a:xfrm>
          <a:off x="1057126" y="4135347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err="1" smtClean="0"/>
            <a:t>Profösor</a:t>
          </a:r>
          <a:endParaRPr lang="tr-TR" sz="1700" kern="1200" dirty="0"/>
        </a:p>
      </dsp:txBody>
      <dsp:txXfrm>
        <a:off x="1057126" y="4135347"/>
        <a:ext cx="1462682" cy="928803"/>
      </dsp:txXfrm>
    </dsp:sp>
    <dsp:sp modelId="{37921190-8A17-43E6-9F2D-89962BD07DA5}">
      <dsp:nvSpPr>
        <dsp:cNvPr id="0" name=""/>
        <dsp:cNvSpPr/>
      </dsp:nvSpPr>
      <dsp:spPr>
        <a:xfrm>
          <a:off x="2682329" y="3980953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52CFB-37B0-4E00-BDCF-829F0B5C2CF5}">
      <dsp:nvSpPr>
        <dsp:cNvPr id="0" name=""/>
        <dsp:cNvSpPr/>
      </dsp:nvSpPr>
      <dsp:spPr>
        <a:xfrm>
          <a:off x="2844849" y="4135347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Memur</a:t>
          </a:r>
          <a:endParaRPr lang="tr-TR" sz="1700" kern="1200" dirty="0"/>
        </a:p>
      </dsp:txBody>
      <dsp:txXfrm>
        <a:off x="2844849" y="4135347"/>
        <a:ext cx="1462682" cy="928803"/>
      </dsp:txXfrm>
    </dsp:sp>
    <dsp:sp modelId="{FA563E11-1CA9-4D30-B9D6-A6CFC5FEF32F}">
      <dsp:nvSpPr>
        <dsp:cNvPr id="0" name=""/>
        <dsp:cNvSpPr/>
      </dsp:nvSpPr>
      <dsp:spPr>
        <a:xfrm>
          <a:off x="4470052" y="2626753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14278-7315-437B-AAFE-EB616C3D0E3D}">
      <dsp:nvSpPr>
        <dsp:cNvPr id="0" name=""/>
        <dsp:cNvSpPr/>
      </dsp:nvSpPr>
      <dsp:spPr>
        <a:xfrm>
          <a:off x="4632573" y="2781147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Departmanlar</a:t>
          </a:r>
          <a:endParaRPr lang="tr-TR" sz="1700" kern="1200" dirty="0"/>
        </a:p>
      </dsp:txBody>
      <dsp:txXfrm>
        <a:off x="4632573" y="2781147"/>
        <a:ext cx="1462682" cy="928803"/>
      </dsp:txXfrm>
    </dsp:sp>
    <dsp:sp modelId="{3AA2B15E-80D0-4188-8D97-88BB52A06F92}">
      <dsp:nvSpPr>
        <dsp:cNvPr id="0" name=""/>
        <dsp:cNvSpPr/>
      </dsp:nvSpPr>
      <dsp:spPr>
        <a:xfrm>
          <a:off x="4470052" y="3980953"/>
          <a:ext cx="1462682" cy="92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5DA3-7A0C-4BC3-AB79-6C8365D54C44}">
      <dsp:nvSpPr>
        <dsp:cNvPr id="0" name=""/>
        <dsp:cNvSpPr/>
      </dsp:nvSpPr>
      <dsp:spPr>
        <a:xfrm>
          <a:off x="4632573" y="4135347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Ofisler</a:t>
          </a:r>
          <a:endParaRPr lang="tr-TR" sz="1700" kern="1200" dirty="0"/>
        </a:p>
      </dsp:txBody>
      <dsp:txXfrm>
        <a:off x="4632573" y="4135347"/>
        <a:ext cx="1462682" cy="92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52 Diyagram"/>
          <p:cNvGraphicFramePr/>
          <p:nvPr/>
        </p:nvGraphicFramePr>
        <p:xfrm>
          <a:off x="1691680" y="260648"/>
          <a:ext cx="6096000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9" name="58 Dirsek Bağlayıcısı"/>
          <p:cNvCxnSpPr/>
          <p:nvPr/>
        </p:nvCxnSpPr>
        <p:spPr>
          <a:xfrm rot="16200000" flipV="1">
            <a:off x="4716016" y="1916832"/>
            <a:ext cx="3312368" cy="2592288"/>
          </a:xfrm>
          <a:prstGeom prst="bentConnector3">
            <a:avLst>
              <a:gd name="adj1" fmla="val 134091"/>
            </a:avLst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Dirsek Bağlayıcısı"/>
          <p:cNvCxnSpPr/>
          <p:nvPr/>
        </p:nvCxnSpPr>
        <p:spPr>
          <a:xfrm>
            <a:off x="5076056" y="3501008"/>
            <a:ext cx="1440160" cy="1008112"/>
          </a:xfrm>
          <a:prstGeom prst="bentConnector3">
            <a:avLst>
              <a:gd name="adj1" fmla="val 6855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Ekran Gösterisi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Slayt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Lenovo</dc:creator>
  <cp:lastModifiedBy>Lenovo</cp:lastModifiedBy>
  <cp:revision>3</cp:revision>
  <dcterms:created xsi:type="dcterms:W3CDTF">2022-09-10T10:48:17Z</dcterms:created>
  <dcterms:modified xsi:type="dcterms:W3CDTF">2022-09-10T11:11:59Z</dcterms:modified>
</cp:coreProperties>
</file>