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lika Bilen" userId="560f34d90fff7189" providerId="LiveId" clId="{9F3B08C2-3052-448A-9831-2CDA0D528ABF}"/>
    <pc:docChg chg="undo custSel addSld delSld modSld">
      <pc:chgData name="Mehlika Bilen" userId="560f34d90fff7189" providerId="LiveId" clId="{9F3B08C2-3052-448A-9831-2CDA0D528ABF}" dt="2025-02-28T13:30:57.605" v="810" actId="2711"/>
      <pc:docMkLst>
        <pc:docMk/>
      </pc:docMkLst>
      <pc:sldChg chg="addSp delSp modSp new del mod">
        <pc:chgData name="Mehlika Bilen" userId="560f34d90fff7189" providerId="LiveId" clId="{9F3B08C2-3052-448A-9831-2CDA0D528ABF}" dt="2025-02-27T17:16:01.690" v="26" actId="680"/>
        <pc:sldMkLst>
          <pc:docMk/>
          <pc:sldMk cId="939686769" sldId="256"/>
        </pc:sldMkLst>
        <pc:grpChg chg="mod">
          <ac:chgData name="Mehlika Bilen" userId="560f34d90fff7189" providerId="LiveId" clId="{9F3B08C2-3052-448A-9831-2CDA0D528ABF}" dt="2025-02-27T17:16:00.019" v="17"/>
          <ac:grpSpMkLst>
            <pc:docMk/>
            <pc:sldMk cId="939686769" sldId="256"/>
            <ac:grpSpMk id="12" creationId="{ADA4DFF0-426F-6DD4-6548-6DDB634F0EB1}"/>
          </ac:grpSpMkLst>
        </pc:grpChg>
        <pc:inkChg chg="add del">
          <ac:chgData name="Mehlika Bilen" userId="560f34d90fff7189" providerId="LiveId" clId="{9F3B08C2-3052-448A-9831-2CDA0D528ABF}" dt="2025-02-27T17:16:01.465" v="25" actId="9405"/>
          <ac:inkMkLst>
            <pc:docMk/>
            <pc:sldMk cId="939686769" sldId="256"/>
            <ac:inkMk id="4" creationId="{D0E1BB95-036E-DF77-6575-45AC11CBA5FB}"/>
          </ac:inkMkLst>
        </pc:inkChg>
        <pc:inkChg chg="add del">
          <ac:chgData name="Mehlika Bilen" userId="560f34d90fff7189" providerId="LiveId" clId="{9F3B08C2-3052-448A-9831-2CDA0D528ABF}" dt="2025-02-27T17:16:01.273" v="24" actId="9405"/>
          <ac:inkMkLst>
            <pc:docMk/>
            <pc:sldMk cId="939686769" sldId="256"/>
            <ac:inkMk id="5" creationId="{80E40C13-DA1A-0F76-2852-9A0D82E4C432}"/>
          </ac:inkMkLst>
        </pc:inkChg>
        <pc:inkChg chg="add del">
          <ac:chgData name="Mehlika Bilen" userId="560f34d90fff7189" providerId="LiveId" clId="{9F3B08C2-3052-448A-9831-2CDA0D528ABF}" dt="2025-02-27T17:16:01.098" v="23" actId="9405"/>
          <ac:inkMkLst>
            <pc:docMk/>
            <pc:sldMk cId="939686769" sldId="256"/>
            <ac:inkMk id="6" creationId="{B21D17F6-051B-F9CC-F9F1-8964CC8E26FC}"/>
          </ac:inkMkLst>
        </pc:inkChg>
        <pc:inkChg chg="add del">
          <ac:chgData name="Mehlika Bilen" userId="560f34d90fff7189" providerId="LiveId" clId="{9F3B08C2-3052-448A-9831-2CDA0D528ABF}" dt="2025-02-27T17:16:00.907" v="22" actId="9405"/>
          <ac:inkMkLst>
            <pc:docMk/>
            <pc:sldMk cId="939686769" sldId="256"/>
            <ac:inkMk id="7" creationId="{CCDCA613-F94D-D1A1-9E1F-DB5438E2C8CD}"/>
          </ac:inkMkLst>
        </pc:inkChg>
        <pc:inkChg chg="add del">
          <ac:chgData name="Mehlika Bilen" userId="560f34d90fff7189" providerId="LiveId" clId="{9F3B08C2-3052-448A-9831-2CDA0D528ABF}" dt="2025-02-27T17:16:00.554" v="20"/>
          <ac:inkMkLst>
            <pc:docMk/>
            <pc:sldMk cId="939686769" sldId="256"/>
            <ac:inkMk id="8" creationId="{DE89253D-E8EF-5AAE-8707-4F16A2286749}"/>
          </ac:inkMkLst>
        </pc:inkChg>
        <pc:inkChg chg="add del">
          <ac:chgData name="Mehlika Bilen" userId="560f34d90fff7189" providerId="LiveId" clId="{9F3B08C2-3052-448A-9831-2CDA0D528ABF}" dt="2025-02-27T17:16:00.382" v="19"/>
          <ac:inkMkLst>
            <pc:docMk/>
            <pc:sldMk cId="939686769" sldId="256"/>
            <ac:inkMk id="9" creationId="{43685F58-23A8-E800-9C75-6E5CD5F28D26}"/>
          </ac:inkMkLst>
        </pc:inkChg>
        <pc:inkChg chg="add del mod">
          <ac:chgData name="Mehlika Bilen" userId="560f34d90fff7189" providerId="LiveId" clId="{9F3B08C2-3052-448A-9831-2CDA0D528ABF}" dt="2025-02-27T17:16:00.187" v="18" actId="9405"/>
          <ac:inkMkLst>
            <pc:docMk/>
            <pc:sldMk cId="939686769" sldId="256"/>
            <ac:inkMk id="10" creationId="{8358E53E-C1B5-9077-FC0F-60A9766917C5}"/>
          </ac:inkMkLst>
        </pc:inkChg>
        <pc:inkChg chg="add del mod">
          <ac:chgData name="Mehlika Bilen" userId="560f34d90fff7189" providerId="LiveId" clId="{9F3B08C2-3052-448A-9831-2CDA0D528ABF}" dt="2025-02-27T17:16:00.019" v="17"/>
          <ac:inkMkLst>
            <pc:docMk/>
            <pc:sldMk cId="939686769" sldId="256"/>
            <ac:inkMk id="11" creationId="{7A88930D-2BB5-A646-C644-12B36E0DA5DD}"/>
          </ac:inkMkLst>
        </pc:inkChg>
      </pc:sldChg>
      <pc:sldChg chg="modSp new mod">
        <pc:chgData name="Mehlika Bilen" userId="560f34d90fff7189" providerId="LiveId" clId="{9F3B08C2-3052-448A-9831-2CDA0D528ABF}" dt="2025-02-27T17:16:46.822" v="116" actId="1076"/>
        <pc:sldMkLst>
          <pc:docMk/>
          <pc:sldMk cId="3323462834" sldId="256"/>
        </pc:sldMkLst>
        <pc:spChg chg="mod">
          <ac:chgData name="Mehlika Bilen" userId="560f34d90fff7189" providerId="LiveId" clId="{9F3B08C2-3052-448A-9831-2CDA0D528ABF}" dt="2025-02-27T17:16:22.187" v="70" actId="20577"/>
          <ac:spMkLst>
            <pc:docMk/>
            <pc:sldMk cId="3323462834" sldId="256"/>
            <ac:spMk id="2" creationId="{1FCADE52-381D-E80A-DE5F-5FE54F84D56B}"/>
          </ac:spMkLst>
        </pc:spChg>
        <pc:spChg chg="mod">
          <ac:chgData name="Mehlika Bilen" userId="560f34d90fff7189" providerId="LiveId" clId="{9F3B08C2-3052-448A-9831-2CDA0D528ABF}" dt="2025-02-27T17:16:46.822" v="116" actId="1076"/>
          <ac:spMkLst>
            <pc:docMk/>
            <pc:sldMk cId="3323462834" sldId="256"/>
            <ac:spMk id="3" creationId="{179C972B-DF5A-4006-2E2E-20809D661166}"/>
          </ac:spMkLst>
        </pc:spChg>
      </pc:sldChg>
      <pc:sldChg chg="modSp new mod">
        <pc:chgData name="Mehlika Bilen" userId="560f34d90fff7189" providerId="LiveId" clId="{9F3B08C2-3052-448A-9831-2CDA0D528ABF}" dt="2025-02-28T10:41:48.367" v="188" actId="255"/>
        <pc:sldMkLst>
          <pc:docMk/>
          <pc:sldMk cId="2884905352" sldId="257"/>
        </pc:sldMkLst>
        <pc:spChg chg="mod">
          <ac:chgData name="Mehlika Bilen" userId="560f34d90fff7189" providerId="LiveId" clId="{9F3B08C2-3052-448A-9831-2CDA0D528ABF}" dt="2025-02-28T10:41:28.676" v="186" actId="255"/>
          <ac:spMkLst>
            <pc:docMk/>
            <pc:sldMk cId="2884905352" sldId="257"/>
            <ac:spMk id="2" creationId="{0182740F-0ACB-CBB5-F943-354485773949}"/>
          </ac:spMkLst>
        </pc:spChg>
        <pc:spChg chg="mod">
          <ac:chgData name="Mehlika Bilen" userId="560f34d90fff7189" providerId="LiveId" clId="{9F3B08C2-3052-448A-9831-2CDA0D528ABF}" dt="2025-02-28T10:41:48.367" v="188" actId="255"/>
          <ac:spMkLst>
            <pc:docMk/>
            <pc:sldMk cId="2884905352" sldId="257"/>
            <ac:spMk id="3" creationId="{12893D47-4098-A26F-ABB7-E9BDF30F29F4}"/>
          </ac:spMkLst>
        </pc:spChg>
      </pc:sldChg>
      <pc:sldChg chg="addSp delSp modSp new mod">
        <pc:chgData name="Mehlika Bilen" userId="560f34d90fff7189" providerId="LiveId" clId="{9F3B08C2-3052-448A-9831-2CDA0D528ABF}" dt="2025-02-28T11:02:49.778" v="382" actId="20577"/>
        <pc:sldMkLst>
          <pc:docMk/>
          <pc:sldMk cId="4122969555" sldId="258"/>
        </pc:sldMkLst>
        <pc:spChg chg="mod">
          <ac:chgData name="Mehlika Bilen" userId="560f34d90fff7189" providerId="LiveId" clId="{9F3B08C2-3052-448A-9831-2CDA0D528ABF}" dt="2025-02-28T10:54:45.002" v="255" actId="14100"/>
          <ac:spMkLst>
            <pc:docMk/>
            <pc:sldMk cId="4122969555" sldId="258"/>
            <ac:spMk id="2" creationId="{E747A272-7618-7B30-A500-AB467A9F3906}"/>
          </ac:spMkLst>
        </pc:spChg>
        <pc:spChg chg="mod">
          <ac:chgData name="Mehlika Bilen" userId="560f34d90fff7189" providerId="LiveId" clId="{9F3B08C2-3052-448A-9831-2CDA0D528ABF}" dt="2025-02-28T11:02:49.778" v="382" actId="20577"/>
          <ac:spMkLst>
            <pc:docMk/>
            <pc:sldMk cId="4122969555" sldId="258"/>
            <ac:spMk id="3" creationId="{B27EC626-9ED8-0101-BA96-885471211430}"/>
          </ac:spMkLst>
        </pc:spChg>
        <pc:picChg chg="add del mod">
          <ac:chgData name="Mehlika Bilen" userId="560f34d90fff7189" providerId="LiveId" clId="{9F3B08C2-3052-448A-9831-2CDA0D528ABF}" dt="2025-02-28T10:59:10.664" v="268" actId="478"/>
          <ac:picMkLst>
            <pc:docMk/>
            <pc:sldMk cId="4122969555" sldId="258"/>
            <ac:picMk id="5" creationId="{A15F170D-F5A5-28CB-79DC-6583EADA298A}"/>
          </ac:picMkLst>
        </pc:picChg>
        <pc:picChg chg="add mod">
          <ac:chgData name="Mehlika Bilen" userId="560f34d90fff7189" providerId="LiveId" clId="{9F3B08C2-3052-448A-9831-2CDA0D528ABF}" dt="2025-02-28T11:02:22.727" v="341" actId="1076"/>
          <ac:picMkLst>
            <pc:docMk/>
            <pc:sldMk cId="4122969555" sldId="258"/>
            <ac:picMk id="7" creationId="{D3051FB3-6CCF-526C-CFF5-104FC08B18A2}"/>
          </ac:picMkLst>
        </pc:picChg>
      </pc:sldChg>
      <pc:sldChg chg="modSp new mod">
        <pc:chgData name="Mehlika Bilen" userId="560f34d90fff7189" providerId="LiveId" clId="{9F3B08C2-3052-448A-9831-2CDA0D528ABF}" dt="2025-02-28T12:38:49.493" v="718" actId="2711"/>
        <pc:sldMkLst>
          <pc:docMk/>
          <pc:sldMk cId="3302003895" sldId="259"/>
        </pc:sldMkLst>
        <pc:spChg chg="mod">
          <ac:chgData name="Mehlika Bilen" userId="560f34d90fff7189" providerId="LiveId" clId="{9F3B08C2-3052-448A-9831-2CDA0D528ABF}" dt="2025-02-28T12:38:49.493" v="718" actId="2711"/>
          <ac:spMkLst>
            <pc:docMk/>
            <pc:sldMk cId="3302003895" sldId="259"/>
            <ac:spMk id="2" creationId="{F813C7F8-1189-1A12-FE91-3A469F694AA2}"/>
          </ac:spMkLst>
        </pc:spChg>
        <pc:spChg chg="mod">
          <ac:chgData name="Mehlika Bilen" userId="560f34d90fff7189" providerId="LiveId" clId="{9F3B08C2-3052-448A-9831-2CDA0D528ABF}" dt="2025-02-28T11:27:16.149" v="468" actId="20577"/>
          <ac:spMkLst>
            <pc:docMk/>
            <pc:sldMk cId="3302003895" sldId="259"/>
            <ac:spMk id="3" creationId="{32B5F9B0-EACF-5DE4-2498-B2EBB9D80878}"/>
          </ac:spMkLst>
        </pc:spChg>
      </pc:sldChg>
      <pc:sldChg chg="addSp delSp modSp new mod">
        <pc:chgData name="Mehlika Bilen" userId="560f34d90fff7189" providerId="LiveId" clId="{9F3B08C2-3052-448A-9831-2CDA0D528ABF}" dt="2025-02-28T11:49:09.871" v="711" actId="255"/>
        <pc:sldMkLst>
          <pc:docMk/>
          <pc:sldMk cId="3036742139" sldId="260"/>
        </pc:sldMkLst>
        <pc:spChg chg="del">
          <ac:chgData name="Mehlika Bilen" userId="560f34d90fff7189" providerId="LiveId" clId="{9F3B08C2-3052-448A-9831-2CDA0D528ABF}" dt="2025-02-28T11:24:03.787" v="434" actId="478"/>
          <ac:spMkLst>
            <pc:docMk/>
            <pc:sldMk cId="3036742139" sldId="260"/>
            <ac:spMk id="2" creationId="{2C3885D3-F388-E7B9-3A37-6FCE399ED876}"/>
          </ac:spMkLst>
        </pc:spChg>
        <pc:spChg chg="mod">
          <ac:chgData name="Mehlika Bilen" userId="560f34d90fff7189" providerId="LiveId" clId="{9F3B08C2-3052-448A-9831-2CDA0D528ABF}" dt="2025-02-28T11:45:04.131" v="607" actId="113"/>
          <ac:spMkLst>
            <pc:docMk/>
            <pc:sldMk cId="3036742139" sldId="260"/>
            <ac:spMk id="3" creationId="{2047406E-DD7C-A5B7-A2A2-49BCD2510A06}"/>
          </ac:spMkLst>
        </pc:spChg>
        <pc:spChg chg="add">
          <ac:chgData name="Mehlika Bilen" userId="560f34d90fff7189" providerId="LiveId" clId="{9F3B08C2-3052-448A-9831-2CDA0D528ABF}" dt="2025-02-28T11:42:13.007" v="542"/>
          <ac:spMkLst>
            <pc:docMk/>
            <pc:sldMk cId="3036742139" sldId="260"/>
            <ac:spMk id="4" creationId="{03E9F933-42BE-7E97-800E-B7C3234F23B2}"/>
          </ac:spMkLst>
        </pc:spChg>
        <pc:spChg chg="add mod">
          <ac:chgData name="Mehlika Bilen" userId="560f34d90fff7189" providerId="LiveId" clId="{9F3B08C2-3052-448A-9831-2CDA0D528ABF}" dt="2025-02-28T11:42:15.762" v="544"/>
          <ac:spMkLst>
            <pc:docMk/>
            <pc:sldMk cId="3036742139" sldId="260"/>
            <ac:spMk id="5" creationId="{1F17B540-FBA3-0115-088E-F6B2946552CA}"/>
          </ac:spMkLst>
        </pc:spChg>
        <pc:spChg chg="add mod">
          <ac:chgData name="Mehlika Bilen" userId="560f34d90fff7189" providerId="LiveId" clId="{9F3B08C2-3052-448A-9831-2CDA0D528ABF}" dt="2025-02-28T11:49:09.871" v="711" actId="255"/>
          <ac:spMkLst>
            <pc:docMk/>
            <pc:sldMk cId="3036742139" sldId="260"/>
            <ac:spMk id="6" creationId="{EA8372EC-BB5A-28F7-E100-51C1EBDD1DDA}"/>
          </ac:spMkLst>
        </pc:spChg>
      </pc:sldChg>
      <pc:sldChg chg="addSp delSp modSp new del mod">
        <pc:chgData name="Mehlika Bilen" userId="560f34d90fff7189" providerId="LiveId" clId="{9F3B08C2-3052-448A-9831-2CDA0D528ABF}" dt="2025-02-28T11:42:04.617" v="539" actId="2696"/>
        <pc:sldMkLst>
          <pc:docMk/>
          <pc:sldMk cId="1229462613" sldId="261"/>
        </pc:sldMkLst>
        <pc:spChg chg="del">
          <ac:chgData name="Mehlika Bilen" userId="560f34d90fff7189" providerId="LiveId" clId="{9F3B08C2-3052-448A-9831-2CDA0D528ABF}" dt="2025-02-28T11:30:10.017" v="481" actId="478"/>
          <ac:spMkLst>
            <pc:docMk/>
            <pc:sldMk cId="1229462613" sldId="261"/>
            <ac:spMk id="2" creationId="{F7DBC078-4A0A-BD08-2330-9BC8105177DD}"/>
          </ac:spMkLst>
        </pc:spChg>
        <pc:spChg chg="del mod">
          <ac:chgData name="Mehlika Bilen" userId="560f34d90fff7189" providerId="LiveId" clId="{9F3B08C2-3052-448A-9831-2CDA0D528ABF}" dt="2025-02-28T11:31:10.232" v="491" actId="22"/>
          <ac:spMkLst>
            <pc:docMk/>
            <pc:sldMk cId="1229462613" sldId="261"/>
            <ac:spMk id="3" creationId="{F2208114-270B-0D59-A3F3-AE21CEFAF944}"/>
          </ac:spMkLst>
        </pc:spChg>
        <pc:spChg chg="mod">
          <ac:chgData name="Mehlika Bilen" userId="560f34d90fff7189" providerId="LiveId" clId="{9F3B08C2-3052-448A-9831-2CDA0D528ABF}" dt="2025-02-28T11:41:45.907" v="538" actId="14100"/>
          <ac:spMkLst>
            <pc:docMk/>
            <pc:sldMk cId="1229462613" sldId="261"/>
            <ac:spMk id="4" creationId="{A964BC5C-B278-3BCD-9BF6-7AAE792C7B13}"/>
          </ac:spMkLst>
        </pc:spChg>
        <pc:spChg chg="add del mod">
          <ac:chgData name="Mehlika Bilen" userId="560f34d90fff7189" providerId="LiveId" clId="{9F3B08C2-3052-448A-9831-2CDA0D528ABF}" dt="2025-02-28T11:39:46.614" v="499" actId="478"/>
          <ac:spMkLst>
            <pc:docMk/>
            <pc:sldMk cId="1229462613" sldId="261"/>
            <ac:spMk id="8" creationId="{B63C5205-AB05-35F9-C48E-BF05AF7ED04C}"/>
          </ac:spMkLst>
        </pc:spChg>
        <pc:spChg chg="add">
          <ac:chgData name="Mehlika Bilen" userId="560f34d90fff7189" providerId="LiveId" clId="{9F3B08C2-3052-448A-9831-2CDA0D528ABF}" dt="2025-02-28T11:41:35.777" v="535"/>
          <ac:spMkLst>
            <pc:docMk/>
            <pc:sldMk cId="1229462613" sldId="261"/>
            <ac:spMk id="9" creationId="{4B572927-EF0A-5E96-61A0-71A834B07D20}"/>
          </ac:spMkLst>
        </pc:spChg>
        <pc:spChg chg="add">
          <ac:chgData name="Mehlika Bilen" userId="560f34d90fff7189" providerId="LiveId" clId="{9F3B08C2-3052-448A-9831-2CDA0D528ABF}" dt="2025-02-28T11:41:39.719" v="537"/>
          <ac:spMkLst>
            <pc:docMk/>
            <pc:sldMk cId="1229462613" sldId="261"/>
            <ac:spMk id="10" creationId="{8F0455ED-5489-B474-F36B-0B0C27E8B79B}"/>
          </ac:spMkLst>
        </pc:spChg>
        <pc:picChg chg="add del mod ord">
          <ac:chgData name="Mehlika Bilen" userId="560f34d90fff7189" providerId="LiveId" clId="{9F3B08C2-3052-448A-9831-2CDA0D528ABF}" dt="2025-02-28T11:39:40.042" v="498" actId="478"/>
          <ac:picMkLst>
            <pc:docMk/>
            <pc:sldMk cId="1229462613" sldId="261"/>
            <ac:picMk id="6" creationId="{DAC4D94A-C7EF-CBA2-1ABE-372EA5B9B505}"/>
          </ac:picMkLst>
        </pc:picChg>
      </pc:sldChg>
      <pc:sldChg chg="addSp delSp modSp new mod">
        <pc:chgData name="Mehlika Bilen" userId="560f34d90fff7189" providerId="LiveId" clId="{9F3B08C2-3052-448A-9831-2CDA0D528ABF}" dt="2025-02-28T11:49:37.075" v="715" actId="1076"/>
        <pc:sldMkLst>
          <pc:docMk/>
          <pc:sldMk cId="2431736176" sldId="261"/>
        </pc:sldMkLst>
        <pc:spChg chg="mod">
          <ac:chgData name="Mehlika Bilen" userId="560f34d90fff7189" providerId="LiveId" clId="{9F3B08C2-3052-448A-9831-2CDA0D528ABF}" dt="2025-02-28T11:46:09.321" v="638" actId="1076"/>
          <ac:spMkLst>
            <pc:docMk/>
            <pc:sldMk cId="2431736176" sldId="261"/>
            <ac:spMk id="2" creationId="{E442DAD4-F750-3C82-AD06-8C939894C306}"/>
          </ac:spMkLst>
        </pc:spChg>
        <pc:spChg chg="del mod">
          <ac:chgData name="Mehlika Bilen" userId="560f34d90fff7189" providerId="LiveId" clId="{9F3B08C2-3052-448A-9831-2CDA0D528ABF}" dt="2025-02-28T11:46:27.791" v="641"/>
          <ac:spMkLst>
            <pc:docMk/>
            <pc:sldMk cId="2431736176" sldId="261"/>
            <ac:spMk id="3" creationId="{0DDDC82C-96A0-B8E2-D42B-A4D88030F35F}"/>
          </ac:spMkLst>
        </pc:spChg>
        <pc:spChg chg="add mod">
          <ac:chgData name="Mehlika Bilen" userId="560f34d90fff7189" providerId="LiveId" clId="{9F3B08C2-3052-448A-9831-2CDA0D528ABF}" dt="2025-02-28T11:49:37.075" v="715" actId="1076"/>
          <ac:spMkLst>
            <pc:docMk/>
            <pc:sldMk cId="2431736176" sldId="261"/>
            <ac:spMk id="4" creationId="{84376C19-2C64-BA9D-BA87-4F2C2AE48734}"/>
          </ac:spMkLst>
        </pc:spChg>
        <pc:picChg chg="add mod">
          <ac:chgData name="Mehlika Bilen" userId="560f34d90fff7189" providerId="LiveId" clId="{9F3B08C2-3052-448A-9831-2CDA0D528ABF}" dt="2025-02-28T11:49:30.658" v="714" actId="1076"/>
          <ac:picMkLst>
            <pc:docMk/>
            <pc:sldMk cId="2431736176" sldId="261"/>
            <ac:picMk id="6" creationId="{C8E5EF07-C192-28E6-BB83-829E0E1F293D}"/>
          </ac:picMkLst>
        </pc:picChg>
      </pc:sldChg>
      <pc:sldChg chg="addSp modSp new mod">
        <pc:chgData name="Mehlika Bilen" userId="560f34d90fff7189" providerId="LiveId" clId="{9F3B08C2-3052-448A-9831-2CDA0D528ABF}" dt="2025-02-28T12:53:08.798" v="756" actId="1076"/>
        <pc:sldMkLst>
          <pc:docMk/>
          <pc:sldMk cId="3684385158" sldId="262"/>
        </pc:sldMkLst>
        <pc:spChg chg="mod">
          <ac:chgData name="Mehlika Bilen" userId="560f34d90fff7189" providerId="LiveId" clId="{9F3B08C2-3052-448A-9831-2CDA0D528ABF}" dt="2025-02-28T12:52:09.125" v="747" actId="1076"/>
          <ac:spMkLst>
            <pc:docMk/>
            <pc:sldMk cId="3684385158" sldId="262"/>
            <ac:spMk id="2" creationId="{7CBD7518-3A7D-9DF1-CED9-E21B10076A6A}"/>
          </ac:spMkLst>
        </pc:spChg>
        <pc:spChg chg="mod">
          <ac:chgData name="Mehlika Bilen" userId="560f34d90fff7189" providerId="LiveId" clId="{9F3B08C2-3052-448A-9831-2CDA0D528ABF}" dt="2025-02-28T12:53:01.763" v="755" actId="14100"/>
          <ac:spMkLst>
            <pc:docMk/>
            <pc:sldMk cId="3684385158" sldId="262"/>
            <ac:spMk id="3" creationId="{0303935C-2A2E-9A3E-43C2-840FA629DD41}"/>
          </ac:spMkLst>
        </pc:spChg>
        <pc:picChg chg="add mod">
          <ac:chgData name="Mehlika Bilen" userId="560f34d90fff7189" providerId="LiveId" clId="{9F3B08C2-3052-448A-9831-2CDA0D528ABF}" dt="2025-02-28T12:53:08.798" v="756" actId="1076"/>
          <ac:picMkLst>
            <pc:docMk/>
            <pc:sldMk cId="3684385158" sldId="262"/>
            <ac:picMk id="5" creationId="{90B45F21-E0EA-C8C4-7C2F-544FBF1FD82E}"/>
          </ac:picMkLst>
        </pc:picChg>
      </pc:sldChg>
      <pc:sldChg chg="delSp modSp new mod">
        <pc:chgData name="Mehlika Bilen" userId="560f34d90fff7189" providerId="LiveId" clId="{9F3B08C2-3052-448A-9831-2CDA0D528ABF}" dt="2025-02-28T13:27:00.582" v="770" actId="255"/>
        <pc:sldMkLst>
          <pc:docMk/>
          <pc:sldMk cId="3549690287" sldId="263"/>
        </pc:sldMkLst>
        <pc:spChg chg="del">
          <ac:chgData name="Mehlika Bilen" userId="560f34d90fff7189" providerId="LiveId" clId="{9F3B08C2-3052-448A-9831-2CDA0D528ABF}" dt="2025-02-28T13:25:42.232" v="758" actId="478"/>
          <ac:spMkLst>
            <pc:docMk/>
            <pc:sldMk cId="3549690287" sldId="263"/>
            <ac:spMk id="2" creationId="{2BC9287F-2F04-ACC9-E864-70661FA02D29}"/>
          </ac:spMkLst>
        </pc:spChg>
        <pc:spChg chg="mod">
          <ac:chgData name="Mehlika Bilen" userId="560f34d90fff7189" providerId="LiveId" clId="{9F3B08C2-3052-448A-9831-2CDA0D528ABF}" dt="2025-02-28T13:27:00.582" v="770" actId="255"/>
          <ac:spMkLst>
            <pc:docMk/>
            <pc:sldMk cId="3549690287" sldId="263"/>
            <ac:spMk id="3" creationId="{CFA7C583-85E1-B73D-EC02-A6A3159B02B1}"/>
          </ac:spMkLst>
        </pc:spChg>
      </pc:sldChg>
      <pc:sldChg chg="modSp new mod">
        <pc:chgData name="Mehlika Bilen" userId="560f34d90fff7189" providerId="LiveId" clId="{9F3B08C2-3052-448A-9831-2CDA0D528ABF}" dt="2025-02-28T13:30:57.605" v="810" actId="2711"/>
        <pc:sldMkLst>
          <pc:docMk/>
          <pc:sldMk cId="780484542" sldId="264"/>
        </pc:sldMkLst>
        <pc:spChg chg="mod">
          <ac:chgData name="Mehlika Bilen" userId="560f34d90fff7189" providerId="LiveId" clId="{9F3B08C2-3052-448A-9831-2CDA0D528ABF}" dt="2025-02-28T13:30:57.605" v="810" actId="2711"/>
          <ac:spMkLst>
            <pc:docMk/>
            <pc:sldMk cId="780484542" sldId="264"/>
            <ac:spMk id="2" creationId="{F663AD39-AF37-C701-0D6A-82669C154D31}"/>
          </ac:spMkLst>
        </pc:spChg>
        <pc:spChg chg="mod">
          <ac:chgData name="Mehlika Bilen" userId="560f34d90fff7189" providerId="LiveId" clId="{9F3B08C2-3052-448A-9831-2CDA0D528ABF}" dt="2025-02-28T13:30:38.436" v="809" actId="255"/>
          <ac:spMkLst>
            <pc:docMk/>
            <pc:sldMk cId="780484542" sldId="264"/>
            <ac:spMk id="3" creationId="{60E22B01-D438-7D20-801D-0B400EB0FFA1}"/>
          </ac:spMkLst>
        </pc:spChg>
      </pc:sldChg>
      <pc:sldChg chg="new del">
        <pc:chgData name="Mehlika Bilen" userId="560f34d90fff7189" providerId="LiveId" clId="{9F3B08C2-3052-448A-9831-2CDA0D528ABF}" dt="2025-02-28T13:28:12.829" v="774" actId="47"/>
        <pc:sldMkLst>
          <pc:docMk/>
          <pc:sldMk cId="3358317798" sldId="264"/>
        </pc:sldMkLst>
      </pc:sldChg>
      <pc:sldChg chg="new del">
        <pc:chgData name="Mehlika Bilen" userId="560f34d90fff7189" providerId="LiveId" clId="{9F3B08C2-3052-448A-9831-2CDA0D528ABF}" dt="2025-02-28T13:28:12.661" v="773" actId="47"/>
        <pc:sldMkLst>
          <pc:docMk/>
          <pc:sldMk cId="2574995504"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89881-77CB-4ED9-9E96-CB71C62B7BB3}" type="datetimeFigureOut">
              <a:rPr lang="tr-TR" smtClean="0"/>
              <a:t>28.02.2025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6F855-2CC7-4C3B-910F-6A125FE42AB7}" type="slidenum">
              <a:rPr lang="tr-TR" smtClean="0"/>
              <a:t>‹#›</a:t>
            </a:fld>
            <a:endParaRPr lang="tr-TR"/>
          </a:p>
        </p:txBody>
      </p:sp>
    </p:spTree>
    <p:extLst>
      <p:ext uri="{BB962C8B-B14F-4D97-AF65-F5344CB8AC3E}">
        <p14:creationId xmlns:p14="http://schemas.microsoft.com/office/powerpoint/2010/main" val="80075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6C6F855-2CC7-4C3B-910F-6A125FE42AB7}" type="slidenum">
              <a:rPr lang="tr-TR" smtClean="0"/>
              <a:t>7</a:t>
            </a:fld>
            <a:endParaRPr lang="tr-TR"/>
          </a:p>
        </p:txBody>
      </p:sp>
    </p:spTree>
    <p:extLst>
      <p:ext uri="{BB962C8B-B14F-4D97-AF65-F5344CB8AC3E}">
        <p14:creationId xmlns:p14="http://schemas.microsoft.com/office/powerpoint/2010/main" val="299175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6FED7-54EF-0B50-79AE-E17C77ED7AE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575AD40-90E8-9FA0-0302-B658603EE0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52A04F9-D706-7059-8D15-F92EFF882EB6}"/>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5" name="Alt Bilgi Yer Tutucusu 4">
            <a:extLst>
              <a:ext uri="{FF2B5EF4-FFF2-40B4-BE49-F238E27FC236}">
                <a16:creationId xmlns:a16="http://schemas.microsoft.com/office/drawing/2014/main" id="{78F0A168-6B9B-C4D7-F66C-BCAC6511AD3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885640E-8E72-3F97-0CEB-3AD27CD4F4DA}"/>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141139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5D63E0-EC90-0973-96B6-14BCA77C5C2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75A58E9-5DAB-7DF2-C393-BB31D7FF00D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EA74E0-8F27-0F2F-67B4-705148599166}"/>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5" name="Alt Bilgi Yer Tutucusu 4">
            <a:extLst>
              <a:ext uri="{FF2B5EF4-FFF2-40B4-BE49-F238E27FC236}">
                <a16:creationId xmlns:a16="http://schemas.microsoft.com/office/drawing/2014/main" id="{57CF674B-0580-9F32-1645-B11309B82A1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4966696-685B-C176-43B0-20C1B551A4A6}"/>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80610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5903D9F-2EE4-CB0D-F978-BE0B8251E0E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273ABF5-4EC8-967C-5317-B68B58B9128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0C0114-8E1E-D89C-0EF4-D2858DD40D8B}"/>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5" name="Alt Bilgi Yer Tutucusu 4">
            <a:extLst>
              <a:ext uri="{FF2B5EF4-FFF2-40B4-BE49-F238E27FC236}">
                <a16:creationId xmlns:a16="http://schemas.microsoft.com/office/drawing/2014/main" id="{16D04BE6-8E34-6583-49E6-D97D9068D6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2119B44-77E0-7363-3642-D5533FA1D8CB}"/>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179374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2E55C1-C663-68E3-079B-BC3DA47D7FD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AFBDDE8-2313-66C6-ED3D-4E275EB845B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EDBC899-1B94-41E7-0680-26CC3DCA695E}"/>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5" name="Alt Bilgi Yer Tutucusu 4">
            <a:extLst>
              <a:ext uri="{FF2B5EF4-FFF2-40B4-BE49-F238E27FC236}">
                <a16:creationId xmlns:a16="http://schemas.microsoft.com/office/drawing/2014/main" id="{C36D3DCF-C1BD-B8AB-9D8F-B0ABFA99930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E1C98E8-82A6-0AA2-DCCE-4ECB6748928D}"/>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272508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C9E436-49EB-0FEF-22C4-487D171A95B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404246F-0CE5-081A-F7C9-670EE792B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4DE1199-A9D7-C798-9897-07204AEB521B}"/>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5" name="Alt Bilgi Yer Tutucusu 4">
            <a:extLst>
              <a:ext uri="{FF2B5EF4-FFF2-40B4-BE49-F238E27FC236}">
                <a16:creationId xmlns:a16="http://schemas.microsoft.com/office/drawing/2014/main" id="{350AF078-DD59-7D9B-19FF-48284D4E1DE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F9ECBF-190F-20A8-A232-6C5DFE240FFF}"/>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392798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4DCF2E-8E68-2CC0-AF53-6D888E251F1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2319C67-EF45-FE1F-1B7A-6B20196A312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C63EF5C-3169-25BD-B91F-ED486ED295B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983BB2B-9CDF-8B68-7E39-3566579AF761}"/>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6" name="Alt Bilgi Yer Tutucusu 5">
            <a:extLst>
              <a:ext uri="{FF2B5EF4-FFF2-40B4-BE49-F238E27FC236}">
                <a16:creationId xmlns:a16="http://schemas.microsoft.com/office/drawing/2014/main" id="{554D2F6F-1AFE-99B3-53AD-217F7256893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08DA8E0-0CBA-BEB8-DA52-59F63908E1A4}"/>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322812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F9DC72-B9B9-A5E4-8AC5-A84B53F4C2C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E7EC309-FAB6-864E-36C9-7619245E0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F3DF624-37F4-DD58-55B3-E9230A09D8E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626B190-6C41-10CC-A800-D2777F21A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18DB29F-7056-5169-B121-95599CC5472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4D0D3BA-8185-6C63-C1F3-4287652C2CBE}"/>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8" name="Alt Bilgi Yer Tutucusu 7">
            <a:extLst>
              <a:ext uri="{FF2B5EF4-FFF2-40B4-BE49-F238E27FC236}">
                <a16:creationId xmlns:a16="http://schemas.microsoft.com/office/drawing/2014/main" id="{90E08E90-34CC-C16F-4975-806F794FCCC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072F42A-D6EE-D3AE-E063-42A2D8A2B435}"/>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22714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4E5B85-8B90-8CF6-1969-0EEA8E55A15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9788C96-5061-BCAB-CE70-571205BEAC35}"/>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4" name="Alt Bilgi Yer Tutucusu 3">
            <a:extLst>
              <a:ext uri="{FF2B5EF4-FFF2-40B4-BE49-F238E27FC236}">
                <a16:creationId xmlns:a16="http://schemas.microsoft.com/office/drawing/2014/main" id="{A0DB0BE4-6A07-E59C-5C35-08D0EBCA02E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A4E406E-59C4-717C-D8D8-B8020184327F}"/>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249179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75DB16D-D9A7-D7E9-0858-F98486A6099B}"/>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3" name="Alt Bilgi Yer Tutucusu 2">
            <a:extLst>
              <a:ext uri="{FF2B5EF4-FFF2-40B4-BE49-F238E27FC236}">
                <a16:creationId xmlns:a16="http://schemas.microsoft.com/office/drawing/2014/main" id="{ACF66382-83D2-B8CF-5E12-67DBC3D0A9E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B1684D0-B09F-BEA4-E3BD-D71355C59E47}"/>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429336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DC212A-1153-0B75-764E-23110698908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122375B-AF25-BE0F-F82F-CED62A8B6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08D2044-7A38-8265-74BB-1F6538753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148413A-1261-B697-5466-0B91FF119EF2}"/>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6" name="Alt Bilgi Yer Tutucusu 5">
            <a:extLst>
              <a:ext uri="{FF2B5EF4-FFF2-40B4-BE49-F238E27FC236}">
                <a16:creationId xmlns:a16="http://schemas.microsoft.com/office/drawing/2014/main" id="{CB2C3AA5-318A-74CA-DD66-9BF2E780AAC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30B4A00-5198-9246-4C06-A38E0EA61FD7}"/>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61563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7D7094-EEA2-3E5B-2CF9-E15EF3A601E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B1E36C9-60FD-9A6E-3040-EA52CCD4D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1885649-641F-6066-282E-C299546D8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D5345BE-2539-119C-2DD6-829B9DBF7669}"/>
              </a:ext>
            </a:extLst>
          </p:cNvPr>
          <p:cNvSpPr>
            <a:spLocks noGrp="1"/>
          </p:cNvSpPr>
          <p:nvPr>
            <p:ph type="dt" sz="half" idx="10"/>
          </p:nvPr>
        </p:nvSpPr>
        <p:spPr/>
        <p:txBody>
          <a:bodyPr/>
          <a:lstStyle/>
          <a:p>
            <a:fld id="{8833099A-1938-4F92-93ED-C82B620752F9}" type="datetimeFigureOut">
              <a:rPr lang="tr-TR" smtClean="0"/>
              <a:t>28.02.2025</a:t>
            </a:fld>
            <a:endParaRPr lang="tr-TR"/>
          </a:p>
        </p:txBody>
      </p:sp>
      <p:sp>
        <p:nvSpPr>
          <p:cNvPr id="6" name="Alt Bilgi Yer Tutucusu 5">
            <a:extLst>
              <a:ext uri="{FF2B5EF4-FFF2-40B4-BE49-F238E27FC236}">
                <a16:creationId xmlns:a16="http://schemas.microsoft.com/office/drawing/2014/main" id="{2B9E1F27-02EC-F6BC-6A8A-E71EF12D047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ABE33D4-9ECD-767A-1A4C-6DEA6D5D8A42}"/>
              </a:ext>
            </a:extLst>
          </p:cNvPr>
          <p:cNvSpPr>
            <a:spLocks noGrp="1"/>
          </p:cNvSpPr>
          <p:nvPr>
            <p:ph type="sldNum" sz="quarter" idx="12"/>
          </p:nvPr>
        </p:nvSpPr>
        <p:spPr/>
        <p:txBody>
          <a:bodyPr/>
          <a:lstStyle/>
          <a:p>
            <a:fld id="{206FB81D-7816-4959-95D4-9A01CE2DA691}" type="slidenum">
              <a:rPr lang="tr-TR" smtClean="0"/>
              <a:t>‹#›</a:t>
            </a:fld>
            <a:endParaRPr lang="tr-TR"/>
          </a:p>
        </p:txBody>
      </p:sp>
    </p:spTree>
    <p:extLst>
      <p:ext uri="{BB962C8B-B14F-4D97-AF65-F5344CB8AC3E}">
        <p14:creationId xmlns:p14="http://schemas.microsoft.com/office/powerpoint/2010/main" val="344329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55F489F-3BEE-B3D5-B88C-F1F730CE9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9C509BC-DAC8-A299-C797-567F2D8B9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9569252-4883-5677-BDB8-8EEFAD360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3099A-1938-4F92-93ED-C82B620752F9}" type="datetimeFigureOut">
              <a:rPr lang="tr-TR" smtClean="0"/>
              <a:t>28.02.2025</a:t>
            </a:fld>
            <a:endParaRPr lang="tr-TR"/>
          </a:p>
        </p:txBody>
      </p:sp>
      <p:sp>
        <p:nvSpPr>
          <p:cNvPr id="5" name="Alt Bilgi Yer Tutucusu 4">
            <a:extLst>
              <a:ext uri="{FF2B5EF4-FFF2-40B4-BE49-F238E27FC236}">
                <a16:creationId xmlns:a16="http://schemas.microsoft.com/office/drawing/2014/main" id="{7D38ABF0-F382-6119-2292-7557D8B64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A29CD4F-4F8E-A5DB-D24C-E0CD975FC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FB81D-7816-4959-95D4-9A01CE2DA691}" type="slidenum">
              <a:rPr lang="tr-TR" smtClean="0"/>
              <a:t>‹#›</a:t>
            </a:fld>
            <a:endParaRPr lang="tr-TR"/>
          </a:p>
        </p:txBody>
      </p:sp>
    </p:spTree>
    <p:extLst>
      <p:ext uri="{BB962C8B-B14F-4D97-AF65-F5344CB8AC3E}">
        <p14:creationId xmlns:p14="http://schemas.microsoft.com/office/powerpoint/2010/main" val="134182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ADE52-381D-E80A-DE5F-5FE54F84D56B}"/>
              </a:ext>
            </a:extLst>
          </p:cNvPr>
          <p:cNvSpPr>
            <a:spLocks noGrp="1"/>
          </p:cNvSpPr>
          <p:nvPr>
            <p:ph type="ctrTitle"/>
          </p:nvPr>
        </p:nvSpPr>
        <p:spPr/>
        <p:txBody>
          <a:bodyPr/>
          <a:lstStyle/>
          <a:p>
            <a:r>
              <a:rPr lang="tr-TR" dirty="0"/>
              <a:t>CNN ve Türevleri ile Gemi Tespiti</a:t>
            </a:r>
          </a:p>
        </p:txBody>
      </p:sp>
      <p:sp>
        <p:nvSpPr>
          <p:cNvPr id="3" name="Alt Başlık 2">
            <a:extLst>
              <a:ext uri="{FF2B5EF4-FFF2-40B4-BE49-F238E27FC236}">
                <a16:creationId xmlns:a16="http://schemas.microsoft.com/office/drawing/2014/main" id="{179C972B-DF5A-4006-2E2E-20809D661166}"/>
              </a:ext>
            </a:extLst>
          </p:cNvPr>
          <p:cNvSpPr>
            <a:spLocks noGrp="1"/>
          </p:cNvSpPr>
          <p:nvPr>
            <p:ph type="subTitle" idx="1"/>
          </p:nvPr>
        </p:nvSpPr>
        <p:spPr>
          <a:xfrm>
            <a:off x="197962" y="4907756"/>
            <a:ext cx="4446309" cy="1655762"/>
          </a:xfrm>
        </p:spPr>
        <p:txBody>
          <a:bodyPr/>
          <a:lstStyle/>
          <a:p>
            <a:r>
              <a:rPr lang="tr-TR" dirty="0"/>
              <a:t>Mehlika Bilen 02210224045</a:t>
            </a:r>
          </a:p>
          <a:p>
            <a:r>
              <a:rPr lang="tr-TR" dirty="0"/>
              <a:t>Derin Sinir Ağları</a:t>
            </a:r>
          </a:p>
        </p:txBody>
      </p:sp>
    </p:spTree>
    <p:extLst>
      <p:ext uri="{BB962C8B-B14F-4D97-AF65-F5344CB8AC3E}">
        <p14:creationId xmlns:p14="http://schemas.microsoft.com/office/powerpoint/2010/main" val="332346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82740F-0ACB-CBB5-F943-354485773949}"/>
              </a:ext>
            </a:extLst>
          </p:cNvPr>
          <p:cNvSpPr>
            <a:spLocks noGrp="1"/>
          </p:cNvSpPr>
          <p:nvPr>
            <p:ph type="title"/>
          </p:nvPr>
        </p:nvSpPr>
        <p:spPr>
          <a:xfrm>
            <a:off x="838199" y="365126"/>
            <a:ext cx="7306559" cy="502140"/>
          </a:xfrm>
        </p:spPr>
        <p:txBody>
          <a:bodyPr>
            <a:normAutofit/>
          </a:bodyPr>
          <a:lstStyle/>
          <a:p>
            <a:r>
              <a:rPr lang="tr-TR" sz="2800" b="1" dirty="0"/>
              <a:t>CNN ve Türevleri ile Gemi Tespiti</a:t>
            </a:r>
          </a:p>
        </p:txBody>
      </p:sp>
      <p:sp>
        <p:nvSpPr>
          <p:cNvPr id="3" name="İçerik Yer Tutucusu 2">
            <a:extLst>
              <a:ext uri="{FF2B5EF4-FFF2-40B4-BE49-F238E27FC236}">
                <a16:creationId xmlns:a16="http://schemas.microsoft.com/office/drawing/2014/main" id="{12893D47-4098-A26F-ABB7-E9BDF30F29F4}"/>
              </a:ext>
            </a:extLst>
          </p:cNvPr>
          <p:cNvSpPr>
            <a:spLocks noGrp="1"/>
          </p:cNvSpPr>
          <p:nvPr>
            <p:ph idx="1"/>
          </p:nvPr>
        </p:nvSpPr>
        <p:spPr>
          <a:xfrm>
            <a:off x="838200" y="867266"/>
            <a:ext cx="8305800" cy="5309697"/>
          </a:xfrm>
        </p:spPr>
        <p:txBody>
          <a:bodyPr>
            <a:normAutofit/>
          </a:bodyPr>
          <a:lstStyle/>
          <a:p>
            <a:r>
              <a:rPr lang="tr-TR" sz="2400" dirty="0"/>
              <a:t>Giriş</a:t>
            </a:r>
          </a:p>
          <a:p>
            <a:pPr marL="0" indent="0">
              <a:buNone/>
            </a:pPr>
            <a:r>
              <a:rPr lang="tr-TR" sz="2000" dirty="0"/>
              <a:t>Deniz gözetimi ve gemi tespiti, deniz güvenliği, balıkçılık yönetimi, çevresel izleme ve arama kurtarma operasyonları gibi birçok alanda kritik bir öneme sahiptir. Son yıllarda, uzaktan algılama teknolojileri ve derin öğrenme algoritmalarındaki ilerlemeler, bu alanda önemli gelişmeler sağlamıştır. Özellikle, yüksek çözünürlüklü uydu görüntülerinin artan sayısı ve kalitesi, gemilerin otomatik olarak tespit edilmesini mümkün kılmıştır. Bu bağlamda, </a:t>
            </a:r>
            <a:r>
              <a:rPr lang="tr-TR" sz="2000" dirty="0" err="1"/>
              <a:t>konvolüsyonel</a:t>
            </a:r>
            <a:r>
              <a:rPr lang="tr-TR" sz="2000" dirty="0"/>
              <a:t> sinir ağları (CNN) gibi derin öğrenme tabanlı yaklaşımlar, uydu ve radar görüntülerinde gemi tespiti için etkili çözümler sunmaktadır. Örneğin, Mask R-CNN, </a:t>
            </a:r>
            <a:r>
              <a:rPr lang="tr-TR" sz="2000" dirty="0" err="1"/>
              <a:t>Faster</a:t>
            </a:r>
            <a:r>
              <a:rPr lang="tr-TR" sz="2000" dirty="0"/>
              <a:t> R-CNN ve YOLO mimarileri gibi modeller, gemi tespitinde yüksek doğruluk ve hız sağlamaktadır. Bu çalışmalar, denizcilik sektöründe operasyonel verimliliği artırmak ve deniz güvenliğini sağlamak adına büyük bir potansiyele sahiptir.</a:t>
            </a:r>
          </a:p>
        </p:txBody>
      </p:sp>
    </p:spTree>
    <p:extLst>
      <p:ext uri="{BB962C8B-B14F-4D97-AF65-F5344CB8AC3E}">
        <p14:creationId xmlns:p14="http://schemas.microsoft.com/office/powerpoint/2010/main" val="28849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47A272-7618-7B30-A500-AB467A9F3906}"/>
              </a:ext>
            </a:extLst>
          </p:cNvPr>
          <p:cNvSpPr>
            <a:spLocks noGrp="1"/>
          </p:cNvSpPr>
          <p:nvPr>
            <p:ph type="title"/>
          </p:nvPr>
        </p:nvSpPr>
        <p:spPr>
          <a:xfrm>
            <a:off x="339365" y="141189"/>
            <a:ext cx="5363851" cy="539848"/>
          </a:xfrm>
        </p:spPr>
        <p:txBody>
          <a:bodyPr>
            <a:normAutofit/>
          </a:bodyPr>
          <a:lstStyle/>
          <a:p>
            <a:r>
              <a:rPr lang="tr-TR" sz="2800" b="1" dirty="0"/>
              <a:t>2. </a:t>
            </a:r>
            <a:r>
              <a:rPr lang="tr-TR" sz="2800" b="1" dirty="0" err="1"/>
              <a:t>Meteryal</a:t>
            </a:r>
            <a:r>
              <a:rPr lang="tr-TR" sz="2800" b="1" dirty="0"/>
              <a:t> ve Yöntem</a:t>
            </a:r>
          </a:p>
        </p:txBody>
      </p:sp>
      <p:sp>
        <p:nvSpPr>
          <p:cNvPr id="3" name="İçerik Yer Tutucusu 2">
            <a:extLst>
              <a:ext uri="{FF2B5EF4-FFF2-40B4-BE49-F238E27FC236}">
                <a16:creationId xmlns:a16="http://schemas.microsoft.com/office/drawing/2014/main" id="{B27EC626-9ED8-0101-BA96-885471211430}"/>
              </a:ext>
            </a:extLst>
          </p:cNvPr>
          <p:cNvSpPr>
            <a:spLocks noGrp="1"/>
          </p:cNvSpPr>
          <p:nvPr>
            <p:ph idx="1"/>
          </p:nvPr>
        </p:nvSpPr>
        <p:spPr>
          <a:xfrm>
            <a:off x="339365" y="754144"/>
            <a:ext cx="11852635" cy="6103856"/>
          </a:xfrm>
        </p:spPr>
        <p:txBody>
          <a:bodyPr>
            <a:normAutofit/>
          </a:bodyPr>
          <a:lstStyle/>
          <a:p>
            <a:pPr marL="0" indent="0">
              <a:buNone/>
            </a:pPr>
            <a:r>
              <a:rPr lang="tr-TR" sz="2000" b="1" dirty="0"/>
              <a:t>2.1 </a:t>
            </a:r>
            <a:r>
              <a:rPr lang="tr-TR" sz="2000" b="1" dirty="0" err="1"/>
              <a:t>Meteryal</a:t>
            </a:r>
            <a:endParaRPr lang="tr-TR" sz="2000" b="1" dirty="0"/>
          </a:p>
          <a:p>
            <a:pPr marL="0" indent="0">
              <a:buNone/>
            </a:pPr>
            <a:r>
              <a:rPr lang="tr-TR" sz="2000" dirty="0"/>
              <a:t>Makalelerde, üç farklı yöntem birleştirilerek kapsamlı bir gemi tespiti sistemi oluşturulmuştur. Çalışmaların ortak noktaları doğrultusunda aşağıdaki veriler ve yöntemler tercih edilmiştir:</a:t>
            </a:r>
          </a:p>
          <a:p>
            <a:pPr marL="0" indent="0">
              <a:buNone/>
            </a:pPr>
            <a:r>
              <a:rPr lang="tr-TR" sz="2000" b="1" dirty="0"/>
              <a:t>Kullanılan Veriler:</a:t>
            </a:r>
            <a:endParaRPr lang="tr-TR" sz="2000" dirty="0"/>
          </a:p>
          <a:p>
            <a:pPr>
              <a:buFont typeface="Arial" panose="020B0604020202020204" pitchFamily="34" charset="0"/>
              <a:buChar char="•"/>
            </a:pPr>
            <a:r>
              <a:rPr lang="tr-TR" sz="2000" b="1" dirty="0"/>
              <a:t>Sentinel-1 SAR Uydu Görüntüleri:</a:t>
            </a:r>
            <a:r>
              <a:rPr lang="tr-TR" sz="2000" dirty="0"/>
              <a:t> Deniz yüzeyinde gemi tespiti yapmak için yüksek çözünürlüklü radar görüntüleri kullanılmıştır.</a:t>
            </a:r>
          </a:p>
          <a:p>
            <a:pPr>
              <a:buFont typeface="Arial" panose="020B0604020202020204" pitchFamily="34" charset="0"/>
              <a:buChar char="•"/>
            </a:pPr>
            <a:r>
              <a:rPr lang="tr-TR" sz="2000" b="1" dirty="0"/>
              <a:t>AIS (Otomatik Tanımlama Sistemi) Verileri:</a:t>
            </a:r>
            <a:r>
              <a:rPr lang="tr-TR" sz="2000" dirty="0"/>
              <a:t> Uydu görüntülerinden tespit edilen gemilerin konum doğrulaması için kullanılmaktadır.</a:t>
            </a:r>
          </a:p>
          <a:p>
            <a:pPr>
              <a:buFont typeface="Arial" panose="020B0604020202020204" pitchFamily="34" charset="0"/>
              <a:buChar char="•"/>
            </a:pPr>
            <a:r>
              <a:rPr lang="tr-TR" sz="2000" b="1" dirty="0"/>
              <a:t>Optik Uydu Görüntüleri:</a:t>
            </a:r>
            <a:r>
              <a:rPr lang="tr-TR" sz="2000" dirty="0"/>
              <a:t> Görsel spektrumdan elde edilen verilerle radar görüntüleri desteklenmiştir.</a:t>
            </a:r>
          </a:p>
          <a:p>
            <a:pPr>
              <a:buFont typeface="Arial" panose="020B0604020202020204" pitchFamily="34" charset="0"/>
              <a:buChar char="•"/>
            </a:pPr>
            <a:r>
              <a:rPr lang="tr-TR" sz="2000" b="1" dirty="0"/>
              <a:t>Özel Veri Setleri:</a:t>
            </a:r>
            <a:r>
              <a:rPr lang="tr-TR" sz="2000" dirty="0"/>
              <a:t> Önceki çalışmalarda kullanılan açık kaynaklı veya özel olarak oluşturulmuş gemi tespit veri setleri dahil edilmiştir.</a:t>
            </a:r>
          </a:p>
          <a:p>
            <a:pPr marL="0" indent="0">
              <a:buNone/>
            </a:pPr>
            <a:endParaRPr lang="tr-TR" sz="2000" dirty="0"/>
          </a:p>
          <a:p>
            <a:pPr marL="0" indent="0">
              <a:buNone/>
            </a:pPr>
            <a:endParaRPr lang="tr-TR" sz="2000" dirty="0"/>
          </a:p>
          <a:p>
            <a:pPr marL="0" indent="0">
              <a:buNone/>
            </a:pPr>
            <a:r>
              <a:rPr lang="tr-TR" sz="2000" dirty="0"/>
              <a:t>-Örnek uydu görüntü </a:t>
            </a:r>
          </a:p>
          <a:p>
            <a:pPr marL="0" indent="0">
              <a:buNone/>
            </a:pPr>
            <a:r>
              <a:rPr lang="tr-TR" sz="2000" dirty="0"/>
              <a:t>Teknik özellik örneği</a:t>
            </a:r>
          </a:p>
        </p:txBody>
      </p:sp>
      <p:pic>
        <p:nvPicPr>
          <p:cNvPr id="7" name="Resim 6">
            <a:extLst>
              <a:ext uri="{FF2B5EF4-FFF2-40B4-BE49-F238E27FC236}">
                <a16:creationId xmlns:a16="http://schemas.microsoft.com/office/drawing/2014/main" id="{D3051FB3-6CCF-526C-CFF5-104FC08B18A2}"/>
              </a:ext>
            </a:extLst>
          </p:cNvPr>
          <p:cNvPicPr>
            <a:picLocks noChangeAspect="1"/>
          </p:cNvPicPr>
          <p:nvPr/>
        </p:nvPicPr>
        <p:blipFill>
          <a:blip r:embed="rId2"/>
          <a:stretch>
            <a:fillRect/>
          </a:stretch>
        </p:blipFill>
        <p:spPr>
          <a:xfrm>
            <a:off x="3316718" y="4453475"/>
            <a:ext cx="3470582" cy="2263336"/>
          </a:xfrm>
          <a:prstGeom prst="rect">
            <a:avLst/>
          </a:prstGeom>
        </p:spPr>
      </p:pic>
    </p:spTree>
    <p:extLst>
      <p:ext uri="{BB962C8B-B14F-4D97-AF65-F5344CB8AC3E}">
        <p14:creationId xmlns:p14="http://schemas.microsoft.com/office/powerpoint/2010/main" val="412296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13C7F8-1189-1A12-FE91-3A469F694AA2}"/>
              </a:ext>
            </a:extLst>
          </p:cNvPr>
          <p:cNvSpPr>
            <a:spLocks noGrp="1"/>
          </p:cNvSpPr>
          <p:nvPr>
            <p:ph type="title"/>
          </p:nvPr>
        </p:nvSpPr>
        <p:spPr>
          <a:xfrm>
            <a:off x="216816" y="235457"/>
            <a:ext cx="2517742" cy="445580"/>
          </a:xfrm>
        </p:spPr>
        <p:txBody>
          <a:bodyPr>
            <a:noAutofit/>
          </a:bodyPr>
          <a:lstStyle/>
          <a:p>
            <a:r>
              <a:rPr lang="tr-TR" sz="2000" b="1" dirty="0">
                <a:latin typeface="+mn-lt"/>
              </a:rPr>
              <a:t>2.2 Yöntem</a:t>
            </a:r>
          </a:p>
        </p:txBody>
      </p:sp>
      <p:sp>
        <p:nvSpPr>
          <p:cNvPr id="3" name="İçerik Yer Tutucusu 2">
            <a:extLst>
              <a:ext uri="{FF2B5EF4-FFF2-40B4-BE49-F238E27FC236}">
                <a16:creationId xmlns:a16="http://schemas.microsoft.com/office/drawing/2014/main" id="{32B5F9B0-EACF-5DE4-2498-B2EBB9D80878}"/>
              </a:ext>
            </a:extLst>
          </p:cNvPr>
          <p:cNvSpPr>
            <a:spLocks noGrp="1"/>
          </p:cNvSpPr>
          <p:nvPr>
            <p:ph idx="1"/>
          </p:nvPr>
        </p:nvSpPr>
        <p:spPr>
          <a:xfrm>
            <a:off x="216816" y="810706"/>
            <a:ext cx="11975184" cy="6047294"/>
          </a:xfrm>
        </p:spPr>
        <p:txBody>
          <a:bodyPr>
            <a:normAutofit/>
          </a:bodyPr>
          <a:lstStyle/>
          <a:p>
            <a:pPr marL="0" indent="0">
              <a:buNone/>
            </a:pPr>
            <a:r>
              <a:rPr lang="tr-TR" sz="2000" b="1" dirty="0"/>
              <a:t>Görüntü İşleme Teknikleri:</a:t>
            </a:r>
            <a:endParaRPr lang="tr-TR" sz="2000" dirty="0"/>
          </a:p>
          <a:p>
            <a:pPr marL="742950" lvl="1" indent="-285750">
              <a:buFont typeface="Arial" panose="020B0604020202020204" pitchFamily="34" charset="0"/>
              <a:buChar char="•"/>
            </a:pPr>
            <a:r>
              <a:rPr lang="tr-TR" sz="2000" dirty="0"/>
              <a:t>Gürültü azaltma ve filtreleme (</a:t>
            </a:r>
            <a:r>
              <a:rPr lang="tr-TR" sz="2000" dirty="0" err="1"/>
              <a:t>Median</a:t>
            </a:r>
            <a:r>
              <a:rPr lang="tr-TR" sz="2000" dirty="0"/>
              <a:t>, </a:t>
            </a:r>
            <a:r>
              <a:rPr lang="tr-TR" sz="2000" dirty="0" err="1"/>
              <a:t>Gaussian</a:t>
            </a:r>
            <a:r>
              <a:rPr lang="tr-TR" sz="2000" dirty="0"/>
              <a:t> gibi teknikler).</a:t>
            </a:r>
          </a:p>
          <a:p>
            <a:pPr marL="742950" lvl="1" indent="-285750">
              <a:buFont typeface="Arial" panose="020B0604020202020204" pitchFamily="34" charset="0"/>
              <a:buChar char="•"/>
            </a:pPr>
            <a:r>
              <a:rPr lang="tr-TR" sz="2000" dirty="0"/>
              <a:t>Kontrast iyileştirme ve histogram eşitleme uygulanarak görüntü kalitesi artırılmıştır.</a:t>
            </a:r>
          </a:p>
          <a:p>
            <a:pPr marL="0" indent="0">
              <a:buNone/>
            </a:pPr>
            <a:r>
              <a:rPr lang="tr-TR" sz="2000" b="1" dirty="0"/>
              <a:t>Derin Öğrenme Modelleri:</a:t>
            </a:r>
            <a:endParaRPr lang="tr-TR" sz="2000" dirty="0"/>
          </a:p>
          <a:p>
            <a:pPr marL="742950" lvl="1" indent="-285750">
              <a:buFont typeface="Arial" panose="020B0604020202020204" pitchFamily="34" charset="0"/>
              <a:buChar char="•"/>
            </a:pPr>
            <a:r>
              <a:rPr lang="tr-TR" sz="2000" b="1" dirty="0"/>
              <a:t>YOLO (</a:t>
            </a:r>
            <a:r>
              <a:rPr lang="tr-TR" sz="2000" b="1" dirty="0" err="1"/>
              <a:t>You</a:t>
            </a:r>
            <a:r>
              <a:rPr lang="tr-TR" sz="2000" b="1" dirty="0"/>
              <a:t> </a:t>
            </a:r>
            <a:r>
              <a:rPr lang="tr-TR" sz="2000" b="1" dirty="0" err="1"/>
              <a:t>Only</a:t>
            </a:r>
            <a:r>
              <a:rPr lang="tr-TR" sz="2000" b="1" dirty="0"/>
              <a:t> </a:t>
            </a:r>
            <a:r>
              <a:rPr lang="tr-TR" sz="2000" b="1" dirty="0" err="1"/>
              <a:t>Look</a:t>
            </a:r>
            <a:r>
              <a:rPr lang="tr-TR" sz="2000" b="1" dirty="0"/>
              <a:t> </a:t>
            </a:r>
            <a:r>
              <a:rPr lang="tr-TR" sz="2000" b="1" dirty="0" err="1"/>
              <a:t>Once</a:t>
            </a:r>
            <a:r>
              <a:rPr lang="tr-TR" sz="2000" b="1" dirty="0"/>
              <a:t>):</a:t>
            </a:r>
            <a:r>
              <a:rPr lang="tr-TR" sz="2000" dirty="0"/>
              <a:t> Gerçek zamanlı gemi tespiti sağlamak amacıyla tercih edilmiştir.</a:t>
            </a:r>
          </a:p>
          <a:p>
            <a:pPr marL="742950" lvl="1" indent="-285750">
              <a:buFont typeface="Arial" panose="020B0604020202020204" pitchFamily="34" charset="0"/>
              <a:buChar char="•"/>
            </a:pPr>
            <a:r>
              <a:rPr lang="tr-TR" sz="2000" b="1" dirty="0" err="1"/>
              <a:t>Faster</a:t>
            </a:r>
            <a:r>
              <a:rPr lang="tr-TR" sz="2000" b="1" dirty="0"/>
              <a:t> R-CNN:</a:t>
            </a:r>
            <a:r>
              <a:rPr lang="tr-TR" sz="2000" dirty="0"/>
              <a:t> Daha detaylı nesne tespiti ve yüksek doğruluk sağlamak için kullanılmıştır.</a:t>
            </a:r>
          </a:p>
          <a:p>
            <a:pPr marL="742950" lvl="1" indent="-285750">
              <a:buFont typeface="Arial" panose="020B0604020202020204" pitchFamily="34" charset="0"/>
              <a:buChar char="•"/>
            </a:pPr>
            <a:r>
              <a:rPr lang="tr-TR" sz="2000" b="1" dirty="0"/>
              <a:t>Mask R-CNN:</a:t>
            </a:r>
            <a:r>
              <a:rPr lang="tr-TR" sz="2000" dirty="0"/>
              <a:t> Gemi konturlarını belirlemek için nesne segmentasyonu uygulanmıştır.</a:t>
            </a:r>
          </a:p>
          <a:p>
            <a:pPr marL="0" indent="0">
              <a:buNone/>
            </a:pPr>
            <a:r>
              <a:rPr lang="tr-TR" sz="2000" b="1" dirty="0"/>
              <a:t>Model Eğitimi ve Değerlendirme:</a:t>
            </a:r>
            <a:endParaRPr lang="tr-TR" sz="2000" dirty="0"/>
          </a:p>
          <a:p>
            <a:pPr marL="742950" lvl="1" indent="-285750">
              <a:buFont typeface="Arial" panose="020B0604020202020204" pitchFamily="34" charset="0"/>
              <a:buChar char="•"/>
            </a:pPr>
            <a:r>
              <a:rPr lang="tr-TR" sz="2000" dirty="0"/>
              <a:t>Veri seti eğitim ve test gruplarına ayrılarak, modeller farklı oranlarda eğitilmiştir.</a:t>
            </a:r>
          </a:p>
          <a:p>
            <a:pPr marL="742950" lvl="1" indent="-285750">
              <a:buFont typeface="Arial" panose="020B0604020202020204" pitchFamily="34" charset="0"/>
              <a:buChar char="•"/>
            </a:pPr>
            <a:r>
              <a:rPr lang="tr-TR" sz="2000" dirty="0"/>
              <a:t>Model performansı; doğruluk (</a:t>
            </a:r>
            <a:r>
              <a:rPr lang="tr-TR" sz="2000" dirty="0" err="1"/>
              <a:t>accuracy</a:t>
            </a:r>
            <a:r>
              <a:rPr lang="tr-TR" sz="2000" dirty="0"/>
              <a:t>), hassasiyet (</a:t>
            </a:r>
            <a:r>
              <a:rPr lang="tr-TR" sz="2000" dirty="0" err="1"/>
              <a:t>precision</a:t>
            </a:r>
            <a:r>
              <a:rPr lang="tr-TR" sz="2000" dirty="0"/>
              <a:t>), geri çağırma (</a:t>
            </a:r>
            <a:r>
              <a:rPr lang="tr-TR" sz="2000" dirty="0" err="1"/>
              <a:t>recall</a:t>
            </a:r>
            <a:r>
              <a:rPr lang="tr-TR" sz="2000" dirty="0"/>
              <a:t>) ve F1 skoru metrikleri ile ölçülmüştür.</a:t>
            </a:r>
          </a:p>
          <a:p>
            <a:pPr marL="0" indent="0">
              <a:buNone/>
            </a:pPr>
            <a:r>
              <a:rPr lang="tr-TR" sz="2000" b="1" dirty="0"/>
              <a:t>Algoritmalar ve Mimariler</a:t>
            </a:r>
          </a:p>
          <a:p>
            <a:pPr marL="0" indent="0">
              <a:buNone/>
            </a:pPr>
            <a:r>
              <a:rPr lang="tr-TR" sz="2000" b="1" dirty="0"/>
              <a:t>1- </a:t>
            </a:r>
            <a:r>
              <a:rPr lang="tr-TR" sz="2000" b="1" dirty="0" err="1"/>
              <a:t>Sarfish</a:t>
            </a:r>
            <a:endParaRPr lang="tr-TR" sz="2000" b="1" dirty="0"/>
          </a:p>
          <a:p>
            <a:r>
              <a:rPr lang="tr-TR" sz="2000" dirty="0" err="1"/>
              <a:t>SARfish</a:t>
            </a:r>
            <a:r>
              <a:rPr lang="tr-TR" sz="2000" dirty="0"/>
              <a:t>  SAR görüntülerini ve </a:t>
            </a:r>
            <a:r>
              <a:rPr lang="tr-TR" sz="2000" dirty="0" err="1"/>
              <a:t>Faster</a:t>
            </a:r>
            <a:r>
              <a:rPr lang="tr-TR" sz="2000" dirty="0"/>
              <a:t> R-CNN algoritmasını kullanan bir gemi algılama algoritmasının açık kaynaklı bir uygulamasını sunmaktadır. </a:t>
            </a:r>
          </a:p>
          <a:p>
            <a:pPr marL="0" indent="0">
              <a:buNone/>
            </a:pPr>
            <a:endParaRPr lang="tr-TR" dirty="0"/>
          </a:p>
        </p:txBody>
      </p:sp>
    </p:spTree>
    <p:extLst>
      <p:ext uri="{BB962C8B-B14F-4D97-AF65-F5344CB8AC3E}">
        <p14:creationId xmlns:p14="http://schemas.microsoft.com/office/powerpoint/2010/main" val="330200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47406E-DD7C-A5B7-A2A2-49BCD2510A06}"/>
              </a:ext>
            </a:extLst>
          </p:cNvPr>
          <p:cNvSpPr>
            <a:spLocks noGrp="1"/>
          </p:cNvSpPr>
          <p:nvPr>
            <p:ph idx="1"/>
          </p:nvPr>
        </p:nvSpPr>
        <p:spPr>
          <a:xfrm>
            <a:off x="235670" y="254524"/>
            <a:ext cx="11118130" cy="5922439"/>
          </a:xfrm>
        </p:spPr>
        <p:txBody>
          <a:bodyPr>
            <a:normAutofit/>
          </a:bodyPr>
          <a:lstStyle/>
          <a:p>
            <a:r>
              <a:rPr lang="tr-TR" sz="2000" dirty="0" err="1"/>
              <a:t>SARfish</a:t>
            </a:r>
            <a:r>
              <a:rPr lang="tr-TR" sz="2000" dirty="0"/>
              <a:t> algoritması, gürültü ve benekleri gidermek için SAR görüntülerini önceden işleyerek ve ardından derin sinir ağı kullanarak özellikleri çıkararak çalışır. Daha sonra görüntülerdeki gemileri tespit etmek ve sınıflandırmak için </a:t>
            </a:r>
            <a:r>
              <a:rPr lang="tr-TR" sz="2000" dirty="0" err="1"/>
              <a:t>Faster</a:t>
            </a:r>
            <a:r>
              <a:rPr lang="tr-TR" sz="2000" dirty="0"/>
              <a:t> R-CNN algoritması kullanılır. Algoritma, SAR görüntülerinden oluşan bir veri kümesinde ortalama %92,9 hassasiyet (AP) ile gemileri tespit etmede yüksek doğruluk göstermiştir. Yazılımın açık kaynak niteliği, daha fazla geliştirme ve özelleştirmeye olanak tanıyarak onu denizcilik alanındaki araştırmacılar ve uygulayıcılar için değerli bir kaynak haline getirmektedir</a:t>
            </a:r>
          </a:p>
          <a:p>
            <a:pPr marL="0" indent="0">
              <a:buNone/>
            </a:pPr>
            <a:r>
              <a:rPr lang="tr-TR" sz="2000" b="1" dirty="0"/>
              <a:t>2-Mask R-CNN</a:t>
            </a:r>
          </a:p>
          <a:p>
            <a:pPr marL="0" indent="0">
              <a:buNone/>
            </a:pPr>
            <a:r>
              <a:rPr lang="tr-TR" sz="2000" dirty="0"/>
              <a:t>Bölge önerisine dayalı bir nesne tespit algoritması olan Mask R-CNN dört modülden oluşmaktadır: özellik çıkarım ağı, bölge öneri ağı, öneri işleme modülü ve bölge-tabanlı </a:t>
            </a:r>
            <a:r>
              <a:rPr lang="tr-TR" sz="2000" dirty="0" err="1"/>
              <a:t>konvolüsyonel</a:t>
            </a:r>
            <a:r>
              <a:rPr lang="tr-TR" sz="2000" dirty="0"/>
              <a:t> sinir ağı (R-CNN)</a:t>
            </a:r>
            <a:endParaRPr lang="tr-TR" sz="2000" b="1" dirty="0"/>
          </a:p>
        </p:txBody>
      </p:sp>
      <p:sp>
        <p:nvSpPr>
          <p:cNvPr id="6" name="Rectangle 3">
            <a:extLst>
              <a:ext uri="{FF2B5EF4-FFF2-40B4-BE49-F238E27FC236}">
                <a16:creationId xmlns:a16="http://schemas.microsoft.com/office/drawing/2014/main" id="{EA8372EC-BB5A-28F7-E100-51C1EBDD1DDA}"/>
              </a:ext>
            </a:extLst>
          </p:cNvPr>
          <p:cNvSpPr>
            <a:spLocks noChangeArrowheads="1"/>
          </p:cNvSpPr>
          <p:nvPr/>
        </p:nvSpPr>
        <p:spPr bwMode="auto">
          <a:xfrm>
            <a:off x="235670" y="3017879"/>
            <a:ext cx="12038029"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tr-TR" altLang="tr-TR" sz="2000" b="1" dirty="0"/>
              <a:t>2.1</a:t>
            </a:r>
            <a:r>
              <a:rPr kumimoji="0" lang="tr-TR" altLang="tr-TR" sz="2000" b="1" i="0" u="none" strike="noStrike" cap="none" normalizeH="0" baseline="0" dirty="0">
                <a:ln>
                  <a:noFill/>
                </a:ln>
                <a:solidFill>
                  <a:schemeClr val="tx1"/>
                </a:solidFill>
                <a:effectLst/>
              </a:rPr>
              <a:t>- Özellik Çıkarım Ağı (</a:t>
            </a:r>
            <a:r>
              <a:rPr kumimoji="0" lang="tr-TR" altLang="tr-TR" sz="2000" b="1" i="0" u="none" strike="noStrike" cap="none" normalizeH="0" baseline="0" dirty="0" err="1">
                <a:ln>
                  <a:noFill/>
                </a:ln>
                <a:solidFill>
                  <a:schemeClr val="tx1"/>
                </a:solidFill>
                <a:effectLst/>
              </a:rPr>
              <a:t>Feature</a:t>
            </a:r>
            <a:r>
              <a:rPr kumimoji="0" lang="tr-TR" altLang="tr-TR" sz="2000" b="1" i="0" u="none" strike="noStrike" cap="none" normalizeH="0" baseline="0" dirty="0">
                <a:ln>
                  <a:noFill/>
                </a:ln>
                <a:solidFill>
                  <a:schemeClr val="tx1"/>
                </a:solidFill>
                <a:effectLst/>
              </a:rPr>
              <a:t> </a:t>
            </a:r>
            <a:r>
              <a:rPr kumimoji="0" lang="tr-TR" altLang="tr-TR" sz="2000" b="1" i="0" u="none" strike="noStrike" cap="none" normalizeH="0" baseline="0" dirty="0" err="1">
                <a:ln>
                  <a:noFill/>
                </a:ln>
                <a:solidFill>
                  <a:schemeClr val="tx1"/>
                </a:solidFill>
                <a:effectLst/>
              </a:rPr>
              <a:t>Extraction</a:t>
            </a:r>
            <a:r>
              <a:rPr kumimoji="0" lang="tr-TR" altLang="tr-TR" sz="2000" b="1" i="0" u="none" strike="noStrike" cap="none" normalizeH="0" baseline="0" dirty="0">
                <a:ln>
                  <a:noFill/>
                </a:ln>
                <a:solidFill>
                  <a:schemeClr val="tx1"/>
                </a:solidFill>
                <a:effectLst/>
              </a:rPr>
              <a:t> Network)</a:t>
            </a: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Girdi görüntüsünden </a:t>
            </a:r>
            <a:r>
              <a:rPr kumimoji="0" lang="tr-TR" altLang="tr-TR" sz="2000" b="1" i="0" u="none" strike="noStrike" cap="none" normalizeH="0" baseline="0" dirty="0" err="1">
                <a:ln>
                  <a:noFill/>
                </a:ln>
                <a:solidFill>
                  <a:schemeClr val="tx1"/>
                </a:solidFill>
                <a:effectLst/>
              </a:rPr>
              <a:t>konvolüsyonel</a:t>
            </a:r>
            <a:r>
              <a:rPr kumimoji="0" lang="tr-TR" altLang="tr-TR" sz="2000" b="1" i="0" u="none" strike="noStrike" cap="none" normalizeH="0" baseline="0" dirty="0">
                <a:ln>
                  <a:noFill/>
                </a:ln>
                <a:solidFill>
                  <a:schemeClr val="tx1"/>
                </a:solidFill>
                <a:effectLst/>
              </a:rPr>
              <a:t> katmanlar</a:t>
            </a:r>
            <a:r>
              <a:rPr kumimoji="0" lang="tr-TR" altLang="tr-TR" sz="2000" b="0" i="0" u="none" strike="noStrike" cap="none" normalizeH="0" baseline="0" dirty="0">
                <a:ln>
                  <a:noFill/>
                </a:ln>
                <a:solidFill>
                  <a:schemeClr val="tx1"/>
                </a:solidFill>
                <a:effectLst/>
              </a:rPr>
              <a:t> yardımıyla özellik haritaları çıkarılır.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Bu süreç, görüntünün içeriğini soyutlayarak </a:t>
            </a:r>
            <a:r>
              <a:rPr kumimoji="0" lang="tr-TR" altLang="tr-TR" sz="2000" b="1" i="0" u="none" strike="noStrike" cap="none" normalizeH="0" baseline="0" dirty="0">
                <a:ln>
                  <a:noFill/>
                </a:ln>
                <a:solidFill>
                  <a:schemeClr val="tx1"/>
                </a:solidFill>
                <a:effectLst/>
              </a:rPr>
              <a:t>faydalı özellikleri</a:t>
            </a:r>
            <a:r>
              <a:rPr kumimoji="0" lang="tr-TR" altLang="tr-TR" sz="2000" b="0" i="0" u="none" strike="noStrike" cap="none" normalizeH="0" baseline="0" dirty="0">
                <a:ln>
                  <a:noFill/>
                </a:ln>
                <a:solidFill>
                  <a:schemeClr val="tx1"/>
                </a:solidFill>
                <a:effectLst/>
              </a:rPr>
              <a:t> belirlemeye yöneliktir.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a:ln>
                  <a:noFill/>
                </a:ln>
                <a:solidFill>
                  <a:schemeClr val="tx1"/>
                </a:solidFill>
                <a:effectLst/>
              </a:rPr>
              <a:t>Özellik Piramit Ağı (FPN)</a:t>
            </a:r>
            <a:r>
              <a:rPr kumimoji="0" lang="tr-TR" altLang="tr-TR" sz="2000" b="0" i="0" u="none" strike="noStrike" cap="none" normalizeH="0" baseline="0" dirty="0">
                <a:ln>
                  <a:noFill/>
                </a:ln>
                <a:solidFill>
                  <a:schemeClr val="tx1"/>
                </a:solidFill>
                <a:effectLst/>
              </a:rPr>
              <a:t> kullanılarak </a:t>
            </a:r>
            <a:r>
              <a:rPr kumimoji="0" lang="tr-TR" altLang="tr-TR" sz="2000" b="1" i="0" u="none" strike="noStrike" cap="none" normalizeH="0" baseline="0" dirty="0">
                <a:ln>
                  <a:noFill/>
                </a:ln>
                <a:solidFill>
                  <a:schemeClr val="tx1"/>
                </a:solidFill>
                <a:effectLst/>
              </a:rPr>
              <a:t>yüksek çözünürlüklü fakat yüzeysel bilgiler, daha derin semantik bilgilerle birleştirilir</a:t>
            </a:r>
            <a:r>
              <a:rPr kumimoji="0" lang="tr-TR" altLang="tr-TR"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20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tr-TR" altLang="tr-TR" sz="2000" b="1" i="0" u="none" strike="noStrike" cap="none" normalizeH="0" baseline="0" dirty="0">
                <a:ln>
                  <a:noFill/>
                </a:ln>
                <a:solidFill>
                  <a:schemeClr val="tx1"/>
                </a:solidFill>
                <a:effectLst/>
              </a:rPr>
              <a:t>2.2- Bölge Öneri Ağı (</a:t>
            </a:r>
            <a:r>
              <a:rPr kumimoji="0" lang="tr-TR" altLang="tr-TR" sz="2000" b="1" i="0" u="none" strike="noStrike" cap="none" normalizeH="0" baseline="0" dirty="0" err="1">
                <a:ln>
                  <a:noFill/>
                </a:ln>
                <a:solidFill>
                  <a:schemeClr val="tx1"/>
                </a:solidFill>
                <a:effectLst/>
              </a:rPr>
              <a:t>Region</a:t>
            </a:r>
            <a:r>
              <a:rPr kumimoji="0" lang="tr-TR" altLang="tr-TR" sz="2000" b="1" i="0" u="none" strike="noStrike" cap="none" normalizeH="0" baseline="0" dirty="0">
                <a:ln>
                  <a:noFill/>
                </a:ln>
                <a:solidFill>
                  <a:schemeClr val="tx1"/>
                </a:solidFill>
                <a:effectLst/>
              </a:rPr>
              <a:t> </a:t>
            </a:r>
            <a:r>
              <a:rPr kumimoji="0" lang="tr-TR" altLang="tr-TR" sz="2000" b="1" i="0" u="none" strike="noStrike" cap="none" normalizeH="0" baseline="0" dirty="0" err="1">
                <a:ln>
                  <a:noFill/>
                </a:ln>
                <a:solidFill>
                  <a:schemeClr val="tx1"/>
                </a:solidFill>
                <a:effectLst/>
              </a:rPr>
              <a:t>Proposal</a:t>
            </a:r>
            <a:r>
              <a:rPr kumimoji="0" lang="tr-TR" altLang="tr-TR" sz="2000" b="1" i="0" u="none" strike="noStrike" cap="none" normalizeH="0" baseline="0" dirty="0">
                <a:ln>
                  <a:noFill/>
                </a:ln>
                <a:solidFill>
                  <a:schemeClr val="tx1"/>
                </a:solidFill>
                <a:effectLst/>
              </a:rPr>
              <a:t> Network - RPN)</a:t>
            </a: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Model, </a:t>
            </a:r>
            <a:r>
              <a:rPr kumimoji="0" lang="tr-TR" altLang="tr-TR" sz="2000" b="1" i="0" u="none" strike="noStrike" cap="none" normalizeH="0" baseline="0" dirty="0">
                <a:ln>
                  <a:noFill/>
                </a:ln>
                <a:solidFill>
                  <a:schemeClr val="tx1"/>
                </a:solidFill>
                <a:effectLst/>
              </a:rPr>
              <a:t>gemi olabilecek bölgeleri</a:t>
            </a:r>
            <a:r>
              <a:rPr kumimoji="0" lang="tr-TR" altLang="tr-TR" sz="2000" b="0" i="0" u="none" strike="noStrike" cap="none" normalizeH="0" baseline="0" dirty="0">
                <a:ln>
                  <a:noFill/>
                </a:ln>
                <a:solidFill>
                  <a:schemeClr val="tx1"/>
                </a:solidFill>
                <a:effectLst/>
              </a:rPr>
              <a:t> belirlemek için görüntü üzerindeki pikselleri tarar.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a:ln>
                  <a:noFill/>
                </a:ln>
                <a:solidFill>
                  <a:schemeClr val="tx1"/>
                </a:solidFill>
                <a:effectLst/>
              </a:rPr>
              <a:t>Sınırlayıcı kutular</a:t>
            </a:r>
            <a:r>
              <a:rPr kumimoji="0" lang="tr-TR" altLang="tr-TR" sz="2000" b="0" i="0" u="none" strike="noStrike" cap="none" normalizeH="0" baseline="0" dirty="0">
                <a:ln>
                  <a:noFill/>
                </a:ln>
                <a:solidFill>
                  <a:schemeClr val="tx1"/>
                </a:solidFill>
                <a:effectLst/>
              </a:rPr>
              <a:t> oluşturarak, bu bölgelerin gemi olup olmadığını belirler.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Bir bölgenin gemi olma olasılığı </a:t>
            </a:r>
            <a:r>
              <a:rPr kumimoji="0" lang="tr-TR" altLang="tr-TR" sz="2000" b="1" i="0" u="none" strike="noStrike" cap="none" normalizeH="0" baseline="0" dirty="0">
                <a:ln>
                  <a:noFill/>
                </a:ln>
                <a:solidFill>
                  <a:schemeClr val="tx1"/>
                </a:solidFill>
                <a:effectLst/>
              </a:rPr>
              <a:t>belirlenen bir eşik değerinin üzerindeyse</a:t>
            </a:r>
            <a:r>
              <a:rPr kumimoji="0" lang="tr-TR" altLang="tr-TR" sz="2000" b="0" i="0" u="none" strike="noStrike" cap="none" normalizeH="0" baseline="0" dirty="0">
                <a:ln>
                  <a:noFill/>
                </a:ln>
                <a:solidFill>
                  <a:schemeClr val="tx1"/>
                </a:solidFill>
                <a:effectLst/>
              </a:rPr>
              <a:t>, nesne olarak kabul edilir.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74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42DAD4-F750-3C82-AD06-8C939894C306}"/>
              </a:ext>
            </a:extLst>
          </p:cNvPr>
          <p:cNvSpPr>
            <a:spLocks noGrp="1"/>
          </p:cNvSpPr>
          <p:nvPr>
            <p:ph type="title"/>
          </p:nvPr>
        </p:nvSpPr>
        <p:spPr>
          <a:xfrm>
            <a:off x="743931" y="131762"/>
            <a:ext cx="5958526" cy="549275"/>
          </a:xfrm>
        </p:spPr>
        <p:txBody>
          <a:bodyPr>
            <a:normAutofit/>
          </a:bodyPr>
          <a:lstStyle/>
          <a:p>
            <a:r>
              <a:rPr lang="tr-TR" sz="2000" b="1" dirty="0"/>
              <a:t>2.3- Öneri İşleme Modülü (</a:t>
            </a:r>
            <a:r>
              <a:rPr lang="tr-TR" sz="2000" b="1" dirty="0" err="1"/>
              <a:t>RoI</a:t>
            </a:r>
            <a:r>
              <a:rPr lang="tr-TR" sz="2000" b="1" dirty="0"/>
              <a:t> </a:t>
            </a:r>
            <a:r>
              <a:rPr lang="tr-TR" sz="2000" b="1" dirty="0" err="1"/>
              <a:t>Align</a:t>
            </a:r>
            <a:r>
              <a:rPr lang="tr-TR" sz="2000" b="1" dirty="0"/>
              <a:t>)</a:t>
            </a:r>
          </a:p>
        </p:txBody>
      </p:sp>
      <p:sp>
        <p:nvSpPr>
          <p:cNvPr id="4" name="Rectangle 1">
            <a:extLst>
              <a:ext uri="{FF2B5EF4-FFF2-40B4-BE49-F238E27FC236}">
                <a16:creationId xmlns:a16="http://schemas.microsoft.com/office/drawing/2014/main" id="{84376C19-2C64-BA9D-BA87-4F2C2AE48734}"/>
              </a:ext>
            </a:extLst>
          </p:cNvPr>
          <p:cNvSpPr>
            <a:spLocks noGrp="1" noChangeArrowheads="1"/>
          </p:cNvSpPr>
          <p:nvPr>
            <p:ph idx="1"/>
          </p:nvPr>
        </p:nvSpPr>
        <p:spPr bwMode="auto">
          <a:xfrm>
            <a:off x="629240" y="286030"/>
            <a:ext cx="1151955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a:ln>
                  <a:noFill/>
                </a:ln>
                <a:solidFill>
                  <a:schemeClr val="tx1"/>
                </a:solidFill>
                <a:effectLst/>
              </a:rPr>
              <a:t>RPN’nin</a:t>
            </a:r>
            <a:r>
              <a:rPr kumimoji="0" lang="tr-TR" altLang="tr-TR" sz="2000" b="0" i="0" u="none" strike="noStrike" cap="none" normalizeH="0" baseline="0" dirty="0">
                <a:ln>
                  <a:noFill/>
                </a:ln>
                <a:solidFill>
                  <a:schemeClr val="tx1"/>
                </a:solidFill>
                <a:effectLst/>
              </a:rPr>
              <a:t> önerdiği bölgeler işlenerek </a:t>
            </a:r>
            <a:r>
              <a:rPr kumimoji="0" lang="tr-TR" altLang="tr-TR" sz="2000" b="1" i="0" u="none" strike="noStrike" cap="none" normalizeH="0" baseline="0" dirty="0">
                <a:ln>
                  <a:noFill/>
                </a:ln>
                <a:solidFill>
                  <a:schemeClr val="tx1"/>
                </a:solidFill>
                <a:effectLst/>
              </a:rPr>
              <a:t>nesne boyutlarına göre uygun ölçekler</a:t>
            </a:r>
            <a:r>
              <a:rPr kumimoji="0" lang="tr-TR" altLang="tr-TR" sz="2000" b="0" i="0" u="none" strike="noStrike" cap="none" normalizeH="0" baseline="0" dirty="0">
                <a:ln>
                  <a:noFill/>
                </a:ln>
                <a:solidFill>
                  <a:schemeClr val="tx1"/>
                </a:solidFill>
                <a:effectLst/>
              </a:rPr>
              <a:t> belirlenir.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a:ln>
                  <a:noFill/>
                </a:ln>
                <a:solidFill>
                  <a:schemeClr val="tx1"/>
                </a:solidFill>
                <a:effectLst/>
              </a:rPr>
              <a:t>Farklı ölçeklerdeki gemiler için en uygun özellik haritası</a:t>
            </a:r>
            <a:r>
              <a:rPr kumimoji="0" lang="tr-TR" altLang="tr-TR" sz="2000" b="0" i="0" u="none" strike="noStrike" cap="none" normalizeH="0" baseline="0" dirty="0">
                <a:ln>
                  <a:noFill/>
                </a:ln>
                <a:solidFill>
                  <a:schemeClr val="tx1"/>
                </a:solidFill>
                <a:effectLst/>
              </a:rPr>
              <a:t> seçilir.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Örneğin, </a:t>
            </a:r>
            <a:r>
              <a:rPr kumimoji="0" lang="tr-TR" altLang="tr-TR" sz="2000" b="1" i="0" u="none" strike="noStrike" cap="none" normalizeH="0" baseline="0" dirty="0">
                <a:ln>
                  <a:noFill/>
                </a:ln>
                <a:solidFill>
                  <a:schemeClr val="tx1"/>
                </a:solidFill>
                <a:effectLst/>
              </a:rPr>
              <a:t>küçük nesneler için büyük ölçekli özellik haritaları, büyük nesneler için küçük ölçekli haritalar</a:t>
            </a:r>
            <a:r>
              <a:rPr kumimoji="0" lang="tr-TR" altLang="tr-TR" sz="2000" b="0" i="0" u="none" strike="noStrike" cap="none" normalizeH="0" baseline="0" dirty="0">
                <a:ln>
                  <a:noFill/>
                </a:ln>
                <a:solidFill>
                  <a:schemeClr val="tx1"/>
                </a:solidFill>
                <a:effectLst/>
              </a:rPr>
              <a:t> kullanılır.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2.4- Bölge Tabanlı </a:t>
            </a:r>
            <a:r>
              <a:rPr kumimoji="0" lang="tr-TR" altLang="tr-TR" sz="2000" b="1" i="0" u="none" strike="noStrike" cap="none" normalizeH="0" baseline="0" dirty="0" err="1">
                <a:ln>
                  <a:noFill/>
                </a:ln>
                <a:solidFill>
                  <a:schemeClr val="tx1"/>
                </a:solidFill>
                <a:effectLst/>
              </a:rPr>
              <a:t>Konvolüsyonel</a:t>
            </a:r>
            <a:r>
              <a:rPr kumimoji="0" lang="tr-TR" altLang="tr-TR" sz="2000" b="1" i="0" u="none" strike="noStrike" cap="none" normalizeH="0" baseline="0" dirty="0">
                <a:ln>
                  <a:noFill/>
                </a:ln>
                <a:solidFill>
                  <a:schemeClr val="tx1"/>
                </a:solidFill>
                <a:effectLst/>
              </a:rPr>
              <a:t> Sinir Ağı (</a:t>
            </a:r>
            <a:r>
              <a:rPr kumimoji="0" lang="tr-TR" altLang="tr-TR" sz="2000" b="1" i="0" u="none" strike="noStrike" cap="none" normalizeH="0" baseline="0" dirty="0" err="1">
                <a:ln>
                  <a:noFill/>
                </a:ln>
                <a:solidFill>
                  <a:schemeClr val="tx1"/>
                </a:solidFill>
                <a:effectLst/>
              </a:rPr>
              <a:t>Region-based</a:t>
            </a:r>
            <a:r>
              <a:rPr kumimoji="0" lang="tr-TR" altLang="tr-TR" sz="2000" b="1" i="0" u="none" strike="noStrike" cap="none" normalizeH="0" baseline="0" dirty="0">
                <a:ln>
                  <a:noFill/>
                </a:ln>
                <a:solidFill>
                  <a:schemeClr val="tx1"/>
                </a:solidFill>
                <a:effectLst/>
              </a:rPr>
              <a:t> CNN - R-CNN)</a:t>
            </a: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Son aşamada model, </a:t>
            </a:r>
            <a:r>
              <a:rPr kumimoji="0" lang="tr-TR" altLang="tr-TR" sz="2000" b="1" i="0" u="none" strike="noStrike" cap="none" normalizeH="0" baseline="0" dirty="0">
                <a:ln>
                  <a:noFill/>
                </a:ln>
                <a:solidFill>
                  <a:schemeClr val="tx1"/>
                </a:solidFill>
                <a:effectLst/>
              </a:rPr>
              <a:t>nesne sınıflandırması, konum tahmini (regresyon) ve mask oluşturma</a:t>
            </a:r>
            <a:r>
              <a:rPr kumimoji="0" lang="tr-TR" altLang="tr-TR" sz="2000" b="0" i="0" u="none" strike="noStrike" cap="none" normalizeH="0" baseline="0" dirty="0">
                <a:ln>
                  <a:noFill/>
                </a:ln>
                <a:solidFill>
                  <a:schemeClr val="tx1"/>
                </a:solidFill>
                <a:effectLst/>
              </a:rPr>
              <a:t> işlemlerini gerçekleştirir.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Böylece </a:t>
            </a:r>
            <a:r>
              <a:rPr kumimoji="0" lang="tr-TR" altLang="tr-TR" sz="2000" b="1" i="0" u="none" strike="noStrike" cap="none" normalizeH="0" baseline="0" dirty="0">
                <a:ln>
                  <a:noFill/>
                </a:ln>
                <a:solidFill>
                  <a:schemeClr val="tx1"/>
                </a:solidFill>
                <a:effectLst/>
              </a:rPr>
              <a:t>gemilerin sınırları belirlenir ve üzerlerine maskeler yerleştirilir</a:t>
            </a:r>
            <a:r>
              <a:rPr kumimoji="0" lang="tr-TR" altLang="tr-TR"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endParaRPr>
          </a:p>
        </p:txBody>
      </p:sp>
      <p:pic>
        <p:nvPicPr>
          <p:cNvPr id="6" name="Resim 5">
            <a:extLst>
              <a:ext uri="{FF2B5EF4-FFF2-40B4-BE49-F238E27FC236}">
                <a16:creationId xmlns:a16="http://schemas.microsoft.com/office/drawing/2014/main" id="{C8E5EF07-C192-28E6-BB83-829E0E1F293D}"/>
              </a:ext>
            </a:extLst>
          </p:cNvPr>
          <p:cNvPicPr>
            <a:picLocks noChangeAspect="1"/>
          </p:cNvPicPr>
          <p:nvPr/>
        </p:nvPicPr>
        <p:blipFill>
          <a:blip r:embed="rId2"/>
          <a:stretch>
            <a:fillRect/>
          </a:stretch>
        </p:blipFill>
        <p:spPr>
          <a:xfrm>
            <a:off x="900554" y="4393878"/>
            <a:ext cx="10390892" cy="2464122"/>
          </a:xfrm>
          <a:prstGeom prst="rect">
            <a:avLst/>
          </a:prstGeom>
        </p:spPr>
      </p:pic>
    </p:spTree>
    <p:extLst>
      <p:ext uri="{BB962C8B-B14F-4D97-AF65-F5344CB8AC3E}">
        <p14:creationId xmlns:p14="http://schemas.microsoft.com/office/powerpoint/2010/main" val="243173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BD7518-3A7D-9DF1-CED9-E21B10076A6A}"/>
              </a:ext>
            </a:extLst>
          </p:cNvPr>
          <p:cNvSpPr>
            <a:spLocks noGrp="1"/>
          </p:cNvSpPr>
          <p:nvPr>
            <p:ph type="title"/>
          </p:nvPr>
        </p:nvSpPr>
        <p:spPr>
          <a:xfrm>
            <a:off x="838200" y="0"/>
            <a:ext cx="3234179" cy="558702"/>
          </a:xfrm>
        </p:spPr>
        <p:txBody>
          <a:bodyPr>
            <a:normAutofit/>
          </a:bodyPr>
          <a:lstStyle/>
          <a:p>
            <a:r>
              <a:rPr lang="tr-TR" sz="2400" b="1" dirty="0"/>
              <a:t>3. Bulgular</a:t>
            </a:r>
          </a:p>
        </p:txBody>
      </p:sp>
      <p:sp>
        <p:nvSpPr>
          <p:cNvPr id="3" name="İçerik Yer Tutucusu 2">
            <a:extLst>
              <a:ext uri="{FF2B5EF4-FFF2-40B4-BE49-F238E27FC236}">
                <a16:creationId xmlns:a16="http://schemas.microsoft.com/office/drawing/2014/main" id="{0303935C-2A2E-9A3E-43C2-840FA629DD41}"/>
              </a:ext>
            </a:extLst>
          </p:cNvPr>
          <p:cNvSpPr>
            <a:spLocks noGrp="1"/>
          </p:cNvSpPr>
          <p:nvPr>
            <p:ph idx="1"/>
          </p:nvPr>
        </p:nvSpPr>
        <p:spPr>
          <a:xfrm>
            <a:off x="838200" y="414778"/>
            <a:ext cx="11353800" cy="6443221"/>
          </a:xfrm>
        </p:spPr>
        <p:txBody>
          <a:bodyPr/>
          <a:lstStyle/>
          <a:p>
            <a:pPr marL="0" indent="0">
              <a:buNone/>
            </a:pPr>
            <a:r>
              <a:rPr lang="tr-TR" sz="2000" b="1" dirty="0"/>
              <a:t>SAR Tabanlı Gemi Tespiti için </a:t>
            </a:r>
            <a:r>
              <a:rPr lang="tr-TR" sz="2000" b="1" dirty="0" err="1"/>
              <a:t>Faster</a:t>
            </a:r>
            <a:r>
              <a:rPr lang="tr-TR" sz="2000" b="1" dirty="0"/>
              <a:t> R-CNN Kullanımı:</a:t>
            </a:r>
            <a:endParaRPr lang="tr-TR" sz="2000" dirty="0"/>
          </a:p>
          <a:p>
            <a:pPr>
              <a:buFont typeface="Arial" panose="020B0604020202020204" pitchFamily="34" charset="0"/>
              <a:buChar char="•"/>
            </a:pPr>
            <a:r>
              <a:rPr lang="tr-TR" sz="2000" dirty="0"/>
              <a:t>Sentinel-1 SAR verileri kullanılarak </a:t>
            </a:r>
            <a:r>
              <a:rPr lang="tr-TR" sz="2000" dirty="0" err="1"/>
              <a:t>Faster</a:t>
            </a:r>
            <a:r>
              <a:rPr lang="tr-TR" sz="2000" dirty="0"/>
              <a:t> R-CNN ile gemi tespiti yapılmıştır.</a:t>
            </a:r>
          </a:p>
          <a:p>
            <a:pPr>
              <a:buFont typeface="Arial" panose="020B0604020202020204" pitchFamily="34" charset="0"/>
              <a:buChar char="•"/>
            </a:pPr>
            <a:r>
              <a:rPr lang="tr-TR" sz="2000" dirty="0"/>
              <a:t>Model, %86.11 doğruluk oranına ulaşarak gemi tespitinde başarılı olmuştur.</a:t>
            </a:r>
          </a:p>
          <a:p>
            <a:pPr marL="0" indent="0">
              <a:buNone/>
            </a:pPr>
            <a:r>
              <a:rPr lang="tr-TR" sz="2000" b="1" dirty="0"/>
              <a:t>Mask R-CNN ile Uydu Görüntülerinde Gemi Tespiti:</a:t>
            </a:r>
            <a:endParaRPr lang="tr-TR" sz="2000" dirty="0"/>
          </a:p>
          <a:p>
            <a:pPr>
              <a:buFont typeface="Arial" panose="020B0604020202020204" pitchFamily="34" charset="0"/>
              <a:buChar char="•"/>
            </a:pPr>
            <a:r>
              <a:rPr lang="tr-TR" sz="2000" dirty="0"/>
              <a:t>Mask R-CNN modeli, 1 metre çözünürlüklü uydu görüntülerinde gemi tespiti için kullanılmıştır.</a:t>
            </a:r>
          </a:p>
          <a:p>
            <a:pPr>
              <a:buFont typeface="Arial" panose="020B0604020202020204" pitchFamily="34" charset="0"/>
              <a:buChar char="•"/>
            </a:pPr>
            <a:r>
              <a:rPr lang="tr-TR" sz="2000" dirty="0"/>
              <a:t>Model, farklı büyüklükteki gemileri başarılı bir şekilde tespit edebilmiştir.</a:t>
            </a:r>
          </a:p>
          <a:p>
            <a:pPr>
              <a:buFont typeface="Arial" panose="020B0604020202020204" pitchFamily="34" charset="0"/>
              <a:buChar char="•"/>
            </a:pPr>
            <a:r>
              <a:rPr lang="tr-TR" sz="2000" dirty="0"/>
              <a:t>Limanlarda ve birbirine yakın konumlanmış gemilerin ayırt edilmesinde bazı hatalar meydana gelmiştir.</a:t>
            </a:r>
          </a:p>
          <a:p>
            <a:pPr marL="0" indent="0">
              <a:buNone/>
            </a:pPr>
            <a:endParaRPr lang="tr-TR" dirty="0"/>
          </a:p>
        </p:txBody>
      </p:sp>
      <p:pic>
        <p:nvPicPr>
          <p:cNvPr id="5" name="Resim 4">
            <a:extLst>
              <a:ext uri="{FF2B5EF4-FFF2-40B4-BE49-F238E27FC236}">
                <a16:creationId xmlns:a16="http://schemas.microsoft.com/office/drawing/2014/main" id="{90B45F21-E0EA-C8C4-7C2F-544FBF1FD82E}"/>
              </a:ext>
            </a:extLst>
          </p:cNvPr>
          <p:cNvPicPr>
            <a:picLocks noChangeAspect="1"/>
          </p:cNvPicPr>
          <p:nvPr/>
        </p:nvPicPr>
        <p:blipFill>
          <a:blip r:embed="rId3"/>
          <a:stretch>
            <a:fillRect/>
          </a:stretch>
        </p:blipFill>
        <p:spPr>
          <a:xfrm>
            <a:off x="2961977" y="3136770"/>
            <a:ext cx="6607410" cy="3792728"/>
          </a:xfrm>
          <a:prstGeom prst="rect">
            <a:avLst/>
          </a:prstGeom>
        </p:spPr>
      </p:pic>
    </p:spTree>
    <p:extLst>
      <p:ext uri="{BB962C8B-B14F-4D97-AF65-F5344CB8AC3E}">
        <p14:creationId xmlns:p14="http://schemas.microsoft.com/office/powerpoint/2010/main" val="368438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FA7C583-85E1-B73D-EC02-A6A3159B02B1}"/>
              </a:ext>
            </a:extLst>
          </p:cNvPr>
          <p:cNvSpPr>
            <a:spLocks noGrp="1"/>
          </p:cNvSpPr>
          <p:nvPr>
            <p:ph idx="1"/>
          </p:nvPr>
        </p:nvSpPr>
        <p:spPr>
          <a:xfrm>
            <a:off x="103695" y="395926"/>
            <a:ext cx="11250105" cy="5781037"/>
          </a:xfrm>
        </p:spPr>
        <p:txBody>
          <a:bodyPr>
            <a:normAutofit/>
          </a:bodyPr>
          <a:lstStyle/>
          <a:p>
            <a:pPr marL="0" indent="0">
              <a:buNone/>
            </a:pPr>
            <a:r>
              <a:rPr lang="tr-TR" sz="2000" b="1" dirty="0"/>
              <a:t>YOLOv8 ve YOLOv9 Algoritmalarının Performans Değerlendirmesi:</a:t>
            </a:r>
          </a:p>
          <a:p>
            <a:r>
              <a:rPr lang="tr-TR" sz="2000" dirty="0"/>
              <a:t>YOLOv9, hızlı yakınsama ve genel tespit performansında YOLOv8’den daha iyi sonuçlar vermiştir</a:t>
            </a:r>
            <a:r>
              <a:rPr lang="tr-TR" sz="1400" dirty="0"/>
              <a:t>.</a:t>
            </a:r>
            <a:endParaRPr lang="tr-TR" sz="2000" dirty="0"/>
          </a:p>
          <a:p>
            <a:r>
              <a:rPr lang="tr-TR" sz="2000" dirty="0"/>
              <a:t>YOLOv9, eğitimin başlarında YOLOv8'e göre biraz daha yüksek kesinlik ve duyarlılık değerlerine ulaşmaktadır. Bu, özellikle bu veri seti için daha iyi bir tespit kapasitesine işaret etmektedir. YOLOv8'in duyarlılık değerleri başlangıçta daha düşük, ancak zamanla YOLOv9'un seviyelerine yaklaşmaktadır. YOLOv9, YOLOv8'e kıyasla daha yüksek </a:t>
            </a:r>
            <a:r>
              <a:rPr lang="tr-TR" sz="2000" dirty="0" err="1"/>
              <a:t>mAP</a:t>
            </a:r>
            <a:r>
              <a:rPr lang="tr-TR" sz="2000" dirty="0"/>
              <a:t> değerlerine ulaşmakta (özellikle başlangıç iterasyonlarında) bu durum genel tespit performansının daha iyi olduğunu göstermektedir. Modellerin mAP@0.5:0.95 değerlerindeki fark mAP@0.5’e göre daha küçük, bu da her iki modelin yüksek </a:t>
            </a:r>
            <a:r>
              <a:rPr lang="tr-TR" sz="2000" dirty="0" err="1"/>
              <a:t>Intersection</a:t>
            </a:r>
            <a:r>
              <a:rPr lang="tr-TR" sz="2000" dirty="0"/>
              <a:t> </a:t>
            </a:r>
            <a:r>
              <a:rPr lang="tr-TR" sz="2000" dirty="0" err="1"/>
              <a:t>over</a:t>
            </a:r>
            <a:r>
              <a:rPr lang="tr-TR" sz="2000" dirty="0"/>
              <a:t> </a:t>
            </a:r>
            <a:r>
              <a:rPr lang="tr-TR" sz="2000" dirty="0" err="1"/>
              <a:t>Union</a:t>
            </a:r>
            <a:r>
              <a:rPr lang="tr-TR" sz="2000" dirty="0"/>
              <a:t> (</a:t>
            </a:r>
            <a:r>
              <a:rPr lang="tr-TR" sz="2000" dirty="0" err="1"/>
              <a:t>IoU</a:t>
            </a:r>
            <a:r>
              <a:rPr lang="tr-TR" sz="2000" dirty="0"/>
              <a:t>) eşiklerinde iyi performans sergilediğini ancak YOLOv9'un daha küçük ya da kısmen gizli nesneleri tespitte ufak bir üstünlük sağladığını göstermektedir.</a:t>
            </a:r>
          </a:p>
        </p:txBody>
      </p:sp>
    </p:spTree>
    <p:extLst>
      <p:ext uri="{BB962C8B-B14F-4D97-AF65-F5344CB8AC3E}">
        <p14:creationId xmlns:p14="http://schemas.microsoft.com/office/powerpoint/2010/main" val="354969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3AD39-AF37-C701-0D6A-82669C154D31}"/>
              </a:ext>
            </a:extLst>
          </p:cNvPr>
          <p:cNvSpPr>
            <a:spLocks noGrp="1"/>
          </p:cNvSpPr>
          <p:nvPr>
            <p:ph type="title"/>
          </p:nvPr>
        </p:nvSpPr>
        <p:spPr>
          <a:xfrm>
            <a:off x="838200" y="365126"/>
            <a:ext cx="2234938" cy="315912"/>
          </a:xfrm>
        </p:spPr>
        <p:txBody>
          <a:bodyPr>
            <a:normAutofit fontScale="90000"/>
          </a:bodyPr>
          <a:lstStyle/>
          <a:p>
            <a:r>
              <a:rPr lang="tr-TR" sz="2000" b="1" dirty="0"/>
              <a:t>4- </a:t>
            </a:r>
            <a:r>
              <a:rPr lang="tr-TR" sz="2000" b="1" dirty="0">
                <a:latin typeface="Calibri" panose="020F0502020204030204" pitchFamily="34" charset="0"/>
                <a:ea typeface="Calibri" panose="020F0502020204030204" pitchFamily="34" charset="0"/>
                <a:cs typeface="Calibri" panose="020F0502020204030204" pitchFamily="34" charset="0"/>
              </a:rPr>
              <a:t>Sonuç</a:t>
            </a:r>
          </a:p>
        </p:txBody>
      </p:sp>
      <p:sp>
        <p:nvSpPr>
          <p:cNvPr id="3" name="İçerik Yer Tutucusu 2">
            <a:extLst>
              <a:ext uri="{FF2B5EF4-FFF2-40B4-BE49-F238E27FC236}">
                <a16:creationId xmlns:a16="http://schemas.microsoft.com/office/drawing/2014/main" id="{60E22B01-D438-7D20-801D-0B400EB0FFA1}"/>
              </a:ext>
            </a:extLst>
          </p:cNvPr>
          <p:cNvSpPr>
            <a:spLocks noGrp="1"/>
          </p:cNvSpPr>
          <p:nvPr>
            <p:ph idx="1"/>
          </p:nvPr>
        </p:nvSpPr>
        <p:spPr>
          <a:xfrm>
            <a:off x="838200" y="681038"/>
            <a:ext cx="11353800" cy="6176962"/>
          </a:xfrm>
        </p:spPr>
        <p:txBody>
          <a:bodyPr/>
          <a:lstStyle/>
          <a:p>
            <a:pPr marL="0" indent="0">
              <a:buNone/>
            </a:pPr>
            <a:r>
              <a:rPr lang="tr-TR" sz="2000" b="1" dirty="0"/>
              <a:t>SAR Tabanlı Gemi Tespiti için </a:t>
            </a:r>
            <a:r>
              <a:rPr lang="tr-TR" sz="2000" b="1" dirty="0" err="1"/>
              <a:t>Faster</a:t>
            </a:r>
            <a:r>
              <a:rPr lang="tr-TR" sz="2000" b="1" dirty="0"/>
              <a:t> R-CNN Kullanımı:</a:t>
            </a:r>
            <a:endParaRPr lang="tr-TR" sz="2000" dirty="0"/>
          </a:p>
          <a:p>
            <a:pPr>
              <a:buFont typeface="Arial" panose="020B0604020202020204" pitchFamily="34" charset="0"/>
              <a:buChar char="•"/>
            </a:pPr>
            <a:r>
              <a:rPr lang="tr-TR" sz="2000" dirty="0" err="1"/>
              <a:t>Faster</a:t>
            </a:r>
            <a:r>
              <a:rPr lang="tr-TR" sz="2000" dirty="0"/>
              <a:t> R-CNN modeli, SAR görüntülerinde gemi tespiti için yüksek doğruluk oranına ulaşmıştır.</a:t>
            </a:r>
          </a:p>
          <a:p>
            <a:pPr>
              <a:buFont typeface="Arial" panose="020B0604020202020204" pitchFamily="34" charset="0"/>
              <a:buChar char="•"/>
            </a:pPr>
            <a:r>
              <a:rPr lang="tr-TR" sz="2000" dirty="0"/>
              <a:t>Dalga yansımaları ve kıyıya yakın bölgelerde yanlış pozitif sonuçlar gözlemlenmiştir.</a:t>
            </a:r>
          </a:p>
          <a:p>
            <a:pPr>
              <a:buFont typeface="Arial" panose="020B0604020202020204" pitchFamily="34" charset="0"/>
              <a:buChar char="•"/>
            </a:pPr>
            <a:r>
              <a:rPr lang="tr-TR" sz="2000" dirty="0"/>
              <a:t>Modelin farklı SAR bantları ve gelişmiş veri işleme yöntemleriyle daha iyi hale getirilebileceği belirtilmiştir.</a:t>
            </a:r>
          </a:p>
          <a:p>
            <a:pPr marL="0" indent="0">
              <a:buNone/>
            </a:pPr>
            <a:r>
              <a:rPr lang="tr-TR" sz="2000" b="1" dirty="0"/>
              <a:t>Mask R-CNN ile Uydu Görüntülerinde Gemi Tespiti:</a:t>
            </a:r>
            <a:endParaRPr lang="tr-TR" sz="2000" dirty="0"/>
          </a:p>
          <a:p>
            <a:pPr>
              <a:buFont typeface="Arial" panose="020B0604020202020204" pitchFamily="34" charset="0"/>
              <a:buChar char="•"/>
            </a:pPr>
            <a:r>
              <a:rPr lang="tr-TR" sz="2000" dirty="0"/>
              <a:t>Mask R-CNN, uydu görüntülerinden gemi tespitinde başarılı sonuçlar elde etmiştir.</a:t>
            </a:r>
          </a:p>
          <a:p>
            <a:pPr>
              <a:buFont typeface="Arial" panose="020B0604020202020204" pitchFamily="34" charset="0"/>
              <a:buChar char="•"/>
            </a:pPr>
            <a:r>
              <a:rPr lang="tr-TR" sz="2000" dirty="0"/>
              <a:t>Modelin özellikle açık denizdeki gemileri belirleme konusunda yüksek doğruluk sunduğu görülmüştür.</a:t>
            </a:r>
          </a:p>
          <a:p>
            <a:pPr>
              <a:buFont typeface="Arial" panose="020B0604020202020204" pitchFamily="34" charset="0"/>
              <a:buChar char="•"/>
            </a:pPr>
            <a:r>
              <a:rPr lang="tr-TR" sz="2000" dirty="0"/>
              <a:t>Ancak, liman bölgelerinde ve küçük gemilerin tespitinde bazı zorluklar yaşanmıştır.</a:t>
            </a:r>
          </a:p>
          <a:p>
            <a:pPr>
              <a:buFont typeface="Arial" panose="020B0604020202020204" pitchFamily="34" charset="0"/>
              <a:buChar char="•"/>
            </a:pPr>
            <a:r>
              <a:rPr lang="tr-TR" sz="2000" dirty="0"/>
              <a:t>Gelecekte, modelin farklı hava koşulları ve daha geniş veri kümeleriyle eğitilmesi önerilmektedir.</a:t>
            </a:r>
          </a:p>
          <a:p>
            <a:pPr marL="0" indent="0">
              <a:buNone/>
            </a:pPr>
            <a:r>
              <a:rPr lang="tr-TR" sz="2000" b="1" dirty="0"/>
              <a:t>YOLOv8 ve YOLOv9 Algoritmalarının Performans Değerlendirmesi:</a:t>
            </a:r>
            <a:endParaRPr lang="tr-TR" sz="2000" dirty="0"/>
          </a:p>
          <a:p>
            <a:pPr>
              <a:buFont typeface="Arial" panose="020B0604020202020204" pitchFamily="34" charset="0"/>
              <a:buChar char="•"/>
            </a:pPr>
            <a:r>
              <a:rPr lang="tr-TR" sz="2000" dirty="0"/>
              <a:t>YOLOv9 modeli, YOLOv8’e kıyasla daha yüksek doğruluk ve hız sunarak daha iyi performans göstermiştir.</a:t>
            </a:r>
          </a:p>
          <a:p>
            <a:pPr>
              <a:buFont typeface="Arial" panose="020B0604020202020204" pitchFamily="34" charset="0"/>
              <a:buChar char="•"/>
            </a:pPr>
            <a:r>
              <a:rPr lang="tr-TR" sz="2000" dirty="0"/>
              <a:t>Küçük nesnelerin tespitinde bazı hatalar devam etmektedir, ancak genel olarak gerçek zamanlı tespit için uygundur.</a:t>
            </a:r>
          </a:p>
          <a:p>
            <a:pPr marL="0" indent="0">
              <a:buNone/>
            </a:pPr>
            <a:endParaRPr lang="tr-TR" dirty="0"/>
          </a:p>
        </p:txBody>
      </p:sp>
    </p:spTree>
    <p:extLst>
      <p:ext uri="{BB962C8B-B14F-4D97-AF65-F5344CB8AC3E}">
        <p14:creationId xmlns:p14="http://schemas.microsoft.com/office/powerpoint/2010/main" val="78048454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1059</Words>
  <Application>Microsoft Office PowerPoint</Application>
  <PresentationFormat>Geniş ekran</PresentationFormat>
  <Paragraphs>82</Paragraphs>
  <Slides>9</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CNN ve Türevleri ile Gemi Tespiti</vt:lpstr>
      <vt:lpstr>CNN ve Türevleri ile Gemi Tespiti</vt:lpstr>
      <vt:lpstr>2. Meteryal ve Yöntem</vt:lpstr>
      <vt:lpstr>2.2 Yöntem</vt:lpstr>
      <vt:lpstr>PowerPoint Sunusu</vt:lpstr>
      <vt:lpstr>2.3- Öneri İşleme Modülü (RoI Align)</vt:lpstr>
      <vt:lpstr>3. Bulgular</vt:lpstr>
      <vt:lpstr>PowerPoint Sunusu</vt:lpstr>
      <vt:lpstr>4-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ve Türevleri ile Gemi Tespiti</dc:title>
  <dc:creator>Mehlika Bilen</dc:creator>
  <cp:lastModifiedBy>Mehlika Bilen</cp:lastModifiedBy>
  <cp:revision>1</cp:revision>
  <dcterms:created xsi:type="dcterms:W3CDTF">2025-02-27T17:13:04Z</dcterms:created>
  <dcterms:modified xsi:type="dcterms:W3CDTF">2025-02-28T13:31:58Z</dcterms:modified>
</cp:coreProperties>
</file>