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4C9E-492A-F08F-1338-7971AA4A2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F0C6A-2A8E-EF35-181F-D2D7FB050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84EF-AAF7-847A-244F-7500CA16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2208-6C75-3ABC-45B5-8F431C3A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DD7E-CA0B-0792-1B56-AF8CE78B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455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E005-674E-B361-62B0-A1A58ED3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E182F-476A-5FC0-EA52-D7DDE6F7F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1780-3A4C-B6C6-7E36-E8D633C3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B305-AA5F-B9A4-5B27-E3D5C6CB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307F-369B-3138-AFF6-59388846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16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C0FF5-246E-99D2-C70E-289B37FE7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7F07B-1B6A-0825-158C-A1A2BC447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F8026-6015-68BC-363A-AA87DD12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1A8E-7408-22A8-3EF0-0AD17EF7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E8A91-D53D-84B4-FDB1-942A4790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258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FE07-4BD0-EE5C-770B-8979ED8D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3596-CD7E-C8EA-4C60-CCCA9B7B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FB72-828D-205B-498F-1C0A518B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F541-660B-4F32-C280-6FB42C91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65870-2E25-D8BC-0295-D2899206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899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9B72-B899-1120-532A-11129237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99C0-B969-FEF1-F397-5440AD94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BE801-7C93-5DC8-1B59-01D83A1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5479E-A74E-28D6-4998-D085003B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7A92-72BC-B0C0-3A34-8CD2752A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907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4B4A-FF2C-A467-3F98-8D547A29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EAE0-5300-450A-81B1-BA7AA04A8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7E906-AA54-7618-8746-B5F697718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33890-2A94-4BDB-D086-2C1A7DD7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E072-63A9-4B0E-1E60-B07EAD0A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BD4CC-EB2D-D7AB-4D99-E9905538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210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3FDF-D403-E8DE-B861-5F3599C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5C148-225A-6363-A802-3EDDBF05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97E6F-EE49-82E9-2C81-0D85EB10F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D4829-AD2D-6272-71AF-977F598A8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61A66-BAAD-217E-0AC2-64E870836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2CE0F-8B41-6227-1E86-B0539359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1E070-793E-6DB3-F63D-DD868AC4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A414-5551-FE7B-1982-194DF722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01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D04E-6A36-4284-E690-1B324D5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31A03-8641-C494-8056-F18E570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1662D-C150-4521-1B69-BCD98C8E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62878-65E5-B2D3-E810-02CEB260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028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23632-DE4F-1B61-4748-789D7D06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CD261-53F6-C85A-5963-9FAD09D0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BC6BA-341B-A1EA-0AC2-94C151AA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93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DFD4-0985-82B2-E476-58D054A5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96FA-29FD-3306-3EAD-6C8C5CD81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4CDE1-1839-4997-21A5-43BF30CC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0139-74F8-5C78-3C77-E17B25F7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767E-6CB7-5A1A-0EB6-A298FB96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1082D-41A1-DE0B-237B-C173E2DA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71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0548-03CF-2F7B-EBEA-C9C9615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F3F36-7B2C-33D7-49D5-8B04A4CCA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D3E2C-6C2B-84A5-5935-D3405768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DC849-DDAC-03F0-80B2-69ED3EED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67AE8-15FE-968A-28D2-EBA025CB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3D2A2-93C6-8BAC-5412-ECC0CD27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81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37133-5621-2842-A7BA-BF722380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4258-07E2-69CC-5F74-A106EDD9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ED22-DC05-1EED-3E0D-72D83DB89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51C6-B00C-4D2A-8F06-B61357ED1A4E}" type="datetimeFigureOut">
              <a:rPr lang="en-ZA" smtClean="0"/>
              <a:t>2023/11/03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586E-DB6F-6DF3-A25C-E5DEB82CA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F8A6A-69A2-861B-BA3F-ECE9F35FF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9688-05E0-4B1C-98BC-5027BF9A66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987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A4765C-9376-EBCA-53E1-42CF3498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ZA" sz="5200">
                <a:solidFill>
                  <a:schemeClr val="tx2"/>
                </a:solidFill>
              </a:rPr>
              <a:t>MyFleetManager 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674F8-DB40-65DA-7A06-2BD370A17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ZA">
                <a:solidFill>
                  <a:schemeClr val="tx2"/>
                </a:solidFill>
              </a:rPr>
              <a:t>A presentation by the C# Shooters</a:t>
            </a:r>
          </a:p>
        </p:txBody>
      </p:sp>
    </p:spTree>
    <p:extLst>
      <p:ext uri="{BB962C8B-B14F-4D97-AF65-F5344CB8AC3E}">
        <p14:creationId xmlns:p14="http://schemas.microsoft.com/office/powerpoint/2010/main" val="219037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BB97-6555-93CF-C3BB-349C9FE0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768463" cy="1616203"/>
          </a:xfrm>
        </p:spPr>
        <p:txBody>
          <a:bodyPr anchor="b">
            <a:normAutofit/>
          </a:bodyPr>
          <a:lstStyle/>
          <a:p>
            <a:endParaRPr lang="en-ZA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E34D-DA23-4CC8-DA7D-E889E52D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768463" cy="3447832"/>
          </a:xfrm>
        </p:spPr>
        <p:txBody>
          <a:bodyPr anchor="t">
            <a:normAutofit/>
          </a:bodyPr>
          <a:lstStyle/>
          <a:p>
            <a:r>
              <a:rPr lang="en-ZA" sz="2000" dirty="0"/>
              <a:t>Intended for use by Fleet Managers.</a:t>
            </a:r>
          </a:p>
          <a:p>
            <a:r>
              <a:rPr lang="en-ZA" sz="2000" dirty="0"/>
              <a:t>An important part of fleet management is keeping track of how much vehicles consume in terms fuel and money.</a:t>
            </a:r>
          </a:p>
          <a:p>
            <a:r>
              <a:rPr lang="en-ZA" sz="2000" dirty="0"/>
              <a:t>Keeps track of fleets, drivers, vehicles and fuel transactions and returns details in a report.</a:t>
            </a:r>
          </a:p>
          <a:p>
            <a:endParaRPr lang="en-ZA" sz="2000" dirty="0"/>
          </a:p>
          <a:p>
            <a:pPr marL="0" indent="0">
              <a:buNone/>
            </a:pPr>
            <a:endParaRPr lang="en-ZA" sz="2000" dirty="0"/>
          </a:p>
          <a:p>
            <a:endParaRPr lang="en-ZA" sz="2000" dirty="0"/>
          </a:p>
          <a:p>
            <a:endParaRPr lang="en-Z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6A55A-1A22-FEA4-3AB1-986513166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1" r="1" b="1"/>
          <a:stretch/>
        </p:blipFill>
        <p:spPr>
          <a:xfrm>
            <a:off x="6543675" y="-15447"/>
            <a:ext cx="5645154" cy="3447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668524-63E2-8E26-3FBE-3D2305EA8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r="2193" b="1"/>
          <a:stretch/>
        </p:blipFill>
        <p:spPr>
          <a:xfrm>
            <a:off x="6543675" y="3429000"/>
            <a:ext cx="5648324" cy="3429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40768" y="3211903"/>
            <a:ext cx="1664453" cy="565863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86000">
                <a:schemeClr val="accent5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235" y="0"/>
            <a:ext cx="1370340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4000">
                <a:schemeClr val="accent5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530" y="-11248"/>
            <a:ext cx="5648324" cy="132321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61635" y="3593533"/>
            <a:ext cx="2743200" cy="327571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FD622-BF76-9662-47BE-5C24B532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ZA" sz="5600"/>
              <a:t>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close-up of a receipt&#10;&#10;Description automatically generated">
            <a:extLst>
              <a:ext uri="{FF2B5EF4-FFF2-40B4-BE49-F238E27FC236}">
                <a16:creationId xmlns:a16="http://schemas.microsoft.com/office/drawing/2014/main" id="{4961B8FF-1590-9E01-516C-807EC8B1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85" y="165871"/>
            <a:ext cx="1108574" cy="2353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F41A-2C2B-2068-6F53-49F536E5A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anchor="t">
            <a:normAutofit lnSpcReduction="10000"/>
          </a:bodyPr>
          <a:lstStyle/>
          <a:p>
            <a:r>
              <a:rPr lang="en-ZA" sz="2000" dirty="0"/>
              <a:t>Automatic fuel transaction capturing software</a:t>
            </a:r>
          </a:p>
          <a:p>
            <a:r>
              <a:rPr lang="en-ZA" sz="2000" dirty="0"/>
              <a:t>Automates the process of capturing fill-up data and analysis.</a:t>
            </a:r>
          </a:p>
          <a:p>
            <a:r>
              <a:rPr lang="en-ZA" sz="2000" dirty="0"/>
              <a:t>Makes use of an AI Optical Character Reading (OCR) Scanner trained to pull details from images. </a:t>
            </a:r>
          </a:p>
          <a:p>
            <a:r>
              <a:rPr lang="en-ZA" sz="2000" dirty="0"/>
              <a:t>Generate fleet management reports by scanning fuel-up receipts.</a:t>
            </a:r>
          </a:p>
          <a:p>
            <a:endParaRPr lang="en-ZA" sz="2000" dirty="0"/>
          </a:p>
          <a:p>
            <a:endParaRPr lang="en-ZA" sz="2000" dirty="0"/>
          </a:p>
        </p:txBody>
      </p:sp>
      <p:pic>
        <p:nvPicPr>
          <p:cNvPr id="4" name="Picture 3" descr="A paper with graphs and charts&#10;&#10;Description automatically generated">
            <a:extLst>
              <a:ext uri="{FF2B5EF4-FFF2-40B4-BE49-F238E27FC236}">
                <a16:creationId xmlns:a16="http://schemas.microsoft.com/office/drawing/2014/main" id="{D9E25673-5A05-3A40-79A1-F16892AA4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9" y="4298133"/>
            <a:ext cx="2865781" cy="1526028"/>
          </a:xfrm>
          <a:prstGeom prst="rect">
            <a:avLst/>
          </a:prstGeom>
        </p:spPr>
      </p:pic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F8B5847-5C44-BEFC-1A34-ACC1B902DD43}"/>
              </a:ext>
            </a:extLst>
          </p:cNvPr>
          <p:cNvCxnSpPr>
            <a:cxnSpLocks/>
          </p:cNvCxnSpPr>
          <p:nvPr/>
        </p:nvCxnSpPr>
        <p:spPr>
          <a:xfrm rot="5400000">
            <a:off x="526170" y="1454788"/>
            <a:ext cx="1647984" cy="1188332"/>
          </a:xfrm>
          <a:prstGeom prst="curvedConnector3">
            <a:avLst>
              <a:gd name="adj1" fmla="val 34056"/>
            </a:avLst>
          </a:prstGeom>
          <a:ln w="101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0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837C-4276-DF76-A5E9-04184F54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ZA" sz="3200"/>
              <a:t>Tech Stack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FF65ECE-A78E-077C-5ABE-44896E257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D897-85D9-3F7F-9969-DB6C9880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ZA" sz="2000" dirty="0"/>
              <a:t>ASP.NET</a:t>
            </a:r>
          </a:p>
          <a:p>
            <a:r>
              <a:rPr lang="en-ZA" sz="2000" dirty="0"/>
              <a:t>HTML</a:t>
            </a:r>
          </a:p>
          <a:p>
            <a:r>
              <a:rPr lang="en-ZA" sz="2000" dirty="0"/>
              <a:t>C#</a:t>
            </a:r>
          </a:p>
          <a:p>
            <a:r>
              <a:rPr lang="en-ZA" sz="2000" dirty="0"/>
              <a:t>SQL Server Management Studio</a:t>
            </a:r>
          </a:p>
          <a:p>
            <a:endParaRPr lang="en-ZA" sz="2000" dirty="0"/>
          </a:p>
          <a:p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28360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920B-12A1-2E2B-E2A4-B42AD2D4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60" y="572569"/>
            <a:ext cx="8682507" cy="1147049"/>
          </a:xfrm>
        </p:spPr>
        <p:txBody>
          <a:bodyPr anchor="b">
            <a:normAutofit/>
          </a:bodyPr>
          <a:lstStyle/>
          <a:p>
            <a:r>
              <a:rPr lang="en-ZA" sz="3600" dirty="0">
                <a:solidFill>
                  <a:schemeClr val="tx2"/>
                </a:solidFill>
              </a:rPr>
              <a:t>Detail Entry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973377-805B-4874-55A0-B454D806E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6236" y="-34182"/>
            <a:ext cx="2216639" cy="1605261"/>
            <a:chOff x="10156236" y="-34182"/>
            <a:chExt cx="2216639" cy="160526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103424-B124-855F-0A9D-B46467FC7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40611">
              <a:off x="10156236" y="-34182"/>
              <a:ext cx="1501408" cy="779014"/>
            </a:xfrm>
            <a:custGeom>
              <a:avLst/>
              <a:gdLst>
                <a:gd name="connsiteX0" fmla="*/ 107273 w 1501408"/>
                <a:gd name="connsiteY0" fmla="*/ 322207 h 779014"/>
                <a:gd name="connsiteX1" fmla="*/ 728670 w 1501408"/>
                <a:gd name="connsiteY1" fmla="*/ 882 h 779014"/>
                <a:gd name="connsiteX2" fmla="*/ 786348 w 1501408"/>
                <a:gd name="connsiteY2" fmla="*/ 0 h 779014"/>
                <a:gd name="connsiteX3" fmla="*/ 873346 w 1501408"/>
                <a:gd name="connsiteY3" fmla="*/ 5795 h 779014"/>
                <a:gd name="connsiteX4" fmla="*/ 1192217 w 1501408"/>
                <a:gd name="connsiteY4" fmla="*/ 133431 h 779014"/>
                <a:gd name="connsiteX5" fmla="*/ 1420329 w 1501408"/>
                <a:gd name="connsiteY5" fmla="*/ 365180 h 779014"/>
                <a:gd name="connsiteX6" fmla="*/ 1501408 w 1501408"/>
                <a:gd name="connsiteY6" fmla="*/ 712896 h 779014"/>
                <a:gd name="connsiteX7" fmla="*/ 1345795 w 1501408"/>
                <a:gd name="connsiteY7" fmla="*/ 716539 h 779014"/>
                <a:gd name="connsiteX8" fmla="*/ 1137273 w 1501408"/>
                <a:gd name="connsiteY8" fmla="*/ 739477 h 779014"/>
                <a:gd name="connsiteX9" fmla="*/ 1077237 w 1501408"/>
                <a:gd name="connsiteY9" fmla="*/ 468367 h 779014"/>
                <a:gd name="connsiteX10" fmla="*/ 826021 w 1501408"/>
                <a:gd name="connsiteY10" fmla="*/ 318456 h 779014"/>
                <a:gd name="connsiteX11" fmla="*/ 590888 w 1501408"/>
                <a:gd name="connsiteY11" fmla="*/ 343393 h 779014"/>
                <a:gd name="connsiteX12" fmla="*/ 393101 w 1501408"/>
                <a:gd name="connsiteY12" fmla="*/ 487649 h 779014"/>
                <a:gd name="connsiteX13" fmla="*/ 345899 w 1501408"/>
                <a:gd name="connsiteY13" fmla="*/ 760363 h 779014"/>
                <a:gd name="connsiteX14" fmla="*/ 0 w 1501408"/>
                <a:gd name="connsiteY14" fmla="*/ 773639 h 779014"/>
                <a:gd name="connsiteX15" fmla="*/ 26322 w 1501408"/>
                <a:gd name="connsiteY15" fmla="*/ 506515 h 779014"/>
                <a:gd name="connsiteX16" fmla="*/ 53733 w 1501408"/>
                <a:gd name="connsiteY16" fmla="*/ 427461 h 779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1408" h="779014">
                  <a:moveTo>
                    <a:pt x="107273" y="322207"/>
                  </a:moveTo>
                  <a:lnTo>
                    <a:pt x="728670" y="882"/>
                  </a:lnTo>
                  <a:lnTo>
                    <a:pt x="786348" y="0"/>
                  </a:lnTo>
                  <a:cubicBezTo>
                    <a:pt x="814638" y="730"/>
                    <a:pt x="843620" y="2637"/>
                    <a:pt x="873346" y="5795"/>
                  </a:cubicBezTo>
                  <a:cubicBezTo>
                    <a:pt x="1000786" y="7635"/>
                    <a:pt x="1101053" y="73534"/>
                    <a:pt x="1192217" y="133431"/>
                  </a:cubicBezTo>
                  <a:cubicBezTo>
                    <a:pt x="1283382" y="193329"/>
                    <a:pt x="1368797" y="268602"/>
                    <a:pt x="1420329" y="365180"/>
                  </a:cubicBezTo>
                  <a:cubicBezTo>
                    <a:pt x="1471861" y="461757"/>
                    <a:pt x="1484874" y="594514"/>
                    <a:pt x="1501408" y="712896"/>
                  </a:cubicBezTo>
                  <a:cubicBezTo>
                    <a:pt x="1439525" y="710490"/>
                    <a:pt x="1411938" y="722331"/>
                    <a:pt x="1345795" y="716539"/>
                  </a:cubicBezTo>
                  <a:cubicBezTo>
                    <a:pt x="1278662" y="721089"/>
                    <a:pt x="1168084" y="739613"/>
                    <a:pt x="1137273" y="739477"/>
                  </a:cubicBezTo>
                  <a:cubicBezTo>
                    <a:pt x="1126550" y="693293"/>
                    <a:pt x="1129112" y="538537"/>
                    <a:pt x="1077237" y="468367"/>
                  </a:cubicBezTo>
                  <a:cubicBezTo>
                    <a:pt x="1025362" y="398197"/>
                    <a:pt x="907079" y="339285"/>
                    <a:pt x="826021" y="318456"/>
                  </a:cubicBezTo>
                  <a:cubicBezTo>
                    <a:pt x="744963" y="297627"/>
                    <a:pt x="663042" y="315194"/>
                    <a:pt x="590888" y="343393"/>
                  </a:cubicBezTo>
                  <a:cubicBezTo>
                    <a:pt x="518735" y="371591"/>
                    <a:pt x="433932" y="418154"/>
                    <a:pt x="393101" y="487649"/>
                  </a:cubicBezTo>
                  <a:cubicBezTo>
                    <a:pt x="352269" y="557143"/>
                    <a:pt x="345165" y="668232"/>
                    <a:pt x="345899" y="760363"/>
                  </a:cubicBezTo>
                  <a:cubicBezTo>
                    <a:pt x="238773" y="767415"/>
                    <a:pt x="38829" y="788947"/>
                    <a:pt x="0" y="773639"/>
                  </a:cubicBezTo>
                  <a:cubicBezTo>
                    <a:pt x="3300" y="701257"/>
                    <a:pt x="8302" y="623018"/>
                    <a:pt x="26322" y="506515"/>
                  </a:cubicBezTo>
                  <a:cubicBezTo>
                    <a:pt x="30641" y="487287"/>
                    <a:pt x="40009" y="459558"/>
                    <a:pt x="53733" y="42746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E04658-06C7-D350-9F35-43E078530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909430" flipH="1">
              <a:off x="10548010" y="894332"/>
              <a:ext cx="332568" cy="303590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618490 w 4786397"/>
                <a:gd name="connsiteY0" fmla="*/ 334011 h 4492102"/>
                <a:gd name="connsiteX1" fmla="*/ 3990493 w 4786397"/>
                <a:gd name="connsiteY1" fmla="*/ 118959 h 4492102"/>
                <a:gd name="connsiteX2" fmla="*/ 4762261 w 4786397"/>
                <a:gd name="connsiteY2" fmla="*/ 1434061 h 4492102"/>
                <a:gd name="connsiteX3" fmla="*/ 4477383 w 4786397"/>
                <a:gd name="connsiteY3" fmla="*/ 3337242 h 4492102"/>
                <a:gd name="connsiteX4" fmla="*/ 3446218 w 4786397"/>
                <a:gd name="connsiteY4" fmla="*/ 4373010 h 4492102"/>
                <a:gd name="connsiteX5" fmla="*/ 1100888 w 4786397"/>
                <a:gd name="connsiteY5" fmla="*/ 4185391 h 4492102"/>
                <a:gd name="connsiteX6" fmla="*/ 59712 w 4786397"/>
                <a:gd name="connsiteY6" fmla="*/ 2523820 h 4492102"/>
                <a:gd name="connsiteX7" fmla="*/ 618490 w 4786397"/>
                <a:gd name="connsiteY7" fmla="*/ 334011 h 4492102"/>
                <a:gd name="connsiteX0" fmla="*/ 618490 w 4880845"/>
                <a:gd name="connsiteY0" fmla="*/ 334011 h 4207111"/>
                <a:gd name="connsiteX1" fmla="*/ 3990493 w 4880845"/>
                <a:gd name="connsiteY1" fmla="*/ 118959 h 4207111"/>
                <a:gd name="connsiteX2" fmla="*/ 4762261 w 4880845"/>
                <a:gd name="connsiteY2" fmla="*/ 1434061 h 4207111"/>
                <a:gd name="connsiteX3" fmla="*/ 4477383 w 4880845"/>
                <a:gd name="connsiteY3" fmla="*/ 3337242 h 4207111"/>
                <a:gd name="connsiteX4" fmla="*/ 1100888 w 4880845"/>
                <a:gd name="connsiteY4" fmla="*/ 4185391 h 4207111"/>
                <a:gd name="connsiteX5" fmla="*/ 59712 w 4880845"/>
                <a:gd name="connsiteY5" fmla="*/ 2523820 h 4207111"/>
                <a:gd name="connsiteX6" fmla="*/ 618490 w 4880845"/>
                <a:gd name="connsiteY6" fmla="*/ 334011 h 4207111"/>
                <a:gd name="connsiteX0" fmla="*/ 618490 w 4708128"/>
                <a:gd name="connsiteY0" fmla="*/ 334011 h 4207111"/>
                <a:gd name="connsiteX1" fmla="*/ 3990493 w 4708128"/>
                <a:gd name="connsiteY1" fmla="*/ 118959 h 4207111"/>
                <a:gd name="connsiteX2" fmla="*/ 4477383 w 4708128"/>
                <a:gd name="connsiteY2" fmla="*/ 3337242 h 4207111"/>
                <a:gd name="connsiteX3" fmla="*/ 1100888 w 4708128"/>
                <a:gd name="connsiteY3" fmla="*/ 4185391 h 4207111"/>
                <a:gd name="connsiteX4" fmla="*/ 59712 w 4708128"/>
                <a:gd name="connsiteY4" fmla="*/ 2523820 h 4207111"/>
                <a:gd name="connsiteX5" fmla="*/ 618490 w 4708128"/>
                <a:gd name="connsiteY5" fmla="*/ 334011 h 4207111"/>
                <a:gd name="connsiteX0" fmla="*/ 618490 w 4659985"/>
                <a:gd name="connsiteY0" fmla="*/ 334011 h 4457960"/>
                <a:gd name="connsiteX1" fmla="*/ 3990493 w 4659985"/>
                <a:gd name="connsiteY1" fmla="*/ 118959 h 4457960"/>
                <a:gd name="connsiteX2" fmla="*/ 4477383 w 4659985"/>
                <a:gd name="connsiteY2" fmla="*/ 3337242 h 4457960"/>
                <a:gd name="connsiteX3" fmla="*/ 1750735 w 4659985"/>
                <a:gd name="connsiteY3" fmla="*/ 4436235 h 4457960"/>
                <a:gd name="connsiteX4" fmla="*/ 59712 w 4659985"/>
                <a:gd name="connsiteY4" fmla="*/ 2523820 h 4457960"/>
                <a:gd name="connsiteX5" fmla="*/ 618490 w 4659985"/>
                <a:gd name="connsiteY5" fmla="*/ 334011 h 4457960"/>
                <a:gd name="connsiteX0" fmla="*/ 577306 w 4618801"/>
                <a:gd name="connsiteY0" fmla="*/ 304401 h 4428350"/>
                <a:gd name="connsiteX1" fmla="*/ 3949309 w 4618801"/>
                <a:gd name="connsiteY1" fmla="*/ 89349 h 4428350"/>
                <a:gd name="connsiteX2" fmla="*/ 4436199 w 4618801"/>
                <a:gd name="connsiteY2" fmla="*/ 3307632 h 4428350"/>
                <a:gd name="connsiteX3" fmla="*/ 1709551 w 4618801"/>
                <a:gd name="connsiteY3" fmla="*/ 4406625 h 4428350"/>
                <a:gd name="connsiteX4" fmla="*/ 18528 w 4618801"/>
                <a:gd name="connsiteY4" fmla="*/ 2494210 h 4428350"/>
                <a:gd name="connsiteX5" fmla="*/ 577306 w 4618801"/>
                <a:gd name="connsiteY5" fmla="*/ 304401 h 442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8801" h="4428350">
                  <a:moveTo>
                    <a:pt x="577306" y="304401"/>
                  </a:moveTo>
                  <a:cubicBezTo>
                    <a:pt x="692934" y="18127"/>
                    <a:pt x="3258681" y="-93993"/>
                    <a:pt x="3949309" y="89349"/>
                  </a:cubicBezTo>
                  <a:cubicBezTo>
                    <a:pt x="4592458" y="589887"/>
                    <a:pt x="4809492" y="2588086"/>
                    <a:pt x="4436199" y="3307632"/>
                  </a:cubicBezTo>
                  <a:cubicBezTo>
                    <a:pt x="4062906" y="4027178"/>
                    <a:pt x="2445829" y="4542195"/>
                    <a:pt x="1709551" y="4406625"/>
                  </a:cubicBezTo>
                  <a:cubicBezTo>
                    <a:pt x="1145133" y="4098427"/>
                    <a:pt x="130365" y="3123445"/>
                    <a:pt x="18528" y="2494210"/>
                  </a:cubicBezTo>
                  <a:cubicBezTo>
                    <a:pt x="-109257" y="1817128"/>
                    <a:pt x="461678" y="590675"/>
                    <a:pt x="577306" y="304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D094E1-2E82-FCD2-5532-315D4BD27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406252">
              <a:off x="11132480" y="1109659"/>
              <a:ext cx="1240395" cy="461420"/>
            </a:xfrm>
            <a:custGeom>
              <a:avLst/>
              <a:gdLst>
                <a:gd name="connsiteX0" fmla="*/ 0 w 1240395"/>
                <a:gd name="connsiteY0" fmla="*/ 287617 h 461420"/>
                <a:gd name="connsiteX1" fmla="*/ 240449 w 1240395"/>
                <a:gd name="connsiteY1" fmla="*/ 0 h 461420"/>
                <a:gd name="connsiteX2" fmla="*/ 356772 w 1240395"/>
                <a:gd name="connsiteY2" fmla="*/ 31185 h 461420"/>
                <a:gd name="connsiteX3" fmla="*/ 1240395 w 1240395"/>
                <a:gd name="connsiteY3" fmla="*/ 277090 h 461420"/>
                <a:gd name="connsiteX4" fmla="*/ 1200352 w 1240395"/>
                <a:gd name="connsiteY4" fmla="*/ 461246 h 461420"/>
                <a:gd name="connsiteX5" fmla="*/ 258505 w 1240395"/>
                <a:gd name="connsiteY5" fmla="*/ 328726 h 461420"/>
                <a:gd name="connsiteX6" fmla="*/ 94788 w 1240395"/>
                <a:gd name="connsiteY6" fmla="*/ 301906 h 4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395" h="461420">
                  <a:moveTo>
                    <a:pt x="0" y="287617"/>
                  </a:moveTo>
                  <a:lnTo>
                    <a:pt x="240449" y="0"/>
                  </a:lnTo>
                  <a:lnTo>
                    <a:pt x="356772" y="31185"/>
                  </a:lnTo>
                  <a:cubicBezTo>
                    <a:pt x="757162" y="138096"/>
                    <a:pt x="1210477" y="257478"/>
                    <a:pt x="1240395" y="277090"/>
                  </a:cubicBezTo>
                  <a:cubicBezTo>
                    <a:pt x="1236316" y="317203"/>
                    <a:pt x="1214537" y="467245"/>
                    <a:pt x="1200352" y="461246"/>
                  </a:cubicBezTo>
                  <a:cubicBezTo>
                    <a:pt x="1166894" y="463063"/>
                    <a:pt x="456938" y="396477"/>
                    <a:pt x="258505" y="328726"/>
                  </a:cubicBezTo>
                  <a:cubicBezTo>
                    <a:pt x="201773" y="318656"/>
                    <a:pt x="147011" y="309911"/>
                    <a:pt x="94788" y="30190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828C5A0-7D43-C492-EEF0-096E11E0B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406252">
              <a:off x="11132480" y="1109659"/>
              <a:ext cx="1240395" cy="461420"/>
            </a:xfrm>
            <a:custGeom>
              <a:avLst/>
              <a:gdLst>
                <a:gd name="connsiteX0" fmla="*/ 0 w 1240395"/>
                <a:gd name="connsiteY0" fmla="*/ 287617 h 461420"/>
                <a:gd name="connsiteX1" fmla="*/ 240449 w 1240395"/>
                <a:gd name="connsiteY1" fmla="*/ 0 h 461420"/>
                <a:gd name="connsiteX2" fmla="*/ 356772 w 1240395"/>
                <a:gd name="connsiteY2" fmla="*/ 31185 h 461420"/>
                <a:gd name="connsiteX3" fmla="*/ 1240395 w 1240395"/>
                <a:gd name="connsiteY3" fmla="*/ 277090 h 461420"/>
                <a:gd name="connsiteX4" fmla="*/ 1200352 w 1240395"/>
                <a:gd name="connsiteY4" fmla="*/ 461246 h 461420"/>
                <a:gd name="connsiteX5" fmla="*/ 258505 w 1240395"/>
                <a:gd name="connsiteY5" fmla="*/ 328726 h 461420"/>
                <a:gd name="connsiteX6" fmla="*/ 94788 w 1240395"/>
                <a:gd name="connsiteY6" fmla="*/ 301906 h 46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395" h="461420">
                  <a:moveTo>
                    <a:pt x="0" y="287617"/>
                  </a:moveTo>
                  <a:lnTo>
                    <a:pt x="240449" y="0"/>
                  </a:lnTo>
                  <a:lnTo>
                    <a:pt x="356772" y="31185"/>
                  </a:lnTo>
                  <a:cubicBezTo>
                    <a:pt x="757162" y="138096"/>
                    <a:pt x="1210477" y="257478"/>
                    <a:pt x="1240395" y="277090"/>
                  </a:cubicBezTo>
                  <a:cubicBezTo>
                    <a:pt x="1236316" y="317203"/>
                    <a:pt x="1214537" y="467245"/>
                    <a:pt x="1200352" y="461246"/>
                  </a:cubicBezTo>
                  <a:cubicBezTo>
                    <a:pt x="1166894" y="463063"/>
                    <a:pt x="456938" y="396477"/>
                    <a:pt x="258505" y="328726"/>
                  </a:cubicBezTo>
                  <a:cubicBezTo>
                    <a:pt x="201773" y="318656"/>
                    <a:pt x="147011" y="309911"/>
                    <a:pt x="94788" y="301906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2B8FD5F-6E3A-E632-597D-43874EC23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6" y="1930323"/>
            <a:ext cx="5371644" cy="24759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EC3DB-E109-A02E-CA64-CAABCFAB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5326"/>
            <a:ext cx="5371645" cy="30313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94A331-4D6C-2DBD-EAE7-89618B6F4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42" y="3458444"/>
            <a:ext cx="5260790" cy="33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0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0EF9-CCEA-577F-FFDB-6B95ECDA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Scanning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B8A3645-06EB-3770-8FCB-60C0FC72D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281" y="551340"/>
            <a:ext cx="6282885" cy="219880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088191-22F9-2E59-4168-9D17A2D4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94" y="2987269"/>
            <a:ext cx="7105703" cy="350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2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C9ED6-C3D6-D21A-8174-F6D92FD0B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54" y="457200"/>
            <a:ext cx="1090569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E45E0-465F-767A-DD40-06A4C061D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65553"/>
            <a:ext cx="11277600" cy="33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3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MyFleetManager Pro</vt:lpstr>
      <vt:lpstr>PowerPoint Presentation</vt:lpstr>
      <vt:lpstr>Overview</vt:lpstr>
      <vt:lpstr>Tech Stack</vt:lpstr>
      <vt:lpstr>Detail Entry</vt:lpstr>
      <vt:lpstr>Scanning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MyFleetManager Pro</dc:title>
  <dc:creator>Masana Ramaswiela</dc:creator>
  <cp:lastModifiedBy>Masana Ramaswiela</cp:lastModifiedBy>
  <cp:revision>3</cp:revision>
  <dcterms:created xsi:type="dcterms:W3CDTF">2023-11-03T06:58:06Z</dcterms:created>
  <dcterms:modified xsi:type="dcterms:W3CDTF">2023-11-03T12:07:05Z</dcterms:modified>
</cp:coreProperties>
</file>