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5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AC1306-9889-4D78-9EE6-188E3618A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AFE8580-A9FF-4B84-93EF-E7D2D7E32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5E64E3-D987-4056-B9D5-ECFF0B66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7D81-4716-4ECE-86D1-EC661A299AB5}" type="datetimeFigureOut">
              <a:rPr lang="tr-TR" smtClean="0"/>
              <a:t>12.01.2022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B226DB0-DE0C-45B4-8F1B-D68DD784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D2078F1-2C35-42F7-93C4-E7B84C86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A6BA-A64C-4F8C-A4AD-97DFCF1C15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169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220DEE-1EC0-4352-B432-5452E5CC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608D4A4-B88F-4F8C-B2FC-9134F003E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498437-EBAB-4C0A-9CE1-32255ECB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7D81-4716-4ECE-86D1-EC661A299AB5}" type="datetimeFigureOut">
              <a:rPr lang="tr-TR" smtClean="0"/>
              <a:t>12.01.2022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248D9A9-0745-4FC8-8DF5-19659F17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2EE9B34-5035-4AAB-9511-C393FD19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A6BA-A64C-4F8C-A4AD-97DFCF1C15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616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9E84C02-4C33-4DD3-85F2-FC50945C9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53ECC58-6C53-4790-9764-AE07F1D56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2C5CED6-A08E-409E-A933-CA81ED39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7D81-4716-4ECE-86D1-EC661A299AB5}" type="datetimeFigureOut">
              <a:rPr lang="tr-TR" smtClean="0"/>
              <a:t>12.01.2022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6A0F60-8BA1-4771-9711-A4838CB4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BB27D7-778C-4C4A-9B11-EC65C37A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A6BA-A64C-4F8C-A4AD-97DFCF1C15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305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FB60C0-F3E9-4EE6-AA7E-EEABA161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38B022-EB1C-4EDC-83B8-F584B6E01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FAAC4C-99DC-4CDE-895A-9A00C187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7D81-4716-4ECE-86D1-EC661A299AB5}" type="datetimeFigureOut">
              <a:rPr lang="tr-TR" smtClean="0"/>
              <a:t>12.01.2022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BC1E4E9-CE41-4B1E-9DB2-8FB4C987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D867EA3-90CF-4450-844B-CA549751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A6BA-A64C-4F8C-A4AD-97DFCF1C15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757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0B0643-5349-4048-BC09-14EDB3DA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5EEBD81-3C00-47B5-BA68-4DF240A5A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E4BD134-08C8-453A-B0AE-850D9505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7D81-4716-4ECE-86D1-EC661A299AB5}" type="datetimeFigureOut">
              <a:rPr lang="tr-TR" smtClean="0"/>
              <a:t>12.01.2022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1A85DDE-F58C-4269-852C-44E07CA4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149BEA2-5EC8-4AE7-B4FD-F661B846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A6BA-A64C-4F8C-A4AD-97DFCF1C15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960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804CF5-BD1C-4533-86F9-44636349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99F3DA-7AB2-4832-B1C8-113E4F1C1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D5D4175-D2FE-4A49-AAED-1EE3E43BE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2AC9E92-AEE0-48E5-8516-5F8BAD2B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7D81-4716-4ECE-86D1-EC661A299AB5}" type="datetimeFigureOut">
              <a:rPr lang="tr-TR" smtClean="0"/>
              <a:t>12.01.2022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D423D3B-E85D-4E6E-97FB-407BBFB4D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3985C77-97F7-48BF-A4FA-BA825F40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A6BA-A64C-4F8C-A4AD-97DFCF1C15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016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E2E85D-3522-4656-BADF-CC8C2B97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D8509A5-2794-4D0D-AB2C-4B5FD590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EAA5BE8-02DD-47C8-A103-A836F8CA0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4089AB5-9408-4525-9CCA-78458E5B6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3BE8E57-D747-46AA-A61D-6D6ED1912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2D6B6B7-8738-4338-A539-0D6D6CFFA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7D81-4716-4ECE-86D1-EC661A299AB5}" type="datetimeFigureOut">
              <a:rPr lang="tr-TR" smtClean="0"/>
              <a:t>12.01.2022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8780251-9E47-4350-B7DF-0910C228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10B61AC-08DB-4C07-8602-87C088AD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A6BA-A64C-4F8C-A4AD-97DFCF1C15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025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92D316-2E43-45FD-BC47-E6578B9C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3A44BEE-F0EA-45E7-A29C-CB9A4AC2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7D81-4716-4ECE-86D1-EC661A299AB5}" type="datetimeFigureOut">
              <a:rPr lang="tr-TR" smtClean="0"/>
              <a:t>12.01.2022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E26856B-D671-44B6-A4A6-16E5ECA4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E345448-2185-4AB8-9C08-5EDE1A29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A6BA-A64C-4F8C-A4AD-97DFCF1C15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943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8ED7CD4-5283-42CC-8323-46F47AD0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7D81-4716-4ECE-86D1-EC661A299AB5}" type="datetimeFigureOut">
              <a:rPr lang="tr-TR" smtClean="0"/>
              <a:t>12.01.2022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837D8A2-8698-4A52-B989-A7137315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4AD6B2-7741-4CEE-AF2E-35CA93B2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A6BA-A64C-4F8C-A4AD-97DFCF1C15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32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35E4B0-6030-46F7-8E9E-1C288D4A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3C2164-4354-47CF-9A89-6FD253FB9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FA804C6-1BAA-4FB7-B639-D2F2783D7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1A802BE-F040-47B0-B4AC-1772C5C2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7D81-4716-4ECE-86D1-EC661A299AB5}" type="datetimeFigureOut">
              <a:rPr lang="tr-TR" smtClean="0"/>
              <a:t>12.01.2022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C69FC07-F780-4057-B0BC-006CECEE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CBE7DC5-A097-4783-ADAC-6A63E30A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A6BA-A64C-4F8C-A4AD-97DFCF1C15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347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978E8B-2458-4D0B-B263-508AA467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D10ADE1-0784-406D-9EFE-0ADE3F8E6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F53048F-E005-4E71-90D8-EB38F3B66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0198884-24F0-4B71-8BF1-BD746424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7D81-4716-4ECE-86D1-EC661A299AB5}" type="datetimeFigureOut">
              <a:rPr lang="tr-TR" smtClean="0"/>
              <a:t>12.01.2022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22DF6A9-576E-4EC3-A35F-40A140CC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7526C76-019C-42A7-801B-60956E43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A6BA-A64C-4F8C-A4AD-97DFCF1C15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28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A710D26-8F95-41F7-B630-D9C8DB393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DC8965D-5CA0-459E-9CBF-B4DE23B57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CFCB069-A051-49B7-A2D5-D7E66C5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97D81-4716-4ECE-86D1-EC661A299AB5}" type="datetimeFigureOut">
              <a:rPr lang="tr-TR" smtClean="0"/>
              <a:t>12.01.2022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4729D01-E7D4-448A-BDCF-9C15E2D92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DC6FF50-8EB7-4828-A59B-53E3E03D1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DA6BA-A64C-4F8C-A4AD-97DFCF1C15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582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72630E-5B12-4EA5-9F8A-D5215044E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470" y="-919372"/>
            <a:ext cx="9144000" cy="2387600"/>
          </a:xfrm>
        </p:spPr>
        <p:txBody>
          <a:bodyPr>
            <a:normAutofit/>
          </a:bodyPr>
          <a:lstStyle/>
          <a:p>
            <a:r>
              <a:rPr lang="tr-TR" sz="3200" b="1" dirty="0"/>
              <a:t>GAZİ ÜNİVERSİTESİ </a:t>
            </a:r>
            <a:br>
              <a:rPr lang="tr-TR" sz="3200" b="1" dirty="0"/>
            </a:br>
            <a:r>
              <a:rPr lang="tr-TR" sz="3200" b="1" dirty="0"/>
              <a:t>TEKNOLOJİ FAKÜLTESİ </a:t>
            </a:r>
            <a:br>
              <a:rPr lang="tr-TR" sz="3200" b="1" dirty="0"/>
            </a:br>
            <a:r>
              <a:rPr lang="tr-TR" sz="3200" b="1" dirty="0"/>
              <a:t>BİLGİSAYAR MÜHENDİSLİĞİ BÖLÜMÜ</a:t>
            </a:r>
          </a:p>
        </p:txBody>
      </p:sp>
      <p:sp>
        <p:nvSpPr>
          <p:cNvPr id="4" name="AutoShape 13" hidden="1">
            <a:extLst>
              <a:ext uri="{FF2B5EF4-FFF2-40B4-BE49-F238E27FC236}">
                <a16:creationId xmlns:a16="http://schemas.microsoft.com/office/drawing/2014/main" id="{97234E1C-CF9C-43E1-852B-7AFADBDB3EBD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457200"/>
            <a:ext cx="635000" cy="6350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5" name="AutoShape 12" hidden="1">
            <a:extLst>
              <a:ext uri="{FF2B5EF4-FFF2-40B4-BE49-F238E27FC236}">
                <a16:creationId xmlns:a16="http://schemas.microsoft.com/office/drawing/2014/main" id="{84439C3B-8169-4C8A-92C7-29BFE4C8808B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457200"/>
            <a:ext cx="635000" cy="635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6" name="AutoShape 11" hidden="1">
            <a:extLst>
              <a:ext uri="{FF2B5EF4-FFF2-40B4-BE49-F238E27FC236}">
                <a16:creationId xmlns:a16="http://schemas.microsoft.com/office/drawing/2014/main" id="{8FF6FC71-CBC5-4327-A95A-A34391A1A282}"/>
              </a:ext>
            </a:extLst>
          </p:cNvPr>
          <p:cNvSpPr>
            <a:spLocks noSelect="1" noChangeShapeType="1"/>
          </p:cNvSpPr>
          <p:nvPr/>
        </p:nvSpPr>
        <p:spPr bwMode="auto">
          <a:xfrm>
            <a:off x="0" y="457200"/>
            <a:ext cx="635000" cy="6350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7" name="AutoShape 10" hidden="1">
            <a:extLst>
              <a:ext uri="{FF2B5EF4-FFF2-40B4-BE49-F238E27FC236}">
                <a16:creationId xmlns:a16="http://schemas.microsoft.com/office/drawing/2014/main" id="{6DAF5C61-4C1E-4BC0-9EA7-EE15F2B9A745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457200"/>
            <a:ext cx="635000" cy="635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6E165180-2EBD-4F77-990A-FF80F1DB005F}"/>
              </a:ext>
            </a:extLst>
          </p:cNvPr>
          <p:cNvGrpSpPr/>
          <p:nvPr/>
        </p:nvGrpSpPr>
        <p:grpSpPr>
          <a:xfrm>
            <a:off x="3843324" y="3299414"/>
            <a:ext cx="4505351" cy="3891578"/>
            <a:chOff x="-310733" y="-192246"/>
            <a:chExt cx="4510185" cy="3889611"/>
          </a:xfrm>
        </p:grpSpPr>
        <p:grpSp>
          <p:nvGrpSpPr>
            <p:cNvPr id="10" name="Grup 9">
              <a:extLst>
                <a:ext uri="{FF2B5EF4-FFF2-40B4-BE49-F238E27FC236}">
                  <a16:creationId xmlns:a16="http://schemas.microsoft.com/office/drawing/2014/main" id="{D1163F62-34E4-4DF6-954B-FEBC9BDC51C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28826" y="304800"/>
              <a:ext cx="1846565" cy="1842672"/>
              <a:chOff x="-7126" y="0"/>
              <a:chExt cx="1390632" cy="1370013"/>
            </a:xfrm>
          </p:grpSpPr>
          <p:sp>
            <p:nvSpPr>
              <p:cNvPr id="12" name="Serbest Biçimli 80">
                <a:extLst>
                  <a:ext uri="{FF2B5EF4-FFF2-40B4-BE49-F238E27FC236}">
                    <a16:creationId xmlns:a16="http://schemas.microsoft.com/office/drawing/2014/main" id="{A0BC6E24-C54E-4F60-AA0C-CE7BCDA1FB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962" y="0"/>
                <a:ext cx="863600" cy="865188"/>
              </a:xfrm>
              <a:custGeom>
                <a:avLst/>
                <a:gdLst>
                  <a:gd name="T0" fmla="*/ 0 w 544"/>
                  <a:gd name="T1" fmla="*/ 545 h 545"/>
                  <a:gd name="T2" fmla="*/ 0 w 544"/>
                  <a:gd name="T3" fmla="*/ 545 h 545"/>
                  <a:gd name="T4" fmla="*/ 540 w 544"/>
                  <a:gd name="T5" fmla="*/ 0 h 545"/>
                  <a:gd name="T6" fmla="*/ 544 w 544"/>
                  <a:gd name="T7" fmla="*/ 5 h 545"/>
                  <a:gd name="T8" fmla="*/ 0 w 544"/>
                  <a:gd name="T9" fmla="*/ 545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4" h="545">
                    <a:moveTo>
                      <a:pt x="0" y="545"/>
                    </a:moveTo>
                    <a:lnTo>
                      <a:pt x="0" y="545"/>
                    </a:lnTo>
                    <a:lnTo>
                      <a:pt x="540" y="0"/>
                    </a:lnTo>
                    <a:lnTo>
                      <a:pt x="544" y="5"/>
                    </a:lnTo>
                    <a:lnTo>
                      <a:pt x="0" y="54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3" name="Serbest Biçimli 81">
                <a:extLst>
                  <a:ext uri="{FF2B5EF4-FFF2-40B4-BE49-F238E27FC236}">
                    <a16:creationId xmlns:a16="http://schemas.microsoft.com/office/drawing/2014/main" id="{6B043CA8-C221-4177-ADE9-93DDB4DCD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" y="73025"/>
                <a:ext cx="1084263" cy="1077913"/>
              </a:xfrm>
              <a:custGeom>
                <a:avLst/>
                <a:gdLst>
                  <a:gd name="T0" fmla="*/ 0 w 683"/>
                  <a:gd name="T1" fmla="*/ 679 h 679"/>
                  <a:gd name="T2" fmla="*/ 0 w 683"/>
                  <a:gd name="T3" fmla="*/ 679 h 679"/>
                  <a:gd name="T4" fmla="*/ 679 w 683"/>
                  <a:gd name="T5" fmla="*/ 0 h 679"/>
                  <a:gd name="T6" fmla="*/ 683 w 683"/>
                  <a:gd name="T7" fmla="*/ 0 h 679"/>
                  <a:gd name="T8" fmla="*/ 0 w 683"/>
                  <a:gd name="T9" fmla="*/ 679 h 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3" h="679">
                    <a:moveTo>
                      <a:pt x="0" y="679"/>
                    </a:moveTo>
                    <a:lnTo>
                      <a:pt x="0" y="679"/>
                    </a:lnTo>
                    <a:lnTo>
                      <a:pt x="679" y="0"/>
                    </a:lnTo>
                    <a:lnTo>
                      <a:pt x="683" y="0"/>
                    </a:lnTo>
                    <a:lnTo>
                      <a:pt x="0" y="679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4" name="Serbest Biçimli 82">
                <a:extLst>
                  <a:ext uri="{FF2B5EF4-FFF2-40B4-BE49-F238E27FC236}">
                    <a16:creationId xmlns:a16="http://schemas.microsoft.com/office/drawing/2014/main" id="{A72009B2-7314-427B-AF14-FE75138E4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118" y="44449"/>
                <a:ext cx="1068388" cy="1062038"/>
              </a:xfrm>
              <a:custGeom>
                <a:avLst/>
                <a:gdLst>
                  <a:gd name="T0" fmla="*/ 4 w 673"/>
                  <a:gd name="T1" fmla="*/ 669 h 669"/>
                  <a:gd name="T2" fmla="*/ 0 w 673"/>
                  <a:gd name="T3" fmla="*/ 669 h 669"/>
                  <a:gd name="T4" fmla="*/ 669 w 673"/>
                  <a:gd name="T5" fmla="*/ 0 h 669"/>
                  <a:gd name="T6" fmla="*/ 673 w 673"/>
                  <a:gd name="T7" fmla="*/ 0 h 669"/>
                  <a:gd name="T8" fmla="*/ 4 w 673"/>
                  <a:gd name="T9" fmla="*/ 669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3" h="669">
                    <a:moveTo>
                      <a:pt x="4" y="669"/>
                    </a:moveTo>
                    <a:lnTo>
                      <a:pt x="0" y="669"/>
                    </a:lnTo>
                    <a:lnTo>
                      <a:pt x="669" y="0"/>
                    </a:lnTo>
                    <a:lnTo>
                      <a:pt x="673" y="0"/>
                    </a:lnTo>
                    <a:lnTo>
                      <a:pt x="4" y="669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5" name="Serbest Biçimli 83">
                <a:extLst>
                  <a:ext uri="{FF2B5EF4-FFF2-40B4-BE49-F238E27FC236}">
                    <a16:creationId xmlns:a16="http://schemas.microsoft.com/office/drawing/2014/main" id="{B3F3C788-FEFD-430A-9833-1D7D1C69F6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062" y="153987"/>
                <a:ext cx="952500" cy="952500"/>
              </a:xfrm>
              <a:custGeom>
                <a:avLst/>
                <a:gdLst>
                  <a:gd name="T0" fmla="*/ 5 w 600"/>
                  <a:gd name="T1" fmla="*/ 600 h 600"/>
                  <a:gd name="T2" fmla="*/ 0 w 600"/>
                  <a:gd name="T3" fmla="*/ 595 h 600"/>
                  <a:gd name="T4" fmla="*/ 596 w 600"/>
                  <a:gd name="T5" fmla="*/ 0 h 600"/>
                  <a:gd name="T6" fmla="*/ 600 w 600"/>
                  <a:gd name="T7" fmla="*/ 5 h 600"/>
                  <a:gd name="T8" fmla="*/ 5 w 600"/>
                  <a:gd name="T9" fmla="*/ 600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0" h="600">
                    <a:moveTo>
                      <a:pt x="5" y="600"/>
                    </a:moveTo>
                    <a:lnTo>
                      <a:pt x="0" y="595"/>
                    </a:lnTo>
                    <a:lnTo>
                      <a:pt x="596" y="0"/>
                    </a:lnTo>
                    <a:lnTo>
                      <a:pt x="600" y="5"/>
                    </a:lnTo>
                    <a:lnTo>
                      <a:pt x="5" y="60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16" name="Serbest Biçimli 84">
                <a:extLst>
                  <a:ext uri="{FF2B5EF4-FFF2-40B4-BE49-F238E27FC236}">
                    <a16:creationId xmlns:a16="http://schemas.microsoft.com/office/drawing/2014/main" id="{AED36BFA-2354-4771-BA87-21C5E7D64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126" y="50800"/>
                <a:ext cx="1325564" cy="1319213"/>
              </a:xfrm>
              <a:custGeom>
                <a:avLst/>
                <a:gdLst>
                  <a:gd name="T0" fmla="*/ 5 w 835"/>
                  <a:gd name="T1" fmla="*/ 831 h 831"/>
                  <a:gd name="T2" fmla="*/ 0 w 835"/>
                  <a:gd name="T3" fmla="*/ 831 h 831"/>
                  <a:gd name="T4" fmla="*/ 831 w 835"/>
                  <a:gd name="T5" fmla="*/ 0 h 831"/>
                  <a:gd name="T6" fmla="*/ 835 w 835"/>
                  <a:gd name="T7" fmla="*/ 0 h 831"/>
                  <a:gd name="T8" fmla="*/ 5 w 835"/>
                  <a:gd name="T9" fmla="*/ 831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5" h="831">
                    <a:moveTo>
                      <a:pt x="5" y="831"/>
                    </a:moveTo>
                    <a:lnTo>
                      <a:pt x="0" y="831"/>
                    </a:lnTo>
                    <a:lnTo>
                      <a:pt x="831" y="0"/>
                    </a:lnTo>
                    <a:lnTo>
                      <a:pt x="835" y="0"/>
                    </a:lnTo>
                    <a:lnTo>
                      <a:pt x="5" y="831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23" name="Serbest Biçimli 83">
                <a:extLst>
                  <a:ext uri="{FF2B5EF4-FFF2-40B4-BE49-F238E27FC236}">
                    <a16:creationId xmlns:a16="http://schemas.microsoft.com/office/drawing/2014/main" id="{191A1744-912F-44CD-A6F5-60CCE5FD5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086" y="147636"/>
                <a:ext cx="952500" cy="952500"/>
              </a:xfrm>
              <a:custGeom>
                <a:avLst/>
                <a:gdLst>
                  <a:gd name="T0" fmla="*/ 5 w 600"/>
                  <a:gd name="T1" fmla="*/ 600 h 600"/>
                  <a:gd name="T2" fmla="*/ 0 w 600"/>
                  <a:gd name="T3" fmla="*/ 595 h 600"/>
                  <a:gd name="T4" fmla="*/ 596 w 600"/>
                  <a:gd name="T5" fmla="*/ 0 h 600"/>
                  <a:gd name="T6" fmla="*/ 600 w 600"/>
                  <a:gd name="T7" fmla="*/ 5 h 600"/>
                  <a:gd name="T8" fmla="*/ 5 w 600"/>
                  <a:gd name="T9" fmla="*/ 600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0" h="600">
                    <a:moveTo>
                      <a:pt x="5" y="600"/>
                    </a:moveTo>
                    <a:lnTo>
                      <a:pt x="0" y="595"/>
                    </a:lnTo>
                    <a:lnTo>
                      <a:pt x="596" y="0"/>
                    </a:lnTo>
                    <a:lnTo>
                      <a:pt x="600" y="5"/>
                    </a:lnTo>
                    <a:lnTo>
                      <a:pt x="5" y="60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  <p:sp>
            <p:nvSpPr>
              <p:cNvPr id="24" name="Serbest Biçimli 84">
                <a:extLst>
                  <a:ext uri="{FF2B5EF4-FFF2-40B4-BE49-F238E27FC236}">
                    <a16:creationId xmlns:a16="http://schemas.microsoft.com/office/drawing/2014/main" id="{BFB3A5D9-A2DA-42D2-A0BF-B40C94B80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103" y="44449"/>
                <a:ext cx="1325564" cy="1319213"/>
              </a:xfrm>
              <a:custGeom>
                <a:avLst/>
                <a:gdLst>
                  <a:gd name="T0" fmla="*/ 5 w 835"/>
                  <a:gd name="T1" fmla="*/ 831 h 831"/>
                  <a:gd name="T2" fmla="*/ 0 w 835"/>
                  <a:gd name="T3" fmla="*/ 831 h 831"/>
                  <a:gd name="T4" fmla="*/ 831 w 835"/>
                  <a:gd name="T5" fmla="*/ 0 h 831"/>
                  <a:gd name="T6" fmla="*/ 835 w 835"/>
                  <a:gd name="T7" fmla="*/ 0 h 831"/>
                  <a:gd name="T8" fmla="*/ 5 w 835"/>
                  <a:gd name="T9" fmla="*/ 831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5" h="831">
                    <a:moveTo>
                      <a:pt x="5" y="831"/>
                    </a:moveTo>
                    <a:lnTo>
                      <a:pt x="0" y="831"/>
                    </a:lnTo>
                    <a:lnTo>
                      <a:pt x="831" y="0"/>
                    </a:lnTo>
                    <a:lnTo>
                      <a:pt x="835" y="0"/>
                    </a:lnTo>
                    <a:lnTo>
                      <a:pt x="5" y="831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/>
              </a:p>
            </p:txBody>
          </p:sp>
        </p:grpSp>
        <p:sp>
          <p:nvSpPr>
            <p:cNvPr id="11" name="Metin Kutusu 85">
              <a:extLst>
                <a:ext uri="{FF2B5EF4-FFF2-40B4-BE49-F238E27FC236}">
                  <a16:creationId xmlns:a16="http://schemas.microsoft.com/office/drawing/2014/main" id="{D3FF924A-FB15-4E95-82FE-57D50C2B253F}"/>
                </a:ext>
              </a:extLst>
            </p:cNvPr>
            <p:cNvSpPr txBox="1"/>
            <p:nvPr/>
          </p:nvSpPr>
          <p:spPr>
            <a:xfrm>
              <a:off x="-310733" y="-192246"/>
              <a:ext cx="4510185" cy="388961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tr-T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BMT-209</a:t>
              </a:r>
              <a:endParaRPr lang="tr-T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tr-T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NESNE YÖNELİMLİ PROGRAMLAMA</a:t>
              </a:r>
              <a:endParaRPr lang="tr-TR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tr-T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DÖNEM PROJESİ</a:t>
              </a:r>
              <a:endParaRPr lang="tr-T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tr-T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r>
                <a:rPr lang="tr-TR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Kafe ve restoranlar için sipariş yönetim uygulaması</a:t>
              </a: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tr-TR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MEHMET ALİ TAHTACI-2O1817004</a:t>
              </a: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tr-TR" sz="20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MUSTAFA BURAK YÜCEL - 201816705</a:t>
              </a:r>
              <a:endParaRPr lang="tr-T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228600" algn="just">
                <a:lnSpc>
                  <a:spcPct val="150000"/>
                </a:lnSpc>
                <a:spcAft>
                  <a:spcPts val="800"/>
                </a:spcAft>
              </a:pPr>
              <a:r>
                <a:rPr lang="tr-TR" sz="900" dirty="0">
                  <a:solidFill>
                    <a:srgbClr val="5B9BD5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tr-T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7" name="Rectangle 14">
            <a:extLst>
              <a:ext uri="{FF2B5EF4-FFF2-40B4-BE49-F238E27FC236}">
                <a16:creationId xmlns:a16="http://schemas.microsoft.com/office/drawing/2014/main" id="{AA84C7B8-26E1-4C21-96EF-740821F1F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FC780B48-0CE4-49B1-B023-107A691B5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tr-TR" altLang="tr-T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Resim 21" descr="Gazi Üniversitesi - Vikipedi">
            <a:extLst>
              <a:ext uri="{FF2B5EF4-FFF2-40B4-BE49-F238E27FC236}">
                <a16:creationId xmlns:a16="http://schemas.microsoft.com/office/drawing/2014/main" id="{DD7FF9FF-9AF7-4597-98D7-8B75C8880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729" y="1453933"/>
            <a:ext cx="1845481" cy="1845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715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</Words>
  <Application>Microsoft Office PowerPoint</Application>
  <PresentationFormat>Geniş ekran</PresentationFormat>
  <Paragraphs>9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Teması</vt:lpstr>
      <vt:lpstr>GAZİ ÜNİVERSİTESİ  TEKNOLOJİ FAKÜLTESİ  BİLGİSAYAR MÜHENDİSLİĞİ BÖLÜMÜ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GAZİ ÜNİVERSİTESİ  TEKNOLOJİ FAKÜLTESİ  BİLGİSAYAR MÜHENDİSLİĞİ BÖLÜMÜ</dc:title>
  <dc:creator>mehmet tahtacı</dc:creator>
  <cp:lastModifiedBy>mehmet tahtacı</cp:lastModifiedBy>
  <cp:revision>1</cp:revision>
  <dcterms:created xsi:type="dcterms:W3CDTF">2022-01-12T08:57:55Z</dcterms:created>
  <dcterms:modified xsi:type="dcterms:W3CDTF">2022-01-12T09:03:40Z</dcterms:modified>
</cp:coreProperties>
</file>