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27A2C1-929A-4611-BAAD-25139E455D1A}">
  <a:tblStyle styleId="{5227A2C1-929A-4611-BAAD-25139E455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0e7a56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0e7a56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20e7a5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20e7a5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2e5e3f7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2e5e3f7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20e7a5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20e7a5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20e7a5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20e7a5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20e7a5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20e7a5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220e7a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220e7a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22e5e3f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22e5e3f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2e5e3f7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2e5e3f7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20e7a5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220e7a5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0e7a5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0e7a5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20e7a5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20e7a5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EE463</a:t>
            </a:r>
            <a:endParaRPr sz="3866"/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Static Power Conversion</a:t>
            </a:r>
            <a:endParaRPr sz="3866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866"/>
              <a:t>Hardware Project </a:t>
            </a:r>
            <a:r>
              <a:rPr lang="tr" sz="3866"/>
              <a:t>Feedback Presentation</a:t>
            </a:r>
            <a:endParaRPr sz="5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89225" y="3115625"/>
            <a:ext cx="75432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Ömer Şen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Gamze Çelik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tr"/>
              <a:t>Mehmet Emre Doğan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Targeted Bonuses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29525"/>
            <a:ext cx="85206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Tea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PCB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Efficiency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Industrial Design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Single Supply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Closed-Loop Voltage/Current Control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Closed-Loop Speed Control Bonus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Four-Quadrant Bonus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200" y="1329525"/>
            <a:ext cx="2224950" cy="2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Component Selection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469400" y="6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{5227A2C1-929A-4611-BAAD-25139E455D1A}</a:tableStyleId>
              </a:tblPr>
              <a:tblGrid>
                <a:gridCol w="1734100"/>
                <a:gridCol w="1734100"/>
                <a:gridCol w="1734100"/>
                <a:gridCol w="1734100"/>
              </a:tblGrid>
              <a:tr h="65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Bridge Rectifier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36MT160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1600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35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MOSFET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LSIC1MO120E0080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1200V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39A (25)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DSEI30-06A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600V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37A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Capacitor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K754001020PM0E050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tr" sz="1800">
                          <a:solidFill>
                            <a:schemeClr val="dk1"/>
                          </a:solidFill>
                        </a:rPr>
                        <a:t>00V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1000uF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Current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ACS714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</a:rPr>
                        <a:t>∓30A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1521"/>
                        </a:lnSpc>
                        <a:spcBef>
                          <a:spcPts val="24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tr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Infrared Distance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695425"/>
            <a:ext cx="4050130" cy="3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200" y="695425"/>
            <a:ext cx="3321100" cy="33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553057" y="4016525"/>
            <a:ext cx="17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Current Sensor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631601" y="4016525"/>
            <a:ext cx="28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Infrared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Distance </a:t>
            </a: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Sensor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Calculations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1017725"/>
            <a:ext cx="3457200" cy="3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25" y="1017725"/>
            <a:ext cx="3650754" cy="3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75" y="1606850"/>
            <a:ext cx="1154250" cy="11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900" y="1652575"/>
            <a:ext cx="1108525" cy="11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75" y="1652574"/>
            <a:ext cx="1180413" cy="11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150" y="1251950"/>
            <a:ext cx="1580999" cy="1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01200" y="2828425"/>
            <a:ext cx="15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PCB Design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606513" y="2828425"/>
            <a:ext cx="21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Thermal Analysis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769825" y="2828425"/>
            <a:ext cx="202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Implementation 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7090750" y="2828425"/>
            <a:ext cx="8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Tests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59500" y="445025"/>
            <a:ext cx="82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450" y="1489825"/>
            <a:ext cx="827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Problem Definition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Topology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Simulation Result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Targeted Bonuses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Component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Calculations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tr" sz="1900"/>
              <a:t>Conclusion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Problem Definition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tr"/>
              <a:t>Power Input: 3 Phase, or 1 Phase AC Grid (Adjustable with variac)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tr"/>
              <a:t>Output: Adjustable DC Output (Vout,max = 180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25" y="1489825"/>
            <a:ext cx="4487373" cy="2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Topology Selection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Three Phase Thyristor Rectifier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Single Phase </a:t>
            </a:r>
            <a:r>
              <a:rPr lang="tr"/>
              <a:t>Thyristor Rectifier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Diode Rectifier + Buck Converter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700400" y="11441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Low Ripple		       - 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High Voltage	       - Synchronization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No Third Harmonics   - 6 Gate Signal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700400" y="22500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High Ripple		+ </a:t>
            </a:r>
            <a:r>
              <a:rPr lang="tr"/>
              <a:t>Low Cost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Low output Voltage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00400" y="3355925"/>
            <a:ext cx="4055700" cy="1020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Low Ripple		 + More Efficient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High Voltage	 + Easy Speed Control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tr"/>
              <a:t>No Third Harmonics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3" y="0"/>
            <a:ext cx="72663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0" y="305200"/>
            <a:ext cx="4342450" cy="45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56675" y="305200"/>
            <a:ext cx="420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Resistor is externally connected via banana plugs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058988" y="4632300"/>
            <a:ext cx="21747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Simulation Circuitry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75" y="735702"/>
            <a:ext cx="5624334" cy="3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770900" y="4565200"/>
            <a:ext cx="322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Stability Simulation of Rectifiers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5" y="663300"/>
            <a:ext cx="6045350" cy="38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Simulation Result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15950" y="4505700"/>
            <a:ext cx="4998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Terminal Rating of DC Motor After PWM Signal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8850"/>
            <a:ext cx="5607134" cy="37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