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44891-3AEA-485C-A046-F4023F1D8B0A}" type="datetimeFigureOut">
              <a:rPr lang="en-DE" smtClean="0"/>
              <a:t>07/05/2023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908B3-20C6-4050-AE1F-64BDDD41DDE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07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44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2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53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42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02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220e7a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220e7a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0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373" y="3807169"/>
            <a:ext cx="591452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1" y="1321067"/>
            <a:ext cx="104020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2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7666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240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6118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8030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10153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0257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6606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9980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3335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9001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1031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tr" smtClean="0"/>
              <a:pPr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3322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95000" y="1293635"/>
            <a:ext cx="10402000" cy="2306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r>
              <a:rPr lang="tr" sz="5155" dirty="0"/>
              <a:t>EE46</a:t>
            </a:r>
            <a:r>
              <a:rPr lang="en-US" sz="5155" dirty="0"/>
              <a:t>4</a:t>
            </a:r>
            <a:endParaRPr sz="5155" dirty="0"/>
          </a:p>
          <a:p>
            <a:pPr indent="609585">
              <a:lnSpc>
                <a:spcPct val="115000"/>
              </a:lnSpc>
            </a:pPr>
            <a:r>
              <a:rPr lang="tr" sz="5155" dirty="0"/>
              <a:t>Static Power Conversion</a:t>
            </a:r>
            <a:r>
              <a:rPr lang="en-US" sz="5155" dirty="0"/>
              <a:t> II</a:t>
            </a:r>
            <a:endParaRPr sz="5155" dirty="0"/>
          </a:p>
          <a:p>
            <a:pPr>
              <a:lnSpc>
                <a:spcPct val="115000"/>
              </a:lnSpc>
            </a:pPr>
            <a:r>
              <a:rPr lang="tr" sz="5155" dirty="0"/>
              <a:t>Hardware Project Feedback Presentation</a:t>
            </a:r>
            <a:endParaRPr sz="72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995466" y="4272722"/>
            <a:ext cx="4201067" cy="11288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26997" indent="0"/>
            <a:r>
              <a:rPr lang="en-US" dirty="0">
                <a:solidFill>
                  <a:schemeClr val="tx1"/>
                </a:solidFill>
              </a:rPr>
              <a:t>Mehmet Emre </a:t>
            </a:r>
            <a:r>
              <a:rPr lang="en-US" dirty="0" err="1">
                <a:solidFill>
                  <a:schemeClr val="tx1"/>
                </a:solidFill>
              </a:rPr>
              <a:t>Doğan</a:t>
            </a:r>
            <a:endParaRPr lang="en-US" dirty="0">
              <a:solidFill>
                <a:schemeClr val="tx1"/>
              </a:solidFill>
            </a:endParaRPr>
          </a:p>
          <a:p>
            <a:pPr marL="126997" indent="0"/>
            <a:r>
              <a:rPr lang="en-US" dirty="0" err="1">
                <a:solidFill>
                  <a:schemeClr val="tx1"/>
                </a:solidFill>
              </a:rPr>
              <a:t>Metehan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Küçükler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52112" y="225721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tr" sz="4000" dirty="0"/>
              <a:t>Outline</a:t>
            </a:r>
            <a:endParaRPr sz="4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46000" y="1986433"/>
            <a:ext cx="109292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Problem Definition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Topology Selection</a:t>
            </a:r>
            <a:endParaRPr lang="en-US"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Plan B</a:t>
            </a:r>
          </a:p>
          <a:p>
            <a:pPr indent="-465655">
              <a:buSzPts val="1900"/>
              <a:buFont typeface="Average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Targeted Bonuses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Simulation Result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Component Selection</a:t>
            </a:r>
            <a:endParaRPr sz="2800" dirty="0">
              <a:solidFill>
                <a:schemeClr val="tx1"/>
              </a:solidFill>
            </a:endParaRPr>
          </a:p>
          <a:p>
            <a:pPr indent="-465655">
              <a:buSzPts val="1900"/>
              <a:buChar char="❏"/>
            </a:pPr>
            <a:r>
              <a:rPr lang="en-US" sz="2800" dirty="0">
                <a:solidFill>
                  <a:schemeClr val="tx1"/>
                </a:solidFill>
              </a:rPr>
              <a:t>Thermal Calculation</a:t>
            </a:r>
          </a:p>
          <a:p>
            <a:pPr indent="-465655">
              <a:buSzPts val="1900"/>
              <a:buChar char="❏"/>
            </a:pPr>
            <a:r>
              <a:rPr lang="tr" sz="2800" dirty="0">
                <a:solidFill>
                  <a:schemeClr val="tx1"/>
                </a:solidFill>
              </a:rPr>
              <a:t>Conclusion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Problem Definition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76155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verage" panose="020B0604020202020204" charset="0"/>
                <a:sym typeface="Wingdings" panose="05000000000000000000" pitchFamily="2" charset="2"/>
              </a:rPr>
              <a:t> </a:t>
            </a:r>
            <a:r>
              <a:rPr lang="en-US" sz="2800" b="1" u="sng" dirty="0">
                <a:latin typeface="Average" panose="020B0604020202020204" charset="0"/>
              </a:rPr>
              <a:t>Isolated DC-DC converter with specs: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Minimum Input Voltage:</a:t>
            </a:r>
            <a:r>
              <a:rPr lang="en-US" sz="2800" dirty="0">
                <a:latin typeface="Average" panose="020B0604020202020204" charset="0"/>
              </a:rPr>
              <a:t> 12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Maximum Input Voltage:</a:t>
            </a:r>
            <a:r>
              <a:rPr lang="en-US" sz="2800" dirty="0">
                <a:latin typeface="Average" panose="020B0604020202020204" charset="0"/>
              </a:rPr>
              <a:t> 18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Voltage:</a:t>
            </a:r>
            <a:r>
              <a:rPr lang="en-US" sz="2800" dirty="0">
                <a:latin typeface="Average" panose="020B0604020202020204" charset="0"/>
              </a:rPr>
              <a:t> 48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Power:</a:t>
            </a:r>
            <a:r>
              <a:rPr lang="en-US" sz="2800" dirty="0">
                <a:latin typeface="Average" panose="020B0604020202020204" charset="0"/>
              </a:rPr>
              <a:t> 48 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Output Voltage P2P Ripple</a:t>
            </a:r>
            <a:r>
              <a:rPr lang="en-US" sz="2800" dirty="0">
                <a:latin typeface="Average" panose="020B0604020202020204" charset="0"/>
              </a:rPr>
              <a:t>: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Line Regulation:</a:t>
            </a:r>
            <a:r>
              <a:rPr lang="en-US" sz="2800" dirty="0">
                <a:latin typeface="Average" panose="020B0604020202020204" charset="0"/>
              </a:rPr>
              <a:t> 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verage" panose="020B0604020202020204" charset="0"/>
              </a:rPr>
              <a:t> Load Regulation: </a:t>
            </a:r>
            <a:r>
              <a:rPr lang="en-US" sz="2800" dirty="0">
                <a:latin typeface="Average" panose="020B0604020202020204" charset="0"/>
              </a:rPr>
              <a:t>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CDD59-7BB7-D64F-B822-AE6E10064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88" y="3539430"/>
            <a:ext cx="6405612" cy="33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115748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Available topologies: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Flyback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Forward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Push-Pull converter </a:t>
            </a:r>
          </a:p>
        </p:txBody>
      </p:sp>
    </p:spTree>
    <p:extLst>
      <p:ext uri="{BB962C8B-B14F-4D97-AF65-F5344CB8AC3E}">
        <p14:creationId xmlns:p14="http://schemas.microsoft.com/office/powerpoint/2010/main" val="414681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104976" y="1112204"/>
            <a:ext cx="115748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Flyback topology is chosen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Requires less turns ratio compared to forward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Requires more basic transformer compared to push-pull converter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</a:rPr>
              <a:t> Require less number of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More importantly, we have found controller IC UCC2813DTR-1*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</a:rPr>
              <a:t> The IC has a base design on TI </a:t>
            </a:r>
            <a:r>
              <a:rPr lang="en-US" sz="2800" dirty="0" err="1">
                <a:solidFill>
                  <a:srgbClr val="FFFFFF"/>
                </a:solidFill>
                <a:latin typeface="Average" panose="020B0604020202020204" charset="0"/>
              </a:rPr>
              <a:t>Webench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62416-95D9-7CA0-ABAA-8E60279BE473}"/>
              </a:ext>
            </a:extLst>
          </p:cNvPr>
          <p:cNvSpPr txBox="1"/>
          <p:nvPr/>
        </p:nvSpPr>
        <p:spPr>
          <a:xfrm>
            <a:off x="104976" y="6366641"/>
            <a:ext cx="613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 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https://www.ti.com/product/UCC2813%2D1</a:t>
            </a:r>
          </a:p>
        </p:txBody>
      </p:sp>
    </p:spTree>
    <p:extLst>
      <p:ext uri="{BB962C8B-B14F-4D97-AF65-F5344CB8AC3E}">
        <p14:creationId xmlns:p14="http://schemas.microsoft.com/office/powerpoint/2010/main" val="9224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Topology Selection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45535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TI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Webench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 Online tool to make power electronics circuit designs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91BD5-C4BF-63B2-7A0A-3175BB09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08" y="1235039"/>
            <a:ext cx="7001555" cy="4213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19E92-BAF2-44A6-2468-14D7B45E138C}"/>
              </a:ext>
            </a:extLst>
          </p:cNvPr>
          <p:cNvSpPr txBox="1"/>
          <p:nvPr/>
        </p:nvSpPr>
        <p:spPr>
          <a:xfrm>
            <a:off x="0" y="6488668"/>
            <a:ext cx="613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https://webench.ti.com/power-designer/switching-regulator</a:t>
            </a:r>
          </a:p>
        </p:txBody>
      </p:sp>
    </p:spTree>
    <p:extLst>
      <p:ext uri="{BB962C8B-B14F-4D97-AF65-F5344CB8AC3E}">
        <p14:creationId xmlns:p14="http://schemas.microsoft.com/office/powerpoint/2010/main" val="13395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C6178A-7F94-BB73-0CD4-3D50CB47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17" y="0"/>
            <a:ext cx="868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In Case Analog IC Cause Unsolvable Problems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670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Arduino (ESP8266) based solution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srgbClr val="FFFFFF"/>
              </a:solidFill>
              <a:latin typeface="Average" panose="020B0604020202020204" charset="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ROE series isolated converters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I2C ADC ADS1115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I2C Isolator ISO1642DWR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Average" panose="020B060402020202020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ESP in primary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Average" panose="020B0604020202020204" charset="0"/>
                <a:sym typeface="Wingdings" panose="05000000000000000000" pitchFamily="2" charset="2"/>
              </a:rPr>
              <a:t>Isolated ADC in secondary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94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04976" y="122027"/>
            <a:ext cx="1103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Targeted Bonuses</a:t>
            </a:r>
            <a:endParaRPr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B49A4-2C61-FAD4-1F8E-B462FAEDFE22}"/>
              </a:ext>
            </a:extLst>
          </p:cNvPr>
          <p:cNvSpPr txBox="1"/>
          <p:nvPr/>
        </p:nvSpPr>
        <p:spPr>
          <a:xfrm>
            <a:off x="212437" y="1315403"/>
            <a:ext cx="67055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  <a:sym typeface="Wingdings" panose="05000000000000000000" pitchFamily="2" charset="2"/>
              </a:rPr>
              <a:t>Single Supply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age" panose="020B0604020202020204" charset="0"/>
                <a:ea typeface="+mn-ea"/>
                <a:cs typeface="+mn-cs"/>
              </a:rPr>
              <a:t>Current Mode Control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Analog Controller IC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PCB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Industrial Design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Efficiency: Depends on other teams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ag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39662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236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Average</vt:lpstr>
      <vt:lpstr>Calibri</vt:lpstr>
      <vt:lpstr>Oswald</vt:lpstr>
      <vt:lpstr>Wingdings</vt:lpstr>
      <vt:lpstr>Slate</vt:lpstr>
      <vt:lpstr>EE464 Static Power Conversion II Hardware Project Feedback Presentation</vt:lpstr>
      <vt:lpstr>Outline</vt:lpstr>
      <vt:lpstr>Problem Definition</vt:lpstr>
      <vt:lpstr>Topology Selection</vt:lpstr>
      <vt:lpstr>Topology Selection</vt:lpstr>
      <vt:lpstr>Topology Selection</vt:lpstr>
      <vt:lpstr>PowerPoint Presentation</vt:lpstr>
      <vt:lpstr>In Case Analog IC Cause Unsolvable Problems</vt:lpstr>
      <vt:lpstr>Targeted Bonuses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medogan</dc:creator>
  <cp:lastModifiedBy>medogan</cp:lastModifiedBy>
  <cp:revision>60</cp:revision>
  <dcterms:created xsi:type="dcterms:W3CDTF">2023-05-07T11:50:20Z</dcterms:created>
  <dcterms:modified xsi:type="dcterms:W3CDTF">2023-05-07T13:26:39Z</dcterms:modified>
</cp:coreProperties>
</file>