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0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9/5/19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9/5/19</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9/5/19</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colleges_and_universities_in_Massachuset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087" y="581639"/>
            <a:ext cx="8329126" cy="3466093"/>
          </a:xfrm>
        </p:spPr>
        <p:txBody>
          <a:bodyPr/>
          <a:lstStyle/>
          <a:p>
            <a:r>
              <a:rPr lang="en-US" dirty="0" smtClean="0"/>
              <a:t>Best location to open a coffee shop in Boston area</a:t>
            </a:r>
            <a:endParaRPr lang="en-US" dirty="0"/>
          </a:p>
        </p:txBody>
      </p:sp>
      <p:sp>
        <p:nvSpPr>
          <p:cNvPr id="3" name="Subtitle 2"/>
          <p:cNvSpPr>
            <a:spLocks noGrp="1"/>
          </p:cNvSpPr>
          <p:nvPr>
            <p:ph type="subTitle" idx="1"/>
          </p:nvPr>
        </p:nvSpPr>
        <p:spPr>
          <a:xfrm>
            <a:off x="457199" y="4641243"/>
            <a:ext cx="8409350" cy="498547"/>
          </a:xfrm>
        </p:spPr>
        <p:txBody>
          <a:bodyPr/>
          <a:lstStyle/>
          <a:p>
            <a:endParaRPr lang="en-US" dirty="0"/>
          </a:p>
        </p:txBody>
      </p:sp>
    </p:spTree>
    <p:extLst>
      <p:ext uri="{BB962C8B-B14F-4D97-AF65-F5344CB8AC3E}">
        <p14:creationId xmlns:p14="http://schemas.microsoft.com/office/powerpoint/2010/main" val="128758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mail goal will be focusing on analyzing universities and coffee shops data in Boston area to be able to find the least busy coffee shop in terms of student numbers per Coffee Shop. </a:t>
            </a:r>
          </a:p>
          <a:p>
            <a:endParaRPr lang="en-US" dirty="0"/>
          </a:p>
        </p:txBody>
      </p:sp>
    </p:spTree>
    <p:extLst>
      <p:ext uri="{BB962C8B-B14F-4D97-AF65-F5344CB8AC3E}">
        <p14:creationId xmlns:p14="http://schemas.microsoft.com/office/powerpoint/2010/main" val="371767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 make the choice of best location, the following information is </a:t>
            </a:r>
            <a:r>
              <a:rPr lang="en-US" sz="3200" dirty="0" smtClean="0"/>
              <a:t>needed</a:t>
            </a:r>
            <a:endParaRPr lang="en-US" sz="3200" dirty="0"/>
          </a:p>
        </p:txBody>
      </p:sp>
      <p:sp>
        <p:nvSpPr>
          <p:cNvPr id="3" name="Content Placeholder 2"/>
          <p:cNvSpPr>
            <a:spLocks noGrp="1"/>
          </p:cNvSpPr>
          <p:nvPr>
            <p:ph idx="1"/>
          </p:nvPr>
        </p:nvSpPr>
        <p:spPr/>
        <p:txBody>
          <a:bodyPr/>
          <a:lstStyle/>
          <a:p>
            <a:r>
              <a:rPr lang="en-US" dirty="0" smtClean="0"/>
              <a:t>List </a:t>
            </a:r>
            <a:r>
              <a:rPr lang="en-US" dirty="0"/>
              <a:t>of the universities in Boston area</a:t>
            </a:r>
          </a:p>
          <a:p>
            <a:r>
              <a:rPr lang="en-US" dirty="0" smtClean="0"/>
              <a:t>List </a:t>
            </a:r>
            <a:r>
              <a:rPr lang="en-US" dirty="0"/>
              <a:t>of the coffee shop in Boston area</a:t>
            </a:r>
          </a:p>
          <a:p>
            <a:r>
              <a:rPr lang="en-US" dirty="0" smtClean="0"/>
              <a:t>The </a:t>
            </a:r>
            <a:r>
              <a:rPr lang="en-US" dirty="0"/>
              <a:t>number of the student for each university</a:t>
            </a:r>
          </a:p>
          <a:p>
            <a:endParaRPr lang="en-US" dirty="0"/>
          </a:p>
        </p:txBody>
      </p:sp>
    </p:spTree>
    <p:extLst>
      <p:ext uri="{BB962C8B-B14F-4D97-AF65-F5344CB8AC3E}">
        <p14:creationId xmlns:p14="http://schemas.microsoft.com/office/powerpoint/2010/main" val="39246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dataset will be composed from the following two main </a:t>
            </a:r>
            <a:r>
              <a:rPr lang="en-US" sz="2800" dirty="0" smtClean="0"/>
              <a:t>sources</a:t>
            </a:r>
            <a:endParaRPr lang="en-US" sz="2800" dirty="0"/>
          </a:p>
        </p:txBody>
      </p:sp>
      <p:sp>
        <p:nvSpPr>
          <p:cNvPr id="3" name="Content Placeholder 2"/>
          <p:cNvSpPr>
            <a:spLocks noGrp="1"/>
          </p:cNvSpPr>
          <p:nvPr>
            <p:ph idx="1"/>
          </p:nvPr>
        </p:nvSpPr>
        <p:spPr>
          <a:xfrm>
            <a:off x="739775" y="2770094"/>
            <a:ext cx="7662864" cy="3267169"/>
          </a:xfrm>
        </p:spPr>
        <p:txBody>
          <a:bodyPr>
            <a:normAutofit/>
          </a:bodyPr>
          <a:lstStyle/>
          <a:p>
            <a:r>
              <a:rPr lang="en-US" dirty="0" smtClean="0"/>
              <a:t>Wikipedia</a:t>
            </a:r>
            <a:r>
              <a:rPr lang="en-US" dirty="0"/>
              <a:t>, which provide the Enrollments of each university in State of Massachusetts. </a:t>
            </a:r>
            <a:r>
              <a:rPr lang="en-US" u="sng" dirty="0">
                <a:hlinkClick r:id="rId2"/>
              </a:rPr>
              <a:t>https://en.wikipedia.org/wiki/List_of_colleges_and_universities_in_Massachusetts</a:t>
            </a:r>
            <a:endParaRPr lang="en-US" dirty="0"/>
          </a:p>
          <a:p>
            <a:r>
              <a:rPr lang="en-US" dirty="0" err="1"/>
              <a:t>FourSquare</a:t>
            </a:r>
            <a:r>
              <a:rPr lang="en-US" dirty="0"/>
              <a:t> API which provides the surrounding venues of a given coordinates.</a:t>
            </a:r>
          </a:p>
          <a:p>
            <a:endParaRPr lang="en-US" dirty="0"/>
          </a:p>
        </p:txBody>
      </p:sp>
    </p:spTree>
    <p:extLst>
      <p:ext uri="{BB962C8B-B14F-4D97-AF65-F5344CB8AC3E}">
        <p14:creationId xmlns:p14="http://schemas.microsoft.com/office/powerpoint/2010/main" val="81405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40"/>
            <a:ext cx="8229600" cy="1708401"/>
          </a:xfrm>
        </p:spPr>
        <p:txBody>
          <a:bodyPr/>
          <a:lstStyle/>
          <a:p>
            <a:pPr lvl="0"/>
            <a:r>
              <a:rPr lang="en-US" sz="2800" dirty="0"/>
              <a:t>Scrap the Wikipedia webpage for a list of Massachusetts universities and enrollment numbers for each university</a:t>
            </a:r>
            <a:br>
              <a:rPr lang="en-US" sz="2800" dirty="0"/>
            </a:br>
            <a:endParaRPr lang="en-US" sz="2800" dirty="0"/>
          </a:p>
        </p:txBody>
      </p:sp>
      <p:pic>
        <p:nvPicPr>
          <p:cNvPr id="4" name="Content Placeholder 3" descr="Macintosh HD:Users:inan:Desktop:Screen Shot 2019-09-05 at 10.04.11.png"/>
          <p:cNvPicPr>
            <a:picLocks noGrp="1"/>
          </p:cNvPicPr>
          <p:nvPr>
            <p:ph idx="1"/>
          </p:nvPr>
        </p:nvPicPr>
        <p:blipFill>
          <a:blip r:embed="rId2">
            <a:extLst>
              <a:ext uri="{28A0092B-C50C-407E-A947-70E740481C1C}">
                <a14:useLocalDpi xmlns:a14="http://schemas.microsoft.com/office/drawing/2010/main" val="0"/>
              </a:ext>
            </a:extLst>
          </a:blip>
          <a:srcRect t="28480" b="28480"/>
          <a:stretch>
            <a:fillRect/>
          </a:stretch>
        </p:blipFill>
        <p:spPr bwMode="auto">
          <a:xfrm>
            <a:off x="854607" y="2770094"/>
            <a:ext cx="7548032" cy="3438013"/>
          </a:xfrm>
          <a:prstGeom prst="rect">
            <a:avLst/>
          </a:prstGeom>
          <a:noFill/>
          <a:ln>
            <a:noFill/>
          </a:ln>
        </p:spPr>
      </p:pic>
    </p:spTree>
    <p:extLst>
      <p:ext uri="{BB962C8B-B14F-4D97-AF65-F5344CB8AC3E}">
        <p14:creationId xmlns:p14="http://schemas.microsoft.com/office/powerpoint/2010/main" val="164114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40"/>
            <a:ext cx="8229600" cy="1969545"/>
          </a:xfrm>
        </p:spPr>
        <p:txBody>
          <a:bodyPr/>
          <a:lstStyle/>
          <a:p>
            <a:pPr lvl="0"/>
            <a:r>
              <a:rPr lang="en-US" sz="2800" dirty="0" smtClean="0"/>
              <a:t>Foursquare </a:t>
            </a:r>
            <a:r>
              <a:rPr lang="en-US" sz="2800" dirty="0"/>
              <a:t>tool will be necessary to explore the coffee shops around the each University. By using API queries, it is possible to aggregate coffee shop location data.</a:t>
            </a:r>
            <a:br>
              <a:rPr lang="en-US" sz="2800" dirty="0"/>
            </a:br>
            <a:endParaRPr lang="en-US" sz="2800" dirty="0"/>
          </a:p>
        </p:txBody>
      </p:sp>
      <p:sp>
        <p:nvSpPr>
          <p:cNvPr id="3" name="Content Placeholder 2"/>
          <p:cNvSpPr>
            <a:spLocks noGrp="1"/>
          </p:cNvSpPr>
          <p:nvPr>
            <p:ph idx="1"/>
          </p:nvPr>
        </p:nvSpPr>
        <p:spPr/>
        <p:txBody>
          <a:bodyPr/>
          <a:lstStyle/>
          <a:p>
            <a:endParaRPr lang="en-US" dirty="0"/>
          </a:p>
        </p:txBody>
      </p:sp>
      <p:pic>
        <p:nvPicPr>
          <p:cNvPr id="4" name="Picture 3" descr="Macintosh HD:Users:inan:Desktop:Screen Shot 2019-09-05 at 10.32.03.png"/>
          <p:cNvPicPr/>
          <p:nvPr/>
        </p:nvPicPr>
        <p:blipFill>
          <a:blip r:embed="rId2">
            <a:extLst>
              <a:ext uri="{28A0092B-C50C-407E-A947-70E740481C1C}">
                <a14:useLocalDpi xmlns:a14="http://schemas.microsoft.com/office/drawing/2010/main" val="0"/>
              </a:ext>
            </a:extLst>
          </a:blip>
          <a:srcRect/>
          <a:stretch>
            <a:fillRect/>
          </a:stretch>
        </p:blipFill>
        <p:spPr bwMode="auto">
          <a:xfrm>
            <a:off x="569738" y="2516479"/>
            <a:ext cx="7489682" cy="3520784"/>
          </a:xfrm>
          <a:prstGeom prst="rect">
            <a:avLst/>
          </a:prstGeom>
          <a:noFill/>
          <a:ln>
            <a:noFill/>
          </a:ln>
        </p:spPr>
      </p:pic>
    </p:spTree>
    <p:extLst>
      <p:ext uri="{BB962C8B-B14F-4D97-AF65-F5344CB8AC3E}">
        <p14:creationId xmlns:p14="http://schemas.microsoft.com/office/powerpoint/2010/main" val="57002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41"/>
            <a:ext cx="8229600" cy="2028896"/>
          </a:xfrm>
        </p:spPr>
        <p:txBody>
          <a:bodyPr/>
          <a:lstStyle/>
          <a:p>
            <a:r>
              <a:rPr lang="en-US" sz="3200" dirty="0"/>
              <a:t>After retrieving the coffee shop location data and combining them with University data, it will be possible to manipulate the data accordingly</a:t>
            </a:r>
            <a:br>
              <a:rPr lang="en-US" sz="3200" dirty="0"/>
            </a:br>
            <a:endParaRPr lang="en-US" sz="3200" dirty="0"/>
          </a:p>
        </p:txBody>
      </p:sp>
      <p:sp>
        <p:nvSpPr>
          <p:cNvPr id="3" name="Content Placeholder 2"/>
          <p:cNvSpPr>
            <a:spLocks noGrp="1"/>
          </p:cNvSpPr>
          <p:nvPr>
            <p:ph idx="1"/>
          </p:nvPr>
        </p:nvSpPr>
        <p:spPr/>
        <p:txBody>
          <a:bodyPr/>
          <a:lstStyle/>
          <a:p>
            <a:endParaRPr lang="en-US" dirty="0"/>
          </a:p>
        </p:txBody>
      </p:sp>
      <p:pic>
        <p:nvPicPr>
          <p:cNvPr id="4" name="Picture 3" descr="Macintosh HD:Users:inan:Desktop:Screen Shot 2019-09-05 at 11.50.47.png"/>
          <p:cNvPicPr/>
          <p:nvPr/>
        </p:nvPicPr>
        <p:blipFill>
          <a:blip r:embed="rId2">
            <a:extLst>
              <a:ext uri="{28A0092B-C50C-407E-A947-70E740481C1C}">
                <a14:useLocalDpi xmlns:a14="http://schemas.microsoft.com/office/drawing/2010/main" val="0"/>
              </a:ext>
            </a:extLst>
          </a:blip>
          <a:srcRect/>
          <a:stretch>
            <a:fillRect/>
          </a:stretch>
        </p:blipFill>
        <p:spPr bwMode="auto">
          <a:xfrm>
            <a:off x="108857" y="2374037"/>
            <a:ext cx="9035143" cy="4363085"/>
          </a:xfrm>
          <a:prstGeom prst="rect">
            <a:avLst/>
          </a:prstGeom>
          <a:noFill/>
          <a:ln>
            <a:noFill/>
          </a:ln>
        </p:spPr>
      </p:pic>
    </p:spTree>
    <p:extLst>
      <p:ext uri="{BB962C8B-B14F-4D97-AF65-F5344CB8AC3E}">
        <p14:creationId xmlns:p14="http://schemas.microsoft.com/office/powerpoint/2010/main" val="236523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40"/>
            <a:ext cx="8229600" cy="1940859"/>
          </a:xfrm>
        </p:spPr>
        <p:txBody>
          <a:bodyPr/>
          <a:lstStyle/>
          <a:p>
            <a:r>
              <a:rPr lang="en-US" sz="2800" dirty="0"/>
              <a:t>After manipulating all the </a:t>
            </a:r>
            <a:r>
              <a:rPr lang="en-US" sz="2800" dirty="0" smtClean="0"/>
              <a:t>data, It will be seen that Northeastern University area is the best location since it has the most student population per coffee shop</a:t>
            </a:r>
            <a:endParaRPr lang="en-US" sz="2800" dirty="0"/>
          </a:p>
        </p:txBody>
      </p:sp>
      <p:sp>
        <p:nvSpPr>
          <p:cNvPr id="3" name="Content Placeholder 2"/>
          <p:cNvSpPr>
            <a:spLocks noGrp="1"/>
          </p:cNvSpPr>
          <p:nvPr>
            <p:ph idx="1"/>
          </p:nvPr>
        </p:nvSpPr>
        <p:spPr/>
        <p:txBody>
          <a:bodyPr/>
          <a:lstStyle/>
          <a:p>
            <a:endParaRPr lang="en-US" dirty="0"/>
          </a:p>
        </p:txBody>
      </p:sp>
      <p:pic>
        <p:nvPicPr>
          <p:cNvPr id="4" name="Picture 3" descr="Macintosh HD:Users:inan:Desktop:Screen Shot 2019-09-05 at 11.55.56.png"/>
          <p:cNvPicPr/>
          <p:nvPr/>
        </p:nvPicPr>
        <p:blipFill>
          <a:blip r:embed="rId2">
            <a:extLst>
              <a:ext uri="{28A0092B-C50C-407E-A947-70E740481C1C}">
                <a14:useLocalDpi xmlns:a14="http://schemas.microsoft.com/office/drawing/2010/main" val="0"/>
              </a:ext>
            </a:extLst>
          </a:blip>
          <a:srcRect/>
          <a:stretch>
            <a:fillRect/>
          </a:stretch>
        </p:blipFill>
        <p:spPr bwMode="auto">
          <a:xfrm>
            <a:off x="739775" y="2770094"/>
            <a:ext cx="7388225" cy="3483144"/>
          </a:xfrm>
          <a:prstGeom prst="rect">
            <a:avLst/>
          </a:prstGeom>
          <a:noFill/>
          <a:ln>
            <a:noFill/>
          </a:ln>
        </p:spPr>
      </p:pic>
    </p:spTree>
    <p:extLst>
      <p:ext uri="{BB962C8B-B14F-4D97-AF65-F5344CB8AC3E}">
        <p14:creationId xmlns:p14="http://schemas.microsoft.com/office/powerpoint/2010/main" val="422039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18</TotalTime>
  <Words>224</Words>
  <Application>Microsoft Macintosh PowerPoint</Application>
  <PresentationFormat>On-screen Show (4:3)</PresentationFormat>
  <Paragraphs>13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Genesis</vt:lpstr>
      <vt:lpstr>Best location to open a coffee shop in Boston area</vt:lpstr>
      <vt:lpstr>PowerPoint Presentation</vt:lpstr>
      <vt:lpstr>To make the choice of best location, the following information is needed</vt:lpstr>
      <vt:lpstr>The dataset will be composed from the following two main sources</vt:lpstr>
      <vt:lpstr>Scrap the Wikipedia webpage for a list of Massachusetts universities and enrollment numbers for each university </vt:lpstr>
      <vt:lpstr>Foursquare tool will be necessary to explore the coffee shops around the each University. By using API queries, it is possible to aggregate coffee shop location data. </vt:lpstr>
      <vt:lpstr>After retrieving the coffee shop location data and combining them with University data, it will be possible to manipulate the data accordingly </vt:lpstr>
      <vt:lpstr>After manipulating all the data, It will be seen that Northeastern University area is the best location since it has the most student population per coffee shop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coffee shop in Boston area</dc:title>
  <dc:creator>İnan</dc:creator>
  <cp:lastModifiedBy>İnan</cp:lastModifiedBy>
  <cp:revision>2</cp:revision>
  <dcterms:created xsi:type="dcterms:W3CDTF">2019-09-05T16:13:48Z</dcterms:created>
  <dcterms:modified xsi:type="dcterms:W3CDTF">2019-09-05T16:31:52Z</dcterms:modified>
</cp:coreProperties>
</file>