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af4b3d1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0af4b3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0af4b3d1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0af4b3d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0af4b3d1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0af4b3d1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af4b3d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af4b3d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0af4b3d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0af4b3d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af4b3d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af4b3d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0af4b3d1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0af4b3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0af4b3d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0af4b3d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af4b3d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0af4b3d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af4b3d1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af4b3d1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af4b3d1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0af4b3d1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5150" y="509400"/>
            <a:ext cx="5886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Effect of Covid 19 Pandemic on Internet Usage and Education in Turkey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0325" y="3450900"/>
            <a:ext cx="1913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Mehmet Sait Altıntaş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17030411048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75" y="1774050"/>
            <a:ext cx="4252075" cy="27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900">
                <a:latin typeface="Lato"/>
                <a:ea typeface="Lato"/>
                <a:cs typeface="Lato"/>
                <a:sym typeface="Lato"/>
              </a:rPr>
              <a:t>Reasons for internet use in 2021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71625" y="1460313"/>
            <a:ext cx="21975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But when we come to 2021, Education has switched to the internet at a rate of 84.9% and a large part of it is online courses and distance education platforms.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In addition, the use of social media and video calls as well as the internet as a news center has increased.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50" y="1460250"/>
            <a:ext cx="6200951" cy="30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516475" y="1464525"/>
            <a:ext cx="35445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774"/>
              <a:t>-Covid 19 has increased the use of the Internet.</a:t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774"/>
              <a:t>-Even though most of the students have access to the internet, there is still a group of students who are victims.</a:t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774"/>
              <a:t>-Covid 19 has increased the use of social media.</a:t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774"/>
              <a:t>-Pandemic  has increased video calls and meetings.</a:t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774"/>
              <a:t>-Income level can be associated with internet use.</a:t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50" y="1377000"/>
            <a:ext cx="4445925" cy="33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811200" y="1698000"/>
            <a:ext cx="54195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/>
              <a:t>Thanks For Listening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6400" y="1401950"/>
            <a:ext cx="37428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You will see the simplified and visualizations of the data sets we found on the change and transformation of the coronavirus, which affects the whole world, in our country.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Respectively,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Turkey Student Population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Turkey unemployment data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 Internet usage by Regions in Turkey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      -          Internet usage in Turkey by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      -          Internet Usage by Occupational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      -         Reasons for internet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We will examine whether there is a connection and change between Covid-19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675" y="1473701"/>
            <a:ext cx="4493974" cy="3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Turkey Student Population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00" y="1191425"/>
            <a:ext cx="58081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304225" y="1938550"/>
            <a:ext cx="169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Turkey is a country with a large young population, naturally we have a large number of students.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Turkey Student Population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125" y="1307850"/>
            <a:ext cx="393208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32525" y="1606025"/>
            <a:ext cx="332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At the same time, a large part of this student population consists of people between the ages of 5-18 and living dependent on their families.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Naturally, these students do not have a chance or opportunity to make decisions independently of their families or to access the internet.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32875" y="407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Turkey unemployment data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76800" y="1560475"/>
            <a:ext cx="195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2CC"/>
                </a:solidFill>
              </a:rPr>
              <a:t>Unemployment is a big problem for countries, it is known that it has become more difficult to find a job during the Pandemic.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2CC"/>
                </a:solidFill>
              </a:rPr>
              <a:t>At the same time, loss of income is a situation that should have an impact on technology and internet usage, which we will look at in the following sections.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00" y="1322000"/>
            <a:ext cx="6403195" cy="3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55050" y="407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Internet usage in Turkey by years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48500" y="1690925"/>
            <a:ext cx="18792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 can be seen, due to the increasing needs, almost 90% of the society has access to the internet in some way, with a great increase over the years.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Of course, this is not only home internet, but also users who use mobile phone and wifi services are included in these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100" y="1474400"/>
            <a:ext cx="6243326" cy="27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Internet usage by Regions in Turkey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91025" y="1567550"/>
            <a:ext cx="234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FFFF"/>
                </a:solidFill>
              </a:rPr>
              <a:t>When we examine Turkey's geographical regions, even if there is not a big difference, there is a 10% difference between the region with the highest usage rate and the lowest region.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FFFF"/>
                </a:solidFill>
              </a:rPr>
              <a:t>It can be thought that internet use is directly related to occupation, lifestyle and income level.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25" y="1466513"/>
            <a:ext cx="6025926" cy="31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Internet Usage by Occupational Groups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98975" y="1588775"/>
            <a:ext cx="21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A86E8"/>
                </a:solidFill>
              </a:rPr>
              <a:t>As can be seen, 5 out of every 100 students in Turkey do not have access to the Internet.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A86E8"/>
                </a:solidFill>
              </a:rPr>
              <a:t>At the same time, unemployed people use the Internet 5% less than a currently salaried employee, and Internet use increases in proportion to income growth.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50" y="1588775"/>
            <a:ext cx="610569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900">
                <a:latin typeface="Lato"/>
                <a:ea typeface="Lato"/>
                <a:cs typeface="Lato"/>
                <a:sym typeface="Lato"/>
              </a:rPr>
              <a:t>Reasons for internet use in 2019</a:t>
            </a:r>
            <a:endParaRPr sz="40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40550" y="1567550"/>
            <a:ext cx="210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 you can see, internet usage in 2019 is a service that meets the needs of daily life.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population using it for education, on the other hand, lags behind newspaper readers, with a population of 69.3% doing research for lecture videos and homework.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75" y="1567550"/>
            <a:ext cx="64974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