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FD7DB-7AEE-4220-8A91-C95109FAE1F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F58184-AD52-436F-90B5-41877BC10CA0}">
      <dgm:prSet/>
      <dgm:spPr/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umfangreiche Implementierung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FBDF10-1C8E-4338-8B88-90FC88C36382}" type="parTrans" cxnId="{F2EB0975-BBB1-4A77-A069-C31B058D9863}">
      <dgm:prSet/>
      <dgm:spPr/>
      <dgm:t>
        <a:bodyPr/>
        <a:lstStyle/>
        <a:p>
          <a:endParaRPr lang="en-US"/>
        </a:p>
      </dgm:t>
    </dgm:pt>
    <dgm:pt modelId="{58A05A76-E7C7-49E6-9D2D-F5455320BAD8}" type="sibTrans" cxnId="{F2EB0975-BBB1-4A77-A069-C31B058D9863}">
      <dgm:prSet/>
      <dgm:spPr/>
      <dgm:t>
        <a:bodyPr/>
        <a:lstStyle/>
        <a:p>
          <a:endParaRPr lang="en-US"/>
        </a:p>
      </dgm:t>
    </dgm:pt>
    <dgm:pt modelId="{2BE40E16-56B3-4E34-A205-3D73ADD102A7}">
      <dgm:prSet/>
      <dgm:spPr/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hohe Skalierbarkeit -&gt; aufgrund n vielen Kunden, Aufträgen, etc.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4F261C-801B-4AFC-845C-E1B1BB48C149}" type="parTrans" cxnId="{71242300-9913-443C-8416-3698C09689BF}">
      <dgm:prSet/>
      <dgm:spPr/>
      <dgm:t>
        <a:bodyPr/>
        <a:lstStyle/>
        <a:p>
          <a:endParaRPr lang="en-US"/>
        </a:p>
      </dgm:t>
    </dgm:pt>
    <dgm:pt modelId="{0D74BABE-9269-4A6D-8026-56AA3FC4250D}" type="sibTrans" cxnId="{71242300-9913-443C-8416-3698C09689BF}">
      <dgm:prSet/>
      <dgm:spPr/>
      <dgm:t>
        <a:bodyPr/>
        <a:lstStyle/>
        <a:p>
          <a:endParaRPr lang="en-US"/>
        </a:p>
      </dgm:t>
    </dgm:pt>
    <dgm:pt modelId="{9B862F3E-D652-4A1E-8202-DE1FC79B465A}">
      <dgm:prSet/>
      <dgm:spPr/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Sicherheit der Dokumentationen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E8B054-E47A-400B-B6DD-61A204A41A86}" type="parTrans" cxnId="{86ABDBDD-F346-4BC1-8E6A-483553C82C43}">
      <dgm:prSet/>
      <dgm:spPr/>
      <dgm:t>
        <a:bodyPr/>
        <a:lstStyle/>
        <a:p>
          <a:endParaRPr lang="en-US"/>
        </a:p>
      </dgm:t>
    </dgm:pt>
    <dgm:pt modelId="{0183D489-5307-44AD-A278-D04962DDCAF6}" type="sibTrans" cxnId="{86ABDBDD-F346-4BC1-8E6A-483553C82C43}">
      <dgm:prSet/>
      <dgm:spPr/>
      <dgm:t>
        <a:bodyPr/>
        <a:lstStyle/>
        <a:p>
          <a:endParaRPr lang="en-US"/>
        </a:p>
      </dgm:t>
    </dgm:pt>
    <dgm:pt modelId="{3A74CF86-002C-4217-B8DE-188E709A705C}" type="pres">
      <dgm:prSet presAssocID="{8DCFD7DB-7AEE-4220-8A91-C95109FAE1F8}" presName="outerComposite" presStyleCnt="0">
        <dgm:presLayoutVars>
          <dgm:chMax val="5"/>
          <dgm:dir/>
          <dgm:resizeHandles val="exact"/>
        </dgm:presLayoutVars>
      </dgm:prSet>
      <dgm:spPr/>
    </dgm:pt>
    <dgm:pt modelId="{3D1BC188-E089-41A9-A261-7F5734E6FB1A}" type="pres">
      <dgm:prSet presAssocID="{8DCFD7DB-7AEE-4220-8A91-C95109FAE1F8}" presName="dummyMaxCanvas" presStyleCnt="0">
        <dgm:presLayoutVars/>
      </dgm:prSet>
      <dgm:spPr/>
    </dgm:pt>
    <dgm:pt modelId="{8D43B916-BE49-4BF7-9433-9035FC2443F2}" type="pres">
      <dgm:prSet presAssocID="{8DCFD7DB-7AEE-4220-8A91-C95109FAE1F8}" presName="ThreeNodes_1" presStyleLbl="node1" presStyleIdx="0" presStyleCnt="3">
        <dgm:presLayoutVars>
          <dgm:bulletEnabled val="1"/>
        </dgm:presLayoutVars>
      </dgm:prSet>
      <dgm:spPr/>
    </dgm:pt>
    <dgm:pt modelId="{14CF68DF-F805-49F9-AD28-1A102899C5B4}" type="pres">
      <dgm:prSet presAssocID="{8DCFD7DB-7AEE-4220-8A91-C95109FAE1F8}" presName="ThreeNodes_2" presStyleLbl="node1" presStyleIdx="1" presStyleCnt="3">
        <dgm:presLayoutVars>
          <dgm:bulletEnabled val="1"/>
        </dgm:presLayoutVars>
      </dgm:prSet>
      <dgm:spPr/>
    </dgm:pt>
    <dgm:pt modelId="{31FE31CD-7A90-4783-82D6-2C44C6695EB5}" type="pres">
      <dgm:prSet presAssocID="{8DCFD7DB-7AEE-4220-8A91-C95109FAE1F8}" presName="ThreeNodes_3" presStyleLbl="node1" presStyleIdx="2" presStyleCnt="3">
        <dgm:presLayoutVars>
          <dgm:bulletEnabled val="1"/>
        </dgm:presLayoutVars>
      </dgm:prSet>
      <dgm:spPr/>
    </dgm:pt>
    <dgm:pt modelId="{D708C947-233E-472F-A188-85D52BF1BE02}" type="pres">
      <dgm:prSet presAssocID="{8DCFD7DB-7AEE-4220-8A91-C95109FAE1F8}" presName="ThreeConn_1-2" presStyleLbl="fgAccFollowNode1" presStyleIdx="0" presStyleCnt="2">
        <dgm:presLayoutVars>
          <dgm:bulletEnabled val="1"/>
        </dgm:presLayoutVars>
      </dgm:prSet>
      <dgm:spPr/>
    </dgm:pt>
    <dgm:pt modelId="{2CC233BB-1939-4145-8B13-13424F7D2C6A}" type="pres">
      <dgm:prSet presAssocID="{8DCFD7DB-7AEE-4220-8A91-C95109FAE1F8}" presName="ThreeConn_2-3" presStyleLbl="fgAccFollowNode1" presStyleIdx="1" presStyleCnt="2">
        <dgm:presLayoutVars>
          <dgm:bulletEnabled val="1"/>
        </dgm:presLayoutVars>
      </dgm:prSet>
      <dgm:spPr/>
    </dgm:pt>
    <dgm:pt modelId="{B29E33BE-31EC-4BDC-89EE-2259034D71DB}" type="pres">
      <dgm:prSet presAssocID="{8DCFD7DB-7AEE-4220-8A91-C95109FAE1F8}" presName="ThreeNodes_1_text" presStyleLbl="node1" presStyleIdx="2" presStyleCnt="3">
        <dgm:presLayoutVars>
          <dgm:bulletEnabled val="1"/>
        </dgm:presLayoutVars>
      </dgm:prSet>
      <dgm:spPr/>
    </dgm:pt>
    <dgm:pt modelId="{F520A377-4FC0-4756-BBF4-A0A378DDEA64}" type="pres">
      <dgm:prSet presAssocID="{8DCFD7DB-7AEE-4220-8A91-C95109FAE1F8}" presName="ThreeNodes_2_text" presStyleLbl="node1" presStyleIdx="2" presStyleCnt="3">
        <dgm:presLayoutVars>
          <dgm:bulletEnabled val="1"/>
        </dgm:presLayoutVars>
      </dgm:prSet>
      <dgm:spPr/>
    </dgm:pt>
    <dgm:pt modelId="{65653483-8227-4BF8-A5E0-7EA80E99AB84}" type="pres">
      <dgm:prSet presAssocID="{8DCFD7DB-7AEE-4220-8A91-C95109FAE1F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1242300-9913-443C-8416-3698C09689BF}" srcId="{8DCFD7DB-7AEE-4220-8A91-C95109FAE1F8}" destId="{2BE40E16-56B3-4E34-A205-3D73ADD102A7}" srcOrd="1" destOrd="0" parTransId="{E04F261C-801B-4AFC-845C-E1B1BB48C149}" sibTransId="{0D74BABE-9269-4A6D-8026-56AA3FC4250D}"/>
    <dgm:cxn modelId="{83A82961-3F7F-4240-B2A9-6C54727A66D5}" type="presOf" srcId="{2BE40E16-56B3-4E34-A205-3D73ADD102A7}" destId="{F520A377-4FC0-4756-BBF4-A0A378DDEA64}" srcOrd="1" destOrd="0" presId="urn:microsoft.com/office/officeart/2005/8/layout/vProcess5"/>
    <dgm:cxn modelId="{3520EB61-90C0-4C37-A701-DC34B3C05E9F}" type="presOf" srcId="{92F58184-AD52-436F-90B5-41877BC10CA0}" destId="{8D43B916-BE49-4BF7-9433-9035FC2443F2}" srcOrd="0" destOrd="0" presId="urn:microsoft.com/office/officeart/2005/8/layout/vProcess5"/>
    <dgm:cxn modelId="{95B58C62-336F-452F-A938-36D438D10D9A}" type="presOf" srcId="{8DCFD7DB-7AEE-4220-8A91-C95109FAE1F8}" destId="{3A74CF86-002C-4217-B8DE-188E709A705C}" srcOrd="0" destOrd="0" presId="urn:microsoft.com/office/officeart/2005/8/layout/vProcess5"/>
    <dgm:cxn modelId="{D3107465-9076-42D2-9431-5346370320AB}" type="presOf" srcId="{0D74BABE-9269-4A6D-8026-56AA3FC4250D}" destId="{2CC233BB-1939-4145-8B13-13424F7D2C6A}" srcOrd="0" destOrd="0" presId="urn:microsoft.com/office/officeart/2005/8/layout/vProcess5"/>
    <dgm:cxn modelId="{DFAB2648-5C6F-43AA-B69B-B0010DFC0711}" type="presOf" srcId="{9B862F3E-D652-4A1E-8202-DE1FC79B465A}" destId="{31FE31CD-7A90-4783-82D6-2C44C6695EB5}" srcOrd="0" destOrd="0" presId="urn:microsoft.com/office/officeart/2005/8/layout/vProcess5"/>
    <dgm:cxn modelId="{D2CA976B-C5A7-4081-8CE3-0BCE0DD61466}" type="presOf" srcId="{2BE40E16-56B3-4E34-A205-3D73ADD102A7}" destId="{14CF68DF-F805-49F9-AD28-1A102899C5B4}" srcOrd="0" destOrd="0" presId="urn:microsoft.com/office/officeart/2005/8/layout/vProcess5"/>
    <dgm:cxn modelId="{F2EB0975-BBB1-4A77-A069-C31B058D9863}" srcId="{8DCFD7DB-7AEE-4220-8A91-C95109FAE1F8}" destId="{92F58184-AD52-436F-90B5-41877BC10CA0}" srcOrd="0" destOrd="0" parTransId="{B9FBDF10-1C8E-4338-8B88-90FC88C36382}" sibTransId="{58A05A76-E7C7-49E6-9D2D-F5455320BAD8}"/>
    <dgm:cxn modelId="{3D07067C-B7E8-4C60-B3FE-79F01C6C9771}" type="presOf" srcId="{58A05A76-E7C7-49E6-9D2D-F5455320BAD8}" destId="{D708C947-233E-472F-A188-85D52BF1BE02}" srcOrd="0" destOrd="0" presId="urn:microsoft.com/office/officeart/2005/8/layout/vProcess5"/>
    <dgm:cxn modelId="{00772587-8FF8-4D23-867E-597F2FA7A68E}" type="presOf" srcId="{9B862F3E-D652-4A1E-8202-DE1FC79B465A}" destId="{65653483-8227-4BF8-A5E0-7EA80E99AB84}" srcOrd="1" destOrd="0" presId="urn:microsoft.com/office/officeart/2005/8/layout/vProcess5"/>
    <dgm:cxn modelId="{5A902E93-022F-47F0-B128-1EAFD27D2BF0}" type="presOf" srcId="{92F58184-AD52-436F-90B5-41877BC10CA0}" destId="{B29E33BE-31EC-4BDC-89EE-2259034D71DB}" srcOrd="1" destOrd="0" presId="urn:microsoft.com/office/officeart/2005/8/layout/vProcess5"/>
    <dgm:cxn modelId="{86ABDBDD-F346-4BC1-8E6A-483553C82C43}" srcId="{8DCFD7DB-7AEE-4220-8A91-C95109FAE1F8}" destId="{9B862F3E-D652-4A1E-8202-DE1FC79B465A}" srcOrd="2" destOrd="0" parTransId="{DEE8B054-E47A-400B-B6DD-61A204A41A86}" sibTransId="{0183D489-5307-44AD-A278-D04962DDCAF6}"/>
    <dgm:cxn modelId="{91318155-DE02-46E4-97F6-28586237E10E}" type="presParOf" srcId="{3A74CF86-002C-4217-B8DE-188E709A705C}" destId="{3D1BC188-E089-41A9-A261-7F5734E6FB1A}" srcOrd="0" destOrd="0" presId="urn:microsoft.com/office/officeart/2005/8/layout/vProcess5"/>
    <dgm:cxn modelId="{6FD5632C-CB10-472D-B48B-B68C49EFDD7A}" type="presParOf" srcId="{3A74CF86-002C-4217-B8DE-188E709A705C}" destId="{8D43B916-BE49-4BF7-9433-9035FC2443F2}" srcOrd="1" destOrd="0" presId="urn:microsoft.com/office/officeart/2005/8/layout/vProcess5"/>
    <dgm:cxn modelId="{B2DAC098-FC1C-4EA6-8C21-4E440DA18437}" type="presParOf" srcId="{3A74CF86-002C-4217-B8DE-188E709A705C}" destId="{14CF68DF-F805-49F9-AD28-1A102899C5B4}" srcOrd="2" destOrd="0" presId="urn:microsoft.com/office/officeart/2005/8/layout/vProcess5"/>
    <dgm:cxn modelId="{F2FE8035-57EE-4FE6-82BB-9170054675C3}" type="presParOf" srcId="{3A74CF86-002C-4217-B8DE-188E709A705C}" destId="{31FE31CD-7A90-4783-82D6-2C44C6695EB5}" srcOrd="3" destOrd="0" presId="urn:microsoft.com/office/officeart/2005/8/layout/vProcess5"/>
    <dgm:cxn modelId="{7669DFA6-90B9-4CEB-89F1-347AF5ED5B86}" type="presParOf" srcId="{3A74CF86-002C-4217-B8DE-188E709A705C}" destId="{D708C947-233E-472F-A188-85D52BF1BE02}" srcOrd="4" destOrd="0" presId="urn:microsoft.com/office/officeart/2005/8/layout/vProcess5"/>
    <dgm:cxn modelId="{D341D36A-6ACC-4FE8-98E3-F94A9056771E}" type="presParOf" srcId="{3A74CF86-002C-4217-B8DE-188E709A705C}" destId="{2CC233BB-1939-4145-8B13-13424F7D2C6A}" srcOrd="5" destOrd="0" presId="urn:microsoft.com/office/officeart/2005/8/layout/vProcess5"/>
    <dgm:cxn modelId="{ECA5EFF4-777D-40C0-9E80-186B4FD88659}" type="presParOf" srcId="{3A74CF86-002C-4217-B8DE-188E709A705C}" destId="{B29E33BE-31EC-4BDC-89EE-2259034D71DB}" srcOrd="6" destOrd="0" presId="urn:microsoft.com/office/officeart/2005/8/layout/vProcess5"/>
    <dgm:cxn modelId="{B6905E75-F496-45C6-805B-2E8E6F1ADDA8}" type="presParOf" srcId="{3A74CF86-002C-4217-B8DE-188E709A705C}" destId="{F520A377-4FC0-4756-BBF4-A0A378DDEA64}" srcOrd="7" destOrd="0" presId="urn:microsoft.com/office/officeart/2005/8/layout/vProcess5"/>
    <dgm:cxn modelId="{397061B3-1A42-474A-AF8D-AE44274A0DFB}" type="presParOf" srcId="{3A74CF86-002C-4217-B8DE-188E709A705C}" destId="{65653483-8227-4BF8-A5E0-7EA80E99AB8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3B916-BE49-4BF7-9433-9035FC2443F2}">
      <dsp:nvSpPr>
        <dsp:cNvPr id="0" name=""/>
        <dsp:cNvSpPr/>
      </dsp:nvSpPr>
      <dsp:spPr>
        <a:xfrm>
          <a:off x="0" y="0"/>
          <a:ext cx="9206044" cy="10796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>
              <a:latin typeface="Arial" panose="020B0604020202020204" pitchFamily="34" charset="0"/>
              <a:cs typeface="Arial" panose="020B0604020202020204" pitchFamily="34" charset="0"/>
            </a:rPr>
            <a:t>umfangreiche Implementierung</a:t>
          </a:r>
          <a:endParaRPr lang="en-US" sz="2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622" y="31622"/>
        <a:ext cx="8041008" cy="1016414"/>
      </dsp:txXfrm>
    </dsp:sp>
    <dsp:sp modelId="{14CF68DF-F805-49F9-AD28-1A102899C5B4}">
      <dsp:nvSpPr>
        <dsp:cNvPr id="0" name=""/>
        <dsp:cNvSpPr/>
      </dsp:nvSpPr>
      <dsp:spPr>
        <a:xfrm>
          <a:off x="812298" y="1259602"/>
          <a:ext cx="9206044" cy="1079658"/>
        </a:xfrm>
        <a:prstGeom prst="roundRect">
          <a:avLst>
            <a:gd name="adj" fmla="val 10000"/>
          </a:avLst>
        </a:prstGeom>
        <a:solidFill>
          <a:schemeClr val="accent2">
            <a:hueOff val="2771159"/>
            <a:satOff val="-477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>
              <a:latin typeface="Arial" panose="020B0604020202020204" pitchFamily="34" charset="0"/>
              <a:cs typeface="Arial" panose="020B0604020202020204" pitchFamily="34" charset="0"/>
            </a:rPr>
            <a:t>hohe Skalierbarkeit -&gt; aufgrund n vielen Kunden, Aufträgen, etc.</a:t>
          </a:r>
          <a:endParaRPr lang="en-US" sz="2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3920" y="1291224"/>
        <a:ext cx="7628724" cy="1016414"/>
      </dsp:txXfrm>
    </dsp:sp>
    <dsp:sp modelId="{31FE31CD-7A90-4783-82D6-2C44C6695EB5}">
      <dsp:nvSpPr>
        <dsp:cNvPr id="0" name=""/>
        <dsp:cNvSpPr/>
      </dsp:nvSpPr>
      <dsp:spPr>
        <a:xfrm>
          <a:off x="1624596" y="2519204"/>
          <a:ext cx="9206044" cy="1079658"/>
        </a:xfrm>
        <a:prstGeom prst="roundRect">
          <a:avLst>
            <a:gd name="adj" fmla="val 10000"/>
          </a:avLst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>
              <a:latin typeface="Arial" panose="020B0604020202020204" pitchFamily="34" charset="0"/>
              <a:cs typeface="Arial" panose="020B0604020202020204" pitchFamily="34" charset="0"/>
            </a:rPr>
            <a:t>Sicherheit der Dokumentationen</a:t>
          </a:r>
          <a:endParaRPr lang="en-US" sz="2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56218" y="2550826"/>
        <a:ext cx="7628724" cy="1016414"/>
      </dsp:txXfrm>
    </dsp:sp>
    <dsp:sp modelId="{D708C947-233E-472F-A188-85D52BF1BE02}">
      <dsp:nvSpPr>
        <dsp:cNvPr id="0" name=""/>
        <dsp:cNvSpPr/>
      </dsp:nvSpPr>
      <dsp:spPr>
        <a:xfrm>
          <a:off x="8504266" y="818741"/>
          <a:ext cx="701778" cy="7017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662166" y="818741"/>
        <a:ext cx="385978" cy="528088"/>
      </dsp:txXfrm>
    </dsp:sp>
    <dsp:sp modelId="{2CC233BB-1939-4145-8B13-13424F7D2C6A}">
      <dsp:nvSpPr>
        <dsp:cNvPr id="0" name=""/>
        <dsp:cNvSpPr/>
      </dsp:nvSpPr>
      <dsp:spPr>
        <a:xfrm>
          <a:off x="9316564" y="2071145"/>
          <a:ext cx="701778" cy="7017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291884"/>
            <a:satOff val="-5406"/>
            <a:lumOff val="-192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291884"/>
              <a:satOff val="-5406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474464" y="2071145"/>
        <a:ext cx="385978" cy="528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490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468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06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92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22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987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758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534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971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65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676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821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344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138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187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11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558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E91E-9444-4624-ABB1-5C4DBFEC9A9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3C3D-C70B-401F-893F-9F0EB1762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030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8C8BE-DAB9-4EDB-A445-F71A4A958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301" y="2742465"/>
            <a:ext cx="8144134" cy="137307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Postversanddienst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763684-1B34-4A37-AEC2-D15C375CE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60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A4DBE4-1206-49FA-BFA9-E64DE7D0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7E67BC-DF70-4A32-9A94-406C2B75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FC076D-B646-49D8-B844-05D50F817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231163E-FAB9-41B6-A305-64857CFC1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572995-9997-4BF8-A992-BC8ECB76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A3958FD-E320-457D-BA83-C4E91BA9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4194742-02DC-4264-9700-5948B4B0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3176788-43E3-4143-A6AF-D0BB288E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4373A8D-C9CD-44F4-8B8D-FF23D69B9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1000615-2B2B-4B09-807D-89EB83EA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4B5821-5929-430A-B97F-C3084FF7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733709"/>
            <a:ext cx="6714888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Trigger und Stored Procedure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A6CE34-D453-447B-B13A-EC9A96D9E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466" y="642795"/>
            <a:ext cx="3347830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EB69682-9384-4A46-B0A0-F4FEFDAF033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330" y="1055035"/>
            <a:ext cx="2731172" cy="134153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3A211710-3E5E-4351-9836-6A1BF2BB32C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23" y="2700878"/>
            <a:ext cx="2732680" cy="1417166"/>
          </a:xfrm>
          <a:prstGeom prst="rect">
            <a:avLst/>
          </a:prstGeom>
        </p:spPr>
      </p:pic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5E63426-44C1-4B8B-B4CF-1A10F0D01CF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303" y="4485022"/>
            <a:ext cx="2743200" cy="12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17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AA331E-17B8-4B6D-BE37-2660C7F1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extfeld 2">
            <a:extLst>
              <a:ext uri="{FF2B5EF4-FFF2-40B4-BE49-F238E27FC236}">
                <a16:creationId xmlns:a16="http://schemas.microsoft.com/office/drawing/2014/main" id="{4C516F0D-2AB6-4A16-A445-53B1C91E80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79423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30075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80">
            <a:extLst>
              <a:ext uri="{FF2B5EF4-FFF2-40B4-BE49-F238E27FC236}">
                <a16:creationId xmlns:a16="http://schemas.microsoft.com/office/drawing/2014/main" id="{2F74CD13-E6E2-4BA1-A746-26D1A485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39" name="Picture 82">
            <a:extLst>
              <a:ext uri="{FF2B5EF4-FFF2-40B4-BE49-F238E27FC236}">
                <a16:creationId xmlns:a16="http://schemas.microsoft.com/office/drawing/2014/main" id="{B346EC20-981A-4C3D-BE3E-545E9E7AA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040" name="Picture 84">
            <a:extLst>
              <a:ext uri="{FF2B5EF4-FFF2-40B4-BE49-F238E27FC236}">
                <a16:creationId xmlns:a16="http://schemas.microsoft.com/office/drawing/2014/main" id="{1679C49F-A469-46CB-BDFA-0DD516D5A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41" name="Rectangle 86">
            <a:extLst>
              <a:ext uri="{FF2B5EF4-FFF2-40B4-BE49-F238E27FC236}">
                <a16:creationId xmlns:a16="http://schemas.microsoft.com/office/drawing/2014/main" id="{2EF22102-83EB-49F5-99EC-1534C57E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2" name="Rectangle 88">
            <a:extLst>
              <a:ext uri="{FF2B5EF4-FFF2-40B4-BE49-F238E27FC236}">
                <a16:creationId xmlns:a16="http://schemas.microsoft.com/office/drawing/2014/main" id="{0EC250B3-686F-4E97-8FFD-8AE8ECD5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43" name="Group 90">
            <a:extLst>
              <a:ext uri="{FF2B5EF4-FFF2-40B4-BE49-F238E27FC236}">
                <a16:creationId xmlns:a16="http://schemas.microsoft.com/office/drawing/2014/main" id="{CF42E396-F955-4F53-80B2-FF908491C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92" name="Rectangle 91">
              <a:extLst>
                <a:ext uri="{FF2B5EF4-FFF2-40B4-BE49-F238E27FC236}">
                  <a16:creationId xmlns:a16="http://schemas.microsoft.com/office/drawing/2014/main" id="{98660BC7-84CF-4366-8AE1-CA4B95B63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4" name="Picture 92">
              <a:extLst>
                <a:ext uri="{FF2B5EF4-FFF2-40B4-BE49-F238E27FC236}">
                  <a16:creationId xmlns:a16="http://schemas.microsoft.com/office/drawing/2014/main" id="{9E2949B7-65E9-4707-AEA1-02995F1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45" name="Rectangle 94">
            <a:extLst>
              <a:ext uri="{FF2B5EF4-FFF2-40B4-BE49-F238E27FC236}">
                <a16:creationId xmlns:a16="http://schemas.microsoft.com/office/drawing/2014/main" id="{1612490C-320F-455C-9DFD-2C5F49D1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EEAF0D-AB98-4166-B11A-C9331949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9410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Grundbausteine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Datenbank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Bildergebnis für lieferant animation">
            <a:extLst>
              <a:ext uri="{FF2B5EF4-FFF2-40B4-BE49-F238E27FC236}">
                <a16:creationId xmlns:a16="http://schemas.microsoft.com/office/drawing/2014/main" id="{2AEFC04C-D6CC-4AAE-8B3F-B3346DB0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555" y="1041876"/>
            <a:ext cx="2560320" cy="220717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ellbild anzeigen">
            <a:extLst>
              <a:ext uri="{FF2B5EF4-FFF2-40B4-BE49-F238E27FC236}">
                <a16:creationId xmlns:a16="http://schemas.microsoft.com/office/drawing/2014/main" id="{8A43D64B-B953-43DB-A68E-5F8B1E25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353" y="1091979"/>
            <a:ext cx="2560320" cy="215706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uftrag">
            <a:extLst>
              <a:ext uri="{FF2B5EF4-FFF2-40B4-BE49-F238E27FC236}">
                <a16:creationId xmlns:a16="http://schemas.microsoft.com/office/drawing/2014/main" id="{191149DE-0508-44EB-840B-889509DC6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5239" y="1293829"/>
            <a:ext cx="2560320" cy="175337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02CB1CF0-6CE2-4AE3-8943-A9D178D84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1125" y="1591243"/>
            <a:ext cx="2560320" cy="115854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96">
            <a:extLst>
              <a:ext uri="{FF2B5EF4-FFF2-40B4-BE49-F238E27FC236}">
                <a16:creationId xmlns:a16="http://schemas.microsoft.com/office/drawing/2014/main" id="{B39E2C89-5187-4320-B1A5-215C04169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34098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7" name="Rectangle 98">
            <a:extLst>
              <a:ext uri="{FF2B5EF4-FFF2-40B4-BE49-F238E27FC236}">
                <a16:creationId xmlns:a16="http://schemas.microsoft.com/office/drawing/2014/main" id="{54E171C8-1D58-447C-8CEC-BFF90B3A5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8968085" cy="27594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0">
            <a:extLst>
              <a:ext uri="{FF2B5EF4-FFF2-40B4-BE49-F238E27FC236}">
                <a16:creationId xmlns:a16="http://schemas.microsoft.com/office/drawing/2014/main" id="{08E38096-6C03-4FF0-923F-13504759F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93754"/>
            <a:ext cx="3080285" cy="27594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192C7C-8955-4EE0-84EF-66C0AE454859}"/>
              </a:ext>
            </a:extLst>
          </p:cNvPr>
          <p:cNvSpPr txBox="1"/>
          <p:nvPr/>
        </p:nvSpPr>
        <p:spPr>
          <a:xfrm>
            <a:off x="1322071" y="3469881"/>
            <a:ext cx="121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Lieferant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7DB91F-9D14-425D-A928-4DB19C999FA4}"/>
              </a:ext>
            </a:extLst>
          </p:cNvPr>
          <p:cNvSpPr txBox="1"/>
          <p:nvPr/>
        </p:nvSpPr>
        <p:spPr>
          <a:xfrm>
            <a:off x="4234533" y="3418835"/>
            <a:ext cx="92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Pakete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E228A82-B364-4846-9455-0DC12484D603}"/>
              </a:ext>
            </a:extLst>
          </p:cNvPr>
          <p:cNvSpPr txBox="1"/>
          <p:nvPr/>
        </p:nvSpPr>
        <p:spPr>
          <a:xfrm>
            <a:off x="6863889" y="3392513"/>
            <a:ext cx="105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10DB1E9-9148-4547-B6B8-45CCE0C48A4C}"/>
              </a:ext>
            </a:extLst>
          </p:cNvPr>
          <p:cNvSpPr txBox="1"/>
          <p:nvPr/>
        </p:nvSpPr>
        <p:spPr>
          <a:xfrm>
            <a:off x="9571966" y="3429000"/>
            <a:ext cx="137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Mitarbeiter</a:t>
            </a:r>
          </a:p>
        </p:txBody>
      </p:sp>
    </p:spTree>
    <p:extLst>
      <p:ext uri="{BB962C8B-B14F-4D97-AF65-F5344CB8AC3E}">
        <p14:creationId xmlns:p14="http://schemas.microsoft.com/office/powerpoint/2010/main" val="3650023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6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2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6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42" name="Rectangle 28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CE57FA-3E42-4145-88BD-468D5176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Beziehungsschema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Tabellen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23C125-2093-4814-8BCE-3F5967A6B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606" y="1417665"/>
            <a:ext cx="6260963" cy="40226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7254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7BB4CC-194C-46FD-8A30-C16A84A0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Personalbeziehung</a:t>
            </a:r>
            <a:r>
              <a:rPr lang="en-US" sz="2400" dirty="0"/>
              <a:t> + </a:t>
            </a:r>
            <a:r>
              <a:rPr lang="en-US" sz="2400" dirty="0" err="1"/>
              <a:t>Abteilung</a:t>
            </a:r>
            <a:endParaRPr lang="en-US" sz="2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581B046-63C9-4BBB-8DDF-4A70DAE6959A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defTabSz="914400">
              <a:lnSpc>
                <a:spcPct val="210000"/>
              </a:lnSpc>
              <a:spcAft>
                <a:spcPts val="60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2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Tabelle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Mitarbeiter -&gt;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bildet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die Basis</a:t>
            </a:r>
          </a:p>
          <a:p>
            <a:pPr marL="285750" indent="-228600" defTabSz="914400">
              <a:lnSpc>
                <a:spcPct val="2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Zusteller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Mitarbeiter</a:t>
            </a:r>
          </a:p>
          <a:p>
            <a:pPr marL="285750" indent="-228600" defTabSz="914400">
              <a:lnSpc>
                <a:spcPct val="2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Shopinhaber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Mitarbeiter</a:t>
            </a:r>
          </a:p>
          <a:p>
            <a:pPr marL="285750" indent="-228600" defTabSz="914400">
              <a:lnSpc>
                <a:spcPct val="2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Abteilung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differenziert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Positionen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B44D85-BCA5-4DEA-8010-B7DCA8273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492" y="640080"/>
            <a:ext cx="5268675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386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4FF09B-4704-49D8-B649-D9B54395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Paketklassen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Preisbestimmung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D9FE8BA-C709-4499-93B8-CD13489166F3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Paketklassen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beinhaltet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Standarddaten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Leistung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enthält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mögliche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Serviceoption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Paketklassev1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Resultat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451D15A-7ED7-4A91-B703-FC979C138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085" y="2021140"/>
            <a:ext cx="5629268" cy="2808925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5C42762-21C9-4338-AC8E-2FBD41FA6B02}"/>
              </a:ext>
            </a:extLst>
          </p:cNvPr>
          <p:cNvSpPr txBox="1"/>
          <p:nvPr/>
        </p:nvSpPr>
        <p:spPr>
          <a:xfrm>
            <a:off x="3885510" y="1612248"/>
            <a:ext cx="1070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Beziehung</a:t>
            </a:r>
          </a:p>
        </p:txBody>
      </p:sp>
    </p:spTree>
    <p:extLst>
      <p:ext uri="{BB962C8B-B14F-4D97-AF65-F5344CB8AC3E}">
        <p14:creationId xmlns:p14="http://schemas.microsoft.com/office/powerpoint/2010/main" val="3941399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3C98D6-A5C0-4E66-A8E5-65902269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Zentralverbindungen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614D46C-C0C4-459A-ACBE-B9445434C5FE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Mittelpunkt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Besitzt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zwei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Trigger</a:t>
            </a: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Besitzt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Status-&gt;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veränderbar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Absender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Shop</a:t>
            </a: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D2A7DF-3AE0-4A27-A850-8D688DC2F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085" y="1750896"/>
            <a:ext cx="5629268" cy="3349413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B67CD2D-BD77-4DEA-84D3-9E0FD4BB0B66}"/>
              </a:ext>
            </a:extLst>
          </p:cNvPr>
          <p:cNvSpPr txBox="1"/>
          <p:nvPr/>
        </p:nvSpPr>
        <p:spPr>
          <a:xfrm>
            <a:off x="3899888" y="1611381"/>
            <a:ext cx="110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Beziehung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90946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3C98D6-A5C0-4E66-A8E5-65902269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Zentralverbindungen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614D46C-C0C4-459A-ACBE-B9445434C5FE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Empfänger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Kunde</a:t>
            </a: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Vergütungsgruppe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Paketklassenkombination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D2A7DF-3AE0-4A27-A850-8D688DC2F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085" y="1750896"/>
            <a:ext cx="5629268" cy="3349413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F53AEF6-9CF3-47FF-9078-E736D8C3EBB9}"/>
              </a:ext>
            </a:extLst>
          </p:cNvPr>
          <p:cNvSpPr txBox="1"/>
          <p:nvPr/>
        </p:nvSpPr>
        <p:spPr>
          <a:xfrm>
            <a:off x="3900752" y="1607602"/>
            <a:ext cx="117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Beziehung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42018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0667E-B17B-4275-AD4D-46B2A996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Informationsgewinn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A03ABC-3C5C-4117-A554-85898325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76" y="3368390"/>
            <a:ext cx="8011643" cy="53347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C7172EC-16FC-41FE-86BF-E871AD40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089" y="2257786"/>
            <a:ext cx="5906324" cy="5048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354171-98FC-4C19-9F54-7D83C09A9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561" y="4590864"/>
            <a:ext cx="6639852" cy="4763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50FFE01-7948-45FE-8985-95D54C87C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585" y="5857087"/>
            <a:ext cx="5410955" cy="49536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CDDD94A-3461-4E6F-A64D-441838574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0544" y="5436088"/>
            <a:ext cx="1438476" cy="50489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4E2AEE2-40CC-4516-AC1E-38E23D35260D}"/>
              </a:ext>
            </a:extLst>
          </p:cNvPr>
          <p:cNvCxnSpPr>
            <a:cxnSpLocks/>
          </p:cNvCxnSpPr>
          <p:nvPr/>
        </p:nvCxnSpPr>
        <p:spPr>
          <a:xfrm flipV="1">
            <a:off x="2315361" y="2835479"/>
            <a:ext cx="578841" cy="53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9A3E780-7865-4336-A0DD-523AAB1B8F57}"/>
              </a:ext>
            </a:extLst>
          </p:cNvPr>
          <p:cNvCxnSpPr>
            <a:cxnSpLocks/>
          </p:cNvCxnSpPr>
          <p:nvPr/>
        </p:nvCxnSpPr>
        <p:spPr>
          <a:xfrm flipV="1">
            <a:off x="2068500" y="3962356"/>
            <a:ext cx="889233" cy="61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00DD4DA-6A19-4428-8159-7FA179E21AFA}"/>
              </a:ext>
            </a:extLst>
          </p:cNvPr>
          <p:cNvCxnSpPr>
            <a:cxnSpLocks/>
          </p:cNvCxnSpPr>
          <p:nvPr/>
        </p:nvCxnSpPr>
        <p:spPr>
          <a:xfrm flipV="1">
            <a:off x="2315361" y="5144767"/>
            <a:ext cx="1317072" cy="71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C4D5F05-A865-439F-AAC4-4DEB43391B7F}"/>
              </a:ext>
            </a:extLst>
          </p:cNvPr>
          <p:cNvCxnSpPr/>
          <p:nvPr/>
        </p:nvCxnSpPr>
        <p:spPr>
          <a:xfrm flipV="1">
            <a:off x="7128540" y="5746173"/>
            <a:ext cx="1433569" cy="52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782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0667E-B17B-4275-AD4D-46B2A996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Informationsgewinn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A03ABC-3C5C-4117-A554-85898325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67" y="3434849"/>
            <a:ext cx="6679751" cy="533474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4E2AEE2-40CC-4516-AC1E-38E23D35260D}"/>
              </a:ext>
            </a:extLst>
          </p:cNvPr>
          <p:cNvCxnSpPr>
            <a:cxnSpLocks/>
          </p:cNvCxnSpPr>
          <p:nvPr/>
        </p:nvCxnSpPr>
        <p:spPr>
          <a:xfrm flipH="1" flipV="1">
            <a:off x="3865418" y="2771564"/>
            <a:ext cx="1136251" cy="60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9A3E780-7865-4336-A0DD-523AAB1B8F57}"/>
              </a:ext>
            </a:extLst>
          </p:cNvPr>
          <p:cNvCxnSpPr>
            <a:cxnSpLocks/>
          </p:cNvCxnSpPr>
          <p:nvPr/>
        </p:nvCxnSpPr>
        <p:spPr>
          <a:xfrm flipH="1">
            <a:off x="5568479" y="4004333"/>
            <a:ext cx="1333690" cy="47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C4D5F05-A865-439F-AAC4-4DEB43391B7F}"/>
              </a:ext>
            </a:extLst>
          </p:cNvPr>
          <p:cNvCxnSpPr>
            <a:cxnSpLocks/>
          </p:cNvCxnSpPr>
          <p:nvPr/>
        </p:nvCxnSpPr>
        <p:spPr>
          <a:xfrm flipV="1">
            <a:off x="6134477" y="2876423"/>
            <a:ext cx="914024" cy="54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89F049F-36A8-44A1-BA2F-83CC2C1A5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091" y="2231423"/>
            <a:ext cx="1539847" cy="49536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D185150-92A3-4EDA-86E3-F67D59875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1" y="2396349"/>
            <a:ext cx="2188323" cy="47631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810E161-9F75-4A33-ACAB-EBE9AB40F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140" y="4535573"/>
            <a:ext cx="2629267" cy="48584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79BCC19-2F7D-43E4-A616-90278F272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370" y="5847561"/>
            <a:ext cx="4324954" cy="514422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FCA57B4-96A7-4AEF-AC5B-EBEAB52EF5C4}"/>
              </a:ext>
            </a:extLst>
          </p:cNvPr>
          <p:cNvCxnSpPr/>
          <p:nvPr/>
        </p:nvCxnSpPr>
        <p:spPr>
          <a:xfrm flipH="1">
            <a:off x="2431473" y="5083641"/>
            <a:ext cx="3564082" cy="71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8ADC941D-575F-49C5-BB7A-5926D4C987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6706" y="5359067"/>
            <a:ext cx="2753109" cy="628738"/>
          </a:xfrm>
          <a:prstGeom prst="rect">
            <a:avLst/>
          </a:prstGeom>
        </p:spPr>
      </p:pic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B5C3DAA-EDCB-47AC-8FAA-FCB13AE05C4E}"/>
              </a:ext>
            </a:extLst>
          </p:cNvPr>
          <p:cNvCxnSpPr/>
          <p:nvPr/>
        </p:nvCxnSpPr>
        <p:spPr>
          <a:xfrm>
            <a:off x="6902169" y="5083641"/>
            <a:ext cx="1240493" cy="50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38D2B9E-8A2F-45C1-B5D9-BAD81547F419}"/>
              </a:ext>
            </a:extLst>
          </p:cNvPr>
          <p:cNvCxnSpPr/>
          <p:nvPr/>
        </p:nvCxnSpPr>
        <p:spPr>
          <a:xfrm>
            <a:off x="7803573" y="5083641"/>
            <a:ext cx="339089" cy="76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796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44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Postversanddienst</vt:lpstr>
      <vt:lpstr>Grundbausteine der Datenbank</vt:lpstr>
      <vt:lpstr>Beziehungsschema der Tabellen</vt:lpstr>
      <vt:lpstr>Personalbeziehung + Abteilung</vt:lpstr>
      <vt:lpstr>Paketklassen + Preisbestimmung</vt:lpstr>
      <vt:lpstr>Zentralverbindungen zum Auftrag</vt:lpstr>
      <vt:lpstr>Zentralverbindungen zum Auftrag</vt:lpstr>
      <vt:lpstr>Informationsgewinn</vt:lpstr>
      <vt:lpstr>Informationsgewinn</vt:lpstr>
      <vt:lpstr>Trigger und Stored Procedure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Postversanddienst</dc:title>
  <dc:creator>Mehmet Algül</dc:creator>
  <cp:lastModifiedBy>Mehmet Algül</cp:lastModifiedBy>
  <cp:revision>3</cp:revision>
  <dcterms:created xsi:type="dcterms:W3CDTF">2021-01-19T17:08:51Z</dcterms:created>
  <dcterms:modified xsi:type="dcterms:W3CDTF">2021-01-19T17:23:38Z</dcterms:modified>
</cp:coreProperties>
</file>