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B_3E61D849.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0"/>
  </p:notesMasterIdLst>
  <p:sldIdLst>
    <p:sldId id="256" r:id="rId2"/>
    <p:sldId id="257" r:id="rId3"/>
    <p:sldId id="258" r:id="rId4"/>
    <p:sldId id="267" r:id="rId5"/>
    <p:sldId id="278" r:id="rId6"/>
    <p:sldId id="272" r:id="rId7"/>
    <p:sldId id="260" r:id="rId8"/>
    <p:sldId id="286" r:id="rId9"/>
    <p:sldId id="288" r:id="rId10"/>
    <p:sldId id="283" r:id="rId11"/>
    <p:sldId id="277" r:id="rId12"/>
    <p:sldId id="266" r:id="rId13"/>
    <p:sldId id="280" r:id="rId14"/>
    <p:sldId id="281" r:id="rId15"/>
    <p:sldId id="282" r:id="rId16"/>
    <p:sldId id="284" r:id="rId17"/>
    <p:sldId id="285"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15A811-1E27-3D44-865E-4954D2F9DF8D}" name="Mehmet Arslan" initials="MA" userId="43c8cec107c3e89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7B2FF-B891-4324-9D24-044068EA8D6D}" v="1573" dt="2022-05-05T05:03:12.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18" d="100"/>
          <a:sy n="118" d="100"/>
        </p:scale>
        <p:origin x="5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met Arslan" userId="43c8cec107c3e893" providerId="LiveId" clId="{4FD7B2FF-B891-4324-9D24-044068EA8D6D}"/>
    <pc:docChg chg="undo custSel addSld delSld modSld sldOrd">
      <pc:chgData name="Mehmet Arslan" userId="43c8cec107c3e893" providerId="LiveId" clId="{4FD7B2FF-B891-4324-9D24-044068EA8D6D}" dt="2022-05-10T03:49:16.894" v="11599" actId="14734"/>
      <pc:docMkLst>
        <pc:docMk/>
      </pc:docMkLst>
      <pc:sldChg chg="addSp delSp modSp mod modAnim delDesignElem">
        <pc:chgData name="Mehmet Arslan" userId="43c8cec107c3e893" providerId="LiveId" clId="{4FD7B2FF-B891-4324-9D24-044068EA8D6D}" dt="2022-05-05T03:23:39.239" v="8057" actId="1076"/>
        <pc:sldMkLst>
          <pc:docMk/>
          <pc:sldMk cId="2887608170" sldId="256"/>
        </pc:sldMkLst>
        <pc:spChg chg="mod">
          <ac:chgData name="Mehmet Arslan" userId="43c8cec107c3e893" providerId="LiveId" clId="{4FD7B2FF-B891-4324-9D24-044068EA8D6D}" dt="2022-05-05T03:22:30.231" v="7963"/>
          <ac:spMkLst>
            <pc:docMk/>
            <pc:sldMk cId="2887608170" sldId="256"/>
            <ac:spMk id="2" creationId="{277F092E-6CEF-4A34-BAFA-369A0EE82AC1}"/>
          </ac:spMkLst>
        </pc:spChg>
        <pc:spChg chg="mod">
          <ac:chgData name="Mehmet Arslan" userId="43c8cec107c3e893" providerId="LiveId" clId="{4FD7B2FF-B891-4324-9D24-044068EA8D6D}" dt="2022-05-05T03:23:18.902" v="8056" actId="27636"/>
          <ac:spMkLst>
            <pc:docMk/>
            <pc:sldMk cId="2887608170" sldId="256"/>
            <ac:spMk id="3" creationId="{82DA47F4-361C-4326-978C-A69E3C350DF4}"/>
          </ac:spMkLst>
        </pc:spChg>
        <pc:spChg chg="add del">
          <ac:chgData name="Mehmet Arslan" userId="43c8cec107c3e893" providerId="LiveId" clId="{4FD7B2FF-B891-4324-9D24-044068EA8D6D}" dt="2022-04-21T23:04:26.870" v="208"/>
          <ac:spMkLst>
            <pc:docMk/>
            <pc:sldMk cId="2887608170" sldId="256"/>
            <ac:spMk id="18" creationId="{71B2258F-86CA-4D4D-8270-BC05FCDEBFB3}"/>
          </ac:spMkLst>
        </pc:spChg>
        <pc:picChg chg="mod">
          <ac:chgData name="Mehmet Arslan" userId="43c8cec107c3e893" providerId="LiveId" clId="{4FD7B2FF-B891-4324-9D24-044068EA8D6D}" dt="2022-05-05T03:23:39.239" v="8057" actId="1076"/>
          <ac:picMkLst>
            <pc:docMk/>
            <pc:sldMk cId="2887608170" sldId="256"/>
            <ac:picMk id="4" creationId="{3F8B54C6-E137-44AF-BE5B-996D5AB42AF3}"/>
          </ac:picMkLst>
        </pc:picChg>
      </pc:sldChg>
      <pc:sldChg chg="addSp delSp modSp delDesignElem">
        <pc:chgData name="Mehmet Arslan" userId="43c8cec107c3e893" providerId="LiveId" clId="{4FD7B2FF-B891-4324-9D24-044068EA8D6D}" dt="2022-05-05T01:45:35.832" v="2318"/>
        <pc:sldMkLst>
          <pc:docMk/>
          <pc:sldMk cId="3008977101" sldId="257"/>
        </pc:sldMkLst>
        <pc:spChg chg="add del">
          <ac:chgData name="Mehmet Arslan" userId="43c8cec107c3e893" providerId="LiveId" clId="{4FD7B2FF-B891-4324-9D24-044068EA8D6D}" dt="2022-04-21T23:04:26.870" v="208"/>
          <ac:spMkLst>
            <pc:docMk/>
            <pc:sldMk cId="3008977101" sldId="257"/>
            <ac:spMk id="5" creationId="{B34F5AD2-EDBD-4BBD-A55C-EAFFD0C7097A}"/>
          </ac:spMkLst>
        </pc:spChg>
        <pc:spChg chg="add del">
          <ac:chgData name="Mehmet Arslan" userId="43c8cec107c3e893" providerId="LiveId" clId="{4FD7B2FF-B891-4324-9D24-044068EA8D6D}" dt="2022-04-21T23:04:26.870" v="208"/>
          <ac:spMkLst>
            <pc:docMk/>
            <pc:sldMk cId="3008977101" sldId="257"/>
            <ac:spMk id="6" creationId="{C3896A03-3945-419A-B66B-4EE266EDD152}"/>
          </ac:spMkLst>
        </pc:spChg>
        <pc:spChg chg="add del">
          <ac:chgData name="Mehmet Arslan" userId="43c8cec107c3e893" providerId="LiveId" clId="{4FD7B2FF-B891-4324-9D24-044068EA8D6D}" dt="2022-04-21T23:04:26.870" v="208"/>
          <ac:spMkLst>
            <pc:docMk/>
            <pc:sldMk cId="3008977101" sldId="257"/>
            <ac:spMk id="12" creationId="{B8EAE243-3A9F-4A46-B0D9-04C723A8A1BD}"/>
          </ac:spMkLst>
        </pc:spChg>
        <pc:graphicFrameChg chg="mod">
          <ac:chgData name="Mehmet Arslan" userId="43c8cec107c3e893" providerId="LiveId" clId="{4FD7B2FF-B891-4324-9D24-044068EA8D6D}" dt="2022-05-05T01:45:35.832" v="2318"/>
          <ac:graphicFrameMkLst>
            <pc:docMk/>
            <pc:sldMk cId="3008977101" sldId="257"/>
            <ac:graphicFrameMk id="16" creationId="{E3DE55F6-02F1-E3C8-DDEE-C3E2BFDE5CAA}"/>
          </ac:graphicFrameMkLst>
        </pc:graphicFrameChg>
      </pc:sldChg>
      <pc:sldChg chg="addSp delSp modSp mod delDesignElem modNotesTx">
        <pc:chgData name="Mehmet Arslan" userId="43c8cec107c3e893" providerId="LiveId" clId="{4FD7B2FF-B891-4324-9D24-044068EA8D6D}" dt="2022-05-05T01:36:40.997" v="2317" actId="20577"/>
        <pc:sldMkLst>
          <pc:docMk/>
          <pc:sldMk cId="3298604611" sldId="258"/>
        </pc:sldMkLst>
        <pc:spChg chg="mod">
          <ac:chgData name="Mehmet Arslan" userId="43c8cec107c3e893" providerId="LiveId" clId="{4FD7B2FF-B891-4324-9D24-044068EA8D6D}" dt="2022-04-21T23:04:26.870" v="208"/>
          <ac:spMkLst>
            <pc:docMk/>
            <pc:sldMk cId="3298604611" sldId="258"/>
            <ac:spMk id="2" creationId="{FE4FADF7-138F-47FD-8BEC-E68293B5D375}"/>
          </ac:spMkLst>
        </pc:spChg>
        <pc:spChg chg="del mod">
          <ac:chgData name="Mehmet Arslan" userId="43c8cec107c3e893" providerId="LiveId" clId="{4FD7B2FF-B891-4324-9D24-044068EA8D6D}" dt="2022-05-05T01:33:03.003" v="1532" actId="478"/>
          <ac:spMkLst>
            <pc:docMk/>
            <pc:sldMk cId="3298604611" sldId="258"/>
            <ac:spMk id="6" creationId="{FA448D6E-B687-4F06-B314-5BF47ACE653E}"/>
          </ac:spMkLst>
        </pc:spChg>
        <pc:spChg chg="add mod">
          <ac:chgData name="Mehmet Arslan" userId="43c8cec107c3e893" providerId="LiveId" clId="{4FD7B2FF-B891-4324-9D24-044068EA8D6D}" dt="2022-05-05T01:34:24.409" v="1587" actId="1076"/>
          <ac:spMkLst>
            <pc:docMk/>
            <pc:sldMk cId="3298604611" sldId="258"/>
            <ac:spMk id="7" creationId="{E554F82F-CB69-9FAA-7279-DD7920AA2E84}"/>
          </ac:spMkLst>
        </pc:spChg>
        <pc:spChg chg="add del">
          <ac:chgData name="Mehmet Arslan" userId="43c8cec107c3e893" providerId="LiveId" clId="{4FD7B2FF-B891-4324-9D24-044068EA8D6D}" dt="2022-04-21T23:04:26.870" v="208"/>
          <ac:spMkLst>
            <pc:docMk/>
            <pc:sldMk cId="3298604611" sldId="258"/>
            <ac:spMk id="40" creationId="{7CA0DAA6-33B8-4A25-810D-2F4D816FB40E}"/>
          </ac:spMkLst>
        </pc:spChg>
        <pc:picChg chg="add mod">
          <ac:chgData name="Mehmet Arslan" userId="43c8cec107c3e893" providerId="LiveId" clId="{4FD7B2FF-B891-4324-9D24-044068EA8D6D}" dt="2022-05-05T01:34:20.318" v="1586" actId="1076"/>
          <ac:picMkLst>
            <pc:docMk/>
            <pc:sldMk cId="3298604611" sldId="258"/>
            <ac:picMk id="4" creationId="{7CC7F2CB-DFA2-B570-1581-162E5B6CB569}"/>
          </ac:picMkLst>
        </pc:picChg>
        <pc:picChg chg="del">
          <ac:chgData name="Mehmet Arslan" userId="43c8cec107c3e893" providerId="LiveId" clId="{4FD7B2FF-B891-4324-9D24-044068EA8D6D}" dt="2022-05-05T01:33:00.719" v="1530" actId="478"/>
          <ac:picMkLst>
            <pc:docMk/>
            <pc:sldMk cId="3298604611" sldId="258"/>
            <ac:picMk id="5" creationId="{43097340-D941-4391-88E4-4DC870932FB7}"/>
          </ac:picMkLst>
        </pc:picChg>
      </pc:sldChg>
      <pc:sldChg chg="addSp delSp modSp del mod delDesignElem modNotesTx">
        <pc:chgData name="Mehmet Arslan" userId="43c8cec107c3e893" providerId="LiveId" clId="{4FD7B2FF-B891-4324-9D24-044068EA8D6D}" dt="2022-05-05T03:46:42.125" v="8071" actId="47"/>
        <pc:sldMkLst>
          <pc:docMk/>
          <pc:sldMk cId="3410466738" sldId="259"/>
        </pc:sldMkLst>
        <pc:spChg chg="mod">
          <ac:chgData name="Mehmet Arslan" userId="43c8cec107c3e893" providerId="LiveId" clId="{4FD7B2FF-B891-4324-9D24-044068EA8D6D}" dt="2022-04-21T23:04:26.870" v="208"/>
          <ac:spMkLst>
            <pc:docMk/>
            <pc:sldMk cId="3410466738" sldId="259"/>
            <ac:spMk id="2" creationId="{20B1807C-7BA1-4D3C-919D-F1FBA40CC5E1}"/>
          </ac:spMkLst>
        </pc:spChg>
        <pc:spChg chg="mod">
          <ac:chgData name="Mehmet Arslan" userId="43c8cec107c3e893" providerId="LiveId" clId="{4FD7B2FF-B891-4324-9D24-044068EA8D6D}" dt="2022-05-05T01:51:46.410" v="3445" actId="20577"/>
          <ac:spMkLst>
            <pc:docMk/>
            <pc:sldMk cId="3410466738" sldId="259"/>
            <ac:spMk id="3" creationId="{AB06FE1F-2881-4288-8B90-E31C6952E877}"/>
          </ac:spMkLst>
        </pc:spChg>
        <pc:cxnChg chg="add del">
          <ac:chgData name="Mehmet Arslan" userId="43c8cec107c3e893" providerId="LiveId" clId="{4FD7B2FF-B891-4324-9D24-044068EA8D6D}" dt="2022-04-21T23:04:26.870" v="208"/>
          <ac:cxnSpMkLst>
            <pc:docMk/>
            <pc:sldMk cId="3410466738" sldId="259"/>
            <ac:cxnSpMk id="70" creationId="{A7F400EE-A8A5-48AF-B4D6-291B52C6F0B0}"/>
          </ac:cxnSpMkLst>
        </pc:cxnChg>
      </pc:sldChg>
      <pc:sldChg chg="addSp delSp modSp delDesignElem">
        <pc:chgData name="Mehmet Arslan" userId="43c8cec107c3e893" providerId="LiveId" clId="{4FD7B2FF-B891-4324-9D24-044068EA8D6D}" dt="2022-05-05T03:19:49.267" v="7770" actId="20577"/>
        <pc:sldMkLst>
          <pc:docMk/>
          <pc:sldMk cId="1593895353" sldId="260"/>
        </pc:sldMkLst>
        <pc:spChg chg="add del">
          <ac:chgData name="Mehmet Arslan" userId="43c8cec107c3e893" providerId="LiveId" clId="{4FD7B2FF-B891-4324-9D24-044068EA8D6D}" dt="2022-04-21T23:04:26.870" v="208"/>
          <ac:spMkLst>
            <pc:docMk/>
            <pc:sldMk cId="1593895353" sldId="260"/>
            <ac:spMk id="54" creationId="{16BC098D-086C-4307-9083-7A7CF6D5CBE4}"/>
          </ac:spMkLst>
        </pc:spChg>
        <pc:spChg chg="add del">
          <ac:chgData name="Mehmet Arslan" userId="43c8cec107c3e893" providerId="LiveId" clId="{4FD7B2FF-B891-4324-9D24-044068EA8D6D}" dt="2022-04-21T23:04:26.870" v="208"/>
          <ac:spMkLst>
            <pc:docMk/>
            <pc:sldMk cId="1593895353" sldId="260"/>
            <ac:spMk id="55" creationId="{988D751D-0DD2-441B-8F53-769CC95FBA4A}"/>
          </ac:spMkLst>
        </pc:spChg>
        <pc:spChg chg="add del">
          <ac:chgData name="Mehmet Arslan" userId="43c8cec107c3e893" providerId="LiveId" clId="{4FD7B2FF-B891-4324-9D24-044068EA8D6D}" dt="2022-04-21T23:04:26.870" v="208"/>
          <ac:spMkLst>
            <pc:docMk/>
            <pc:sldMk cId="1593895353" sldId="260"/>
            <ac:spMk id="56" creationId="{4EC84052-44EC-43C9-822F-65E473CBD112}"/>
          </ac:spMkLst>
        </pc:spChg>
        <pc:graphicFrameChg chg="mod">
          <ac:chgData name="Mehmet Arslan" userId="43c8cec107c3e893" providerId="LiveId" clId="{4FD7B2FF-B891-4324-9D24-044068EA8D6D}" dt="2022-05-05T03:19:49.267" v="7770" actId="20577"/>
          <ac:graphicFrameMkLst>
            <pc:docMk/>
            <pc:sldMk cId="1593895353" sldId="260"/>
            <ac:graphicFrameMk id="14" creationId="{FB5A2FF0-495C-ADB7-A571-78CE497653CD}"/>
          </ac:graphicFrameMkLst>
        </pc:graphicFrameChg>
      </pc:sldChg>
      <pc:sldChg chg="addSp delSp modSp mod delDesignElem">
        <pc:chgData name="Mehmet Arslan" userId="43c8cec107c3e893" providerId="LiveId" clId="{4FD7B2FF-B891-4324-9D24-044068EA8D6D}" dt="2022-04-21T23:04:26.870" v="208"/>
        <pc:sldMkLst>
          <pc:docMk/>
          <pc:sldMk cId="417321527" sldId="261"/>
        </pc:sldMkLst>
        <pc:spChg chg="add del">
          <ac:chgData name="Mehmet Arslan" userId="43c8cec107c3e893" providerId="LiveId" clId="{4FD7B2FF-B891-4324-9D24-044068EA8D6D}" dt="2022-04-21T23:04:26.870" v="208"/>
          <ac:spMkLst>
            <pc:docMk/>
            <pc:sldMk cId="417321527" sldId="261"/>
            <ac:spMk id="33" creationId="{B34F5AD2-EDBD-4BBD-A55C-EAFFD0C7097A}"/>
          </ac:spMkLst>
        </pc:spChg>
        <pc:spChg chg="add del">
          <ac:chgData name="Mehmet Arslan" userId="43c8cec107c3e893" providerId="LiveId" clId="{4FD7B2FF-B891-4324-9D24-044068EA8D6D}" dt="2022-04-21T23:04:26.870" v="208"/>
          <ac:spMkLst>
            <pc:docMk/>
            <pc:sldMk cId="417321527" sldId="261"/>
            <ac:spMk id="34" creationId="{C3896A03-3945-419A-B66B-4EE266EDD152}"/>
          </ac:spMkLst>
        </pc:spChg>
        <pc:spChg chg="add del">
          <ac:chgData name="Mehmet Arslan" userId="43c8cec107c3e893" providerId="LiveId" clId="{4FD7B2FF-B891-4324-9D24-044068EA8D6D}" dt="2022-04-21T23:04:26.870" v="208"/>
          <ac:spMkLst>
            <pc:docMk/>
            <pc:sldMk cId="417321527" sldId="261"/>
            <ac:spMk id="35" creationId="{B8EAE243-3A9F-4A46-B0D9-04C723A8A1BD}"/>
          </ac:spMkLst>
        </pc:spChg>
        <pc:spChg chg="mod">
          <ac:chgData name="Mehmet Arslan" userId="43c8cec107c3e893" providerId="LiveId" clId="{4FD7B2FF-B891-4324-9D24-044068EA8D6D}" dt="2022-04-21T23:04:26.870" v="208"/>
          <ac:spMkLst>
            <pc:docMk/>
            <pc:sldMk cId="417321527" sldId="261"/>
            <ac:spMk id="36" creationId="{93AADFA3-345A-4551-B30F-6294638D9563}"/>
          </ac:spMkLst>
        </pc:spChg>
      </pc:sldChg>
      <pc:sldChg chg="addSp delSp modSp mod delDesignElem">
        <pc:chgData name="Mehmet Arslan" userId="43c8cec107c3e893" providerId="LiveId" clId="{4FD7B2FF-B891-4324-9D24-044068EA8D6D}" dt="2022-05-05T05:08:43.383" v="11586" actId="20577"/>
        <pc:sldMkLst>
          <pc:docMk/>
          <pc:sldMk cId="3481938005" sldId="266"/>
        </pc:sldMkLst>
        <pc:spChg chg="mod">
          <ac:chgData name="Mehmet Arslan" userId="43c8cec107c3e893" providerId="LiveId" clId="{4FD7B2FF-B891-4324-9D24-044068EA8D6D}" dt="2022-04-21T23:04:26.870" v="208"/>
          <ac:spMkLst>
            <pc:docMk/>
            <pc:sldMk cId="3481938005" sldId="266"/>
            <ac:spMk id="2" creationId="{20B1807C-7BA1-4D3C-919D-F1FBA40CC5E1}"/>
          </ac:spMkLst>
        </pc:spChg>
        <pc:spChg chg="mod">
          <ac:chgData name="Mehmet Arslan" userId="43c8cec107c3e893" providerId="LiveId" clId="{4FD7B2FF-B891-4324-9D24-044068EA8D6D}" dt="2022-05-05T05:08:43.383" v="11586" actId="20577"/>
          <ac:spMkLst>
            <pc:docMk/>
            <pc:sldMk cId="3481938005" sldId="266"/>
            <ac:spMk id="3" creationId="{AB06FE1F-2881-4288-8B90-E31C6952E877}"/>
          </ac:spMkLst>
        </pc:spChg>
        <pc:spChg chg="add del">
          <ac:chgData name="Mehmet Arslan" userId="43c8cec107c3e893" providerId="LiveId" clId="{4FD7B2FF-B891-4324-9D24-044068EA8D6D}" dt="2022-04-21T23:04:26.870" v="208"/>
          <ac:spMkLst>
            <pc:docMk/>
            <pc:sldMk cId="3481938005" sldId="266"/>
            <ac:spMk id="40" creationId="{AAAE94E3-A7DB-4868-B1E3-E49703488BBC}"/>
          </ac:spMkLst>
        </pc:spChg>
        <pc:spChg chg="add del">
          <ac:chgData name="Mehmet Arslan" userId="43c8cec107c3e893" providerId="LiveId" clId="{4FD7B2FF-B891-4324-9D24-044068EA8D6D}" dt="2022-04-21T23:04:26.870" v="208"/>
          <ac:spMkLst>
            <pc:docMk/>
            <pc:sldMk cId="3481938005" sldId="266"/>
            <ac:spMk id="48" creationId="{3873B707-463F-40B0-8227-E8CC6C67EB25}"/>
          </ac:spMkLst>
        </pc:spChg>
        <pc:spChg chg="add del">
          <ac:chgData name="Mehmet Arslan" userId="43c8cec107c3e893" providerId="LiveId" clId="{4FD7B2FF-B891-4324-9D24-044068EA8D6D}" dt="2022-04-21T23:04:26.870" v="208"/>
          <ac:spMkLst>
            <pc:docMk/>
            <pc:sldMk cId="3481938005" sldId="266"/>
            <ac:spMk id="50" creationId="{C13237C8-E62C-4F0D-A318-BD6FB6C2D138}"/>
          </ac:spMkLst>
        </pc:spChg>
        <pc:spChg chg="add del">
          <ac:chgData name="Mehmet Arslan" userId="43c8cec107c3e893" providerId="LiveId" clId="{4FD7B2FF-B891-4324-9D24-044068EA8D6D}" dt="2022-04-21T23:04:26.870" v="208"/>
          <ac:spMkLst>
            <pc:docMk/>
            <pc:sldMk cId="3481938005" sldId="266"/>
            <ac:spMk id="52" creationId="{19C9EAEA-39D0-4B0E-A0EB-51E7B26740B1}"/>
          </ac:spMkLst>
        </pc:spChg>
        <pc:spChg chg="add del">
          <ac:chgData name="Mehmet Arslan" userId="43c8cec107c3e893" providerId="LiveId" clId="{4FD7B2FF-B891-4324-9D24-044068EA8D6D}" dt="2022-04-21T23:04:26.870" v="208"/>
          <ac:spMkLst>
            <pc:docMk/>
            <pc:sldMk cId="3481938005" sldId="266"/>
            <ac:spMk id="54" creationId="{8CB5D2D7-DF65-4E86-BFBA-FFB9B5ACEB64}"/>
          </ac:spMkLst>
        </pc:spChg>
        <pc:grpChg chg="add del">
          <ac:chgData name="Mehmet Arslan" userId="43c8cec107c3e893" providerId="LiveId" clId="{4FD7B2FF-B891-4324-9D24-044068EA8D6D}" dt="2022-04-21T23:04:26.870" v="208"/>
          <ac:grpSpMkLst>
            <pc:docMk/>
            <pc:sldMk cId="3481938005" sldId="266"/>
            <ac:grpSpMk id="44" creationId="{1DE889C7-FAD6-4397-98E2-05D503484459}"/>
          </ac:grpSpMkLst>
        </pc:grpChg>
      </pc:sldChg>
      <pc:sldChg chg="addSp delSp delDesignElem modCm modNotesTx">
        <pc:chgData name="Mehmet Arslan" userId="43c8cec107c3e893" providerId="LiveId" clId="{4FD7B2FF-B891-4324-9D24-044068EA8D6D}" dt="2022-05-05T03:20:31.030" v="7776"/>
        <pc:sldMkLst>
          <pc:docMk/>
          <pc:sldMk cId="1046599753" sldId="267"/>
        </pc:sldMkLst>
        <pc:spChg chg="add del">
          <ac:chgData name="Mehmet Arslan" userId="43c8cec107c3e893" providerId="LiveId" clId="{4FD7B2FF-B891-4324-9D24-044068EA8D6D}" dt="2022-04-21T23:04:26.870" v="208"/>
          <ac:spMkLst>
            <pc:docMk/>
            <pc:sldMk cId="1046599753" sldId="267"/>
            <ac:spMk id="21" creationId="{B34F5AD2-EDBD-4BBD-A55C-EAFFD0C7097A}"/>
          </ac:spMkLst>
        </pc:spChg>
        <pc:spChg chg="add del">
          <ac:chgData name="Mehmet Arslan" userId="43c8cec107c3e893" providerId="LiveId" clId="{4FD7B2FF-B891-4324-9D24-044068EA8D6D}" dt="2022-04-21T23:04:26.870" v="208"/>
          <ac:spMkLst>
            <pc:docMk/>
            <pc:sldMk cId="1046599753" sldId="267"/>
            <ac:spMk id="23" creationId="{C3896A03-3945-419A-B66B-4EE266EDD152}"/>
          </ac:spMkLst>
        </pc:spChg>
        <pc:spChg chg="add del">
          <ac:chgData name="Mehmet Arslan" userId="43c8cec107c3e893" providerId="LiveId" clId="{4FD7B2FF-B891-4324-9D24-044068EA8D6D}" dt="2022-04-21T23:04:26.870" v="208"/>
          <ac:spMkLst>
            <pc:docMk/>
            <pc:sldMk cId="1046599753" sldId="267"/>
            <ac:spMk id="25" creationId="{B8EAE243-3A9F-4A46-B0D9-04C723A8A1BD}"/>
          </ac:spMkLst>
        </pc:spChg>
      </pc:sldChg>
      <pc:sldChg chg="addSp delSp modSp mod delDesignElem">
        <pc:chgData name="Mehmet Arslan" userId="43c8cec107c3e893" providerId="LiveId" clId="{4FD7B2FF-B891-4324-9D24-044068EA8D6D}" dt="2022-04-22T06:57:51.024" v="611" actId="14100"/>
        <pc:sldMkLst>
          <pc:docMk/>
          <pc:sldMk cId="1977034012" sldId="269"/>
        </pc:sldMkLst>
        <pc:spChg chg="mod">
          <ac:chgData name="Mehmet Arslan" userId="43c8cec107c3e893" providerId="LiveId" clId="{4FD7B2FF-B891-4324-9D24-044068EA8D6D}" dt="2022-04-22T06:57:51.024" v="611" actId="14100"/>
          <ac:spMkLst>
            <pc:docMk/>
            <pc:sldMk cId="1977034012" sldId="269"/>
            <ac:spMk id="2" creationId="{20B1807C-7BA1-4D3C-919D-F1FBA40CC5E1}"/>
          </ac:spMkLst>
        </pc:spChg>
        <pc:spChg chg="add del">
          <ac:chgData name="Mehmet Arslan" userId="43c8cec107c3e893" providerId="LiveId" clId="{4FD7B2FF-B891-4324-9D24-044068EA8D6D}" dt="2022-04-21T23:04:26.870" v="208"/>
          <ac:spMkLst>
            <pc:docMk/>
            <pc:sldMk cId="1977034012" sldId="269"/>
            <ac:spMk id="21" creationId="{B34F5AD2-EDBD-4BBD-A55C-EAFFD0C7097A}"/>
          </ac:spMkLst>
        </pc:spChg>
        <pc:spChg chg="add del">
          <ac:chgData name="Mehmet Arslan" userId="43c8cec107c3e893" providerId="LiveId" clId="{4FD7B2FF-B891-4324-9D24-044068EA8D6D}" dt="2022-04-21T23:04:26.870" v="208"/>
          <ac:spMkLst>
            <pc:docMk/>
            <pc:sldMk cId="1977034012" sldId="269"/>
            <ac:spMk id="23" creationId="{C3896A03-3945-419A-B66B-4EE266EDD152}"/>
          </ac:spMkLst>
        </pc:spChg>
        <pc:spChg chg="add del">
          <ac:chgData name="Mehmet Arslan" userId="43c8cec107c3e893" providerId="LiveId" clId="{4FD7B2FF-B891-4324-9D24-044068EA8D6D}" dt="2022-04-21T23:04:26.870" v="208"/>
          <ac:spMkLst>
            <pc:docMk/>
            <pc:sldMk cId="1977034012" sldId="269"/>
            <ac:spMk id="25" creationId="{B8EAE243-3A9F-4A46-B0D9-04C723A8A1BD}"/>
          </ac:spMkLst>
        </pc:spChg>
      </pc:sldChg>
      <pc:sldChg chg="addSp delSp modSp mod delDesignElem">
        <pc:chgData name="Mehmet Arslan" userId="43c8cec107c3e893" providerId="LiveId" clId="{4FD7B2FF-B891-4324-9D24-044068EA8D6D}" dt="2022-05-05T06:54:35.453" v="11596" actId="27636"/>
        <pc:sldMkLst>
          <pc:docMk/>
          <pc:sldMk cId="2291485997" sldId="270"/>
        </pc:sldMkLst>
        <pc:spChg chg="mod">
          <ac:chgData name="Mehmet Arslan" userId="43c8cec107c3e893" providerId="LiveId" clId="{4FD7B2FF-B891-4324-9D24-044068EA8D6D}" dt="2022-04-21T23:08:36.038" v="268" actId="2711"/>
          <ac:spMkLst>
            <pc:docMk/>
            <pc:sldMk cId="2291485997" sldId="270"/>
            <ac:spMk id="2" creationId="{20B1807C-7BA1-4D3C-919D-F1FBA40CC5E1}"/>
          </ac:spMkLst>
        </pc:spChg>
        <pc:spChg chg="mod">
          <ac:chgData name="Mehmet Arslan" userId="43c8cec107c3e893" providerId="LiveId" clId="{4FD7B2FF-B891-4324-9D24-044068EA8D6D}" dt="2022-05-05T06:54:35.453" v="11596" actId="27636"/>
          <ac:spMkLst>
            <pc:docMk/>
            <pc:sldMk cId="2291485997" sldId="270"/>
            <ac:spMk id="3" creationId="{AB06FE1F-2881-4288-8B90-E31C6952E877}"/>
          </ac:spMkLst>
        </pc:spChg>
        <pc:spChg chg="add del">
          <ac:chgData name="Mehmet Arslan" userId="43c8cec107c3e893" providerId="LiveId" clId="{4FD7B2FF-B891-4324-9D24-044068EA8D6D}" dt="2022-04-21T23:04:26.870" v="208"/>
          <ac:spMkLst>
            <pc:docMk/>
            <pc:sldMk cId="2291485997" sldId="270"/>
            <ac:spMk id="21" creationId="{B34F5AD2-EDBD-4BBD-A55C-EAFFD0C7097A}"/>
          </ac:spMkLst>
        </pc:spChg>
        <pc:spChg chg="add del">
          <ac:chgData name="Mehmet Arslan" userId="43c8cec107c3e893" providerId="LiveId" clId="{4FD7B2FF-B891-4324-9D24-044068EA8D6D}" dt="2022-04-21T23:04:26.870" v="208"/>
          <ac:spMkLst>
            <pc:docMk/>
            <pc:sldMk cId="2291485997" sldId="270"/>
            <ac:spMk id="23" creationId="{C3896A03-3945-419A-B66B-4EE266EDD152}"/>
          </ac:spMkLst>
        </pc:spChg>
        <pc:spChg chg="add del">
          <ac:chgData name="Mehmet Arslan" userId="43c8cec107c3e893" providerId="LiveId" clId="{4FD7B2FF-B891-4324-9D24-044068EA8D6D}" dt="2022-04-21T23:04:26.870" v="208"/>
          <ac:spMkLst>
            <pc:docMk/>
            <pc:sldMk cId="2291485997" sldId="270"/>
            <ac:spMk id="25" creationId="{B8EAE243-3A9F-4A46-B0D9-04C723A8A1BD}"/>
          </ac:spMkLst>
        </pc:spChg>
      </pc:sldChg>
      <pc:sldChg chg="addSp delSp modSp mod delDesignElem">
        <pc:chgData name="Mehmet Arslan" userId="43c8cec107c3e893" providerId="LiveId" clId="{4FD7B2FF-B891-4324-9D24-044068EA8D6D}" dt="2022-05-05T03:46:44.339" v="8073" actId="27636"/>
        <pc:sldMkLst>
          <pc:docMk/>
          <pc:sldMk cId="267430879" sldId="272"/>
        </pc:sldMkLst>
        <pc:spChg chg="mod">
          <ac:chgData name="Mehmet Arslan" userId="43c8cec107c3e893" providerId="LiveId" clId="{4FD7B2FF-B891-4324-9D24-044068EA8D6D}" dt="2022-05-05T03:46:44.339" v="8073" actId="27636"/>
          <ac:spMkLst>
            <pc:docMk/>
            <pc:sldMk cId="267430879" sldId="272"/>
            <ac:spMk id="2" creationId="{20B1807C-7BA1-4D3C-919D-F1FBA40CC5E1}"/>
          </ac:spMkLst>
        </pc:spChg>
        <pc:spChg chg="mod">
          <ac:chgData name="Mehmet Arslan" userId="43c8cec107c3e893" providerId="LiveId" clId="{4FD7B2FF-B891-4324-9D24-044068EA8D6D}" dt="2022-05-05T03:18:17.102" v="7751" actId="20577"/>
          <ac:spMkLst>
            <pc:docMk/>
            <pc:sldMk cId="267430879" sldId="272"/>
            <ac:spMk id="3" creationId="{AB06FE1F-2881-4288-8B90-E31C6952E877}"/>
          </ac:spMkLst>
        </pc:spChg>
        <pc:cxnChg chg="add del">
          <ac:chgData name="Mehmet Arslan" userId="43c8cec107c3e893" providerId="LiveId" clId="{4FD7B2FF-B891-4324-9D24-044068EA8D6D}" dt="2022-04-21T23:04:26.870" v="208"/>
          <ac:cxnSpMkLst>
            <pc:docMk/>
            <pc:sldMk cId="267430879" sldId="272"/>
            <ac:cxnSpMk id="70" creationId="{A7F400EE-A8A5-48AF-B4D6-291B52C6F0B0}"/>
          </ac:cxnSpMkLst>
        </pc:cxnChg>
      </pc:sldChg>
      <pc:sldChg chg="addSp delSp modSp mod delDesignElem">
        <pc:chgData name="Mehmet Arslan" userId="43c8cec107c3e893" providerId="LiveId" clId="{4FD7B2FF-B891-4324-9D24-044068EA8D6D}" dt="2022-04-21T23:04:26.870" v="208"/>
        <pc:sldMkLst>
          <pc:docMk/>
          <pc:sldMk cId="1188742472" sldId="273"/>
        </pc:sldMkLst>
        <pc:spChg chg="add del">
          <ac:chgData name="Mehmet Arslan" userId="43c8cec107c3e893" providerId="LiveId" clId="{4FD7B2FF-B891-4324-9D24-044068EA8D6D}" dt="2022-04-21T23:04:26.870" v="208"/>
          <ac:spMkLst>
            <pc:docMk/>
            <pc:sldMk cId="1188742472" sldId="273"/>
            <ac:spMk id="33" creationId="{B34F5AD2-EDBD-4BBD-A55C-EAFFD0C7097A}"/>
          </ac:spMkLst>
        </pc:spChg>
        <pc:spChg chg="add del">
          <ac:chgData name="Mehmet Arslan" userId="43c8cec107c3e893" providerId="LiveId" clId="{4FD7B2FF-B891-4324-9D24-044068EA8D6D}" dt="2022-04-21T23:04:26.870" v="208"/>
          <ac:spMkLst>
            <pc:docMk/>
            <pc:sldMk cId="1188742472" sldId="273"/>
            <ac:spMk id="34" creationId="{C3896A03-3945-419A-B66B-4EE266EDD152}"/>
          </ac:spMkLst>
        </pc:spChg>
        <pc:spChg chg="add del">
          <ac:chgData name="Mehmet Arslan" userId="43c8cec107c3e893" providerId="LiveId" clId="{4FD7B2FF-B891-4324-9D24-044068EA8D6D}" dt="2022-04-21T23:04:26.870" v="208"/>
          <ac:spMkLst>
            <pc:docMk/>
            <pc:sldMk cId="1188742472" sldId="273"/>
            <ac:spMk id="35" creationId="{B8EAE243-3A9F-4A46-B0D9-04C723A8A1BD}"/>
          </ac:spMkLst>
        </pc:spChg>
        <pc:spChg chg="mod">
          <ac:chgData name="Mehmet Arslan" userId="43c8cec107c3e893" providerId="LiveId" clId="{4FD7B2FF-B891-4324-9D24-044068EA8D6D}" dt="2022-04-21T23:04:25.109" v="204"/>
          <ac:spMkLst>
            <pc:docMk/>
            <pc:sldMk cId="1188742472" sldId="273"/>
            <ac:spMk id="36" creationId="{93AADFA3-345A-4551-B30F-6294638D9563}"/>
          </ac:spMkLst>
        </pc:spChg>
      </pc:sldChg>
      <pc:sldChg chg="addSp delSp delDesignElem">
        <pc:chgData name="Mehmet Arslan" userId="43c8cec107c3e893" providerId="LiveId" clId="{4FD7B2FF-B891-4324-9D24-044068EA8D6D}" dt="2022-04-21T23:04:26.870" v="208"/>
        <pc:sldMkLst>
          <pc:docMk/>
          <pc:sldMk cId="3325706615" sldId="274"/>
        </pc:sldMkLst>
        <pc:spChg chg="add del">
          <ac:chgData name="Mehmet Arslan" userId="43c8cec107c3e893" providerId="LiveId" clId="{4FD7B2FF-B891-4324-9D24-044068EA8D6D}" dt="2022-04-21T23:04:26.870" v="208"/>
          <ac:spMkLst>
            <pc:docMk/>
            <pc:sldMk cId="3325706615" sldId="274"/>
            <ac:spMk id="33" creationId="{B34F5AD2-EDBD-4BBD-A55C-EAFFD0C7097A}"/>
          </ac:spMkLst>
        </pc:spChg>
        <pc:spChg chg="add del">
          <ac:chgData name="Mehmet Arslan" userId="43c8cec107c3e893" providerId="LiveId" clId="{4FD7B2FF-B891-4324-9D24-044068EA8D6D}" dt="2022-04-21T23:04:26.870" v="208"/>
          <ac:spMkLst>
            <pc:docMk/>
            <pc:sldMk cId="3325706615" sldId="274"/>
            <ac:spMk id="34" creationId="{C3896A03-3945-419A-B66B-4EE266EDD152}"/>
          </ac:spMkLst>
        </pc:spChg>
        <pc:spChg chg="add del">
          <ac:chgData name="Mehmet Arslan" userId="43c8cec107c3e893" providerId="LiveId" clId="{4FD7B2FF-B891-4324-9D24-044068EA8D6D}" dt="2022-04-21T23:04:26.870" v="208"/>
          <ac:spMkLst>
            <pc:docMk/>
            <pc:sldMk cId="3325706615" sldId="274"/>
            <ac:spMk id="35" creationId="{B8EAE243-3A9F-4A46-B0D9-04C723A8A1BD}"/>
          </ac:spMkLst>
        </pc:spChg>
      </pc:sldChg>
      <pc:sldChg chg="addSp delSp modSp mod delDesignElem">
        <pc:chgData name="Mehmet Arslan" userId="43c8cec107c3e893" providerId="LiveId" clId="{4FD7B2FF-B891-4324-9D24-044068EA8D6D}" dt="2022-04-21T23:04:26.870" v="208"/>
        <pc:sldMkLst>
          <pc:docMk/>
          <pc:sldMk cId="1383856390" sldId="275"/>
        </pc:sldMkLst>
        <pc:spChg chg="mod">
          <ac:chgData name="Mehmet Arslan" userId="43c8cec107c3e893" providerId="LiveId" clId="{4FD7B2FF-B891-4324-9D24-044068EA8D6D}" dt="2022-04-21T23:04:26.870" v="208"/>
          <ac:spMkLst>
            <pc:docMk/>
            <pc:sldMk cId="1383856390" sldId="275"/>
            <ac:spMk id="4" creationId="{79FC8CB2-3B45-4B0F-BFC0-A8217730F009}"/>
          </ac:spMkLst>
        </pc:spChg>
        <pc:spChg chg="add del">
          <ac:chgData name="Mehmet Arslan" userId="43c8cec107c3e893" providerId="LiveId" clId="{4FD7B2FF-B891-4324-9D24-044068EA8D6D}" dt="2022-04-21T23:04:26.870" v="208"/>
          <ac:spMkLst>
            <pc:docMk/>
            <pc:sldMk cId="1383856390" sldId="275"/>
            <ac:spMk id="24" creationId="{B775CD93-9DF2-48CB-9F57-1BCA9A46C7FA}"/>
          </ac:spMkLst>
        </pc:spChg>
        <pc:spChg chg="add del">
          <ac:chgData name="Mehmet Arslan" userId="43c8cec107c3e893" providerId="LiveId" clId="{4FD7B2FF-B891-4324-9D24-044068EA8D6D}" dt="2022-04-21T23:04:26.870" v="208"/>
          <ac:spMkLst>
            <pc:docMk/>
            <pc:sldMk cId="1383856390" sldId="275"/>
            <ac:spMk id="25" creationId="{6166C6D1-23AC-49C4-BA07-238E4E9F8CEB}"/>
          </ac:spMkLst>
        </pc:spChg>
        <pc:spChg chg="add del">
          <ac:chgData name="Mehmet Arslan" userId="43c8cec107c3e893" providerId="LiveId" clId="{4FD7B2FF-B891-4324-9D24-044068EA8D6D}" dt="2022-04-21T23:04:26.870" v="208"/>
          <ac:spMkLst>
            <pc:docMk/>
            <pc:sldMk cId="1383856390" sldId="275"/>
            <ac:spMk id="26" creationId="{E186B68C-84BC-4A6E-99D1-EE87483C1349}"/>
          </ac:spMkLst>
        </pc:spChg>
        <pc:spChg chg="add del">
          <ac:chgData name="Mehmet Arslan" userId="43c8cec107c3e893" providerId="LiveId" clId="{4FD7B2FF-B891-4324-9D24-044068EA8D6D}" dt="2022-04-21T23:04:26.870" v="208"/>
          <ac:spMkLst>
            <pc:docMk/>
            <pc:sldMk cId="1383856390" sldId="275"/>
            <ac:spMk id="27" creationId="{1C091803-41C2-48E0-9228-5148460C7479}"/>
          </ac:spMkLst>
        </pc:spChg>
      </pc:sldChg>
      <pc:sldChg chg="addSp delSp modSp mod setBg setClrOvrMap delDesignElem">
        <pc:chgData name="Mehmet Arslan" userId="43c8cec107c3e893" providerId="LiveId" clId="{4FD7B2FF-B891-4324-9D24-044068EA8D6D}" dt="2022-04-21T23:09:47.160" v="275" actId="20577"/>
        <pc:sldMkLst>
          <pc:docMk/>
          <pc:sldMk cId="3903970602" sldId="276"/>
        </pc:sldMkLst>
        <pc:spChg chg="mod">
          <ac:chgData name="Mehmet Arslan" userId="43c8cec107c3e893" providerId="LiveId" clId="{4FD7B2FF-B891-4324-9D24-044068EA8D6D}" dt="2022-04-21T23:09:47.160" v="275" actId="20577"/>
          <ac:spMkLst>
            <pc:docMk/>
            <pc:sldMk cId="3903970602" sldId="276"/>
            <ac:spMk id="2" creationId="{AFCBD7E2-52F7-4B37-B0BB-A6C7285D3BF8}"/>
          </ac:spMkLst>
        </pc:spChg>
        <pc:spChg chg="add del">
          <ac:chgData name="Mehmet Arslan" userId="43c8cec107c3e893" providerId="LiveId" clId="{4FD7B2FF-B891-4324-9D24-044068EA8D6D}" dt="2022-04-21T23:09:44.646" v="274" actId="26606"/>
          <ac:spMkLst>
            <pc:docMk/>
            <pc:sldMk cId="3903970602" sldId="276"/>
            <ac:spMk id="28" creationId="{A8384FB5-9ADC-4DDC-881B-597D56F5B15D}"/>
          </ac:spMkLst>
        </pc:spChg>
        <pc:spChg chg="add del">
          <ac:chgData name="Mehmet Arslan" userId="43c8cec107c3e893" providerId="LiveId" clId="{4FD7B2FF-B891-4324-9D24-044068EA8D6D}" dt="2022-04-21T23:09:44.646" v="274" actId="26606"/>
          <ac:spMkLst>
            <pc:docMk/>
            <pc:sldMk cId="3903970602" sldId="276"/>
            <ac:spMk id="30" creationId="{91E5A9A7-95C6-4F4F-B00E-C82E07FE62EF}"/>
          </ac:spMkLst>
        </pc:spChg>
        <pc:spChg chg="add del">
          <ac:chgData name="Mehmet Arslan" userId="43c8cec107c3e893" providerId="LiveId" clId="{4FD7B2FF-B891-4324-9D24-044068EA8D6D}" dt="2022-04-21T23:09:44.646" v="274" actId="26606"/>
          <ac:spMkLst>
            <pc:docMk/>
            <pc:sldMk cId="3903970602" sldId="276"/>
            <ac:spMk id="32" creationId="{D07DD2DE-F619-49DD-B5E7-03A290FF4ED1}"/>
          </ac:spMkLst>
        </pc:spChg>
        <pc:spChg chg="add del">
          <ac:chgData name="Mehmet Arslan" userId="43c8cec107c3e893" providerId="LiveId" clId="{4FD7B2FF-B891-4324-9D24-044068EA8D6D}" dt="2022-04-21T23:09:44.646" v="274" actId="26606"/>
          <ac:spMkLst>
            <pc:docMk/>
            <pc:sldMk cId="3903970602" sldId="276"/>
            <ac:spMk id="34" creationId="{85149191-5F60-4A28-AAFF-039F96B0F3EC}"/>
          </ac:spMkLst>
        </pc:spChg>
        <pc:spChg chg="add del">
          <ac:chgData name="Mehmet Arslan" userId="43c8cec107c3e893" providerId="LiveId" clId="{4FD7B2FF-B891-4324-9D24-044068EA8D6D}" dt="2022-04-21T23:09:44.646" v="274" actId="26606"/>
          <ac:spMkLst>
            <pc:docMk/>
            <pc:sldMk cId="3903970602" sldId="276"/>
            <ac:spMk id="36" creationId="{F8260ED5-17F7-4158-B241-D51DD4CF1B7E}"/>
          </ac:spMkLst>
        </pc:spChg>
        <pc:spChg chg="add del">
          <ac:chgData name="Mehmet Arslan" userId="43c8cec107c3e893" providerId="LiveId" clId="{4FD7B2FF-B891-4324-9D24-044068EA8D6D}" dt="2022-04-21T23:09:41.731" v="272" actId="26606"/>
          <ac:spMkLst>
            <pc:docMk/>
            <pc:sldMk cId="3903970602" sldId="276"/>
            <ac:spMk id="40" creationId="{DF6B696C-25BD-7B72-654A-217DDB9BB2C7}"/>
          </ac:spMkLst>
        </pc:spChg>
        <pc:spChg chg="add del">
          <ac:chgData name="Mehmet Arslan" userId="43c8cec107c3e893" providerId="LiveId" clId="{4FD7B2FF-B891-4324-9D24-044068EA8D6D}" dt="2022-04-21T23:09:44.646" v="274" actId="26606"/>
          <ac:spMkLst>
            <pc:docMk/>
            <pc:sldMk cId="3903970602" sldId="276"/>
            <ac:spMk id="41" creationId="{605494DE-B078-4D87-BB01-C84320618DAD}"/>
          </ac:spMkLst>
        </pc:spChg>
        <pc:spChg chg="add del">
          <ac:chgData name="Mehmet Arslan" userId="43c8cec107c3e893" providerId="LiveId" clId="{4FD7B2FF-B891-4324-9D24-044068EA8D6D}" dt="2022-04-21T23:09:41.731" v="272" actId="26606"/>
          <ac:spMkLst>
            <pc:docMk/>
            <pc:sldMk cId="3903970602" sldId="276"/>
            <ac:spMk id="43" creationId="{4F74D28C-3268-4E35-8EE1-D92CB4A85A7D}"/>
          </ac:spMkLst>
        </pc:spChg>
        <pc:spChg chg="add del">
          <ac:chgData name="Mehmet Arslan" userId="43c8cec107c3e893" providerId="LiveId" clId="{4FD7B2FF-B891-4324-9D24-044068EA8D6D}" dt="2022-04-21T23:09:41.731" v="272" actId="26606"/>
          <ac:spMkLst>
            <pc:docMk/>
            <pc:sldMk cId="3903970602" sldId="276"/>
            <ac:spMk id="45" creationId="{58D44E42-C462-4105-BC86-FE75B4E3C4AF}"/>
          </ac:spMkLst>
        </pc:spChg>
        <pc:spChg chg="add del">
          <ac:chgData name="Mehmet Arslan" userId="43c8cec107c3e893" providerId="LiveId" clId="{4FD7B2FF-B891-4324-9D24-044068EA8D6D}" dt="2022-04-21T23:09:44.646" v="274" actId="26606"/>
          <ac:spMkLst>
            <pc:docMk/>
            <pc:sldMk cId="3903970602" sldId="276"/>
            <ac:spMk id="47" creationId="{9A0576B0-CD8C-4661-95C8-A9F2CE7CDDB0}"/>
          </ac:spMkLst>
        </pc:spChg>
        <pc:spChg chg="add del">
          <ac:chgData name="Mehmet Arslan" userId="43c8cec107c3e893" providerId="LiveId" clId="{4FD7B2FF-B891-4324-9D24-044068EA8D6D}" dt="2022-04-21T23:09:44.646" v="274" actId="26606"/>
          <ac:spMkLst>
            <pc:docMk/>
            <pc:sldMk cId="3903970602" sldId="276"/>
            <ac:spMk id="48" creationId="{3FF60E2B-3919-423C-B1FF-56CDE6681165}"/>
          </ac:spMkLst>
        </pc:spChg>
        <pc:picChg chg="mod">
          <ac:chgData name="Mehmet Arslan" userId="43c8cec107c3e893" providerId="LiveId" clId="{4FD7B2FF-B891-4324-9D24-044068EA8D6D}" dt="2022-04-21T23:09:44.646" v="274" actId="26606"/>
          <ac:picMkLst>
            <pc:docMk/>
            <pc:sldMk cId="3903970602" sldId="276"/>
            <ac:picMk id="6" creationId="{08387853-5A4B-4529-8654-1DB00E3033AC}"/>
          </ac:picMkLst>
        </pc:picChg>
      </pc:sldChg>
      <pc:sldChg chg="addSp delSp modSp mod delDesignElem modNotesTx">
        <pc:chgData name="Mehmet Arslan" userId="43c8cec107c3e893" providerId="LiveId" clId="{4FD7B2FF-B891-4324-9D24-044068EA8D6D}" dt="2022-05-05T03:16:20.873" v="7723" actId="20577"/>
        <pc:sldMkLst>
          <pc:docMk/>
          <pc:sldMk cId="2940870326" sldId="277"/>
        </pc:sldMkLst>
        <pc:spChg chg="mod">
          <ac:chgData name="Mehmet Arslan" userId="43c8cec107c3e893" providerId="LiveId" clId="{4FD7B2FF-B891-4324-9D24-044068EA8D6D}" dt="2022-05-05T03:16:20.873" v="7723" actId="20577"/>
          <ac:spMkLst>
            <pc:docMk/>
            <pc:sldMk cId="2940870326" sldId="277"/>
            <ac:spMk id="11" creationId="{1B0C17D7-47AD-4C62-9020-D3D1398FC27C}"/>
          </ac:spMkLst>
        </pc:spChg>
        <pc:spChg chg="add del">
          <ac:chgData name="Mehmet Arslan" userId="43c8cec107c3e893" providerId="LiveId" clId="{4FD7B2FF-B891-4324-9D24-044068EA8D6D}" dt="2022-04-21T23:04:26.870" v="208"/>
          <ac:spMkLst>
            <pc:docMk/>
            <pc:sldMk cId="2940870326" sldId="277"/>
            <ac:spMk id="18" creationId="{A4AC5506-6312-4701-8D3C-40187889A947}"/>
          </ac:spMkLst>
        </pc:spChg>
      </pc:sldChg>
      <pc:sldChg chg="addSp delSp modSp mod modAnim delDesignElem modNotesTx">
        <pc:chgData name="Mehmet Arslan" userId="43c8cec107c3e893" providerId="LiveId" clId="{4FD7B2FF-B891-4324-9D24-044068EA8D6D}" dt="2022-05-05T03:15:14.549" v="7711" actId="20577"/>
        <pc:sldMkLst>
          <pc:docMk/>
          <pc:sldMk cId="3115200745" sldId="278"/>
        </pc:sldMkLst>
        <pc:spChg chg="mod">
          <ac:chgData name="Mehmet Arslan" userId="43c8cec107c3e893" providerId="LiveId" clId="{4FD7B2FF-B891-4324-9D24-044068EA8D6D}" dt="2022-05-05T00:58:08.018" v="678" actId="20577"/>
          <ac:spMkLst>
            <pc:docMk/>
            <pc:sldMk cId="3115200745" sldId="278"/>
            <ac:spMk id="2" creationId="{E3747035-9DDC-4379-ADBA-03DB29D733FF}"/>
          </ac:spMkLst>
        </pc:spChg>
        <pc:spChg chg="add del">
          <ac:chgData name="Mehmet Arslan" userId="43c8cec107c3e893" providerId="LiveId" clId="{4FD7B2FF-B891-4324-9D24-044068EA8D6D}" dt="2022-04-21T23:04:26.870" v="208"/>
          <ac:spMkLst>
            <pc:docMk/>
            <pc:sldMk cId="3115200745" sldId="278"/>
            <ac:spMk id="14" creationId="{B34F5AD2-EDBD-4BBD-A55C-EAFFD0C7097A}"/>
          </ac:spMkLst>
        </pc:spChg>
        <pc:spChg chg="add del">
          <ac:chgData name="Mehmet Arslan" userId="43c8cec107c3e893" providerId="LiveId" clId="{4FD7B2FF-B891-4324-9D24-044068EA8D6D}" dt="2022-04-21T23:04:26.870" v="208"/>
          <ac:spMkLst>
            <pc:docMk/>
            <pc:sldMk cId="3115200745" sldId="278"/>
            <ac:spMk id="15" creationId="{C3896A03-3945-419A-B66B-4EE266EDD152}"/>
          </ac:spMkLst>
        </pc:spChg>
        <pc:spChg chg="add del">
          <ac:chgData name="Mehmet Arslan" userId="43c8cec107c3e893" providerId="LiveId" clId="{4FD7B2FF-B891-4324-9D24-044068EA8D6D}" dt="2022-04-21T23:04:26.870" v="208"/>
          <ac:spMkLst>
            <pc:docMk/>
            <pc:sldMk cId="3115200745" sldId="278"/>
            <ac:spMk id="16" creationId="{B8EAE243-3A9F-4A46-B0D9-04C723A8A1BD}"/>
          </ac:spMkLst>
        </pc:spChg>
        <pc:spChg chg="mod">
          <ac:chgData name="Mehmet Arslan" userId="43c8cec107c3e893" providerId="LiveId" clId="{4FD7B2FF-B891-4324-9D24-044068EA8D6D}" dt="2022-05-05T03:15:14.549" v="7711" actId="20577"/>
          <ac:spMkLst>
            <pc:docMk/>
            <pc:sldMk cId="3115200745" sldId="278"/>
            <ac:spMk id="17" creationId="{2EC89A2E-3637-40AB-96D2-11BD71A1DFC1}"/>
          </ac:spMkLst>
        </pc:spChg>
      </pc:sldChg>
      <pc:sldChg chg="addSp delSp modSp mod delDesignElem">
        <pc:chgData name="Mehmet Arslan" userId="43c8cec107c3e893" providerId="LiveId" clId="{4FD7B2FF-B891-4324-9D24-044068EA8D6D}" dt="2022-04-21T23:04:26.870" v="208"/>
        <pc:sldMkLst>
          <pc:docMk/>
          <pc:sldMk cId="2604102299" sldId="279"/>
        </pc:sldMkLst>
        <pc:spChg chg="mod">
          <ac:chgData name="Mehmet Arslan" userId="43c8cec107c3e893" providerId="LiveId" clId="{4FD7B2FF-B891-4324-9D24-044068EA8D6D}" dt="2022-04-21T23:04:26.870" v="208"/>
          <ac:spMkLst>
            <pc:docMk/>
            <pc:sldMk cId="2604102299" sldId="279"/>
            <ac:spMk id="3" creationId="{657B24DE-7EEF-4845-9085-7E503083920D}"/>
          </ac:spMkLst>
        </pc:spChg>
        <pc:spChg chg="add del">
          <ac:chgData name="Mehmet Arslan" userId="43c8cec107c3e893" providerId="LiveId" clId="{4FD7B2FF-B891-4324-9D24-044068EA8D6D}" dt="2022-04-21T23:04:26.870" v="208"/>
          <ac:spMkLst>
            <pc:docMk/>
            <pc:sldMk cId="2604102299" sldId="279"/>
            <ac:spMk id="8" creationId="{B775CD93-9DF2-48CB-9F57-1BCA9A46C7FA}"/>
          </ac:spMkLst>
        </pc:spChg>
        <pc:spChg chg="add del">
          <ac:chgData name="Mehmet Arslan" userId="43c8cec107c3e893" providerId="LiveId" clId="{4FD7B2FF-B891-4324-9D24-044068EA8D6D}" dt="2022-04-21T23:04:26.870" v="208"/>
          <ac:spMkLst>
            <pc:docMk/>
            <pc:sldMk cId="2604102299" sldId="279"/>
            <ac:spMk id="18" creationId="{1C091803-41C2-48E0-9228-5148460C7479}"/>
          </ac:spMkLst>
        </pc:spChg>
        <pc:spChg chg="add del">
          <ac:chgData name="Mehmet Arslan" userId="43c8cec107c3e893" providerId="LiveId" clId="{4FD7B2FF-B891-4324-9D24-044068EA8D6D}" dt="2022-04-21T23:04:26.870" v="208"/>
          <ac:spMkLst>
            <pc:docMk/>
            <pc:sldMk cId="2604102299" sldId="279"/>
            <ac:spMk id="19" creationId="{E186B68C-84BC-4A6E-99D1-EE87483C1349}"/>
          </ac:spMkLst>
        </pc:spChg>
        <pc:spChg chg="add del">
          <ac:chgData name="Mehmet Arslan" userId="43c8cec107c3e893" providerId="LiveId" clId="{4FD7B2FF-B891-4324-9D24-044068EA8D6D}" dt="2022-04-21T23:04:26.870" v="208"/>
          <ac:spMkLst>
            <pc:docMk/>
            <pc:sldMk cId="2604102299" sldId="279"/>
            <ac:spMk id="20" creationId="{6166C6D1-23AC-49C4-BA07-238E4E9F8CEB}"/>
          </ac:spMkLst>
        </pc:spChg>
      </pc:sldChg>
      <pc:sldChg chg="addSp delSp modSp mod delDesignElem">
        <pc:chgData name="Mehmet Arslan" userId="43c8cec107c3e893" providerId="LiveId" clId="{4FD7B2FF-B891-4324-9D24-044068EA8D6D}" dt="2022-05-05T03:10:36.737" v="7178" actId="20577"/>
        <pc:sldMkLst>
          <pc:docMk/>
          <pc:sldMk cId="2779557716" sldId="280"/>
        </pc:sldMkLst>
        <pc:spChg chg="mod">
          <ac:chgData name="Mehmet Arslan" userId="43c8cec107c3e893" providerId="LiveId" clId="{4FD7B2FF-B891-4324-9D24-044068EA8D6D}" dt="2022-04-22T06:57:45.991" v="610" actId="14100"/>
          <ac:spMkLst>
            <pc:docMk/>
            <pc:sldMk cId="2779557716" sldId="280"/>
            <ac:spMk id="2" creationId="{20B1807C-7BA1-4D3C-919D-F1FBA40CC5E1}"/>
          </ac:spMkLst>
        </pc:spChg>
        <pc:spChg chg="mod">
          <ac:chgData name="Mehmet Arslan" userId="43c8cec107c3e893" providerId="LiveId" clId="{4FD7B2FF-B891-4324-9D24-044068EA8D6D}" dt="2022-05-05T03:10:36.737" v="7178" actId="20577"/>
          <ac:spMkLst>
            <pc:docMk/>
            <pc:sldMk cId="2779557716" sldId="280"/>
            <ac:spMk id="3" creationId="{AB06FE1F-2881-4288-8B90-E31C6952E877}"/>
          </ac:spMkLst>
        </pc:spChg>
        <pc:spChg chg="add del">
          <ac:chgData name="Mehmet Arslan" userId="43c8cec107c3e893" providerId="LiveId" clId="{4FD7B2FF-B891-4324-9D24-044068EA8D6D}" dt="2022-04-21T23:04:26.870" v="208"/>
          <ac:spMkLst>
            <pc:docMk/>
            <pc:sldMk cId="2779557716" sldId="280"/>
            <ac:spMk id="21" creationId="{B34F5AD2-EDBD-4BBD-A55C-EAFFD0C7097A}"/>
          </ac:spMkLst>
        </pc:spChg>
        <pc:spChg chg="add del">
          <ac:chgData name="Mehmet Arslan" userId="43c8cec107c3e893" providerId="LiveId" clId="{4FD7B2FF-B891-4324-9D24-044068EA8D6D}" dt="2022-04-21T23:04:26.870" v="208"/>
          <ac:spMkLst>
            <pc:docMk/>
            <pc:sldMk cId="2779557716" sldId="280"/>
            <ac:spMk id="23" creationId="{C3896A03-3945-419A-B66B-4EE266EDD152}"/>
          </ac:spMkLst>
        </pc:spChg>
        <pc:spChg chg="add del">
          <ac:chgData name="Mehmet Arslan" userId="43c8cec107c3e893" providerId="LiveId" clId="{4FD7B2FF-B891-4324-9D24-044068EA8D6D}" dt="2022-04-21T23:04:26.870" v="208"/>
          <ac:spMkLst>
            <pc:docMk/>
            <pc:sldMk cId="2779557716" sldId="280"/>
            <ac:spMk id="25" creationId="{B8EAE243-3A9F-4A46-B0D9-04C723A8A1BD}"/>
          </ac:spMkLst>
        </pc:spChg>
      </pc:sldChg>
      <pc:sldChg chg="addSp delSp modSp mod delDesignElem">
        <pc:chgData name="Mehmet Arslan" userId="43c8cec107c3e893" providerId="LiveId" clId="{4FD7B2FF-B891-4324-9D24-044068EA8D6D}" dt="2022-04-21T23:04:26.870" v="208"/>
        <pc:sldMkLst>
          <pc:docMk/>
          <pc:sldMk cId="939525663" sldId="281"/>
        </pc:sldMkLst>
        <pc:spChg chg="mod">
          <ac:chgData name="Mehmet Arslan" userId="43c8cec107c3e893" providerId="LiveId" clId="{4FD7B2FF-B891-4324-9D24-044068EA8D6D}" dt="2022-04-21T23:04:25.109" v="204"/>
          <ac:spMkLst>
            <pc:docMk/>
            <pc:sldMk cId="939525663" sldId="281"/>
            <ac:spMk id="2" creationId="{64DDD7B6-8A93-4941-9A5F-9C6FF27FB834}"/>
          </ac:spMkLst>
        </pc:spChg>
        <pc:spChg chg="add del">
          <ac:chgData name="Mehmet Arslan" userId="43c8cec107c3e893" providerId="LiveId" clId="{4FD7B2FF-B891-4324-9D24-044068EA8D6D}" dt="2022-04-21T23:04:26.870" v="208"/>
          <ac:spMkLst>
            <pc:docMk/>
            <pc:sldMk cId="939525663" sldId="281"/>
            <ac:spMk id="12" creationId="{AAAE94E3-A7DB-4868-B1E3-E49703488BBC}"/>
          </ac:spMkLst>
        </pc:spChg>
        <pc:spChg chg="add del">
          <ac:chgData name="Mehmet Arslan" userId="43c8cec107c3e893" providerId="LiveId" clId="{4FD7B2FF-B891-4324-9D24-044068EA8D6D}" dt="2022-04-21T23:04:26.870" v="208"/>
          <ac:spMkLst>
            <pc:docMk/>
            <pc:sldMk cId="939525663" sldId="281"/>
            <ac:spMk id="18" creationId="{3873B707-463F-40B0-8227-E8CC6C67EB25}"/>
          </ac:spMkLst>
        </pc:spChg>
        <pc:spChg chg="add del">
          <ac:chgData name="Mehmet Arslan" userId="43c8cec107c3e893" providerId="LiveId" clId="{4FD7B2FF-B891-4324-9D24-044068EA8D6D}" dt="2022-04-21T23:04:26.870" v="208"/>
          <ac:spMkLst>
            <pc:docMk/>
            <pc:sldMk cId="939525663" sldId="281"/>
            <ac:spMk id="20" creationId="{C13237C8-E62C-4F0D-A318-BD6FB6C2D138}"/>
          </ac:spMkLst>
        </pc:spChg>
        <pc:spChg chg="add del">
          <ac:chgData name="Mehmet Arslan" userId="43c8cec107c3e893" providerId="LiveId" clId="{4FD7B2FF-B891-4324-9D24-044068EA8D6D}" dt="2022-04-21T23:04:26.870" v="208"/>
          <ac:spMkLst>
            <pc:docMk/>
            <pc:sldMk cId="939525663" sldId="281"/>
            <ac:spMk id="22" creationId="{19C9EAEA-39D0-4B0E-A0EB-51E7B26740B1}"/>
          </ac:spMkLst>
        </pc:spChg>
        <pc:spChg chg="add del">
          <ac:chgData name="Mehmet Arslan" userId="43c8cec107c3e893" providerId="LiveId" clId="{4FD7B2FF-B891-4324-9D24-044068EA8D6D}" dt="2022-04-21T23:04:26.870" v="208"/>
          <ac:spMkLst>
            <pc:docMk/>
            <pc:sldMk cId="939525663" sldId="281"/>
            <ac:spMk id="24" creationId="{8CB5D2D7-DF65-4E86-BFBA-FFB9B5ACEB64}"/>
          </ac:spMkLst>
        </pc:spChg>
        <pc:grpChg chg="add del">
          <ac:chgData name="Mehmet Arslan" userId="43c8cec107c3e893" providerId="LiveId" clId="{4FD7B2FF-B891-4324-9D24-044068EA8D6D}" dt="2022-04-21T23:04:26.870" v="208"/>
          <ac:grpSpMkLst>
            <pc:docMk/>
            <pc:sldMk cId="939525663" sldId="281"/>
            <ac:grpSpMk id="14" creationId="{1DE889C7-FAD6-4397-98E2-05D503484459}"/>
          </ac:grpSpMkLst>
        </pc:grpChg>
      </pc:sldChg>
      <pc:sldChg chg="addSp delSp modSp mod setBg setClrOvrMap delDesignElem chgLayout modNotesTx">
        <pc:chgData name="Mehmet Arslan" userId="43c8cec107c3e893" providerId="LiveId" clId="{4FD7B2FF-B891-4324-9D24-044068EA8D6D}" dt="2022-05-10T03:49:16.894" v="11599" actId="14734"/>
        <pc:sldMkLst>
          <pc:docMk/>
          <pc:sldMk cId="821639541" sldId="282"/>
        </pc:sldMkLst>
        <pc:spChg chg="mod ord">
          <ac:chgData name="Mehmet Arslan" userId="43c8cec107c3e893" providerId="LiveId" clId="{4FD7B2FF-B891-4324-9D24-044068EA8D6D}" dt="2022-04-21T23:06:00.671" v="225" actId="26606"/>
          <ac:spMkLst>
            <pc:docMk/>
            <pc:sldMk cId="821639541" sldId="282"/>
            <ac:spMk id="2" creationId="{2EDCE9A4-3312-4F9A-89B3-A50A73F52302}"/>
          </ac:spMkLst>
        </pc:spChg>
        <pc:spChg chg="mod ord">
          <ac:chgData name="Mehmet Arslan" userId="43c8cec107c3e893" providerId="LiveId" clId="{4FD7B2FF-B891-4324-9D24-044068EA8D6D}" dt="2022-05-05T03:10:03.827" v="7114" actId="20577"/>
          <ac:spMkLst>
            <pc:docMk/>
            <pc:sldMk cId="821639541" sldId="282"/>
            <ac:spMk id="3" creationId="{F4FD83D8-EC08-43CD-AF1E-307C2848765B}"/>
          </ac:spMkLst>
        </pc:spChg>
        <pc:spChg chg="add del">
          <ac:chgData name="Mehmet Arslan" userId="43c8cec107c3e893" providerId="LiveId" clId="{4FD7B2FF-B891-4324-9D24-044068EA8D6D}" dt="2022-04-21T23:05:59.407" v="222" actId="26606"/>
          <ac:spMkLst>
            <pc:docMk/>
            <pc:sldMk cId="821639541" sldId="282"/>
            <ac:spMk id="6" creationId="{C7FA33FF-088D-4F16-95A2-2C64D353DEA8}"/>
          </ac:spMkLst>
        </pc:spChg>
        <pc:spChg chg="add del">
          <ac:chgData name="Mehmet Arslan" userId="43c8cec107c3e893" providerId="LiveId" clId="{4FD7B2FF-B891-4324-9D24-044068EA8D6D}" dt="2022-04-21T23:05:59.407" v="222" actId="26606"/>
          <ac:spMkLst>
            <pc:docMk/>
            <pc:sldMk cId="821639541" sldId="282"/>
            <ac:spMk id="7" creationId="{A376EFB1-01CF-419F-ABF1-2AF02BBFCBD1}"/>
          </ac:spMkLst>
        </pc:spChg>
        <pc:spChg chg="add del">
          <ac:chgData name="Mehmet Arslan" userId="43c8cec107c3e893" providerId="LiveId" clId="{4FD7B2FF-B891-4324-9D24-044068EA8D6D}" dt="2022-04-21T23:05:59.407" v="222" actId="26606"/>
          <ac:spMkLst>
            <pc:docMk/>
            <pc:sldMk cId="821639541" sldId="282"/>
            <ac:spMk id="8" creationId="{FF9DEA15-78BD-4750-AA18-B9F28A6D5AB8}"/>
          </ac:spMkLst>
        </pc:spChg>
        <pc:spChg chg="add del">
          <ac:chgData name="Mehmet Arslan" userId="43c8cec107c3e893" providerId="LiveId" clId="{4FD7B2FF-B891-4324-9D24-044068EA8D6D}" dt="2022-04-21T23:02:08.272" v="62" actId="26606"/>
          <ac:spMkLst>
            <pc:docMk/>
            <pc:sldMk cId="821639541" sldId="282"/>
            <ac:spMk id="9" creationId="{DBC6133C-0615-4CE4-9132-37E609A9BDFA}"/>
          </ac:spMkLst>
        </pc:spChg>
        <pc:spChg chg="add del">
          <ac:chgData name="Mehmet Arslan" userId="43c8cec107c3e893" providerId="LiveId" clId="{4FD7B2FF-B891-4324-9D24-044068EA8D6D}" dt="2022-04-21T23:06:00.657" v="224" actId="26606"/>
          <ac:spMkLst>
            <pc:docMk/>
            <pc:sldMk cId="821639541" sldId="282"/>
            <ac:spMk id="10" creationId="{68A4132F-DEC6-4332-A00C-A11AD4519B6C}"/>
          </ac:spMkLst>
        </pc:spChg>
        <pc:spChg chg="add del">
          <ac:chgData name="Mehmet Arslan" userId="43c8cec107c3e893" providerId="LiveId" clId="{4FD7B2FF-B891-4324-9D24-044068EA8D6D}" dt="2022-04-21T23:02:08.272" v="62" actId="26606"/>
          <ac:spMkLst>
            <pc:docMk/>
            <pc:sldMk cId="821639541" sldId="282"/>
            <ac:spMk id="11" creationId="{169CC832-2974-4E8D-90ED-3E2941BA7336}"/>
          </ac:spMkLst>
        </pc:spChg>
        <pc:spChg chg="add del">
          <ac:chgData name="Mehmet Arslan" userId="43c8cec107c3e893" providerId="LiveId" clId="{4FD7B2FF-B891-4324-9D24-044068EA8D6D}" dt="2022-04-21T23:06:00.657" v="224" actId="26606"/>
          <ac:spMkLst>
            <pc:docMk/>
            <pc:sldMk cId="821639541" sldId="282"/>
            <ac:spMk id="12" creationId="{9B38642C-62C4-4E31-A5D3-BB1DD8CA3942}"/>
          </ac:spMkLst>
        </pc:spChg>
        <pc:spChg chg="add del">
          <ac:chgData name="Mehmet Arslan" userId="43c8cec107c3e893" providerId="LiveId" clId="{4FD7B2FF-B891-4324-9D24-044068EA8D6D}" dt="2022-04-21T23:02:08.272" v="62" actId="26606"/>
          <ac:spMkLst>
            <pc:docMk/>
            <pc:sldMk cId="821639541" sldId="282"/>
            <ac:spMk id="13" creationId="{55222F96-971A-4F90-B841-6BAB416C7AC1}"/>
          </ac:spMkLst>
        </pc:spChg>
        <pc:spChg chg="add del">
          <ac:chgData name="Mehmet Arslan" userId="43c8cec107c3e893" providerId="LiveId" clId="{4FD7B2FF-B891-4324-9D24-044068EA8D6D}" dt="2022-04-21T23:06:00.657" v="224" actId="26606"/>
          <ac:spMkLst>
            <pc:docMk/>
            <pc:sldMk cId="821639541" sldId="282"/>
            <ac:spMk id="14" creationId="{A9F66240-8C38-4069-A5C9-2D3FCD97EDAD}"/>
          </ac:spMkLst>
        </pc:spChg>
        <pc:spChg chg="add del">
          <ac:chgData name="Mehmet Arslan" userId="43c8cec107c3e893" providerId="LiveId" clId="{4FD7B2FF-B891-4324-9D24-044068EA8D6D}" dt="2022-04-21T23:02:08.272" v="62" actId="26606"/>
          <ac:spMkLst>
            <pc:docMk/>
            <pc:sldMk cId="821639541" sldId="282"/>
            <ac:spMk id="15" creationId="{08980754-6F4B-43C9-B9BE-127B6BED6586}"/>
          </ac:spMkLst>
        </pc:spChg>
        <pc:spChg chg="add del">
          <ac:chgData name="Mehmet Arslan" userId="43c8cec107c3e893" providerId="LiveId" clId="{4FD7B2FF-B891-4324-9D24-044068EA8D6D}" dt="2022-04-21T23:02:39.688" v="88" actId="26606"/>
          <ac:spMkLst>
            <pc:docMk/>
            <pc:sldMk cId="821639541" sldId="282"/>
            <ac:spMk id="16" creationId="{D5B0017B-2ECA-49AF-B397-DC140825DF8D}"/>
          </ac:spMkLst>
        </pc:spChg>
        <pc:spChg chg="add del">
          <ac:chgData name="Mehmet Arslan" userId="43c8cec107c3e893" providerId="LiveId" clId="{4FD7B2FF-B891-4324-9D24-044068EA8D6D}" dt="2022-04-21T23:02:08.272" v="62" actId="26606"/>
          <ac:spMkLst>
            <pc:docMk/>
            <pc:sldMk cId="821639541" sldId="282"/>
            <ac:spMk id="17" creationId="{2C1BBA94-3F40-40AA-8BB9-E69E25E537C1}"/>
          </ac:spMkLst>
        </pc:spChg>
        <pc:spChg chg="add del">
          <ac:chgData name="Mehmet Arslan" userId="43c8cec107c3e893" providerId="LiveId" clId="{4FD7B2FF-B891-4324-9D24-044068EA8D6D}" dt="2022-04-21T23:02:39.688" v="88" actId="26606"/>
          <ac:spMkLst>
            <pc:docMk/>
            <pc:sldMk cId="821639541" sldId="282"/>
            <ac:spMk id="18" creationId="{70E96339-907C-46C3-99AC-31179B6F0EBD}"/>
          </ac:spMkLst>
        </pc:spChg>
        <pc:spChg chg="add del">
          <ac:chgData name="Mehmet Arslan" userId="43c8cec107c3e893" providerId="LiveId" clId="{4FD7B2FF-B891-4324-9D24-044068EA8D6D}" dt="2022-04-21T23:02:08.861" v="64" actId="26606"/>
          <ac:spMkLst>
            <pc:docMk/>
            <pc:sldMk cId="821639541" sldId="282"/>
            <ac:spMk id="19" creationId="{DBC6133C-0615-4CE4-9132-37E609A9BDFA}"/>
          </ac:spMkLst>
        </pc:spChg>
        <pc:spChg chg="add del">
          <ac:chgData name="Mehmet Arslan" userId="43c8cec107c3e893" providerId="LiveId" clId="{4FD7B2FF-B891-4324-9D24-044068EA8D6D}" dt="2022-04-21T23:02:08.861" v="64" actId="26606"/>
          <ac:spMkLst>
            <pc:docMk/>
            <pc:sldMk cId="821639541" sldId="282"/>
            <ac:spMk id="20" creationId="{169CC832-2974-4E8D-90ED-3E2941BA7336}"/>
          </ac:spMkLst>
        </pc:spChg>
        <pc:spChg chg="add del">
          <ac:chgData name="Mehmet Arslan" userId="43c8cec107c3e893" providerId="LiveId" clId="{4FD7B2FF-B891-4324-9D24-044068EA8D6D}" dt="2022-04-21T23:02:08.861" v="64" actId="26606"/>
          <ac:spMkLst>
            <pc:docMk/>
            <pc:sldMk cId="821639541" sldId="282"/>
            <ac:spMk id="21" creationId="{55222F96-971A-4F90-B841-6BAB416C7AC1}"/>
          </ac:spMkLst>
        </pc:spChg>
        <pc:spChg chg="add del">
          <ac:chgData name="Mehmet Arslan" userId="43c8cec107c3e893" providerId="LiveId" clId="{4FD7B2FF-B891-4324-9D24-044068EA8D6D}" dt="2022-04-21T23:02:08.861" v="64" actId="26606"/>
          <ac:spMkLst>
            <pc:docMk/>
            <pc:sldMk cId="821639541" sldId="282"/>
            <ac:spMk id="22" creationId="{08980754-6F4B-43C9-B9BE-127B6BED6586}"/>
          </ac:spMkLst>
        </pc:spChg>
        <pc:spChg chg="add del">
          <ac:chgData name="Mehmet Arslan" userId="43c8cec107c3e893" providerId="LiveId" clId="{4FD7B2FF-B891-4324-9D24-044068EA8D6D}" dt="2022-04-21T23:02:08.861" v="64" actId="26606"/>
          <ac:spMkLst>
            <pc:docMk/>
            <pc:sldMk cId="821639541" sldId="282"/>
            <ac:spMk id="23" creationId="{2C1BBA94-3F40-40AA-8BB9-E69E25E537C1}"/>
          </ac:spMkLst>
        </pc:spChg>
        <pc:spChg chg="add">
          <ac:chgData name="Mehmet Arslan" userId="43c8cec107c3e893" providerId="LiveId" clId="{4FD7B2FF-B891-4324-9D24-044068EA8D6D}" dt="2022-04-21T23:06:00.671" v="225" actId="26606"/>
          <ac:spMkLst>
            <pc:docMk/>
            <pc:sldMk cId="821639541" sldId="282"/>
            <ac:spMk id="24" creationId="{05C7EBC3-4672-4DAB-81C2-58661FAFAED6}"/>
          </ac:spMkLst>
        </pc:spChg>
        <pc:spChg chg="add del">
          <ac:chgData name="Mehmet Arslan" userId="43c8cec107c3e893" providerId="LiveId" clId="{4FD7B2FF-B891-4324-9D24-044068EA8D6D}" dt="2022-04-21T23:02:12.053" v="66" actId="26606"/>
          <ac:spMkLst>
            <pc:docMk/>
            <pc:sldMk cId="821639541" sldId="282"/>
            <ac:spMk id="25" creationId="{0E3596DD-156A-473E-9BB3-C6A29F7574E9}"/>
          </ac:spMkLst>
        </pc:spChg>
        <pc:spChg chg="add del">
          <ac:chgData name="Mehmet Arslan" userId="43c8cec107c3e893" providerId="LiveId" clId="{4FD7B2FF-B891-4324-9D24-044068EA8D6D}" dt="2022-04-21T23:02:12.053" v="66" actId="26606"/>
          <ac:spMkLst>
            <pc:docMk/>
            <pc:sldMk cId="821639541" sldId="282"/>
            <ac:spMk id="26" creationId="{2C46C4D6-C474-4E92-B52E-944C1118F7B6}"/>
          </ac:spMkLst>
        </pc:spChg>
        <pc:spChg chg="add">
          <ac:chgData name="Mehmet Arslan" userId="43c8cec107c3e893" providerId="LiveId" clId="{4FD7B2FF-B891-4324-9D24-044068EA8D6D}" dt="2022-04-21T23:06:00.671" v="225" actId="26606"/>
          <ac:spMkLst>
            <pc:docMk/>
            <pc:sldMk cId="821639541" sldId="282"/>
            <ac:spMk id="27" creationId="{40BF962F-4C6F-461E-86F2-C43F56CC939B}"/>
          </ac:spMkLst>
        </pc:spChg>
        <pc:spChg chg="add del">
          <ac:chgData name="Mehmet Arslan" userId="43c8cec107c3e893" providerId="LiveId" clId="{4FD7B2FF-B891-4324-9D24-044068EA8D6D}" dt="2022-04-21T23:02:19.341" v="68" actId="26606"/>
          <ac:spMkLst>
            <pc:docMk/>
            <pc:sldMk cId="821639541" sldId="282"/>
            <ac:spMk id="28" creationId="{1A95671B-3CC6-4792-9114-B74FAEA224E6}"/>
          </ac:spMkLst>
        </pc:spChg>
        <pc:spChg chg="add">
          <ac:chgData name="Mehmet Arslan" userId="43c8cec107c3e893" providerId="LiveId" clId="{4FD7B2FF-B891-4324-9D24-044068EA8D6D}" dt="2022-04-21T23:06:00.671" v="225" actId="26606"/>
          <ac:spMkLst>
            <pc:docMk/>
            <pc:sldMk cId="821639541" sldId="282"/>
            <ac:spMk id="29" creationId="{2E94A4F7-38E4-45EA-8E2E-CE1B5766B4F1}"/>
          </ac:spMkLst>
        </pc:spChg>
        <pc:spChg chg="add del">
          <ac:chgData name="Mehmet Arslan" userId="43c8cec107c3e893" providerId="LiveId" clId="{4FD7B2FF-B891-4324-9D24-044068EA8D6D}" dt="2022-04-21T23:02:20.073" v="70" actId="26606"/>
          <ac:spMkLst>
            <pc:docMk/>
            <pc:sldMk cId="821639541" sldId="282"/>
            <ac:spMk id="30" creationId="{32AEEBC8-9D30-42EF-95F2-386C2653FBF0}"/>
          </ac:spMkLst>
        </pc:spChg>
        <pc:spChg chg="add del">
          <ac:chgData name="Mehmet Arslan" userId="43c8cec107c3e893" providerId="LiveId" clId="{4FD7B2FF-B891-4324-9D24-044068EA8D6D}" dt="2022-04-21T23:02:20.073" v="70" actId="26606"/>
          <ac:spMkLst>
            <pc:docMk/>
            <pc:sldMk cId="821639541" sldId="282"/>
            <ac:spMk id="31" creationId="{3529E97A-97C3-40EA-8A04-5C02398D568F}"/>
          </ac:spMkLst>
        </pc:spChg>
        <pc:spChg chg="add del">
          <ac:chgData name="Mehmet Arslan" userId="43c8cec107c3e893" providerId="LiveId" clId="{4FD7B2FF-B891-4324-9D24-044068EA8D6D}" dt="2022-04-21T23:02:20.073" v="70" actId="26606"/>
          <ac:spMkLst>
            <pc:docMk/>
            <pc:sldMk cId="821639541" sldId="282"/>
            <ac:spMk id="32" creationId="{59FA8C2E-A5A7-4490-927A-7CD58343EDBB}"/>
          </ac:spMkLst>
        </pc:spChg>
        <pc:spChg chg="add del">
          <ac:chgData name="Mehmet Arslan" userId="43c8cec107c3e893" providerId="LiveId" clId="{4FD7B2FF-B891-4324-9D24-044068EA8D6D}" dt="2022-04-21T23:02:21.085" v="72" actId="26606"/>
          <ac:spMkLst>
            <pc:docMk/>
            <pc:sldMk cId="821639541" sldId="282"/>
            <ac:spMk id="34" creationId="{1A95671B-3CC6-4792-9114-B74FAEA224E6}"/>
          </ac:spMkLst>
        </pc:spChg>
        <pc:spChg chg="add del">
          <ac:chgData name="Mehmet Arslan" userId="43c8cec107c3e893" providerId="LiveId" clId="{4FD7B2FF-B891-4324-9D24-044068EA8D6D}" dt="2022-04-21T23:02:23.943" v="74" actId="26606"/>
          <ac:spMkLst>
            <pc:docMk/>
            <pc:sldMk cId="821639541" sldId="282"/>
            <ac:spMk id="36" creationId="{C232B152-3720-4D3B-97ED-45CE5483F16F}"/>
          </ac:spMkLst>
        </pc:spChg>
        <pc:spChg chg="add del">
          <ac:chgData name="Mehmet Arslan" userId="43c8cec107c3e893" providerId="LiveId" clId="{4FD7B2FF-B891-4324-9D24-044068EA8D6D}" dt="2022-04-21T23:02:23.943" v="74" actId="26606"/>
          <ac:spMkLst>
            <pc:docMk/>
            <pc:sldMk cId="821639541" sldId="282"/>
            <ac:spMk id="37" creationId="{11BAB570-FF10-4E96-8A3F-FA9804702B89}"/>
          </ac:spMkLst>
        </pc:spChg>
        <pc:spChg chg="add del">
          <ac:chgData name="Mehmet Arslan" userId="43c8cec107c3e893" providerId="LiveId" clId="{4FD7B2FF-B891-4324-9D24-044068EA8D6D}" dt="2022-04-21T23:02:23.943" v="74" actId="26606"/>
          <ac:spMkLst>
            <pc:docMk/>
            <pc:sldMk cId="821639541" sldId="282"/>
            <ac:spMk id="38" creationId="{4B9FAFB2-BEB5-4848-8018-BCAD99E2E1AA}"/>
          </ac:spMkLst>
        </pc:spChg>
        <pc:spChg chg="add del">
          <ac:chgData name="Mehmet Arslan" userId="43c8cec107c3e893" providerId="LiveId" clId="{4FD7B2FF-B891-4324-9D24-044068EA8D6D}" dt="2022-04-21T23:02:25.051" v="76" actId="26606"/>
          <ac:spMkLst>
            <pc:docMk/>
            <pc:sldMk cId="821639541" sldId="282"/>
            <ac:spMk id="40" creationId="{1A95671B-3CC6-4792-9114-B74FAEA224E6}"/>
          </ac:spMkLst>
        </pc:spChg>
        <pc:spChg chg="add del">
          <ac:chgData name="Mehmet Arslan" userId="43c8cec107c3e893" providerId="LiveId" clId="{4FD7B2FF-B891-4324-9D24-044068EA8D6D}" dt="2022-04-21T23:02:29.414" v="78" actId="26606"/>
          <ac:spMkLst>
            <pc:docMk/>
            <pc:sldMk cId="821639541" sldId="282"/>
            <ac:spMk id="42" creationId="{22587ECF-85E9-4393-9D87-8EB6F3F6C208}"/>
          </ac:spMkLst>
        </pc:spChg>
        <pc:spChg chg="add del">
          <ac:chgData name="Mehmet Arslan" userId="43c8cec107c3e893" providerId="LiveId" clId="{4FD7B2FF-B891-4324-9D24-044068EA8D6D}" dt="2022-04-21T23:02:30.896" v="80" actId="26606"/>
          <ac:spMkLst>
            <pc:docMk/>
            <pc:sldMk cId="821639541" sldId="282"/>
            <ac:spMk id="44" creationId="{DD38EE57-B708-47C9-A4A4-E25F09FAB029}"/>
          </ac:spMkLst>
        </pc:spChg>
        <pc:spChg chg="add del">
          <ac:chgData name="Mehmet Arslan" userId="43c8cec107c3e893" providerId="LiveId" clId="{4FD7B2FF-B891-4324-9D24-044068EA8D6D}" dt="2022-04-21T23:02:32.180" v="82" actId="26606"/>
          <ac:spMkLst>
            <pc:docMk/>
            <pc:sldMk cId="821639541" sldId="282"/>
            <ac:spMk id="49" creationId="{22587ECF-85E9-4393-9D87-8EB6F3F6C208}"/>
          </ac:spMkLst>
        </pc:spChg>
        <pc:spChg chg="add del">
          <ac:chgData name="Mehmet Arslan" userId="43c8cec107c3e893" providerId="LiveId" clId="{4FD7B2FF-B891-4324-9D24-044068EA8D6D}" dt="2022-04-21T23:02:36.095" v="84" actId="26606"/>
          <ac:spMkLst>
            <pc:docMk/>
            <pc:sldMk cId="821639541" sldId="282"/>
            <ac:spMk id="51" creationId="{700E0F77-E936-4985-B7B1-B9823486AC33}"/>
          </ac:spMkLst>
        </pc:spChg>
        <pc:spChg chg="add del">
          <ac:chgData name="Mehmet Arslan" userId="43c8cec107c3e893" providerId="LiveId" clId="{4FD7B2FF-B891-4324-9D24-044068EA8D6D}" dt="2022-04-21T23:02:36.095" v="84" actId="26606"/>
          <ac:spMkLst>
            <pc:docMk/>
            <pc:sldMk cId="821639541" sldId="282"/>
            <ac:spMk id="52" creationId="{95C8260E-968F-44E8-A823-ABB431311926}"/>
          </ac:spMkLst>
        </pc:spChg>
        <pc:spChg chg="add del">
          <ac:chgData name="Mehmet Arslan" userId="43c8cec107c3e893" providerId="LiveId" clId="{4FD7B2FF-B891-4324-9D24-044068EA8D6D}" dt="2022-04-21T23:02:36.095" v="84" actId="26606"/>
          <ac:spMkLst>
            <pc:docMk/>
            <pc:sldMk cId="821639541" sldId="282"/>
            <ac:spMk id="53" creationId="{2C1BBA94-3F40-40AA-8BB9-E69E25E537C1}"/>
          </ac:spMkLst>
        </pc:spChg>
        <pc:spChg chg="add del">
          <ac:chgData name="Mehmet Arslan" userId="43c8cec107c3e893" providerId="LiveId" clId="{4FD7B2FF-B891-4324-9D24-044068EA8D6D}" dt="2022-04-21T23:02:36.095" v="84" actId="26606"/>
          <ac:spMkLst>
            <pc:docMk/>
            <pc:sldMk cId="821639541" sldId="282"/>
            <ac:spMk id="54" creationId="{FE43805F-24A6-46A4-B19B-54F28347355C}"/>
          </ac:spMkLst>
        </pc:spChg>
        <pc:spChg chg="add del">
          <ac:chgData name="Mehmet Arslan" userId="43c8cec107c3e893" providerId="LiveId" clId="{4FD7B2FF-B891-4324-9D24-044068EA8D6D}" dt="2022-04-21T23:02:38.387" v="86" actId="26606"/>
          <ac:spMkLst>
            <pc:docMk/>
            <pc:sldMk cId="821639541" sldId="282"/>
            <ac:spMk id="56" creationId="{A3BAF07C-C39E-42EB-BB22-8D46691D9735}"/>
          </ac:spMkLst>
        </pc:spChg>
        <pc:spChg chg="add del">
          <ac:chgData name="Mehmet Arslan" userId="43c8cec107c3e893" providerId="LiveId" clId="{4FD7B2FF-B891-4324-9D24-044068EA8D6D}" dt="2022-04-21T23:02:38.387" v="86" actId="26606"/>
          <ac:spMkLst>
            <pc:docMk/>
            <pc:sldMk cId="821639541" sldId="282"/>
            <ac:spMk id="70" creationId="{44C110BA-81E8-4247-853A-5F2B93E92E46}"/>
          </ac:spMkLst>
        </pc:spChg>
        <pc:spChg chg="add del">
          <ac:chgData name="Mehmet Arslan" userId="43c8cec107c3e893" providerId="LiveId" clId="{4FD7B2FF-B891-4324-9D24-044068EA8D6D}" dt="2022-04-21T23:02:39.688" v="88" actId="26606"/>
          <ac:spMkLst>
            <pc:docMk/>
            <pc:sldMk cId="821639541" sldId="282"/>
            <ac:spMk id="72" creationId="{28D31E1B-0407-4223-9642-0B642CBF57D9}"/>
          </ac:spMkLst>
        </pc:spChg>
        <pc:spChg chg="add del">
          <ac:chgData name="Mehmet Arslan" userId="43c8cec107c3e893" providerId="LiveId" clId="{4FD7B2FF-B891-4324-9D24-044068EA8D6D}" dt="2022-04-21T23:02:41.338" v="90" actId="26606"/>
          <ac:spMkLst>
            <pc:docMk/>
            <pc:sldMk cId="821639541" sldId="282"/>
            <ac:spMk id="77" creationId="{28D31E1B-0407-4223-9642-0B642CBF57D9}"/>
          </ac:spMkLst>
        </pc:spChg>
        <pc:spChg chg="add del">
          <ac:chgData name="Mehmet Arslan" userId="43c8cec107c3e893" providerId="LiveId" clId="{4FD7B2FF-B891-4324-9D24-044068EA8D6D}" dt="2022-04-21T23:03:34.810" v="113" actId="26606"/>
          <ac:spMkLst>
            <pc:docMk/>
            <pc:sldMk cId="821639541" sldId="282"/>
            <ac:spMk id="79" creationId="{E0709AF0-24F0-4486-B189-BE6386BDB198}"/>
          </ac:spMkLst>
        </pc:spChg>
        <pc:spChg chg="add del">
          <ac:chgData name="Mehmet Arslan" userId="43c8cec107c3e893" providerId="LiveId" clId="{4FD7B2FF-B891-4324-9D24-044068EA8D6D}" dt="2022-04-21T23:04:45.521" v="210" actId="26606"/>
          <ac:spMkLst>
            <pc:docMk/>
            <pc:sldMk cId="821639541" sldId="282"/>
            <ac:spMk id="80" creationId="{A376EFB1-01CF-419F-ABF1-2AF02BBFCBD1}"/>
          </ac:spMkLst>
        </pc:spChg>
        <pc:spChg chg="add del">
          <ac:chgData name="Mehmet Arslan" userId="43c8cec107c3e893" providerId="LiveId" clId="{4FD7B2FF-B891-4324-9D24-044068EA8D6D}" dt="2022-04-21T23:03:34.810" v="113" actId="26606"/>
          <ac:spMkLst>
            <pc:docMk/>
            <pc:sldMk cId="821639541" sldId="282"/>
            <ac:spMk id="81" creationId="{FBE3B62F-5853-4A3C-B050-6186351A7176}"/>
          </ac:spMkLst>
        </pc:spChg>
        <pc:spChg chg="add del">
          <ac:chgData name="Mehmet Arslan" userId="43c8cec107c3e893" providerId="LiveId" clId="{4FD7B2FF-B891-4324-9D24-044068EA8D6D}" dt="2022-04-21T23:02:41.338" v="90" actId="26606"/>
          <ac:spMkLst>
            <pc:docMk/>
            <pc:sldMk cId="821639541" sldId="282"/>
            <ac:spMk id="82" creationId="{D5B0017B-2ECA-49AF-B397-DC140825DF8D}"/>
          </ac:spMkLst>
        </pc:spChg>
        <pc:spChg chg="add del">
          <ac:chgData name="Mehmet Arslan" userId="43c8cec107c3e893" providerId="LiveId" clId="{4FD7B2FF-B891-4324-9D24-044068EA8D6D}" dt="2022-04-21T23:02:41.338" v="90" actId="26606"/>
          <ac:spMkLst>
            <pc:docMk/>
            <pc:sldMk cId="821639541" sldId="282"/>
            <ac:spMk id="83" creationId="{70E96339-907C-46C3-99AC-31179B6F0EBD}"/>
          </ac:spMkLst>
        </pc:spChg>
        <pc:spChg chg="add del">
          <ac:chgData name="Mehmet Arslan" userId="43c8cec107c3e893" providerId="LiveId" clId="{4FD7B2FF-B891-4324-9D24-044068EA8D6D}" dt="2022-04-21T23:03:36.138" v="117" actId="26606"/>
          <ac:spMkLst>
            <pc:docMk/>
            <pc:sldMk cId="821639541" sldId="282"/>
            <ac:spMk id="85" creationId="{2C1BBA94-3F40-40AA-8BB9-E69E25E537C1}"/>
          </ac:spMkLst>
        </pc:spChg>
        <pc:spChg chg="add del">
          <ac:chgData name="Mehmet Arslan" userId="43c8cec107c3e893" providerId="LiveId" clId="{4FD7B2FF-B891-4324-9D24-044068EA8D6D}" dt="2022-04-21T23:02:42.785" v="92" actId="26606"/>
          <ac:spMkLst>
            <pc:docMk/>
            <pc:sldMk cId="821639541" sldId="282"/>
            <ac:spMk id="86" creationId="{2550BE34-C2B8-49B8-8519-67A8CAD51AE9}"/>
          </ac:spMkLst>
        </pc:spChg>
        <pc:spChg chg="add del">
          <ac:chgData name="Mehmet Arslan" userId="43c8cec107c3e893" providerId="LiveId" clId="{4FD7B2FF-B891-4324-9D24-044068EA8D6D}" dt="2022-04-21T23:02:42.785" v="92" actId="26606"/>
          <ac:spMkLst>
            <pc:docMk/>
            <pc:sldMk cId="821639541" sldId="282"/>
            <ac:spMk id="87" creationId="{A7457DD9-5A45-400A-AB4B-4B4EDECA25F1}"/>
          </ac:spMkLst>
        </pc:spChg>
        <pc:spChg chg="add del">
          <ac:chgData name="Mehmet Arslan" userId="43c8cec107c3e893" providerId="LiveId" clId="{4FD7B2FF-B891-4324-9D24-044068EA8D6D}" dt="2022-04-21T23:02:42.785" v="92" actId="26606"/>
          <ac:spMkLst>
            <pc:docMk/>
            <pc:sldMk cId="821639541" sldId="282"/>
            <ac:spMk id="88" creationId="{441CF7D6-A660-431A-B0BB-140A0D5556B6}"/>
          </ac:spMkLst>
        </pc:spChg>
        <pc:spChg chg="add del">
          <ac:chgData name="Mehmet Arslan" userId="43c8cec107c3e893" providerId="LiveId" clId="{4FD7B2FF-B891-4324-9D24-044068EA8D6D}" dt="2022-04-21T23:02:42.785" v="92" actId="26606"/>
          <ac:spMkLst>
            <pc:docMk/>
            <pc:sldMk cId="821639541" sldId="282"/>
            <ac:spMk id="89" creationId="{0570A85B-3810-4F95-97B0-CBF4CCDB381C}"/>
          </ac:spMkLst>
        </pc:spChg>
        <pc:spChg chg="add del">
          <ac:chgData name="Mehmet Arslan" userId="43c8cec107c3e893" providerId="LiveId" clId="{4FD7B2FF-B891-4324-9D24-044068EA8D6D}" dt="2022-04-21T23:02:43.712" v="94" actId="26606"/>
          <ac:spMkLst>
            <pc:docMk/>
            <pc:sldMk cId="821639541" sldId="282"/>
            <ac:spMk id="91" creationId="{9A724DBA-D2D9-471E-8ED7-2015DDD950DF}"/>
          </ac:spMkLst>
        </pc:spChg>
        <pc:spChg chg="add del">
          <ac:chgData name="Mehmet Arslan" userId="43c8cec107c3e893" providerId="LiveId" clId="{4FD7B2FF-B891-4324-9D24-044068EA8D6D}" dt="2022-04-21T23:02:43.712" v="94" actId="26606"/>
          <ac:spMkLst>
            <pc:docMk/>
            <pc:sldMk cId="821639541" sldId="282"/>
            <ac:spMk id="92" creationId="{08980754-6F4B-43C9-B9BE-127B6BED6586}"/>
          </ac:spMkLst>
        </pc:spChg>
        <pc:spChg chg="add del">
          <ac:chgData name="Mehmet Arslan" userId="43c8cec107c3e893" providerId="LiveId" clId="{4FD7B2FF-B891-4324-9D24-044068EA8D6D}" dt="2022-04-21T23:02:43.712" v="94" actId="26606"/>
          <ac:spMkLst>
            <pc:docMk/>
            <pc:sldMk cId="821639541" sldId="282"/>
            <ac:spMk id="93" creationId="{2C1BBA94-3F40-40AA-8BB9-E69E25E537C1}"/>
          </ac:spMkLst>
        </pc:spChg>
        <pc:spChg chg="add del">
          <ac:chgData name="Mehmet Arslan" userId="43c8cec107c3e893" providerId="LiveId" clId="{4FD7B2FF-B891-4324-9D24-044068EA8D6D}" dt="2022-04-21T23:02:43.712" v="94" actId="26606"/>
          <ac:spMkLst>
            <pc:docMk/>
            <pc:sldMk cId="821639541" sldId="282"/>
            <ac:spMk id="94" creationId="{169CC832-2974-4E8D-90ED-3E2941BA7336}"/>
          </ac:spMkLst>
        </pc:spChg>
        <pc:spChg chg="add del">
          <ac:chgData name="Mehmet Arslan" userId="43c8cec107c3e893" providerId="LiveId" clId="{4FD7B2FF-B891-4324-9D24-044068EA8D6D}" dt="2022-04-21T23:02:43.712" v="94" actId="26606"/>
          <ac:spMkLst>
            <pc:docMk/>
            <pc:sldMk cId="821639541" sldId="282"/>
            <ac:spMk id="95" creationId="{55222F96-971A-4F90-B841-6BAB416C7AC1}"/>
          </ac:spMkLst>
        </pc:spChg>
        <pc:spChg chg="add del">
          <ac:chgData name="Mehmet Arslan" userId="43c8cec107c3e893" providerId="LiveId" clId="{4FD7B2FF-B891-4324-9D24-044068EA8D6D}" dt="2022-04-21T23:05:43.730" v="220" actId="700"/>
          <ac:spMkLst>
            <pc:docMk/>
            <pc:sldMk cId="821639541" sldId="282"/>
            <ac:spMk id="96" creationId="{152F8994-E6D4-4311-9548-C3607BC43645}"/>
          </ac:spMkLst>
        </pc:spChg>
        <pc:spChg chg="add del">
          <ac:chgData name="Mehmet Arslan" userId="43c8cec107c3e893" providerId="LiveId" clId="{4FD7B2FF-B891-4324-9D24-044068EA8D6D}" dt="2022-04-21T23:02:45.311" v="96" actId="26606"/>
          <ac:spMkLst>
            <pc:docMk/>
            <pc:sldMk cId="821639541" sldId="282"/>
            <ac:spMk id="97" creationId="{2550BE34-C2B8-49B8-8519-67A8CAD51AE9}"/>
          </ac:spMkLst>
        </pc:spChg>
        <pc:spChg chg="add del">
          <ac:chgData name="Mehmet Arslan" userId="43c8cec107c3e893" providerId="LiveId" clId="{4FD7B2FF-B891-4324-9D24-044068EA8D6D}" dt="2022-04-21T23:02:45.311" v="96" actId="26606"/>
          <ac:spMkLst>
            <pc:docMk/>
            <pc:sldMk cId="821639541" sldId="282"/>
            <ac:spMk id="98" creationId="{A7457DD9-5A45-400A-AB4B-4B4EDECA25F1}"/>
          </ac:spMkLst>
        </pc:spChg>
        <pc:spChg chg="add del">
          <ac:chgData name="Mehmet Arslan" userId="43c8cec107c3e893" providerId="LiveId" clId="{4FD7B2FF-B891-4324-9D24-044068EA8D6D}" dt="2022-04-21T23:02:45.311" v="96" actId="26606"/>
          <ac:spMkLst>
            <pc:docMk/>
            <pc:sldMk cId="821639541" sldId="282"/>
            <ac:spMk id="99" creationId="{441CF7D6-A660-431A-B0BB-140A0D5556B6}"/>
          </ac:spMkLst>
        </pc:spChg>
        <pc:spChg chg="add del">
          <ac:chgData name="Mehmet Arslan" userId="43c8cec107c3e893" providerId="LiveId" clId="{4FD7B2FF-B891-4324-9D24-044068EA8D6D}" dt="2022-04-21T23:02:45.311" v="96" actId="26606"/>
          <ac:spMkLst>
            <pc:docMk/>
            <pc:sldMk cId="821639541" sldId="282"/>
            <ac:spMk id="100" creationId="{0570A85B-3810-4F95-97B0-CBF4CCDB381C}"/>
          </ac:spMkLst>
        </pc:spChg>
        <pc:spChg chg="add del">
          <ac:chgData name="Mehmet Arslan" userId="43c8cec107c3e893" providerId="LiveId" clId="{4FD7B2FF-B891-4324-9D24-044068EA8D6D}" dt="2022-04-21T23:02:47.972" v="98" actId="26606"/>
          <ac:spMkLst>
            <pc:docMk/>
            <pc:sldMk cId="821639541" sldId="282"/>
            <ac:spMk id="102" creationId="{9A724DBA-D2D9-471E-8ED7-2015DDD950DF}"/>
          </ac:spMkLst>
        </pc:spChg>
        <pc:spChg chg="add del">
          <ac:chgData name="Mehmet Arslan" userId="43c8cec107c3e893" providerId="LiveId" clId="{4FD7B2FF-B891-4324-9D24-044068EA8D6D}" dt="2022-04-21T23:02:47.972" v="98" actId="26606"/>
          <ac:spMkLst>
            <pc:docMk/>
            <pc:sldMk cId="821639541" sldId="282"/>
            <ac:spMk id="103" creationId="{08980754-6F4B-43C9-B9BE-127B6BED6586}"/>
          </ac:spMkLst>
        </pc:spChg>
        <pc:spChg chg="add del">
          <ac:chgData name="Mehmet Arslan" userId="43c8cec107c3e893" providerId="LiveId" clId="{4FD7B2FF-B891-4324-9D24-044068EA8D6D}" dt="2022-04-21T23:02:47.972" v="98" actId="26606"/>
          <ac:spMkLst>
            <pc:docMk/>
            <pc:sldMk cId="821639541" sldId="282"/>
            <ac:spMk id="104" creationId="{2C1BBA94-3F40-40AA-8BB9-E69E25E537C1}"/>
          </ac:spMkLst>
        </pc:spChg>
        <pc:spChg chg="add del">
          <ac:chgData name="Mehmet Arslan" userId="43c8cec107c3e893" providerId="LiveId" clId="{4FD7B2FF-B891-4324-9D24-044068EA8D6D}" dt="2022-04-21T23:02:47.972" v="98" actId="26606"/>
          <ac:spMkLst>
            <pc:docMk/>
            <pc:sldMk cId="821639541" sldId="282"/>
            <ac:spMk id="105" creationId="{169CC832-2974-4E8D-90ED-3E2941BA7336}"/>
          </ac:spMkLst>
        </pc:spChg>
        <pc:spChg chg="add del">
          <ac:chgData name="Mehmet Arslan" userId="43c8cec107c3e893" providerId="LiveId" clId="{4FD7B2FF-B891-4324-9D24-044068EA8D6D}" dt="2022-04-21T23:02:47.972" v="98" actId="26606"/>
          <ac:spMkLst>
            <pc:docMk/>
            <pc:sldMk cId="821639541" sldId="282"/>
            <ac:spMk id="106" creationId="{55222F96-971A-4F90-B841-6BAB416C7AC1}"/>
          </ac:spMkLst>
        </pc:spChg>
        <pc:spChg chg="add del">
          <ac:chgData name="Mehmet Arslan" userId="43c8cec107c3e893" providerId="LiveId" clId="{4FD7B2FF-B891-4324-9D24-044068EA8D6D}" dt="2022-04-21T23:02:49.158" v="100" actId="26606"/>
          <ac:spMkLst>
            <pc:docMk/>
            <pc:sldMk cId="821639541" sldId="282"/>
            <ac:spMk id="108" creationId="{FFB60E8C-7224-44A4-87A0-46A1711DD2ED}"/>
          </ac:spMkLst>
        </pc:spChg>
        <pc:spChg chg="add del">
          <ac:chgData name="Mehmet Arslan" userId="43c8cec107c3e893" providerId="LiveId" clId="{4FD7B2FF-B891-4324-9D24-044068EA8D6D}" dt="2022-04-21T23:02:49.158" v="100" actId="26606"/>
          <ac:spMkLst>
            <pc:docMk/>
            <pc:sldMk cId="821639541" sldId="282"/>
            <ac:spMk id="109" creationId="{5DA32751-37A2-45C0-BE94-63D375E27003}"/>
          </ac:spMkLst>
        </pc:spChg>
        <pc:spChg chg="add del">
          <ac:chgData name="Mehmet Arslan" userId="43c8cec107c3e893" providerId="LiveId" clId="{4FD7B2FF-B891-4324-9D24-044068EA8D6D}" dt="2022-04-21T23:02:49.158" v="100" actId="26606"/>
          <ac:spMkLst>
            <pc:docMk/>
            <pc:sldMk cId="821639541" sldId="282"/>
            <ac:spMk id="110" creationId="{E659831F-0D9A-4C63-9EBB-8435B85A440F}"/>
          </ac:spMkLst>
        </pc:spChg>
        <pc:spChg chg="add del">
          <ac:chgData name="Mehmet Arslan" userId="43c8cec107c3e893" providerId="LiveId" clId="{4FD7B2FF-B891-4324-9D24-044068EA8D6D}" dt="2022-04-21T23:02:49.158" v="100" actId="26606"/>
          <ac:spMkLst>
            <pc:docMk/>
            <pc:sldMk cId="821639541" sldId="282"/>
            <ac:spMk id="111" creationId="{5A55FBCD-CD42-40F5-8A1B-3203F9CAEEAA}"/>
          </ac:spMkLst>
        </pc:spChg>
        <pc:spChg chg="add del">
          <ac:chgData name="Mehmet Arslan" userId="43c8cec107c3e893" providerId="LiveId" clId="{4FD7B2FF-B891-4324-9D24-044068EA8D6D}" dt="2022-04-21T23:02:51.302" v="102" actId="26606"/>
          <ac:spMkLst>
            <pc:docMk/>
            <pc:sldMk cId="821639541" sldId="282"/>
            <ac:spMk id="113" creationId="{CEB41C5C-0F34-4DDA-9D7C-5E717F35F60C}"/>
          </ac:spMkLst>
        </pc:spChg>
        <pc:spChg chg="add del">
          <ac:chgData name="Mehmet Arslan" userId="43c8cec107c3e893" providerId="LiveId" clId="{4FD7B2FF-B891-4324-9D24-044068EA8D6D}" dt="2022-04-21T23:02:52.481" v="104" actId="26606"/>
          <ac:spMkLst>
            <pc:docMk/>
            <pc:sldMk cId="821639541" sldId="282"/>
            <ac:spMk id="116" creationId="{42A5316D-ED2F-4F89-B4B4-8D9240B1A348}"/>
          </ac:spMkLst>
        </pc:spChg>
        <pc:spChg chg="add del">
          <ac:chgData name="Mehmet Arslan" userId="43c8cec107c3e893" providerId="LiveId" clId="{4FD7B2FF-B891-4324-9D24-044068EA8D6D}" dt="2022-04-21T23:02:55.935" v="106" actId="26606"/>
          <ac:spMkLst>
            <pc:docMk/>
            <pc:sldMk cId="821639541" sldId="282"/>
            <ac:spMk id="118" creationId="{CEB41C5C-0F34-4DDA-9D7C-5E717F35F60C}"/>
          </ac:spMkLst>
        </pc:spChg>
        <pc:spChg chg="add del">
          <ac:chgData name="Mehmet Arslan" userId="43c8cec107c3e893" providerId="LiveId" clId="{4FD7B2FF-B891-4324-9D24-044068EA8D6D}" dt="2022-04-21T23:03:03.180" v="108" actId="26606"/>
          <ac:spMkLst>
            <pc:docMk/>
            <pc:sldMk cId="821639541" sldId="282"/>
            <ac:spMk id="121" creationId="{1A95671B-3CC6-4792-9114-B74FAEA224E6}"/>
          </ac:spMkLst>
        </pc:spChg>
        <pc:spChg chg="add del">
          <ac:chgData name="Mehmet Arslan" userId="43c8cec107c3e893" providerId="LiveId" clId="{4FD7B2FF-B891-4324-9D24-044068EA8D6D}" dt="2022-04-21T23:03:20.344" v="110" actId="26606"/>
          <ac:spMkLst>
            <pc:docMk/>
            <pc:sldMk cId="821639541" sldId="282"/>
            <ac:spMk id="123" creationId="{DBC6133C-0615-4CE4-9132-37E609A9BDFA}"/>
          </ac:spMkLst>
        </pc:spChg>
        <pc:spChg chg="add del">
          <ac:chgData name="Mehmet Arslan" userId="43c8cec107c3e893" providerId="LiveId" clId="{4FD7B2FF-B891-4324-9D24-044068EA8D6D}" dt="2022-04-21T23:03:20.344" v="110" actId="26606"/>
          <ac:spMkLst>
            <pc:docMk/>
            <pc:sldMk cId="821639541" sldId="282"/>
            <ac:spMk id="124" creationId="{169CC832-2974-4E8D-90ED-3E2941BA7336}"/>
          </ac:spMkLst>
        </pc:spChg>
        <pc:spChg chg="add del">
          <ac:chgData name="Mehmet Arslan" userId="43c8cec107c3e893" providerId="LiveId" clId="{4FD7B2FF-B891-4324-9D24-044068EA8D6D}" dt="2022-04-21T23:03:20.344" v="110" actId="26606"/>
          <ac:spMkLst>
            <pc:docMk/>
            <pc:sldMk cId="821639541" sldId="282"/>
            <ac:spMk id="125" creationId="{55222F96-971A-4F90-B841-6BAB416C7AC1}"/>
          </ac:spMkLst>
        </pc:spChg>
        <pc:spChg chg="add del">
          <ac:chgData name="Mehmet Arslan" userId="43c8cec107c3e893" providerId="LiveId" clId="{4FD7B2FF-B891-4324-9D24-044068EA8D6D}" dt="2022-04-21T23:03:20.344" v="110" actId="26606"/>
          <ac:spMkLst>
            <pc:docMk/>
            <pc:sldMk cId="821639541" sldId="282"/>
            <ac:spMk id="126" creationId="{08980754-6F4B-43C9-B9BE-127B6BED6586}"/>
          </ac:spMkLst>
        </pc:spChg>
        <pc:spChg chg="add del">
          <ac:chgData name="Mehmet Arslan" userId="43c8cec107c3e893" providerId="LiveId" clId="{4FD7B2FF-B891-4324-9D24-044068EA8D6D}" dt="2022-04-21T23:03:20.344" v="110" actId="26606"/>
          <ac:spMkLst>
            <pc:docMk/>
            <pc:sldMk cId="821639541" sldId="282"/>
            <ac:spMk id="127" creationId="{2C1BBA94-3F40-40AA-8BB9-E69E25E537C1}"/>
          </ac:spMkLst>
        </pc:spChg>
        <pc:spChg chg="add del">
          <ac:chgData name="Mehmet Arslan" userId="43c8cec107c3e893" providerId="LiveId" clId="{4FD7B2FF-B891-4324-9D24-044068EA8D6D}" dt="2022-04-21T23:04:11.473" v="146" actId="26606"/>
          <ac:spMkLst>
            <pc:docMk/>
            <pc:sldMk cId="821639541" sldId="282"/>
            <ac:spMk id="132" creationId="{EE1FC7B4-E4A7-4452-B413-1A623E3A7230}"/>
          </ac:spMkLst>
        </pc:spChg>
        <pc:spChg chg="add del">
          <ac:chgData name="Mehmet Arslan" userId="43c8cec107c3e893" providerId="LiveId" clId="{4FD7B2FF-B891-4324-9D24-044068EA8D6D}" dt="2022-04-21T23:04:11.473" v="146" actId="26606"/>
          <ac:spMkLst>
            <pc:docMk/>
            <pc:sldMk cId="821639541" sldId="282"/>
            <ac:spMk id="134" creationId="{E0709AF0-24F0-4486-B189-BE6386BDB198}"/>
          </ac:spMkLst>
        </pc:spChg>
        <pc:spChg chg="add del">
          <ac:chgData name="Mehmet Arslan" userId="43c8cec107c3e893" providerId="LiveId" clId="{4FD7B2FF-B891-4324-9D24-044068EA8D6D}" dt="2022-04-21T23:04:11.473" v="146" actId="26606"/>
          <ac:spMkLst>
            <pc:docMk/>
            <pc:sldMk cId="821639541" sldId="282"/>
            <ac:spMk id="136" creationId="{FBE3B62F-5853-4A3C-B050-6186351A7176}"/>
          </ac:spMkLst>
        </pc:spChg>
        <pc:spChg chg="add del">
          <ac:chgData name="Mehmet Arslan" userId="43c8cec107c3e893" providerId="LiveId" clId="{4FD7B2FF-B891-4324-9D24-044068EA8D6D}" dt="2022-04-21T23:03:34.810" v="113" actId="26606"/>
          <ac:spMkLst>
            <pc:docMk/>
            <pc:sldMk cId="821639541" sldId="282"/>
            <ac:spMk id="138" creationId="{EE1FC7B4-E4A7-4452-B413-1A623E3A7230}"/>
          </ac:spMkLst>
        </pc:spChg>
        <pc:spChg chg="add del">
          <ac:chgData name="Mehmet Arslan" userId="43c8cec107c3e893" providerId="LiveId" clId="{4FD7B2FF-B891-4324-9D24-044068EA8D6D}" dt="2022-04-21T23:03:35.756" v="115" actId="26606"/>
          <ac:spMkLst>
            <pc:docMk/>
            <pc:sldMk cId="821639541" sldId="282"/>
            <ac:spMk id="140" creationId="{EE1FC7B4-E4A7-4452-B413-1A623E3A7230}"/>
          </ac:spMkLst>
        </pc:spChg>
        <pc:spChg chg="add del">
          <ac:chgData name="Mehmet Arslan" userId="43c8cec107c3e893" providerId="LiveId" clId="{4FD7B2FF-B891-4324-9D24-044068EA8D6D}" dt="2022-04-21T23:03:35.756" v="115" actId="26606"/>
          <ac:spMkLst>
            <pc:docMk/>
            <pc:sldMk cId="821639541" sldId="282"/>
            <ac:spMk id="141" creationId="{E0709AF0-24F0-4486-B189-BE6386BDB198}"/>
          </ac:spMkLst>
        </pc:spChg>
        <pc:spChg chg="add del">
          <ac:chgData name="Mehmet Arslan" userId="43c8cec107c3e893" providerId="LiveId" clId="{4FD7B2FF-B891-4324-9D24-044068EA8D6D}" dt="2022-04-21T23:03:35.756" v="115" actId="26606"/>
          <ac:spMkLst>
            <pc:docMk/>
            <pc:sldMk cId="821639541" sldId="282"/>
            <ac:spMk id="142" creationId="{FBE3B62F-5853-4A3C-B050-6186351A7176}"/>
          </ac:spMkLst>
        </pc:spChg>
        <pc:spChg chg="add del">
          <ac:chgData name="Mehmet Arslan" userId="43c8cec107c3e893" providerId="LiveId" clId="{4FD7B2FF-B891-4324-9D24-044068EA8D6D}" dt="2022-04-21T23:03:36.138" v="117" actId="26606"/>
          <ac:spMkLst>
            <pc:docMk/>
            <pc:sldMk cId="821639541" sldId="282"/>
            <ac:spMk id="144" creationId="{DBC6133C-0615-4CE4-9132-37E609A9BDFA}"/>
          </ac:spMkLst>
        </pc:spChg>
        <pc:spChg chg="add del">
          <ac:chgData name="Mehmet Arslan" userId="43c8cec107c3e893" providerId="LiveId" clId="{4FD7B2FF-B891-4324-9D24-044068EA8D6D}" dt="2022-04-21T23:03:36.138" v="117" actId="26606"/>
          <ac:spMkLst>
            <pc:docMk/>
            <pc:sldMk cId="821639541" sldId="282"/>
            <ac:spMk id="145" creationId="{169CC832-2974-4E8D-90ED-3E2941BA7336}"/>
          </ac:spMkLst>
        </pc:spChg>
        <pc:spChg chg="add del">
          <ac:chgData name="Mehmet Arslan" userId="43c8cec107c3e893" providerId="LiveId" clId="{4FD7B2FF-B891-4324-9D24-044068EA8D6D}" dt="2022-04-21T23:03:36.138" v="117" actId="26606"/>
          <ac:spMkLst>
            <pc:docMk/>
            <pc:sldMk cId="821639541" sldId="282"/>
            <ac:spMk id="146" creationId="{55222F96-971A-4F90-B841-6BAB416C7AC1}"/>
          </ac:spMkLst>
        </pc:spChg>
        <pc:spChg chg="add del">
          <ac:chgData name="Mehmet Arslan" userId="43c8cec107c3e893" providerId="LiveId" clId="{4FD7B2FF-B891-4324-9D24-044068EA8D6D}" dt="2022-04-21T23:03:36.138" v="117" actId="26606"/>
          <ac:spMkLst>
            <pc:docMk/>
            <pc:sldMk cId="821639541" sldId="282"/>
            <ac:spMk id="147" creationId="{08980754-6F4B-43C9-B9BE-127B6BED6586}"/>
          </ac:spMkLst>
        </pc:spChg>
        <pc:spChg chg="add del">
          <ac:chgData name="Mehmet Arslan" userId="43c8cec107c3e893" providerId="LiveId" clId="{4FD7B2FF-B891-4324-9D24-044068EA8D6D}" dt="2022-04-21T23:03:37.186" v="119" actId="26606"/>
          <ac:spMkLst>
            <pc:docMk/>
            <pc:sldMk cId="821639541" sldId="282"/>
            <ac:spMk id="149" creationId="{CEB41C5C-0F34-4DDA-9D7C-5E717F35F60C}"/>
          </ac:spMkLst>
        </pc:spChg>
        <pc:spChg chg="add del">
          <ac:chgData name="Mehmet Arslan" userId="43c8cec107c3e893" providerId="LiveId" clId="{4FD7B2FF-B891-4324-9D24-044068EA8D6D}" dt="2022-04-21T23:03:38.491" v="121" actId="26606"/>
          <ac:spMkLst>
            <pc:docMk/>
            <pc:sldMk cId="821639541" sldId="282"/>
            <ac:spMk id="152" creationId="{CEB41C5C-0F34-4DDA-9D7C-5E717F35F60C}"/>
          </ac:spMkLst>
        </pc:spChg>
        <pc:spChg chg="add del">
          <ac:chgData name="Mehmet Arslan" userId="43c8cec107c3e893" providerId="LiveId" clId="{4FD7B2FF-B891-4324-9D24-044068EA8D6D}" dt="2022-04-21T23:03:39.761" v="123" actId="26606"/>
          <ac:spMkLst>
            <pc:docMk/>
            <pc:sldMk cId="821639541" sldId="282"/>
            <ac:spMk id="155" creationId="{058A14AF-9FB5-4CC7-BA35-E8E85D3EDF0E}"/>
          </ac:spMkLst>
        </pc:spChg>
        <pc:spChg chg="add del">
          <ac:chgData name="Mehmet Arslan" userId="43c8cec107c3e893" providerId="LiveId" clId="{4FD7B2FF-B891-4324-9D24-044068EA8D6D}" dt="2022-04-21T23:03:39.761" v="123" actId="26606"/>
          <ac:spMkLst>
            <pc:docMk/>
            <pc:sldMk cId="821639541" sldId="282"/>
            <ac:spMk id="156" creationId="{3A9A4357-BD1D-4622-A4FE-766E6AB8DE84}"/>
          </ac:spMkLst>
        </pc:spChg>
        <pc:spChg chg="add del">
          <ac:chgData name="Mehmet Arslan" userId="43c8cec107c3e893" providerId="LiveId" clId="{4FD7B2FF-B891-4324-9D24-044068EA8D6D}" dt="2022-04-21T23:03:39.761" v="123" actId="26606"/>
          <ac:spMkLst>
            <pc:docMk/>
            <pc:sldMk cId="821639541" sldId="282"/>
            <ac:spMk id="157" creationId="{E659831F-0D9A-4C63-9EBB-8435B85A440F}"/>
          </ac:spMkLst>
        </pc:spChg>
        <pc:spChg chg="add del">
          <ac:chgData name="Mehmet Arslan" userId="43c8cec107c3e893" providerId="LiveId" clId="{4FD7B2FF-B891-4324-9D24-044068EA8D6D}" dt="2022-04-21T23:03:39.761" v="123" actId="26606"/>
          <ac:spMkLst>
            <pc:docMk/>
            <pc:sldMk cId="821639541" sldId="282"/>
            <ac:spMk id="158" creationId="{E6995CE5-F890-4ABA-82A2-26507CE8D2A3}"/>
          </ac:spMkLst>
        </pc:spChg>
        <pc:spChg chg="add del">
          <ac:chgData name="Mehmet Arslan" userId="43c8cec107c3e893" providerId="LiveId" clId="{4FD7B2FF-B891-4324-9D24-044068EA8D6D}" dt="2022-04-21T23:03:40.905" v="125" actId="26606"/>
          <ac:spMkLst>
            <pc:docMk/>
            <pc:sldMk cId="821639541" sldId="282"/>
            <ac:spMk id="160" creationId="{058A14AF-9FB5-4CC7-BA35-E8E85D3EDF0E}"/>
          </ac:spMkLst>
        </pc:spChg>
        <pc:spChg chg="add del">
          <ac:chgData name="Mehmet Arslan" userId="43c8cec107c3e893" providerId="LiveId" clId="{4FD7B2FF-B891-4324-9D24-044068EA8D6D}" dt="2022-04-21T23:03:40.905" v="125" actId="26606"/>
          <ac:spMkLst>
            <pc:docMk/>
            <pc:sldMk cId="821639541" sldId="282"/>
            <ac:spMk id="161" creationId="{3A9A4357-BD1D-4622-A4FE-766E6AB8DE84}"/>
          </ac:spMkLst>
        </pc:spChg>
        <pc:spChg chg="add del">
          <ac:chgData name="Mehmet Arslan" userId="43c8cec107c3e893" providerId="LiveId" clId="{4FD7B2FF-B891-4324-9D24-044068EA8D6D}" dt="2022-04-21T23:03:40.905" v="125" actId="26606"/>
          <ac:spMkLst>
            <pc:docMk/>
            <pc:sldMk cId="821639541" sldId="282"/>
            <ac:spMk id="162" creationId="{E659831F-0D9A-4C63-9EBB-8435B85A440F}"/>
          </ac:spMkLst>
        </pc:spChg>
        <pc:spChg chg="add del">
          <ac:chgData name="Mehmet Arslan" userId="43c8cec107c3e893" providerId="LiveId" clId="{4FD7B2FF-B891-4324-9D24-044068EA8D6D}" dt="2022-04-21T23:03:40.905" v="125" actId="26606"/>
          <ac:spMkLst>
            <pc:docMk/>
            <pc:sldMk cId="821639541" sldId="282"/>
            <ac:spMk id="163" creationId="{E6995CE5-F890-4ABA-82A2-26507CE8D2A3}"/>
          </ac:spMkLst>
        </pc:spChg>
        <pc:spChg chg="add del">
          <ac:chgData name="Mehmet Arslan" userId="43c8cec107c3e893" providerId="LiveId" clId="{4FD7B2FF-B891-4324-9D24-044068EA8D6D}" dt="2022-04-21T23:03:46.219" v="127" actId="26606"/>
          <ac:spMkLst>
            <pc:docMk/>
            <pc:sldMk cId="821639541" sldId="282"/>
            <ac:spMk id="165" creationId="{42A5316D-ED2F-4F89-B4B4-8D9240B1A348}"/>
          </ac:spMkLst>
        </pc:spChg>
        <pc:spChg chg="add del">
          <ac:chgData name="Mehmet Arslan" userId="43c8cec107c3e893" providerId="LiveId" clId="{4FD7B2FF-B891-4324-9D24-044068EA8D6D}" dt="2022-04-21T23:03:46.965" v="129" actId="26606"/>
          <ac:spMkLst>
            <pc:docMk/>
            <pc:sldMk cId="821639541" sldId="282"/>
            <ac:spMk id="167" creationId="{C7FA33FF-088D-4F16-95A2-2C64D353DEA8}"/>
          </ac:spMkLst>
        </pc:spChg>
        <pc:spChg chg="add del">
          <ac:chgData name="Mehmet Arslan" userId="43c8cec107c3e893" providerId="LiveId" clId="{4FD7B2FF-B891-4324-9D24-044068EA8D6D}" dt="2022-04-21T23:03:46.965" v="129" actId="26606"/>
          <ac:spMkLst>
            <pc:docMk/>
            <pc:sldMk cId="821639541" sldId="282"/>
            <ac:spMk id="168" creationId="{A376EFB1-01CF-419F-ABF1-2AF02BBFCBD1}"/>
          </ac:spMkLst>
        </pc:spChg>
        <pc:spChg chg="add del">
          <ac:chgData name="Mehmet Arslan" userId="43c8cec107c3e893" providerId="LiveId" clId="{4FD7B2FF-B891-4324-9D24-044068EA8D6D}" dt="2022-04-21T23:03:46.965" v="129" actId="26606"/>
          <ac:spMkLst>
            <pc:docMk/>
            <pc:sldMk cId="821639541" sldId="282"/>
            <ac:spMk id="169" creationId="{FF9DEA15-78BD-4750-AA18-B9F28A6D5AB8}"/>
          </ac:spMkLst>
        </pc:spChg>
        <pc:spChg chg="add del">
          <ac:chgData name="Mehmet Arslan" userId="43c8cec107c3e893" providerId="LiveId" clId="{4FD7B2FF-B891-4324-9D24-044068EA8D6D}" dt="2022-04-21T23:03:48.823" v="131" actId="26606"/>
          <ac:spMkLst>
            <pc:docMk/>
            <pc:sldMk cId="821639541" sldId="282"/>
            <ac:spMk id="171" creationId="{C7FA33FF-088D-4F16-95A2-2C64D353DEA8}"/>
          </ac:spMkLst>
        </pc:spChg>
        <pc:spChg chg="add del">
          <ac:chgData name="Mehmet Arslan" userId="43c8cec107c3e893" providerId="LiveId" clId="{4FD7B2FF-B891-4324-9D24-044068EA8D6D}" dt="2022-04-21T23:03:48.823" v="131" actId="26606"/>
          <ac:spMkLst>
            <pc:docMk/>
            <pc:sldMk cId="821639541" sldId="282"/>
            <ac:spMk id="172" creationId="{A376EFB1-01CF-419F-ABF1-2AF02BBFCBD1}"/>
          </ac:spMkLst>
        </pc:spChg>
        <pc:spChg chg="add del">
          <ac:chgData name="Mehmet Arslan" userId="43c8cec107c3e893" providerId="LiveId" clId="{4FD7B2FF-B891-4324-9D24-044068EA8D6D}" dt="2022-04-21T23:03:48.823" v="131" actId="26606"/>
          <ac:spMkLst>
            <pc:docMk/>
            <pc:sldMk cId="821639541" sldId="282"/>
            <ac:spMk id="173" creationId="{FF9DEA15-78BD-4750-AA18-B9F28A6D5AB8}"/>
          </ac:spMkLst>
        </pc:spChg>
        <pc:spChg chg="add del">
          <ac:chgData name="Mehmet Arslan" userId="43c8cec107c3e893" providerId="LiveId" clId="{4FD7B2FF-B891-4324-9D24-044068EA8D6D}" dt="2022-04-21T23:03:56.967" v="133" actId="26606"/>
          <ac:spMkLst>
            <pc:docMk/>
            <pc:sldMk cId="821639541" sldId="282"/>
            <ac:spMk id="175" creationId="{68A4132F-DEC6-4332-A00C-A11AD4519B6C}"/>
          </ac:spMkLst>
        </pc:spChg>
        <pc:spChg chg="add del">
          <ac:chgData name="Mehmet Arslan" userId="43c8cec107c3e893" providerId="LiveId" clId="{4FD7B2FF-B891-4324-9D24-044068EA8D6D}" dt="2022-04-21T23:03:56.967" v="133" actId="26606"/>
          <ac:spMkLst>
            <pc:docMk/>
            <pc:sldMk cId="821639541" sldId="282"/>
            <ac:spMk id="176" creationId="{64965EAE-E41A-435F-B993-07E824B6C977}"/>
          </ac:spMkLst>
        </pc:spChg>
        <pc:spChg chg="add del">
          <ac:chgData name="Mehmet Arslan" userId="43c8cec107c3e893" providerId="LiveId" clId="{4FD7B2FF-B891-4324-9D24-044068EA8D6D}" dt="2022-04-21T23:03:56.967" v="133" actId="26606"/>
          <ac:spMkLst>
            <pc:docMk/>
            <pc:sldMk cId="821639541" sldId="282"/>
            <ac:spMk id="177" creationId="{152F8994-E6D4-4311-9548-C3607BC43645}"/>
          </ac:spMkLst>
        </pc:spChg>
        <pc:spChg chg="add del">
          <ac:chgData name="Mehmet Arslan" userId="43c8cec107c3e893" providerId="LiveId" clId="{4FD7B2FF-B891-4324-9D24-044068EA8D6D}" dt="2022-04-21T23:03:58.876" v="135" actId="26606"/>
          <ac:spMkLst>
            <pc:docMk/>
            <pc:sldMk cId="821639541" sldId="282"/>
            <ac:spMk id="179" creationId="{B0792D4F-247E-46FE-85FC-881DEFA41D94}"/>
          </ac:spMkLst>
        </pc:spChg>
        <pc:spChg chg="add del">
          <ac:chgData name="Mehmet Arslan" userId="43c8cec107c3e893" providerId="LiveId" clId="{4FD7B2FF-B891-4324-9D24-044068EA8D6D}" dt="2022-04-21T23:03:58.876" v="135" actId="26606"/>
          <ac:spMkLst>
            <pc:docMk/>
            <pc:sldMk cId="821639541" sldId="282"/>
            <ac:spMk id="180" creationId="{FA3CD3A3-D3C1-4567-BEC0-3A50E9A3A630}"/>
          </ac:spMkLst>
        </pc:spChg>
        <pc:spChg chg="add del">
          <ac:chgData name="Mehmet Arslan" userId="43c8cec107c3e893" providerId="LiveId" clId="{4FD7B2FF-B891-4324-9D24-044068EA8D6D}" dt="2022-04-21T23:04:02.242" v="137" actId="26606"/>
          <ac:spMkLst>
            <pc:docMk/>
            <pc:sldMk cId="821639541" sldId="282"/>
            <ac:spMk id="183" creationId="{CEB41C5C-0F34-4DDA-9D7C-5E717F35F60C}"/>
          </ac:spMkLst>
        </pc:spChg>
        <pc:spChg chg="add del">
          <ac:chgData name="Mehmet Arslan" userId="43c8cec107c3e893" providerId="LiveId" clId="{4FD7B2FF-B891-4324-9D24-044068EA8D6D}" dt="2022-04-21T23:04:04.574" v="139" actId="26606"/>
          <ac:spMkLst>
            <pc:docMk/>
            <pc:sldMk cId="821639541" sldId="282"/>
            <ac:spMk id="186" creationId="{B0792D4F-247E-46FE-85FC-881DEFA41D94}"/>
          </ac:spMkLst>
        </pc:spChg>
        <pc:spChg chg="add del">
          <ac:chgData name="Mehmet Arslan" userId="43c8cec107c3e893" providerId="LiveId" clId="{4FD7B2FF-B891-4324-9D24-044068EA8D6D}" dt="2022-04-21T23:04:06.310" v="141" actId="26606"/>
          <ac:spMkLst>
            <pc:docMk/>
            <pc:sldMk cId="821639541" sldId="282"/>
            <ac:spMk id="189" creationId="{1A95671B-3CC6-4792-9114-B74FAEA224E6}"/>
          </ac:spMkLst>
        </pc:spChg>
        <pc:spChg chg="add del">
          <ac:chgData name="Mehmet Arslan" userId="43c8cec107c3e893" providerId="LiveId" clId="{4FD7B2FF-B891-4324-9D24-044068EA8D6D}" dt="2022-04-21T23:04:07.602" v="143" actId="26606"/>
          <ac:spMkLst>
            <pc:docMk/>
            <pc:sldMk cId="821639541" sldId="282"/>
            <ac:spMk id="191" creationId="{C232B152-3720-4D3B-97ED-45CE5483F16F}"/>
          </ac:spMkLst>
        </pc:spChg>
        <pc:spChg chg="add del">
          <ac:chgData name="Mehmet Arslan" userId="43c8cec107c3e893" providerId="LiveId" clId="{4FD7B2FF-B891-4324-9D24-044068EA8D6D}" dt="2022-04-21T23:04:07.602" v="143" actId="26606"/>
          <ac:spMkLst>
            <pc:docMk/>
            <pc:sldMk cId="821639541" sldId="282"/>
            <ac:spMk id="192" creationId="{11BAB570-FF10-4E96-8A3F-FA9804702B89}"/>
          </ac:spMkLst>
        </pc:spChg>
        <pc:spChg chg="add del">
          <ac:chgData name="Mehmet Arslan" userId="43c8cec107c3e893" providerId="LiveId" clId="{4FD7B2FF-B891-4324-9D24-044068EA8D6D}" dt="2022-04-21T23:04:07.602" v="143" actId="26606"/>
          <ac:spMkLst>
            <pc:docMk/>
            <pc:sldMk cId="821639541" sldId="282"/>
            <ac:spMk id="193" creationId="{4B9FAFB2-BEB5-4848-8018-BCAD99E2E1AA}"/>
          </ac:spMkLst>
        </pc:spChg>
        <pc:spChg chg="add del">
          <ac:chgData name="Mehmet Arslan" userId="43c8cec107c3e893" providerId="LiveId" clId="{4FD7B2FF-B891-4324-9D24-044068EA8D6D}" dt="2022-04-21T23:04:11.457" v="145" actId="26606"/>
          <ac:spMkLst>
            <pc:docMk/>
            <pc:sldMk cId="821639541" sldId="282"/>
            <ac:spMk id="195" creationId="{6FBDFA86-51D3-4729-B154-796918372804}"/>
          </ac:spMkLst>
        </pc:spChg>
        <pc:spChg chg="add del">
          <ac:chgData name="Mehmet Arslan" userId="43c8cec107c3e893" providerId="LiveId" clId="{4FD7B2FF-B891-4324-9D24-044068EA8D6D}" dt="2022-04-21T23:04:50.659" v="215" actId="26606"/>
          <ac:spMkLst>
            <pc:docMk/>
            <pc:sldMk cId="821639541" sldId="282"/>
            <ac:spMk id="198" creationId="{35F0E358-1E49-4920-80D8-C3D138708838}"/>
          </ac:spMkLst>
        </pc:spChg>
        <pc:spChg chg="add del">
          <ac:chgData name="Mehmet Arslan" userId="43c8cec107c3e893" providerId="LiveId" clId="{4FD7B2FF-B891-4324-9D24-044068EA8D6D}" dt="2022-04-21T23:04:50.659" v="215" actId="26606"/>
          <ac:spMkLst>
            <pc:docMk/>
            <pc:sldMk cId="821639541" sldId="282"/>
            <ac:spMk id="199" creationId="{E2D2362D-7010-4036-B9CA-03DFC8EB3B01}"/>
          </ac:spMkLst>
        </pc:spChg>
        <pc:spChg chg="add del">
          <ac:chgData name="Mehmet Arslan" userId="43c8cec107c3e893" providerId="LiveId" clId="{4FD7B2FF-B891-4324-9D24-044068EA8D6D}" dt="2022-04-21T23:04:50.659" v="215" actId="26606"/>
          <ac:spMkLst>
            <pc:docMk/>
            <pc:sldMk cId="821639541" sldId="282"/>
            <ac:spMk id="200" creationId="{DC85BF5E-2BD6-4E5B-8EA3-420B45BB03FA}"/>
          </ac:spMkLst>
        </pc:spChg>
        <pc:spChg chg="add del">
          <ac:chgData name="Mehmet Arslan" userId="43c8cec107c3e893" providerId="LiveId" clId="{4FD7B2FF-B891-4324-9D24-044068EA8D6D}" dt="2022-04-21T23:04:50.659" v="215" actId="26606"/>
          <ac:spMkLst>
            <pc:docMk/>
            <pc:sldMk cId="821639541" sldId="282"/>
            <ac:spMk id="201" creationId="{740D8E28-91B5-42B0-9D6C-B777D8AD90C2}"/>
          </ac:spMkLst>
        </pc:spChg>
        <pc:spChg chg="add del">
          <ac:chgData name="Mehmet Arslan" userId="43c8cec107c3e893" providerId="LiveId" clId="{4FD7B2FF-B891-4324-9D24-044068EA8D6D}" dt="2022-04-21T23:04:45.521" v="210" actId="26606"/>
          <ac:spMkLst>
            <pc:docMk/>
            <pc:sldMk cId="821639541" sldId="282"/>
            <ac:spMk id="203" creationId="{C7FA33FF-088D-4F16-95A2-2C64D353DEA8}"/>
          </ac:spMkLst>
        </pc:spChg>
        <pc:spChg chg="add del">
          <ac:chgData name="Mehmet Arslan" userId="43c8cec107c3e893" providerId="LiveId" clId="{4FD7B2FF-B891-4324-9D24-044068EA8D6D}" dt="2022-04-21T23:04:45.521" v="210" actId="26606"/>
          <ac:spMkLst>
            <pc:docMk/>
            <pc:sldMk cId="821639541" sldId="282"/>
            <ac:spMk id="204" creationId="{FF9DEA15-78BD-4750-AA18-B9F28A6D5AB8}"/>
          </ac:spMkLst>
        </pc:spChg>
        <pc:spChg chg="add del">
          <ac:chgData name="Mehmet Arslan" userId="43c8cec107c3e893" providerId="LiveId" clId="{4FD7B2FF-B891-4324-9D24-044068EA8D6D}" dt="2022-04-21T23:04:46.959" v="212" actId="26606"/>
          <ac:spMkLst>
            <pc:docMk/>
            <pc:sldMk cId="821639541" sldId="282"/>
            <ac:spMk id="206" creationId="{EE1FC7B4-E4A7-4452-B413-1A623E3A7230}"/>
          </ac:spMkLst>
        </pc:spChg>
        <pc:spChg chg="add del">
          <ac:chgData name="Mehmet Arslan" userId="43c8cec107c3e893" providerId="LiveId" clId="{4FD7B2FF-B891-4324-9D24-044068EA8D6D}" dt="2022-04-21T23:04:46.959" v="212" actId="26606"/>
          <ac:spMkLst>
            <pc:docMk/>
            <pc:sldMk cId="821639541" sldId="282"/>
            <ac:spMk id="207" creationId="{E0709AF0-24F0-4486-B189-BE6386BDB198}"/>
          </ac:spMkLst>
        </pc:spChg>
        <pc:spChg chg="add del">
          <ac:chgData name="Mehmet Arslan" userId="43c8cec107c3e893" providerId="LiveId" clId="{4FD7B2FF-B891-4324-9D24-044068EA8D6D}" dt="2022-04-21T23:04:46.959" v="212" actId="26606"/>
          <ac:spMkLst>
            <pc:docMk/>
            <pc:sldMk cId="821639541" sldId="282"/>
            <ac:spMk id="208" creationId="{FBE3B62F-5853-4A3C-B050-6186351A7176}"/>
          </ac:spMkLst>
        </pc:spChg>
        <pc:spChg chg="add del">
          <ac:chgData name="Mehmet Arslan" userId="43c8cec107c3e893" providerId="LiveId" clId="{4FD7B2FF-B891-4324-9D24-044068EA8D6D}" dt="2022-04-21T23:04:50.646" v="214" actId="26606"/>
          <ac:spMkLst>
            <pc:docMk/>
            <pc:sldMk cId="821639541" sldId="282"/>
            <ac:spMk id="210" creationId="{CEB41C5C-0F34-4DDA-9D7C-5E717F35F60C}"/>
          </ac:spMkLst>
        </pc:spChg>
        <pc:spChg chg="add del">
          <ac:chgData name="Mehmet Arslan" userId="43c8cec107c3e893" providerId="LiveId" clId="{4FD7B2FF-B891-4324-9D24-044068EA8D6D}" dt="2022-04-21T23:05:30.629" v="219" actId="26606"/>
          <ac:spMkLst>
            <pc:docMk/>
            <pc:sldMk cId="821639541" sldId="282"/>
            <ac:spMk id="213" creationId="{EE1FC7B4-E4A7-4452-B413-1A623E3A7230}"/>
          </ac:spMkLst>
        </pc:spChg>
        <pc:spChg chg="add del">
          <ac:chgData name="Mehmet Arslan" userId="43c8cec107c3e893" providerId="LiveId" clId="{4FD7B2FF-B891-4324-9D24-044068EA8D6D}" dt="2022-04-21T23:05:30.629" v="219" actId="26606"/>
          <ac:spMkLst>
            <pc:docMk/>
            <pc:sldMk cId="821639541" sldId="282"/>
            <ac:spMk id="214" creationId="{E0709AF0-24F0-4486-B189-BE6386BDB198}"/>
          </ac:spMkLst>
        </pc:spChg>
        <pc:spChg chg="add del">
          <ac:chgData name="Mehmet Arslan" userId="43c8cec107c3e893" providerId="LiveId" clId="{4FD7B2FF-B891-4324-9D24-044068EA8D6D}" dt="2022-04-21T23:05:30.629" v="219" actId="26606"/>
          <ac:spMkLst>
            <pc:docMk/>
            <pc:sldMk cId="821639541" sldId="282"/>
            <ac:spMk id="215" creationId="{FBE3B62F-5853-4A3C-B050-6186351A7176}"/>
          </ac:spMkLst>
        </pc:spChg>
        <pc:spChg chg="add del">
          <ac:chgData name="Mehmet Arslan" userId="43c8cec107c3e893" providerId="LiveId" clId="{4FD7B2FF-B891-4324-9D24-044068EA8D6D}" dt="2022-04-21T23:05:43.730" v="220" actId="700"/>
          <ac:spMkLst>
            <pc:docMk/>
            <pc:sldMk cId="821639541" sldId="282"/>
            <ac:spMk id="217" creationId="{68A4132F-DEC6-4332-A00C-A11AD4519B6C}"/>
          </ac:spMkLst>
        </pc:spChg>
        <pc:spChg chg="add del">
          <ac:chgData name="Mehmet Arslan" userId="43c8cec107c3e893" providerId="LiveId" clId="{4FD7B2FF-B891-4324-9D24-044068EA8D6D}" dt="2022-04-21T23:05:43.730" v="220" actId="700"/>
          <ac:spMkLst>
            <pc:docMk/>
            <pc:sldMk cId="821639541" sldId="282"/>
            <ac:spMk id="218" creationId="{64965EAE-E41A-435F-B993-07E824B6C977}"/>
          </ac:spMkLst>
        </pc:spChg>
        <pc:grpChg chg="add del">
          <ac:chgData name="Mehmet Arslan" userId="43c8cec107c3e893" providerId="LiveId" clId="{4FD7B2FF-B891-4324-9D24-044068EA8D6D}" dt="2022-04-21T23:02:30.896" v="80" actId="26606"/>
          <ac:grpSpMkLst>
            <pc:docMk/>
            <pc:sldMk cId="821639541" sldId="282"/>
            <ac:grpSpMk id="45" creationId="{57A28182-58A5-4DBB-8F64-BD944BCA8154}"/>
          </ac:grpSpMkLst>
        </pc:grpChg>
        <pc:grpChg chg="add del">
          <ac:chgData name="Mehmet Arslan" userId="43c8cec107c3e893" providerId="LiveId" clId="{4FD7B2FF-B891-4324-9D24-044068EA8D6D}" dt="2022-04-21T23:02:38.387" v="86" actId="26606"/>
          <ac:grpSpMkLst>
            <pc:docMk/>
            <pc:sldMk cId="821639541" sldId="282"/>
            <ac:grpSpMk id="57" creationId="{D8E9CF54-0466-4261-9E62-0249E60E1886}"/>
          </ac:grpSpMkLst>
        </pc:grpChg>
        <pc:grpChg chg="add del">
          <ac:chgData name="Mehmet Arslan" userId="43c8cec107c3e893" providerId="LiveId" clId="{4FD7B2FF-B891-4324-9D24-044068EA8D6D}" dt="2022-04-21T23:02:39.688" v="88" actId="26606"/>
          <ac:grpSpMkLst>
            <pc:docMk/>
            <pc:sldMk cId="821639541" sldId="282"/>
            <ac:grpSpMk id="73" creationId="{AE1C45F0-260A-458C-96ED-C1F6D2151219}"/>
          </ac:grpSpMkLst>
        </pc:grpChg>
        <pc:grpChg chg="add del">
          <ac:chgData name="Mehmet Arslan" userId="43c8cec107c3e893" providerId="LiveId" clId="{4FD7B2FF-B891-4324-9D24-044068EA8D6D}" dt="2022-04-21T23:02:41.338" v="90" actId="26606"/>
          <ac:grpSpMkLst>
            <pc:docMk/>
            <pc:sldMk cId="821639541" sldId="282"/>
            <ac:grpSpMk id="78" creationId="{AE1C45F0-260A-458C-96ED-C1F6D2151219}"/>
          </ac:grpSpMkLst>
        </pc:grpChg>
        <pc:graphicFrameChg chg="add del mod modGraphic">
          <ac:chgData name="Mehmet Arslan" userId="43c8cec107c3e893" providerId="LiveId" clId="{4FD7B2FF-B891-4324-9D24-044068EA8D6D}" dt="2022-05-05T01:54:35.696" v="3806" actId="478"/>
          <ac:graphicFrameMkLst>
            <pc:docMk/>
            <pc:sldMk cId="821639541" sldId="282"/>
            <ac:graphicFrameMk id="4" creationId="{9672DB3E-E1FB-47B8-AE40-28933182E062}"/>
          </ac:graphicFrameMkLst>
        </pc:graphicFrameChg>
        <pc:graphicFrameChg chg="add mod modGraphic">
          <ac:chgData name="Mehmet Arslan" userId="43c8cec107c3e893" providerId="LiveId" clId="{4FD7B2FF-B891-4324-9D24-044068EA8D6D}" dt="2022-05-10T03:49:16.894" v="11599" actId="14734"/>
          <ac:graphicFrameMkLst>
            <pc:docMk/>
            <pc:sldMk cId="821639541" sldId="282"/>
            <ac:graphicFrameMk id="5" creationId="{356899FB-7156-45E8-CE0D-5A208B7950C4}"/>
          </ac:graphicFrameMkLst>
        </pc:graphicFrameChg>
        <pc:cxnChg chg="add del">
          <ac:chgData name="Mehmet Arslan" userId="43c8cec107c3e893" providerId="LiveId" clId="{4FD7B2FF-B891-4324-9D24-044068EA8D6D}" dt="2022-04-21T23:02:39.688" v="88" actId="26606"/>
          <ac:cxnSpMkLst>
            <pc:docMk/>
            <pc:sldMk cId="821639541" sldId="282"/>
            <ac:cxnSpMk id="75" creationId="{6CF1BAF6-AD41-4082-B212-8A1F9A2E8779}"/>
          </ac:cxnSpMkLst>
        </pc:cxnChg>
        <pc:cxnChg chg="add del">
          <ac:chgData name="Mehmet Arslan" userId="43c8cec107c3e893" providerId="LiveId" clId="{4FD7B2FF-B891-4324-9D24-044068EA8D6D}" dt="2022-04-21T23:02:41.338" v="90" actId="26606"/>
          <ac:cxnSpMkLst>
            <pc:docMk/>
            <pc:sldMk cId="821639541" sldId="282"/>
            <ac:cxnSpMk id="84" creationId="{6CF1BAF6-AD41-4082-B212-8A1F9A2E8779}"/>
          </ac:cxnSpMkLst>
        </pc:cxnChg>
        <pc:cxnChg chg="add del">
          <ac:chgData name="Mehmet Arslan" userId="43c8cec107c3e893" providerId="LiveId" clId="{4FD7B2FF-B891-4324-9D24-044068EA8D6D}" dt="2022-04-21T23:02:51.302" v="102" actId="26606"/>
          <ac:cxnSpMkLst>
            <pc:docMk/>
            <pc:sldMk cId="821639541" sldId="282"/>
            <ac:cxnSpMk id="114" creationId="{57E1E5E6-F385-4E9C-B201-BA5BDE5CAD52}"/>
          </ac:cxnSpMkLst>
        </pc:cxnChg>
        <pc:cxnChg chg="add del">
          <ac:chgData name="Mehmet Arslan" userId="43c8cec107c3e893" providerId="LiveId" clId="{4FD7B2FF-B891-4324-9D24-044068EA8D6D}" dt="2022-04-21T23:02:55.935" v="106" actId="26606"/>
          <ac:cxnSpMkLst>
            <pc:docMk/>
            <pc:sldMk cId="821639541" sldId="282"/>
            <ac:cxnSpMk id="119" creationId="{57E1E5E6-F385-4E9C-B201-BA5BDE5CAD52}"/>
          </ac:cxnSpMkLst>
        </pc:cxnChg>
        <pc:cxnChg chg="add del">
          <ac:chgData name="Mehmet Arslan" userId="43c8cec107c3e893" providerId="LiveId" clId="{4FD7B2FF-B891-4324-9D24-044068EA8D6D}" dt="2022-04-21T23:03:37.186" v="119" actId="26606"/>
          <ac:cxnSpMkLst>
            <pc:docMk/>
            <pc:sldMk cId="821639541" sldId="282"/>
            <ac:cxnSpMk id="150" creationId="{57E1E5E6-F385-4E9C-B201-BA5BDE5CAD52}"/>
          </ac:cxnSpMkLst>
        </pc:cxnChg>
        <pc:cxnChg chg="add del">
          <ac:chgData name="Mehmet Arslan" userId="43c8cec107c3e893" providerId="LiveId" clId="{4FD7B2FF-B891-4324-9D24-044068EA8D6D}" dt="2022-04-21T23:03:38.491" v="121" actId="26606"/>
          <ac:cxnSpMkLst>
            <pc:docMk/>
            <pc:sldMk cId="821639541" sldId="282"/>
            <ac:cxnSpMk id="153" creationId="{57E1E5E6-F385-4E9C-B201-BA5BDE5CAD52}"/>
          </ac:cxnSpMkLst>
        </pc:cxnChg>
        <pc:cxnChg chg="add del">
          <ac:chgData name="Mehmet Arslan" userId="43c8cec107c3e893" providerId="LiveId" clId="{4FD7B2FF-B891-4324-9D24-044068EA8D6D}" dt="2022-04-21T23:03:58.876" v="135" actId="26606"/>
          <ac:cxnSpMkLst>
            <pc:docMk/>
            <pc:sldMk cId="821639541" sldId="282"/>
            <ac:cxnSpMk id="181" creationId="{B56D13EF-D431-4D0F-BFFC-1B5A686FF9BD}"/>
          </ac:cxnSpMkLst>
        </pc:cxnChg>
        <pc:cxnChg chg="add del">
          <ac:chgData name="Mehmet Arslan" userId="43c8cec107c3e893" providerId="LiveId" clId="{4FD7B2FF-B891-4324-9D24-044068EA8D6D}" dt="2022-04-21T23:04:02.242" v="137" actId="26606"/>
          <ac:cxnSpMkLst>
            <pc:docMk/>
            <pc:sldMk cId="821639541" sldId="282"/>
            <ac:cxnSpMk id="184" creationId="{57E1E5E6-F385-4E9C-B201-BA5BDE5CAD52}"/>
          </ac:cxnSpMkLst>
        </pc:cxnChg>
        <pc:cxnChg chg="add del">
          <ac:chgData name="Mehmet Arslan" userId="43c8cec107c3e893" providerId="LiveId" clId="{4FD7B2FF-B891-4324-9D24-044068EA8D6D}" dt="2022-04-21T23:04:04.574" v="139" actId="26606"/>
          <ac:cxnSpMkLst>
            <pc:docMk/>
            <pc:sldMk cId="821639541" sldId="282"/>
            <ac:cxnSpMk id="187" creationId="{CE272F12-AF86-441A-BC1B-C014BBBF85B5}"/>
          </ac:cxnSpMkLst>
        </pc:cxnChg>
        <pc:cxnChg chg="add del">
          <ac:chgData name="Mehmet Arslan" userId="43c8cec107c3e893" providerId="LiveId" clId="{4FD7B2FF-B891-4324-9D24-044068EA8D6D}" dt="2022-04-21T23:04:11.457" v="145" actId="26606"/>
          <ac:cxnSpMkLst>
            <pc:docMk/>
            <pc:sldMk cId="821639541" sldId="282"/>
            <ac:cxnSpMk id="196" creationId="{0F1CE7C6-BE91-42A7-9214-F33FD918C386}"/>
          </ac:cxnSpMkLst>
        </pc:cxnChg>
        <pc:cxnChg chg="add del">
          <ac:chgData name="Mehmet Arslan" userId="43c8cec107c3e893" providerId="LiveId" clId="{4FD7B2FF-B891-4324-9D24-044068EA8D6D}" dt="2022-04-21T23:04:50.646" v="214" actId="26606"/>
          <ac:cxnSpMkLst>
            <pc:docMk/>
            <pc:sldMk cId="821639541" sldId="282"/>
            <ac:cxnSpMk id="211" creationId="{57E1E5E6-F385-4E9C-B201-BA5BDE5CAD52}"/>
          </ac:cxnSpMkLst>
        </pc:cxnChg>
      </pc:sldChg>
      <pc:sldChg chg="addSp delSp modSp mod delDesignElem">
        <pc:chgData name="Mehmet Arslan" userId="43c8cec107c3e893" providerId="LiveId" clId="{4FD7B2FF-B891-4324-9D24-044068EA8D6D}" dt="2022-04-21T23:04:26.870" v="208"/>
        <pc:sldMkLst>
          <pc:docMk/>
          <pc:sldMk cId="4223786078" sldId="283"/>
        </pc:sldMkLst>
        <pc:spChg chg="mod">
          <ac:chgData name="Mehmet Arslan" userId="43c8cec107c3e893" providerId="LiveId" clId="{4FD7B2FF-B891-4324-9D24-044068EA8D6D}" dt="2022-04-21T23:04:26.870" v="208"/>
          <ac:spMkLst>
            <pc:docMk/>
            <pc:sldMk cId="4223786078" sldId="283"/>
            <ac:spMk id="2" creationId="{39EEEC32-D8F0-466A-A755-C778ECECA578}"/>
          </ac:spMkLst>
        </pc:spChg>
        <pc:spChg chg="add del">
          <ac:chgData name="Mehmet Arslan" userId="43c8cec107c3e893" providerId="LiveId" clId="{4FD7B2FF-B891-4324-9D24-044068EA8D6D}" dt="2022-04-21T23:04:26.870" v="208"/>
          <ac:spMkLst>
            <pc:docMk/>
            <pc:sldMk cId="4223786078" sldId="283"/>
            <ac:spMk id="29" creationId="{AAAE94E3-A7DB-4868-B1E3-E49703488BBC}"/>
          </ac:spMkLst>
        </pc:spChg>
        <pc:spChg chg="add del">
          <ac:chgData name="Mehmet Arslan" userId="43c8cec107c3e893" providerId="LiveId" clId="{4FD7B2FF-B891-4324-9D24-044068EA8D6D}" dt="2022-04-21T23:04:26.870" v="208"/>
          <ac:spMkLst>
            <pc:docMk/>
            <pc:sldMk cId="4223786078" sldId="283"/>
            <ac:spMk id="35" creationId="{3873B707-463F-40B0-8227-E8CC6C67EB25}"/>
          </ac:spMkLst>
        </pc:spChg>
        <pc:spChg chg="add del">
          <ac:chgData name="Mehmet Arslan" userId="43c8cec107c3e893" providerId="LiveId" clId="{4FD7B2FF-B891-4324-9D24-044068EA8D6D}" dt="2022-04-21T23:04:26.870" v="208"/>
          <ac:spMkLst>
            <pc:docMk/>
            <pc:sldMk cId="4223786078" sldId="283"/>
            <ac:spMk id="37" creationId="{C13237C8-E62C-4F0D-A318-BD6FB6C2D138}"/>
          </ac:spMkLst>
        </pc:spChg>
        <pc:spChg chg="add del">
          <ac:chgData name="Mehmet Arslan" userId="43c8cec107c3e893" providerId="LiveId" clId="{4FD7B2FF-B891-4324-9D24-044068EA8D6D}" dt="2022-04-21T23:04:26.870" v="208"/>
          <ac:spMkLst>
            <pc:docMk/>
            <pc:sldMk cId="4223786078" sldId="283"/>
            <ac:spMk id="39" creationId="{19C9EAEA-39D0-4B0E-A0EB-51E7B26740B1}"/>
          </ac:spMkLst>
        </pc:spChg>
        <pc:spChg chg="add del">
          <ac:chgData name="Mehmet Arslan" userId="43c8cec107c3e893" providerId="LiveId" clId="{4FD7B2FF-B891-4324-9D24-044068EA8D6D}" dt="2022-04-21T23:04:26.870" v="208"/>
          <ac:spMkLst>
            <pc:docMk/>
            <pc:sldMk cId="4223786078" sldId="283"/>
            <ac:spMk id="41" creationId="{8CB5D2D7-DF65-4E86-BFBA-FFB9B5ACEB64}"/>
          </ac:spMkLst>
        </pc:spChg>
        <pc:grpChg chg="add del">
          <ac:chgData name="Mehmet Arslan" userId="43c8cec107c3e893" providerId="LiveId" clId="{4FD7B2FF-B891-4324-9D24-044068EA8D6D}" dt="2022-04-21T23:04:26.870" v="208"/>
          <ac:grpSpMkLst>
            <pc:docMk/>
            <pc:sldMk cId="4223786078" sldId="283"/>
            <ac:grpSpMk id="31" creationId="{1DE889C7-FAD6-4397-98E2-05D503484459}"/>
          </ac:grpSpMkLst>
        </pc:grpChg>
      </pc:sldChg>
      <pc:sldChg chg="addSp modSp mod setBg">
        <pc:chgData name="Mehmet Arslan" userId="43c8cec107c3e893" providerId="LiveId" clId="{4FD7B2FF-B891-4324-9D24-044068EA8D6D}" dt="2022-05-05T03:06:13.441" v="6384" actId="20577"/>
        <pc:sldMkLst>
          <pc:docMk/>
          <pc:sldMk cId="2082366058" sldId="284"/>
        </pc:sldMkLst>
        <pc:spChg chg="mod">
          <ac:chgData name="Mehmet Arslan" userId="43c8cec107c3e893" providerId="LiveId" clId="{4FD7B2FF-B891-4324-9D24-044068EA8D6D}" dt="2022-05-05T02:57:32.827" v="5548" actId="2711"/>
          <ac:spMkLst>
            <pc:docMk/>
            <pc:sldMk cId="2082366058" sldId="284"/>
            <ac:spMk id="2" creationId="{93DB6358-A5C1-5DA6-FFA8-120014E2F184}"/>
          </ac:spMkLst>
        </pc:spChg>
        <pc:spChg chg="mod">
          <ac:chgData name="Mehmet Arslan" userId="43c8cec107c3e893" providerId="LiveId" clId="{4FD7B2FF-B891-4324-9D24-044068EA8D6D}" dt="2022-05-05T03:06:13.441" v="6384" actId="20577"/>
          <ac:spMkLst>
            <pc:docMk/>
            <pc:sldMk cId="2082366058" sldId="284"/>
            <ac:spMk id="3" creationId="{1C106A89-7020-C546-99D9-F6B0745CF704}"/>
          </ac:spMkLst>
        </pc:spChg>
        <pc:spChg chg="add">
          <ac:chgData name="Mehmet Arslan" userId="43c8cec107c3e893" providerId="LiveId" clId="{4FD7B2FF-B891-4324-9D24-044068EA8D6D}" dt="2022-05-05T02:57:26.790" v="5547" actId="26606"/>
          <ac:spMkLst>
            <pc:docMk/>
            <pc:sldMk cId="2082366058" sldId="284"/>
            <ac:spMk id="8" creationId="{7CB4857B-ED7C-444D-9F04-2F885114A1C2}"/>
          </ac:spMkLst>
        </pc:spChg>
        <pc:spChg chg="add">
          <ac:chgData name="Mehmet Arslan" userId="43c8cec107c3e893" providerId="LiveId" clId="{4FD7B2FF-B891-4324-9D24-044068EA8D6D}" dt="2022-05-05T02:57:26.790" v="5547" actId="26606"/>
          <ac:spMkLst>
            <pc:docMk/>
            <pc:sldMk cId="2082366058" sldId="284"/>
            <ac:spMk id="10" creationId="{D18046FB-44EA-4FD8-A585-EA09A319B2D0}"/>
          </ac:spMkLst>
        </pc:spChg>
        <pc:spChg chg="add">
          <ac:chgData name="Mehmet Arslan" userId="43c8cec107c3e893" providerId="LiveId" clId="{4FD7B2FF-B891-4324-9D24-044068EA8D6D}" dt="2022-05-05T02:57:26.790" v="5547" actId="26606"/>
          <ac:spMkLst>
            <pc:docMk/>
            <pc:sldMk cId="2082366058" sldId="284"/>
            <ac:spMk id="12" creationId="{479F5F2B-8B58-4140-AE6A-51F6C67B18D9}"/>
          </ac:spMkLst>
        </pc:spChg>
      </pc:sldChg>
      <pc:sldChg chg="addSp modSp mod setBg">
        <pc:chgData name="Mehmet Arslan" userId="43c8cec107c3e893" providerId="LiveId" clId="{4FD7B2FF-B891-4324-9D24-044068EA8D6D}" dt="2022-05-05T03:08:03.269" v="6723" actId="20577"/>
        <pc:sldMkLst>
          <pc:docMk/>
          <pc:sldMk cId="4252147464" sldId="285"/>
        </pc:sldMkLst>
        <pc:spChg chg="mod">
          <ac:chgData name="Mehmet Arslan" userId="43c8cec107c3e893" providerId="LiveId" clId="{4FD7B2FF-B891-4324-9D24-044068EA8D6D}" dt="2022-05-05T03:03:33.387" v="6338" actId="2711"/>
          <ac:spMkLst>
            <pc:docMk/>
            <pc:sldMk cId="4252147464" sldId="285"/>
            <ac:spMk id="2" creationId="{AD5FFADC-F1D4-B4C4-6D5C-45D3218E9054}"/>
          </ac:spMkLst>
        </pc:spChg>
        <pc:spChg chg="mod">
          <ac:chgData name="Mehmet Arslan" userId="43c8cec107c3e893" providerId="LiveId" clId="{4FD7B2FF-B891-4324-9D24-044068EA8D6D}" dt="2022-05-05T03:08:03.269" v="6723" actId="20577"/>
          <ac:spMkLst>
            <pc:docMk/>
            <pc:sldMk cId="4252147464" sldId="285"/>
            <ac:spMk id="3" creationId="{F6FD05E4-DFEA-9132-45AC-92F55370867B}"/>
          </ac:spMkLst>
        </pc:spChg>
        <pc:spChg chg="add">
          <ac:chgData name="Mehmet Arslan" userId="43c8cec107c3e893" providerId="LiveId" clId="{4FD7B2FF-B891-4324-9D24-044068EA8D6D}" dt="2022-05-05T03:03:24.089" v="6336" actId="26606"/>
          <ac:spMkLst>
            <pc:docMk/>
            <pc:sldMk cId="4252147464" sldId="285"/>
            <ac:spMk id="8" creationId="{7CB4857B-ED7C-444D-9F04-2F885114A1C2}"/>
          </ac:spMkLst>
        </pc:spChg>
        <pc:spChg chg="add">
          <ac:chgData name="Mehmet Arslan" userId="43c8cec107c3e893" providerId="LiveId" clId="{4FD7B2FF-B891-4324-9D24-044068EA8D6D}" dt="2022-05-05T03:03:24.089" v="6336" actId="26606"/>
          <ac:spMkLst>
            <pc:docMk/>
            <pc:sldMk cId="4252147464" sldId="285"/>
            <ac:spMk id="10" creationId="{D18046FB-44EA-4FD8-A585-EA09A319B2D0}"/>
          </ac:spMkLst>
        </pc:spChg>
        <pc:spChg chg="add">
          <ac:chgData name="Mehmet Arslan" userId="43c8cec107c3e893" providerId="LiveId" clId="{4FD7B2FF-B891-4324-9D24-044068EA8D6D}" dt="2022-05-05T03:03:24.089" v="6336" actId="26606"/>
          <ac:spMkLst>
            <pc:docMk/>
            <pc:sldMk cId="4252147464" sldId="285"/>
            <ac:spMk id="12" creationId="{479F5F2B-8B58-4140-AE6A-51F6C67B18D9}"/>
          </ac:spMkLst>
        </pc:spChg>
      </pc:sldChg>
      <pc:sldChg chg="modSp add mod ord modAnim modNotesTx">
        <pc:chgData name="Mehmet Arslan" userId="43c8cec107c3e893" providerId="LiveId" clId="{4FD7B2FF-B891-4324-9D24-044068EA8D6D}" dt="2022-05-05T04:36:13.629" v="9833" actId="20577"/>
        <pc:sldMkLst>
          <pc:docMk/>
          <pc:sldMk cId="2058096016" sldId="286"/>
        </pc:sldMkLst>
        <pc:spChg chg="mod">
          <ac:chgData name="Mehmet Arslan" userId="43c8cec107c3e893" providerId="LiveId" clId="{4FD7B2FF-B891-4324-9D24-044068EA8D6D}" dt="2022-05-05T04:30:28.032" v="8164" actId="20577"/>
          <ac:spMkLst>
            <pc:docMk/>
            <pc:sldMk cId="2058096016" sldId="286"/>
            <ac:spMk id="2" creationId="{E3747035-9DDC-4379-ADBA-03DB29D733FF}"/>
          </ac:spMkLst>
        </pc:spChg>
        <pc:spChg chg="mod">
          <ac:chgData name="Mehmet Arslan" userId="43c8cec107c3e893" providerId="LiveId" clId="{4FD7B2FF-B891-4324-9D24-044068EA8D6D}" dt="2022-05-05T04:33:22.632" v="8994" actId="20577"/>
          <ac:spMkLst>
            <pc:docMk/>
            <pc:sldMk cId="2058096016" sldId="286"/>
            <ac:spMk id="17" creationId="{2EC89A2E-3637-40AB-96D2-11BD71A1DFC1}"/>
          </ac:spMkLst>
        </pc:spChg>
      </pc:sldChg>
      <pc:sldChg chg="addSp modSp new del mod setBg">
        <pc:chgData name="Mehmet Arslan" userId="43c8cec107c3e893" providerId="LiveId" clId="{4FD7B2FF-B891-4324-9D24-044068EA8D6D}" dt="2022-05-05T05:05:14.675" v="11400" actId="47"/>
        <pc:sldMkLst>
          <pc:docMk/>
          <pc:sldMk cId="2207877984" sldId="287"/>
        </pc:sldMkLst>
        <pc:spChg chg="mod">
          <ac:chgData name="Mehmet Arslan" userId="43c8cec107c3e893" providerId="LiveId" clId="{4FD7B2FF-B891-4324-9D24-044068EA8D6D}" dt="2022-05-05T04:37:11.765" v="9913" actId="2711"/>
          <ac:spMkLst>
            <pc:docMk/>
            <pc:sldMk cId="2207877984" sldId="287"/>
            <ac:spMk id="2" creationId="{5AF0CC56-5367-B92C-9018-48F5D363CE33}"/>
          </ac:spMkLst>
        </pc:spChg>
        <pc:spChg chg="mod">
          <ac:chgData name="Mehmet Arslan" userId="43c8cec107c3e893" providerId="LiveId" clId="{4FD7B2FF-B891-4324-9D24-044068EA8D6D}" dt="2022-05-05T04:41:35.190" v="10687" actId="5793"/>
          <ac:spMkLst>
            <pc:docMk/>
            <pc:sldMk cId="2207877984" sldId="287"/>
            <ac:spMk id="3" creationId="{C95501DF-1C5B-CE40-5CB9-C84C0F612482}"/>
          </ac:spMkLst>
        </pc:spChg>
        <pc:spChg chg="add">
          <ac:chgData name="Mehmet Arslan" userId="43c8cec107c3e893" providerId="LiveId" clId="{4FD7B2FF-B891-4324-9D24-044068EA8D6D}" dt="2022-05-05T04:36:49.985" v="9835" actId="26606"/>
          <ac:spMkLst>
            <pc:docMk/>
            <pc:sldMk cId="2207877984" sldId="287"/>
            <ac:spMk id="8" creationId="{7CB4857B-ED7C-444D-9F04-2F885114A1C2}"/>
          </ac:spMkLst>
        </pc:spChg>
        <pc:spChg chg="add">
          <ac:chgData name="Mehmet Arslan" userId="43c8cec107c3e893" providerId="LiveId" clId="{4FD7B2FF-B891-4324-9D24-044068EA8D6D}" dt="2022-05-05T04:36:49.985" v="9835" actId="26606"/>
          <ac:spMkLst>
            <pc:docMk/>
            <pc:sldMk cId="2207877984" sldId="287"/>
            <ac:spMk id="10" creationId="{D18046FB-44EA-4FD8-A585-EA09A319B2D0}"/>
          </ac:spMkLst>
        </pc:spChg>
        <pc:spChg chg="add">
          <ac:chgData name="Mehmet Arslan" userId="43c8cec107c3e893" providerId="LiveId" clId="{4FD7B2FF-B891-4324-9D24-044068EA8D6D}" dt="2022-05-05T04:36:49.985" v="9835" actId="26606"/>
          <ac:spMkLst>
            <pc:docMk/>
            <pc:sldMk cId="2207877984" sldId="287"/>
            <ac:spMk id="12" creationId="{479F5F2B-8B58-4140-AE6A-51F6C67B18D9}"/>
          </ac:spMkLst>
        </pc:spChg>
      </pc:sldChg>
      <pc:sldChg chg="addSp delSp modSp new mod setBg">
        <pc:chgData name="Mehmet Arslan" userId="43c8cec107c3e893" providerId="LiveId" clId="{4FD7B2FF-B891-4324-9D24-044068EA8D6D}" dt="2022-05-05T05:07:07.558" v="11450" actId="20577"/>
        <pc:sldMkLst>
          <pc:docMk/>
          <pc:sldMk cId="51117418" sldId="288"/>
        </pc:sldMkLst>
        <pc:spChg chg="mod">
          <ac:chgData name="Mehmet Arslan" userId="43c8cec107c3e893" providerId="LiveId" clId="{4FD7B2FF-B891-4324-9D24-044068EA8D6D}" dt="2022-05-05T05:06:56.988" v="11448" actId="14100"/>
          <ac:spMkLst>
            <pc:docMk/>
            <pc:sldMk cId="51117418" sldId="288"/>
            <ac:spMk id="2" creationId="{5E6AD54A-6500-E2A7-75FC-9C5892D70961}"/>
          </ac:spMkLst>
        </pc:spChg>
        <pc:spChg chg="del">
          <ac:chgData name="Mehmet Arslan" userId="43c8cec107c3e893" providerId="LiveId" clId="{4FD7B2FF-B891-4324-9D24-044068EA8D6D}" dt="2022-05-05T04:48:35.399" v="10743" actId="931"/>
          <ac:spMkLst>
            <pc:docMk/>
            <pc:sldMk cId="51117418" sldId="288"/>
            <ac:spMk id="3" creationId="{2535E9C7-8D6A-6BC6-C334-692A7C6A0345}"/>
          </ac:spMkLst>
        </pc:spChg>
        <pc:spChg chg="add mod">
          <ac:chgData name="Mehmet Arslan" userId="43c8cec107c3e893" providerId="LiveId" clId="{4FD7B2FF-B891-4324-9D24-044068EA8D6D}" dt="2022-05-05T05:03:56.054" v="11005" actId="403"/>
          <ac:spMkLst>
            <pc:docMk/>
            <pc:sldMk cId="51117418" sldId="288"/>
            <ac:spMk id="8" creationId="{420FB8BA-195B-26E5-1AAE-0612E3487F03}"/>
          </ac:spMkLst>
        </pc:spChg>
        <pc:spChg chg="add mod">
          <ac:chgData name="Mehmet Arslan" userId="43c8cec107c3e893" providerId="LiveId" clId="{4FD7B2FF-B891-4324-9D24-044068EA8D6D}" dt="2022-05-05T05:07:07.558" v="11450" actId="20577"/>
          <ac:spMkLst>
            <pc:docMk/>
            <pc:sldMk cId="51117418" sldId="288"/>
            <ac:spMk id="11" creationId="{675AE9C6-A4C0-55B8-A95B-6D1D89CF03C5}"/>
          </ac:spMkLst>
        </pc:spChg>
        <pc:spChg chg="add">
          <ac:chgData name="Mehmet Arslan" userId="43c8cec107c3e893" providerId="LiveId" clId="{4FD7B2FF-B891-4324-9D24-044068EA8D6D}" dt="2022-05-05T04:49:27.517" v="10756" actId="26606"/>
          <ac:spMkLst>
            <pc:docMk/>
            <pc:sldMk cId="51117418" sldId="288"/>
            <ac:spMk id="14" creationId="{AAAE94E3-A7DB-4868-B1E3-E49703488BBC}"/>
          </ac:spMkLst>
        </pc:spChg>
        <pc:spChg chg="add mod">
          <ac:chgData name="Mehmet Arslan" userId="43c8cec107c3e893" providerId="LiveId" clId="{4FD7B2FF-B891-4324-9D24-044068EA8D6D}" dt="2022-05-05T05:03:53.718" v="11004" actId="403"/>
          <ac:spMkLst>
            <pc:docMk/>
            <pc:sldMk cId="51117418" sldId="288"/>
            <ac:spMk id="19" creationId="{53E29A28-911B-1170-EFC7-9C59B1F166E4}"/>
          </ac:spMkLst>
        </pc:spChg>
        <pc:spChg chg="add">
          <ac:chgData name="Mehmet Arslan" userId="43c8cec107c3e893" providerId="LiveId" clId="{4FD7B2FF-B891-4324-9D24-044068EA8D6D}" dt="2022-05-05T04:49:27.517" v="10756" actId="26606"/>
          <ac:spMkLst>
            <pc:docMk/>
            <pc:sldMk cId="51117418" sldId="288"/>
            <ac:spMk id="20" creationId="{3873B707-463F-40B0-8227-E8CC6C67EB25}"/>
          </ac:spMkLst>
        </pc:spChg>
        <pc:spChg chg="add">
          <ac:chgData name="Mehmet Arslan" userId="43c8cec107c3e893" providerId="LiveId" clId="{4FD7B2FF-B891-4324-9D24-044068EA8D6D}" dt="2022-05-05T04:49:27.517" v="10756" actId="26606"/>
          <ac:spMkLst>
            <pc:docMk/>
            <pc:sldMk cId="51117418" sldId="288"/>
            <ac:spMk id="22" creationId="{C13237C8-E62C-4F0D-A318-BD6FB6C2D138}"/>
          </ac:spMkLst>
        </pc:spChg>
        <pc:spChg chg="add">
          <ac:chgData name="Mehmet Arslan" userId="43c8cec107c3e893" providerId="LiveId" clId="{4FD7B2FF-B891-4324-9D24-044068EA8D6D}" dt="2022-05-05T04:49:27.517" v="10756" actId="26606"/>
          <ac:spMkLst>
            <pc:docMk/>
            <pc:sldMk cId="51117418" sldId="288"/>
            <ac:spMk id="24" creationId="{19C9EAEA-39D0-4B0E-A0EB-51E7B26740B1}"/>
          </ac:spMkLst>
        </pc:spChg>
        <pc:spChg chg="add">
          <ac:chgData name="Mehmet Arslan" userId="43c8cec107c3e893" providerId="LiveId" clId="{4FD7B2FF-B891-4324-9D24-044068EA8D6D}" dt="2022-05-05T04:49:27.517" v="10756" actId="26606"/>
          <ac:spMkLst>
            <pc:docMk/>
            <pc:sldMk cId="51117418" sldId="288"/>
            <ac:spMk id="26" creationId="{8CB5D2D7-DF65-4E86-BFBA-FFB9B5ACEB64}"/>
          </ac:spMkLst>
        </pc:spChg>
        <pc:grpChg chg="add">
          <ac:chgData name="Mehmet Arslan" userId="43c8cec107c3e893" providerId="LiveId" clId="{4FD7B2FF-B891-4324-9D24-044068EA8D6D}" dt="2022-05-05T04:49:27.517" v="10756" actId="26606"/>
          <ac:grpSpMkLst>
            <pc:docMk/>
            <pc:sldMk cId="51117418" sldId="288"/>
            <ac:grpSpMk id="16" creationId="{1DE889C7-FAD6-4397-98E2-05D503484459}"/>
          </ac:grpSpMkLst>
        </pc:grpChg>
        <pc:picChg chg="add mod ord">
          <ac:chgData name="Mehmet Arslan" userId="43c8cec107c3e893" providerId="LiveId" clId="{4FD7B2FF-B891-4324-9D24-044068EA8D6D}" dt="2022-05-05T05:05:57.997" v="11409" actId="1076"/>
          <ac:picMkLst>
            <pc:docMk/>
            <pc:sldMk cId="51117418" sldId="288"/>
            <ac:picMk id="5" creationId="{22E16203-0422-6F36-BA12-B5F591B5D639}"/>
          </ac:picMkLst>
        </pc:picChg>
        <pc:picChg chg="add mod ord">
          <ac:chgData name="Mehmet Arslan" userId="43c8cec107c3e893" providerId="LiveId" clId="{4FD7B2FF-B891-4324-9D24-044068EA8D6D}" dt="2022-05-05T05:05:54.181" v="11408" actId="1076"/>
          <ac:picMkLst>
            <pc:docMk/>
            <pc:sldMk cId="51117418" sldId="288"/>
            <ac:picMk id="7" creationId="{BA1AD433-19E3-1470-D412-BC09C44BC442}"/>
          </ac:picMkLst>
        </pc:picChg>
      </pc:sldChg>
    </pc:docChg>
  </pc:docChgLst>
  <pc:docChgLst>
    <pc:chgData name="Mehmet Arslan" userId="43c8cec107c3e893" providerId="LiveId" clId="{2DF732F9-D826-4040-B7F0-3DBFF67CC033}"/>
    <pc:docChg chg="undo custSel addSld delSld modSld sldOrd">
      <pc:chgData name="Mehmet Arslan" userId="43c8cec107c3e893" providerId="LiveId" clId="{2DF732F9-D826-4040-B7F0-3DBFF67CC033}" dt="2022-05-05T17:55:02.369" v="4854" actId="20577"/>
      <pc:docMkLst>
        <pc:docMk/>
      </pc:docMkLst>
      <pc:sldChg chg="modSp mod modAnim">
        <pc:chgData name="Mehmet Arslan" userId="43c8cec107c3e893" providerId="LiveId" clId="{2DF732F9-D826-4040-B7F0-3DBFF67CC033}" dt="2022-05-05T17:55:02.369" v="4854" actId="20577"/>
        <pc:sldMkLst>
          <pc:docMk/>
          <pc:sldMk cId="2887608170" sldId="256"/>
        </pc:sldMkLst>
        <pc:spChg chg="mod">
          <ac:chgData name="Mehmet Arslan" userId="43c8cec107c3e893" providerId="LiveId" clId="{2DF732F9-D826-4040-B7F0-3DBFF67CC033}" dt="2022-05-04T22:01:56.912" v="40" actId="20577"/>
          <ac:spMkLst>
            <pc:docMk/>
            <pc:sldMk cId="2887608170" sldId="256"/>
            <ac:spMk id="2" creationId="{277F092E-6CEF-4A34-BAFA-369A0EE82AC1}"/>
          </ac:spMkLst>
        </pc:spChg>
        <pc:spChg chg="mod">
          <ac:chgData name="Mehmet Arslan" userId="43c8cec107c3e893" providerId="LiveId" clId="{2DF732F9-D826-4040-B7F0-3DBFF67CC033}" dt="2022-05-05T17:55:02.369" v="4854" actId="20577"/>
          <ac:spMkLst>
            <pc:docMk/>
            <pc:sldMk cId="2887608170" sldId="256"/>
            <ac:spMk id="3" creationId="{82DA47F4-361C-4326-978C-A69E3C350DF4}"/>
          </ac:spMkLst>
        </pc:spChg>
      </pc:sldChg>
      <pc:sldChg chg="modSp">
        <pc:chgData name="Mehmet Arslan" userId="43c8cec107c3e893" providerId="LiveId" clId="{2DF732F9-D826-4040-B7F0-3DBFF67CC033}" dt="2022-05-04T22:02:31.129" v="74" actId="20577"/>
        <pc:sldMkLst>
          <pc:docMk/>
          <pc:sldMk cId="3008977101" sldId="257"/>
        </pc:sldMkLst>
        <pc:graphicFrameChg chg="mod">
          <ac:chgData name="Mehmet Arslan" userId="43c8cec107c3e893" providerId="LiveId" clId="{2DF732F9-D826-4040-B7F0-3DBFF67CC033}" dt="2022-05-04T22:02:31.129" v="74" actId="20577"/>
          <ac:graphicFrameMkLst>
            <pc:docMk/>
            <pc:sldMk cId="3008977101" sldId="257"/>
            <ac:graphicFrameMk id="16" creationId="{E3DE55F6-02F1-E3C8-DDEE-C3E2BFDE5CAA}"/>
          </ac:graphicFrameMkLst>
        </pc:graphicFrameChg>
      </pc:sldChg>
      <pc:sldChg chg="modNotesTx">
        <pc:chgData name="Mehmet Arslan" userId="43c8cec107c3e893" providerId="LiveId" clId="{2DF732F9-D826-4040-B7F0-3DBFF67CC033}" dt="2022-05-05T17:15:26.208" v="3799" actId="20577"/>
        <pc:sldMkLst>
          <pc:docMk/>
          <pc:sldMk cId="3298604611" sldId="258"/>
        </pc:sldMkLst>
      </pc:sldChg>
      <pc:sldChg chg="modSp mod">
        <pc:chgData name="Mehmet Arslan" userId="43c8cec107c3e893" providerId="LiveId" clId="{2DF732F9-D826-4040-B7F0-3DBFF67CC033}" dt="2022-05-04T22:18:04.873" v="1951" actId="20577"/>
        <pc:sldMkLst>
          <pc:docMk/>
          <pc:sldMk cId="3410466738" sldId="259"/>
        </pc:sldMkLst>
        <pc:spChg chg="mod">
          <ac:chgData name="Mehmet Arslan" userId="43c8cec107c3e893" providerId="LiveId" clId="{2DF732F9-D826-4040-B7F0-3DBFF67CC033}" dt="2022-05-04T22:12:56.104" v="913" actId="20577"/>
          <ac:spMkLst>
            <pc:docMk/>
            <pc:sldMk cId="3410466738" sldId="259"/>
            <ac:spMk id="2" creationId="{20B1807C-7BA1-4D3C-919D-F1FBA40CC5E1}"/>
          </ac:spMkLst>
        </pc:spChg>
        <pc:spChg chg="mod">
          <ac:chgData name="Mehmet Arslan" userId="43c8cec107c3e893" providerId="LiveId" clId="{2DF732F9-D826-4040-B7F0-3DBFF67CC033}" dt="2022-05-04T22:18:04.873" v="1951" actId="20577"/>
          <ac:spMkLst>
            <pc:docMk/>
            <pc:sldMk cId="3410466738" sldId="259"/>
            <ac:spMk id="3" creationId="{AB06FE1F-2881-4288-8B90-E31C6952E877}"/>
          </ac:spMkLst>
        </pc:spChg>
      </pc:sldChg>
      <pc:sldChg chg="modSp ord">
        <pc:chgData name="Mehmet Arslan" userId="43c8cec107c3e893" providerId="LiveId" clId="{2DF732F9-D826-4040-B7F0-3DBFF67CC033}" dt="2022-05-04T22:24:01.851" v="2456"/>
        <pc:sldMkLst>
          <pc:docMk/>
          <pc:sldMk cId="1593895353" sldId="260"/>
        </pc:sldMkLst>
        <pc:graphicFrameChg chg="mod">
          <ac:chgData name="Mehmet Arslan" userId="43c8cec107c3e893" providerId="LiveId" clId="{2DF732F9-D826-4040-B7F0-3DBFF67CC033}" dt="2022-05-04T22:22:58.244" v="2421" actId="20577"/>
          <ac:graphicFrameMkLst>
            <pc:docMk/>
            <pc:sldMk cId="1593895353" sldId="260"/>
            <ac:graphicFrameMk id="14" creationId="{FB5A2FF0-495C-ADB7-A571-78CE497653CD}"/>
          </ac:graphicFrameMkLst>
        </pc:graphicFrameChg>
      </pc:sldChg>
      <pc:sldChg chg="del">
        <pc:chgData name="Mehmet Arslan" userId="43c8cec107c3e893" providerId="LiveId" clId="{2DF732F9-D826-4040-B7F0-3DBFF67CC033}" dt="2022-05-04T22:29:14.472" v="2578" actId="47"/>
        <pc:sldMkLst>
          <pc:docMk/>
          <pc:sldMk cId="417321527" sldId="261"/>
        </pc:sldMkLst>
      </pc:sldChg>
      <pc:sldChg chg="modAnim">
        <pc:chgData name="Mehmet Arslan" userId="43c8cec107c3e893" providerId="LiveId" clId="{2DF732F9-D826-4040-B7F0-3DBFF67CC033}" dt="2022-05-05T17:23:24.171" v="4455"/>
        <pc:sldMkLst>
          <pc:docMk/>
          <pc:sldMk cId="3481938005" sldId="266"/>
        </pc:sldMkLst>
      </pc:sldChg>
      <pc:sldChg chg="addCm modCm">
        <pc:chgData name="Mehmet Arslan" userId="43c8cec107c3e893" providerId="LiveId" clId="{2DF732F9-D826-4040-B7F0-3DBFF67CC033}" dt="2022-05-04T22:06:02.414" v="76"/>
        <pc:sldMkLst>
          <pc:docMk/>
          <pc:sldMk cId="1046599753" sldId="267"/>
        </pc:sldMkLst>
      </pc:sldChg>
      <pc:sldChg chg="del">
        <pc:chgData name="Mehmet Arslan" userId="43c8cec107c3e893" providerId="LiveId" clId="{2DF732F9-D826-4040-B7F0-3DBFF67CC033}" dt="2022-05-04T22:24:52.664" v="2461" actId="47"/>
        <pc:sldMkLst>
          <pc:docMk/>
          <pc:sldMk cId="1977034012" sldId="269"/>
        </pc:sldMkLst>
      </pc:sldChg>
      <pc:sldChg chg="modSp mod modAnim">
        <pc:chgData name="Mehmet Arslan" userId="43c8cec107c3e893" providerId="LiveId" clId="{2DF732F9-D826-4040-B7F0-3DBFF67CC033}" dt="2022-05-05T17:25:39.295" v="4799" actId="27636"/>
        <pc:sldMkLst>
          <pc:docMk/>
          <pc:sldMk cId="267430879" sldId="272"/>
        </pc:sldMkLst>
        <pc:spChg chg="mod">
          <ac:chgData name="Mehmet Arslan" userId="43c8cec107c3e893" providerId="LiveId" clId="{2DF732F9-D826-4040-B7F0-3DBFF67CC033}" dt="2022-05-05T17:25:39.295" v="4799" actId="27636"/>
          <ac:spMkLst>
            <pc:docMk/>
            <pc:sldMk cId="267430879" sldId="272"/>
            <ac:spMk id="3" creationId="{AB06FE1F-2881-4288-8B90-E31C6952E877}"/>
          </ac:spMkLst>
        </pc:spChg>
      </pc:sldChg>
      <pc:sldChg chg="del">
        <pc:chgData name="Mehmet Arslan" userId="43c8cec107c3e893" providerId="LiveId" clId="{2DF732F9-D826-4040-B7F0-3DBFF67CC033}" dt="2022-05-04T22:24:36.600" v="2458" actId="47"/>
        <pc:sldMkLst>
          <pc:docMk/>
          <pc:sldMk cId="1188742472" sldId="273"/>
        </pc:sldMkLst>
      </pc:sldChg>
      <pc:sldChg chg="del">
        <pc:chgData name="Mehmet Arslan" userId="43c8cec107c3e893" providerId="LiveId" clId="{2DF732F9-D826-4040-B7F0-3DBFF67CC033}" dt="2022-05-04T22:24:38.794" v="2459" actId="47"/>
        <pc:sldMkLst>
          <pc:docMk/>
          <pc:sldMk cId="3325706615" sldId="274"/>
        </pc:sldMkLst>
      </pc:sldChg>
      <pc:sldChg chg="del">
        <pc:chgData name="Mehmet Arslan" userId="43c8cec107c3e893" providerId="LiveId" clId="{2DF732F9-D826-4040-B7F0-3DBFF67CC033}" dt="2022-05-04T22:24:43.348" v="2460" actId="47"/>
        <pc:sldMkLst>
          <pc:docMk/>
          <pc:sldMk cId="1383856390" sldId="275"/>
        </pc:sldMkLst>
      </pc:sldChg>
      <pc:sldChg chg="del">
        <pc:chgData name="Mehmet Arslan" userId="43c8cec107c3e893" providerId="LiveId" clId="{2DF732F9-D826-4040-B7F0-3DBFF67CC033}" dt="2022-05-04T22:24:30.066" v="2457" actId="47"/>
        <pc:sldMkLst>
          <pc:docMk/>
          <pc:sldMk cId="3903970602" sldId="276"/>
        </pc:sldMkLst>
      </pc:sldChg>
      <pc:sldChg chg="modTransition">
        <pc:chgData name="Mehmet Arslan" userId="43c8cec107c3e893" providerId="LiveId" clId="{2DF732F9-D826-4040-B7F0-3DBFF67CC033}" dt="2022-05-05T17:28:54.765" v="4812"/>
        <pc:sldMkLst>
          <pc:docMk/>
          <pc:sldMk cId="2940870326" sldId="277"/>
        </pc:sldMkLst>
      </pc:sldChg>
      <pc:sldChg chg="modSp mod modAnim">
        <pc:chgData name="Mehmet Arslan" userId="43c8cec107c3e893" providerId="LiveId" clId="{2DF732F9-D826-4040-B7F0-3DBFF67CC033}" dt="2022-05-04T22:10:49.344" v="895" actId="20577"/>
        <pc:sldMkLst>
          <pc:docMk/>
          <pc:sldMk cId="3115200745" sldId="278"/>
        </pc:sldMkLst>
        <pc:spChg chg="mod">
          <ac:chgData name="Mehmet Arslan" userId="43c8cec107c3e893" providerId="LiveId" clId="{2DF732F9-D826-4040-B7F0-3DBFF67CC033}" dt="2022-05-04T22:10:49.344" v="895" actId="20577"/>
          <ac:spMkLst>
            <pc:docMk/>
            <pc:sldMk cId="3115200745" sldId="278"/>
            <ac:spMk id="17" creationId="{2EC89A2E-3637-40AB-96D2-11BD71A1DFC1}"/>
          </ac:spMkLst>
        </pc:spChg>
      </pc:sldChg>
      <pc:sldChg chg="del">
        <pc:chgData name="Mehmet Arslan" userId="43c8cec107c3e893" providerId="LiveId" clId="{2DF732F9-D826-4040-B7F0-3DBFF67CC033}" dt="2022-05-04T22:28:52.431" v="2577" actId="47"/>
        <pc:sldMkLst>
          <pc:docMk/>
          <pc:sldMk cId="2604102299" sldId="279"/>
        </pc:sldMkLst>
      </pc:sldChg>
      <pc:sldChg chg="modSp mod modAnim">
        <pc:chgData name="Mehmet Arslan" userId="43c8cec107c3e893" providerId="LiveId" clId="{2DF732F9-D826-4040-B7F0-3DBFF67CC033}" dt="2022-05-05T17:23:04.782" v="4453"/>
        <pc:sldMkLst>
          <pc:docMk/>
          <pc:sldMk cId="939525663" sldId="281"/>
        </pc:sldMkLst>
        <pc:spChg chg="mod">
          <ac:chgData name="Mehmet Arslan" userId="43c8cec107c3e893" providerId="LiveId" clId="{2DF732F9-D826-4040-B7F0-3DBFF67CC033}" dt="2022-05-04T22:29:58.407" v="2605" actId="20577"/>
          <ac:spMkLst>
            <pc:docMk/>
            <pc:sldMk cId="939525663" sldId="281"/>
            <ac:spMk id="3" creationId="{04DB22ED-34C2-41FB-972B-172663726156}"/>
          </ac:spMkLst>
        </pc:spChg>
      </pc:sldChg>
      <pc:sldChg chg="modSp mod modAnim">
        <pc:chgData name="Mehmet Arslan" userId="43c8cec107c3e893" providerId="LiveId" clId="{2DF732F9-D826-4040-B7F0-3DBFF67CC033}" dt="2022-05-05T17:22:48.702" v="4451"/>
        <pc:sldMkLst>
          <pc:docMk/>
          <pc:sldMk cId="821639541" sldId="282"/>
        </pc:sldMkLst>
        <pc:spChg chg="mod">
          <ac:chgData name="Mehmet Arslan" userId="43c8cec107c3e893" providerId="LiveId" clId="{2DF732F9-D826-4040-B7F0-3DBFF67CC033}" dt="2022-05-04T22:30:17.248" v="2614" actId="20577"/>
          <ac:spMkLst>
            <pc:docMk/>
            <pc:sldMk cId="821639541" sldId="282"/>
            <ac:spMk id="2" creationId="{2EDCE9A4-3312-4F9A-89B3-A50A73F52302}"/>
          </ac:spMkLst>
        </pc:spChg>
        <pc:graphicFrameChg chg="modGraphic">
          <ac:chgData name="Mehmet Arslan" userId="43c8cec107c3e893" providerId="LiveId" clId="{2DF732F9-D826-4040-B7F0-3DBFF67CC033}" dt="2022-05-04T22:28:06.859" v="2576" actId="20577"/>
          <ac:graphicFrameMkLst>
            <pc:docMk/>
            <pc:sldMk cId="821639541" sldId="282"/>
            <ac:graphicFrameMk id="4" creationId="{9672DB3E-E1FB-47B8-AE40-28933182E062}"/>
          </ac:graphicFrameMkLst>
        </pc:graphicFrameChg>
      </pc:sldChg>
      <pc:sldChg chg="modSp mod modTransition modAnim modNotesTx">
        <pc:chgData name="Mehmet Arslan" userId="43c8cec107c3e893" providerId="LiveId" clId="{2DF732F9-D826-4040-B7F0-3DBFF67CC033}" dt="2022-05-05T17:30:06.560" v="4818"/>
        <pc:sldMkLst>
          <pc:docMk/>
          <pc:sldMk cId="4223786078" sldId="283"/>
        </pc:sldMkLst>
        <pc:spChg chg="mod">
          <ac:chgData name="Mehmet Arslan" userId="43c8cec107c3e893" providerId="LiveId" clId="{2DF732F9-D826-4040-B7F0-3DBFF67CC033}" dt="2022-05-04T22:23:40.738" v="2454" actId="20577"/>
          <ac:spMkLst>
            <pc:docMk/>
            <pc:sldMk cId="4223786078" sldId="283"/>
            <ac:spMk id="3" creationId="{906D8AEE-80D1-41B1-BDD6-FD0A8674BCF5}"/>
          </ac:spMkLst>
        </pc:spChg>
      </pc:sldChg>
      <pc:sldChg chg="modSp new mod modAnim modNotesTx">
        <pc:chgData name="Mehmet Arslan" userId="43c8cec107c3e893" providerId="LiveId" clId="{2DF732F9-D826-4040-B7F0-3DBFF67CC033}" dt="2022-05-05T17:21:56.156" v="4445"/>
        <pc:sldMkLst>
          <pc:docMk/>
          <pc:sldMk cId="2082366058" sldId="284"/>
        </pc:sldMkLst>
        <pc:spChg chg="mod">
          <ac:chgData name="Mehmet Arslan" userId="43c8cec107c3e893" providerId="LiveId" clId="{2DF732F9-D826-4040-B7F0-3DBFF67CC033}" dt="2022-05-04T22:30:40.976" v="2648" actId="20577"/>
          <ac:spMkLst>
            <pc:docMk/>
            <pc:sldMk cId="2082366058" sldId="284"/>
            <ac:spMk id="2" creationId="{93DB6358-A5C1-5DA6-FFA8-120014E2F184}"/>
          </ac:spMkLst>
        </pc:spChg>
        <pc:spChg chg="mod">
          <ac:chgData name="Mehmet Arslan" userId="43c8cec107c3e893" providerId="LiveId" clId="{2DF732F9-D826-4040-B7F0-3DBFF67CC033}" dt="2022-05-05T17:20:24.729" v="4126" actId="20577"/>
          <ac:spMkLst>
            <pc:docMk/>
            <pc:sldMk cId="2082366058" sldId="284"/>
            <ac:spMk id="3" creationId="{1C106A89-7020-C546-99D9-F6B0745CF704}"/>
          </ac:spMkLst>
        </pc:spChg>
      </pc:sldChg>
      <pc:sldChg chg="modSp new mod modAnim">
        <pc:chgData name="Mehmet Arslan" userId="43c8cec107c3e893" providerId="LiveId" clId="{2DF732F9-D826-4040-B7F0-3DBFF67CC033}" dt="2022-05-05T17:22:24.108" v="4448"/>
        <pc:sldMkLst>
          <pc:docMk/>
          <pc:sldMk cId="4252147464" sldId="285"/>
        </pc:sldMkLst>
        <pc:spChg chg="mod">
          <ac:chgData name="Mehmet Arslan" userId="43c8cec107c3e893" providerId="LiveId" clId="{2DF732F9-D826-4040-B7F0-3DBFF67CC033}" dt="2022-05-04T22:32:50.858" v="3072" actId="20577"/>
          <ac:spMkLst>
            <pc:docMk/>
            <pc:sldMk cId="4252147464" sldId="285"/>
            <ac:spMk id="2" creationId="{AD5FFADC-F1D4-B4C4-6D5C-45D3218E9054}"/>
          </ac:spMkLst>
        </pc:spChg>
        <pc:spChg chg="mod">
          <ac:chgData name="Mehmet Arslan" userId="43c8cec107c3e893" providerId="LiveId" clId="{2DF732F9-D826-4040-B7F0-3DBFF67CC033}" dt="2022-05-04T22:35:07.838" v="3464" actId="20577"/>
          <ac:spMkLst>
            <pc:docMk/>
            <pc:sldMk cId="4252147464" sldId="285"/>
            <ac:spMk id="3" creationId="{F6FD05E4-DFEA-9132-45AC-92F55370867B}"/>
          </ac:spMkLst>
        </pc:spChg>
      </pc:sldChg>
      <pc:sldChg chg="modTransition modAnim">
        <pc:chgData name="Mehmet Arslan" userId="43c8cec107c3e893" providerId="LiveId" clId="{2DF732F9-D826-4040-B7F0-3DBFF67CC033}" dt="2022-05-05T17:29:55.277" v="4816"/>
        <pc:sldMkLst>
          <pc:docMk/>
          <pc:sldMk cId="51117418" sldId="288"/>
        </pc:sldMkLst>
      </pc:sldChg>
    </pc:docChg>
  </pc:docChgLst>
</pc:chgInfo>
</file>

<file path=ppt/comments/modernComment_10B_3E61D849.xml><?xml version="1.0" encoding="utf-8"?>
<p188:cmLst xmlns:a="http://schemas.openxmlformats.org/drawingml/2006/main" xmlns:r="http://schemas.openxmlformats.org/officeDocument/2006/relationships" xmlns:p188="http://schemas.microsoft.com/office/powerpoint/2018/8/main">
  <p188:cm id="{1317989B-9CF7-48DF-A1B0-C5B3960A2791}" authorId="{E015A811-1E27-3D44-865E-4954D2F9DF8D}" status="resolved" created="2022-05-04T22:04:40.867" complete="100000">
    <pc:sldMkLst xmlns:pc="http://schemas.microsoft.com/office/powerpoint/2013/main/command">
      <pc:docMk/>
      <pc:sldMk cId="1046599753" sldId="267"/>
    </pc:sldMkLst>
    <p188:replyLst>
      <p188:reply id="{41C0A4F6-2C13-4A90-A7DE-8888F12B8CBC}" authorId="{E015A811-1E27-3D44-865E-4954D2F9DF8D}" created="2022-05-04T22:06:02.364">
        <p188:txBody>
          <a:bodyPr/>
          <a:lstStyle/>
          <a:p>
            <a:r>
              <a:rPr lang="en-US"/>
              <a:t>Each one can serve a unique purpose, for instance Sigmoid activation functions is often used for Binary Classification problems. It is important to note that this particular activation must be performed at the end of the model's architecture. </a:t>
            </a:r>
          </a:p>
        </p188:txBody>
      </p188:reply>
    </p188:replyLst>
    <p188:txBody>
      <a:bodyPr/>
      <a:lstStyle/>
      <a:p>
        <a:r>
          <a:rPr lang="en-US"/>
          <a:t>Activation functions are used to illustrate the relationship between data(inputs) (previous hidden layer) and their outputs (next hidden layer)(predictions)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58878D-2B46-4126-8FAF-A28BB2C3B7BB}" type="doc">
      <dgm:prSet loTypeId="urn:microsoft.com/office/officeart/2018/2/layout/IconVerticalSolidList" loCatId="icon" qsTypeId="urn:microsoft.com/office/officeart/2005/8/quickstyle/simple5" qsCatId="simple" csTypeId="urn:microsoft.com/office/officeart/2005/8/colors/accent1_2" csCatId="accent1" phldr="1"/>
      <dgm:spPr/>
      <dgm:t>
        <a:bodyPr/>
        <a:lstStyle/>
        <a:p>
          <a:endParaRPr lang="en-US"/>
        </a:p>
      </dgm:t>
    </dgm:pt>
    <dgm:pt modelId="{974E11F8-0B0A-440E-9D22-22EB72636751}">
      <dgm:prSet/>
      <dgm:spPr/>
      <dgm:t>
        <a:bodyPr/>
        <a:lstStyle/>
        <a:p>
          <a:pPr>
            <a:lnSpc>
              <a:spcPct val="100000"/>
            </a:lnSpc>
          </a:pPr>
          <a:r>
            <a:rPr lang="en-US" dirty="0">
              <a:latin typeface="Times New Roman" panose="02020603050405020304" pitchFamily="18" charset="0"/>
              <a:cs typeface="Times New Roman" panose="02020603050405020304" pitchFamily="18" charset="0"/>
            </a:rPr>
            <a:t>Background Concepts &amp; Intro to ANN</a:t>
          </a:r>
        </a:p>
      </dgm:t>
    </dgm:pt>
    <dgm:pt modelId="{CDAEE5C1-F316-4ACA-9ADD-A5B79C931BA7}" type="parTrans" cxnId="{1EEF07C0-BA58-491A-B8B7-95D39723D8DF}">
      <dgm:prSet/>
      <dgm:spPr/>
      <dgm:t>
        <a:bodyPr/>
        <a:lstStyle/>
        <a:p>
          <a:endParaRPr lang="en-US"/>
        </a:p>
      </dgm:t>
    </dgm:pt>
    <dgm:pt modelId="{358E7D39-A329-46AA-9E19-0EE0A4BA4A08}" type="sibTrans" cxnId="{1EEF07C0-BA58-491A-B8B7-95D39723D8DF}">
      <dgm:prSet/>
      <dgm:spPr/>
      <dgm:t>
        <a:bodyPr/>
        <a:lstStyle/>
        <a:p>
          <a:endParaRPr lang="en-US"/>
        </a:p>
      </dgm:t>
    </dgm:pt>
    <dgm:pt modelId="{6F6B4DFC-FD6B-4573-9578-AD766F1B1069}">
      <dgm:prSet/>
      <dgm:spPr/>
      <dgm:t>
        <a:bodyPr/>
        <a:lstStyle/>
        <a:p>
          <a:pPr>
            <a:lnSpc>
              <a:spcPct val="100000"/>
            </a:lnSpc>
          </a:pPr>
          <a:r>
            <a:rPr lang="en-US" dirty="0">
              <a:latin typeface="Times New Roman" panose="02020603050405020304" pitchFamily="18" charset="0"/>
              <a:cs typeface="Times New Roman" panose="02020603050405020304" pitchFamily="18" charset="0"/>
            </a:rPr>
            <a:t>Research Question</a:t>
          </a:r>
        </a:p>
      </dgm:t>
    </dgm:pt>
    <dgm:pt modelId="{C1B19672-B1FB-46EE-AFCE-7910CD909DEF}" type="parTrans" cxnId="{4611CD9B-383B-41B3-82BA-0C6B62B46050}">
      <dgm:prSet/>
      <dgm:spPr/>
      <dgm:t>
        <a:bodyPr/>
        <a:lstStyle/>
        <a:p>
          <a:endParaRPr lang="en-US"/>
        </a:p>
      </dgm:t>
    </dgm:pt>
    <dgm:pt modelId="{909C87F5-2DF4-4445-8B6A-49E7047F2730}" type="sibTrans" cxnId="{4611CD9B-383B-41B3-82BA-0C6B62B46050}">
      <dgm:prSet/>
      <dgm:spPr/>
      <dgm:t>
        <a:bodyPr/>
        <a:lstStyle/>
        <a:p>
          <a:endParaRPr lang="en-US"/>
        </a:p>
      </dgm:t>
    </dgm:pt>
    <dgm:pt modelId="{88FAD04B-1F65-4FFF-BF8A-DF8EC6CC6C26}">
      <dgm:prSet/>
      <dgm:spPr/>
      <dgm:t>
        <a:bodyPr/>
        <a:lstStyle/>
        <a:p>
          <a:pPr>
            <a:lnSpc>
              <a:spcPct val="100000"/>
            </a:lnSpc>
          </a:pPr>
          <a:r>
            <a:rPr lang="en-US" dirty="0">
              <a:latin typeface="Times New Roman" panose="02020603050405020304" pitchFamily="18" charset="0"/>
              <a:cs typeface="Times New Roman" panose="02020603050405020304" pitchFamily="18" charset="0"/>
            </a:rPr>
            <a:t>Convolutional Neural Networks</a:t>
          </a:r>
        </a:p>
      </dgm:t>
    </dgm:pt>
    <dgm:pt modelId="{6AAE357B-D149-4A4B-AEE4-3DFDF25D38D6}" type="parTrans" cxnId="{01C69710-7D36-4F7D-8BF8-DE8D5C3E7B98}">
      <dgm:prSet/>
      <dgm:spPr/>
      <dgm:t>
        <a:bodyPr/>
        <a:lstStyle/>
        <a:p>
          <a:endParaRPr lang="en-US"/>
        </a:p>
      </dgm:t>
    </dgm:pt>
    <dgm:pt modelId="{6DA69B8C-831A-4C4F-80C8-3FB6C222FB96}" type="sibTrans" cxnId="{01C69710-7D36-4F7D-8BF8-DE8D5C3E7B98}">
      <dgm:prSet/>
      <dgm:spPr/>
      <dgm:t>
        <a:bodyPr/>
        <a:lstStyle/>
        <a:p>
          <a:endParaRPr lang="en-US"/>
        </a:p>
      </dgm:t>
    </dgm:pt>
    <dgm:pt modelId="{C1F31DCA-C712-4685-BDF3-938D5A1FDAF8}">
      <dgm:prSet/>
      <dgm:spPr/>
      <dgm:t>
        <a:bodyPr/>
        <a:lstStyle/>
        <a:p>
          <a:pPr>
            <a:lnSpc>
              <a:spcPct val="100000"/>
            </a:lnSpc>
          </a:pPr>
          <a:r>
            <a:rPr lang="en-US" dirty="0">
              <a:latin typeface="Times New Roman" panose="02020603050405020304" pitchFamily="18" charset="0"/>
              <a:cs typeface="Times New Roman" panose="02020603050405020304" pitchFamily="18" charset="0"/>
            </a:rPr>
            <a:t>Recurrent Neural Networks/LSTM</a:t>
          </a:r>
        </a:p>
      </dgm:t>
    </dgm:pt>
    <dgm:pt modelId="{FB7D9810-6F1D-4447-9C2B-5ED338C81786}" type="parTrans" cxnId="{9108B357-FF3A-47A0-BA9A-C5E2AB7F20AB}">
      <dgm:prSet/>
      <dgm:spPr/>
      <dgm:t>
        <a:bodyPr/>
        <a:lstStyle/>
        <a:p>
          <a:endParaRPr lang="en-US"/>
        </a:p>
      </dgm:t>
    </dgm:pt>
    <dgm:pt modelId="{893A1BDB-97AE-46EB-B9FA-0E7D44DC50B0}" type="sibTrans" cxnId="{9108B357-FF3A-47A0-BA9A-C5E2AB7F20AB}">
      <dgm:prSet/>
      <dgm:spPr/>
      <dgm:t>
        <a:bodyPr/>
        <a:lstStyle/>
        <a:p>
          <a:endParaRPr lang="en-US"/>
        </a:p>
      </dgm:t>
    </dgm:pt>
    <dgm:pt modelId="{2A634B88-FCAB-438B-9967-8B152584CECB}">
      <dgm:prSet/>
      <dgm:spPr/>
      <dgm:t>
        <a:bodyPr/>
        <a:lstStyle/>
        <a:p>
          <a:pPr>
            <a:lnSpc>
              <a:spcPct val="100000"/>
            </a:lnSpc>
          </a:pPr>
          <a:r>
            <a:rPr lang="en-US" dirty="0">
              <a:latin typeface="Times New Roman" panose="02020603050405020304" pitchFamily="18" charset="0"/>
              <a:cs typeface="Times New Roman" panose="02020603050405020304" pitchFamily="18" charset="0"/>
            </a:rPr>
            <a:t>Discussion &amp; Limitations</a:t>
          </a:r>
        </a:p>
      </dgm:t>
    </dgm:pt>
    <dgm:pt modelId="{D85BE9AB-7332-4B10-9DAE-C637F0D9E88A}" type="parTrans" cxnId="{1747B2F7-442A-43ED-8B02-B56A06C8DD8B}">
      <dgm:prSet/>
      <dgm:spPr/>
      <dgm:t>
        <a:bodyPr/>
        <a:lstStyle/>
        <a:p>
          <a:endParaRPr lang="en-US"/>
        </a:p>
      </dgm:t>
    </dgm:pt>
    <dgm:pt modelId="{277DF9E1-3FF4-4082-9225-A1EB433334AD}" type="sibTrans" cxnId="{1747B2F7-442A-43ED-8B02-B56A06C8DD8B}">
      <dgm:prSet/>
      <dgm:spPr/>
      <dgm:t>
        <a:bodyPr/>
        <a:lstStyle/>
        <a:p>
          <a:endParaRPr lang="en-US"/>
        </a:p>
      </dgm:t>
    </dgm:pt>
    <dgm:pt modelId="{A3ACAFCF-93EF-4482-8C20-C7FFD08D842B}">
      <dgm:prSet/>
      <dgm:spPr/>
      <dgm:t>
        <a:bodyPr/>
        <a:lstStyle/>
        <a:p>
          <a:pPr>
            <a:lnSpc>
              <a:spcPct val="100000"/>
            </a:lnSpc>
          </a:pPr>
          <a:r>
            <a:rPr lang="en-US" dirty="0">
              <a:latin typeface="Times New Roman" panose="02020603050405020304" pitchFamily="18" charset="0"/>
              <a:cs typeface="Times New Roman" panose="02020603050405020304" pitchFamily="18" charset="0"/>
            </a:rPr>
            <a:t>Conclusions</a:t>
          </a:r>
        </a:p>
      </dgm:t>
    </dgm:pt>
    <dgm:pt modelId="{9DD44E1B-0510-489B-9202-8FD8A372CE64}" type="parTrans" cxnId="{1CB7AFE6-A6AE-40C4-AAE2-CA521E488EC6}">
      <dgm:prSet/>
      <dgm:spPr/>
      <dgm:t>
        <a:bodyPr/>
        <a:lstStyle/>
        <a:p>
          <a:endParaRPr lang="en-US"/>
        </a:p>
      </dgm:t>
    </dgm:pt>
    <dgm:pt modelId="{7C087C0E-3A1B-426C-859D-D31451A444F3}" type="sibTrans" cxnId="{1CB7AFE6-A6AE-40C4-AAE2-CA521E488EC6}">
      <dgm:prSet/>
      <dgm:spPr/>
      <dgm:t>
        <a:bodyPr/>
        <a:lstStyle/>
        <a:p>
          <a:endParaRPr lang="en-US"/>
        </a:p>
      </dgm:t>
    </dgm:pt>
    <dgm:pt modelId="{E2DE9D41-B159-430F-87EF-CE113E12BBE6}">
      <dgm:prSet/>
      <dgm:spPr/>
      <dgm:t>
        <a:bodyPr/>
        <a:lstStyle/>
        <a:p>
          <a:pPr>
            <a:lnSpc>
              <a:spcPct val="100000"/>
            </a:lnSpc>
          </a:pPr>
          <a:r>
            <a:rPr lang="en-US" dirty="0">
              <a:latin typeface="Times New Roman" panose="02020603050405020304" pitchFamily="18" charset="0"/>
              <a:cs typeface="Times New Roman" panose="02020603050405020304" pitchFamily="18" charset="0"/>
            </a:rPr>
            <a:t>References</a:t>
          </a:r>
        </a:p>
      </dgm:t>
    </dgm:pt>
    <dgm:pt modelId="{C5FB332D-0809-4570-A705-28732AD74DF5}" type="parTrans" cxnId="{A13D9C29-4B48-4A70-9D98-7125A34C4BBA}">
      <dgm:prSet/>
      <dgm:spPr/>
      <dgm:t>
        <a:bodyPr/>
        <a:lstStyle/>
        <a:p>
          <a:endParaRPr lang="en-US"/>
        </a:p>
      </dgm:t>
    </dgm:pt>
    <dgm:pt modelId="{4FAA5F9B-C19B-47D9-839D-1172FA25A766}" type="sibTrans" cxnId="{A13D9C29-4B48-4A70-9D98-7125A34C4BBA}">
      <dgm:prSet/>
      <dgm:spPr/>
      <dgm:t>
        <a:bodyPr/>
        <a:lstStyle/>
        <a:p>
          <a:endParaRPr lang="en-US"/>
        </a:p>
      </dgm:t>
    </dgm:pt>
    <dgm:pt modelId="{085A6840-3E6A-43B4-80A1-93889D0E2A20}" type="pres">
      <dgm:prSet presAssocID="{1658878D-2B46-4126-8FAF-A28BB2C3B7BB}" presName="root" presStyleCnt="0">
        <dgm:presLayoutVars>
          <dgm:dir/>
          <dgm:resizeHandles val="exact"/>
        </dgm:presLayoutVars>
      </dgm:prSet>
      <dgm:spPr/>
    </dgm:pt>
    <dgm:pt modelId="{CD3696C3-890D-4E51-A52B-8D94F609B04E}" type="pres">
      <dgm:prSet presAssocID="{974E11F8-0B0A-440E-9D22-22EB72636751}" presName="compNode" presStyleCnt="0"/>
      <dgm:spPr/>
    </dgm:pt>
    <dgm:pt modelId="{1F2B9EE4-9981-4130-9EC0-A0D70AE4CD75}" type="pres">
      <dgm:prSet presAssocID="{974E11F8-0B0A-440E-9D22-22EB72636751}" presName="bgRect" presStyleLbl="bgShp" presStyleIdx="0" presStyleCnt="7" custLinFactNeighborX="-160" custLinFactNeighborY="1089"/>
      <dgm:spPr/>
    </dgm:pt>
    <dgm:pt modelId="{3A1D3753-237C-4C73-A04F-B04C1BB818A6}" type="pres">
      <dgm:prSet presAssocID="{974E11F8-0B0A-440E-9D22-22EB72636751}" presName="iconRect" presStyleLbl="node1" presStyleIdx="0" presStyleCnt="7"/>
      <dgm:spPr/>
    </dgm:pt>
    <dgm:pt modelId="{12B32DC0-A658-4F47-B2DB-3B0DACA2A40F}" type="pres">
      <dgm:prSet presAssocID="{974E11F8-0B0A-440E-9D22-22EB72636751}" presName="spaceRect" presStyleCnt="0"/>
      <dgm:spPr/>
    </dgm:pt>
    <dgm:pt modelId="{D25DF880-9213-44D1-A110-B57289B990F9}" type="pres">
      <dgm:prSet presAssocID="{974E11F8-0B0A-440E-9D22-22EB72636751}" presName="parTx" presStyleLbl="revTx" presStyleIdx="0" presStyleCnt="7">
        <dgm:presLayoutVars>
          <dgm:chMax val="0"/>
          <dgm:chPref val="0"/>
        </dgm:presLayoutVars>
      </dgm:prSet>
      <dgm:spPr/>
    </dgm:pt>
    <dgm:pt modelId="{0D394254-3E8D-4541-BF12-E23DAF258C83}" type="pres">
      <dgm:prSet presAssocID="{358E7D39-A329-46AA-9E19-0EE0A4BA4A08}" presName="sibTrans" presStyleCnt="0"/>
      <dgm:spPr/>
    </dgm:pt>
    <dgm:pt modelId="{3E209FB3-41F7-4DAC-B14C-0AC1AEF21CD2}" type="pres">
      <dgm:prSet presAssocID="{6F6B4DFC-FD6B-4573-9578-AD766F1B1069}" presName="compNode" presStyleCnt="0"/>
      <dgm:spPr/>
    </dgm:pt>
    <dgm:pt modelId="{11FF8A46-2E10-4086-A0F6-4A78B3A734F9}" type="pres">
      <dgm:prSet presAssocID="{6F6B4DFC-FD6B-4573-9578-AD766F1B1069}" presName="bgRect" presStyleLbl="bgShp" presStyleIdx="1" presStyleCnt="7" custLinFactNeighborX="-160" custLinFactNeighborY="2070"/>
      <dgm:spPr/>
    </dgm:pt>
    <dgm:pt modelId="{9CB81606-CBBB-4A94-888B-C77D1EFB0D34}" type="pres">
      <dgm:prSet presAssocID="{6F6B4DFC-FD6B-4573-9578-AD766F1B1069}" presName="iconRect" presStyleLbl="node1" presStyleIdx="1" presStyleCnt="7"/>
      <dgm:spPr/>
    </dgm:pt>
    <dgm:pt modelId="{12CD3AA3-4E6D-4E88-94EF-2CF8BDB6B4F1}" type="pres">
      <dgm:prSet presAssocID="{6F6B4DFC-FD6B-4573-9578-AD766F1B1069}" presName="spaceRect" presStyleCnt="0"/>
      <dgm:spPr/>
    </dgm:pt>
    <dgm:pt modelId="{01571A8A-DEC2-45FC-A723-7F8E2EC67ED1}" type="pres">
      <dgm:prSet presAssocID="{6F6B4DFC-FD6B-4573-9578-AD766F1B1069}" presName="parTx" presStyleLbl="revTx" presStyleIdx="1" presStyleCnt="7">
        <dgm:presLayoutVars>
          <dgm:chMax val="0"/>
          <dgm:chPref val="0"/>
        </dgm:presLayoutVars>
      </dgm:prSet>
      <dgm:spPr/>
    </dgm:pt>
    <dgm:pt modelId="{18112DD8-3E24-4AC0-8903-ABA7E96B1248}" type="pres">
      <dgm:prSet presAssocID="{909C87F5-2DF4-4445-8B6A-49E7047F2730}" presName="sibTrans" presStyleCnt="0"/>
      <dgm:spPr/>
    </dgm:pt>
    <dgm:pt modelId="{6B3D2CBF-1D90-4E70-81C7-8700774846FF}" type="pres">
      <dgm:prSet presAssocID="{88FAD04B-1F65-4FFF-BF8A-DF8EC6CC6C26}" presName="compNode" presStyleCnt="0"/>
      <dgm:spPr/>
    </dgm:pt>
    <dgm:pt modelId="{8339541C-3AFB-42DD-9834-FCF8138711CA}" type="pres">
      <dgm:prSet presAssocID="{88FAD04B-1F65-4FFF-BF8A-DF8EC6CC6C26}" presName="bgRect" presStyleLbl="bgShp" presStyleIdx="2" presStyleCnt="7"/>
      <dgm:spPr/>
    </dgm:pt>
    <dgm:pt modelId="{A89840A8-15DD-4836-ABF2-A9079DF5CE9B}" type="pres">
      <dgm:prSet presAssocID="{88FAD04B-1F65-4FFF-BF8A-DF8EC6CC6C26}" presName="iconRect" presStyleLbl="node1" presStyleIdx="2" presStyleCnt="7"/>
      <dgm:spPr/>
    </dgm:pt>
    <dgm:pt modelId="{11F4BAAD-F1CB-416C-84A6-5329E6CB1D85}" type="pres">
      <dgm:prSet presAssocID="{88FAD04B-1F65-4FFF-BF8A-DF8EC6CC6C26}" presName="spaceRect" presStyleCnt="0"/>
      <dgm:spPr/>
    </dgm:pt>
    <dgm:pt modelId="{2C18AE34-ADBD-4B77-9184-4647A474E8BC}" type="pres">
      <dgm:prSet presAssocID="{88FAD04B-1F65-4FFF-BF8A-DF8EC6CC6C26}" presName="parTx" presStyleLbl="revTx" presStyleIdx="2" presStyleCnt="7">
        <dgm:presLayoutVars>
          <dgm:chMax val="0"/>
          <dgm:chPref val="0"/>
        </dgm:presLayoutVars>
      </dgm:prSet>
      <dgm:spPr/>
    </dgm:pt>
    <dgm:pt modelId="{D43C3430-BDFE-4353-B352-DDE593BC6E66}" type="pres">
      <dgm:prSet presAssocID="{6DA69B8C-831A-4C4F-80C8-3FB6C222FB96}" presName="sibTrans" presStyleCnt="0"/>
      <dgm:spPr/>
    </dgm:pt>
    <dgm:pt modelId="{3AD25608-7669-4607-9A1F-DD56900FE98D}" type="pres">
      <dgm:prSet presAssocID="{C1F31DCA-C712-4685-BDF3-938D5A1FDAF8}" presName="compNode" presStyleCnt="0"/>
      <dgm:spPr/>
    </dgm:pt>
    <dgm:pt modelId="{2A3EB951-5F19-4DCF-A9D9-E09601C5014A}" type="pres">
      <dgm:prSet presAssocID="{C1F31DCA-C712-4685-BDF3-938D5A1FDAF8}" presName="bgRect" presStyleLbl="bgShp" presStyleIdx="3" presStyleCnt="7"/>
      <dgm:spPr/>
    </dgm:pt>
    <dgm:pt modelId="{4A069C92-79B9-4BB4-B03E-9B873B4298F9}" type="pres">
      <dgm:prSet presAssocID="{C1F31DCA-C712-4685-BDF3-938D5A1FDAF8}" presName="iconRect" presStyleLbl="node1" presStyleIdx="3" presStyleCnt="7"/>
      <dgm:spPr/>
    </dgm:pt>
    <dgm:pt modelId="{FBC5804C-DB28-4282-BDF7-821F08F725E2}" type="pres">
      <dgm:prSet presAssocID="{C1F31DCA-C712-4685-BDF3-938D5A1FDAF8}" presName="spaceRect" presStyleCnt="0"/>
      <dgm:spPr/>
    </dgm:pt>
    <dgm:pt modelId="{1C0E2631-46CE-4CD2-B1CC-2131951DEF4E}" type="pres">
      <dgm:prSet presAssocID="{C1F31DCA-C712-4685-BDF3-938D5A1FDAF8}" presName="parTx" presStyleLbl="revTx" presStyleIdx="3" presStyleCnt="7">
        <dgm:presLayoutVars>
          <dgm:chMax val="0"/>
          <dgm:chPref val="0"/>
        </dgm:presLayoutVars>
      </dgm:prSet>
      <dgm:spPr/>
    </dgm:pt>
    <dgm:pt modelId="{E41D7222-1257-4A99-A3DC-F3EC50BF56E9}" type="pres">
      <dgm:prSet presAssocID="{893A1BDB-97AE-46EB-B9FA-0E7D44DC50B0}" presName="sibTrans" presStyleCnt="0"/>
      <dgm:spPr/>
    </dgm:pt>
    <dgm:pt modelId="{E3B5AC1D-5729-402D-90E8-7156BED3A4DA}" type="pres">
      <dgm:prSet presAssocID="{2A634B88-FCAB-438B-9967-8B152584CECB}" presName="compNode" presStyleCnt="0"/>
      <dgm:spPr/>
    </dgm:pt>
    <dgm:pt modelId="{DF538B16-7CEF-4455-8CA6-A716532C2019}" type="pres">
      <dgm:prSet presAssocID="{2A634B88-FCAB-438B-9967-8B152584CECB}" presName="bgRect" presStyleLbl="bgShp" presStyleIdx="4" presStyleCnt="7"/>
      <dgm:spPr/>
    </dgm:pt>
    <dgm:pt modelId="{B62A8E20-A8A4-467E-8654-95F8E27ECD4B}" type="pres">
      <dgm:prSet presAssocID="{2A634B88-FCAB-438B-9967-8B152584CECB}" presName="iconRect" presStyleLbl="node1" presStyleIdx="4" presStyleCnt="7"/>
      <dgm:spPr/>
    </dgm:pt>
    <dgm:pt modelId="{DB91BA78-48AB-4BBE-AAAC-3EB6EA9CD7D5}" type="pres">
      <dgm:prSet presAssocID="{2A634B88-FCAB-438B-9967-8B152584CECB}" presName="spaceRect" presStyleCnt="0"/>
      <dgm:spPr/>
    </dgm:pt>
    <dgm:pt modelId="{1793A033-BA0B-438A-8886-6B28B4110324}" type="pres">
      <dgm:prSet presAssocID="{2A634B88-FCAB-438B-9967-8B152584CECB}" presName="parTx" presStyleLbl="revTx" presStyleIdx="4" presStyleCnt="7">
        <dgm:presLayoutVars>
          <dgm:chMax val="0"/>
          <dgm:chPref val="0"/>
        </dgm:presLayoutVars>
      </dgm:prSet>
      <dgm:spPr/>
    </dgm:pt>
    <dgm:pt modelId="{906CEC08-DBA6-4D83-82ED-F737E3B39EB9}" type="pres">
      <dgm:prSet presAssocID="{277DF9E1-3FF4-4082-9225-A1EB433334AD}" presName="sibTrans" presStyleCnt="0"/>
      <dgm:spPr/>
    </dgm:pt>
    <dgm:pt modelId="{8593F0A8-2760-4978-9CDE-CC36A7506C84}" type="pres">
      <dgm:prSet presAssocID="{A3ACAFCF-93EF-4482-8C20-C7FFD08D842B}" presName="compNode" presStyleCnt="0"/>
      <dgm:spPr/>
    </dgm:pt>
    <dgm:pt modelId="{7214F53F-8319-46D8-8BD1-ADAEC9171071}" type="pres">
      <dgm:prSet presAssocID="{A3ACAFCF-93EF-4482-8C20-C7FFD08D842B}" presName="bgRect" presStyleLbl="bgShp" presStyleIdx="5" presStyleCnt="7"/>
      <dgm:spPr/>
    </dgm:pt>
    <dgm:pt modelId="{AC3F2DA8-A8DB-4379-BF36-EB0C3647B4B8}" type="pres">
      <dgm:prSet presAssocID="{A3ACAFCF-93EF-4482-8C20-C7FFD08D842B}" presName="iconRect" presStyleLbl="node1" presStyleIdx="5" presStyleCnt="7"/>
      <dgm:spPr/>
    </dgm:pt>
    <dgm:pt modelId="{C324EC22-077D-4322-A5AC-67082C35046E}" type="pres">
      <dgm:prSet presAssocID="{A3ACAFCF-93EF-4482-8C20-C7FFD08D842B}" presName="spaceRect" presStyleCnt="0"/>
      <dgm:spPr/>
    </dgm:pt>
    <dgm:pt modelId="{05BBA9BC-BC77-4651-A590-CF66340D409B}" type="pres">
      <dgm:prSet presAssocID="{A3ACAFCF-93EF-4482-8C20-C7FFD08D842B}" presName="parTx" presStyleLbl="revTx" presStyleIdx="5" presStyleCnt="7">
        <dgm:presLayoutVars>
          <dgm:chMax val="0"/>
          <dgm:chPref val="0"/>
        </dgm:presLayoutVars>
      </dgm:prSet>
      <dgm:spPr/>
    </dgm:pt>
    <dgm:pt modelId="{046DD54F-690A-4F7D-B8E5-358093BCEC1A}" type="pres">
      <dgm:prSet presAssocID="{7C087C0E-3A1B-426C-859D-D31451A444F3}" presName="sibTrans" presStyleCnt="0"/>
      <dgm:spPr/>
    </dgm:pt>
    <dgm:pt modelId="{CFDDA851-530A-4B85-A48F-243B71DA2308}" type="pres">
      <dgm:prSet presAssocID="{E2DE9D41-B159-430F-87EF-CE113E12BBE6}" presName="compNode" presStyleCnt="0"/>
      <dgm:spPr/>
    </dgm:pt>
    <dgm:pt modelId="{8508A2B8-7656-4BB4-A350-A3D994CB7205}" type="pres">
      <dgm:prSet presAssocID="{E2DE9D41-B159-430F-87EF-CE113E12BBE6}" presName="bgRect" presStyleLbl="bgShp" presStyleIdx="6" presStyleCnt="7"/>
      <dgm:spPr/>
    </dgm:pt>
    <dgm:pt modelId="{A080A165-037A-4AEA-8345-7898BABB6CC1}" type="pres">
      <dgm:prSet presAssocID="{E2DE9D41-B159-430F-87EF-CE113E12BBE6}" presName="iconRect" presStyleLbl="node1" presStyleIdx="6" presStyleCnt="7"/>
      <dgm:spPr/>
    </dgm:pt>
    <dgm:pt modelId="{A96B353A-B062-4126-9106-CCEF1D97BA48}" type="pres">
      <dgm:prSet presAssocID="{E2DE9D41-B159-430F-87EF-CE113E12BBE6}" presName="spaceRect" presStyleCnt="0"/>
      <dgm:spPr/>
    </dgm:pt>
    <dgm:pt modelId="{D3BC1C60-2EDE-45CC-9C70-4EFA376411B9}" type="pres">
      <dgm:prSet presAssocID="{E2DE9D41-B159-430F-87EF-CE113E12BBE6}" presName="parTx" presStyleLbl="revTx" presStyleIdx="6" presStyleCnt="7">
        <dgm:presLayoutVars>
          <dgm:chMax val="0"/>
          <dgm:chPref val="0"/>
        </dgm:presLayoutVars>
      </dgm:prSet>
      <dgm:spPr/>
    </dgm:pt>
  </dgm:ptLst>
  <dgm:cxnLst>
    <dgm:cxn modelId="{01C69710-7D36-4F7D-8BF8-DE8D5C3E7B98}" srcId="{1658878D-2B46-4126-8FAF-A28BB2C3B7BB}" destId="{88FAD04B-1F65-4FFF-BF8A-DF8EC6CC6C26}" srcOrd="2" destOrd="0" parTransId="{6AAE357B-D149-4A4B-AEE4-3DFDF25D38D6}" sibTransId="{6DA69B8C-831A-4C4F-80C8-3FB6C222FB96}"/>
    <dgm:cxn modelId="{A13D9C29-4B48-4A70-9D98-7125A34C4BBA}" srcId="{1658878D-2B46-4126-8FAF-A28BB2C3B7BB}" destId="{E2DE9D41-B159-430F-87EF-CE113E12BBE6}" srcOrd="6" destOrd="0" parTransId="{C5FB332D-0809-4570-A705-28732AD74DF5}" sibTransId="{4FAA5F9B-C19B-47D9-839D-1172FA25A766}"/>
    <dgm:cxn modelId="{258B0441-50E4-46C0-BE5F-176CDF611880}" type="presOf" srcId="{E2DE9D41-B159-430F-87EF-CE113E12BBE6}" destId="{D3BC1C60-2EDE-45CC-9C70-4EFA376411B9}" srcOrd="0" destOrd="0" presId="urn:microsoft.com/office/officeart/2018/2/layout/IconVerticalSolidList"/>
    <dgm:cxn modelId="{3645BD47-EB98-4985-8977-C3308D950635}" type="presOf" srcId="{974E11F8-0B0A-440E-9D22-22EB72636751}" destId="{D25DF880-9213-44D1-A110-B57289B990F9}" srcOrd="0" destOrd="0" presId="urn:microsoft.com/office/officeart/2018/2/layout/IconVerticalSolidList"/>
    <dgm:cxn modelId="{F0101849-BEF6-4213-B5B8-CF52D6A00EDE}" type="presOf" srcId="{88FAD04B-1F65-4FFF-BF8A-DF8EC6CC6C26}" destId="{2C18AE34-ADBD-4B77-9184-4647A474E8BC}" srcOrd="0" destOrd="0" presId="urn:microsoft.com/office/officeart/2018/2/layout/IconVerticalSolidList"/>
    <dgm:cxn modelId="{D57ABE6A-4882-49E2-9CE7-E71CF7A0D37F}" type="presOf" srcId="{2A634B88-FCAB-438B-9967-8B152584CECB}" destId="{1793A033-BA0B-438A-8886-6B28B4110324}" srcOrd="0" destOrd="0" presId="urn:microsoft.com/office/officeart/2018/2/layout/IconVerticalSolidList"/>
    <dgm:cxn modelId="{9108B357-FF3A-47A0-BA9A-C5E2AB7F20AB}" srcId="{1658878D-2B46-4126-8FAF-A28BB2C3B7BB}" destId="{C1F31DCA-C712-4685-BDF3-938D5A1FDAF8}" srcOrd="3" destOrd="0" parTransId="{FB7D9810-6F1D-4447-9C2B-5ED338C81786}" sibTransId="{893A1BDB-97AE-46EB-B9FA-0E7D44DC50B0}"/>
    <dgm:cxn modelId="{4B3B497F-F23D-4C42-B5CD-C2DB736D3A60}" type="presOf" srcId="{C1F31DCA-C712-4685-BDF3-938D5A1FDAF8}" destId="{1C0E2631-46CE-4CD2-B1CC-2131951DEF4E}" srcOrd="0" destOrd="0" presId="urn:microsoft.com/office/officeart/2018/2/layout/IconVerticalSolidList"/>
    <dgm:cxn modelId="{4611CD9B-383B-41B3-82BA-0C6B62B46050}" srcId="{1658878D-2B46-4126-8FAF-A28BB2C3B7BB}" destId="{6F6B4DFC-FD6B-4573-9578-AD766F1B1069}" srcOrd="1" destOrd="0" parTransId="{C1B19672-B1FB-46EE-AFCE-7910CD909DEF}" sibTransId="{909C87F5-2DF4-4445-8B6A-49E7047F2730}"/>
    <dgm:cxn modelId="{1EEF07C0-BA58-491A-B8B7-95D39723D8DF}" srcId="{1658878D-2B46-4126-8FAF-A28BB2C3B7BB}" destId="{974E11F8-0B0A-440E-9D22-22EB72636751}" srcOrd="0" destOrd="0" parTransId="{CDAEE5C1-F316-4ACA-9ADD-A5B79C931BA7}" sibTransId="{358E7D39-A329-46AA-9E19-0EE0A4BA4A08}"/>
    <dgm:cxn modelId="{A3241DD7-C25A-43FD-9F6F-0F3B675122EF}" type="presOf" srcId="{6F6B4DFC-FD6B-4573-9578-AD766F1B1069}" destId="{01571A8A-DEC2-45FC-A723-7F8E2EC67ED1}" srcOrd="0" destOrd="0" presId="urn:microsoft.com/office/officeart/2018/2/layout/IconVerticalSolidList"/>
    <dgm:cxn modelId="{DD14DFE1-06B9-48BE-AF33-2E5AA440FFEE}" type="presOf" srcId="{A3ACAFCF-93EF-4482-8C20-C7FFD08D842B}" destId="{05BBA9BC-BC77-4651-A590-CF66340D409B}" srcOrd="0" destOrd="0" presId="urn:microsoft.com/office/officeart/2018/2/layout/IconVerticalSolidList"/>
    <dgm:cxn modelId="{1CB7AFE6-A6AE-40C4-AAE2-CA521E488EC6}" srcId="{1658878D-2B46-4126-8FAF-A28BB2C3B7BB}" destId="{A3ACAFCF-93EF-4482-8C20-C7FFD08D842B}" srcOrd="5" destOrd="0" parTransId="{9DD44E1B-0510-489B-9202-8FD8A372CE64}" sibTransId="{7C087C0E-3A1B-426C-859D-D31451A444F3}"/>
    <dgm:cxn modelId="{1747B2F7-442A-43ED-8B02-B56A06C8DD8B}" srcId="{1658878D-2B46-4126-8FAF-A28BB2C3B7BB}" destId="{2A634B88-FCAB-438B-9967-8B152584CECB}" srcOrd="4" destOrd="0" parTransId="{D85BE9AB-7332-4B10-9DAE-C637F0D9E88A}" sibTransId="{277DF9E1-3FF4-4082-9225-A1EB433334AD}"/>
    <dgm:cxn modelId="{32427BFB-F286-4E48-A3F5-C15575B596CB}" type="presOf" srcId="{1658878D-2B46-4126-8FAF-A28BB2C3B7BB}" destId="{085A6840-3E6A-43B4-80A1-93889D0E2A20}" srcOrd="0" destOrd="0" presId="urn:microsoft.com/office/officeart/2018/2/layout/IconVerticalSolidList"/>
    <dgm:cxn modelId="{3F7A2163-DAFE-4DB2-BB99-80955BEF3EBA}" type="presParOf" srcId="{085A6840-3E6A-43B4-80A1-93889D0E2A20}" destId="{CD3696C3-890D-4E51-A52B-8D94F609B04E}" srcOrd="0" destOrd="0" presId="urn:microsoft.com/office/officeart/2018/2/layout/IconVerticalSolidList"/>
    <dgm:cxn modelId="{119DB4E2-FB7F-40BA-BB53-F7667C7F5940}" type="presParOf" srcId="{CD3696C3-890D-4E51-A52B-8D94F609B04E}" destId="{1F2B9EE4-9981-4130-9EC0-A0D70AE4CD75}" srcOrd="0" destOrd="0" presId="urn:microsoft.com/office/officeart/2018/2/layout/IconVerticalSolidList"/>
    <dgm:cxn modelId="{3D8E452D-FA89-47A4-87CB-3EE56D1B94D7}" type="presParOf" srcId="{CD3696C3-890D-4E51-A52B-8D94F609B04E}" destId="{3A1D3753-237C-4C73-A04F-B04C1BB818A6}" srcOrd="1" destOrd="0" presId="urn:microsoft.com/office/officeart/2018/2/layout/IconVerticalSolidList"/>
    <dgm:cxn modelId="{AB082A95-E5E1-47F2-BFA1-9670F1ABB163}" type="presParOf" srcId="{CD3696C3-890D-4E51-A52B-8D94F609B04E}" destId="{12B32DC0-A658-4F47-B2DB-3B0DACA2A40F}" srcOrd="2" destOrd="0" presId="urn:microsoft.com/office/officeart/2018/2/layout/IconVerticalSolidList"/>
    <dgm:cxn modelId="{858FF549-255D-4DD0-986E-C95A21B5E729}" type="presParOf" srcId="{CD3696C3-890D-4E51-A52B-8D94F609B04E}" destId="{D25DF880-9213-44D1-A110-B57289B990F9}" srcOrd="3" destOrd="0" presId="urn:microsoft.com/office/officeart/2018/2/layout/IconVerticalSolidList"/>
    <dgm:cxn modelId="{51A712A1-0D41-4A15-86FE-1D249EAACA4E}" type="presParOf" srcId="{085A6840-3E6A-43B4-80A1-93889D0E2A20}" destId="{0D394254-3E8D-4541-BF12-E23DAF258C83}" srcOrd="1" destOrd="0" presId="urn:microsoft.com/office/officeart/2018/2/layout/IconVerticalSolidList"/>
    <dgm:cxn modelId="{9F28D6EF-B059-4602-B342-D5E75141C217}" type="presParOf" srcId="{085A6840-3E6A-43B4-80A1-93889D0E2A20}" destId="{3E209FB3-41F7-4DAC-B14C-0AC1AEF21CD2}" srcOrd="2" destOrd="0" presId="urn:microsoft.com/office/officeart/2018/2/layout/IconVerticalSolidList"/>
    <dgm:cxn modelId="{D7B92176-E23E-4BA9-9654-9DBA26FD97EB}" type="presParOf" srcId="{3E209FB3-41F7-4DAC-B14C-0AC1AEF21CD2}" destId="{11FF8A46-2E10-4086-A0F6-4A78B3A734F9}" srcOrd="0" destOrd="0" presId="urn:microsoft.com/office/officeart/2018/2/layout/IconVerticalSolidList"/>
    <dgm:cxn modelId="{623F07BD-CFC6-46F2-B510-51CA884F0DB8}" type="presParOf" srcId="{3E209FB3-41F7-4DAC-B14C-0AC1AEF21CD2}" destId="{9CB81606-CBBB-4A94-888B-C77D1EFB0D34}" srcOrd="1" destOrd="0" presId="urn:microsoft.com/office/officeart/2018/2/layout/IconVerticalSolidList"/>
    <dgm:cxn modelId="{E1BDAE23-0A1C-47AB-BF8F-DBA1CC2A55B4}" type="presParOf" srcId="{3E209FB3-41F7-4DAC-B14C-0AC1AEF21CD2}" destId="{12CD3AA3-4E6D-4E88-94EF-2CF8BDB6B4F1}" srcOrd="2" destOrd="0" presId="urn:microsoft.com/office/officeart/2018/2/layout/IconVerticalSolidList"/>
    <dgm:cxn modelId="{2502C9CC-7761-4531-810F-230D76EE03C4}" type="presParOf" srcId="{3E209FB3-41F7-4DAC-B14C-0AC1AEF21CD2}" destId="{01571A8A-DEC2-45FC-A723-7F8E2EC67ED1}" srcOrd="3" destOrd="0" presId="urn:microsoft.com/office/officeart/2018/2/layout/IconVerticalSolidList"/>
    <dgm:cxn modelId="{FDFB8339-2914-45F2-8685-BF9399E3407A}" type="presParOf" srcId="{085A6840-3E6A-43B4-80A1-93889D0E2A20}" destId="{18112DD8-3E24-4AC0-8903-ABA7E96B1248}" srcOrd="3" destOrd="0" presId="urn:microsoft.com/office/officeart/2018/2/layout/IconVerticalSolidList"/>
    <dgm:cxn modelId="{3186A664-CB82-486F-A9CA-34F5E7C2180D}" type="presParOf" srcId="{085A6840-3E6A-43B4-80A1-93889D0E2A20}" destId="{6B3D2CBF-1D90-4E70-81C7-8700774846FF}" srcOrd="4" destOrd="0" presId="urn:microsoft.com/office/officeart/2018/2/layout/IconVerticalSolidList"/>
    <dgm:cxn modelId="{3D107DCA-55DB-4CFB-89DC-DB26CBCFCA21}" type="presParOf" srcId="{6B3D2CBF-1D90-4E70-81C7-8700774846FF}" destId="{8339541C-3AFB-42DD-9834-FCF8138711CA}" srcOrd="0" destOrd="0" presId="urn:microsoft.com/office/officeart/2018/2/layout/IconVerticalSolidList"/>
    <dgm:cxn modelId="{AE44E3BD-7F75-405A-81A2-8A8A592FFC8C}" type="presParOf" srcId="{6B3D2CBF-1D90-4E70-81C7-8700774846FF}" destId="{A89840A8-15DD-4836-ABF2-A9079DF5CE9B}" srcOrd="1" destOrd="0" presId="urn:microsoft.com/office/officeart/2018/2/layout/IconVerticalSolidList"/>
    <dgm:cxn modelId="{A54F05DF-B0E1-4CAD-B549-9617331034EC}" type="presParOf" srcId="{6B3D2CBF-1D90-4E70-81C7-8700774846FF}" destId="{11F4BAAD-F1CB-416C-84A6-5329E6CB1D85}" srcOrd="2" destOrd="0" presId="urn:microsoft.com/office/officeart/2018/2/layout/IconVerticalSolidList"/>
    <dgm:cxn modelId="{B9AB5FAD-B814-4631-BD53-A8AAC46AE712}" type="presParOf" srcId="{6B3D2CBF-1D90-4E70-81C7-8700774846FF}" destId="{2C18AE34-ADBD-4B77-9184-4647A474E8BC}" srcOrd="3" destOrd="0" presId="urn:microsoft.com/office/officeart/2018/2/layout/IconVerticalSolidList"/>
    <dgm:cxn modelId="{A3B67C87-20D7-47B6-9AE2-B1D5007D1905}" type="presParOf" srcId="{085A6840-3E6A-43B4-80A1-93889D0E2A20}" destId="{D43C3430-BDFE-4353-B352-DDE593BC6E66}" srcOrd="5" destOrd="0" presId="urn:microsoft.com/office/officeart/2018/2/layout/IconVerticalSolidList"/>
    <dgm:cxn modelId="{ABE5937A-85C5-4E3B-89F5-B4AD13F9CFB6}" type="presParOf" srcId="{085A6840-3E6A-43B4-80A1-93889D0E2A20}" destId="{3AD25608-7669-4607-9A1F-DD56900FE98D}" srcOrd="6" destOrd="0" presId="urn:microsoft.com/office/officeart/2018/2/layout/IconVerticalSolidList"/>
    <dgm:cxn modelId="{F93D1C8A-D491-4531-AD41-69A41D2B5D2A}" type="presParOf" srcId="{3AD25608-7669-4607-9A1F-DD56900FE98D}" destId="{2A3EB951-5F19-4DCF-A9D9-E09601C5014A}" srcOrd="0" destOrd="0" presId="urn:microsoft.com/office/officeart/2018/2/layout/IconVerticalSolidList"/>
    <dgm:cxn modelId="{0008D199-435D-44DE-B615-CBBDFBD8458A}" type="presParOf" srcId="{3AD25608-7669-4607-9A1F-DD56900FE98D}" destId="{4A069C92-79B9-4BB4-B03E-9B873B4298F9}" srcOrd="1" destOrd="0" presId="urn:microsoft.com/office/officeart/2018/2/layout/IconVerticalSolidList"/>
    <dgm:cxn modelId="{BDC38390-5BEF-4296-8473-4140AA1F2083}" type="presParOf" srcId="{3AD25608-7669-4607-9A1F-DD56900FE98D}" destId="{FBC5804C-DB28-4282-BDF7-821F08F725E2}" srcOrd="2" destOrd="0" presId="urn:microsoft.com/office/officeart/2018/2/layout/IconVerticalSolidList"/>
    <dgm:cxn modelId="{E57A2C52-E5CE-49AB-BEB1-3E24F0070F3B}" type="presParOf" srcId="{3AD25608-7669-4607-9A1F-DD56900FE98D}" destId="{1C0E2631-46CE-4CD2-B1CC-2131951DEF4E}" srcOrd="3" destOrd="0" presId="urn:microsoft.com/office/officeart/2018/2/layout/IconVerticalSolidList"/>
    <dgm:cxn modelId="{7537B87B-26C4-437A-A069-45FC200EC16B}" type="presParOf" srcId="{085A6840-3E6A-43B4-80A1-93889D0E2A20}" destId="{E41D7222-1257-4A99-A3DC-F3EC50BF56E9}" srcOrd="7" destOrd="0" presId="urn:microsoft.com/office/officeart/2018/2/layout/IconVerticalSolidList"/>
    <dgm:cxn modelId="{20026FB1-EE40-4F9A-AC71-C19DF275675C}" type="presParOf" srcId="{085A6840-3E6A-43B4-80A1-93889D0E2A20}" destId="{E3B5AC1D-5729-402D-90E8-7156BED3A4DA}" srcOrd="8" destOrd="0" presId="urn:microsoft.com/office/officeart/2018/2/layout/IconVerticalSolidList"/>
    <dgm:cxn modelId="{46483847-1575-432C-8ED7-087CD43389AB}" type="presParOf" srcId="{E3B5AC1D-5729-402D-90E8-7156BED3A4DA}" destId="{DF538B16-7CEF-4455-8CA6-A716532C2019}" srcOrd="0" destOrd="0" presId="urn:microsoft.com/office/officeart/2018/2/layout/IconVerticalSolidList"/>
    <dgm:cxn modelId="{624167AB-6FE8-48C7-A022-AF4674B3F5F7}" type="presParOf" srcId="{E3B5AC1D-5729-402D-90E8-7156BED3A4DA}" destId="{B62A8E20-A8A4-467E-8654-95F8E27ECD4B}" srcOrd="1" destOrd="0" presId="urn:microsoft.com/office/officeart/2018/2/layout/IconVerticalSolidList"/>
    <dgm:cxn modelId="{68F35A6A-8B49-4F17-AAAF-94197C5E5B2B}" type="presParOf" srcId="{E3B5AC1D-5729-402D-90E8-7156BED3A4DA}" destId="{DB91BA78-48AB-4BBE-AAAC-3EB6EA9CD7D5}" srcOrd="2" destOrd="0" presId="urn:microsoft.com/office/officeart/2018/2/layout/IconVerticalSolidList"/>
    <dgm:cxn modelId="{23FAF3F7-5322-41DB-824B-AF5C6BE9D749}" type="presParOf" srcId="{E3B5AC1D-5729-402D-90E8-7156BED3A4DA}" destId="{1793A033-BA0B-438A-8886-6B28B4110324}" srcOrd="3" destOrd="0" presId="urn:microsoft.com/office/officeart/2018/2/layout/IconVerticalSolidList"/>
    <dgm:cxn modelId="{DB366A88-5A28-4FC7-A227-0301073D9C7D}" type="presParOf" srcId="{085A6840-3E6A-43B4-80A1-93889D0E2A20}" destId="{906CEC08-DBA6-4D83-82ED-F737E3B39EB9}" srcOrd="9" destOrd="0" presId="urn:microsoft.com/office/officeart/2018/2/layout/IconVerticalSolidList"/>
    <dgm:cxn modelId="{D8001648-0769-4B37-8079-AE4A12BF6D1E}" type="presParOf" srcId="{085A6840-3E6A-43B4-80A1-93889D0E2A20}" destId="{8593F0A8-2760-4978-9CDE-CC36A7506C84}" srcOrd="10" destOrd="0" presId="urn:microsoft.com/office/officeart/2018/2/layout/IconVerticalSolidList"/>
    <dgm:cxn modelId="{B2553976-707D-4762-921D-4E7018356347}" type="presParOf" srcId="{8593F0A8-2760-4978-9CDE-CC36A7506C84}" destId="{7214F53F-8319-46D8-8BD1-ADAEC9171071}" srcOrd="0" destOrd="0" presId="urn:microsoft.com/office/officeart/2018/2/layout/IconVerticalSolidList"/>
    <dgm:cxn modelId="{81E13112-6DAE-4F07-BD62-60F07C3533FB}" type="presParOf" srcId="{8593F0A8-2760-4978-9CDE-CC36A7506C84}" destId="{AC3F2DA8-A8DB-4379-BF36-EB0C3647B4B8}" srcOrd="1" destOrd="0" presId="urn:microsoft.com/office/officeart/2018/2/layout/IconVerticalSolidList"/>
    <dgm:cxn modelId="{A31950FA-81C8-44AD-A695-A2DA17E13867}" type="presParOf" srcId="{8593F0A8-2760-4978-9CDE-CC36A7506C84}" destId="{C324EC22-077D-4322-A5AC-67082C35046E}" srcOrd="2" destOrd="0" presId="urn:microsoft.com/office/officeart/2018/2/layout/IconVerticalSolidList"/>
    <dgm:cxn modelId="{8E220590-9975-4448-8CCD-77C5709F60FA}" type="presParOf" srcId="{8593F0A8-2760-4978-9CDE-CC36A7506C84}" destId="{05BBA9BC-BC77-4651-A590-CF66340D409B}" srcOrd="3" destOrd="0" presId="urn:microsoft.com/office/officeart/2018/2/layout/IconVerticalSolidList"/>
    <dgm:cxn modelId="{EAB4B2E6-A750-4495-9775-4F486F65F0EB}" type="presParOf" srcId="{085A6840-3E6A-43B4-80A1-93889D0E2A20}" destId="{046DD54F-690A-4F7D-B8E5-358093BCEC1A}" srcOrd="11" destOrd="0" presId="urn:microsoft.com/office/officeart/2018/2/layout/IconVerticalSolidList"/>
    <dgm:cxn modelId="{518416E4-E9C7-4710-A966-BF5A057F85CA}" type="presParOf" srcId="{085A6840-3E6A-43B4-80A1-93889D0E2A20}" destId="{CFDDA851-530A-4B85-A48F-243B71DA2308}" srcOrd="12" destOrd="0" presId="urn:microsoft.com/office/officeart/2018/2/layout/IconVerticalSolidList"/>
    <dgm:cxn modelId="{025E5F3B-1A98-4FD1-BDE2-18C005700096}" type="presParOf" srcId="{CFDDA851-530A-4B85-A48F-243B71DA2308}" destId="{8508A2B8-7656-4BB4-A350-A3D994CB7205}" srcOrd="0" destOrd="0" presId="urn:microsoft.com/office/officeart/2018/2/layout/IconVerticalSolidList"/>
    <dgm:cxn modelId="{64C63412-FD69-4687-8E41-6E565AC05575}" type="presParOf" srcId="{CFDDA851-530A-4B85-A48F-243B71DA2308}" destId="{A080A165-037A-4AEA-8345-7898BABB6CC1}" srcOrd="1" destOrd="0" presId="urn:microsoft.com/office/officeart/2018/2/layout/IconVerticalSolidList"/>
    <dgm:cxn modelId="{491E4EDB-7FFB-4A39-A50F-A8BAB531A336}" type="presParOf" srcId="{CFDDA851-530A-4B85-A48F-243B71DA2308}" destId="{A96B353A-B062-4126-9106-CCEF1D97BA48}" srcOrd="2" destOrd="0" presId="urn:microsoft.com/office/officeart/2018/2/layout/IconVerticalSolidList"/>
    <dgm:cxn modelId="{6692CE3B-FD97-4F8D-8095-D621F2009639}" type="presParOf" srcId="{CFDDA851-530A-4B85-A48F-243B71DA2308}" destId="{D3BC1C60-2EDE-45CC-9C70-4EFA376411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2878DF-7314-4B5A-AD85-381A885F26DA}"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B5C0186C-FEB5-403A-9663-C85DAE0DF588}">
      <dgm:prSet/>
      <dgm:spPr/>
      <dgm:t>
        <a:bodyPr/>
        <a:lstStyle/>
        <a:p>
          <a:pPr>
            <a:defRPr cap="all"/>
          </a:pPr>
          <a:r>
            <a:rPr lang="en-US">
              <a:latin typeface="Times New Roman" panose="02020603050405020304" pitchFamily="18" charset="0"/>
              <a:cs typeface="Times New Roman" panose="02020603050405020304" pitchFamily="18" charset="0"/>
            </a:rPr>
            <a:t>Can a Deep Learning Algorithm Make accurate predictions for the sentiment of a movie review?</a:t>
          </a:r>
          <a:endParaRPr lang="en-US" dirty="0">
            <a:latin typeface="Times New Roman" panose="02020603050405020304" pitchFamily="18" charset="0"/>
            <a:cs typeface="Times New Roman" panose="02020603050405020304" pitchFamily="18" charset="0"/>
          </a:endParaRPr>
        </a:p>
      </dgm:t>
    </dgm:pt>
    <dgm:pt modelId="{41C44F67-3DF2-488D-A2A7-A53343A338CD}" type="parTrans" cxnId="{EB6FBF90-AEF7-4F62-9CCA-63FDE7E65001}">
      <dgm:prSet/>
      <dgm:spPr/>
      <dgm:t>
        <a:bodyPr/>
        <a:lstStyle/>
        <a:p>
          <a:endParaRPr lang="en-US"/>
        </a:p>
      </dgm:t>
    </dgm:pt>
    <dgm:pt modelId="{7EC5BA30-B559-4B1C-AD56-4C859BD5C122}" type="sibTrans" cxnId="{EB6FBF90-AEF7-4F62-9CCA-63FDE7E65001}">
      <dgm:prSet/>
      <dgm:spPr/>
      <dgm:t>
        <a:bodyPr/>
        <a:lstStyle/>
        <a:p>
          <a:endParaRPr lang="en-US"/>
        </a:p>
      </dgm:t>
    </dgm:pt>
    <dgm:pt modelId="{5AC33777-8A8F-43BF-9964-E9825E0D680D}">
      <dgm:prSet/>
      <dgm:spPr/>
      <dgm:t>
        <a:bodyPr/>
        <a:lstStyle/>
        <a:p>
          <a:pPr>
            <a:defRPr cap="all"/>
          </a:pPr>
          <a:r>
            <a:rPr lang="en-US" dirty="0">
              <a:latin typeface="Times New Roman" panose="02020603050405020304" pitchFamily="18" charset="0"/>
              <a:cs typeface="Times New Roman" panose="02020603050405020304" pitchFamily="18" charset="0"/>
            </a:rPr>
            <a:t>If so, how well can they perform As compared to traditional Machine Learning</a:t>
          </a:r>
          <a:r>
            <a:rPr lang="en-US" dirty="0"/>
            <a:t>? </a:t>
          </a:r>
        </a:p>
      </dgm:t>
    </dgm:pt>
    <dgm:pt modelId="{A3BBBC81-5F82-406E-BD37-678FE6547310}" type="parTrans" cxnId="{FF22F360-5059-40D7-9833-2DB7C12B592E}">
      <dgm:prSet/>
      <dgm:spPr/>
      <dgm:t>
        <a:bodyPr/>
        <a:lstStyle/>
        <a:p>
          <a:endParaRPr lang="en-US"/>
        </a:p>
      </dgm:t>
    </dgm:pt>
    <dgm:pt modelId="{0C790F45-CDD9-4767-8A49-855465025357}" type="sibTrans" cxnId="{FF22F360-5059-40D7-9833-2DB7C12B592E}">
      <dgm:prSet/>
      <dgm:spPr/>
      <dgm:t>
        <a:bodyPr/>
        <a:lstStyle/>
        <a:p>
          <a:endParaRPr lang="en-US"/>
        </a:p>
      </dgm:t>
    </dgm:pt>
    <dgm:pt modelId="{BB0D8515-61D5-4F1C-AB3B-C37AF02E811F}" type="pres">
      <dgm:prSet presAssocID="{E02878DF-7314-4B5A-AD85-381A885F26DA}" presName="outerComposite" presStyleCnt="0">
        <dgm:presLayoutVars>
          <dgm:chMax val="5"/>
          <dgm:dir/>
          <dgm:resizeHandles val="exact"/>
        </dgm:presLayoutVars>
      </dgm:prSet>
      <dgm:spPr/>
    </dgm:pt>
    <dgm:pt modelId="{C0573490-0E6C-4408-B1F6-5FA6F272EE00}" type="pres">
      <dgm:prSet presAssocID="{E02878DF-7314-4B5A-AD85-381A885F26DA}" presName="dummyMaxCanvas" presStyleCnt="0">
        <dgm:presLayoutVars/>
      </dgm:prSet>
      <dgm:spPr/>
    </dgm:pt>
    <dgm:pt modelId="{53538B74-5E2C-4AF8-98CA-EE45673EABD0}" type="pres">
      <dgm:prSet presAssocID="{E02878DF-7314-4B5A-AD85-381A885F26DA}" presName="TwoNodes_1" presStyleLbl="node1" presStyleIdx="0" presStyleCnt="2">
        <dgm:presLayoutVars>
          <dgm:bulletEnabled val="1"/>
        </dgm:presLayoutVars>
      </dgm:prSet>
      <dgm:spPr/>
    </dgm:pt>
    <dgm:pt modelId="{AA7EE5D5-B250-42AE-8843-D58771F5945F}" type="pres">
      <dgm:prSet presAssocID="{E02878DF-7314-4B5A-AD85-381A885F26DA}" presName="TwoNodes_2" presStyleLbl="node1" presStyleIdx="1" presStyleCnt="2">
        <dgm:presLayoutVars>
          <dgm:bulletEnabled val="1"/>
        </dgm:presLayoutVars>
      </dgm:prSet>
      <dgm:spPr/>
    </dgm:pt>
    <dgm:pt modelId="{7D1B3F91-2D66-4828-8945-685034AEFFD2}" type="pres">
      <dgm:prSet presAssocID="{E02878DF-7314-4B5A-AD85-381A885F26DA}" presName="TwoConn_1-2" presStyleLbl="fgAccFollowNode1" presStyleIdx="0" presStyleCnt="1">
        <dgm:presLayoutVars>
          <dgm:bulletEnabled val="1"/>
        </dgm:presLayoutVars>
      </dgm:prSet>
      <dgm:spPr/>
    </dgm:pt>
    <dgm:pt modelId="{51D8A9DC-8CBC-4135-B156-45D6C41C914D}" type="pres">
      <dgm:prSet presAssocID="{E02878DF-7314-4B5A-AD85-381A885F26DA}" presName="TwoNodes_1_text" presStyleLbl="node1" presStyleIdx="1" presStyleCnt="2">
        <dgm:presLayoutVars>
          <dgm:bulletEnabled val="1"/>
        </dgm:presLayoutVars>
      </dgm:prSet>
      <dgm:spPr/>
    </dgm:pt>
    <dgm:pt modelId="{825868C7-6CA4-4EC6-9765-BBBC605C5A64}" type="pres">
      <dgm:prSet presAssocID="{E02878DF-7314-4B5A-AD85-381A885F26DA}" presName="TwoNodes_2_text" presStyleLbl="node1" presStyleIdx="1" presStyleCnt="2">
        <dgm:presLayoutVars>
          <dgm:bulletEnabled val="1"/>
        </dgm:presLayoutVars>
      </dgm:prSet>
      <dgm:spPr/>
    </dgm:pt>
  </dgm:ptLst>
  <dgm:cxnLst>
    <dgm:cxn modelId="{251F7C0A-69A7-4BEE-9429-D4A81AD298C0}" type="presOf" srcId="{B5C0186C-FEB5-403A-9663-C85DAE0DF588}" destId="{53538B74-5E2C-4AF8-98CA-EE45673EABD0}" srcOrd="0" destOrd="0" presId="urn:microsoft.com/office/officeart/2005/8/layout/vProcess5"/>
    <dgm:cxn modelId="{70D22419-3C2E-41A4-8294-C3507545BF13}" type="presOf" srcId="{B5C0186C-FEB5-403A-9663-C85DAE0DF588}" destId="{51D8A9DC-8CBC-4135-B156-45D6C41C914D}" srcOrd="1" destOrd="0" presId="urn:microsoft.com/office/officeart/2005/8/layout/vProcess5"/>
    <dgm:cxn modelId="{FF22F360-5059-40D7-9833-2DB7C12B592E}" srcId="{E02878DF-7314-4B5A-AD85-381A885F26DA}" destId="{5AC33777-8A8F-43BF-9964-E9825E0D680D}" srcOrd="1" destOrd="0" parTransId="{A3BBBC81-5F82-406E-BD37-678FE6547310}" sibTransId="{0C790F45-CDD9-4767-8A49-855465025357}"/>
    <dgm:cxn modelId="{2E920867-1184-4276-B6D5-475219821DC4}" type="presOf" srcId="{5AC33777-8A8F-43BF-9964-E9825E0D680D}" destId="{AA7EE5D5-B250-42AE-8843-D58771F5945F}" srcOrd="0" destOrd="0" presId="urn:microsoft.com/office/officeart/2005/8/layout/vProcess5"/>
    <dgm:cxn modelId="{EB6FBF90-AEF7-4F62-9CCA-63FDE7E65001}" srcId="{E02878DF-7314-4B5A-AD85-381A885F26DA}" destId="{B5C0186C-FEB5-403A-9663-C85DAE0DF588}" srcOrd="0" destOrd="0" parTransId="{41C44F67-3DF2-488D-A2A7-A53343A338CD}" sibTransId="{7EC5BA30-B559-4B1C-AD56-4C859BD5C122}"/>
    <dgm:cxn modelId="{9CC77CA2-458F-4DEB-82A8-3DF32087FF7C}" type="presOf" srcId="{7EC5BA30-B559-4B1C-AD56-4C859BD5C122}" destId="{7D1B3F91-2D66-4828-8945-685034AEFFD2}" srcOrd="0" destOrd="0" presId="urn:microsoft.com/office/officeart/2005/8/layout/vProcess5"/>
    <dgm:cxn modelId="{53222EB4-4DD0-47B7-86FD-AFCDAEEFA331}" type="presOf" srcId="{E02878DF-7314-4B5A-AD85-381A885F26DA}" destId="{BB0D8515-61D5-4F1C-AB3B-C37AF02E811F}" srcOrd="0" destOrd="0" presId="urn:microsoft.com/office/officeart/2005/8/layout/vProcess5"/>
    <dgm:cxn modelId="{9FC676BE-900F-4726-98ED-6845390B4BE4}" type="presOf" srcId="{5AC33777-8A8F-43BF-9964-E9825E0D680D}" destId="{825868C7-6CA4-4EC6-9765-BBBC605C5A64}" srcOrd="1" destOrd="0" presId="urn:microsoft.com/office/officeart/2005/8/layout/vProcess5"/>
    <dgm:cxn modelId="{F2301808-345B-40E8-B1DD-65BB7F75238B}" type="presParOf" srcId="{BB0D8515-61D5-4F1C-AB3B-C37AF02E811F}" destId="{C0573490-0E6C-4408-B1F6-5FA6F272EE00}" srcOrd="0" destOrd="0" presId="urn:microsoft.com/office/officeart/2005/8/layout/vProcess5"/>
    <dgm:cxn modelId="{41B58872-CE35-4572-A0CD-0416FCC846DC}" type="presParOf" srcId="{BB0D8515-61D5-4F1C-AB3B-C37AF02E811F}" destId="{53538B74-5E2C-4AF8-98CA-EE45673EABD0}" srcOrd="1" destOrd="0" presId="urn:microsoft.com/office/officeart/2005/8/layout/vProcess5"/>
    <dgm:cxn modelId="{846EFADA-AF35-44E0-B6E8-E98DB51E0BA4}" type="presParOf" srcId="{BB0D8515-61D5-4F1C-AB3B-C37AF02E811F}" destId="{AA7EE5D5-B250-42AE-8843-D58771F5945F}" srcOrd="2" destOrd="0" presId="urn:microsoft.com/office/officeart/2005/8/layout/vProcess5"/>
    <dgm:cxn modelId="{D57FE7E0-6A46-4CB4-8C23-F5E7C44DD60B}" type="presParOf" srcId="{BB0D8515-61D5-4F1C-AB3B-C37AF02E811F}" destId="{7D1B3F91-2D66-4828-8945-685034AEFFD2}" srcOrd="3" destOrd="0" presId="urn:microsoft.com/office/officeart/2005/8/layout/vProcess5"/>
    <dgm:cxn modelId="{F95F455B-AF93-4171-BF83-918575CCCE08}" type="presParOf" srcId="{BB0D8515-61D5-4F1C-AB3B-C37AF02E811F}" destId="{51D8A9DC-8CBC-4135-B156-45D6C41C914D}" srcOrd="4" destOrd="0" presId="urn:microsoft.com/office/officeart/2005/8/layout/vProcess5"/>
    <dgm:cxn modelId="{F42322CE-6DBB-4188-BBE8-133D87DFB1CE}" type="presParOf" srcId="{BB0D8515-61D5-4F1C-AB3B-C37AF02E811F}" destId="{825868C7-6CA4-4EC6-9765-BBBC605C5A64}"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B9EE4-9981-4130-9EC0-A0D70AE4CD75}">
      <dsp:nvSpPr>
        <dsp:cNvPr id="0" name=""/>
        <dsp:cNvSpPr/>
      </dsp:nvSpPr>
      <dsp:spPr>
        <a:xfrm>
          <a:off x="0" y="7278"/>
          <a:ext cx="6390623" cy="626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A1D3753-237C-4C73-A04F-B04C1BB818A6}">
      <dsp:nvSpPr>
        <dsp:cNvPr id="0" name=""/>
        <dsp:cNvSpPr/>
      </dsp:nvSpPr>
      <dsp:spPr>
        <a:xfrm>
          <a:off x="189542" y="141437"/>
          <a:ext cx="344623" cy="34462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25DF880-9213-44D1-A110-B57289B990F9}">
      <dsp:nvSpPr>
        <dsp:cNvPr id="0" name=""/>
        <dsp:cNvSpPr/>
      </dsp:nvSpPr>
      <dsp:spPr>
        <a:xfrm>
          <a:off x="723709" y="455"/>
          <a:ext cx="5666913" cy="62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4" tIns="66314" rIns="66314" bIns="663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Background Concepts &amp; Intro to ANN</a:t>
          </a:r>
        </a:p>
      </dsp:txBody>
      <dsp:txXfrm>
        <a:off x="723709" y="455"/>
        <a:ext cx="5666913" cy="626588"/>
      </dsp:txXfrm>
    </dsp:sp>
    <dsp:sp modelId="{11FF8A46-2E10-4086-A0F6-4A78B3A734F9}">
      <dsp:nvSpPr>
        <dsp:cNvPr id="0" name=""/>
        <dsp:cNvSpPr/>
      </dsp:nvSpPr>
      <dsp:spPr>
        <a:xfrm>
          <a:off x="0" y="796660"/>
          <a:ext cx="6390623" cy="626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CB81606-CBBB-4A94-888B-C77D1EFB0D34}">
      <dsp:nvSpPr>
        <dsp:cNvPr id="0" name=""/>
        <dsp:cNvSpPr/>
      </dsp:nvSpPr>
      <dsp:spPr>
        <a:xfrm>
          <a:off x="189542" y="924672"/>
          <a:ext cx="344623" cy="34462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1571A8A-DEC2-45FC-A723-7F8E2EC67ED1}">
      <dsp:nvSpPr>
        <dsp:cNvPr id="0" name=""/>
        <dsp:cNvSpPr/>
      </dsp:nvSpPr>
      <dsp:spPr>
        <a:xfrm>
          <a:off x="723709" y="783690"/>
          <a:ext cx="5666913" cy="62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4" tIns="66314" rIns="66314" bIns="663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Research Question</a:t>
          </a:r>
        </a:p>
      </dsp:txBody>
      <dsp:txXfrm>
        <a:off x="723709" y="783690"/>
        <a:ext cx="5666913" cy="626588"/>
      </dsp:txXfrm>
    </dsp:sp>
    <dsp:sp modelId="{8339541C-3AFB-42DD-9834-FCF8138711CA}">
      <dsp:nvSpPr>
        <dsp:cNvPr id="0" name=""/>
        <dsp:cNvSpPr/>
      </dsp:nvSpPr>
      <dsp:spPr>
        <a:xfrm>
          <a:off x="0" y="1566925"/>
          <a:ext cx="6390623" cy="626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89840A8-15DD-4836-ABF2-A9079DF5CE9B}">
      <dsp:nvSpPr>
        <dsp:cNvPr id="0" name=""/>
        <dsp:cNvSpPr/>
      </dsp:nvSpPr>
      <dsp:spPr>
        <a:xfrm>
          <a:off x="189542" y="1707908"/>
          <a:ext cx="344623" cy="34462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C18AE34-ADBD-4B77-9184-4647A474E8BC}">
      <dsp:nvSpPr>
        <dsp:cNvPr id="0" name=""/>
        <dsp:cNvSpPr/>
      </dsp:nvSpPr>
      <dsp:spPr>
        <a:xfrm>
          <a:off x="723709" y="1566925"/>
          <a:ext cx="5666913" cy="62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4" tIns="66314" rIns="66314" bIns="663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Convolutional Neural Networks</a:t>
          </a:r>
        </a:p>
      </dsp:txBody>
      <dsp:txXfrm>
        <a:off x="723709" y="1566925"/>
        <a:ext cx="5666913" cy="626588"/>
      </dsp:txXfrm>
    </dsp:sp>
    <dsp:sp modelId="{2A3EB951-5F19-4DCF-A9D9-E09601C5014A}">
      <dsp:nvSpPr>
        <dsp:cNvPr id="0" name=""/>
        <dsp:cNvSpPr/>
      </dsp:nvSpPr>
      <dsp:spPr>
        <a:xfrm>
          <a:off x="0" y="2350161"/>
          <a:ext cx="6390623" cy="626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A069C92-79B9-4BB4-B03E-9B873B4298F9}">
      <dsp:nvSpPr>
        <dsp:cNvPr id="0" name=""/>
        <dsp:cNvSpPr/>
      </dsp:nvSpPr>
      <dsp:spPr>
        <a:xfrm>
          <a:off x="189542" y="2491143"/>
          <a:ext cx="344623" cy="34462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0E2631-46CE-4CD2-B1CC-2131951DEF4E}">
      <dsp:nvSpPr>
        <dsp:cNvPr id="0" name=""/>
        <dsp:cNvSpPr/>
      </dsp:nvSpPr>
      <dsp:spPr>
        <a:xfrm>
          <a:off x="723709" y="2350161"/>
          <a:ext cx="5666913" cy="62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4" tIns="66314" rIns="66314" bIns="663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Recurrent Neural Networks/LSTM</a:t>
          </a:r>
        </a:p>
      </dsp:txBody>
      <dsp:txXfrm>
        <a:off x="723709" y="2350161"/>
        <a:ext cx="5666913" cy="626588"/>
      </dsp:txXfrm>
    </dsp:sp>
    <dsp:sp modelId="{DF538B16-7CEF-4455-8CA6-A716532C2019}">
      <dsp:nvSpPr>
        <dsp:cNvPr id="0" name=""/>
        <dsp:cNvSpPr/>
      </dsp:nvSpPr>
      <dsp:spPr>
        <a:xfrm>
          <a:off x="0" y="3133396"/>
          <a:ext cx="6390623" cy="626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62A8E20-A8A4-467E-8654-95F8E27ECD4B}">
      <dsp:nvSpPr>
        <dsp:cNvPr id="0" name=""/>
        <dsp:cNvSpPr/>
      </dsp:nvSpPr>
      <dsp:spPr>
        <a:xfrm>
          <a:off x="189542" y="3274379"/>
          <a:ext cx="344623" cy="34462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793A033-BA0B-438A-8886-6B28B4110324}">
      <dsp:nvSpPr>
        <dsp:cNvPr id="0" name=""/>
        <dsp:cNvSpPr/>
      </dsp:nvSpPr>
      <dsp:spPr>
        <a:xfrm>
          <a:off x="723709" y="3133396"/>
          <a:ext cx="5666913" cy="62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4" tIns="66314" rIns="66314" bIns="663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Discussion &amp; Limitations</a:t>
          </a:r>
        </a:p>
      </dsp:txBody>
      <dsp:txXfrm>
        <a:off x="723709" y="3133396"/>
        <a:ext cx="5666913" cy="626588"/>
      </dsp:txXfrm>
    </dsp:sp>
    <dsp:sp modelId="{7214F53F-8319-46D8-8BD1-ADAEC9171071}">
      <dsp:nvSpPr>
        <dsp:cNvPr id="0" name=""/>
        <dsp:cNvSpPr/>
      </dsp:nvSpPr>
      <dsp:spPr>
        <a:xfrm>
          <a:off x="0" y="3916632"/>
          <a:ext cx="6390623" cy="626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C3F2DA8-A8DB-4379-BF36-EB0C3647B4B8}">
      <dsp:nvSpPr>
        <dsp:cNvPr id="0" name=""/>
        <dsp:cNvSpPr/>
      </dsp:nvSpPr>
      <dsp:spPr>
        <a:xfrm>
          <a:off x="189542" y="4057614"/>
          <a:ext cx="344623" cy="34462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5BBA9BC-BC77-4651-A590-CF66340D409B}">
      <dsp:nvSpPr>
        <dsp:cNvPr id="0" name=""/>
        <dsp:cNvSpPr/>
      </dsp:nvSpPr>
      <dsp:spPr>
        <a:xfrm>
          <a:off x="723709" y="3916632"/>
          <a:ext cx="5666913" cy="62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4" tIns="66314" rIns="66314" bIns="663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Conclusions</a:t>
          </a:r>
        </a:p>
      </dsp:txBody>
      <dsp:txXfrm>
        <a:off x="723709" y="3916632"/>
        <a:ext cx="5666913" cy="626588"/>
      </dsp:txXfrm>
    </dsp:sp>
    <dsp:sp modelId="{8508A2B8-7656-4BB4-A350-A3D994CB7205}">
      <dsp:nvSpPr>
        <dsp:cNvPr id="0" name=""/>
        <dsp:cNvSpPr/>
      </dsp:nvSpPr>
      <dsp:spPr>
        <a:xfrm>
          <a:off x="0" y="4699867"/>
          <a:ext cx="6390623" cy="626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080A165-037A-4AEA-8345-7898BABB6CC1}">
      <dsp:nvSpPr>
        <dsp:cNvPr id="0" name=""/>
        <dsp:cNvSpPr/>
      </dsp:nvSpPr>
      <dsp:spPr>
        <a:xfrm>
          <a:off x="189542" y="4840849"/>
          <a:ext cx="344623" cy="34462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3BC1C60-2EDE-45CC-9C70-4EFA376411B9}">
      <dsp:nvSpPr>
        <dsp:cNvPr id="0" name=""/>
        <dsp:cNvSpPr/>
      </dsp:nvSpPr>
      <dsp:spPr>
        <a:xfrm>
          <a:off x="723709" y="4699867"/>
          <a:ext cx="5666913" cy="626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314" tIns="66314" rIns="66314" bIns="66314"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References</a:t>
          </a:r>
        </a:p>
      </dsp:txBody>
      <dsp:txXfrm>
        <a:off x="723709" y="4699867"/>
        <a:ext cx="5666913" cy="626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38B74-5E2C-4AF8-98CA-EE45673EABD0}">
      <dsp:nvSpPr>
        <dsp:cNvPr id="0" name=""/>
        <dsp:cNvSpPr/>
      </dsp:nvSpPr>
      <dsp:spPr>
        <a:xfrm>
          <a:off x="0" y="0"/>
          <a:ext cx="5421103" cy="221861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defRPr cap="all"/>
          </a:pPr>
          <a:r>
            <a:rPr lang="en-US" sz="2100" kern="1200">
              <a:latin typeface="Times New Roman" panose="02020603050405020304" pitchFamily="18" charset="0"/>
              <a:cs typeface="Times New Roman" panose="02020603050405020304" pitchFamily="18" charset="0"/>
            </a:rPr>
            <a:t>Can a Deep Learning Algorithm Make accurate predictions for the sentiment of a movie review?</a:t>
          </a:r>
          <a:endParaRPr lang="en-US" sz="2100" kern="1200" dirty="0">
            <a:latin typeface="Times New Roman" panose="02020603050405020304" pitchFamily="18" charset="0"/>
            <a:cs typeface="Times New Roman" panose="02020603050405020304" pitchFamily="18" charset="0"/>
          </a:endParaRPr>
        </a:p>
      </dsp:txBody>
      <dsp:txXfrm>
        <a:off x="64981" y="64981"/>
        <a:ext cx="3127996" cy="2088648"/>
      </dsp:txXfrm>
    </dsp:sp>
    <dsp:sp modelId="{AA7EE5D5-B250-42AE-8843-D58771F5945F}">
      <dsp:nvSpPr>
        <dsp:cNvPr id="0" name=""/>
        <dsp:cNvSpPr/>
      </dsp:nvSpPr>
      <dsp:spPr>
        <a:xfrm>
          <a:off x="956665" y="2711635"/>
          <a:ext cx="5421103" cy="2218610"/>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defRPr cap="all"/>
          </a:pPr>
          <a:r>
            <a:rPr lang="en-US" sz="2100" kern="1200" dirty="0">
              <a:latin typeface="Times New Roman" panose="02020603050405020304" pitchFamily="18" charset="0"/>
              <a:cs typeface="Times New Roman" panose="02020603050405020304" pitchFamily="18" charset="0"/>
            </a:rPr>
            <a:t>If so, how well can they perform As compared to traditional Machine Learning</a:t>
          </a:r>
          <a:r>
            <a:rPr lang="en-US" sz="2100" kern="1200" dirty="0"/>
            <a:t>? </a:t>
          </a:r>
        </a:p>
      </dsp:txBody>
      <dsp:txXfrm>
        <a:off x="1021646" y="2776616"/>
        <a:ext cx="2892379" cy="2088648"/>
      </dsp:txXfrm>
    </dsp:sp>
    <dsp:sp modelId="{7D1B3F91-2D66-4828-8945-685034AEFFD2}">
      <dsp:nvSpPr>
        <dsp:cNvPr id="0" name=""/>
        <dsp:cNvSpPr/>
      </dsp:nvSpPr>
      <dsp:spPr>
        <a:xfrm>
          <a:off x="3979006" y="1744074"/>
          <a:ext cx="1442096" cy="144209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03478" y="1744074"/>
        <a:ext cx="793152" cy="10851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40599-46E7-45C1-BC52-93FE30A948B8}"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2827C-B6DA-4D4E-BFF0-7A3B4DD5C8D7}" type="slidenum">
              <a:rPr lang="en-US" smtClean="0"/>
              <a:t>‹#›</a:t>
            </a:fld>
            <a:endParaRPr lang="en-US"/>
          </a:p>
        </p:txBody>
      </p:sp>
    </p:spTree>
    <p:extLst>
      <p:ext uri="{BB962C8B-B14F-4D97-AF65-F5344CB8AC3E}">
        <p14:creationId xmlns:p14="http://schemas.microsoft.com/office/powerpoint/2010/main" val="365740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the neural net computes the weights and biases the entirety of the input layer. The input layer is basically the layer that contains our features/predictor variables. After the weights and biases have been computed, they are then passed to their individual activation functions, and then passed to the next layer.</a:t>
            </a:r>
          </a:p>
          <a:p>
            <a:endParaRPr lang="en-US" dirty="0"/>
          </a:p>
          <a:p>
            <a:endParaRPr lang="en-US" dirty="0"/>
          </a:p>
          <a:p>
            <a:r>
              <a:rPr lang="en-US" dirty="0"/>
              <a:t>There is a saying in Neurology: Neurons that fire together, wire together. In essence, this implies that we may fine-tune which nodes fire at which time. This is the key to creating superhuman performance in terms of data. </a:t>
            </a:r>
          </a:p>
          <a:p>
            <a:r>
              <a:rPr lang="en-US" dirty="0"/>
              <a:t>Every neural net works on the concept of forward-feeding and back propagation. </a:t>
            </a:r>
          </a:p>
        </p:txBody>
      </p:sp>
      <p:sp>
        <p:nvSpPr>
          <p:cNvPr id="4" name="Slide Number Placeholder 3"/>
          <p:cNvSpPr>
            <a:spLocks noGrp="1"/>
          </p:cNvSpPr>
          <p:nvPr>
            <p:ph type="sldNum" sz="quarter" idx="5"/>
          </p:nvPr>
        </p:nvSpPr>
        <p:spPr/>
        <p:txBody>
          <a:bodyPr/>
          <a:lstStyle/>
          <a:p>
            <a:fld id="{E472827C-B6DA-4D4E-BFF0-7A3B4DD5C8D7}" type="slidenum">
              <a:rPr lang="en-US" smtClean="0"/>
              <a:t>3</a:t>
            </a:fld>
            <a:endParaRPr lang="en-US"/>
          </a:p>
        </p:txBody>
      </p:sp>
    </p:spTree>
    <p:extLst>
      <p:ext uri="{BB962C8B-B14F-4D97-AF65-F5344CB8AC3E}">
        <p14:creationId xmlns:p14="http://schemas.microsoft.com/office/powerpoint/2010/main" val="3414317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Activation functions are used to illustrate the relationship between data(inputs) (previous hidden layer) and their outputs (next hidden layer)(predictions)</a:t>
            </a:r>
          </a:p>
          <a:p>
            <a:endParaRPr lang="en-US" sz="1800" dirty="0">
              <a:effectLst/>
              <a:latin typeface="Segoe UI" panose="020B0502040204020203" pitchFamily="34" charset="0"/>
            </a:endParaRPr>
          </a:p>
          <a:p>
            <a:r>
              <a:rPr lang="en-US" sz="1800" dirty="0">
                <a:effectLst/>
                <a:latin typeface="Segoe UI" panose="020B0502040204020203" pitchFamily="34" charset="0"/>
              </a:rPr>
              <a:t>Each one can serve a unique purpose, for instance Sigmoid activation functions is often used for Binary Classification problems. It is important to note that this activation must be performed at the end of the model's architecture.</a:t>
            </a:r>
            <a:endParaRPr lang="en-US" dirty="0"/>
          </a:p>
        </p:txBody>
      </p:sp>
      <p:sp>
        <p:nvSpPr>
          <p:cNvPr id="4" name="Slide Number Placeholder 3"/>
          <p:cNvSpPr>
            <a:spLocks noGrp="1"/>
          </p:cNvSpPr>
          <p:nvPr>
            <p:ph type="sldNum" sz="quarter" idx="5"/>
          </p:nvPr>
        </p:nvSpPr>
        <p:spPr/>
        <p:txBody>
          <a:bodyPr/>
          <a:lstStyle/>
          <a:p>
            <a:fld id="{E472827C-B6DA-4D4E-BFF0-7A3B4DD5C8D7}" type="slidenum">
              <a:rPr lang="en-US" smtClean="0"/>
              <a:t>4</a:t>
            </a:fld>
            <a:endParaRPr lang="en-US"/>
          </a:p>
        </p:txBody>
      </p:sp>
    </p:spTree>
    <p:extLst>
      <p:ext uri="{BB962C8B-B14F-4D97-AF65-F5344CB8AC3E}">
        <p14:creationId xmlns:p14="http://schemas.microsoft.com/office/powerpoint/2010/main" val="201497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Note that when we build a Deep Learning model, we refer to its primary architecture.</a:t>
            </a:r>
          </a:p>
          <a:p>
            <a:r>
              <a:rPr lang="en-US" dirty="0">
                <a:latin typeface="Times New Roman" panose="02020603050405020304" pitchFamily="18" charset="0"/>
                <a:cs typeface="Times New Roman" panose="02020603050405020304" pitchFamily="18" charset="0"/>
              </a:rPr>
              <a:t>This includes things such as: the type of neural net being used, how many layers there are within the neural net, fully connected (dense) layers, etc.  </a:t>
            </a:r>
          </a:p>
        </p:txBody>
      </p:sp>
      <p:sp>
        <p:nvSpPr>
          <p:cNvPr id="4" name="Slide Number Placeholder 3"/>
          <p:cNvSpPr>
            <a:spLocks noGrp="1"/>
          </p:cNvSpPr>
          <p:nvPr>
            <p:ph type="sldNum" sz="quarter" idx="5"/>
          </p:nvPr>
        </p:nvSpPr>
        <p:spPr/>
        <p:txBody>
          <a:bodyPr/>
          <a:lstStyle/>
          <a:p>
            <a:fld id="{E472827C-B6DA-4D4E-BFF0-7A3B4DD5C8D7}" type="slidenum">
              <a:rPr lang="en-US" smtClean="0"/>
              <a:t>5</a:t>
            </a:fld>
            <a:endParaRPr lang="en-US"/>
          </a:p>
        </p:txBody>
      </p:sp>
    </p:spTree>
    <p:extLst>
      <p:ext uri="{BB962C8B-B14F-4D97-AF65-F5344CB8AC3E}">
        <p14:creationId xmlns:p14="http://schemas.microsoft.com/office/powerpoint/2010/main" val="12929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72827C-B6DA-4D4E-BFF0-7A3B4DD5C8D7}" type="slidenum">
              <a:rPr lang="en-US" smtClean="0"/>
              <a:t>6</a:t>
            </a:fld>
            <a:endParaRPr lang="en-US"/>
          </a:p>
        </p:txBody>
      </p:sp>
    </p:spTree>
    <p:extLst>
      <p:ext uri="{BB962C8B-B14F-4D97-AF65-F5344CB8AC3E}">
        <p14:creationId xmlns:p14="http://schemas.microsoft.com/office/powerpoint/2010/main" val="2102117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IMDB reviews dataset is a dataset that is 100,000 observations large and is broken up into 4 equally sized datasets: train data, train labels, test data, and test labels with each being 12,500 observations in size.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Validation datasets as well as partial training datasets were used: x train, x test, y train and y test.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validation data was built for both x and y. They sampled 10,000 positive and 10,000 negative selected at random. </a:t>
            </a:r>
          </a:p>
        </p:txBody>
      </p:sp>
      <p:sp>
        <p:nvSpPr>
          <p:cNvPr id="4" name="Slide Number Placeholder 3"/>
          <p:cNvSpPr>
            <a:spLocks noGrp="1"/>
          </p:cNvSpPr>
          <p:nvPr>
            <p:ph type="sldNum" sz="quarter" idx="5"/>
          </p:nvPr>
        </p:nvSpPr>
        <p:spPr/>
        <p:txBody>
          <a:bodyPr/>
          <a:lstStyle/>
          <a:p>
            <a:fld id="{E472827C-B6DA-4D4E-BFF0-7A3B4DD5C8D7}" type="slidenum">
              <a:rPr lang="en-US" smtClean="0"/>
              <a:t>8</a:t>
            </a:fld>
            <a:endParaRPr lang="en-US"/>
          </a:p>
        </p:txBody>
      </p:sp>
    </p:spTree>
    <p:extLst>
      <p:ext uri="{BB962C8B-B14F-4D97-AF65-F5344CB8AC3E}">
        <p14:creationId xmlns:p14="http://schemas.microsoft.com/office/powerpoint/2010/main" val="252662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plots of accuracy &amp; loss respectively are clearly demonstrating a severe overfitting problem. </a:t>
            </a:r>
          </a:p>
          <a:p>
            <a:endParaRPr lang="en-US" dirty="0"/>
          </a:p>
          <a:p>
            <a:r>
              <a:rPr lang="en-US" dirty="0"/>
              <a:t>This can be resolved, but it is our job to get the model to overfit and then retrain the model such that we only have a robust fit, not an overfit. </a:t>
            </a:r>
          </a:p>
        </p:txBody>
      </p:sp>
      <p:sp>
        <p:nvSpPr>
          <p:cNvPr id="4" name="Slide Number Placeholder 3"/>
          <p:cNvSpPr>
            <a:spLocks noGrp="1"/>
          </p:cNvSpPr>
          <p:nvPr>
            <p:ph type="sldNum" sz="quarter" idx="5"/>
          </p:nvPr>
        </p:nvSpPr>
        <p:spPr/>
        <p:txBody>
          <a:bodyPr/>
          <a:lstStyle/>
          <a:p>
            <a:fld id="{E472827C-B6DA-4D4E-BFF0-7A3B4DD5C8D7}" type="slidenum">
              <a:rPr lang="en-US" smtClean="0"/>
              <a:t>10</a:t>
            </a:fld>
            <a:endParaRPr lang="en-US"/>
          </a:p>
        </p:txBody>
      </p:sp>
    </p:spTree>
    <p:extLst>
      <p:ext uri="{BB962C8B-B14F-4D97-AF65-F5344CB8AC3E}">
        <p14:creationId xmlns:p14="http://schemas.microsoft.com/office/powerpoint/2010/main" val="1854823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 convolutions on image data to then filter them into their base characteristics. </a:t>
            </a:r>
          </a:p>
          <a:p>
            <a:endParaRPr lang="en-US" dirty="0"/>
          </a:p>
          <a:p>
            <a:r>
              <a:rPr lang="en-US" dirty="0"/>
              <a:t>Think of a picture as a matrix that contains several matrices within it. Well, couldn’t we simply break up the larger “matrix” and determine which parts of the smaller matrices attribute the most to the larger matrix? Yes! The process of doing this is known as a convolution! </a:t>
            </a:r>
          </a:p>
        </p:txBody>
      </p:sp>
      <p:sp>
        <p:nvSpPr>
          <p:cNvPr id="4" name="Slide Number Placeholder 3"/>
          <p:cNvSpPr>
            <a:spLocks noGrp="1"/>
          </p:cNvSpPr>
          <p:nvPr>
            <p:ph type="sldNum" sz="quarter" idx="5"/>
          </p:nvPr>
        </p:nvSpPr>
        <p:spPr/>
        <p:txBody>
          <a:bodyPr/>
          <a:lstStyle/>
          <a:p>
            <a:fld id="{E472827C-B6DA-4D4E-BFF0-7A3B4DD5C8D7}" type="slidenum">
              <a:rPr lang="en-US" smtClean="0"/>
              <a:t>11</a:t>
            </a:fld>
            <a:endParaRPr lang="en-US"/>
          </a:p>
        </p:txBody>
      </p:sp>
    </p:spTree>
    <p:extLst>
      <p:ext uri="{BB962C8B-B14F-4D97-AF65-F5344CB8AC3E}">
        <p14:creationId xmlns:p14="http://schemas.microsoft.com/office/powerpoint/2010/main" val="374661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thing to note is that an increase in model complexity is also referred to as a flexible model. </a:t>
            </a:r>
          </a:p>
          <a:p>
            <a:r>
              <a:rPr lang="en-US" dirty="0"/>
              <a:t>This means that we can continually improve the model’s overall performance and reduce the overfitting problem using advanced and more sophisticated techniques. </a:t>
            </a:r>
          </a:p>
          <a:p>
            <a:r>
              <a:rPr lang="en-US" dirty="0"/>
              <a:t>Another thing to note: The K-Nearest Neighbors algorithm took nearly 40 minutes to converge. Whereas the Deep Learning algorithms took about half the time to perform. </a:t>
            </a:r>
          </a:p>
          <a:p>
            <a:r>
              <a:rPr lang="en-US" dirty="0"/>
              <a:t>This of course implies that the more complex models, taking advantage of parallel computing on a GPU, typically converge </a:t>
            </a:r>
            <a:r>
              <a:rPr lang="en-US" i="1" dirty="0"/>
              <a:t>much </a:t>
            </a:r>
            <a:r>
              <a:rPr lang="en-US" i="0" dirty="0"/>
              <a:t>faster. </a:t>
            </a:r>
          </a:p>
          <a:p>
            <a:r>
              <a:rPr lang="en-US" i="0" dirty="0"/>
              <a:t>Also note that the K-Nearest Neighbors, potentially as a result of poor model building, severely overfit (to training data if I recall correctly). </a:t>
            </a:r>
            <a:endParaRPr lang="en-US" dirty="0"/>
          </a:p>
        </p:txBody>
      </p:sp>
      <p:sp>
        <p:nvSpPr>
          <p:cNvPr id="4" name="Slide Number Placeholder 3"/>
          <p:cNvSpPr>
            <a:spLocks noGrp="1"/>
          </p:cNvSpPr>
          <p:nvPr>
            <p:ph type="sldNum" sz="quarter" idx="5"/>
          </p:nvPr>
        </p:nvSpPr>
        <p:spPr/>
        <p:txBody>
          <a:bodyPr/>
          <a:lstStyle/>
          <a:p>
            <a:fld id="{E472827C-B6DA-4D4E-BFF0-7A3B4DD5C8D7}" type="slidenum">
              <a:rPr lang="en-US" smtClean="0"/>
              <a:t>15</a:t>
            </a:fld>
            <a:endParaRPr lang="en-US"/>
          </a:p>
        </p:txBody>
      </p:sp>
    </p:spTree>
    <p:extLst>
      <p:ext uri="{BB962C8B-B14F-4D97-AF65-F5344CB8AC3E}">
        <p14:creationId xmlns:p14="http://schemas.microsoft.com/office/powerpoint/2010/main" val="165274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RNN’s are built and tuned such that they automatically drop a little bit of the data going from one layer to the next. If we do implement dropouts to an RNN, we must be extremely cautious as we can risk causing </a:t>
            </a:r>
            <a:r>
              <a:rPr lang="en-US" i="1" dirty="0"/>
              <a:t>worse </a:t>
            </a:r>
            <a:r>
              <a:rPr lang="en-US" i="0" dirty="0"/>
              <a:t>overfitting issues rather than resolving them. </a:t>
            </a:r>
            <a:endParaRPr lang="en-US" dirty="0"/>
          </a:p>
        </p:txBody>
      </p:sp>
      <p:sp>
        <p:nvSpPr>
          <p:cNvPr id="4" name="Slide Number Placeholder 3"/>
          <p:cNvSpPr>
            <a:spLocks noGrp="1"/>
          </p:cNvSpPr>
          <p:nvPr>
            <p:ph type="sldNum" sz="quarter" idx="5"/>
          </p:nvPr>
        </p:nvSpPr>
        <p:spPr/>
        <p:txBody>
          <a:bodyPr/>
          <a:lstStyle/>
          <a:p>
            <a:fld id="{E472827C-B6DA-4D4E-BFF0-7A3B4DD5C8D7}" type="slidenum">
              <a:rPr lang="en-US" smtClean="0"/>
              <a:t>16</a:t>
            </a:fld>
            <a:endParaRPr lang="en-US"/>
          </a:p>
        </p:txBody>
      </p:sp>
    </p:spTree>
    <p:extLst>
      <p:ext uri="{BB962C8B-B14F-4D97-AF65-F5344CB8AC3E}">
        <p14:creationId xmlns:p14="http://schemas.microsoft.com/office/powerpoint/2010/main" val="23238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803E-7E43-46A1-BFA6-F33A2FFD0B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DC36F-B170-433E-BEC3-5466872A1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92C107-E3FB-4C74-91D1-488449512F3B}"/>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5" name="Footer Placeholder 4">
            <a:extLst>
              <a:ext uri="{FF2B5EF4-FFF2-40B4-BE49-F238E27FC236}">
                <a16:creationId xmlns:a16="http://schemas.microsoft.com/office/drawing/2014/main" id="{E1CBA3E4-BB90-4924-9C2B-C308E4BAC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43DB3-8039-4C3B-8F36-AAF8E676FFC6}"/>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7478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18A4-07C8-47C7-9A19-8FDD2B1B0B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592E48-CFD2-46F0-89BE-42F0B68F3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FB692-0D0D-464F-AF91-E4FCFBDB6B57}"/>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5" name="Footer Placeholder 4">
            <a:extLst>
              <a:ext uri="{FF2B5EF4-FFF2-40B4-BE49-F238E27FC236}">
                <a16:creationId xmlns:a16="http://schemas.microsoft.com/office/drawing/2014/main" id="{B87B45F0-E487-477A-A268-236612334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5037C-27F3-445E-A1CB-CBE40BF38BD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3658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7C8C7-57C3-4AF5-9C7F-790F601CE6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5FFB30-7522-4785-90B5-60E6AD3280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AA965-852F-4302-B96E-A6A84460F07F}"/>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5" name="Footer Placeholder 4">
            <a:extLst>
              <a:ext uri="{FF2B5EF4-FFF2-40B4-BE49-F238E27FC236}">
                <a16:creationId xmlns:a16="http://schemas.microsoft.com/office/drawing/2014/main" id="{BE34A6B9-F5B6-48EA-A352-5F8CC411E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4E6E8-CB8F-4D9F-9FEE-CB4F146F6D2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4155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455B-229C-41D2-BCAD-1B12EDDCA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46D9A-5802-480C-BAB7-C6C37FB67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5047D-8301-427A-B9D6-81B821A070F1}"/>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5" name="Footer Placeholder 4">
            <a:extLst>
              <a:ext uri="{FF2B5EF4-FFF2-40B4-BE49-F238E27FC236}">
                <a16:creationId xmlns:a16="http://schemas.microsoft.com/office/drawing/2014/main" id="{95FC2E0B-876B-4465-90B2-83DF91661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1DE97-25FC-46DB-BB9E-AA0FC53C881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2240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DC62-F309-44C3-8CAE-02D1B96B8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DED88-3413-43C9-9951-F9180CBE1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9CD6E-BFF2-49E4-B79F-34FC2BCCDC62}"/>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5" name="Footer Placeholder 4">
            <a:extLst>
              <a:ext uri="{FF2B5EF4-FFF2-40B4-BE49-F238E27FC236}">
                <a16:creationId xmlns:a16="http://schemas.microsoft.com/office/drawing/2014/main" id="{274A0D74-8964-44B2-BE66-9FE7F0B7F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F73AF-B6DC-482A-B289-192F9BC3807D}"/>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7469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9BB2-C068-429B-A7FE-2F6A1EB8E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B3443-ED30-4587-A506-6C43A57389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E35999-2122-4D0A-87CE-DC3AA4B30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64C4F1-0D70-4AE6-A3FD-1B06CDF7AE18}"/>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6" name="Footer Placeholder 5">
            <a:extLst>
              <a:ext uri="{FF2B5EF4-FFF2-40B4-BE49-F238E27FC236}">
                <a16:creationId xmlns:a16="http://schemas.microsoft.com/office/drawing/2014/main" id="{350BD26E-9FB5-4EE2-94B1-7E6ED73AB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C680C-855F-4EEA-B5E3-8D17319D9291}"/>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9893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3E14-FACE-4E2B-9502-3B3ABD896C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3B8795-8929-4202-9789-84787CE343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0C80A8-77AE-4192-AC08-C12D8C4583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B964E5-BBC2-429E-966A-F5C337F73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787DA2-11B9-4397-8857-820FCBC6AB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7DB918-8528-4703-AA3F-AD4AD14A5461}"/>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8" name="Footer Placeholder 7">
            <a:extLst>
              <a:ext uri="{FF2B5EF4-FFF2-40B4-BE49-F238E27FC236}">
                <a16:creationId xmlns:a16="http://schemas.microsoft.com/office/drawing/2014/main" id="{32E28C89-61C8-46D8-8544-41D13F69BF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F45BE7-32A0-46BA-B806-378C28F5F6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9465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58D4-2821-4395-B300-009BB0C117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C3EAA1-4907-45B7-BDE6-ECAE00952D97}"/>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4" name="Footer Placeholder 3">
            <a:extLst>
              <a:ext uri="{FF2B5EF4-FFF2-40B4-BE49-F238E27FC236}">
                <a16:creationId xmlns:a16="http://schemas.microsoft.com/office/drawing/2014/main" id="{C7C54997-E395-4C40-8B08-6222C56A50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68F108-1AEA-49F0-B556-2E58B11D36A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518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DF9338-07A5-44CC-9CCB-E94DCA1312A8}"/>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3" name="Footer Placeholder 2">
            <a:extLst>
              <a:ext uri="{FF2B5EF4-FFF2-40B4-BE49-F238E27FC236}">
                <a16:creationId xmlns:a16="http://schemas.microsoft.com/office/drawing/2014/main" id="{6AF86303-D280-42E2-A70F-F72646556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D1CA0B-6A32-454C-80E2-B606A6576C87}"/>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2880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29D6-A3AC-4152-B177-64A907D9B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699960-05A3-4E43-BE35-21B9AF21E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929527-6A27-4135-91BB-515968B23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1DC83-3F63-4DA6-B14F-5DFDDA88C4B8}"/>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6" name="Footer Placeholder 5">
            <a:extLst>
              <a:ext uri="{FF2B5EF4-FFF2-40B4-BE49-F238E27FC236}">
                <a16:creationId xmlns:a16="http://schemas.microsoft.com/office/drawing/2014/main" id="{0D957775-98BE-4035-9FDA-6A84B8089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DB3A9-EBE2-43E7-9F59-E263BF73CD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8624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1D7A-22AC-496F-B75A-A9C9ABFDA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454E98-0CFE-4A7B-93B4-622EA5C4B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0A0158-5DAD-44D7-9BBB-41DD6136E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DC4B0-AE47-4A88-A7AF-1754417F415A}"/>
              </a:ext>
            </a:extLst>
          </p:cNvPr>
          <p:cNvSpPr>
            <a:spLocks noGrp="1"/>
          </p:cNvSpPr>
          <p:nvPr>
            <p:ph type="dt" sz="half" idx="10"/>
          </p:nvPr>
        </p:nvSpPr>
        <p:spPr/>
        <p:txBody>
          <a:bodyPr/>
          <a:lstStyle/>
          <a:p>
            <a:fld id="{3C2B07E4-CDF9-4C88-A2F3-04620E58224D}" type="datetimeFigureOut">
              <a:rPr lang="en-US" smtClean="0"/>
              <a:t>5/9/2022</a:t>
            </a:fld>
            <a:endParaRPr lang="en-US"/>
          </a:p>
        </p:txBody>
      </p:sp>
      <p:sp>
        <p:nvSpPr>
          <p:cNvPr id="6" name="Footer Placeholder 5">
            <a:extLst>
              <a:ext uri="{FF2B5EF4-FFF2-40B4-BE49-F238E27FC236}">
                <a16:creationId xmlns:a16="http://schemas.microsoft.com/office/drawing/2014/main" id="{40DBA7B6-F75B-4C83-AE64-D896E2DAD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90DB1-5223-4DC1-AB84-FF58652650A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1044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54AFD-3A51-49DC-80AE-CE170FF775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FE55A8-DBCC-411C-9E83-BBE0AC75F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C5EC1-79E5-4E83-ABCC-10CDF8FCC1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5/9/2022</a:t>
            </a:fld>
            <a:endParaRPr lang="en-US" dirty="0"/>
          </a:p>
        </p:txBody>
      </p:sp>
      <p:sp>
        <p:nvSpPr>
          <p:cNvPr id="5" name="Footer Placeholder 4">
            <a:extLst>
              <a:ext uri="{FF2B5EF4-FFF2-40B4-BE49-F238E27FC236}">
                <a16:creationId xmlns:a16="http://schemas.microsoft.com/office/drawing/2014/main" id="{A8ECD8D2-19B9-4295-A3F9-DA5264304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FCB6725-DB55-4818-AFE2-D5E4F28BC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269079060"/>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asbt.github.io/mlxtend/user_guide/general_concepts/activation-func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B_3E61D849.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3D rendering of triangles as background">
            <a:extLst>
              <a:ext uri="{FF2B5EF4-FFF2-40B4-BE49-F238E27FC236}">
                <a16:creationId xmlns:a16="http://schemas.microsoft.com/office/drawing/2014/main" id="{3F8B54C6-E137-44AF-BE5B-996D5AB42AF3}"/>
              </a:ext>
            </a:extLst>
          </p:cNvPr>
          <p:cNvPicPr>
            <a:picLocks noChangeAspect="1"/>
          </p:cNvPicPr>
          <p:nvPr/>
        </p:nvPicPr>
        <p:blipFill rotWithShape="1">
          <a:blip r:embed="rId2">
            <a:alphaModFix amt="50000"/>
          </a:blip>
          <a:srcRect t="15730"/>
          <a:stretch/>
        </p:blipFill>
        <p:spPr>
          <a:xfrm>
            <a:off x="0" y="-2"/>
            <a:ext cx="12192001" cy="6858001"/>
          </a:xfrm>
          <a:prstGeom prst="rect">
            <a:avLst/>
          </a:prstGeom>
        </p:spPr>
      </p:pic>
      <p:sp>
        <p:nvSpPr>
          <p:cNvPr id="2" name="Title 1">
            <a:extLst>
              <a:ext uri="{FF2B5EF4-FFF2-40B4-BE49-F238E27FC236}">
                <a16:creationId xmlns:a16="http://schemas.microsoft.com/office/drawing/2014/main" id="{277F092E-6CEF-4A34-BAFA-369A0EE82AC1}"/>
              </a:ext>
            </a:extLst>
          </p:cNvPr>
          <p:cNvSpPr>
            <a:spLocks noGrp="1"/>
          </p:cNvSpPr>
          <p:nvPr>
            <p:ph type="ctrTitle"/>
          </p:nvPr>
        </p:nvSpPr>
        <p:spPr>
          <a:xfrm>
            <a:off x="1524000" y="1122362"/>
            <a:ext cx="9144000" cy="2900518"/>
          </a:xfrm>
        </p:spPr>
        <p:txBody>
          <a:bodyPr>
            <a:normAutofit fontScale="90000"/>
          </a:bodyPr>
          <a:lstStyle/>
          <a:p>
            <a:r>
              <a:rPr lang="en-US" dirty="0">
                <a:solidFill>
                  <a:srgbClr val="FFFFFF"/>
                </a:solidFill>
                <a:latin typeface="Times New Roman" panose="02020603050405020304" pitchFamily="18" charset="0"/>
                <a:cs typeface="Times New Roman" panose="02020603050405020304" pitchFamily="18" charset="0"/>
              </a:rPr>
              <a:t>Deep Learning vs. Traditional Machine Learning For a Binary Classification Problem</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82DA47F4-361C-4326-978C-A69E3C350DF4}"/>
              </a:ext>
            </a:extLst>
          </p:cNvPr>
          <p:cNvSpPr>
            <a:spLocks noGrp="1"/>
          </p:cNvSpPr>
          <p:nvPr>
            <p:ph type="subTitle" idx="1"/>
          </p:nvPr>
        </p:nvSpPr>
        <p:spPr>
          <a:xfrm>
            <a:off x="1524000" y="3748392"/>
            <a:ext cx="9144000" cy="2642360"/>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Mentor: Dr. Seongtae “Ty” Kim</a:t>
            </a:r>
          </a:p>
          <a:p>
            <a:r>
              <a:rPr lang="en-US" dirty="0">
                <a:solidFill>
                  <a:srgbClr val="FFFFFF"/>
                </a:solidFill>
                <a:latin typeface="Times New Roman" panose="02020603050405020304" pitchFamily="18" charset="0"/>
                <a:cs typeface="Times New Roman" panose="02020603050405020304" pitchFamily="18" charset="0"/>
              </a:rPr>
              <a:t>Advisor: Dr. Sayed Mostafa</a:t>
            </a:r>
          </a:p>
          <a:p>
            <a:r>
              <a:rPr lang="en-US" dirty="0">
                <a:solidFill>
                  <a:srgbClr val="FFFFFF"/>
                </a:solidFill>
                <a:latin typeface="Times New Roman" panose="02020603050405020304" pitchFamily="18" charset="0"/>
                <a:cs typeface="Times New Roman" panose="02020603050405020304" pitchFamily="18" charset="0"/>
              </a:rPr>
              <a:t>Capstone Project Professor: Dr. Liping Liu</a:t>
            </a:r>
          </a:p>
          <a:p>
            <a:r>
              <a:rPr lang="en-US" sz="2000" dirty="0">
                <a:solidFill>
                  <a:srgbClr val="FFFFFF"/>
                </a:solidFill>
                <a:latin typeface="Times New Roman" panose="02020603050405020304" pitchFamily="18" charset="0"/>
                <a:cs typeface="Times New Roman" panose="02020603050405020304" pitchFamily="18" charset="0"/>
              </a:rPr>
              <a:t>By: Mehmet Arslan</a:t>
            </a:r>
          </a:p>
          <a:p>
            <a:r>
              <a:rPr lang="en-US" sz="2000">
                <a:solidFill>
                  <a:srgbClr val="FFFFFF"/>
                </a:solidFill>
                <a:latin typeface="Times New Roman" panose="02020603050405020304" pitchFamily="18" charset="0"/>
                <a:cs typeface="Times New Roman" panose="02020603050405020304" pitchFamily="18" charset="0"/>
              </a:rPr>
              <a:t>May 5, 2022</a:t>
            </a:r>
            <a:endParaRPr lang="en-US" sz="20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608170"/>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EEC32-D8F0-466A-A755-C778ECECA578}"/>
              </a:ext>
            </a:extLst>
          </p:cNvPr>
          <p:cNvSpPr>
            <a:spLocks noGrp="1"/>
          </p:cNvSpPr>
          <p:nvPr>
            <p:ph type="title"/>
          </p:nvPr>
        </p:nvSpPr>
        <p:spPr>
          <a:xfrm>
            <a:off x="589560" y="856180"/>
            <a:ext cx="5279408" cy="1128068"/>
          </a:xfrm>
        </p:spPr>
        <p:txBody>
          <a:bodyPr anchor="ctr">
            <a:normAutofit/>
          </a:bodyPr>
          <a:lstStyle/>
          <a:p>
            <a:r>
              <a:rPr lang="en-US" sz="3400">
                <a:latin typeface="Times New Roman" panose="02020603050405020304" pitchFamily="18" charset="0"/>
                <a:cs typeface="Times New Roman" panose="02020603050405020304" pitchFamily="18" charset="0"/>
              </a:rPr>
              <a:t>Implementation of a Vanilla Artificial Neural Network </a:t>
            </a: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6D8AEE-80D1-41B1-BDD6-FD0A8674BCF5}"/>
              </a:ext>
            </a:extLst>
          </p:cNvPr>
          <p:cNvSpPr>
            <a:spLocks noGrp="1"/>
          </p:cNvSpPr>
          <p:nvPr>
            <p:ph idx="1"/>
          </p:nvPr>
        </p:nvSpPr>
        <p:spPr>
          <a:xfrm>
            <a:off x="590718" y="2330505"/>
            <a:ext cx="5895425" cy="3979585"/>
          </a:xfrm>
        </p:spPr>
        <p:txBody>
          <a:bodyPr anchor="ctr">
            <a:normAutofit/>
          </a:bodyPr>
          <a:lstStyle/>
          <a:p>
            <a:r>
              <a:rPr lang="en-US" sz="2000" dirty="0">
                <a:latin typeface="Times New Roman" panose="02020603050405020304" pitchFamily="18" charset="0"/>
                <a:cs typeface="Times New Roman" panose="02020603050405020304" pitchFamily="18" charset="0"/>
              </a:rPr>
              <a:t>The implementation of the Vanilla Artificial Neural Network proved some interesting results.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overall results generated an accuracy of  </a:t>
            </a:r>
            <a:r>
              <a:rPr lang="en-US" sz="2000" dirty="0">
                <a:highlight>
                  <a:srgbClr val="00FF00"/>
                </a:highlight>
                <a:latin typeface="Times New Roman" panose="02020603050405020304" pitchFamily="18" charset="0"/>
                <a:cs typeface="Times New Roman" panose="02020603050405020304" pitchFamily="18" charset="0"/>
              </a:rPr>
              <a:t>~ 90% </a:t>
            </a:r>
            <a:r>
              <a:rPr lang="en-US" sz="2000" dirty="0">
                <a:latin typeface="Times New Roman" panose="02020603050405020304" pitchFamily="18" charset="0"/>
                <a:cs typeface="Times New Roman" panose="02020603050405020304" pitchFamily="18" charset="0"/>
              </a:rPr>
              <a:t>and a loss value of </a:t>
            </a:r>
            <a:r>
              <a:rPr lang="en-US" sz="2000" dirty="0">
                <a:highlight>
                  <a:srgbClr val="00FF00"/>
                </a:highlight>
                <a:latin typeface="Times New Roman" panose="02020603050405020304" pitchFamily="18" charset="0"/>
                <a:cs typeface="Times New Roman" panose="02020603050405020304" pitchFamily="18" charset="0"/>
              </a:rPr>
              <a:t>~ 0.35</a:t>
            </a:r>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iagram&#10;&#10;Description automatically generated">
            <a:extLst>
              <a:ext uri="{FF2B5EF4-FFF2-40B4-BE49-F238E27FC236}">
                <a16:creationId xmlns:a16="http://schemas.microsoft.com/office/drawing/2014/main" id="{82E9D50E-C20D-4CB4-9AE7-26D1C2EA2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326" y="581892"/>
            <a:ext cx="3551626" cy="2518756"/>
          </a:xfrm>
          <a:prstGeom prst="rect">
            <a:avLst/>
          </a:prstGeom>
        </p:spPr>
      </p:pic>
      <p:sp>
        <p:nvSpPr>
          <p:cNvPr id="41" name="Rectangle 4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CB571FC4-F1CC-4218-B7BD-061333496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2575" y="3707894"/>
            <a:ext cx="3497265" cy="2518756"/>
          </a:xfrm>
          <a:prstGeom prst="rect">
            <a:avLst/>
          </a:prstGeom>
        </p:spPr>
      </p:pic>
    </p:spTree>
    <p:extLst>
      <p:ext uri="{BB962C8B-B14F-4D97-AF65-F5344CB8AC3E}">
        <p14:creationId xmlns:p14="http://schemas.microsoft.com/office/powerpoint/2010/main" val="4223786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1B0C17D7-47AD-4C62-9020-D3D1398FC27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Convolutional Neural Network Architecture</a:t>
            </a:r>
          </a:p>
        </p:txBody>
      </p:sp>
      <p:pic>
        <p:nvPicPr>
          <p:cNvPr id="7" name="Content Placeholder 6" descr="Diagram&#10;&#10;Description automatically generated">
            <a:extLst>
              <a:ext uri="{FF2B5EF4-FFF2-40B4-BE49-F238E27FC236}">
                <a16:creationId xmlns:a16="http://schemas.microsoft.com/office/drawing/2014/main" id="{9976E31F-4AE9-4876-A077-E88B74FD82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6280" y="1707897"/>
            <a:ext cx="9819439" cy="4394199"/>
          </a:xfrm>
          <a:prstGeom prst="rect">
            <a:avLst/>
          </a:prstGeom>
        </p:spPr>
      </p:pic>
      <p:sp>
        <p:nvSpPr>
          <p:cNvPr id="14" name="TextBox 13">
            <a:extLst>
              <a:ext uri="{FF2B5EF4-FFF2-40B4-BE49-F238E27FC236}">
                <a16:creationId xmlns:a16="http://schemas.microsoft.com/office/drawing/2014/main" id="{2CE8253F-75C8-42A3-9B3A-AF2CD1EFD483}"/>
              </a:ext>
            </a:extLst>
          </p:cNvPr>
          <p:cNvSpPr txBox="1"/>
          <p:nvPr/>
        </p:nvSpPr>
        <p:spPr>
          <a:xfrm>
            <a:off x="1186280" y="6102096"/>
            <a:ext cx="20482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(Rhatan, 2020)</a:t>
            </a:r>
          </a:p>
        </p:txBody>
      </p:sp>
    </p:spTree>
    <p:extLst>
      <p:ext uri="{BB962C8B-B14F-4D97-AF65-F5344CB8AC3E}">
        <p14:creationId xmlns:p14="http://schemas.microsoft.com/office/powerpoint/2010/main" val="294087032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4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1807C-7BA1-4D3C-919D-F1FBA40CC5E1}"/>
              </a:ext>
            </a:extLst>
          </p:cNvPr>
          <p:cNvSpPr>
            <a:spLocks noGrp="1"/>
          </p:cNvSpPr>
          <p:nvPr>
            <p:ph type="title"/>
          </p:nvPr>
        </p:nvSpPr>
        <p:spPr>
          <a:xfrm>
            <a:off x="589560" y="856180"/>
            <a:ext cx="5279408" cy="1128068"/>
          </a:xfrm>
        </p:spPr>
        <p:txBody>
          <a:bodyPr anchor="ctr">
            <a:normAutofit/>
          </a:bodyPr>
          <a:lstStyle/>
          <a:p>
            <a:r>
              <a:rPr lang="en-US" sz="3700">
                <a:latin typeface="Times New Roman" panose="02020603050405020304" pitchFamily="18" charset="0"/>
                <a:cs typeface="Times New Roman" panose="02020603050405020304" pitchFamily="18" charset="0"/>
              </a:rPr>
              <a:t>Implementation of a CNN for Text Classification</a:t>
            </a:r>
            <a:r>
              <a:rPr lang="en-US" sz="3700"/>
              <a:t>	</a:t>
            </a:r>
          </a:p>
        </p:txBody>
      </p:sp>
      <p:grpSp>
        <p:nvGrpSpPr>
          <p:cNvPr id="44" name="Group 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3"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06FE1F-2881-4288-8B90-E31C6952E877}"/>
              </a:ext>
            </a:extLst>
          </p:cNvPr>
          <p:cNvSpPr>
            <a:spLocks noGrp="1"/>
          </p:cNvSpPr>
          <p:nvPr>
            <p:ph idx="1"/>
          </p:nvPr>
        </p:nvSpPr>
        <p:spPr>
          <a:xfrm>
            <a:off x="590719" y="2330505"/>
            <a:ext cx="5278066" cy="3979585"/>
          </a:xfrm>
        </p:spPr>
        <p:txBody>
          <a:bodyPr anchor="ct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utilize a CNN on the IMDB reviews dataset in the Keras package, I utilized some data preprocessing techniques such as: sequencing, one-hot encoding, embedding, and building a validation dataset.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CNN with a 50% dropout layer yielded an accuracy of </a:t>
            </a:r>
            <a:r>
              <a:rPr lang="en-US" sz="2000" dirty="0">
                <a:highlight>
                  <a:srgbClr val="00FF00"/>
                </a:highlight>
                <a:latin typeface="Times New Roman" panose="02020603050405020304" pitchFamily="18" charset="0"/>
                <a:cs typeface="Times New Roman" panose="02020603050405020304" pitchFamily="18" charset="0"/>
              </a:rPr>
              <a:t>~ 87% </a:t>
            </a:r>
            <a:r>
              <a:rPr lang="en-US" sz="2000" dirty="0">
                <a:latin typeface="Times New Roman" panose="02020603050405020304" pitchFamily="18" charset="0"/>
                <a:cs typeface="Times New Roman" panose="02020603050405020304" pitchFamily="18" charset="0"/>
              </a:rPr>
              <a:t>and a loss value of </a:t>
            </a:r>
            <a:r>
              <a:rPr lang="en-US" sz="2000" dirty="0">
                <a:highlight>
                  <a:srgbClr val="00FF00"/>
                </a:highlight>
                <a:latin typeface="Times New Roman" panose="02020603050405020304" pitchFamily="18" charset="0"/>
                <a:cs typeface="Times New Roman" panose="02020603050405020304" pitchFamily="18" charset="0"/>
              </a:rPr>
              <a:t>~ 50.14</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chart&#10;&#10;Description automatically generated">
            <a:extLst>
              <a:ext uri="{FF2B5EF4-FFF2-40B4-BE49-F238E27FC236}">
                <a16:creationId xmlns:a16="http://schemas.microsoft.com/office/drawing/2014/main" id="{8E6095F6-9EEA-4CEE-B897-FC3AC7264158}"/>
              </a:ext>
            </a:extLst>
          </p:cNvPr>
          <p:cNvPicPr>
            <a:picLocks noChangeAspect="1"/>
          </p:cNvPicPr>
          <p:nvPr/>
        </p:nvPicPr>
        <p:blipFill rotWithShape="1">
          <a:blip r:embed="rId2">
            <a:extLst>
              <a:ext uri="{28A0092B-C50C-407E-A947-70E740481C1C}">
                <a14:useLocalDpi xmlns:a14="http://schemas.microsoft.com/office/drawing/2010/main" val="0"/>
              </a:ext>
            </a:extLst>
          </a:blip>
          <a:srcRect t="1726" r="2" b="2"/>
          <a:stretch/>
        </p:blipFill>
        <p:spPr>
          <a:xfrm>
            <a:off x="7394132" y="581892"/>
            <a:ext cx="3776014" cy="2518756"/>
          </a:xfrm>
          <a:prstGeom prst="rect">
            <a:avLst/>
          </a:prstGeom>
        </p:spPr>
      </p:pic>
      <p:sp>
        <p:nvSpPr>
          <p:cNvPr id="54" name="Rectangle 5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shape&#10;&#10;Description automatically generated">
            <a:extLst>
              <a:ext uri="{FF2B5EF4-FFF2-40B4-BE49-F238E27FC236}">
                <a16:creationId xmlns:a16="http://schemas.microsoft.com/office/drawing/2014/main" id="{35C07767-B788-475D-A274-DF6B55B3E766}"/>
              </a:ext>
            </a:extLst>
          </p:cNvPr>
          <p:cNvPicPr>
            <a:picLocks noChangeAspect="1"/>
          </p:cNvPicPr>
          <p:nvPr/>
        </p:nvPicPr>
        <p:blipFill rotWithShape="1">
          <a:blip r:embed="rId3">
            <a:extLst>
              <a:ext uri="{28A0092B-C50C-407E-A947-70E740481C1C}">
                <a14:useLocalDpi xmlns:a14="http://schemas.microsoft.com/office/drawing/2010/main" val="0"/>
              </a:ext>
            </a:extLst>
          </a:blip>
          <a:srcRect r="-1" b="6661"/>
          <a:stretch/>
        </p:blipFill>
        <p:spPr>
          <a:xfrm>
            <a:off x="7393207" y="3707894"/>
            <a:ext cx="3776000" cy="2518756"/>
          </a:xfrm>
          <a:prstGeom prst="rect">
            <a:avLst/>
          </a:prstGeom>
        </p:spPr>
      </p:pic>
    </p:spTree>
    <p:extLst>
      <p:ext uri="{BB962C8B-B14F-4D97-AF65-F5344CB8AC3E}">
        <p14:creationId xmlns:p14="http://schemas.microsoft.com/office/powerpoint/2010/main" val="34819380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1807C-7BA1-4D3C-919D-F1FBA40CC5E1}"/>
              </a:ext>
            </a:extLst>
          </p:cNvPr>
          <p:cNvSpPr>
            <a:spLocks noGrp="1"/>
          </p:cNvSpPr>
          <p:nvPr>
            <p:ph type="title"/>
          </p:nvPr>
        </p:nvSpPr>
        <p:spPr>
          <a:xfrm>
            <a:off x="298705" y="637762"/>
            <a:ext cx="3174650" cy="5576770"/>
          </a:xfrm>
        </p:spPr>
        <p:txBody>
          <a:bodyPr anchor="t">
            <a:normAutofit/>
          </a:bodyPr>
          <a:lstStyle/>
          <a:p>
            <a:r>
              <a:rPr lang="en-US" sz="3300" dirty="0">
                <a:solidFill>
                  <a:schemeClr val="bg1"/>
                </a:solidFill>
                <a:latin typeface="Times New Roman" panose="02020603050405020304" pitchFamily="18" charset="0"/>
                <a:cs typeface="Times New Roman" panose="02020603050405020304" pitchFamily="18" charset="0"/>
              </a:rPr>
              <a:t>Long Short-Term Memory</a:t>
            </a:r>
            <a:br>
              <a:rPr lang="en-US" sz="3300" dirty="0">
                <a:solidFill>
                  <a:schemeClr val="bg1"/>
                </a:solidFill>
                <a:latin typeface="Times New Roman" panose="02020603050405020304" pitchFamily="18" charset="0"/>
                <a:cs typeface="Times New Roman" panose="02020603050405020304" pitchFamily="18" charset="0"/>
              </a:rPr>
            </a:br>
            <a:r>
              <a:rPr lang="en-US" sz="3300" dirty="0">
                <a:solidFill>
                  <a:schemeClr val="bg1"/>
                </a:solidFill>
                <a:latin typeface="Times New Roman" panose="02020603050405020304" pitchFamily="18" charset="0"/>
                <a:cs typeface="Times New Roman" panose="02020603050405020304" pitchFamily="18" charset="0"/>
              </a:rPr>
              <a:t>Architecture</a:t>
            </a:r>
          </a:p>
        </p:txBody>
      </p:sp>
      <p:sp>
        <p:nvSpPr>
          <p:cNvPr id="25" name="Rectangle 24">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06FE1F-2881-4288-8B90-E31C6952E877}"/>
              </a:ext>
            </a:extLst>
          </p:cNvPr>
          <p:cNvSpPr>
            <a:spLocks noGrp="1"/>
          </p:cNvSpPr>
          <p:nvPr>
            <p:ph idx="1"/>
          </p:nvPr>
        </p:nvSpPr>
        <p:spPr>
          <a:xfrm>
            <a:off x="3945228" y="987552"/>
            <a:ext cx="8046720" cy="5345159"/>
          </a:xfrm>
        </p:spPr>
        <p:txBody>
          <a:bodyPr>
            <a:normAutofit/>
          </a:bodyPr>
          <a:lstStyle/>
          <a:p>
            <a:r>
              <a:rPr lang="en-US" sz="2000" dirty="0">
                <a:latin typeface="Times New Roman" panose="02020603050405020304" pitchFamily="18" charset="0"/>
                <a:cs typeface="Times New Roman" panose="02020603050405020304" pitchFamily="18" charset="0"/>
              </a:rPr>
              <a:t>Long short-term memory architecture models have a chain like structure, but the repeating module has a different structure. For instance, there are four neural network layers instead of just one, and each one is interacting with each other in a very special way. </a:t>
            </a: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8D52C73-C38B-465A-AE27-2AACC43F2B88}"/>
              </a:ext>
            </a:extLst>
          </p:cNvPr>
          <p:cNvSpPr txBox="1"/>
          <p:nvPr/>
        </p:nvSpPr>
        <p:spPr>
          <a:xfrm>
            <a:off x="4217500" y="5582418"/>
            <a:ext cx="1926000" cy="646331"/>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rPr>
              <a:t>(</a:t>
            </a:r>
            <a:r>
              <a:rPr lang="en-US" sz="1800" dirty="0" err="1">
                <a:solidFill>
                  <a:srgbClr val="000000"/>
                </a:solidFill>
                <a:effectLst/>
                <a:latin typeface="Times New Roman" panose="02020603050405020304" pitchFamily="18" charset="0"/>
              </a:rPr>
              <a:t>Olah</a:t>
            </a:r>
            <a:r>
              <a:rPr lang="en-US" sz="1800" dirty="0">
                <a:solidFill>
                  <a:srgbClr val="000000"/>
                </a:solidFill>
                <a:effectLst/>
                <a:latin typeface="Times New Roman" panose="02020603050405020304" pitchFamily="18" charset="0"/>
              </a:rPr>
              <a:t>, 2015)</a:t>
            </a:r>
          </a:p>
          <a:p>
            <a:endParaRPr lang="en-US" dirty="0">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CC0BA03D-C63B-40A4-870D-CEF03DBF6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500" y="2252705"/>
            <a:ext cx="7502176" cy="3225751"/>
          </a:xfrm>
          <a:prstGeom prst="rect">
            <a:avLst/>
          </a:prstGeom>
        </p:spPr>
      </p:pic>
    </p:spTree>
    <p:extLst>
      <p:ext uri="{BB962C8B-B14F-4D97-AF65-F5344CB8AC3E}">
        <p14:creationId xmlns:p14="http://schemas.microsoft.com/office/powerpoint/2010/main" val="27795577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DD7B6-8A93-4941-9A5F-9C6FF27FB834}"/>
              </a:ext>
            </a:extLst>
          </p:cNvPr>
          <p:cNvSpPr>
            <a:spLocks noGrp="1"/>
          </p:cNvSpPr>
          <p:nvPr>
            <p:ph type="title"/>
          </p:nvPr>
        </p:nvSpPr>
        <p:spPr>
          <a:xfrm>
            <a:off x="589560" y="856180"/>
            <a:ext cx="5279408" cy="1128068"/>
          </a:xfrm>
        </p:spPr>
        <p:txBody>
          <a:bodyPr anchor="ctr">
            <a:normAutofit/>
          </a:bodyPr>
          <a:lstStyle/>
          <a:p>
            <a:r>
              <a:rPr lang="en-US" sz="2800">
                <a:latin typeface="Times New Roman" panose="02020603050405020304" pitchFamily="18" charset="0"/>
                <a:cs typeface="Times New Roman" panose="02020603050405020304" pitchFamily="18" charset="0"/>
              </a:rPr>
              <a:t>Implementation of an RNN/LSTM for Text Classification</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B22ED-34C2-41FB-972B-172663726156}"/>
              </a:ext>
            </a:extLst>
          </p:cNvPr>
          <p:cNvSpPr>
            <a:spLocks noGrp="1"/>
          </p:cNvSpPr>
          <p:nvPr>
            <p:ph idx="1"/>
          </p:nvPr>
        </p:nvSpPr>
        <p:spPr>
          <a:xfrm>
            <a:off x="590719" y="2330505"/>
            <a:ext cx="5278066" cy="3979585"/>
          </a:xfrm>
        </p:spPr>
        <p:txBody>
          <a:bodyPr anchor="ctr">
            <a:normAutofit/>
          </a:bodyPr>
          <a:lstStyle/>
          <a:p>
            <a:r>
              <a:rPr lang="en-US" sz="2000" dirty="0">
                <a:latin typeface="Times New Roman" panose="02020603050405020304" pitchFamily="18" charset="0"/>
                <a:cs typeface="Times New Roman" panose="02020603050405020304" pitchFamily="18" charset="0"/>
              </a:rPr>
              <a:t>Much like a CNN, an RNN is very similar in terms of </a:t>
            </a:r>
            <a:r>
              <a:rPr lang="en-US" sz="2000" i="1" dirty="0">
                <a:latin typeface="Times New Roman" panose="02020603050405020304" pitchFamily="18" charset="0"/>
                <a:cs typeface="Times New Roman" panose="02020603050405020304" pitchFamily="18" charset="0"/>
              </a:rPr>
              <a:t>how </a:t>
            </a:r>
            <a:r>
              <a:rPr lang="en-US" sz="2000" dirty="0">
                <a:latin typeface="Times New Roman" panose="02020603050405020304" pitchFamily="18" charset="0"/>
                <a:cs typeface="Times New Roman" panose="02020603050405020304" pitchFamily="18" charset="0"/>
              </a:rPr>
              <a:t>to implement them. That is, the steps are similar in that the preprocessing and one-hot encoding is the same. The use of a sequential model is also nearly identical.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Having implemented the RNN/LSTM, my model obtained an accuracy of </a:t>
            </a:r>
            <a:r>
              <a:rPr lang="en-US" sz="2000" dirty="0">
                <a:highlight>
                  <a:srgbClr val="00FF00"/>
                </a:highlight>
                <a:latin typeface="Times New Roman" panose="02020603050405020304" pitchFamily="18" charset="0"/>
                <a:cs typeface="Times New Roman" panose="02020603050405020304" pitchFamily="18" charset="0"/>
              </a:rPr>
              <a:t>~ 92% </a:t>
            </a:r>
            <a:r>
              <a:rPr lang="en-US" sz="2000" dirty="0">
                <a:latin typeface="Times New Roman" panose="02020603050405020304" pitchFamily="18" charset="0"/>
                <a:cs typeface="Times New Roman" panose="02020603050405020304" pitchFamily="18" charset="0"/>
              </a:rPr>
              <a:t>and a loss value of </a:t>
            </a:r>
            <a:r>
              <a:rPr lang="en-US" sz="2000" dirty="0">
                <a:highlight>
                  <a:srgbClr val="00FF00"/>
                </a:highlight>
                <a:latin typeface="Times New Roman" panose="02020603050405020304" pitchFamily="18" charset="0"/>
                <a:cs typeface="Times New Roman" panose="02020603050405020304" pitchFamily="18" charset="0"/>
              </a:rPr>
              <a:t>~ 0.07</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9ED0FD27-F589-4B8D-B7FA-8C810B7AC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879" y="581892"/>
            <a:ext cx="3768520"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F4872357-0613-47E4-95DE-623802B40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575" y="3707894"/>
            <a:ext cx="3497265" cy="2518756"/>
          </a:xfrm>
          <a:prstGeom prst="rect">
            <a:avLst/>
          </a:prstGeom>
        </p:spPr>
      </p:pic>
    </p:spTree>
    <p:extLst>
      <p:ext uri="{BB962C8B-B14F-4D97-AF65-F5344CB8AC3E}">
        <p14:creationId xmlns:p14="http://schemas.microsoft.com/office/powerpoint/2010/main" val="9395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E9A4-3312-4F9A-89B3-A50A73F52302}"/>
              </a:ext>
            </a:extLst>
          </p:cNvPr>
          <p:cNvSpPr>
            <a:spLocks noGrp="1"/>
          </p:cNvSpPr>
          <p:nvPr>
            <p:ph type="title"/>
          </p:nvPr>
        </p:nvSpPr>
        <p:spPr>
          <a:xfrm>
            <a:off x="838200" y="365126"/>
            <a:ext cx="5340605" cy="1146176"/>
          </a:xfrm>
        </p:spPr>
        <p:txBody>
          <a:bodyPr>
            <a:normAutofit/>
          </a:bodyPr>
          <a:lstStyle/>
          <a:p>
            <a:r>
              <a:rPr lang="en-US" sz="3700" dirty="0">
                <a:latin typeface="Times New Roman" panose="02020603050405020304" pitchFamily="18" charset="0"/>
                <a:cs typeface="Times New Roman" panose="02020603050405020304" pitchFamily="18" charset="0"/>
              </a:rPr>
              <a:t>Summary</a:t>
            </a:r>
          </a:p>
        </p:txBody>
      </p:sp>
      <p:sp>
        <p:nvSpPr>
          <p:cNvPr id="24" name="Freeform: Shape 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4FD83D8-EC08-43CD-AF1E-307C2848765B}"/>
              </a:ext>
            </a:extLst>
          </p:cNvPr>
          <p:cNvSpPr>
            <a:spLocks noGrp="1"/>
          </p:cNvSpPr>
          <p:nvPr>
            <p:ph idx="1"/>
          </p:nvPr>
        </p:nvSpPr>
        <p:spPr>
          <a:xfrm>
            <a:off x="838200" y="2173288"/>
            <a:ext cx="3603171" cy="3639684"/>
          </a:xfrm>
        </p:spPr>
        <p:txBody>
          <a:bodyPr anchor="ctr">
            <a:normAutofit/>
          </a:bodyPr>
          <a:lstStyle/>
          <a:p>
            <a:r>
              <a:rPr lang="en-US" sz="2000" dirty="0">
                <a:solidFill>
                  <a:srgbClr val="FFFFFF"/>
                </a:solidFill>
                <a:latin typeface="Times New Roman" panose="02020603050405020304" pitchFamily="18" charset="0"/>
                <a:cs typeface="Times New Roman" panose="02020603050405020304" pitchFamily="18" charset="0"/>
              </a:rPr>
              <a:t>Deep Learning algorithms can indeed make accurate predictions on the sentiment of movie reviews. </a:t>
            </a:r>
          </a:p>
          <a:p>
            <a:endParaRPr lang="en-US" sz="2000" dirty="0">
              <a:solidFill>
                <a:srgbClr val="FFFFFF"/>
              </a:solidFill>
              <a:latin typeface="Times New Roman" panose="02020603050405020304" pitchFamily="18" charset="0"/>
              <a:cs typeface="Times New Roman" panose="02020603050405020304" pitchFamily="18" charset="0"/>
            </a:endParaRPr>
          </a:p>
          <a:p>
            <a:r>
              <a:rPr lang="en-US" sz="2000" dirty="0">
                <a:solidFill>
                  <a:srgbClr val="FFFFFF"/>
                </a:solidFill>
                <a:latin typeface="Times New Roman" panose="02020603050405020304" pitchFamily="18" charset="0"/>
                <a:cs typeface="Times New Roman" panose="02020603050405020304" pitchFamily="18" charset="0"/>
              </a:rPr>
              <a:t>As the data shows, Deep Learning algorithms can outperform traditional machine learning algorithms. </a:t>
            </a:r>
          </a:p>
          <a:p>
            <a:endParaRPr lang="en-US" sz="2000" dirty="0">
              <a:solidFill>
                <a:srgbClr val="FFFFFF"/>
              </a:solidFill>
              <a:latin typeface="Times New Roman" panose="02020603050405020304" pitchFamily="18" charset="0"/>
              <a:cs typeface="Times New Roman" panose="02020603050405020304" pitchFamily="18" charset="0"/>
            </a:endParaRPr>
          </a:p>
          <a:p>
            <a:endParaRPr lang="en-US" sz="2000"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356899FB-7156-45E8-CE0D-5A208B7950C4}"/>
              </a:ext>
            </a:extLst>
          </p:cNvPr>
          <p:cNvGraphicFramePr>
            <a:graphicFrameLocks noGrp="1"/>
          </p:cNvGraphicFramePr>
          <p:nvPr>
            <p:extLst>
              <p:ext uri="{D42A27DB-BD31-4B8C-83A1-F6EECF244321}">
                <p14:modId xmlns:p14="http://schemas.microsoft.com/office/powerpoint/2010/main" val="587237628"/>
              </p:ext>
            </p:extLst>
          </p:nvPr>
        </p:nvGraphicFramePr>
        <p:xfrm>
          <a:off x="6639540" y="2121408"/>
          <a:ext cx="4844374" cy="3862577"/>
        </p:xfrm>
        <a:graphic>
          <a:graphicData uri="http://schemas.openxmlformats.org/drawingml/2006/table">
            <a:tbl>
              <a:tblPr firstRow="1" bandRow="1">
                <a:tableStyleId>{6E25E649-3F16-4E02-A733-19D2CDBF48F0}</a:tableStyleId>
              </a:tblPr>
              <a:tblGrid>
                <a:gridCol w="3137507">
                  <a:extLst>
                    <a:ext uri="{9D8B030D-6E8A-4147-A177-3AD203B41FA5}">
                      <a16:colId xmlns:a16="http://schemas.microsoft.com/office/drawing/2014/main" val="3453503426"/>
                    </a:ext>
                  </a:extLst>
                </a:gridCol>
                <a:gridCol w="1706867">
                  <a:extLst>
                    <a:ext uri="{9D8B030D-6E8A-4147-A177-3AD203B41FA5}">
                      <a16:colId xmlns:a16="http://schemas.microsoft.com/office/drawing/2014/main" val="3615382987"/>
                    </a:ext>
                  </a:extLst>
                </a:gridCol>
              </a:tblGrid>
              <a:tr h="846676">
                <a:tc>
                  <a:txBody>
                    <a:bodyPr/>
                    <a:lstStyle/>
                    <a:p>
                      <a:pPr algn="ctr"/>
                      <a:r>
                        <a:rPr lang="en-US" dirty="0">
                          <a:latin typeface="Times New Roman" panose="02020603050405020304" pitchFamily="18" charset="0"/>
                          <a:cs typeface="Times New Roman" panose="02020603050405020304" pitchFamily="18" charset="0"/>
                        </a:rPr>
                        <a:t>Model Type</a:t>
                      </a:r>
                    </a:p>
                  </a:txBody>
                  <a:tcPr/>
                </a:tc>
                <a:tc>
                  <a:txBody>
                    <a:bodyPr/>
                    <a:lstStyle/>
                    <a:p>
                      <a:pPr algn="ctr"/>
                      <a:r>
                        <a:rPr lang="en-US"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329676187"/>
                  </a:ext>
                </a:extLst>
              </a:tr>
              <a:tr h="845159">
                <a:tc>
                  <a:txBody>
                    <a:bodyPr/>
                    <a:lstStyle/>
                    <a:p>
                      <a:pPr algn="ctr"/>
                      <a:r>
                        <a:rPr lang="en-US" sz="1600" dirty="0">
                          <a:latin typeface="Times New Roman" panose="02020603050405020304" pitchFamily="18" charset="0"/>
                          <a:cs typeface="Times New Roman" panose="02020603050405020304" pitchFamily="18" charset="0"/>
                        </a:rPr>
                        <a:t>K-Nearest Neighbors</a:t>
                      </a:r>
                    </a:p>
                  </a:txBody>
                  <a:tcPr/>
                </a:tc>
                <a:tc>
                  <a:txBody>
                    <a:bodyPr/>
                    <a:lstStyle/>
                    <a:p>
                      <a:pPr algn="ctr"/>
                      <a:r>
                        <a:rPr lang="en-US" sz="1600" dirty="0">
                          <a:latin typeface="Times New Roman" panose="02020603050405020304" pitchFamily="18" charset="0"/>
                          <a:cs typeface="Times New Roman" panose="02020603050405020304" pitchFamily="18" charset="0"/>
                        </a:rPr>
                        <a:t>50.2%</a:t>
                      </a:r>
                    </a:p>
                  </a:txBody>
                  <a:tcPr/>
                </a:tc>
                <a:extLst>
                  <a:ext uri="{0D108BD9-81ED-4DB2-BD59-A6C34878D82A}">
                    <a16:rowId xmlns:a16="http://schemas.microsoft.com/office/drawing/2014/main" val="4154325113"/>
                  </a:ext>
                </a:extLst>
              </a:tr>
              <a:tr h="659964">
                <a:tc>
                  <a:txBody>
                    <a:bodyPr/>
                    <a:lstStyle/>
                    <a:p>
                      <a:pPr algn="ctr"/>
                      <a:r>
                        <a:rPr lang="en-US" sz="1600" dirty="0">
                          <a:latin typeface="Times New Roman" panose="02020603050405020304" pitchFamily="18" charset="0"/>
                          <a:cs typeface="Times New Roman" panose="02020603050405020304" pitchFamily="18" charset="0"/>
                        </a:rPr>
                        <a:t>Vanilla ANN</a:t>
                      </a:r>
                    </a:p>
                  </a:txBody>
                  <a:tcPr/>
                </a:tc>
                <a:tc>
                  <a:txBody>
                    <a:bodyPr/>
                    <a:lstStyle/>
                    <a:p>
                      <a:pPr algn="ctr"/>
                      <a:r>
                        <a:rPr lang="en-US" sz="1600" dirty="0">
                          <a:latin typeface="Times New Roman" panose="02020603050405020304" pitchFamily="18" charset="0"/>
                          <a:cs typeface="Times New Roman" panose="02020603050405020304" pitchFamily="18" charset="0"/>
                        </a:rPr>
                        <a:t>90.8%</a:t>
                      </a:r>
                    </a:p>
                  </a:txBody>
                  <a:tcPr/>
                </a:tc>
                <a:extLst>
                  <a:ext uri="{0D108BD9-81ED-4DB2-BD59-A6C34878D82A}">
                    <a16:rowId xmlns:a16="http://schemas.microsoft.com/office/drawing/2014/main" val="2874785021"/>
                  </a:ext>
                </a:extLst>
              </a:tr>
              <a:tr h="664102">
                <a:tc>
                  <a:txBody>
                    <a:bodyPr/>
                    <a:lstStyle/>
                    <a:p>
                      <a:pPr algn="ctr"/>
                      <a:r>
                        <a:rPr lang="en-US" sz="1600" dirty="0">
                          <a:latin typeface="Times New Roman" panose="02020603050405020304" pitchFamily="18" charset="0"/>
                          <a:cs typeface="Times New Roman" panose="02020603050405020304" pitchFamily="18" charset="0"/>
                        </a:rPr>
                        <a:t>CNN w/ Dropout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87.1%</a:t>
                      </a:r>
                    </a:p>
                    <a:p>
                      <a:pPr algn="ct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048465"/>
                  </a:ext>
                </a:extLst>
              </a:tr>
              <a:tr h="846676">
                <a:tc>
                  <a:txBody>
                    <a:bodyPr/>
                    <a:lstStyle/>
                    <a:p>
                      <a:pPr algn="ctr"/>
                      <a:r>
                        <a:rPr lang="en-US" sz="1600" dirty="0">
                          <a:latin typeface="Times New Roman" panose="02020603050405020304" pitchFamily="18" charset="0"/>
                          <a:cs typeface="Times New Roman" panose="02020603050405020304" pitchFamily="18" charset="0"/>
                        </a:rPr>
                        <a:t>RNN/Bidirectional LSTM</a:t>
                      </a:r>
                    </a:p>
                  </a:txBody>
                  <a:tcPr/>
                </a:tc>
                <a:tc>
                  <a:txBody>
                    <a:bodyPr/>
                    <a:lstStyle/>
                    <a:p>
                      <a:pPr algn="ctr"/>
                      <a:r>
                        <a:rPr lang="en-US" sz="1600" dirty="0">
                          <a:latin typeface="Times New Roman" panose="02020603050405020304" pitchFamily="18" charset="0"/>
                          <a:cs typeface="Times New Roman" panose="02020603050405020304" pitchFamily="18" charset="0"/>
                        </a:rPr>
                        <a:t>92.4%</a:t>
                      </a:r>
                    </a:p>
                  </a:txBody>
                  <a:tcPr/>
                </a:tc>
                <a:extLst>
                  <a:ext uri="{0D108BD9-81ED-4DB2-BD59-A6C34878D82A}">
                    <a16:rowId xmlns:a16="http://schemas.microsoft.com/office/drawing/2014/main" val="2257194707"/>
                  </a:ext>
                </a:extLst>
              </a:tr>
            </a:tbl>
          </a:graphicData>
        </a:graphic>
      </p:graphicFrame>
    </p:spTree>
    <p:extLst>
      <p:ext uri="{BB962C8B-B14F-4D97-AF65-F5344CB8AC3E}">
        <p14:creationId xmlns:p14="http://schemas.microsoft.com/office/powerpoint/2010/main" val="82163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6358-A5C1-5DA6-FFA8-120014E2F184}"/>
              </a:ext>
            </a:extLst>
          </p:cNvPr>
          <p:cNvSpPr>
            <a:spLocks noGrp="1"/>
          </p:cNvSpPr>
          <p:nvPr>
            <p:ph type="title"/>
          </p:nvPr>
        </p:nvSpPr>
        <p:spPr>
          <a:xfrm>
            <a:off x="1653363" y="365760"/>
            <a:ext cx="9367203" cy="1188720"/>
          </a:xfrm>
        </p:spPr>
        <p:txBody>
          <a:bodyPr>
            <a:normAutofit/>
          </a:bodyPr>
          <a:lstStyle/>
          <a:p>
            <a:r>
              <a:rPr lang="en-US" dirty="0">
                <a:latin typeface="Times New Roman" panose="02020603050405020304" pitchFamily="18" charset="0"/>
                <a:cs typeface="Times New Roman" panose="02020603050405020304" pitchFamily="18" charset="0"/>
              </a:rPr>
              <a:t>Discussion &amp; Limitations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C106A89-7020-C546-99D9-F6B0745CF704}"/>
              </a:ext>
            </a:extLst>
          </p:cNvPr>
          <p:cNvSpPr>
            <a:spLocks noGrp="1"/>
          </p:cNvSpPr>
          <p:nvPr>
            <p:ph idx="1"/>
          </p:nvPr>
        </p:nvSpPr>
        <p:spPr>
          <a:xfrm>
            <a:off x="1653363" y="2176272"/>
            <a:ext cx="9367204" cy="4041648"/>
          </a:xfrm>
        </p:spPr>
        <p:txBody>
          <a:bodyPr anchor="t">
            <a:normAutofit fontScale="92500" lnSpcReduction="10000"/>
          </a:bodyPr>
          <a:lstStyle/>
          <a:p>
            <a:r>
              <a:rPr lang="en-US" sz="2400" dirty="0">
                <a:latin typeface="Times New Roman" panose="02020603050405020304" pitchFamily="18" charset="0"/>
                <a:cs typeface="Times New Roman" panose="02020603050405020304" pitchFamily="18" charset="0"/>
              </a:rPr>
              <a:t>Sequenced data, such as movie reviews, are immensely difficult to work on without clever techniques.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Sequenced data requires quite a bit of preprocessing/tensorization to allow them to pass through the neural net.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this reason, the inherent characteristics of the RNN architecture performs the best overall.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Limitations include the fact that we must be much more careful when applying dropouts to an RNN.  </a:t>
            </a:r>
          </a:p>
        </p:txBody>
      </p:sp>
    </p:spTree>
    <p:extLst>
      <p:ext uri="{BB962C8B-B14F-4D97-AF65-F5344CB8AC3E}">
        <p14:creationId xmlns:p14="http://schemas.microsoft.com/office/powerpoint/2010/main" val="208236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FADC-F1D4-B4C4-6D5C-45D3218E9054}"/>
              </a:ext>
            </a:extLst>
          </p:cNvPr>
          <p:cNvSpPr>
            <a:spLocks noGrp="1"/>
          </p:cNvSpPr>
          <p:nvPr>
            <p:ph type="title"/>
          </p:nvPr>
        </p:nvSpPr>
        <p:spPr>
          <a:xfrm>
            <a:off x="1653363" y="365760"/>
            <a:ext cx="9367203" cy="1188720"/>
          </a:xfrm>
        </p:spPr>
        <p:txBody>
          <a:bodyPr>
            <a:normAutofit/>
          </a:bodyPr>
          <a:lstStyle/>
          <a:p>
            <a:r>
              <a:rPr lang="en-US" dirty="0">
                <a:latin typeface="Times New Roman" panose="02020603050405020304" pitchFamily="18" charset="0"/>
                <a:cs typeface="Times New Roman" panose="02020603050405020304" pitchFamily="18" charset="0"/>
              </a:rPr>
              <a:t>Conclusion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6FD05E4-DFEA-9132-45AC-92F55370867B}"/>
              </a:ext>
            </a:extLst>
          </p:cNvPr>
          <p:cNvSpPr>
            <a:spLocks noGrp="1"/>
          </p:cNvSpPr>
          <p:nvPr>
            <p:ph idx="1"/>
          </p:nvPr>
        </p:nvSpPr>
        <p:spPr>
          <a:xfrm>
            <a:off x="1653363" y="2176272"/>
            <a:ext cx="9367204" cy="4041648"/>
          </a:xfrm>
        </p:spPr>
        <p:txBody>
          <a:bodyPr anchor="t">
            <a:normAutofit/>
          </a:bodyPr>
          <a:lstStyle/>
          <a:p>
            <a:r>
              <a:rPr lang="en-US" sz="2400" dirty="0">
                <a:latin typeface="Times New Roman" panose="02020603050405020304" pitchFamily="18" charset="0"/>
                <a:cs typeface="Times New Roman" panose="02020603050405020304" pitchFamily="18" charset="0"/>
              </a:rPr>
              <a:t>Main findings – </a:t>
            </a: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RNNs are suited for sequenced data in particular because of their flexibility, and the fact that RNNs are somewhat “aware” of context when it comes to text classification.  </a:t>
            </a: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Traditional ML algorithms cannot perform well on large datasets. Recall that the IMDB reviews dataset was 100,000 observations large.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Future Study – Further implementation of more flexible algorithms on sequenced data, and conventional data. </a:t>
            </a:r>
          </a:p>
          <a:p>
            <a:endParaRPr lang="en-US" sz="2400" dirty="0"/>
          </a:p>
        </p:txBody>
      </p:sp>
    </p:spTree>
    <p:extLst>
      <p:ext uri="{BB962C8B-B14F-4D97-AF65-F5344CB8AC3E}">
        <p14:creationId xmlns:p14="http://schemas.microsoft.com/office/powerpoint/2010/main" val="425214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1807C-7BA1-4D3C-919D-F1FBA40CC5E1}"/>
              </a:ext>
            </a:extLst>
          </p:cNvPr>
          <p:cNvSpPr>
            <a:spLocks noGrp="1"/>
          </p:cNvSpPr>
          <p:nvPr>
            <p:ph type="title"/>
          </p:nvPr>
        </p:nvSpPr>
        <p:spPr>
          <a:xfrm>
            <a:off x="853439" y="637762"/>
            <a:ext cx="2686902" cy="5576770"/>
          </a:xfrm>
        </p:spPr>
        <p:txBody>
          <a:bodyPr anchor="t">
            <a:normAutofit/>
          </a:bodyPr>
          <a:lstStyle/>
          <a:p>
            <a:r>
              <a:rPr lang="en-US" sz="3300" dirty="0">
                <a:solidFill>
                  <a:schemeClr val="bg1"/>
                </a:solidFill>
                <a:latin typeface="Times New Roman" panose="02020603050405020304" pitchFamily="18" charset="0"/>
                <a:cs typeface="Times New Roman" panose="02020603050405020304" pitchFamily="18" charset="0"/>
              </a:rPr>
              <a:t>References</a:t>
            </a:r>
          </a:p>
        </p:txBody>
      </p:sp>
      <p:sp>
        <p:nvSpPr>
          <p:cNvPr id="25" name="Rectangle 24">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06FE1F-2881-4288-8B90-E31C6952E877}"/>
              </a:ext>
            </a:extLst>
          </p:cNvPr>
          <p:cNvSpPr>
            <a:spLocks noGrp="1"/>
          </p:cNvSpPr>
          <p:nvPr>
            <p:ph idx="1"/>
          </p:nvPr>
        </p:nvSpPr>
        <p:spPr>
          <a:xfrm>
            <a:off x="3945228" y="1332650"/>
            <a:ext cx="8046719" cy="4516122"/>
          </a:xfrm>
        </p:spPr>
        <p:txBody>
          <a:bodyPr>
            <a:normAutofit lnSpcReduction="10000"/>
          </a:bodyPr>
          <a:lstStyle/>
          <a:p>
            <a:pPr marL="457200" indent="-457200">
              <a:lnSpc>
                <a:spcPct val="200000"/>
              </a:lnSpc>
            </a:pPr>
            <a:r>
              <a:rPr lang="en-US" sz="1200" dirty="0">
                <a:solidFill>
                  <a:srgbClr val="000000"/>
                </a:solidFill>
                <a:effectLst/>
                <a:latin typeface="Times New Roman" panose="02020603050405020304" pitchFamily="18" charset="0"/>
                <a:cs typeface="Times New Roman" panose="02020603050405020304" pitchFamily="18" charset="0"/>
              </a:rPr>
              <a:t>Thomas, </a:t>
            </a:r>
            <a:r>
              <a:rPr lang="en-US" sz="1200" dirty="0" err="1">
                <a:solidFill>
                  <a:srgbClr val="000000"/>
                </a:solidFill>
                <a:effectLst/>
                <a:latin typeface="Times New Roman" panose="02020603050405020304" pitchFamily="18" charset="0"/>
                <a:cs typeface="Times New Roman" panose="02020603050405020304" pitchFamily="18" charset="0"/>
              </a:rPr>
              <a:t>Tanishk</a:t>
            </a:r>
            <a:r>
              <a:rPr lang="en-US" sz="1200" dirty="0">
                <a:solidFill>
                  <a:srgbClr val="000000"/>
                </a:solidFill>
                <a:effectLst/>
                <a:latin typeface="Times New Roman" panose="02020603050405020304" pitchFamily="18" charset="0"/>
                <a:cs typeface="Times New Roman" panose="02020603050405020304" pitchFamily="18" charset="0"/>
              </a:rPr>
              <a:t> &amp; Pradhan, Nitesh &amp; Dhaka, </a:t>
            </a:r>
            <a:r>
              <a:rPr lang="en-US" sz="1200" dirty="0" err="1">
                <a:solidFill>
                  <a:srgbClr val="000000"/>
                </a:solidFill>
                <a:effectLst/>
                <a:latin typeface="Times New Roman" panose="02020603050405020304" pitchFamily="18" charset="0"/>
                <a:cs typeface="Times New Roman" panose="02020603050405020304" pitchFamily="18" charset="0"/>
              </a:rPr>
              <a:t>Vijaypal</a:t>
            </a:r>
            <a:r>
              <a:rPr lang="en-US" sz="1200" dirty="0">
                <a:solidFill>
                  <a:srgbClr val="000000"/>
                </a:solidFill>
                <a:effectLst/>
                <a:latin typeface="Times New Roman" panose="02020603050405020304" pitchFamily="18" charset="0"/>
                <a:cs typeface="Times New Roman" panose="02020603050405020304" pitchFamily="18" charset="0"/>
              </a:rPr>
              <a:t>. (2020). Comparative Analysis to Predict Breast Cancer using Machine Learning Algorithms: A Survey. 192-196. 10.1109/ICICT48043.2020.9112464. </a:t>
            </a:r>
          </a:p>
          <a:p>
            <a:pPr marL="457200" indent="-457200">
              <a:lnSpc>
                <a:spcPct val="200000"/>
              </a:lnSpc>
            </a:pPr>
            <a:r>
              <a:rPr lang="en-US" sz="1400" dirty="0">
                <a:solidFill>
                  <a:srgbClr val="000000"/>
                </a:solidFill>
                <a:effectLst/>
                <a:latin typeface="Times New Roman" panose="02020603050405020304" pitchFamily="18" charset="0"/>
              </a:rPr>
              <a:t>James, Gareth, et al. </a:t>
            </a:r>
            <a:r>
              <a:rPr lang="en-US" sz="1400" i="1" dirty="0">
                <a:solidFill>
                  <a:srgbClr val="000000"/>
                </a:solidFill>
                <a:effectLst/>
                <a:latin typeface="Times New Roman" panose="02020603050405020304" pitchFamily="18" charset="0"/>
              </a:rPr>
              <a:t>INTRODUCTION to STATISTICAL LEARNING : With Applications in R.</a:t>
            </a:r>
            <a:r>
              <a:rPr lang="en-US" sz="1400" dirty="0">
                <a:solidFill>
                  <a:srgbClr val="000000"/>
                </a:solidFill>
                <a:effectLst/>
                <a:latin typeface="Times New Roman" panose="02020603050405020304" pitchFamily="18" charset="0"/>
              </a:rPr>
              <a:t> 2nd ed., S.L., Springer-Verlag New York, 4 Aug. 2021, pp. 40, 41.</a:t>
            </a:r>
            <a:endParaRPr lang="en-US" sz="1200" dirty="0">
              <a:solidFill>
                <a:srgbClr val="000000"/>
              </a:solidFill>
              <a:latin typeface="Times New Roman" panose="02020603050405020304" pitchFamily="18" charset="0"/>
              <a:cs typeface="Times New Roman" panose="02020603050405020304" pitchFamily="18" charset="0"/>
            </a:endParaRPr>
          </a:p>
          <a:p>
            <a:pPr marL="457200" indent="-457200">
              <a:lnSpc>
                <a:spcPct val="200000"/>
              </a:lnSpc>
            </a:pPr>
            <a:r>
              <a:rPr lang="en-US" sz="1200" dirty="0" err="1">
                <a:solidFill>
                  <a:srgbClr val="000000"/>
                </a:solidFill>
                <a:effectLst/>
                <a:latin typeface="Times New Roman" panose="02020603050405020304" pitchFamily="18" charset="0"/>
                <a:cs typeface="Times New Roman" panose="02020603050405020304" pitchFamily="18" charset="0"/>
              </a:rPr>
              <a:t>Olah</a:t>
            </a:r>
            <a:r>
              <a:rPr lang="en-US" sz="1200" dirty="0">
                <a:solidFill>
                  <a:srgbClr val="000000"/>
                </a:solidFill>
                <a:effectLst/>
                <a:latin typeface="Times New Roman" panose="02020603050405020304" pitchFamily="18" charset="0"/>
                <a:cs typeface="Times New Roman" panose="02020603050405020304" pitchFamily="18" charset="0"/>
              </a:rPr>
              <a:t>, Christopher. “Understanding LSTM Networks -- Colah’s Blog.” </a:t>
            </a:r>
            <a:r>
              <a:rPr lang="en-US" sz="1200" i="1" dirty="0">
                <a:solidFill>
                  <a:srgbClr val="000000"/>
                </a:solidFill>
                <a:effectLst/>
                <a:latin typeface="Times New Roman" panose="02020603050405020304" pitchFamily="18" charset="0"/>
                <a:cs typeface="Times New Roman" panose="02020603050405020304" pitchFamily="18" charset="0"/>
              </a:rPr>
              <a:t>Github.io</a:t>
            </a:r>
            <a:r>
              <a:rPr lang="en-US" sz="1200" dirty="0">
                <a:solidFill>
                  <a:srgbClr val="000000"/>
                </a:solidFill>
                <a:effectLst/>
                <a:latin typeface="Times New Roman" panose="02020603050405020304" pitchFamily="18" charset="0"/>
                <a:cs typeface="Times New Roman" panose="02020603050405020304" pitchFamily="18" charset="0"/>
              </a:rPr>
              <a:t>, 2015, colah.github.io/posts/2015-08-Understanding-LSTMs/. Accessed 21 Apr. 2022.</a:t>
            </a:r>
          </a:p>
          <a:p>
            <a:pPr marL="457200" indent="-457200">
              <a:lnSpc>
                <a:spcPct val="200000"/>
              </a:lnSpc>
            </a:pPr>
            <a:r>
              <a:rPr lang="en-US" sz="1200" dirty="0">
                <a:solidFill>
                  <a:srgbClr val="000000"/>
                </a:solidFill>
                <a:effectLst/>
                <a:latin typeface="Times New Roman" panose="02020603050405020304" pitchFamily="18" charset="0"/>
                <a:cs typeface="Times New Roman" panose="02020603050405020304" pitchFamily="18" charset="0"/>
              </a:rPr>
              <a:t>Raschka, S. (2014). </a:t>
            </a:r>
            <a:r>
              <a:rPr lang="en-US" sz="1200" i="1" dirty="0">
                <a:solidFill>
                  <a:srgbClr val="000000"/>
                </a:solidFill>
                <a:effectLst/>
                <a:latin typeface="Times New Roman" panose="02020603050405020304" pitchFamily="18" charset="0"/>
                <a:cs typeface="Times New Roman" panose="02020603050405020304" pitchFamily="18" charset="0"/>
              </a:rPr>
              <a:t>Activation Functions for Artificial Neural Networks - </a:t>
            </a:r>
            <a:r>
              <a:rPr lang="en-US" sz="1200" i="1" dirty="0" err="1">
                <a:solidFill>
                  <a:srgbClr val="000000"/>
                </a:solidFill>
                <a:effectLst/>
                <a:latin typeface="Times New Roman" panose="02020603050405020304" pitchFamily="18" charset="0"/>
                <a:cs typeface="Times New Roman" panose="02020603050405020304" pitchFamily="18" charset="0"/>
              </a:rPr>
              <a:t>mlxtend</a:t>
            </a:r>
            <a:r>
              <a:rPr lang="en-US" sz="1200" dirty="0">
                <a:solidFill>
                  <a:srgbClr val="000000"/>
                </a:solidFill>
                <a:effectLst/>
                <a:latin typeface="Times New Roman" panose="02020603050405020304" pitchFamily="18" charset="0"/>
                <a:cs typeface="Times New Roman" panose="02020603050405020304" pitchFamily="18" charset="0"/>
              </a:rPr>
              <a:t>. Rasbt.github.io. </a:t>
            </a:r>
            <a:r>
              <a:rPr lang="en-US" sz="1200" dirty="0">
                <a:solidFill>
                  <a:srgbClr val="000000"/>
                </a:solidFill>
                <a:effectLst/>
                <a:latin typeface="Times New Roman" panose="02020603050405020304" pitchFamily="18" charset="0"/>
                <a:cs typeface="Times New Roman" panose="02020603050405020304" pitchFamily="18" charset="0"/>
                <a:hlinkClick r:id="rId2"/>
              </a:rPr>
              <a:t>https://rasbt.github.io/mlxtend/user_guide/general_concepts/activation-functions/</a:t>
            </a:r>
            <a:endParaRPr lang="en-US" sz="1200" dirty="0">
              <a:solidFill>
                <a:srgbClr val="000000"/>
              </a:solidFill>
              <a:latin typeface="Times New Roman" panose="02020603050405020304" pitchFamily="18" charset="0"/>
              <a:cs typeface="Times New Roman" panose="02020603050405020304" pitchFamily="18" charset="0"/>
            </a:endParaRPr>
          </a:p>
          <a:p>
            <a:pPr marL="457200" indent="-457200">
              <a:lnSpc>
                <a:spcPct val="200000"/>
              </a:lnSpc>
            </a:pPr>
            <a:r>
              <a:rPr lang="en-US" sz="1200" dirty="0">
                <a:solidFill>
                  <a:srgbClr val="000000"/>
                </a:solidFill>
                <a:effectLst/>
                <a:latin typeface="Times New Roman" panose="02020603050405020304" pitchFamily="18" charset="0"/>
                <a:cs typeface="Times New Roman" panose="02020603050405020304" pitchFamily="18" charset="0"/>
              </a:rPr>
              <a:t>Rhatan, </a:t>
            </a:r>
            <a:r>
              <a:rPr lang="en-US" sz="1200" dirty="0" err="1">
                <a:solidFill>
                  <a:srgbClr val="000000"/>
                </a:solidFill>
                <a:effectLst/>
                <a:latin typeface="Times New Roman" panose="02020603050405020304" pitchFamily="18" charset="0"/>
                <a:cs typeface="Times New Roman" panose="02020603050405020304" pitchFamily="18" charset="0"/>
              </a:rPr>
              <a:t>Phani</a:t>
            </a:r>
            <a:r>
              <a:rPr lang="en-US" sz="1200" dirty="0">
                <a:solidFill>
                  <a:srgbClr val="000000"/>
                </a:solidFill>
                <a:effectLst/>
                <a:latin typeface="Times New Roman" panose="02020603050405020304" pitchFamily="18" charset="0"/>
                <a:cs typeface="Times New Roman" panose="02020603050405020304" pitchFamily="18" charset="0"/>
              </a:rPr>
              <a:t>. “What Is the Convolutional Neural Network Architecture.” </a:t>
            </a:r>
            <a:r>
              <a:rPr lang="en-US" sz="1200" i="1" dirty="0">
                <a:solidFill>
                  <a:srgbClr val="000000"/>
                </a:solidFill>
                <a:effectLst/>
                <a:latin typeface="Times New Roman" panose="02020603050405020304" pitchFamily="18" charset="0"/>
                <a:cs typeface="Times New Roman" panose="02020603050405020304" pitchFamily="18" charset="0"/>
              </a:rPr>
              <a:t>Analyticsvidhya.com</a:t>
            </a:r>
            <a:r>
              <a:rPr lang="en-US" sz="1200" dirty="0">
                <a:solidFill>
                  <a:srgbClr val="000000"/>
                </a:solidFill>
                <a:effectLst/>
                <a:latin typeface="Times New Roman" panose="02020603050405020304" pitchFamily="18" charset="0"/>
                <a:cs typeface="Times New Roman" panose="02020603050405020304" pitchFamily="18" charset="0"/>
              </a:rPr>
              <a:t>, 8 Oct. 2020, www.analyticsvidhya.com/blog/2020/10/what-is-the-convolutional-neural-network-architecture/. Accessed 21 Apr. 2022.</a:t>
            </a:r>
          </a:p>
        </p:txBody>
      </p:sp>
    </p:spTree>
    <p:extLst>
      <p:ext uri="{BB962C8B-B14F-4D97-AF65-F5344CB8AC3E}">
        <p14:creationId xmlns:p14="http://schemas.microsoft.com/office/powerpoint/2010/main" val="22914859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81907-3C3D-4BFB-8C8A-AE14A6A608F7}"/>
              </a:ext>
            </a:extLst>
          </p:cNvPr>
          <p:cNvSpPr>
            <a:spLocks noGrp="1"/>
          </p:cNvSpPr>
          <p:nvPr>
            <p:ph type="title"/>
          </p:nvPr>
        </p:nvSpPr>
        <p:spPr>
          <a:xfrm>
            <a:off x="1156852" y="637762"/>
            <a:ext cx="2190782" cy="5576770"/>
          </a:xfrm>
        </p:spPr>
        <p:txBody>
          <a:bodyPr anchor="t">
            <a:normAutofit/>
          </a:bodyPr>
          <a:lstStyle/>
          <a:p>
            <a:r>
              <a:rPr lang="en-US" sz="3600" dirty="0">
                <a:solidFill>
                  <a:schemeClr val="bg1"/>
                </a:solidFill>
                <a:latin typeface="Times New Roman" panose="02020603050405020304" pitchFamily="18" charset="0"/>
                <a:cs typeface="Times New Roman" panose="02020603050405020304" pitchFamily="18" charset="0"/>
              </a:rPr>
              <a:t>Contents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E3DE55F6-02F1-E3C8-DDEE-C3E2BFDE5CAA}"/>
              </a:ext>
            </a:extLst>
          </p:cNvPr>
          <p:cNvGraphicFramePr>
            <a:graphicFrameLocks noGrp="1"/>
          </p:cNvGraphicFramePr>
          <p:nvPr>
            <p:ph idx="1"/>
            <p:extLst>
              <p:ext uri="{D42A27DB-BD31-4B8C-83A1-F6EECF244321}">
                <p14:modId xmlns:p14="http://schemas.microsoft.com/office/powerpoint/2010/main" val="4030855790"/>
              </p:ext>
            </p:extLst>
          </p:nvPr>
        </p:nvGraphicFramePr>
        <p:xfrm>
          <a:off x="4654732" y="850052"/>
          <a:ext cx="6390623" cy="5326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89771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FADF7-138F-47FD-8BEC-E68293B5D375}"/>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kern="1200" dirty="0">
                <a:solidFill>
                  <a:schemeClr val="bg1"/>
                </a:solidFill>
                <a:latin typeface="Times New Roman" panose="02020603050405020304" pitchFamily="18" charset="0"/>
                <a:cs typeface="Times New Roman" panose="02020603050405020304" pitchFamily="18" charset="0"/>
              </a:rPr>
              <a:t>Simple Artificial Neural Network</a:t>
            </a:r>
          </a:p>
        </p:txBody>
      </p:sp>
      <p:pic>
        <p:nvPicPr>
          <p:cNvPr id="4" name="Picture 3" descr="Diagram&#10;&#10;Description automatically generated">
            <a:extLst>
              <a:ext uri="{FF2B5EF4-FFF2-40B4-BE49-F238E27FC236}">
                <a16:creationId xmlns:a16="http://schemas.microsoft.com/office/drawing/2014/main" id="{7CC7F2CB-DFA2-B570-1581-162E5B6CB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1917" y="1064774"/>
            <a:ext cx="7269919" cy="3993609"/>
          </a:xfrm>
          <a:prstGeom prst="rect">
            <a:avLst/>
          </a:prstGeom>
        </p:spPr>
      </p:pic>
      <p:sp>
        <p:nvSpPr>
          <p:cNvPr id="7" name="TextBox 6">
            <a:extLst>
              <a:ext uri="{FF2B5EF4-FFF2-40B4-BE49-F238E27FC236}">
                <a16:creationId xmlns:a16="http://schemas.microsoft.com/office/drawing/2014/main" id="{E554F82F-CB69-9FAA-7279-DD7920AA2E84}"/>
              </a:ext>
            </a:extLst>
          </p:cNvPr>
          <p:cNvSpPr txBox="1"/>
          <p:nvPr/>
        </p:nvSpPr>
        <p:spPr>
          <a:xfrm>
            <a:off x="4654297" y="5116749"/>
            <a:ext cx="324255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(Thomas, Pradhan, Dhaka, 2020)</a:t>
            </a:r>
          </a:p>
        </p:txBody>
      </p:sp>
    </p:spTree>
    <p:extLst>
      <p:ext uri="{BB962C8B-B14F-4D97-AF65-F5344CB8AC3E}">
        <p14:creationId xmlns:p14="http://schemas.microsoft.com/office/powerpoint/2010/main" val="3298604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1807C-7BA1-4D3C-919D-F1FBA40CC5E1}"/>
              </a:ext>
            </a:extLst>
          </p:cNvPr>
          <p:cNvSpPr>
            <a:spLocks noGrp="1"/>
          </p:cNvSpPr>
          <p:nvPr>
            <p:ph type="title"/>
          </p:nvPr>
        </p:nvSpPr>
        <p:spPr>
          <a:xfrm>
            <a:off x="518160" y="637762"/>
            <a:ext cx="2829474" cy="5576770"/>
          </a:xfrm>
        </p:spPr>
        <p:txBody>
          <a:bodyPr anchor="t">
            <a:normAutofit/>
          </a:bodyPr>
          <a:lstStyle/>
          <a:p>
            <a:r>
              <a:rPr lang="en-US" sz="3300" dirty="0">
                <a:solidFill>
                  <a:schemeClr val="bg1"/>
                </a:solidFill>
                <a:latin typeface="Times New Roman" panose="02020603050405020304" pitchFamily="18" charset="0"/>
                <a:cs typeface="Times New Roman" panose="02020603050405020304" pitchFamily="18" charset="0"/>
              </a:rPr>
              <a:t>Different Types of Activation Functions in Deep Learning</a:t>
            </a:r>
          </a:p>
        </p:txBody>
      </p:sp>
      <p:sp>
        <p:nvSpPr>
          <p:cNvPr id="25" name="Rectangle 24">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with medium confidence">
            <a:extLst>
              <a:ext uri="{FF2B5EF4-FFF2-40B4-BE49-F238E27FC236}">
                <a16:creationId xmlns:a16="http://schemas.microsoft.com/office/drawing/2014/main" id="{6453882C-825E-4559-976E-8C4EDF549F5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54733" y="637762"/>
            <a:ext cx="5587084" cy="5493904"/>
          </a:xfrm>
        </p:spPr>
      </p:pic>
      <p:sp>
        <p:nvSpPr>
          <p:cNvPr id="6" name="TextBox 5">
            <a:extLst>
              <a:ext uri="{FF2B5EF4-FFF2-40B4-BE49-F238E27FC236}">
                <a16:creationId xmlns:a16="http://schemas.microsoft.com/office/drawing/2014/main" id="{6E8B2F61-930E-4127-908B-B7C8AEA19360}"/>
              </a:ext>
            </a:extLst>
          </p:cNvPr>
          <p:cNvSpPr txBox="1"/>
          <p:nvPr/>
        </p:nvSpPr>
        <p:spPr>
          <a:xfrm>
            <a:off x="4654733" y="6214532"/>
            <a:ext cx="55870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(Raschka, 2014)</a:t>
            </a:r>
          </a:p>
        </p:txBody>
      </p:sp>
    </p:spTree>
    <p:extLst>
      <p:ext uri="{BB962C8B-B14F-4D97-AF65-F5344CB8AC3E}">
        <p14:creationId xmlns:p14="http://schemas.microsoft.com/office/powerpoint/2010/main" val="1046599753"/>
      </p:ext>
    </p:extLst>
  </p:cSld>
  <p:clrMapOvr>
    <a:masterClrMapping/>
  </p:clrMapOvr>
  <p:transition spd="slow">
    <p:wipe/>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47035-9DDC-4379-ADBA-03DB29D733FF}"/>
              </a:ext>
            </a:extLst>
          </p:cNvPr>
          <p:cNvSpPr>
            <a:spLocks noGrp="1"/>
          </p:cNvSpPr>
          <p:nvPr>
            <p:ph type="title"/>
          </p:nvPr>
        </p:nvSpPr>
        <p:spPr>
          <a:xfrm>
            <a:off x="627797" y="637762"/>
            <a:ext cx="2719837" cy="5576770"/>
          </a:xfrm>
        </p:spPr>
        <p:txBody>
          <a:bodyPr anchor="t">
            <a:normAutofit/>
          </a:bodyPr>
          <a:lstStyle/>
          <a:p>
            <a:r>
              <a:rPr lang="en-US" sz="3600" dirty="0">
                <a:solidFill>
                  <a:schemeClr val="bg1"/>
                </a:solidFill>
                <a:latin typeface="Times New Roman" panose="02020603050405020304" pitchFamily="18" charset="0"/>
                <a:cs typeface="Times New Roman" panose="02020603050405020304" pitchFamily="18" charset="0"/>
              </a:rPr>
              <a:t>How Deep Learning Differs From Traditional Machine Learning</a:t>
            </a:r>
          </a:p>
        </p:txBody>
      </p:sp>
      <p:sp>
        <p:nvSpPr>
          <p:cNvPr id="16"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2EC89A2E-3637-40AB-96D2-11BD71A1DFC1}"/>
              </a:ext>
            </a:extLst>
          </p:cNvPr>
          <p:cNvSpPr>
            <a:spLocks noGrp="1"/>
          </p:cNvSpPr>
          <p:nvPr>
            <p:ph idx="1"/>
          </p:nvPr>
        </p:nvSpPr>
        <p:spPr>
          <a:xfrm>
            <a:off x="4654732" y="850052"/>
            <a:ext cx="7068695" cy="576638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Deep Learning utilizes big data in a complex architecture, often several layers, with increasing complexity.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Deep Learning also employs much more sophisticated techniques such as data preprocessing(tensorization), dropouts, regularizations, etc.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Doing so yields higher accuracy in general because of these processes.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that a traditional ANN typically follows an architecture of two-three hidden layers used, but in Deep Learning we can use as many layers as we please, sometimes in the hundreds of layers!  </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2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807C-7BA1-4D3C-919D-F1FBA40CC5E1}"/>
              </a:ext>
            </a:extLst>
          </p:cNvPr>
          <p:cNvSpPr>
            <a:spLocks noGrp="1"/>
          </p:cNvSpPr>
          <p:nvPr>
            <p:ph type="title"/>
          </p:nvPr>
        </p:nvSpPr>
        <p:spPr>
          <a:xfrm>
            <a:off x="4965430" y="629268"/>
            <a:ext cx="6586491" cy="1286160"/>
          </a:xfrm>
        </p:spPr>
        <p:txBody>
          <a:bodyPr anchor="b">
            <a:normAutofit/>
          </a:bodyPr>
          <a:lstStyle/>
          <a:p>
            <a:r>
              <a:rPr lang="en-US" dirty="0">
                <a:latin typeface="Times New Roman" panose="02020603050405020304" pitchFamily="18" charset="0"/>
                <a:cs typeface="Times New Roman" panose="02020603050405020304" pitchFamily="18" charset="0"/>
              </a:rPr>
              <a:t>Background Knowledge</a:t>
            </a:r>
          </a:p>
        </p:txBody>
      </p:sp>
      <p:sp>
        <p:nvSpPr>
          <p:cNvPr id="3" name="Content Placeholder 2">
            <a:extLst>
              <a:ext uri="{FF2B5EF4-FFF2-40B4-BE49-F238E27FC236}">
                <a16:creationId xmlns:a16="http://schemas.microsoft.com/office/drawing/2014/main" id="{AB06FE1F-2881-4288-8B90-E31C6952E877}"/>
              </a:ext>
            </a:extLst>
          </p:cNvPr>
          <p:cNvSpPr>
            <a:spLocks noGrp="1"/>
          </p:cNvSpPr>
          <p:nvPr>
            <p:ph idx="1"/>
          </p:nvPr>
        </p:nvSpPr>
        <p:spPr>
          <a:xfrm>
            <a:off x="4715301" y="2210937"/>
            <a:ext cx="7424383" cy="4544699"/>
          </a:xfrm>
        </p:spPr>
        <p:txBody>
          <a:bodyPr>
            <a:normAutofit lnSpcReduction="10000"/>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Previously, analyzing this type of data was always difficult, however, Deep Learning algorithms are perfectly suited for analysis tasks on non-conventional/unstructured data such as movie reviews.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Which Neural Networks are right and for what purpose?</a:t>
            </a:r>
          </a:p>
          <a:p>
            <a:pPr lvl="1"/>
            <a:endParaRPr lang="en-US" sz="14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Well, each type, be they ANN, CNN, RNN/LSTM, all have their unique use cases, and all provide different but equally meaningful results.  </a:t>
            </a: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For my project, most of these Neural Networks work quite well with the Binary Classification problem.</a:t>
            </a:r>
          </a:p>
        </p:txBody>
      </p:sp>
      <p:pic>
        <p:nvPicPr>
          <p:cNvPr id="36" name="Picture 35" descr="Stars with abstract patterns">
            <a:extLst>
              <a:ext uri="{FF2B5EF4-FFF2-40B4-BE49-F238E27FC236}">
                <a16:creationId xmlns:a16="http://schemas.microsoft.com/office/drawing/2014/main" id="{0720ADE8-E08D-E1DE-FB56-7BA408BD8311}"/>
              </a:ext>
            </a:extLst>
          </p:cNvPr>
          <p:cNvPicPr>
            <a:picLocks noChangeAspect="1"/>
          </p:cNvPicPr>
          <p:nvPr/>
        </p:nvPicPr>
        <p:blipFill rotWithShape="1">
          <a:blip r:embed="rId3"/>
          <a:srcRect l="7730" r="54249"/>
          <a:stretch/>
        </p:blipFill>
        <p:spPr>
          <a:xfrm>
            <a:off x="20" y="10"/>
            <a:ext cx="4635571" cy="6857990"/>
          </a:xfrm>
          <a:prstGeom prst="rect">
            <a:avLst/>
          </a:prstGeom>
          <a:effectLst/>
        </p:spPr>
      </p:pic>
      <p:cxnSp>
        <p:nvCxnSpPr>
          <p:cNvPr id="70" name="Straight Connector 6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08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BGRectangle">
            <a:extLst>
              <a:ext uri="{FF2B5EF4-FFF2-40B4-BE49-F238E27FC236}">
                <a16:creationId xmlns:a16="http://schemas.microsoft.com/office/drawing/2014/main" id="{16BC098D-086C-4307-9083-7A7CF6D5C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8">
            <a:extLst>
              <a:ext uri="{FF2B5EF4-FFF2-40B4-BE49-F238E27FC236}">
                <a16:creationId xmlns:a16="http://schemas.microsoft.com/office/drawing/2014/main" id="{988D751D-0DD2-441B-8F53-769CC95FB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8" name="Picture 47" descr="Background pattern&#10;&#10;Description automatically generated">
            <a:extLst>
              <a:ext uri="{FF2B5EF4-FFF2-40B4-BE49-F238E27FC236}">
                <a16:creationId xmlns:a16="http://schemas.microsoft.com/office/drawing/2014/main" id="{538CCACA-5DC6-D29D-34B2-C80634258C56}"/>
              </a:ext>
            </a:extLst>
          </p:cNvPr>
          <p:cNvPicPr>
            <a:picLocks noChangeAspect="1"/>
          </p:cNvPicPr>
          <p:nvPr/>
        </p:nvPicPr>
        <p:blipFill rotWithShape="1">
          <a:blip r:embed="rId2">
            <a:alphaModFix amt="50000"/>
          </a:blip>
          <a:srcRect t="21329"/>
          <a:stretch/>
        </p:blipFill>
        <p:spPr>
          <a:xfrm>
            <a:off x="20" y="10"/>
            <a:ext cx="12191980" cy="6857990"/>
          </a:xfrm>
          <a:prstGeom prst="rect">
            <a:avLst/>
          </a:prstGeom>
        </p:spPr>
      </p:pic>
      <p:sp>
        <p:nvSpPr>
          <p:cNvPr id="2" name="Title 1">
            <a:extLst>
              <a:ext uri="{FF2B5EF4-FFF2-40B4-BE49-F238E27FC236}">
                <a16:creationId xmlns:a16="http://schemas.microsoft.com/office/drawing/2014/main" id="{D62CB5A7-C835-4769-A074-B9C562036886}"/>
              </a:ext>
            </a:extLst>
          </p:cNvPr>
          <p:cNvSpPr>
            <a:spLocks noGrp="1"/>
          </p:cNvSpPr>
          <p:nvPr>
            <p:ph type="title"/>
          </p:nvPr>
        </p:nvSpPr>
        <p:spPr>
          <a:xfrm>
            <a:off x="7859437" y="957695"/>
            <a:ext cx="3494362" cy="4930246"/>
          </a:xfrm>
        </p:spPr>
        <p:txBody>
          <a:bodyPr>
            <a:normAutofit/>
          </a:bodyPr>
          <a:lstStyle/>
          <a:p>
            <a:pPr algn="r"/>
            <a:r>
              <a:rPr lang="en-US">
                <a:solidFill>
                  <a:schemeClr val="bg1"/>
                </a:solidFill>
                <a:latin typeface="Times New Roman" panose="02020603050405020304" pitchFamily="18" charset="0"/>
                <a:cs typeface="Times New Roman" panose="02020603050405020304" pitchFamily="18" charset="0"/>
              </a:rPr>
              <a:t>Essential Research Questions</a:t>
            </a:r>
          </a:p>
        </p:txBody>
      </p:sp>
      <p:sp>
        <p:nvSpPr>
          <p:cNvPr id="56" name="!!Line">
            <a:extLst>
              <a:ext uri="{FF2B5EF4-FFF2-40B4-BE49-F238E27FC236}">
                <a16:creationId xmlns:a16="http://schemas.microsoft.com/office/drawing/2014/main" id="{4EC84052-44EC-43C9-822F-65E473CBD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2184" y="2209249"/>
            <a:ext cx="27432" cy="2505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FB5A2FF0-495C-ADB7-A571-78CE497653CD}"/>
              </a:ext>
            </a:extLst>
          </p:cNvPr>
          <p:cNvGraphicFramePr>
            <a:graphicFrameLocks noGrp="1"/>
          </p:cNvGraphicFramePr>
          <p:nvPr>
            <p:ph idx="1"/>
            <p:extLst>
              <p:ext uri="{D42A27DB-BD31-4B8C-83A1-F6EECF244321}">
                <p14:modId xmlns:p14="http://schemas.microsoft.com/office/powerpoint/2010/main" val="1373554139"/>
              </p:ext>
            </p:extLst>
          </p:nvPr>
        </p:nvGraphicFramePr>
        <p:xfrm>
          <a:off x="857266" y="963877"/>
          <a:ext cx="6377769" cy="4930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38953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47035-9DDC-4379-ADBA-03DB29D733FF}"/>
              </a:ext>
            </a:extLst>
          </p:cNvPr>
          <p:cNvSpPr>
            <a:spLocks noGrp="1"/>
          </p:cNvSpPr>
          <p:nvPr>
            <p:ph type="title"/>
          </p:nvPr>
        </p:nvSpPr>
        <p:spPr>
          <a:xfrm>
            <a:off x="627797" y="637762"/>
            <a:ext cx="2719837" cy="5576770"/>
          </a:xfrm>
        </p:spPr>
        <p:txBody>
          <a:bodyPr anchor="t">
            <a:normAutofit/>
          </a:bodyPr>
          <a:lstStyle/>
          <a:p>
            <a:r>
              <a:rPr lang="en-US" sz="3600" dirty="0">
                <a:solidFill>
                  <a:schemeClr val="bg1"/>
                </a:solidFill>
                <a:latin typeface="Times New Roman" panose="02020603050405020304" pitchFamily="18" charset="0"/>
                <a:cs typeface="Times New Roman" panose="02020603050405020304" pitchFamily="18" charset="0"/>
              </a:rPr>
              <a:t>Methodology	</a:t>
            </a:r>
          </a:p>
        </p:txBody>
      </p:sp>
      <p:sp>
        <p:nvSpPr>
          <p:cNvPr id="16"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2EC89A2E-3637-40AB-96D2-11BD71A1DFC1}"/>
              </a:ext>
            </a:extLst>
          </p:cNvPr>
          <p:cNvSpPr>
            <a:spLocks noGrp="1"/>
          </p:cNvSpPr>
          <p:nvPr>
            <p:ph idx="1"/>
          </p:nvPr>
        </p:nvSpPr>
        <p:spPr>
          <a:xfrm>
            <a:off x="4654732" y="850052"/>
            <a:ext cx="7068695" cy="5766383"/>
          </a:xfrm>
        </p:spPr>
        <p:txBody>
          <a:bodyPr>
            <a:normAutofit/>
          </a:bodyPr>
          <a:lstStyle/>
          <a:p>
            <a:r>
              <a:rPr lang="en-US" sz="2400" dirty="0">
                <a:latin typeface="Times New Roman" panose="02020603050405020304" pitchFamily="18" charset="0"/>
                <a:cs typeface="Times New Roman" panose="02020603050405020304" pitchFamily="18" charset="0"/>
              </a:rPr>
              <a:t>For the purposes of this project, I chose a traditional Machine Learning algorithm, K-Nearest Neighbors, and then a myriad of Deep Learning Algorithms: Simple Artificial Neural Networks, Convolutional Neural Networks, and Recurrent Neural Networks.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Their Performance was measured in terms of accuracy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Dataset used in this project was the IMDB reviews dataset found in the Keras package in TensorFlow. </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09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AD54A-6500-E2A7-75FC-9C5892D70961}"/>
              </a:ext>
            </a:extLst>
          </p:cNvPr>
          <p:cNvSpPr>
            <a:spLocks noGrp="1"/>
          </p:cNvSpPr>
          <p:nvPr>
            <p:ph type="title"/>
          </p:nvPr>
        </p:nvSpPr>
        <p:spPr>
          <a:xfrm>
            <a:off x="589559" y="856180"/>
            <a:ext cx="5908517" cy="1128068"/>
          </a:xfrm>
        </p:spPr>
        <p:txBody>
          <a:bodyPr anchor="ctr">
            <a:normAutofit fontScale="90000"/>
          </a:bodyPr>
          <a:lstStyle/>
          <a:p>
            <a:r>
              <a:rPr lang="en-US" sz="3700" dirty="0">
                <a:latin typeface="Times New Roman" panose="02020603050405020304" pitchFamily="18" charset="0"/>
                <a:cs typeface="Times New Roman" panose="02020603050405020304" pitchFamily="18" charset="0"/>
              </a:rPr>
              <a:t>Implementation of </a:t>
            </a:r>
            <a:br>
              <a:rPr lang="en-US" sz="3700" dirty="0">
                <a:latin typeface="Times New Roman" panose="02020603050405020304" pitchFamily="18" charset="0"/>
                <a:cs typeface="Times New Roman" panose="02020603050405020304" pitchFamily="18" charset="0"/>
              </a:rPr>
            </a:br>
            <a:r>
              <a:rPr lang="en-US" sz="3700" dirty="0">
                <a:latin typeface="Times New Roman" panose="02020603050405020304" pitchFamily="18" charset="0"/>
                <a:cs typeface="Times New Roman" panose="02020603050405020304" pitchFamily="18" charset="0"/>
              </a:rPr>
              <a:t>K – Nearest Neighbors Algorithm</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75AE9C6-A4C0-55B8-A95B-6D1D89CF03C5}"/>
              </a:ext>
            </a:extLst>
          </p:cNvPr>
          <p:cNvSpPr>
            <a:spLocks noGrp="1"/>
          </p:cNvSpPr>
          <p:nvPr>
            <p:ph idx="1"/>
          </p:nvPr>
        </p:nvSpPr>
        <p:spPr>
          <a:xfrm>
            <a:off x="590719" y="2330505"/>
            <a:ext cx="5278066" cy="3979585"/>
          </a:xfrm>
        </p:spPr>
        <p:txBody>
          <a:bodyPr anchor="ctr">
            <a:norm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Simple Conceptualization of a K – Nearest Neighbor Classifier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K – Nearest Classifier yielded an accuracy of </a:t>
            </a:r>
            <a:r>
              <a:rPr lang="en-US" sz="2000" dirty="0">
                <a:highlight>
                  <a:srgbClr val="00FF00"/>
                </a:highlight>
                <a:latin typeface="Times New Roman" panose="02020603050405020304" pitchFamily="18" charset="0"/>
                <a:cs typeface="Times New Roman" panose="02020603050405020304" pitchFamily="18" charset="0"/>
              </a:rPr>
              <a:t>~ 50%</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22E16203-0422-6F36-BA12-B5F591B5D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051" y="501524"/>
            <a:ext cx="2980776" cy="2425093"/>
          </a:xfrm>
          <a:prstGeom prst="rect">
            <a:avLst/>
          </a:prstGeom>
        </p:spPr>
      </p:pic>
      <p:sp>
        <p:nvSpPr>
          <p:cNvPr id="8" name="TextBox 7">
            <a:extLst>
              <a:ext uri="{FF2B5EF4-FFF2-40B4-BE49-F238E27FC236}">
                <a16:creationId xmlns:a16="http://schemas.microsoft.com/office/drawing/2014/main" id="{420FB8BA-195B-26E5-1AAE-0612E3487F03}"/>
              </a:ext>
            </a:extLst>
          </p:cNvPr>
          <p:cNvSpPr txBox="1"/>
          <p:nvPr/>
        </p:nvSpPr>
        <p:spPr>
          <a:xfrm>
            <a:off x="7992894" y="2996119"/>
            <a:ext cx="1776919" cy="584775"/>
          </a:xfrm>
          <a:prstGeom prst="rect">
            <a:avLst/>
          </a:prstGeom>
          <a:noFill/>
        </p:spPr>
        <p:txBody>
          <a:bodyPr wrap="square" rtlCol="0">
            <a:spAutoFit/>
          </a:bodyPr>
          <a:lstStyle/>
          <a:p>
            <a:r>
              <a:rPr lang="fr-FR" sz="1400" dirty="0">
                <a:solidFill>
                  <a:srgbClr val="000000"/>
                </a:solidFill>
                <a:effectLst/>
                <a:latin typeface="Times New Roman" panose="02020603050405020304" pitchFamily="18" charset="0"/>
              </a:rPr>
              <a:t>(James et al. 40, 41)</a:t>
            </a:r>
          </a:p>
          <a:p>
            <a:endParaRPr lang="en-US" dirty="0"/>
          </a:p>
        </p:txBody>
      </p:sp>
      <p:sp>
        <p:nvSpPr>
          <p:cNvPr id="19" name="TextBox 18">
            <a:extLst>
              <a:ext uri="{FF2B5EF4-FFF2-40B4-BE49-F238E27FC236}">
                <a16:creationId xmlns:a16="http://schemas.microsoft.com/office/drawing/2014/main" id="{53E29A28-911B-1170-EFC7-9C59B1F166E4}"/>
              </a:ext>
            </a:extLst>
          </p:cNvPr>
          <p:cNvSpPr txBox="1"/>
          <p:nvPr/>
        </p:nvSpPr>
        <p:spPr>
          <a:xfrm>
            <a:off x="7992894" y="6099513"/>
            <a:ext cx="1776919" cy="584775"/>
          </a:xfrm>
          <a:prstGeom prst="rect">
            <a:avLst/>
          </a:prstGeom>
          <a:noFill/>
        </p:spPr>
        <p:txBody>
          <a:bodyPr wrap="square" rtlCol="0">
            <a:spAutoFit/>
          </a:bodyPr>
          <a:lstStyle/>
          <a:p>
            <a:r>
              <a:rPr lang="fr-FR" sz="1400" dirty="0">
                <a:solidFill>
                  <a:srgbClr val="000000"/>
                </a:solidFill>
                <a:effectLst/>
                <a:latin typeface="Times New Roman" panose="02020603050405020304" pitchFamily="18" charset="0"/>
              </a:rPr>
              <a:t>(James et al. 40, 41)</a:t>
            </a:r>
          </a:p>
          <a:p>
            <a:endParaRPr lang="en-US" dirty="0"/>
          </a:p>
        </p:txBody>
      </p:sp>
      <p:pic>
        <p:nvPicPr>
          <p:cNvPr id="7" name="Picture 6" descr="Chart, map, scatter chart&#10;&#10;Description automatically generated">
            <a:extLst>
              <a:ext uri="{FF2B5EF4-FFF2-40B4-BE49-F238E27FC236}">
                <a16:creationId xmlns:a16="http://schemas.microsoft.com/office/drawing/2014/main" id="{BA1AD433-19E3-1470-D412-BC09C44BC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051" y="3661183"/>
            <a:ext cx="3034645" cy="2437695"/>
          </a:xfrm>
          <a:prstGeom prst="rect">
            <a:avLst/>
          </a:prstGeom>
        </p:spPr>
      </p:pic>
    </p:spTree>
    <p:extLst>
      <p:ext uri="{BB962C8B-B14F-4D97-AF65-F5344CB8AC3E}">
        <p14:creationId xmlns:p14="http://schemas.microsoft.com/office/powerpoint/2010/main" val="511174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 calcmode="lin" valueType="num">
                                      <p:cBhvr additive="base">
                                        <p:cTn id="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anim calcmode="lin" valueType="num">
                                      <p:cBhvr additive="base">
                                        <p:cTn id="1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1012</TotalTime>
  <Words>1701</Words>
  <Application>Microsoft Office PowerPoint</Application>
  <PresentationFormat>Widescreen</PresentationFormat>
  <Paragraphs>145</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Segoe UI</vt:lpstr>
      <vt:lpstr>Times New Roman</vt:lpstr>
      <vt:lpstr>Office Theme</vt:lpstr>
      <vt:lpstr>Deep Learning vs. Traditional Machine Learning For a Binary Classification Problem </vt:lpstr>
      <vt:lpstr>Contents</vt:lpstr>
      <vt:lpstr>Simple Artificial Neural Network</vt:lpstr>
      <vt:lpstr>Different Types of Activation Functions in Deep Learning</vt:lpstr>
      <vt:lpstr>How Deep Learning Differs From Traditional Machine Learning</vt:lpstr>
      <vt:lpstr>Background Knowledge</vt:lpstr>
      <vt:lpstr>Essential Research Questions</vt:lpstr>
      <vt:lpstr>Methodology </vt:lpstr>
      <vt:lpstr>Implementation of  K – Nearest Neighbors Algorithm</vt:lpstr>
      <vt:lpstr>Implementation of a Vanilla Artificial Neural Network </vt:lpstr>
      <vt:lpstr>Convolutional Neural Network Architecture</vt:lpstr>
      <vt:lpstr>Implementation of a CNN for Text Classification </vt:lpstr>
      <vt:lpstr>Long Short-Term Memory Architecture</vt:lpstr>
      <vt:lpstr>Implementation of an RNN/LSTM for Text Classification</vt:lpstr>
      <vt:lpstr>Summary</vt:lpstr>
      <vt:lpstr>Discussion &amp; Limitations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for Predicting Numerical Solutions to the Heat Equation </dc:title>
  <dc:creator>Mehmet Arslan</dc:creator>
  <cp:lastModifiedBy>Mehmet Arslan</cp:lastModifiedBy>
  <cp:revision>2</cp:revision>
  <dcterms:created xsi:type="dcterms:W3CDTF">2022-02-16T00:58:46Z</dcterms:created>
  <dcterms:modified xsi:type="dcterms:W3CDTF">2022-05-10T03:49:21Z</dcterms:modified>
</cp:coreProperties>
</file>