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4" r:id="rId3"/>
    <p:sldId id="30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815FF0-1EC4-C24A-A428-82A60940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F18818-328F-DF47-8015-4AE67CBA2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97B34D-30D0-0946-A1F1-D7863450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4FA509-6714-FC4F-9034-B4E1CE0E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AA7B6E-E1EF-A440-B18A-816C4CE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D423FF-4024-CA4E-B170-B70249A6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49B80B-269E-0146-8823-98F1C4C36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65B5A0-3FEE-6E45-9FCD-9BFAB9C8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94CCCA-A763-9646-9397-4846FF90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8E94B9-DCCB-974C-A6CC-45BA94F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CD4C957-7FF6-0E4F-B271-D8A818A6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246BB4-9C13-D34B-898C-6D270EBD7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3A4B68-C592-9E41-8CD2-B005EAE9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4D2457-46BE-D443-92BE-7ED75221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80B9F8-851C-4F4E-A1C2-F257A8C1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82F79F-DFB2-5149-BE75-2DC084A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E1577C-D638-A441-ACC6-7417BDBA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9429FB-A357-E44A-B222-AA9D31B0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EDFD59-3FEC-CD4E-AB39-C2BFF06E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030035-E26D-CE44-92AC-8CB82EDB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B13302-B84B-6246-AB2A-6AD11CDF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56F7B5-E74A-8945-9B7B-916AF31F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11A6AA-9E93-ED40-A750-E4C29EE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4FFC0F-FD2F-8948-B0B5-1B18980E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C968C0-4214-244A-84FD-DE0C8292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59171F-2AA5-4142-84DA-11375091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85B02-09B8-2B43-9F90-4429DB68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3CDE86-B270-FD42-98F4-921A5E805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9021E0-5A27-5945-9846-D75A2DD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0B24F3-BD07-9847-BB9A-4AE9D183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7ACBD8-3BA3-5448-B476-EF4CF6F9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395DDB-C261-1D4B-B49F-0A70DD41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5E836C-3D55-054E-BBE2-1B09D5EE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55826E-FAEC-1E4D-B0C5-C439E1EC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08FA5B-7C0F-C743-B145-56FE8271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7DF66F-15DA-1947-BC73-69101C6E3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8114A-0099-7F4E-A272-F25B83A4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1EB04D-627B-3A41-BD87-291A6048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2854D0-F1BC-4B46-AD2F-0807977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B32B1E-3AA5-3340-BC2D-392D9DA9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4983332-F53B-B24F-BF45-04D9471B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AA5CCC-021A-6248-A3E4-0A22FE3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5672619-E914-F342-BA7A-57C7BFF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1FAE81-73A6-1C42-B8D6-085852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3D88E28-35E7-4C46-98BE-1B56F02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B9A9B52-BC76-FC40-BBCF-B46D3426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A70011-E2E7-444E-81A5-BD933090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6903EE-C0D2-1744-BD45-BA4F1A93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8A1F83-BF57-A34D-A629-193F290D7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FB1697-BB4E-104A-A5A0-B4712FD4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6857D9-6808-FC48-A5E3-CFF9938D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2888A2-CD31-DE45-85F3-E7C46CFF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D142A2-A8EA-4E41-BC7F-6F104758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B057274-4445-584C-9F1D-66F445261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87D8E5-01E2-8C4F-89B1-362C7CA9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64FF29-E7B3-E441-8DD0-22DC4887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056739-8A34-1642-A228-4BCAF564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07C445-CF05-474F-B717-7DA22203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6B8965B-B1F0-484F-A944-4548A70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B9D0E9-69D8-A748-93F0-A6D8565D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509719-176E-E947-9B93-F08BCD7B1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9289-1401-184E-927D-C6509E1195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4C0090-98AA-EC44-8C33-EC4654ED8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A64BA4-C410-FF49-BF9D-33554108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7160-0EE9-FE40-AC74-3424CA39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bina içeren bir resim&#10;&#10;Açıklama otomatik olarak oluşturuldu">
            <a:extLst>
              <a:ext uri="{FF2B5EF4-FFF2-40B4-BE49-F238E27FC236}">
                <a16:creationId xmlns:a16="http://schemas.microsoft.com/office/drawing/2014/main" id="{EB161EE2-E5F8-E94D-A9D0-2886553D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D4CEEBC2-7EA4-5D47-B12E-0A6D431B3616}"/>
              </a:ext>
            </a:extLst>
          </p:cNvPr>
          <p:cNvSpPr/>
          <p:nvPr/>
        </p:nvSpPr>
        <p:spPr>
          <a:xfrm>
            <a:off x="3731419" y="2003186"/>
            <a:ext cx="4729162" cy="3211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95D31D5-6C4E-4A4D-B5A5-EFF68CD4233E}"/>
              </a:ext>
            </a:extLst>
          </p:cNvPr>
          <p:cNvSpPr/>
          <p:nvPr/>
        </p:nvSpPr>
        <p:spPr>
          <a:xfrm>
            <a:off x="4783782" y="2754099"/>
            <a:ext cx="26244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EF2B6D"/>
                </a:solidFill>
                <a:effectLst/>
                <a:cs typeface="Blackadder ITC" panose="020F0502020204030204" pitchFamily="34" charset="0"/>
              </a:rPr>
              <a:t>FruitPunch</a:t>
            </a:r>
            <a:r>
              <a:rPr lang="en-US" sz="2400" b="1" i="0" dirty="0">
                <a:solidFill>
                  <a:srgbClr val="EF2B6D"/>
                </a:solidFill>
                <a:effectLst/>
                <a:cs typeface="Blackadder ITC" panose="020F0502020204030204" pitchFamily="34" charset="0"/>
              </a:rPr>
              <a:t> AI Code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0F25FC3-E71C-4E42-B4C4-E3835AE7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93" y="2118792"/>
            <a:ext cx="818414" cy="683073"/>
          </a:xfrm>
          <a:prstGeom prst="rect">
            <a:avLst/>
          </a:prstGeom>
        </p:spPr>
      </p:pic>
      <p:sp>
        <p:nvSpPr>
          <p:cNvPr id="8" name="Alt Başlık 2">
            <a:extLst>
              <a:ext uri="{FF2B5EF4-FFF2-40B4-BE49-F238E27FC236}">
                <a16:creationId xmlns:a16="http://schemas.microsoft.com/office/drawing/2014/main" id="{3750C035-3CCC-C84D-BFF7-B7EAF0FD7A17}"/>
              </a:ext>
            </a:extLst>
          </p:cNvPr>
          <p:cNvSpPr txBox="1">
            <a:spLocks/>
          </p:cNvSpPr>
          <p:nvPr/>
        </p:nvSpPr>
        <p:spPr>
          <a:xfrm>
            <a:off x="5163223" y="4372643"/>
            <a:ext cx="1865555" cy="842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EF2B6D"/>
                </a:solidFill>
              </a:rPr>
              <a:t>18.06.2019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EF2B6D"/>
                </a:solidFill>
              </a:rPr>
              <a:t>M. </a:t>
            </a:r>
            <a:r>
              <a:rPr lang="en-US" sz="1800" b="1" dirty="0" err="1">
                <a:solidFill>
                  <a:srgbClr val="EF2B6D"/>
                </a:solidFill>
              </a:rPr>
              <a:t>Alican</a:t>
            </a:r>
            <a:r>
              <a:rPr lang="en-US" sz="1800" b="1" dirty="0">
                <a:solidFill>
                  <a:srgbClr val="EF2B6D"/>
                </a:solidFill>
              </a:rPr>
              <a:t> Noyan </a:t>
            </a:r>
          </a:p>
          <a:p>
            <a:pPr algn="ctr"/>
            <a:endParaRPr lang="en-US" sz="1800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268F7D5-08A1-3340-9F79-1E4960B88903}"/>
              </a:ext>
            </a:extLst>
          </p:cNvPr>
          <p:cNvSpPr/>
          <p:nvPr/>
        </p:nvSpPr>
        <p:spPr>
          <a:xfrm>
            <a:off x="3788541" y="3427378"/>
            <a:ext cx="46149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i="0" dirty="0">
                <a:solidFill>
                  <a:srgbClr val="EF2B6D"/>
                </a:solidFill>
                <a:effectLst/>
                <a:cs typeface="Blackadder ITC" panose="020F0502020204030204" pitchFamily="34" charset="0"/>
              </a:rPr>
              <a:t>Epoch 2: MNIST Challenge</a:t>
            </a:r>
          </a:p>
        </p:txBody>
      </p:sp>
    </p:spTree>
    <p:extLst>
      <p:ext uri="{BB962C8B-B14F-4D97-AF65-F5344CB8AC3E}">
        <p14:creationId xmlns:p14="http://schemas.microsoft.com/office/powerpoint/2010/main" val="288945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E56203-9FB8-1747-A23E-38D7256B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50" y="2248730"/>
            <a:ext cx="5333603" cy="2112256"/>
          </a:xfrm>
          <a:prstGeom prst="rect">
            <a:avLst/>
          </a:prstGeom>
        </p:spPr>
      </p:pic>
      <p:pic>
        <p:nvPicPr>
          <p:cNvPr id="7" name="Resim 6" descr="gazete, 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FDB7228-6F11-1E49-86E6-13CF97A4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7" y="936382"/>
            <a:ext cx="6541503" cy="4736951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B05A250-DFA5-1541-A904-6B692B3D02A3}"/>
              </a:ext>
            </a:extLst>
          </p:cNvPr>
          <p:cNvSpPr/>
          <p:nvPr/>
        </p:nvSpPr>
        <p:spPr>
          <a:xfrm>
            <a:off x="337625" y="5444197"/>
            <a:ext cx="3091573" cy="2291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AC9EA2BB-47F9-2743-97B3-0263A29CAA1E}"/>
              </a:ext>
            </a:extLst>
          </p:cNvPr>
          <p:cNvSpPr/>
          <p:nvPr/>
        </p:nvSpPr>
        <p:spPr>
          <a:xfrm>
            <a:off x="998806" y="3545058"/>
            <a:ext cx="1617785" cy="140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27A258-1970-3344-B998-35E17B64F35F}"/>
              </a:ext>
            </a:extLst>
          </p:cNvPr>
          <p:cNvSpPr txBox="1"/>
          <p:nvPr/>
        </p:nvSpPr>
        <p:spPr>
          <a:xfrm>
            <a:off x="0" y="0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03AA44F-ED1F-1444-BD89-B20DE019258A}"/>
              </a:ext>
            </a:extLst>
          </p:cNvPr>
          <p:cNvSpPr txBox="1"/>
          <p:nvPr/>
        </p:nvSpPr>
        <p:spPr>
          <a:xfrm>
            <a:off x="8610870" y="5027002"/>
            <a:ext cx="1511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&gt; 99 %</a:t>
            </a:r>
            <a:br>
              <a:rPr lang="en-US" dirty="0"/>
            </a:br>
            <a:r>
              <a:rPr lang="en-US" dirty="0"/>
              <a:t>SOTA &gt; 99.5 %</a:t>
            </a:r>
          </a:p>
        </p:txBody>
      </p:sp>
    </p:spTree>
    <p:extLst>
      <p:ext uri="{BB962C8B-B14F-4D97-AF65-F5344CB8AC3E}">
        <p14:creationId xmlns:p14="http://schemas.microsoft.com/office/powerpoint/2010/main" val="1857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uvarlatılmış Dikdörtgen 3">
            <a:extLst>
              <a:ext uri="{FF2B5EF4-FFF2-40B4-BE49-F238E27FC236}">
                <a16:creationId xmlns:a16="http://schemas.microsoft.com/office/drawing/2014/main" id="{3600C02B-0494-1E40-B31C-35B941BE544D}"/>
              </a:ext>
            </a:extLst>
          </p:cNvPr>
          <p:cNvSpPr/>
          <p:nvPr/>
        </p:nvSpPr>
        <p:spPr>
          <a:xfrm>
            <a:off x="371694" y="1815613"/>
            <a:ext cx="2371725" cy="47005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Yuvarlatılmış Dikdörtgen 4">
            <a:extLst>
              <a:ext uri="{FF2B5EF4-FFF2-40B4-BE49-F238E27FC236}">
                <a16:creationId xmlns:a16="http://schemas.microsoft.com/office/drawing/2014/main" id="{030BB46F-D898-6A4A-BE2B-CB3778551E18}"/>
              </a:ext>
            </a:extLst>
          </p:cNvPr>
          <p:cNvSpPr/>
          <p:nvPr/>
        </p:nvSpPr>
        <p:spPr>
          <a:xfrm>
            <a:off x="3395882" y="1815613"/>
            <a:ext cx="2371725" cy="47005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Yuvarlatılmış Dikdörtgen 5">
            <a:extLst>
              <a:ext uri="{FF2B5EF4-FFF2-40B4-BE49-F238E27FC236}">
                <a16:creationId xmlns:a16="http://schemas.microsoft.com/office/drawing/2014/main" id="{EE6972B9-77D6-E642-9F80-F0615DA4400E}"/>
              </a:ext>
            </a:extLst>
          </p:cNvPr>
          <p:cNvSpPr/>
          <p:nvPr/>
        </p:nvSpPr>
        <p:spPr>
          <a:xfrm>
            <a:off x="6420070" y="1815613"/>
            <a:ext cx="2371725" cy="47005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Yuvarlatılmış Dikdörtgen 6">
            <a:extLst>
              <a:ext uri="{FF2B5EF4-FFF2-40B4-BE49-F238E27FC236}">
                <a16:creationId xmlns:a16="http://schemas.microsoft.com/office/drawing/2014/main" id="{F65A5C02-E2FB-E644-A118-3360FCAA4C4F}"/>
              </a:ext>
            </a:extLst>
          </p:cNvPr>
          <p:cNvSpPr/>
          <p:nvPr/>
        </p:nvSpPr>
        <p:spPr>
          <a:xfrm>
            <a:off x="9444258" y="1815613"/>
            <a:ext cx="2371725" cy="47005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66B34F3-E553-0443-A08D-AFF319691B98}"/>
              </a:ext>
            </a:extLst>
          </p:cNvPr>
          <p:cNvSpPr txBox="1"/>
          <p:nvPr/>
        </p:nvSpPr>
        <p:spPr>
          <a:xfrm>
            <a:off x="921762" y="2029926"/>
            <a:ext cx="14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 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1514603-260F-174C-9836-C32589F46BF8}"/>
              </a:ext>
            </a:extLst>
          </p:cNvPr>
          <p:cNvSpPr txBox="1"/>
          <p:nvPr/>
        </p:nvSpPr>
        <p:spPr>
          <a:xfrm>
            <a:off x="3945950" y="2029926"/>
            <a:ext cx="15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 2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EB926B1-F01E-DF4E-9CE6-B7833AB30CDD}"/>
              </a:ext>
            </a:extLst>
          </p:cNvPr>
          <p:cNvSpPr txBox="1"/>
          <p:nvPr/>
        </p:nvSpPr>
        <p:spPr>
          <a:xfrm>
            <a:off x="6970138" y="2029926"/>
            <a:ext cx="150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 3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5945ADD-BB94-AA45-98C0-1C3BC398A2E3}"/>
              </a:ext>
            </a:extLst>
          </p:cNvPr>
          <p:cNvSpPr txBox="1"/>
          <p:nvPr/>
        </p:nvSpPr>
        <p:spPr>
          <a:xfrm>
            <a:off x="9994326" y="2029926"/>
            <a:ext cx="13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 4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82D5A1A-B920-7A46-A6DE-0F045C67CD66}"/>
              </a:ext>
            </a:extLst>
          </p:cNvPr>
          <p:cNvSpPr txBox="1"/>
          <p:nvPr/>
        </p:nvSpPr>
        <p:spPr>
          <a:xfrm>
            <a:off x="975339" y="2749928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Hard code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6857AAD-6120-6943-8851-DD4226FC6FFE}"/>
              </a:ext>
            </a:extLst>
          </p:cNvPr>
          <p:cNvSpPr txBox="1"/>
          <p:nvPr/>
        </p:nvSpPr>
        <p:spPr>
          <a:xfrm>
            <a:off x="3851294" y="2611429"/>
            <a:ext cx="14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 ML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Don’t use NN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B7CE71B-5C9D-BC47-BF73-6CC56056DE07}"/>
              </a:ext>
            </a:extLst>
          </p:cNvPr>
          <p:cNvSpPr txBox="1"/>
          <p:nvPr/>
        </p:nvSpPr>
        <p:spPr>
          <a:xfrm>
            <a:off x="6875482" y="2749928"/>
            <a:ext cx="14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 a FC NN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FF8F309-B485-E747-9A2C-BC6DE4B6C1E5}"/>
              </a:ext>
            </a:extLst>
          </p:cNvPr>
          <p:cNvSpPr txBox="1"/>
          <p:nvPr/>
        </p:nvSpPr>
        <p:spPr>
          <a:xfrm>
            <a:off x="9899670" y="2749928"/>
            <a:ext cx="14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 a CNN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2CA1F27-2559-5943-A106-4B7450124FC0}"/>
              </a:ext>
            </a:extLst>
          </p:cNvPr>
          <p:cNvSpPr txBox="1"/>
          <p:nvPr/>
        </p:nvSpPr>
        <p:spPr>
          <a:xfrm>
            <a:off x="673514" y="5392756"/>
            <a:ext cx="176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Binary classifier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“1” or not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28B49E52-B871-AD45-80D5-AF7EB1FA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56" y="3799013"/>
            <a:ext cx="1806573" cy="1200776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09A7D44B-B370-4C4A-8A45-3B8B3B06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135" y="3799013"/>
            <a:ext cx="1806573" cy="1200776"/>
          </a:xfrm>
          <a:prstGeom prst="rect">
            <a:avLst/>
          </a:prstGeom>
        </p:spPr>
      </p:pic>
      <p:pic>
        <p:nvPicPr>
          <p:cNvPr id="25" name="Grafik 24" descr="Kapat">
            <a:extLst>
              <a:ext uri="{FF2B5EF4-FFF2-40B4-BE49-F238E27FC236}">
                <a16:creationId xmlns:a16="http://schemas.microsoft.com/office/drawing/2014/main" id="{8BF3EB59-65D4-D445-BB8A-94EEE9AF5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3187" y="3580883"/>
            <a:ext cx="1569210" cy="1569210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BFE59F09-E191-4146-991F-390CB1D7E5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093"/>
          <a:stretch/>
        </p:blipFill>
        <p:spPr>
          <a:xfrm>
            <a:off x="9389479" y="3616954"/>
            <a:ext cx="2481279" cy="1200776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86A99DEF-BBC8-0040-9279-AF5AA8019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81"/>
          <a:stretch/>
        </p:blipFill>
        <p:spPr>
          <a:xfrm>
            <a:off x="575840" y="3562887"/>
            <a:ext cx="1806821" cy="179171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A1D6546-7A15-AF48-BBF5-06E1E74FE99D}"/>
              </a:ext>
            </a:extLst>
          </p:cNvPr>
          <p:cNvSpPr txBox="1"/>
          <p:nvPr/>
        </p:nvSpPr>
        <p:spPr>
          <a:xfrm>
            <a:off x="2572851" y="144183"/>
            <a:ext cx="763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Given an image of a hand-written digit, build a function that outputs the digit.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F02452C3-98E9-4743-B85F-324ACEC22C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81"/>
          <a:stretch/>
        </p:blipFill>
        <p:spPr>
          <a:xfrm>
            <a:off x="4998762" y="528230"/>
            <a:ext cx="918565" cy="910884"/>
          </a:xfrm>
          <a:prstGeom prst="rect">
            <a:avLst/>
          </a:prstGeom>
        </p:spPr>
      </p:pic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6B84221-C62B-3D45-A270-E0068113613C}"/>
              </a:ext>
            </a:extLst>
          </p:cNvPr>
          <p:cNvCxnSpPr/>
          <p:nvPr/>
        </p:nvCxnSpPr>
        <p:spPr>
          <a:xfrm>
            <a:off x="6090163" y="983672"/>
            <a:ext cx="80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ABBCD96-F0C7-854E-96B6-4CEA61E09E40}"/>
              </a:ext>
            </a:extLst>
          </p:cNvPr>
          <p:cNvSpPr txBox="1"/>
          <p:nvPr/>
        </p:nvSpPr>
        <p:spPr>
          <a:xfrm>
            <a:off x="7007517" y="7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41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63</Words>
  <Application>Microsoft Macintosh PowerPoint</Application>
  <PresentationFormat>Geniş ekran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Microscopy</dc:title>
  <dc:creator>Microsoft Office User</dc:creator>
  <cp:lastModifiedBy>Microsoft Office User</cp:lastModifiedBy>
  <cp:revision>13</cp:revision>
  <dcterms:created xsi:type="dcterms:W3CDTF">2019-06-09T12:13:15Z</dcterms:created>
  <dcterms:modified xsi:type="dcterms:W3CDTF">2019-06-18T12:33:07Z</dcterms:modified>
</cp:coreProperties>
</file>