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8" r:id="rId2"/>
    <p:sldId id="309" r:id="rId3"/>
    <p:sldId id="312" r:id="rId4"/>
    <p:sldId id="313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2815FF0-1EC4-C24A-A428-82A60940A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1F18818-328F-DF47-8015-4AE67CBA2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97B34D-30D0-0946-A1F1-D7863450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4FA509-6714-FC4F-9034-B4E1CE0E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AA7B6E-E1EF-A440-B18A-816C4CE3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D423FF-4024-CA4E-B170-B70249A6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949B80B-269E-0146-8823-98F1C4C36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65B5A0-3FEE-6E45-9FCD-9BFAB9C8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94CCCA-A763-9646-9397-4846FF90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8E94B9-DCCB-974C-A6CC-45BA94F4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5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CD4C957-7FF6-0E4F-B271-D8A818A67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5246BB4-9C13-D34B-898C-6D270EBD7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3A4B68-C592-9E41-8CD2-B005EAE9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4D2457-46BE-D443-92BE-7ED75221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80B9F8-851C-4F4E-A1C2-F257A8C1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8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E82F79F-DFB2-5149-BE75-2DC084A0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E1577C-D638-A441-ACC6-7417BDBA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9429FB-A357-E44A-B222-AA9D31B0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EDFD59-3FEC-CD4E-AB39-C2BFF06E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030035-E26D-CE44-92AC-8CB82EDB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5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4B13302-B84B-6246-AB2A-6AD11CDF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156F7B5-E74A-8945-9B7B-916AF31F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11A6AA-9E93-ED40-A750-E4C29EE7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4FFC0F-FD2F-8948-B0B5-1B18980E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8C968C0-4214-244A-84FD-DE0C8292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59171F-2AA5-4142-84DA-11375091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885B02-09B8-2B43-9F90-4429DB681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3CDE86-B270-FD42-98F4-921A5E805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A9021E0-5A27-5945-9846-D75A2DDD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0B24F3-BD07-9847-BB9A-4AE9D183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7ACBD8-3BA3-5448-B476-EF4CF6F9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E395DDB-C261-1D4B-B49F-0A70DD41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A5E836C-3D55-054E-BBE2-1B09D5EE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955826E-FAEC-1E4D-B0C5-C439E1EC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608FA5B-7C0F-C743-B145-56FE82717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E7DF66F-15DA-1947-BC73-69101C6E3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58114A-0099-7F4E-A272-F25B83A4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D1EB04D-627B-3A41-BD87-291A6048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2854D0-F1BC-4B46-AD2F-0807977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4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DB32B1E-3AA5-3340-BC2D-392D9DA9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4983332-F53B-B24F-BF45-04D9471B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6AA5CCC-021A-6248-A3E4-0A22FE3A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5672619-E914-F342-BA7A-57C7BFF4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61FAE81-73A6-1C42-B8D6-0858524F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3D88E28-35E7-4C46-98BE-1B56F028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B9A9B52-BC76-FC40-BBCF-B46D3426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3A70011-E2E7-444E-81A5-BD933090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6903EE-C0D2-1744-BD45-BA4F1A93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8A1F83-BF57-A34D-A629-193F290D7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FB1697-BB4E-104A-A5A0-B4712FD4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66857D9-6808-FC48-A5E3-CFF9938D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12888A2-CD31-DE45-85F3-E7C46CFF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4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1D142A2-A8EA-4E41-BC7F-6F104758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B057274-4445-584C-9F1D-66F445261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F87D8E5-01E2-8C4F-89B1-362C7CA92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264FF29-E7B3-E441-8DD0-22DC4887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7056739-8A34-1642-A228-4BCAF564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607C445-CF05-474F-B717-7DA22203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6B8965B-B1F0-484F-A944-4548A707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4B9D0E9-69D8-A748-93F0-A6D8565D9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509719-176E-E947-9B93-F08BCD7B1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D9289-1401-184E-927D-C6509E119500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4C0090-98AA-EC44-8C33-EC4654ED8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A64BA4-C410-FF49-BF9D-335541089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0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A0DD5E74-7962-9042-9F5A-61E6FB1CF4ED}"/>
              </a:ext>
            </a:extLst>
          </p:cNvPr>
          <p:cNvSpPr/>
          <p:nvPr/>
        </p:nvSpPr>
        <p:spPr>
          <a:xfrm>
            <a:off x="-50799" y="-33866"/>
            <a:ext cx="12429066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/>
              <a:t>1, 0, 0, 1, 0, 1, 1, 1, 0, 1, 1, 1, 0, 0, 0, 1, 0, 0, 1, 1, 1, 1, 1, 1, 0, 0, 1, 1, 0, 0, 0, 1, 0, 0, 0, 1, 0, 1, 0, 1, 0, 0, 0, 1, 0, 0, 0, 1, 1, 0, 0, 1, 0, 0, 1, 0, 0, 1, 0, 1, 0, 0, 0, 0, 0, 0, 0, 0, 0, 0, 0, 0, 0, 0, 1, 1, 0, 0, 0, 0, 0, 0, 1, 1, 0, 1, 0, 1, 0, 1, 1, 1, 1, 0, 0, 0, 0, 1, 0, 1, 0, 1, 0, 1, 0, 0, 0, 0, 0, 0, 1, 0, 1, 0, 1, 1, 1, 1, 0, 1, 1, 1, 0, 0, 1, 0, 0, 1, 1, 1, 0, 0, 0, 1, 0, 1, 0, 0, 1, 1, 1, 0, 1, 1, 0, 0, 0, 0, 0, 1, 1, 0, 1, 0, 0, 0, 1, 0, 1, 0, 0, 0, 1, 1, 1, 0, 1, 1, 1, 0, 0, 1, 0, 0, 1, 0, 0, 0, 1, 1, 1, 1, 0, 0, 0, 0, 0, 0, 1, 0, 0, 0, 1, 0, 0, 1, 1, 1, 0, 1, 0, 1, 1, 1, 1, 0, 0, 1, 1, 0, 1, 1, 0, 1, 0, 1, 1, 0, 0, 1, 1, 0, 0, 1, 0, 1, 1, 1, 0, 0, 1, 1, 0, 1, 1, 1, 1, 1, 0, 0, 0, 1, 1, 1, 1, 0, 1, 1, 0, 0, 0, 1, 1, 0, 1, 1, 1, 1, 0, 1, 0, 0, 0, 0, 0, 0, 1, 0, 0, 0, 0, 0, 0, 1, 1, 1, 0, 1, 1, 1, 0, 0, 1, 1, 0, 0, 0, 1, 0, 0, 0, 1, 0, 0, 0, 1, 0, 1, 1, 0, 1, 0, 1, 0, 1, 1, 1, 1, 1, 1, 0, 0, 0, 0, 1, 1, 0, 0, 1, 1, 1, 1, 1, 0, 1, 0, 0, 1, 0, 1, 1, 1, 1, 1, 1, 0, 0, 0, 0, 0, 1, 1, 1, 0, 1, 0, 1, 1, 0, 1, 0, 0, 0, 0, 0, 1, 1, 0, 0, 1, 0, 0, 0, 1, 1, 0, 0, 1, 1, 1, 0, 0, 0, 0, 0, 0, 1, 1, 1, 0, 0, 1, 1, 1, 0, 1, 1, 1, 1, 1, 0, 1, 1, 0, 0, 1, 1, 0, 1, 0, 0, 0, 1, 0, 1, 0, 1, 1, 0, 0, 0, 0, 0, 0, 1, 0, 1, 1, 0, 0, 1, 1, 1, 1, 1, 1, 0, 1, 0, 1, 0, 1, 0, 1, 1, 0, 1, 0, 1, 1, 0, 1, 0, 1, 0, 1, 1, 1, 0, 0, 1, 1, 1, 1, 1, 1, 0, 0, 1, 1, 1, 0, 1, 1, 0, 1, 0, 0, 1, 1, 0, 1, 1, 1, 0, 0, 0, 1, 0, 0, 1, 0, 0, 1, 0, 0, 0, 0, 0, 1, 1, 1, 1, 0, 0, 0, 0, 0, 0, 0, 1, 0, 0, 0, 0, 1, 1, 1, 1, 0, 0, 0, 0, 0, 0, 0,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0, 1, 0, 1, 1, 0, 0, 0, 1, 0, 1, 0, 1, 1, 1, 1, 1, 0, 0, 1, 1, 1, 0, 1, 0, 1, 0, 0, 1, 0, 1, 0, 1, 1, 1, 0, 1, 0, 0, 0, 1, 0, 1, 1, 0, 1, 1, 0, 1, 1, 0, 1, 1, 0, 1, 1, 0, 1, 0, 1, 0, 0, 1, 1, 1, 1, 1, 0, 1, 0, 1, 1, 0, 0, 0, 0, 0, 1, 1, 0, 0, 1, 1, 0, 1, 0, 0, 0, 0, 1, 1, 1, 0, 0, 1, 0, 1, 1, 0, 1, 1, 0, 1, 1, 0, 0, 1, 0, 1, 1, 0, 1, 0, 0, 0, 1, 1, 1, 1, 1, 0, 0, 0, 1, 0, 1, 1, 1, 1, 1, 0, 1, 1, 1, 1, 0, 1, 1, 0, 0, 0, 0, 0, 1, 0, 1, 0, 1, 1, 1, 1, 0, 1, 0, 0, 1, 0, 1, 1,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1, 0, 0, 1, 0, 1, 1, 1, 0, 1, 1, 1, 0, 0, 0, 1, 0, 0, 1, 1, 1, 1, 1, 1, 0, 0, 1, 1, 0, 0, 0, 1, 0, 0, 0, 1, 0, 1, 0, 1, 0, 0, 0, 1, 0, 0, 0, 1, 1, 0, 0, 1, 0, 0, 1, 0, 0, 1, 0, 1, 0, 0, 0, 0, 0, 0, 0, 0, 0, 0, 0, 0, 0, 0, 1, 1, 0, 0, 0, 0, 0, 0, 1, 1, 0, 1, 0, 1, 0, 1, 1, 1, 1, 0, 0, 0, 0, 1, 0, 1, 0, 1, 0, 1, 0, 0, 0, 0, 0, 0, 1, 0, 1, 0, 1, 1, 1, 1, 0, 1, 1, 1, 0, 0, 1, 0, 0, 1, 1, 1, 0, 0, 0, 1, 0, 1, 0, 0, 1, 1, 1, 0, 1, 1, 0, 0, 0, 0, 0, 1, 1, 0, 1, 0, 0, 0, 1, 0, 1, 0, 0, 0, 1, 1, 1, 0, 1, 1, 1, 0, 0, 1, 0, 0, 1, 0, 0, 0, 1, 1, 1, 1, 0, 0, 0, 0, 0, 0, 1, 0, 0, 0, 1, 0, 0, 1, 1, 1, 0, 1, 0, 1, 1, 1, 1, 0, 0, 1, 1, 0, 1, 1, 0, 1, 0, 1, 1, 0, 0, 1, 1, 0, 0, 1, 0, 1, 1, 1, 0, 0, 1, 1, 0, 1, 1, 1, 1, 1, 0, 0, 0, 1, 1, 1, 1, 0, 1, 1, 0, 0, 0, 1, 1, 0, 1, 1, 1, 1, 0, 1, 0, 0, 0, 0, 0, 0, 1, 0, 0, 0, 0, 0, 0, 1, 1, 1, 0, 1, 1, 1, 0, 0, 1, 1, 0, 0, 0, 1, 0, 0, 0, 1, 0, 0, 0, 1, 0, 1, 1, 0, 1, 0, 1, 0, 1, 1, 1, 1, 1, 1, 0, 0, 0, 0, 1, 1, 0, 0, 1, 1, 1, 1, 1, 0, 1, 0, 0, 1, 0, 1, 1, 1, 1, 1, 1, 0, 0, 0, 0, 0, 1, 1, 1, 0, 1, 0, 1, 1, 0, 1, 0, 0, 0, 0, 0, 1, 1, 0, 0, 1, 0, 0, 0, 1, 1, 0, 0, 1, 1, 1, 0, 0, 0, 0, 0, 0, 1, 1, 1, 0, 0, 1, 1, 1, 0, 1, 1, 1, 1, 1, 0, 1, 1, 0, 0, 1, 1, 0, 1, 0, 0, 0, 1, 0, 1, 0, 1, 1, 0, 0, 0, 0, 0, 0, 1, 0, 1, 1, 0, 0, 1, 1, 1, 1, 1, 1, 0, 1, 0, 1, 0, 1, 0, 1, 1, 0, 1, 0, 1, 1, 0, 1, 0, 1, 0, 1, 1, 1, 0, 0, 1, 1, 1, 1, 1, 1, 0, 0, 1, 1, 1, 0, 1, 1, 0, 1, 0, 0, 1, 1, 0, 1, 1, 1, 0, 0, 0, 1, 0, 0, 1, 0, 0, 1, 0, 0, 0, 0, 0, 1, 1, 1, 1, 0, 0, 0, 0, 0, 0, 0, 1, 0, 0, 0, 0, 1, 1, 1, 1, 0, 0, 0, 0, 0, 0, 0,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0, 1, 0, 1, 1, 0, 0, 0, 1, 0, 1, 0, 1, 1, 1, 1, 1, 0, 0, 1, 1, 1, 0, 1, 0, 1, 0, 0, 1, 0, 1, 0, 1, 1, 1, 0, 1, 0, 0, 0, 1, 0, 1, 1, 0, 1, 1, 0, 1, 1, 0, 1, 1, 0, 1, 1, 0, 1, 0, 1, 0, 0, 1, 1, 1, 1, 1, 0, 1, 0, 1, 1, 0, 0, 0, 0, 0, 1, 1, 0, 0, 1, 1, 0, 1, 0, 0, 0, 0, 1, 1, 1, 0, 0, 1, 0, 1, 1, 0, 1, 1, 0, 1, 1, 0, 0, 1, 0, 1, 1, 0, 1, 0, 0, 0, 1, 1, 1, 1, 1, 0, 0, 0, 1, 0, 1, 1, 1, 1, 1, 0, 1, 1, 1, 1, 0, 1, 1, 0, 0, 0, 0, 0, 1, 0, 1, 0, 1, 1, 1, 1, 0, 1, 0, 0, 1, 0, 1, 1,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0, 0, 0, 0, 1, 0, 1, 0, 1, 0, 1, 0, 0, 0, 0, 0, 0, 1, 0, 1, 0, 1, 1, 1, 1, 0, 1, 1, 1, 0, 0, 1, 0, 0, 1, 1, 1, 0, 0, 0, 1, 0, 1, 0, 0, 1, 1, 1, 0, 1, 1, 0, 0, 0, 0, 0, 1, 1, 0, 1, 0, 0, 0, 1, 0, 1, 0, 0, 0, 1, 1, 1, 0, 1, 1, 1, 0, 0, 1, 0, 0, 1, 0, 0, 0, 1, 1, 1, 1, 0, 0, 0, 0, 0, 0, 1, 0, 0, 0, 1, 0, 0, 1, 1, 1, 0, 1, 0, 1, 1, 1, 1, 0, 0, 1, 1, 0, 1, 1, 0, 1, 0, 1, 1, 0, 0, 1, 1, 0, 0, 1, 0, 1, 1, 1, 0, 0, 1, 1, 0, 1, 1, 1, 1, 1, 0, 0, 0, 1, 1, 1, 1, 0, 1, 1, 0, 0, 0, 1, 1, 0, 1, 1, 1, 1, 0, 1, 0, 0, 0, 0, 0, 0, 1, 0, 0, 0, 0, 0, 0, 1, 1, 1, 0, 1, 1, 1, 0, 0, 1, 1, 0, 0, 0, 1, 0, 0, 0, 1, 0, 0, 0, 1, 0, 1, 1, 0, 1, 0, 1, 0, 1, 1, 1, 1, 1, 1, 0, 0, 0, 0, 1, 1, 0, 0, 1, 1, 1, 1, 1, 0, 1, 0, 0, 1, 0, 1, 1, 1, 1, 1, 1, 0, 0, 0, 0, 0, 1, 1, 1, 0, 1, 0, 1, 1, 0, 1, 0, 0, 0, 0, 0, 1, 1, 0, 0, 1, 0, 0, 0, 1, 1, 0, 0, 1, 1, 1, 0, 0, 0, 0, 0, 0, 1, 1, 1, 0, 0, 1, 1, 1, 0, 1, 1, 1, 1, 1, 0, 1, 1, 0, 0, 1, 1, 0, 1, 0, 0, 0, 1, 0, 1, 0, 1, 1, 0, 0, 0, 0, 0, 0, 1, 0, 1, 1, 0, 0, 1, 1, 1, 1, 1, 1, 0, 1, 0, 1, 0, 1, 0, 1, 1, 0, 1, 0, 1, 1, 0, 1, 0, 1, 0, 1, 1, 1, 0, 0, 1, 1, 1, 1, 1, 1, 0, 0, 1, 1, 1, 0, 1, 1, 0, 1, 0, 0, 1, 1, 0, 1, 1, 1, 0, 0, 0, 1, 0, 0, 1, 0, 0, 1, 0, 0, 0, 0, 0, 1, 1, 1, 1, 0, 0, 0, 0, 0, 0, 0, 1, 0, 0, 0, 0, 1, 1, 1, 1, 0, 0, 0, 0, 0, 0, 0,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0, 1, 0, 1, 1, 0, 0, 0, 1, 0, 1, 0, 1, 1, 1, 1, 1, 0, 0, 1, 1, 1, 0, 1, 0, 1, 0, 0, 1, 0, 1, 0, 1, 1, 1, 0, 1, 0, 0, 0, 1, 0, 1, 1, 0, 1, 1, 0, 1, 1, 0, 1, 1, 0, 1, 1, 0, 1, 0, 1, 0, 0, 1, 1, 1, 1, 1, 0, 1, 0, 1, 1, 0, 0, 0, 0, 0, 1, 1, 0, 0, 1, 1, 0, 1, 0, 0, 0, 0, 1, 1, 1, 0, 0, 1, 0, 1, 1, 0, 1, 1, 0, 1, 1, 0, 0, 1, 0, 1, 1, 0, 1, 0, 0, 0, 1, 1, 1, 1, 1, 0, 0, 0, 1, 0, 1, 1, 1, 1, 1, 0, 1, 1, 1, 1, 0, 1, 1, 0, 0, 0, 0, 0, 1, 0, 1, 0, 1, 1, 1, 1, 0, 1, 0, 0, 1, 0, 1, 1, 0, 1, 1, 1, 1, 1, 0, 0, 1, 0, 1, 0, 0, 0, 1, 1, 0, 1, 0, 1, 1, 0, 0, 0, 1, 1, 1, 0, 1, 0, 0, 1, 1, 0, 0, 1, 1, 1, 1, 1, 0, 1, 0, 1, 1, 1, 0, 0, 1, 0, 1, 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DE691435-153D-9849-8B9C-3CA7460DF8BE}"/>
              </a:ext>
            </a:extLst>
          </p:cNvPr>
          <p:cNvSpPr/>
          <p:nvPr/>
        </p:nvSpPr>
        <p:spPr>
          <a:xfrm>
            <a:off x="3849952" y="1647586"/>
            <a:ext cx="4729162" cy="3211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F2B02F02-0260-C348-A88F-C26E301A233E}"/>
              </a:ext>
            </a:extLst>
          </p:cNvPr>
          <p:cNvSpPr/>
          <p:nvPr/>
        </p:nvSpPr>
        <p:spPr>
          <a:xfrm>
            <a:off x="4902315" y="2398499"/>
            <a:ext cx="26244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i="0" dirty="0" err="1">
                <a:solidFill>
                  <a:srgbClr val="EF2B6D"/>
                </a:solidFill>
                <a:effectLst/>
                <a:cs typeface="Blackadder ITC" panose="020F0502020204030204" pitchFamily="34" charset="0"/>
              </a:rPr>
              <a:t>FruitPunch</a:t>
            </a:r>
            <a:r>
              <a:rPr lang="en-US" sz="2400" b="1" i="0" dirty="0">
                <a:solidFill>
                  <a:srgbClr val="EF2B6D"/>
                </a:solidFill>
                <a:effectLst/>
                <a:cs typeface="Blackadder ITC" panose="020F0502020204030204" pitchFamily="34" charset="0"/>
              </a:rPr>
              <a:t> AI Code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95EB0BE1-58AD-D840-A815-07E530242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326" y="1763192"/>
            <a:ext cx="818414" cy="683073"/>
          </a:xfrm>
          <a:prstGeom prst="rect">
            <a:avLst/>
          </a:prstGeom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388136BE-D5BF-7549-964C-990B44669DCD}"/>
              </a:ext>
            </a:extLst>
          </p:cNvPr>
          <p:cNvSpPr txBox="1">
            <a:spLocks/>
          </p:cNvSpPr>
          <p:nvPr/>
        </p:nvSpPr>
        <p:spPr>
          <a:xfrm>
            <a:off x="5281756" y="4017043"/>
            <a:ext cx="1865555" cy="8422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rgbClr val="EF2B6D"/>
                </a:solidFill>
              </a:rPr>
              <a:t>27.08.2019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EF2B6D"/>
                </a:solidFill>
              </a:rPr>
              <a:t>M. </a:t>
            </a:r>
            <a:r>
              <a:rPr lang="en-US" sz="1800" b="1" dirty="0" err="1">
                <a:solidFill>
                  <a:srgbClr val="EF2B6D"/>
                </a:solidFill>
              </a:rPr>
              <a:t>Alican</a:t>
            </a:r>
            <a:r>
              <a:rPr lang="en-US" sz="1800" b="1" dirty="0">
                <a:solidFill>
                  <a:srgbClr val="EF2B6D"/>
                </a:solidFill>
              </a:rPr>
              <a:t> Noyan </a:t>
            </a:r>
          </a:p>
          <a:p>
            <a:pPr algn="ctr"/>
            <a:endParaRPr lang="en-US" sz="1800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CB687440-FC4A-324E-A978-F24AD164DD7A}"/>
              </a:ext>
            </a:extLst>
          </p:cNvPr>
          <p:cNvSpPr/>
          <p:nvPr/>
        </p:nvSpPr>
        <p:spPr>
          <a:xfrm>
            <a:off x="4091807" y="3071778"/>
            <a:ext cx="42454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200" b="1" i="0" dirty="0">
                <a:solidFill>
                  <a:srgbClr val="EF2B6D"/>
                </a:solidFill>
                <a:effectLst/>
                <a:cs typeface="Blackadder ITC" panose="020F0502020204030204" pitchFamily="34" charset="0"/>
              </a:rPr>
              <a:t>Epoch 3: RNG Challenge</a:t>
            </a:r>
          </a:p>
        </p:txBody>
      </p:sp>
    </p:spTree>
    <p:extLst>
      <p:ext uri="{BB962C8B-B14F-4D97-AF65-F5344CB8AC3E}">
        <p14:creationId xmlns:p14="http://schemas.microsoft.com/office/powerpoint/2010/main" val="125211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A0DD5E74-7962-9042-9F5A-61E6FB1CF4ED}"/>
              </a:ext>
            </a:extLst>
          </p:cNvPr>
          <p:cNvSpPr/>
          <p:nvPr/>
        </p:nvSpPr>
        <p:spPr>
          <a:xfrm>
            <a:off x="-50799" y="-33866"/>
            <a:ext cx="12429066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/>
              <a:t>1, 0, 0, 1, 0, 1, 1, 1, 0, 1, 1, 1, 0, 0, 0, 1, 0, 0, 1, 1, 1, 1, 1, 1, 0, 0, 1, 1, 0, 0, 0, 1, 0, 0, 0, 1, 0, 1, 0, 1, 0, 0, 0, 1, 0, 0, 0, 1, 1, 0, 0, 1, 0, 0, 1, 0, 0, 1, 0, 1, 0, 0, 0, 0, 0, 0, 0, 0, 0, 0, 0, 0, 0, 0, 1, 1, 0, 0, 0, 0, 0, 0, 1, 1, 0, 1, 0, 1, 0, 1, 1, 1, 1, 0, 0, 0, 0, 1, 0, 1, 0, 1, 0, 1, 0, 0, 0, 0, 0, 0, 1, 0, 1, 0, 1, 1, 1, 1, 0, 1, 1, 1, 0, 0, 1, 0, 0, 1, 1, 1, 0, 0, 0, 1, 0, 1, 0, 0, 1, 1, 1, 0, 1, 1, 0, 0, 0, 0, 0, 1, 1, 0, 1, 0, 0, 0, 1, 0, 1, 0, 0, 0, 1, 1, 1, 0, 1, 1, 1, 0, 0, 1, 0, 0, 1, 0, 0, 0, 1, 1, 1, 1, 0, 0, 0, 0, 0, 0, 1, 0, 0, 0, 1, 0, 0, 1, 1, 1, 0, 1, 0, 1, 1, 1, 1, 0, 0, 1, 1, 0, 1, 1, 0, 1, 0, 1, 1, 0, 0, 1, 1, 0, 0, 1, 0, 1, 1, 1, 0, 0, 1, 1, 0, 1, 1, 1, 1, 1, 0, 0, 0, 1, 1, 1, 1, 0, 1, 1, 0, 0, 0, 1, 1, 0, 1, 1, 1, 1, 0, 1, 0, 0, 0, 0, 0, 0, 1, 0, 0, 0, 0, 0, 0, 1, 1, 1, 0, 1, 1, 1, 0, 0, 1, 1, 0, 0, 0, 1, 0, 0, 0, 1, 0, 0, 0, 1, 0, 1, 1, 0, 1, 0, 1, 0, 1, 1, 1, 1, 1, 1, 0, 0, 0, 0, 1, 1, 0, 0, 1, 1, 1, 1, 1, 0, 1, 0, 0, 1, 0, 1, 1, 1, 1, 1, 1, 0, 0, 0, 0, 0, 1, 1, 1, 0, 1, 0, 1, 1, 0, 1, 0, 0, 0, 0, 0, 1, 1, 0, 0, 1, 0, 0, 0, 1, 1, 0, 0, 1, 1, 1, 0, 0, 0, 0, 0, 0, 1, 1, 1, 0, 0, 1, 1, 1, 0, 1, 1, 1, 1, 1, 0, 1, 1, 0, 0, 1, 1, 0, 1, 0, 0, 0, 1, 0, 1, 0, 1, 1, 0, 0, 0, 0, 0, 0, 1, 0, 1, 1, 0, 0, 1, 1, 1, 1, 1, 1, 0, 1, 0, 1, 0, 1, 0, 1, 1, 0, 1, 0, 1, 1, 0, 1, 0, 1, 0, 1, 1, 1, 0, 0, 1, 1, 1, 1, 1, 1, 0, 0, 1, 1, 1, 0, 1, 1, 0, 1, 0, 0, 1, 1, 0, 1, 1, 1, 0, 0, 0, 1, 0, 0, 1, 0, 0, 1, 0, 0, 0, 0, 0, 1, 1, 1, 1, 0, 0, 0, 0, 0, 0, 0, 1, 0, 0, 0, 0, 1, 1, 1, 1, 0, 0, 0, 0, 0, 0, 0,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0, 1, 0, 1, 1, 0, 0, 0, 1, 0, 1, 0, 1, 1, 1, 1, 1, 0, 0, 1, 1, 1, 0, 1, 0, 1, 0, 0, 1, 0, 1, 0, 1, 1, 1, 0, 1, 0, 0, 0, 1, 0, 1, 1, 0, 1, 1, 0, 1, 1, 0, 1, 1, 0, 1, 1, 0, 1, 0, 1, 0, 0, 1, 1, 1, 1, 1, 0, 1, 0, 1, 1, 0, 0, 0, 0, 0, 1, 1, 0, 0, 1, 1, 0, 1, 0, 0, 0, 0, 1, 1, 1, 0, 0, 1, 0, 1, 1, 0, 1, 1, 0, 1, 1, 0, 0, 1, 0, 1, 1, 0, 1, 0, 0, 0, 1, 1, 1, 1, 1, 0, 0, 0, 1, 0, 1, 1, 1, 1, 1, 0, 1, 1, 1, 1, 0, 1, 1, 0, 0, 0, 0, 0, 1, 0, 1, 0, 1, 1, 1, 1, 0, 1, 0, 0, 1, 0, 1, 1,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1, 0, 0, 1, 0, 1, 1, 1, 0, 1, 1, 1, 0, 0, 0, 1, 0, 0, 1, 1, 1, 1, 1, 1, 0, 0, 1, 1, 0, 0, 0, 1, 0, 0, 0, 1, 0, 1, 0, 1, 0, 0, 0, 1, 0, 0, 0, 1, 1, 0, 0, 1, 0, 0, 1, 0, 0, 1, 0, 1, 0, 0, 0, 0, 0, 0, 0, 0, 0, 0, 0, 0, 0, 0, 1, 1, 0, 0, 0, 0, 0, 0, 1, 1, 0, 1, 0, 1, 0, 1, 1, 1, 1, 0, 0, 0, 0, 1, 0, 1, 0, 1, 0, 1, 0, 0, 0, 0, 0, 0, 1, 0, 1, 0, 1, 1, 1, 1, 0, 1, 1, 1, 0, 0, 1, 0, 0, 1, 1, 1, 0, 0, 0, 1, 0, 1, 0, 0, 1, 1, 1, 0, 1, 1, 0, 0, 0, 0, 0, 1, 1, 0, 1, 0, 0, 0, 1, 0, 1, 0, 0, 0, 1, 1, 1, 0, 1, 1, 1, 0, 0, 1, 0, 0, 1, 0, 0, 0, 1, 1, 1, 1, 0, 0, 0, 0, 0, 0, 1, 0, 0, 0, 1, 0, 0, 1, 1, 1, 0, 1, 0, 1, 1, 1, 1, 0, 0, 1, 1, 0, 1, 1, 0, 1, 0, 1, 1, 0, 0, 1, 1, 0, 0, 1, 0, 1, 1, 1, 0, 0, 1, 1, 0, 1, 1, 1, 1, 1, 0, 0, 0, 1, 1, 1, 1, 0, 1, 1, 0, 0, 0, 1, 1, 0, 1, 1, 1, 1, 0, 1, 0, 0, 0, 0, 0, 0, 1, 0, 0, 0, 0, 0, 0, 1, 1, 1, 0, 1, 1, 1, 0, 0, 1, 1, 0, 0, 0, 1, 0, 0, 0, 1, 0, 0, 0, 1, 0, 1, 1, 0, 1, 0, 1, 0, 1, 1, 1, 1, 1, 1, 0, 0, 0, 0, 1, 1, 0, 0, 1, 1, 1, 1, 1, 0, 1, 0, 0, 1, 0, 1, 1, 1, 1, 1, 1, 0, 0, 0, 0, 0, 1, 1, 1, 0, 1, 0, 1, 1, 0, 1, 0, 0, 0, 0, 0, 1, 1, 0, 0, 1, 0, 0, 0, 1, 1, 0, 0, 1, 1, 1, 0, 0, 0, 0, 0, 0, 1, 1, 1, 0, 0, 1, 1, 1, 0, 1, 1, 1, 1, 1, 0, 1, 1, 0, 0, 1, 1, 0, 1, 0, 0, 0, 1, 0, 1, 0, 1, 1, 0, 0, 0, 0, 0, 0, 1, 0, 1, 1, 0, 0, 1, 1, 1, 1, 1, 1, 0, 1, 0, 1, 0, 1, 0, 1, 1, 0, 1, 0, 1, 1, 0, 1, 0, 1, 0, 1, 1, 1, 0, 0, 1, 1, 1, 1, 1, 1, 0, 0, 1, 1, 1, 0, 1, 1, 0, 1, 0, 0, 1, 1, 0, 1, 1, 1, 0, 0, 0, 1, 0, 0, 1, 0, 0, 1, 0, 0, 0, 0, 0, 1, 1, 1, 1, 0, 0, 0, 0, 0, 0, 0, 1, 0, 0, 0, 0, 1, 1, 1, 1, 0, 0, 0, 0, 0, 0, 0,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0, 1, 0, 1, 1, 0, 0, 0, 1, 0, 1, 0, 1, 1, 1, 1, 1, 0, 0, 1, 1, 1, 0, 1, 0, 1, 0, 0, 1, 0, 1, 0, 1, 1, 1, 0, 1, 0, 0, 0, 1, 0, 1, 1, 0, 1, 1, 0, 1, 1, 0, 1, 1, 0, 1, 1, 0, 1, 0, 1, 0, 0, 1, 1, 1, 1, 1, 0, 1, 0, 1, 1, 0, 0, 0, 0, 0, 1, 1, 0, 0, 1, 1, 0, 1, 0, 0, 0, 0, 1, 1, 1, 0, 0, 1, 0, 1, 1, 0, 1, 1, 0, 1, 1, 0, 0, 1, 0, 1, 1, 0, 1, 0, 0, 0, 1, 1, 1, 1, 1, 0, 0, 0, 1, 0, 1, 1, 1, 1, 1, 0, 1, 1, 1, 1, 0, 1, 1, 0, 0, 0, 0, 0, 1, 0, 1, 0, 1, 1, 1, 1, 0, 1, 0, 0, 1, 0, 1, 1,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0, 0, 0, 0, 1, 0, 1, 0, 1, 0, 1, 0, 0, 0, 0, 0, 0, 1, 0, 1, 0, 1, 1, 1, 1, 0, 1, 1, 1, 0, 0, 1, 0, 0, 1, 1, 1, 0, 0, 0, 1, 0, 1, 0, 0, 1, 1, 1, 0, 1, 1, 0, 0, 0, 0, 0, 1, 1, 0, 1, 0, 0, 0, 1, 0, 1, 0, 0, 0, 1, 1, 1, 0, 1, 1, 1, 0, 0, 1, 0, 0, 1, 0, 0, 0, 1, 1, 1, 1, 0, 0, 0, 0, 0, 0, 1, 0, 0, 0, 1, 0, 0, 1, 1, 1, 0, 1, 0, 1, 1, 1, 1, 0, 0, 1, 1, 0, 1, 1, 0, 1, 0, 1, 1, 0, 0, 1, 1, 0, 0, 1, 0, 1, 1, 1, 0, 0, 1, 1, 0, 1, 1, 1, 1, 1, 0, 0, 0, 1, 1, 1, 1, 0, 1, 1, 0, 0, 0, 1, 1, 0, 1, 1, 1, 1, 0, 1, 0, 0, 0, 0, 0, 0, 1, 0, 0, 0, 0, 0, 0, 1, 1, 1, 0, 1, 1, 1, 0, 0, 1, 1, 0, 0, 0, 1, 0, 0, 0, 1, 0, 0, 0, 1, 0, 1, 1, 0, 1, 0, 1, 0, 1, 1, 1, 1, 1, 1, 0, 0, 0, 0, 1, 1, 0, 0, 1, 1, 1, 1, 1, 0, 1, 0, 0, 1, 0, 1, 1, 1, 1, 1, 1, 0, 0, 0, 0, 0, 1, 1, 1, 0, 1, 0, 1, 1, 0, 1, 0, 0, 0, 0, 0, 1, 1, 0, 0, 1, 0, 0, 0, 1, 1, 0, 0, 1, 1, 1, 0, 0, 0, 0, 0, 0, 1, 1, 1, 0, 0, 1, 1, 1, 0, 1, 1, 1, 1, 1, 0, 1, 1, 0, 0, 1, 1, 0, 1, 0, 0, 0, 1, 0, 1, 0, 1, 1, 0, 0, 0, 0, 0, 0, 1, 0, 1, 1, 0, 0, 1, 1, 1, 1, 1, 1, 0, 1, 0, 1, 0, 1, 0, 1, 1, 0, 1, 0, 1, 1, 0, 1, 0, 1, 0, 1, 1, 1, 0, 0, 1, 1, 1, 1, 1, 1, 0, 0, 1, 1, 1, 0, 1, 1, 0, 1, 0, 0, 1, 1, 0, 1, 1, 1, 0, 0, 0, 1, 0, 0, 1, 0, 0, 1, 0, 0, 0, 0, 0, 1, 1, 1, 1, 0, 0, 0, 0, 0, 0, 0, 1, 0, 0, 0, 0, 1, 1, 1, 1, 0, 0, 0, 0, 0, 0, 0,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0, 1, 0, 1, 1, 0, 0, 0, 1, 0, 1, 0, 1, 1, 1, 1, 1, 0, 0, 1, 1, 1, 0, 1, 0, 1, 0, 0, 1, 0, 1, 0, 1, 1, 1, 0, 1, 0, 0, 0, 1, 0, 1, 1, 0, 1, 1, 0, 1, 1, 0, 1, 1, 0, 1, 1, 0, 1, 0, 1, 0, 0, 1, 1, 1, 1, 1, 0, 1, 0, 1, 1, 0, 0, 0, 0, 0, 1, 1, 0, 0, 1, 1, 0, 1, 0, 0, 0, 0, 1, 1, 1, 0, 0, 1, 0, 1, 1, 0, 1, 1, 0, 1, 1, 0, 0, 1, 0, 1, 1, 0, 1, 0, 0, 0, 1, 1, 1, 1, 1, 0, 0, 0, 1, 0, 1, 1, 1, 1, 1, 0, 1, 1, 1, 1, 0, 1, 1, 0, 0, 0, 0, 0, 1, 0, 1, 0, 1, 1, 1, 1, 0, 1, 0, 0, 1, 0, 1, 1, 0, 1, 1, 1, 1, 1, 0, 0, 1, 0, 1, 0, 0, 0, 1, 1, 0, 1, 0, 1, 1, 0, 0, 0, 1, 1, 1, 0, 1, 0, 0, 1, 1, 0, 0, 1, 1, 1, 1, 1, 0, 1, 0, 1, 1, 1, 0, 0, 1, 0, 1, 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5532CEA9-B242-3841-A15B-F535E46A47E7}"/>
              </a:ext>
            </a:extLst>
          </p:cNvPr>
          <p:cNvSpPr txBox="1">
            <a:spLocks/>
          </p:cNvSpPr>
          <p:nvPr/>
        </p:nvSpPr>
        <p:spPr>
          <a:xfrm>
            <a:off x="1568613" y="2426994"/>
            <a:ext cx="9054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Why do we need </a:t>
            </a:r>
            <a:br>
              <a:rPr lang="en-US" sz="6000" b="1" dirty="0"/>
            </a:br>
            <a:r>
              <a:rPr lang="en-US" sz="6000" b="1" dirty="0"/>
              <a:t>random numbers?</a:t>
            </a:r>
          </a:p>
        </p:txBody>
      </p:sp>
    </p:spTree>
    <p:extLst>
      <p:ext uri="{BB962C8B-B14F-4D97-AF65-F5344CB8AC3E}">
        <p14:creationId xmlns:p14="http://schemas.microsoft.com/office/powerpoint/2010/main" val="316102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A0DD5E74-7962-9042-9F5A-61E6FB1CF4ED}"/>
              </a:ext>
            </a:extLst>
          </p:cNvPr>
          <p:cNvSpPr/>
          <p:nvPr/>
        </p:nvSpPr>
        <p:spPr>
          <a:xfrm>
            <a:off x="-50799" y="-33866"/>
            <a:ext cx="12429066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/>
              <a:t>1, 0, 0, 1, 0, 1, 1, 1, 0, 1, 1, 1, 0, 0, 0, 1, 0, 0, 1, 1, 1, 1, 1, 1, 0, 0, 1, 1, 0, 0, 0, 1, 0, 0, 0, 1, 0, 1, 0, 1, 0, 0, 0, 1, 0, 0, 0, 1, 1, 0, 0, 1, 0, 0, 1, 0, 0, 1, 0, 1, 0, 0, 0, 0, 0, 0, 0, 0, 0, 0, 0, 0, 0, 0, 1, 1, 0, 0, 0, 0, 0, 0, 1, 1, 0, 1, 0, 1, 0, 1, 1, 1, 1, 0, 0, 0, 0, 1, 0, 1, 0, 1, 0, 1, 0, 0, 0, 0, 0, 0, 1, 0, 1, 0, 1, 1, 1, 1, 0, 1, 1, 1, 0, 0, 1, 0, 0, 1, 1, 1, 0, 0, 0, 1, 0, 1, 0, 0, 1, 1, 1, 0, 1, 1, 0, 0, 0, 0, 0, 1, 1, 0, 1, 0, 0, 0, 1, 0, 1, 0, 0, 0, 1, 1, 1, 0, 1, 1, 1, 0, 0, 1, 0, 0, 1, 0, 0, 0, 1, 1, 1, 1, 0, 0, 0, 0, 0, 0, 1, 0, 0, 0, 1, 0, 0, 1, 1, 1, 0, 1, 0, 1, 1, 1, 1, 0, 0, 1, 1, 0, 1, 1, 0, 1, 0, 1, 1, 0, 0, 1, 1, 0, 0, 1, 0, 1, 1, 1, 0, 0, 1, 1, 0, 1, 1, 1, 1, 1, 0, 0, 0, 1, 1, 1, 1, 0, 1, 1, 0, 0, 0, 1, 1, 0, 1, 1, 1, 1, 0, 1, 0, 0, 0, 0, 0, 0, 1, 0, 0, 0, 0, 0, 0, 1, 1, 1, 0, 1, 1, 1, 0, 0, 1, 1, 0, 0, 0, 1, 0, 0, 0, 1, 0, 0, 0, 1, 0, 1, 1, 0, 1, 0, 1, 0, 1, 1, 1, 1, 1, 1, 0, 0, 0, 0, 1, 1, 0, 0, 1, 1, 1, 1, 1, 0, 1, 0, 0, 1, 0, 1, 1, 1, 1, 1, 1, 0, 0, 0, 0, 0, 1, 1, 1, 0, 1, 0, 1, 1, 0, 1, 0, 0, 0, 0, 0, 1, 1, 0, 0, 1, 0, 0, 0, 1, 1, 0, 0, 1, 1, 1, 0, 0, 0, 0, 0, 0, 1, 1, 1, 0, 0, 1, 1, 1, 0, 1, 1, 1, 1, 1, 0, 1, 1, 0, 0, 1, 1, 0, 1, 0, 0, 0, 1, 0, 1, 0, 1, 1, 0, 0, 0, 0, 0, 0, 1, 0, 1, 1, 0, 0, 1, 1, 1, 1, 1, 1, 0, 1, 0, 1, 0, 1, 0, 1, 1, 0, 1, 0, 1, 1, 0, 1, 0, 1, 0, 1, 1, 1, 0, 0, 1, 1, 1, 1, 1, 1, 0, 0, 1, 1, 1, 0, 1, 1, 0, 1, 0, 0, 1, 1, 0, 1, 1, 1, 0, 0, 0, 1, 0, 0, 1, 0, 0, 1, 0, 0, 0, 0, 0, 1, 1, 1, 1, 0, 0, 0, 0, 0, 0, 0, 1, 0, 0, 0, 0, 1, 1, 1, 1, 0, 0, 0, 0, 0, 0, 0,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0, 1, 0, 1, 1, 0, 0, 0, 1, 0, 1, 0, 1, 1, 1, 1, 1, 0, 0, 1, 1, 1, 0, 1, 0, 1, 0, 0, 1, 0, 1, 0, 1, 1, 1, 0, 1, 0, 0, 0, 1, 0, 1, 1, 0, 1, 1, 0, 1, 1, 0, 1, 1, 0, 1, 1, 0, 1, 0, 1, 0, 0, 1, 1, 1, 1, 1, 0, 1, 0, 1, 1, 0, 0, 0, 0, 0, 1, 1, 0, 0, 1, 1, 0, 1, 0, 0, 0, 0, 1, 1, 1, 0, 0, 1, 0, 1, 1, 0, 1, 1, 0, 1, 1, 0, 0, 1, 0, 1, 1, 0, 1, 0, 0, 0, 1, 1, 1, 1, 1, 0, 0, 0, 1, 0, 1, 1, 1, 1, 1, 0, 1, 1, 1, 1, 0, 1, 1, 0, 0, 0, 0, 0, 1, 0, 1, 0, 1, 1, 1, 1, 0, 1, 0, 0, 1, 0, 1, 1,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1, 0, 0, 1, 0, 1, 1, 1, 0, 1, 1, 1, 0, 0, 0, 1, 0, 0, 1, 1, 1, 1, 1, 1, 0, 0, 1, 1, 0, 0, 0, 1, 0, 0, 0, 1, 0, 1, 0, 1, 0, 0, 0, 1, 0, 0, 0, 1, 1, 0, 0, 1, 0, 0, 1, 0, 0, 1, 0, 1, 0, 0, 0, 0, 0, 0, 0, 0, 0, 0, 0, 0, 0, 0, 1, 1, 0, 0, 0, 0, 0, 0, 1, 1, 0, 1, 0, 1, 0, 1, 1, 1, 1, 0, 0, 0, 0, 1, 0, 1, 0, 1, 0, 1, 0, 0, 0, 0, 0, 0, 1, 0, 1, 0, 1, 1, 1, 1, 0, 1, 1, 1, 0, 0, 1, 0, 0, 1, 1, 1, 0, 0, 0, 1, 0, 1, 0, 0, 1, 1, 1, 0, 1, 1, 0, 0, 0, 0, 0, 1, 1, 0, 1, 0, 0, 0, 1, 0, 1, 0, 0, 0, 1, 1, 1, 0, 1, 1, 1, 0, 0, 1, 0, 0, 1, 0, 0, 0, 1, 1, 1, 1, 0, 0, 0, 0, 0, 0, 1, 0, 0, 0, 1, 0, 0, 1, 1, 1, 0, 1, 0, 1, 1, 1, 1, 0, 0, 1, 1, 0, 1, 1, 0, 1, 0, 1, 1, 0, 0, 1, 1, 0, 0, 1, 0, 1, 1, 1, 0, 0, 1, 1, 0, 1, 1, 1, 1, 1, 0, 0, 0, 1, 1, 1, 1, 0, 1, 1, 0, 0, 0, 1, 1, 0, 1, 1, 1, 1, 0, 1, 0, 0, 0, 0, 0, 0, 1, 0, 0, 0, 0, 0, 0, 1, 1, 1, 0, 1, 1, 1, 0, 0, 1, 1, 0, 0, 0, 1, 0, 0, 0, 1, 0, 0, 0, 1, 0, 1, 1, 0, 1, 0, 1, 0, 1, 1, 1, 1, 1, 1, 0, 0, 0, 0, 1, 1, 0, 0, 1, 1, 1, 1, 1, 0, 1, 0, 0, 1, 0, 1, 1, 1, 1, 1, 1, 0, 0, 0, 0, 0, 1, 1, 1, 0, 1, 0, 1, 1, 0, 1, 0, 0, 0, 0, 0, 1, 1, 0, 0, 1, 0, 0, 0, 1, 1, 0, 0, 1, 1, 1, 0, 0, 0, 0, 0, 0, 1, 1, 1, 0, 0, 1, 1, 1, 0, 1, 1, 1, 1, 1, 0, 1, 1, 0, 0, 1, 1, 0, 1, 0, 0, 0, 1, 0, 1, 0, 1, 1, 0, 0, 0, 0, 0, 0, 1, 0, 1, 1, 0, 0, 1, 1, 1, 1, 1, 1, 0, 1, 0, 1, 0, 1, 0, 1, 1, 0, 1, 0, 1, 1, 0, 1, 0, 1, 0, 1, 1, 1, 0, 0, 1, 1, 1, 1, 1, 1, 0, 0, 1, 1, 1, 0, 1, 1, 0, 1, 0, 0, 1, 1, 0, 1, 1, 1, 0, 0, 0, 1, 0, 0, 1, 0, 0, 1, 0, 0, 0, 0, 0, 1, 1, 1, 1, 0, 0, 0, 0, 0, 0, 0, 1, 0, 0, 0, 0, 1, 1, 1, 1, 0, 0, 0, 0, 0, 0, 0,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0, 1, 0, 1, 1, 0, 0, 0, 1, 0, 1, 0, 1, 1, 1, 1, 1, 0, 0, 1, 1, 1, 0, 1, 0, 1, 0, 0, 1, 0, 1, 0, 1, 1, 1, 0, 1, 0, 0, 0, 1, 0, 1, 1, 0, 1, 1, 0, 1, 1, 0, 1, 1, 0, 1, 1, 0, 1, 0, 1, 0, 0, 1, 1, 1, 1, 1, 0, 1, 0, 1, 1, 0, 0, 0, 0, 0, 1, 1, 0, 0, 1, 1, 0, 1, 0, 0, 0, 0, 1, 1, 1, 0, 0, 1, 0, 1, 1, 0, 1, 1, 0, 1, 1, 0, 0, 1, 0, 1, 1, 0, 1, 0, 0, 0, 1, 1, 1, 1, 1, 0, 0, 0, 1, 0, 1, 1, 1, 1, 1, 0, 1, 1, 1, 1, 0, 1, 1, 0, 0, 0, 0, 0, 1, 0, 1, 0, 1, 1, 1, 1, 0, 1, 0, 0, 1, 0, 1, 1,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0, 0, 0, 0, 1, 0, 1, 0, 1, 0, 1, 0, 0, 0, 0, 0, 0, 1, 0, 1, 0, 1, 1, 1, 1, 0, 1, 1, 1, 0, 0, 1, 0, 0, 1, 1, 1, 0, 0, 0, 1, 0, 1, 0, 0, 1, 1, 1, 0, 1, 1, 0, 0, 0, 0, 0, 1, 1, 0, 1, 0, 0, 0, 1, 0, 1, 0, 0, 0, 1, 1, 1, 0, 1, 1, 1, 0, 0, 1, 0, 0, 1, 0, 0, 0, 1, 1, 1, 1, 0, 0, 0, 0, 0, 0, 1, 0, 0, 0, 1, 0, 0, 1, 1, 1, 0, 1, 0, 1, 1, 1, 1, 0, 0, 1, 1, 0, 1, 1, 0, 1, 0, 1, 1, 0, 0, 1, 1, 0, 0, 1, 0, 1, 1, 1, 0, 0, 1, 1, 0, 1, 1, 1, 1, 1, 0, 0, 0, 1, 1, 1, 1, 0, 1, 1, 0, 0, 0, 1, 1, 0, 1, 1, 1, 1, 0, 1, 0, 0, 0, 0, 0, 0, 1, 0, 0, 0, 0, 0, 0, 1, 1, 1, 0, 1, 1, 1, 0, 0, 1, 1, 0, 0, 0, 1, 0, 0, 0, 1, 0, 0, 0, 1, 0, 1, 1, 0, 1, 0, 1, 0, 1, 1, 1, 1, 1, 1, 0, 0, 0, 0, 1, 1, 0, 0, 1, 1, 1, 1, 1, 0, 1, 0, 0, 1, 0, 1, 1, 1, 1, 1, 1, 0, 0, 0, 0, 0, 1, 1, 1, 0, 1, 0, 1, 1, 0, 1, 0, 0, 0, 0, 0, 1, 1, 0, 0, 1, 0, 0, 0, 1, 1, 0, 0, 1, 1, 1, 0, 0, 0, 0, 0, 0, 1, 1, 1, 0, 0, 1, 1, 1, 0, 1, 1, 1, 1, 1, 0, 1, 1, 0, 0, 1, 1, 0, 1, 0, 0, 0, 1, 0, 1, 0, 1, 1, 0, 0, 0, 0, 0, 0, 1, 0, 1, 1, 0, 0, 1, 1, 1, 1, 1, 1, 0, 1, 0, 1, 0, 1, 0, 1, 1, 0, 1, 0, 1, 1, 0, 1, 0, 1, 0, 1, 1, 1, 0, 0, 1, 1, 1, 1, 1, 1, 0, 0, 1, 1, 1, 0, 1, 1, 0, 1, 0, 0, 1, 1, 0, 1, 1, 1, 0, 0, 0, 1, 0, 0, 1, 0, 0, 1, 0, 0, 0, 0, 0, 1, 1, 1, 1, 0, 0, 0, 0, 0, 0, 0, 1, 0, 0, 0, 0, 1, 1, 1, 1, 0, 0, 0, 0, 0, 0, 0,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0, 1, 0, 1, 1, 0, 0, 0, 1, 0, 1, 0, 1, 1, 1, 1, 1, 0, 0, 1, 1, 1, 0, 1, 0, 1, 0, 0, 1, 0, 1, 0, 1, 1, 1, 0, 1, 0, 0, 0, 1, 0, 1, 1, 0, 1, 1, 0, 1, 1, 0, 1, 1, 0, 1, 1, 0, 1, 0, 1, 0, 0, 1, 1, 1, 1, 1, 0, 1, 0, 1, 1, 0, 0, 0, 0, 0, 1, 1, 0, 0, 1, 1, 0, 1, 0, 0, 0, 0, 1, 1, 1, 0, 0, 1, 0, 1, 1, 0, 1, 1, 0, 1, 1, 0, 0, 1, 0, 1, 1, 0, 1, 0, 0, 0, 1, 1, 1, 1, 1, 0, 0, 0, 1, 0, 1, 1, 1, 1, 1, 0, 1, 1, 1, 1, 0, 1, 1, 0, 0, 0, 0, 0, 1, 0, 1, 0, 1, 1, 1, 1, 0, 1, 0, 0, 1, 0, 1, 1, 0, 1, 1, 1, 1, 1, 0, 0, 1, 0, 1, 0, 0, 0, 1, 1, 0, 1, 0, 1, 1, 0, 0, 0, 1, 1, 1, 0, 1, 0, 0, 1, 1, 0, 0, 1, 1, 1, 1, 1, 0, 1, 0, 1, 1, 1, 0, 0, 1, 0, 1, </a:t>
            </a:r>
            <a:endParaRPr lang="en-US" sz="1100" dirty="0"/>
          </a:p>
          <a:p>
            <a:endParaRPr lang="en-US" sz="11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0F08FD5-BEAC-9840-88E1-A9EC0232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31" y="4589587"/>
            <a:ext cx="4132383" cy="1487658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AEDC9170-7197-FB45-A9AA-BA39995CEF66}"/>
              </a:ext>
            </a:extLst>
          </p:cNvPr>
          <p:cNvSpPr/>
          <p:nvPr/>
        </p:nvSpPr>
        <p:spPr>
          <a:xfrm>
            <a:off x="4319205" y="5814313"/>
            <a:ext cx="9675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Lucida"/>
              </a:rPr>
              <a:t>Source: </a:t>
            </a:r>
            <a:r>
              <a:rPr lang="tr-TR" sz="1200" dirty="0" err="1">
                <a:solidFill>
                  <a:srgbClr val="000000"/>
                </a:solidFill>
                <a:latin typeface="Lucida"/>
              </a:rPr>
              <a:t>xkcd</a:t>
            </a:r>
            <a:endParaRPr lang="en-US" sz="1200" dirty="0"/>
          </a:p>
        </p:txBody>
      </p:sp>
      <p:pic>
        <p:nvPicPr>
          <p:cNvPr id="8" name="Resim 7" descr="iç mekan, duvar içeren bir resim&#10;&#10;Açıklama otomatik olarak oluşturuldu">
            <a:extLst>
              <a:ext uri="{FF2B5EF4-FFF2-40B4-BE49-F238E27FC236}">
                <a16:creationId xmlns:a16="http://schemas.microsoft.com/office/drawing/2014/main" id="{E24CDC1A-D15A-BE4C-9E84-21654E852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37" y="4236702"/>
            <a:ext cx="3352084" cy="2226567"/>
          </a:xfrm>
          <a:prstGeom prst="rect">
            <a:avLst/>
          </a:prstGeom>
        </p:spPr>
      </p:pic>
      <p:sp>
        <p:nvSpPr>
          <p:cNvPr id="9" name="Başlık 1">
            <a:extLst>
              <a:ext uri="{FF2B5EF4-FFF2-40B4-BE49-F238E27FC236}">
                <a16:creationId xmlns:a16="http://schemas.microsoft.com/office/drawing/2014/main" id="{8878EE14-AA75-2348-B078-A6B0586E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940" y="2103437"/>
            <a:ext cx="9054774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How do we get </a:t>
            </a:r>
            <a:br>
              <a:rPr lang="en-US" sz="6000" b="1" dirty="0"/>
            </a:br>
            <a:r>
              <a:rPr lang="en-US" sz="6000" b="1" dirty="0"/>
              <a:t>random numbers?</a:t>
            </a:r>
          </a:p>
        </p:txBody>
      </p:sp>
    </p:spTree>
    <p:extLst>
      <p:ext uri="{BB962C8B-B14F-4D97-AF65-F5344CB8AC3E}">
        <p14:creationId xmlns:p14="http://schemas.microsoft.com/office/powerpoint/2010/main" val="201498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A0DD5E74-7962-9042-9F5A-61E6FB1CF4ED}"/>
              </a:ext>
            </a:extLst>
          </p:cNvPr>
          <p:cNvSpPr/>
          <p:nvPr/>
        </p:nvSpPr>
        <p:spPr>
          <a:xfrm>
            <a:off x="-50799" y="-33866"/>
            <a:ext cx="12429066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/>
              <a:t>1, 0, 0, 1, 0, 1, 1, 1, 0, 1, 1, 1, 0, 0, 0, 1, 0, 0, 1, 1, 1, 1, 1, 1, 0, 0, 1, 1, 0, 0, 0, 1, 0, 0, 0, 1, 0, 1, 0, 1, 0, 0, 0, 1, 0, 0, 0, 1, 1, 0, 0, 1, 0, 0, 1, 0, 0, 1, 0, 1, 0, 0, 0, 0, 0, 0, 0, 0, 0, 0, 0, 0, 0, 0, 1, 1, 0, 0, 0, 0, 0, 0, 1, 1, 0, 1, 0, 1, 0, 1, 1, 1, 1, 0, 0, 0, 0, 1, 0, 1, 0, 1, 0, 1, 0, 0, 0, 0, 0, 0, 1, 0, 1, 0, 1, 1, 1, 1, 0, 1, 1, 1, 0, 0, 1, 0, 0, 1, 1, 1, 0, 0, 0, 1, 0, 1, 0, 0, 1, 1, 1, 0, 1, 1, 0, 0, 0, 0, 0, 1, 1, 0, 1, 0, 0, 0, 1, 0, 1, 0, 0, 0, 1, 1, 1, 0, 1, 1, 1, 0, 0, 1, 0, 0, 1, 0, 0, 0, 1, 1, 1, 1, 0, 0, 0, 0, 0, 0, 1, 0, 0, 0, 1, 0, 0, 1, 1, 1, 0, 1, 0, 1, 1, 1, 1, 0, 0, 1, 1, 0, 1, 1, 0, 1, 0, 1, 1, 0, 0, 1, 1, 0, 0, 1, 0, 1, 1, 1, 0, 0, 1, 1, 0, 1, 1, 1, 1, 1, 0, 0, 0, 1, 1, 1, 1, 0, 1, 1, 0, 0, 0, 1, 1, 0, 1, 1, 1, 1, 0, 1, 0, 0, 0, 0, 0, 0, 1, 0, 0, 0, 0, 0, 0, 1, 1, 1, 0, 1, 1, 1, 0, 0, 1, 1, 0, 0, 0, 1, 0, 0, 0, 1, 0, 0, 0, 1, 0, 1, 1, 0, 1, 0, 1, 0, 1, 1, 1, 1, 1, 1, 0, 0, 0, 0, 1, 1, 0, 0, 1, 1, 1, 1, 1, 0, 1, 0, 0, 1, 0, 1, 1, 1, 1, 1, 1, 0, 0, 0, 0, 0, 1, 1, 1, 0, 1, 0, 1, 1, 0, 1, 0, 0, 0, 0, 0, 1, 1, 0, 0, 1, 0, 0, 0, 1, 1, 0, 0, 1, 1, 1, 0, 0, 0, 0, 0, 0, 1, 1, 1, 0, 0, 1, 1, 1, 0, 1, 1, 1, 1, 1, 0, 1, 1, 0, 0, 1, 1, 0, 1, 0, 0, 0, 1, 0, 1, 0, 1, 1, 0, 0, 0, 0, 0, 0, 1, 0, 1, 1, 0, 0, 1, 1, 1, 1, 1, 1, 0, 1, 0, 1, 0, 1, 0, 1, 1, 0, 1, 0, 1, 1, 0, 1, 0, 1, 0, 1, 1, 1, 0, 0, 1, 1, 1, 1, 1, 1, 0, 0, 1, 1, 1, 0, 1, 1, 0, 1, 0, 0, 1, 1, 0, 1, 1, 1, 0, 0, 0, 1, 0, 0, 1, 0, 0, 1, 0, 0, 0, 0, 0, 1, 1, 1, 1, 0, 0, 0, 0, 0, 0, 0, 1, 0, 0, 0, 0, 1, 1, 1, 1, 0, 0, 0, 0, 0, 0, 0,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0, 1, 0, 1, 1, 0, 0, 0, 1, 0, 1, 0, 1, 1, 1, 1, 1, 0, 0, 1, 1, 1, 0, 1, 0, 1, 0, 0, 1, 0, 1, 0, 1, 1, 1, 0, 1, 0, 0, 0, 1, 0, 1, 1, 0, 1, 1, 0, 1, 1, 0, 1, 1, 0, 1, 1, 0, 1, 0, 1, 0, 0, 1, 1, 1, 1, 1, 0, 1, 0, 1, 1, 0, 0, 0, 0, 0, 1, 1, 0, 0, 1, 1, 0, 1, 0, 0, 0, 0, 1, 1, 1, 0, 0, 1, 0, 1, 1, 0, 1, 1, 0, 1, 1, 0, 0, 1, 0, 1, 1, 0, 1, 0, 0, 0, 1, 1, 1, 1, 1, 0, 0, 0, 1, 0, 1, 1, 1, 1, 1, 0, 1, 1, 1, 1, 0, 1, 1, 0, 0, 0, 0, 0, 1, 0, 1, 0, 1, 1, 1, 1, 0, 1, 0, 0, 1, 0, 1, 1,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1, 0, 0, 1, 0, 1, 1, 1, 0, 1, 1, 1, 0, 0, 0, 1, 0, 0, 1, 1, 1, 1, 1, 1, 0, 0, 1, 1, 0, 0, 0, 1, 0, 0, 0, 1, 0, 1, 0, 1, 0, 0, 0, 1, 0, 0, 0, 1, 1, 0, 0, 1, 0, 0, 1, 0, 0, 1, 0, 1, 0, 0, 0, 0, 0, 0, 0, 0, 0, 0, 0, 0, 0, 0, 1, 1, 0, 0, 0, 0, 0, 0, 1, 1, 0, 1, 0, 1, 0, 1, 1, 1, 1, 0, 0, 0, 0, 1, 0, 1, 0, 1, 0, 1, 0, 0, 0, 0, 0, 0, 1, 0, 1, 0, 1, 1, 1, 1, 0, 1, 1, 1, 0, 0, 1, 0, 0, 1, 1, 1, 0, 0, 0, 1, 0, 1, 0, 0, 1, 1, 1, 0, 1, 1, 0, 0, 0, 0, 0, 1, 1, 0, 1, 0, 0, 0, 1, 0, 1, 0, 0, 0, 1, 1, 1, 0, 1, 1, 1, 0, 0, 1, 0, 0, 1, 0, 0, 0, 1, 1, 1, 1, 0, 0, 0, 0, 0, 0, 1, 0, 0, 0, 1, 0, 0, 1, 1, 1, 0, 1, 0, 1, 1, 1, 1, 0, 0, 1, 1, 0, 1, 1, 0, 1, 0, 1, 1, 0, 0, 1, 1, 0, 0, 1, 0, 1, 1, 1, 0, 0, 1, 1, 0, 1, 1, 1, 1, 1, 0, 0, 0, 1, 1, 1, 1, 0, 1, 1, 0, 0, 0, 1, 1, 0, 1, 1, 1, 1, 0, 1, 0, 0, 0, 0, 0, 0, 1, 0, 0, 0, 0, 0, 0, 1, 1, 1, 0, 1, 1, 1, 0, 0, 1, 1, 0, 0, 0, 1, 0, 0, 0, 1, 0, 0, 0, 1, 0, 1, 1, 0, 1, 0, 1, 0, 1, 1, 1, 1, 1, 1, 0, 0, 0, 0, 1, 1, 0, 0, 1, 1, 1, 1, 1, 0, 1, 0, 0, 1, 0, 1, 1, 1, 1, 1, 1, 0, 0, 0, 0, 0, 1, 1, 1, 0, 1, 0, 1, 1, 0, 1, 0, 0, 0, 0, 0, 1, 1, 0, 0, 1, 0, 0, 0, 1, 1, 0, 0, 1, 1, 1, 0, 0, 0, 0, 0, 0, 1, 1, 1, 0, 0, 1, 1, 1, 0, 1, 1, 1, 1, 1, 0, 1, 1, 0, 0, 1, 1, 0, 1, 0, 0, 0, 1, 0, 1, 0, 1, 1, 0, 0, 0, 0, 0, 0, 1, 0, 1, 1, 0, 0, 1, 1, 1, 1, 1, 1, 0, 1, 0, 1, 0, 1, 0, 1, 1, 0, 1, 0, 1, 1, 0, 1, 0, 1, 0, 1, 1, 1, 0, 0, 1, 1, 1, 1, 1, 1, 0, 0, 1, 1, 1, 0, 1, 1, 0, 1, 0, 0, 1, 1, 0, 1, 1, 1, 0, 0, 0, 1, 0, 0, 1, 0, 0, 1, 0, 0, 0, 0, 0, 1, 1, 1, 1, 0, 0, 0, 0, 0, 0, 0, 1, 0, 0, 0, 0, 1, 1, 1, 1, 0, 0, 0, 0, 0, 0, 0,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0, 1, 0, 1, 1, 0, 0, 0, 1, 0, 1, 0, 1, 1, 1, 1, 1, 0, 0, 1, 1, 1, 0, 1, 0, 1, 0, 0, 1, 0, 1, 0, 1, 1, 1, 0, 1, 0, 0, 0, 1, 0, 1, 1, 0, 1, 1, 0, 1, 1, 0, 1, 1, 0, 1, 1, 0, 1, 0, 1, 0, 0, 1, 1, 1, 1, 1, 0, 1, 0, 1, 1, 0, 0, 0, 0, 0, 1, 1, 0, 0, 1, 1, 0, 1, 0, 0, 0, 0, 1, 1, 1, 0, 0, 1, 0, 1, 1, 0, 1, 1, 0, 1, 1, 0, 0, 1, 0, 1, 1, 0, 1, 0, 0, 0, 1, 1, 1, 1, 1, 0, 0, 0, 1, 0, 1, 1, 1, 1, 1, 0, 1, 1, 1, 1, 0, 1, 1, 0, 0, 0, 0, 0, 1, 0, 1, 0, 1, 1, 1, 1, 0, 1, 0, 0, 1, 0, 1, 1,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0, 0, 0, 0, 1, 0, 1, 0, 1, 0, 1, 0, 0, 0, 0, 0, 0, 1, 0, 1, 0, 1, 1, 1, 1, 0, 1, 1, 1, 0, 0, 1, 0, 0, 1, 1, 1, 0, 0, 0, 1, 0, 1, 0, 0, 1, 1, 1, 0, 1, 1, 0, 0, 0, 0, 0, 1, 1, 0, 1, 0, 0, 0, 1, 0, 1, 0, 0, 0, 1, 1, 1, 0, 1, 1, 1, 0, 0, 1, 0, 0, 1, 0, 0, 0, 1, 1, 1, 1, 0, 0, 0, 0, 0, 0, 1, 0, 0, 0, 1, 0, 0, 1, 1, 1, 0, 1, 0, 1, 1, 1, 1, 0, 0, 1, 1, 0, 1, 1, 0, 1, 0, 1, 1, 0, 0, 1, 1, 0, 0, 1, 0, 1, 1, 1, 0, 0, 1, 1, 0, 1, 1, 1, 1, 1, 0, 0, 0, 1, 1, 1, 1, 0, 1, 1, 0, 0, 0, 1, 1, 0, 1, 1, 1, 1, 0, 1, 0, 0, 0, 0, 0, 0, 1, 0, 0, 0, 0, 0, 0, 1, 1, 1, 0, 1, 1, 1, 0, 0, 1, 1, 0, 0, 0, 1, 0, 0, 0, 1, 0, 0, 0, 1, 0, 1, 1, 0, 1, 0, 1, 0, 1, 1, 1, 1, 1, 1, 0, 0, 0, 0, 1, 1, 0, 0, 1, 1, 1, 1, 1, 0, 1, 0, 0, 1, 0, 1, 1, 1, 1, 1, 1, 0, 0, 0, 0, 0, 1, 1, 1, 0, 1, 0, 1, 1, 0, 1, 0, 0, 0, 0, 0, 1, 1, 0, 0, 1, 0, 0, 0, 1, 1, 0, 0, 1, 1, 1, 0, 0, 0, 0, 0, 0, 1, 1, 1, 0, 0, 1, 1, 1, 0, 1, 1, 1, 1, 1, 0, 1, 1, 0, 0, 1, 1, 0, 1, 0, 0, 0, 1, 0, 1, 0, 1, 1, 0, 0, 0, 0, 0, 0, 1, 0, 1, 1, 0, 0, 1, 1, 1, 1, 1, 1, 0, 1, 0, 1, 0, 1, 0, 1, 1, 0, 1, 0, 1, 1, 0, 1, 0, 1, 0, 1, 1, 1, 0, 0, 1, 1, 1, 1, 1, 1, 0, 0, 1, 1, 1, 0, 1, 1, 0, 1, 0, 0, 1, 1, 0, 1, 1, 1, 0, 0, 0, 1, 0, 0, 1, 0, 0, 1, 0, 0, 0, 0, 0, 1, 1, 1, 1, 0, 0, 0, 0, 0, 0, 0, 1, 0, 0, 0, 0, 1, 1, 1, 1, 0, 0, 0, 0, 0, 0, 0, 0, 1, 1, 1, 1, 1, 0, 0, 1, 0, 1, 0, 0, 0, 1, 1, 0, 1, 0, 1, 1, 0, 0, 0, 1, 1, 1, 0, 1, 0, 0, 1, 1, 0, 0, 1, 1, 1, 1, 1, 0, 1, 0, 1, 1, 1, 0, 0, 1, 0, 1, 1, 1, 0, 1, 0, 0, 0, 0, 1, 0, 0, 0, 0, 1, 0, 0, 1, 1, 0, 1, 0, 0, 0, 0, 0, 1, 0, 0, 0, 0, 1, 1, 0, 0, 0, 1, 1, 1, 0, 0, 0, 0, 1, 1, 0, 1, 1, 1, 0, 1, 0, 1, 1, 0, 1, 1, 1, 1, 0, 1, 0, 1, 0, 0, 1, 0, 0, 1, 0, 0, 0, 0, 1, 1, 1, 1, 1, 0, 1, 0, 1, 1, 0, 0, 0, 1, 1, 0, 1, 0, 1, 0, 1, 0, 1, 0, 0, 0, 0, 0, 1, 0, 1, 1, 1, 1, 1, 1, 0, 1, 1, 1, 0, 1, 0, 1, 1, 1, 1, 1, 0, 0, 0, 0, 0, 1, 0, 1, 1, 1, 1, 1, 0, 1, 0, 1, 0, 1, 1, 1, 1, 1, 1, 0, 1, 1, 1, 1, 1, 1, 1, 0, 1, 0, 1, 0, 0, 1, 1, 0, 0, 0, 1, 1, 1, 0, 1, 0, 1, 0, 0, 1, 1, 0, 1, 0, 0, 1, 1, 0, 0, 0, 0, 1, 1, 1, 0, 0, 0, 1, 0, 0, 0, 0, 1, 0, 0, 1, 1, 1, 1, 1, 0, 1, 1, 1, 0, 0, 1, 0, 0, 1, 1, 1, 1, 0, 1, 0, 0, 0, 1, 1, 0, 0, 0, 0, 0, 1, 0, 1, 1, 0, 1, 0, 0, 0, 0, 0, 1, 1, 0, 1, 0, 0, 0, 0, 1, 1, 0, 0, 1, 0, 1, 1, 0, 0, 0, 1, 1, 0, 1, 1, 0, 1, 0, 1, 0, 1, 0, 0, 0, 0, 1, 1, 0, 1, 0, 1, 1, 0, 0, 0, 1, 0, 1, 0, 1, 1, 1, 1, 1, 0, 0, 1, 1, 1, 0, 1, 0, 1, 0, 0, 1, 0, 1, 0, 1, 1, 1, 0, 1, 0, 0, 0, 1, 0, 1, 1, 0, 1, 1, 0, 1, 1, 0, 1, 1, 0, 1, 1, 0, 1, 0, 1, 0, 0, 1, 1, 1, 1, 1, 0, 1, 0, 1, 1, 0, 0, 0, 0, 0, 1, 1, 0, 0, 1, 1, 0, 1, 0, 0, 0, 0, 1, 1, 1, 0, 0, 1, 0, 1, 1, 0, 1, 1, 0, 1, 1, 0, 0, 1, 0, 1, 1, 0, 1, 0, 0, 0, 1, 1, 1, 1, 1, 0, 0, 0, 1, 0, 1, 1, 1, 1, 1, 0, 1, 1, 1, 1, 0, 1, 1, 0, 0, 0, 0, 0, 1, 0, 1, 0, 1, 1, 1, 1, 0, 1, 0, 0, 1, 0, 1, 1, 0, 1, 1, 1, 1, 1, 0, 0, 1, 0, 1, 0, 0, 0, 1, 1, 0, 1, 0, 1, 1, 0, 0, 0, 1, 1, 1, 0, 1, 0, 0, 1, 1, 0, 0, 1, 1, 1, 1, 1, 0, 1, 0, 1, 1, 1, 0, 0, 1, 0, 1, 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08A6060-CAEA-E84A-A14C-20982A52177F}"/>
              </a:ext>
            </a:extLst>
          </p:cNvPr>
          <p:cNvSpPr txBox="1"/>
          <p:nvPr/>
        </p:nvSpPr>
        <p:spPr>
          <a:xfrm>
            <a:off x="1406771" y="1964399"/>
            <a:ext cx="30777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LCG</a:t>
            </a:r>
          </a:p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Congruential Generator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88094C73-99A7-F64D-AD1D-411829F12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" y="4169246"/>
            <a:ext cx="4648200" cy="23368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0D96D25-0B80-9248-93E4-757534316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2964231"/>
            <a:ext cx="5016500" cy="939800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16517E12-3A5A-E345-9000-FCC807F93BEA}"/>
              </a:ext>
            </a:extLst>
          </p:cNvPr>
          <p:cNvSpPr txBox="1"/>
          <p:nvPr/>
        </p:nvSpPr>
        <p:spPr>
          <a:xfrm>
            <a:off x="7432589" y="1964399"/>
            <a:ext cx="35355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JRNG</a:t>
            </a:r>
          </a:p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Jeroen Random Number Generator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2531717-ABC7-224D-9CC8-CC188445F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711" y="3026896"/>
            <a:ext cx="3155275" cy="3197798"/>
          </a:xfrm>
          <a:prstGeom prst="rect">
            <a:avLst/>
          </a:prstGeo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8A46DF67-9BAE-3044-AE76-7A2D6FD7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347" y="430753"/>
            <a:ext cx="9054774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Guess the next number</a:t>
            </a:r>
          </a:p>
        </p:txBody>
      </p:sp>
    </p:spTree>
    <p:extLst>
      <p:ext uri="{BB962C8B-B14F-4D97-AF65-F5344CB8AC3E}">
        <p14:creationId xmlns:p14="http://schemas.microsoft.com/office/powerpoint/2010/main" val="79187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28901</Words>
  <Application>Microsoft Macintosh PowerPoint</Application>
  <PresentationFormat>Geniş ekran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</vt:lpstr>
      <vt:lpstr>Office Teması</vt:lpstr>
      <vt:lpstr>PowerPoint Sunusu</vt:lpstr>
      <vt:lpstr>PowerPoint Sunusu</vt:lpstr>
      <vt:lpstr>How do we get  random numbers?</vt:lpstr>
      <vt:lpstr>Guess the next number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Microscopy</dc:title>
  <dc:creator>Microsoft Office User</dc:creator>
  <cp:lastModifiedBy>Mehmet Alican Noyan</cp:lastModifiedBy>
  <cp:revision>23</cp:revision>
  <dcterms:created xsi:type="dcterms:W3CDTF">2019-06-09T12:13:15Z</dcterms:created>
  <dcterms:modified xsi:type="dcterms:W3CDTF">2019-08-27T14:01:58Z</dcterms:modified>
</cp:coreProperties>
</file>