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87A7-1129-41DC-9434-4753AC10306F}" type="datetimeFigureOut">
              <a:rPr lang="tr-TR" smtClean="0"/>
              <a:t>01.02.2021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7BAA-6D00-4A92-AC09-17A32CF908C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87A7-1129-41DC-9434-4753AC10306F}" type="datetimeFigureOut">
              <a:rPr lang="tr-TR" smtClean="0"/>
              <a:t>01.02.2021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7BAA-6D00-4A92-AC09-17A32CF908C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87A7-1129-41DC-9434-4753AC10306F}" type="datetimeFigureOut">
              <a:rPr lang="tr-TR" smtClean="0"/>
              <a:t>01.02.2021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7BAA-6D00-4A92-AC09-17A32CF908C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87A7-1129-41DC-9434-4753AC10306F}" type="datetimeFigureOut">
              <a:rPr lang="tr-TR" smtClean="0"/>
              <a:t>01.02.2021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7BAA-6D00-4A92-AC09-17A32CF908C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87A7-1129-41DC-9434-4753AC10306F}" type="datetimeFigureOut">
              <a:rPr lang="tr-TR" smtClean="0"/>
              <a:t>01.02.2021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7BAA-6D00-4A92-AC09-17A32CF908C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87A7-1129-41DC-9434-4753AC10306F}" type="datetimeFigureOut">
              <a:rPr lang="tr-TR" smtClean="0"/>
              <a:t>01.02.2021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7BAA-6D00-4A92-AC09-17A32CF908C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87A7-1129-41DC-9434-4753AC10306F}" type="datetimeFigureOut">
              <a:rPr lang="tr-TR" smtClean="0"/>
              <a:t>01.02.2021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7BAA-6D00-4A92-AC09-17A32CF908C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87A7-1129-41DC-9434-4753AC10306F}" type="datetimeFigureOut">
              <a:rPr lang="tr-TR" smtClean="0"/>
              <a:t>01.02.2021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7BAA-6D00-4A92-AC09-17A32CF908C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87A7-1129-41DC-9434-4753AC10306F}" type="datetimeFigureOut">
              <a:rPr lang="tr-TR" smtClean="0"/>
              <a:t>01.02.2021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7BAA-6D00-4A92-AC09-17A32CF908C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87A7-1129-41DC-9434-4753AC10306F}" type="datetimeFigureOut">
              <a:rPr lang="tr-TR" smtClean="0"/>
              <a:t>01.02.2021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7BAA-6D00-4A92-AC09-17A32CF908C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87A7-1129-41DC-9434-4753AC10306F}" type="datetimeFigureOut">
              <a:rPr lang="tr-TR" smtClean="0"/>
              <a:t>01.02.2021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7BAA-6D00-4A92-AC09-17A32CF908C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F87A7-1129-41DC-9434-4753AC10306F}" type="datetimeFigureOut">
              <a:rPr lang="tr-TR" smtClean="0"/>
              <a:t>01.02.2021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D7BAA-6D00-4A92-AC09-17A32CF908C9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0568" y="-603448"/>
            <a:ext cx="86741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950" y="990600"/>
            <a:ext cx="86741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2636912"/>
            <a:ext cx="86741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Ekran Gösterisi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2" baseType="lpstr">
      <vt:lpstr>Ofis Teması</vt:lpstr>
      <vt:lpstr>Slayt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KULLANICI</dc:creator>
  <cp:lastModifiedBy>KULLANICI</cp:lastModifiedBy>
  <cp:revision>1</cp:revision>
  <dcterms:created xsi:type="dcterms:W3CDTF">2021-02-01T16:55:04Z</dcterms:created>
  <dcterms:modified xsi:type="dcterms:W3CDTF">2021-02-01T17:07:15Z</dcterms:modified>
</cp:coreProperties>
</file>