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8" r:id="rId3"/>
    <p:sldId id="262" r:id="rId4"/>
    <p:sldId id="259" r:id="rId5"/>
    <p:sldId id="270" r:id="rId6"/>
    <p:sldId id="268" r:id="rId7"/>
    <p:sldId id="264" r:id="rId8"/>
    <p:sldId id="269" r:id="rId9"/>
    <p:sldId id="265" r:id="rId10"/>
    <p:sldId id="266" r:id="rId11"/>
    <p:sldId id="267" r:id="rId12"/>
    <p:sldId id="260" r:id="rId13"/>
    <p:sldId id="257" r:id="rId14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FF877-1AC2-49CD-95E3-C3722EB52CC2}" type="datetimeFigureOut">
              <a:rPr lang="tr-TR" smtClean="0"/>
              <a:t>27.03.2022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109DD-CECC-4B2B-8F99-1256CBAFDA8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98939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FF877-1AC2-49CD-95E3-C3722EB52CC2}" type="datetimeFigureOut">
              <a:rPr lang="tr-TR" smtClean="0"/>
              <a:t>27.03.2022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109DD-CECC-4B2B-8F99-1256CBAFDA8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64757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FF877-1AC2-49CD-95E3-C3722EB52CC2}" type="datetimeFigureOut">
              <a:rPr lang="tr-TR" smtClean="0"/>
              <a:t>27.03.2022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109DD-CECC-4B2B-8F99-1256CBAFDA8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061902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tr-TR" smtClean="0"/>
              <a:t>Asıl metin stillerini düzenlemek için tıklatın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FF877-1AC2-49CD-95E3-C3722EB52CC2}" type="datetimeFigureOut">
              <a:rPr lang="tr-TR" smtClean="0"/>
              <a:t>27.03.2022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109DD-CECC-4B2B-8F99-1256CBAFDA80}" type="slidenum">
              <a:rPr lang="tr-TR" smtClean="0"/>
              <a:t>‹#›</a:t>
            </a:fld>
            <a:endParaRPr lang="tr-TR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300235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FF877-1AC2-49CD-95E3-C3722EB52CC2}" type="datetimeFigureOut">
              <a:rPr lang="tr-TR" smtClean="0"/>
              <a:t>27.03.2022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109DD-CECC-4B2B-8F99-1256CBAFDA8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373548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ütu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FF877-1AC2-49CD-95E3-C3722EB52CC2}" type="datetimeFigureOut">
              <a:rPr lang="tr-TR" smtClean="0"/>
              <a:t>27.03.2022</a:t>
            </a:fld>
            <a:endParaRPr lang="tr-T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109DD-CECC-4B2B-8F99-1256CBAFDA8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411441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Resim Sütu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FF877-1AC2-49CD-95E3-C3722EB52CC2}" type="datetimeFigureOut">
              <a:rPr lang="tr-TR" smtClean="0"/>
              <a:t>27.03.2022</a:t>
            </a:fld>
            <a:endParaRPr lang="tr-T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109DD-CECC-4B2B-8F99-1256CBAFDA8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462735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FF877-1AC2-49CD-95E3-C3722EB52CC2}" type="datetimeFigureOut">
              <a:rPr lang="tr-TR" smtClean="0"/>
              <a:t>27.03.2022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109DD-CECC-4B2B-8F99-1256CBAFDA8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776609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FF877-1AC2-49CD-95E3-C3722EB52CC2}" type="datetimeFigureOut">
              <a:rPr lang="tr-TR" smtClean="0"/>
              <a:t>27.03.2022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109DD-CECC-4B2B-8F99-1256CBAFDA8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36866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FF877-1AC2-49CD-95E3-C3722EB52CC2}" type="datetimeFigureOut">
              <a:rPr lang="tr-TR" smtClean="0"/>
              <a:t>27.03.2022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109DD-CECC-4B2B-8F99-1256CBAFDA8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41391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FF877-1AC2-49CD-95E3-C3722EB52CC2}" type="datetimeFigureOut">
              <a:rPr lang="tr-TR" smtClean="0"/>
              <a:t>27.03.2022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109DD-CECC-4B2B-8F99-1256CBAFDA8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37786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FF877-1AC2-49CD-95E3-C3722EB52CC2}" type="datetimeFigureOut">
              <a:rPr lang="tr-TR" smtClean="0"/>
              <a:t>27.03.2022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109DD-CECC-4B2B-8F99-1256CBAFDA8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77084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FF877-1AC2-49CD-95E3-C3722EB52CC2}" type="datetimeFigureOut">
              <a:rPr lang="tr-TR" smtClean="0"/>
              <a:t>27.03.2022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109DD-CECC-4B2B-8F99-1256CBAFDA8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20256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FF877-1AC2-49CD-95E3-C3722EB52CC2}" type="datetimeFigureOut">
              <a:rPr lang="tr-TR" smtClean="0"/>
              <a:t>27.03.2022</a:t>
            </a:fld>
            <a:endParaRPr lang="tr-T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109DD-CECC-4B2B-8F99-1256CBAFDA8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50771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FF877-1AC2-49CD-95E3-C3722EB52CC2}" type="datetimeFigureOut">
              <a:rPr lang="tr-TR" smtClean="0"/>
              <a:t>27.03.2022</a:t>
            </a:fld>
            <a:endParaRPr lang="tr-T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109DD-CECC-4B2B-8F99-1256CBAFDA8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95603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FF877-1AC2-49CD-95E3-C3722EB52CC2}" type="datetimeFigureOut">
              <a:rPr lang="tr-TR" smtClean="0"/>
              <a:t>27.03.2022</a:t>
            </a:fld>
            <a:endParaRPr lang="tr-T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109DD-CECC-4B2B-8F99-1256CBAFDA8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84017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FF877-1AC2-49CD-95E3-C3722EB52CC2}" type="datetimeFigureOut">
              <a:rPr lang="tr-TR" smtClean="0"/>
              <a:t>27.03.2022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109DD-CECC-4B2B-8F99-1256CBAFDA8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36519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B8FF877-1AC2-49CD-95E3-C3722EB52CC2}" type="datetimeFigureOut">
              <a:rPr lang="tr-TR" smtClean="0"/>
              <a:t>27.03.2022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4109DD-CECC-4B2B-8F99-1256CBAFDA8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521842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32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874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364149" cy="6858000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2049" y="0"/>
            <a:ext cx="3319951" cy="6858000"/>
          </a:xfrm>
          <a:prstGeom prst="rect">
            <a:avLst/>
          </a:prstGeom>
        </p:spPr>
      </p:pic>
      <p:sp>
        <p:nvSpPr>
          <p:cNvPr id="6" name="Metin kutusu 5"/>
          <p:cNvSpPr txBox="1"/>
          <p:nvPr/>
        </p:nvSpPr>
        <p:spPr>
          <a:xfrm>
            <a:off x="4456541" y="769932"/>
            <a:ext cx="359954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Notlar butonuna tıklandığında gelecek ekran soldaki ekran </a:t>
            </a:r>
            <a:r>
              <a:rPr lang="tr-TR" dirty="0" err="1" smtClean="0"/>
              <a:t>olacaktır.Bu</a:t>
            </a:r>
            <a:r>
              <a:rPr lang="tr-TR" dirty="0" smtClean="0"/>
              <a:t> ekranda üniversite bölüm ders sınıf bilgileri girildikten sonra filtreleme işlemi yapılacaktır.</a:t>
            </a:r>
          </a:p>
          <a:p>
            <a:endParaRPr lang="tr-TR" dirty="0"/>
          </a:p>
        </p:txBody>
      </p:sp>
      <p:sp>
        <p:nvSpPr>
          <p:cNvPr id="7" name="Metin kutusu 6"/>
          <p:cNvSpPr txBox="1"/>
          <p:nvPr/>
        </p:nvSpPr>
        <p:spPr>
          <a:xfrm>
            <a:off x="4327764" y="3429000"/>
            <a:ext cx="3149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Not ekleme veya sınav sorusu ekleme butonuna tıklandığında gelecek ekran sağdaki ekran </a:t>
            </a:r>
            <a:r>
              <a:rPr lang="tr-TR" dirty="0" err="1" smtClean="0"/>
              <a:t>olacaktır.Bu</a:t>
            </a:r>
            <a:r>
              <a:rPr lang="tr-TR" dirty="0" smtClean="0"/>
              <a:t> ekranda kullanıcın seçtiği ders bölüm sınıf ismine göre not veya sınav sorusu eklemesi yapacaktır.</a:t>
            </a:r>
            <a:endParaRPr lang="tr-TR" dirty="0"/>
          </a:p>
        </p:txBody>
      </p:sp>
      <p:sp>
        <p:nvSpPr>
          <p:cNvPr id="9" name="Sağ Ok 8"/>
          <p:cNvSpPr/>
          <p:nvPr/>
        </p:nvSpPr>
        <p:spPr>
          <a:xfrm rot="10800000">
            <a:off x="7630421" y="4296227"/>
            <a:ext cx="1088571" cy="10740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" name="Sağ Ok 9"/>
          <p:cNvSpPr/>
          <p:nvPr/>
        </p:nvSpPr>
        <p:spPr>
          <a:xfrm>
            <a:off x="3367970" y="1248565"/>
            <a:ext cx="1088571" cy="10740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45307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566835" cy="1400530"/>
          </a:xfrm>
        </p:spPr>
        <p:txBody>
          <a:bodyPr/>
          <a:lstStyle/>
          <a:p>
            <a:r>
              <a:rPr lang="tr-TR" dirty="0" smtClean="0">
                <a:solidFill>
                  <a:srgbClr val="FF0000"/>
                </a:solidFill>
              </a:rPr>
              <a:t>Projemizde Yapılacak </a:t>
            </a:r>
            <a:r>
              <a:rPr lang="tr-TR" dirty="0">
                <a:solidFill>
                  <a:srgbClr val="FF0000"/>
                </a:solidFill>
              </a:rPr>
              <a:t>A</a:t>
            </a:r>
            <a:r>
              <a:rPr lang="tr-TR" dirty="0" smtClean="0">
                <a:solidFill>
                  <a:srgbClr val="FF0000"/>
                </a:solidFill>
              </a:rPr>
              <a:t>lt </a:t>
            </a:r>
            <a:r>
              <a:rPr lang="tr-TR" dirty="0">
                <a:solidFill>
                  <a:srgbClr val="FF0000"/>
                </a:solidFill>
              </a:rPr>
              <a:t>P</a:t>
            </a:r>
            <a:r>
              <a:rPr lang="tr-TR" dirty="0" smtClean="0">
                <a:solidFill>
                  <a:srgbClr val="FF0000"/>
                </a:solidFill>
              </a:rPr>
              <a:t>roblemler</a:t>
            </a:r>
            <a:endParaRPr lang="tr-TR" dirty="0">
              <a:solidFill>
                <a:srgbClr val="FF0000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tr-TR" dirty="0" smtClean="0"/>
              <a:t>Kullanıcı kayıt ekranında bir alan boş bırakıldığı zaman bu uygulamada gerekli kontroller yapılacak.</a:t>
            </a:r>
          </a:p>
          <a:p>
            <a:pPr marL="457200" indent="-457200">
              <a:buFont typeface="+mj-lt"/>
              <a:buAutoNum type="arabicPeriod"/>
            </a:pPr>
            <a:r>
              <a:rPr lang="tr-TR" dirty="0" smtClean="0"/>
              <a:t>Üniversite mail kontrolü yapılacaktır.(Mail adresine doğrulama kodu gelerek kayıt olma işlemi </a:t>
            </a:r>
            <a:r>
              <a:rPr lang="tr-TR" dirty="0" err="1" smtClean="0"/>
              <a:t>tamamlanacak.Kullanıcının</a:t>
            </a:r>
            <a:r>
              <a:rPr lang="tr-TR" dirty="0" smtClean="0"/>
              <a:t> üniversitesi otomatik olarak seçilecektir.)</a:t>
            </a:r>
          </a:p>
          <a:p>
            <a:pPr marL="457200" indent="-457200">
              <a:buFont typeface="+mj-lt"/>
              <a:buAutoNum type="arabicPeriod"/>
            </a:pPr>
            <a:r>
              <a:rPr lang="tr-TR" dirty="0" smtClean="0"/>
              <a:t>Ders içeriğini kontrol eden sistem yapılacak.(Ders içeriğine uygun olmayan dosyaların yüklenmesini engellemek.)</a:t>
            </a:r>
          </a:p>
          <a:p>
            <a:pPr marL="457200" indent="-457200">
              <a:buFont typeface="+mj-lt"/>
              <a:buAutoNum type="arabicPeriod"/>
            </a:pPr>
            <a:r>
              <a:rPr lang="tr-TR" dirty="0" smtClean="0"/>
              <a:t>Projeye </a:t>
            </a:r>
            <a:r>
              <a:rPr lang="tr-TR" dirty="0" err="1" smtClean="0"/>
              <a:t>pdf,pptx,word</a:t>
            </a:r>
            <a:r>
              <a:rPr lang="tr-TR" dirty="0"/>
              <a:t> </a:t>
            </a:r>
            <a:r>
              <a:rPr lang="tr-TR" dirty="0" smtClean="0"/>
              <a:t>uzantılı dosyaların da eklenmesini sağlamak.</a:t>
            </a:r>
            <a:endParaRPr lang="tr-TR" dirty="0"/>
          </a:p>
          <a:p>
            <a:pPr marL="457200" indent="-457200">
              <a:buFont typeface="+mj-lt"/>
              <a:buAutoNum type="arabicPeriod"/>
            </a:pPr>
            <a:r>
              <a:rPr lang="tr-TR" dirty="0" smtClean="0"/>
              <a:t>Kullanıcının dosya aramasını kolaylaştırmak için </a:t>
            </a:r>
            <a:r>
              <a:rPr lang="tr-TR" dirty="0" err="1" smtClean="0"/>
              <a:t>jpeg</a:t>
            </a:r>
            <a:r>
              <a:rPr lang="tr-TR" dirty="0" smtClean="0"/>
              <a:t> dosyalarını yazı dosyası haline çeviren sistemi projeye eklemek.</a:t>
            </a:r>
          </a:p>
          <a:p>
            <a:pPr marL="457200" indent="-457200">
              <a:buFont typeface="+mj-lt"/>
              <a:buAutoNum type="arabicPeriod"/>
            </a:pPr>
            <a:r>
              <a:rPr lang="tr-TR" dirty="0" smtClean="0"/>
              <a:t>Not listeleme ekranında filtreleme işlemleri aktif edilecek aktif olduğu zaman erişim daha hızlı hale gelecek.</a:t>
            </a:r>
          </a:p>
          <a:p>
            <a:pPr marL="457200" indent="-457200">
              <a:buFont typeface="+mj-lt"/>
              <a:buAutoNum type="arabicPeriod"/>
            </a:pPr>
            <a:r>
              <a:rPr lang="tr-TR" dirty="0" smtClean="0"/>
              <a:t>Soru ekleme ve listeleme kısmı aktif edilecek.</a:t>
            </a:r>
          </a:p>
          <a:p>
            <a:pPr marL="457200" indent="-457200">
              <a:buFont typeface="+mj-lt"/>
              <a:buAutoNum type="arabicPeriod"/>
            </a:pPr>
            <a:r>
              <a:rPr lang="tr-TR" dirty="0" smtClean="0"/>
              <a:t>Yazılım ekibinin maddi kazancı için Google </a:t>
            </a:r>
            <a:r>
              <a:rPr lang="tr-TR" dirty="0" err="1" smtClean="0"/>
              <a:t>admob</a:t>
            </a:r>
            <a:r>
              <a:rPr lang="tr-TR" dirty="0" smtClean="0"/>
              <a:t> reklamları eklenecek.</a:t>
            </a:r>
          </a:p>
          <a:p>
            <a:pPr marL="457200" indent="-457200">
              <a:buFont typeface="+mj-lt"/>
              <a:buAutoNum type="arabicPeriod"/>
            </a:pPr>
            <a:endParaRPr lang="tr-TR" dirty="0" smtClean="0"/>
          </a:p>
          <a:p>
            <a:pPr marL="457200" indent="-457200">
              <a:buFont typeface="+mj-lt"/>
              <a:buAutoNum type="arabicPeriod"/>
            </a:pPr>
            <a:endParaRPr lang="tr-TR" dirty="0" smtClean="0"/>
          </a:p>
          <a:p>
            <a:pPr marL="457200" indent="-457200">
              <a:buFont typeface="+mj-lt"/>
              <a:buAutoNum type="arabicPeriod"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952980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46112" y="2052918"/>
            <a:ext cx="10210574" cy="41954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tr-TR" sz="4000" b="1" dirty="0" smtClean="0"/>
              <a:t>VODAFONE AİLESİNE </a:t>
            </a:r>
          </a:p>
          <a:p>
            <a:pPr marL="0" indent="0" algn="ctr">
              <a:buNone/>
            </a:pPr>
            <a:r>
              <a:rPr lang="tr-TR" sz="4000" b="1" dirty="0" smtClean="0"/>
              <a:t>VE</a:t>
            </a:r>
          </a:p>
          <a:p>
            <a:pPr marL="0" indent="0" algn="ctr">
              <a:buNone/>
            </a:pPr>
            <a:r>
              <a:rPr lang="tr-TR" sz="4000" b="1" dirty="0" smtClean="0"/>
              <a:t> GDG ELAZIĞ </a:t>
            </a:r>
          </a:p>
          <a:p>
            <a:pPr marL="0" indent="0" algn="ctr">
              <a:buNone/>
            </a:pPr>
            <a:r>
              <a:rPr lang="tr-TR" sz="4000" b="1" dirty="0" smtClean="0"/>
              <a:t>AİLESİNE BU ORGANİZASYONU</a:t>
            </a:r>
          </a:p>
          <a:p>
            <a:pPr marL="0" indent="0" algn="ctr">
              <a:buNone/>
            </a:pPr>
            <a:r>
              <a:rPr lang="tr-TR" sz="4000" b="1" dirty="0" smtClean="0"/>
              <a:t> DÜZENLEDİKLERİ İÇİN TEŞEKKÜRLER</a:t>
            </a:r>
            <a:endParaRPr lang="tr-TR" sz="4000" b="1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662" y="50545"/>
            <a:ext cx="2675179" cy="2002373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1057" y="50545"/>
            <a:ext cx="3537743" cy="2093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665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b="1" dirty="0" smtClean="0">
                <a:solidFill>
                  <a:srgbClr val="FF0000"/>
                </a:solidFill>
              </a:rPr>
              <a:t>EKİP ÜYELERİ</a:t>
            </a:r>
            <a:endParaRPr lang="tr-TR" b="1" dirty="0">
              <a:solidFill>
                <a:srgbClr val="FF0000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/>
              <a:t>HÜSEYİN ERHAN </a:t>
            </a:r>
            <a:r>
              <a:rPr lang="tr-TR" dirty="0" smtClean="0"/>
              <a:t>KAZANCI		   </a:t>
            </a:r>
            <a:r>
              <a:rPr lang="tr-TR" dirty="0"/>
              <a:t>BİLGİSAYAR MÜHENDİSLİĞİ </a:t>
            </a:r>
            <a:r>
              <a:rPr lang="tr-TR" dirty="0" smtClean="0"/>
              <a:t>3.SINIF</a:t>
            </a:r>
          </a:p>
          <a:p>
            <a:pPr marL="0" indent="0">
              <a:buNone/>
            </a:pPr>
            <a:r>
              <a:rPr lang="tr-TR" dirty="0" smtClean="0"/>
              <a:t>MEHMET ABDULKADİR AKDENİZ </a:t>
            </a:r>
            <a:r>
              <a:rPr lang="tr-TR" dirty="0"/>
              <a:t>BİLGİSAYAR MÜHENDİSLİĞİ 3.SINIF</a:t>
            </a:r>
          </a:p>
          <a:p>
            <a:pPr marL="0" indent="0">
              <a:buNone/>
            </a:pPr>
            <a:r>
              <a:rPr lang="tr-TR" dirty="0" smtClean="0"/>
              <a:t>MEHMETCAN MUT				  BİLGİSAYAR </a:t>
            </a:r>
            <a:r>
              <a:rPr lang="tr-TR" dirty="0"/>
              <a:t>MÜHENDİSLİĞİ 3.SINIF</a:t>
            </a:r>
          </a:p>
          <a:p>
            <a:pPr marL="0" indent="0">
              <a:buNone/>
            </a:pPr>
            <a:r>
              <a:rPr lang="tr-TR" dirty="0" smtClean="0"/>
              <a:t>KEMAL YAVUZ İMER			  </a:t>
            </a:r>
            <a:r>
              <a:rPr lang="tr-TR" dirty="0"/>
              <a:t>BİLGİSAYAR MÜHENDİSLİĞİ 3.SINIF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61901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645130" y="652388"/>
            <a:ext cx="9404723" cy="1400530"/>
          </a:xfrm>
        </p:spPr>
        <p:txBody>
          <a:bodyPr/>
          <a:lstStyle/>
          <a:p>
            <a:pPr algn="ctr"/>
            <a:r>
              <a:rPr lang="tr-TR" b="1" dirty="0" smtClean="0">
                <a:solidFill>
                  <a:srgbClr val="FF0000"/>
                </a:solidFill>
              </a:rPr>
              <a:t>PROJENİN AMACI</a:t>
            </a:r>
            <a:r>
              <a:rPr lang="tr-TR" b="1" dirty="0">
                <a:solidFill>
                  <a:srgbClr val="FF0000"/>
                </a:solidFill>
              </a:rPr>
              <a:t/>
            </a:r>
            <a:br>
              <a:rPr lang="tr-TR" b="1" dirty="0">
                <a:solidFill>
                  <a:srgbClr val="FF0000"/>
                </a:solidFill>
              </a:rPr>
            </a:br>
            <a:endParaRPr lang="tr-TR" b="1" dirty="0">
              <a:solidFill>
                <a:srgbClr val="FF0000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D</a:t>
            </a:r>
            <a:r>
              <a:rPr lang="tr-TR" dirty="0" smtClean="0"/>
              <a:t>oğa için çok önemli olan ağaçların kağıt yapımı için kesilmesini engellemek.</a:t>
            </a:r>
          </a:p>
          <a:p>
            <a:r>
              <a:rPr lang="tr-TR" dirty="0" smtClean="0"/>
              <a:t> Farklı üniversitelerde olup aynı bölümü okuyan öğrencilerin veya aynı üniversitede okuyan öğrencilerin ders notlarını ve çıkmış sınav sorularını  bu platform aracılığıyla birbirlerine ulaştırabilmelerini sağlamak.</a:t>
            </a:r>
          </a:p>
          <a:p>
            <a:r>
              <a:rPr lang="tr-TR" dirty="0" smtClean="0"/>
              <a:t>Fotokopi çektirecek durumu olmayan öğrencilerin mobil üzerinden notlara rahatlıkla ulaşım sağlaması.</a:t>
            </a:r>
          </a:p>
          <a:p>
            <a:pPr marL="0" indent="0">
              <a:buNone/>
            </a:pPr>
            <a:endParaRPr lang="tr-TR" dirty="0" smtClean="0"/>
          </a:p>
          <a:p>
            <a:endParaRPr lang="tr-TR" dirty="0" smtClean="0"/>
          </a:p>
          <a:p>
            <a:pPr marL="0" indent="0">
              <a:buNone/>
            </a:pPr>
            <a:r>
              <a:rPr lang="tr-TR" dirty="0" smtClean="0"/>
              <a:t>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194192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0505"/>
            <a:ext cx="5762382" cy="2863895"/>
          </a:xfrm>
        </p:spPr>
      </p:pic>
      <p:sp>
        <p:nvSpPr>
          <p:cNvPr id="6" name="Metin kutusu 5"/>
          <p:cNvSpPr txBox="1"/>
          <p:nvPr/>
        </p:nvSpPr>
        <p:spPr>
          <a:xfrm>
            <a:off x="3077239" y="3660622"/>
            <a:ext cx="577647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b="1" dirty="0" smtClean="0"/>
              <a:t>1 ton kâğıt üretimi için 17-24 ağaç kesiliyor.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b="1" dirty="0" smtClean="0"/>
              <a:t>Kağıt üretiminde fire oranı %50 civarındadır.A4 boyutunda 500 sayfa(bir kutu)dosya kağıdının ağırlığı 2.5 kilodur.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b="1" dirty="0" smtClean="0"/>
              <a:t>800 kiloluk 1 ağaçtan 160 kutu a4 kağıdı elde edilir.</a:t>
            </a:r>
            <a:endParaRPr lang="tr-TR" b="1" dirty="0"/>
          </a:p>
          <a:p>
            <a:endParaRPr lang="tr-TR" b="1" dirty="0" smtClean="0"/>
          </a:p>
          <a:p>
            <a:endParaRPr lang="tr-TR" b="1" dirty="0"/>
          </a:p>
          <a:p>
            <a:endParaRPr lang="tr-TR" b="1" dirty="0" smtClean="0"/>
          </a:p>
          <a:p>
            <a:endParaRPr lang="tr-TR" b="1" dirty="0"/>
          </a:p>
          <a:p>
            <a:endParaRPr lang="tr-TR" b="1" dirty="0"/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2382" y="590504"/>
            <a:ext cx="6429618" cy="2863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15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700" b="1" dirty="0" smtClean="0">
                <a:solidFill>
                  <a:srgbClr val="FF0000"/>
                </a:solidFill>
              </a:rPr>
              <a:t>BU UYGULAMA NEDEN TERCİH EDİLMELİ?</a:t>
            </a:r>
            <a:endParaRPr lang="tr-TR" sz="3700" b="1" dirty="0">
              <a:solidFill>
                <a:srgbClr val="FF0000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104293" y="1679431"/>
            <a:ext cx="8946541" cy="4592580"/>
          </a:xfrm>
        </p:spPr>
        <p:txBody>
          <a:bodyPr/>
          <a:lstStyle/>
          <a:p>
            <a:r>
              <a:rPr lang="tr-TR" dirty="0" smtClean="0"/>
              <a:t>Dersi </a:t>
            </a:r>
            <a:r>
              <a:rPr lang="tr-TR" dirty="0" smtClean="0"/>
              <a:t>daha önce almış olan öğrencilerin çıkarmış olduğu notlarla dersi ilk kez alacak öğrencilere dersi  daha iyi takip edebilme imkanı sağlamak için.</a:t>
            </a:r>
          </a:p>
          <a:p>
            <a:r>
              <a:rPr lang="tr-TR" dirty="0" smtClean="0"/>
              <a:t>Daha önce sınavlarda çıkmış sorulara ulaşım sağlayarak sınavlara daha verimli hazırlanmak ve başarı oranını artırmak için</a:t>
            </a:r>
          </a:p>
          <a:p>
            <a:r>
              <a:rPr lang="tr-TR" dirty="0" smtClean="0"/>
              <a:t>Başarılı olmak isteyen öğrencilerin rahatlıkla ders notlarına ulaşım sağlama</a:t>
            </a:r>
            <a:r>
              <a:rPr lang="tr-TR" dirty="0" smtClean="0"/>
              <a:t>.</a:t>
            </a:r>
          </a:p>
          <a:p>
            <a:r>
              <a:rPr lang="tr-TR" dirty="0" smtClean="0"/>
              <a:t>Öğrencinin eklediği notlara </a:t>
            </a:r>
            <a:r>
              <a:rPr lang="tr-TR" dirty="0" err="1" smtClean="0"/>
              <a:t>like</a:t>
            </a:r>
            <a:r>
              <a:rPr lang="tr-TR" dirty="0" smtClean="0"/>
              <a:t> alma sistemiyle  bu </a:t>
            </a:r>
            <a:r>
              <a:rPr lang="tr-TR" dirty="0" err="1" smtClean="0"/>
              <a:t>like</a:t>
            </a:r>
            <a:r>
              <a:rPr lang="tr-TR" dirty="0" smtClean="0"/>
              <a:t> </a:t>
            </a:r>
            <a:r>
              <a:rPr lang="tr-TR" dirty="0" err="1" smtClean="0"/>
              <a:t>sayısnın</a:t>
            </a:r>
            <a:r>
              <a:rPr lang="tr-TR" dirty="0" smtClean="0"/>
              <a:t> </a:t>
            </a:r>
            <a:r>
              <a:rPr lang="tr-TR" dirty="0" err="1" smtClean="0"/>
              <a:t>github</a:t>
            </a:r>
            <a:r>
              <a:rPr lang="tr-TR" dirty="0" smtClean="0"/>
              <a:t> profilinde gözükmesiyle birlikte  bilir kişiler tarafından sadece yazdığı kodlar değil aldığı notlara göre bilgi seviyesi değerlendirilir.</a:t>
            </a:r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endParaRPr lang="tr-TR" dirty="0" smtClean="0"/>
          </a:p>
          <a:p>
            <a:pPr marL="457200" indent="-457200">
              <a:buFont typeface="+mj-lt"/>
              <a:buAutoNum type="arabicPeriod"/>
            </a:pPr>
            <a:endParaRPr lang="tr-TR" dirty="0" smtClean="0"/>
          </a:p>
          <a:p>
            <a:pPr marL="457200" indent="-457200">
              <a:buFont typeface="+mj-lt"/>
              <a:buAutoNum type="arabicPeriod"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223815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Öğrencilerin yüklemiş olduğu notlara gelen beğenilere karşılık oluşacak </a:t>
            </a:r>
            <a:r>
              <a:rPr lang="tr-TR" dirty="0" err="1" smtClean="0"/>
              <a:t>vodapuanlarla</a:t>
            </a:r>
            <a:r>
              <a:rPr lang="tr-TR" dirty="0" smtClean="0"/>
              <a:t> </a:t>
            </a:r>
            <a:r>
              <a:rPr lang="tr-TR" dirty="0" err="1" smtClean="0"/>
              <a:t>vodafone</a:t>
            </a:r>
            <a:r>
              <a:rPr lang="tr-TR" dirty="0" smtClean="0"/>
              <a:t> yanımda uygulamasında </a:t>
            </a:r>
            <a:r>
              <a:rPr lang="tr-TR" dirty="0" err="1" smtClean="0"/>
              <a:t>kullanıcak</a:t>
            </a:r>
            <a:r>
              <a:rPr lang="tr-TR" dirty="0" smtClean="0"/>
              <a:t> çip kazanma şansı </a:t>
            </a:r>
            <a:r>
              <a:rPr lang="tr-TR" dirty="0" err="1" smtClean="0"/>
              <a:t>olacaktır.Ve</a:t>
            </a:r>
            <a:r>
              <a:rPr lang="tr-TR" dirty="0" smtClean="0"/>
              <a:t> bunun sayesinde farklı operatör kullanan öğrencilerin de </a:t>
            </a:r>
            <a:r>
              <a:rPr lang="tr-TR" dirty="0" err="1" smtClean="0"/>
              <a:t>vodafone</a:t>
            </a:r>
            <a:r>
              <a:rPr lang="tr-TR" dirty="0" smtClean="0"/>
              <a:t> geçmesi için teşvik edici bir uygulama.</a:t>
            </a:r>
          </a:p>
          <a:p>
            <a:r>
              <a:rPr lang="tr-TR" dirty="0" smtClean="0"/>
              <a:t>Bu notlara gelen beğeniler sayesinde dolaylı yoldan  üniversitelerinde seviye düzeyi belirlenmiş olacaktır.</a:t>
            </a:r>
          </a:p>
          <a:p>
            <a:pPr marL="0" indent="0">
              <a:buNone/>
            </a:pPr>
            <a:endParaRPr lang="tr-TR" dirty="0" smtClean="0"/>
          </a:p>
          <a:p>
            <a:pPr marL="457200" indent="-457200">
              <a:buFont typeface="+mj-lt"/>
              <a:buAutoNum type="arabicPeriod"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828121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212168" y="2702433"/>
            <a:ext cx="9404723" cy="1400530"/>
          </a:xfrm>
        </p:spPr>
        <p:txBody>
          <a:bodyPr/>
          <a:lstStyle/>
          <a:p>
            <a:pPr algn="ctr"/>
            <a:r>
              <a:rPr lang="tr-TR" b="1" dirty="0" smtClean="0">
                <a:solidFill>
                  <a:srgbClr val="FF0000"/>
                </a:solidFill>
              </a:rPr>
              <a:t>PROJENİN KISA TANITIMI </a:t>
            </a:r>
            <a:endParaRPr lang="tr-T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521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425" y="0"/>
            <a:ext cx="3069546" cy="6858000"/>
          </a:xfrm>
        </p:spPr>
      </p:pic>
      <p:sp>
        <p:nvSpPr>
          <p:cNvPr id="5" name="Metin kutusu 4"/>
          <p:cNvSpPr txBox="1"/>
          <p:nvPr/>
        </p:nvSpPr>
        <p:spPr>
          <a:xfrm>
            <a:off x="4223657" y="1999680"/>
            <a:ext cx="343988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İlk başta karşımıza çıkan ekran giriş ekranı olacaktır.</a:t>
            </a:r>
          </a:p>
          <a:p>
            <a:r>
              <a:rPr lang="tr-TR" dirty="0" smtClean="0"/>
              <a:t>Üyenin kaydı yok ise kayıt ol butonuna basarak görseldeki</a:t>
            </a:r>
          </a:p>
          <a:p>
            <a:r>
              <a:rPr lang="tr-TR" dirty="0" smtClean="0"/>
              <a:t>kısımdan kayıt olma işlemi gerçekleştirilir.</a:t>
            </a:r>
          </a:p>
          <a:p>
            <a:endParaRPr lang="tr-TR" dirty="0"/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4545" y="0"/>
            <a:ext cx="33115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541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İçerik Yer Tutucusu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7574" y="0"/>
            <a:ext cx="3424425" cy="6340565"/>
          </a:xfr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64" y="0"/>
            <a:ext cx="2851397" cy="6340565"/>
          </a:xfrm>
          <a:prstGeom prst="rect">
            <a:avLst/>
          </a:prstGeom>
        </p:spPr>
      </p:pic>
      <p:sp>
        <p:nvSpPr>
          <p:cNvPr id="10" name="Metin kutusu 9"/>
          <p:cNvSpPr txBox="1"/>
          <p:nvPr/>
        </p:nvSpPr>
        <p:spPr>
          <a:xfrm>
            <a:off x="3533781" y="1635616"/>
            <a:ext cx="46492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Ders notları ve sınav sorularının filtreleme işlemi yapıldıktan sonraki </a:t>
            </a:r>
            <a:r>
              <a:rPr lang="tr-TR" dirty="0" err="1" smtClean="0"/>
              <a:t>görünümü.Aynı</a:t>
            </a:r>
            <a:r>
              <a:rPr lang="tr-TR" dirty="0" smtClean="0"/>
              <a:t> zamanda yüklenen bu notun aldığı beğeni puanı da bu ekranda görünmektedir.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745680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719" y="0"/>
            <a:ext cx="3036767" cy="6858000"/>
          </a:xfrm>
        </p:spPr>
      </p:pic>
      <p:sp>
        <p:nvSpPr>
          <p:cNvPr id="5" name="Metin kutusu 4"/>
          <p:cNvSpPr txBox="1"/>
          <p:nvPr/>
        </p:nvSpPr>
        <p:spPr>
          <a:xfrm>
            <a:off x="3795589" y="504729"/>
            <a:ext cx="348342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200" dirty="0" smtClean="0"/>
              <a:t>Kullanıcı girişi yapıldıktan sonra karşımıza gelen kısım bu olacaktır. Bu kısımda notlar ve sınav sorularını görüntüleme veya </a:t>
            </a:r>
            <a:r>
              <a:rPr lang="tr-TR" sz="2200" dirty="0" err="1" smtClean="0"/>
              <a:t>not,sınav</a:t>
            </a:r>
            <a:r>
              <a:rPr lang="tr-TR" sz="2200" dirty="0" smtClean="0"/>
              <a:t> sorusu ekleme işlemleri </a:t>
            </a:r>
            <a:r>
              <a:rPr lang="tr-TR" sz="2200" dirty="0" err="1" smtClean="0"/>
              <a:t>yapılır.Programdan</a:t>
            </a:r>
            <a:r>
              <a:rPr lang="tr-TR" sz="2200" dirty="0" smtClean="0"/>
              <a:t> çıkış yapmak içinde kullanılacaktır.</a:t>
            </a:r>
            <a:endParaRPr lang="tr-TR" sz="2200" dirty="0"/>
          </a:p>
        </p:txBody>
      </p:sp>
    </p:spTree>
    <p:extLst>
      <p:ext uri="{BB962C8B-B14F-4D97-AF65-F5344CB8AC3E}">
        <p14:creationId xmlns:p14="http://schemas.microsoft.com/office/powerpoint/2010/main" val="4009556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İyon">
  <a:themeElements>
    <a:clrScheme name="İy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İy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İy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1045</TotalTime>
  <Words>468</Words>
  <Application>Microsoft Office PowerPoint</Application>
  <PresentationFormat>Geniş ekran</PresentationFormat>
  <Paragraphs>54</Paragraphs>
  <Slides>13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3</vt:lpstr>
      <vt:lpstr>İyon</vt:lpstr>
      <vt:lpstr>PowerPoint Sunusu</vt:lpstr>
      <vt:lpstr>PROJENİN AMACI </vt:lpstr>
      <vt:lpstr>PowerPoint Sunusu</vt:lpstr>
      <vt:lpstr>BU UYGULAMA NEDEN TERCİH EDİLMELİ?</vt:lpstr>
      <vt:lpstr>PowerPoint Sunusu</vt:lpstr>
      <vt:lpstr>PROJENİN KISA TANITIMI </vt:lpstr>
      <vt:lpstr>PowerPoint Sunusu</vt:lpstr>
      <vt:lpstr>PowerPoint Sunusu</vt:lpstr>
      <vt:lpstr>PowerPoint Sunusu</vt:lpstr>
      <vt:lpstr>PowerPoint Sunusu</vt:lpstr>
      <vt:lpstr>Projemizde Yapılacak Alt Problemler</vt:lpstr>
      <vt:lpstr>PowerPoint Sunusu</vt:lpstr>
      <vt:lpstr>EKİP ÜYELERİ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LENOVO</dc:creator>
  <cp:lastModifiedBy>LENOVO</cp:lastModifiedBy>
  <cp:revision>24</cp:revision>
  <dcterms:created xsi:type="dcterms:W3CDTF">2022-03-26T12:21:30Z</dcterms:created>
  <dcterms:modified xsi:type="dcterms:W3CDTF">2022-03-27T08:51:13Z</dcterms:modified>
</cp:coreProperties>
</file>