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096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16DB481-51EC-4B0D-962C-D7FE80C0299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Risk Game Implementation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274320" y="5029200"/>
            <a:ext cx="9300960" cy="548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Mehmet Ceylan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Risk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Turn based game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2-6 Player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42 territory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If one player takes every territory, game over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Player turn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Getting and placing new armies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At the game start each player select territories one by one and than deploy given armies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Each player takes armies at the start of their turn according to the number of their territory number.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Each player takes armies at the start of game according to the number of player.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Player Turn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Attacking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Adjacent territories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Rolling Dice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Attacker rolling up to three dice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Defender rolling up to two dice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Each player's highest die is compared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Player turn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Fortifying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Player has the option to maneuver any number of armies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Implementation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Java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JavaFx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Fxml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Design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State Pattern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Each player have a state and traverse on that states at their turns according to game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SelectingTerritoryState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DeployingState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AttackingState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TransferState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EndGameState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UI Fxml (MVC)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Every UI Page have a contoller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82880" y="29880"/>
            <a:ext cx="10262880" cy="7559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