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64FE-B402-4878-9C06-FAD8B090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C4C2-FB1A-4809-A855-FEE0AC7F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63BB-A6B9-43D8-88E1-063858FF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FACF-8DEE-4FC7-82D2-2DDDDE2B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917C-4F70-4782-9F43-4F70E6C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2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CBE4-4C58-439F-86DA-97263719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7849B-85F8-487B-A9C4-C56A1F4D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8943-47C2-47BD-850E-C8F7CE6A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DBFF-F030-4FB2-A4FE-4C1DF0AA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40AE-8E1A-4DBF-AC08-7A72EFF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2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03F0C-BC92-4E4D-BA9D-4AE62F904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97432-CB9C-4316-9BFE-2B3D8637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E01F-E66D-43A9-8484-A11B2E54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EDF9-51DB-486A-A3CE-25A2517F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F4ED-54EA-451D-AFF0-439302EC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22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3CBA-B012-4894-9D8D-95E602A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3B61-932F-44BF-91C9-BD544507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DAB6-1146-42BB-A8CA-39AA6D10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1A31-0096-409E-9D50-A90F55E7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A5DE-B3B9-45D9-B3E7-7DFCE10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36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F58E-17C2-449B-B666-282C203A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75B4-8F62-44CA-9B5F-8F608363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12CC-B537-4BD7-BA8D-EBFF21D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AF3EC-4C23-4D96-95CD-F78EC44B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A984-DBC6-40D8-9140-897F696C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0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E87B-24D5-45E0-BE15-251FDDB4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8E3F-843F-4A17-B147-080DE4AF4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8E300-92F3-4D47-ABB3-C42EE05E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32F8-EF74-4A69-8B92-2242BD41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0FD7B-E3CD-4B27-B50B-B0978064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1A1F-872E-4FD3-8D98-9776FA0F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4AC2-DD08-493F-B059-88B69862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5565-9DD8-4A33-A55A-B77D5F18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9D1DA-C789-4246-84B3-2CA3A101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D5FF8-7A2B-44D4-8171-896EA9C91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93CB2-FBD8-481B-8EF4-25C21855F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27F95-9DD6-4167-9F8B-F1098AD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10515-275E-48AD-A939-58E266A1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F4E6B-400E-4306-9849-2EA4989A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0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8037-AD9E-4945-A937-30C3E4C1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C289C-35E8-44AA-9079-E2AE3CD0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4808E-7BB2-4DDB-A06C-0E75A72F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2DBF-C2C5-4356-B900-8D28AF1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79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C28B0-08E0-47E3-BDBC-6E5F9C89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DCF0C-F637-4207-91CD-E4568CA0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89E9B-B364-4CBE-A1E3-D3807A7C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9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2D9F-15C6-4E6D-A627-19E5D4C1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8CFF-422E-42D6-BB2F-234CFE6C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5E2B-7192-4FA2-A9D7-2663DEC9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E0216-3CB1-49A1-8A10-B6936E8F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CEDE-896B-44A4-9F3B-EC65C49D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EEAF-06D3-4A5A-8255-3499AA8A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39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123F-6F72-4A48-867D-B3206D23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70454-7FA6-4E39-9A43-B8942A851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A226-EC67-4DAB-89D3-8D298F446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F145-C079-46BC-8705-5F0BE6F9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E93BA-DA7A-4140-BA82-97C15FCF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2848-DA4B-41A7-B03A-A8FC3B9F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6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1F25F-5D9E-4823-BACD-1FB4A8BB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B85A-A9FD-432B-8486-97D5692A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49990-A04C-4EB7-987C-ADA8D6688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53BB-6D3B-4417-A2DF-1F6BB43F9430}" type="datetimeFigureOut">
              <a:rPr lang="tr-TR" smtClean="0"/>
              <a:t>8.06.2018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CBAC-BC54-4762-AD62-16A6B7E80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D7CA-C31E-474F-978F-A446E7A7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337F-76FD-4546-B318-5A7170629D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12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man logo ile ilgili gÃ¶rsel sonucu">
            <a:extLst>
              <a:ext uri="{FF2B5EF4-FFF2-40B4-BE49-F238E27FC236}">
                <a16:creationId xmlns:a16="http://schemas.microsoft.com/office/drawing/2014/main" id="{BD73F677-29A7-4591-874F-1422E3FC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81" y="477078"/>
            <a:ext cx="5901635" cy="44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2C40CF-3ECC-4CDF-83E3-0C25F7E7F352}"/>
              </a:ext>
            </a:extLst>
          </p:cNvPr>
          <p:cNvSpPr/>
          <p:nvPr/>
        </p:nvSpPr>
        <p:spPr>
          <a:xfrm>
            <a:off x="3571461" y="4903304"/>
            <a:ext cx="504907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ISWT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6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2018-06-08T08:40:19Z</dcterms:created>
  <dcterms:modified xsi:type="dcterms:W3CDTF">2018-06-08T08:42:38Z</dcterms:modified>
</cp:coreProperties>
</file>