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C1B3-2DE2-4893-9E07-7B781D8C28DC}" type="datetimeFigureOut">
              <a:rPr lang="tr-TR" smtClean="0"/>
              <a:t>20.04.2017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69197-39BF-49E9-A0E9-4FB14A82921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50 </a:t>
            </a:r>
            <a:r>
              <a:rPr lang="tr-TR" dirty="0" err="1" smtClean="0"/>
              <a:t>kW</a:t>
            </a:r>
            <a:r>
              <a:rPr lang="tr-TR" dirty="0" smtClean="0"/>
              <a:t> </a:t>
            </a: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 err="1" smtClean="0"/>
              <a:t>Fault</a:t>
            </a:r>
            <a:r>
              <a:rPr lang="tr-TR" dirty="0" smtClean="0"/>
              <a:t> </a:t>
            </a:r>
            <a:r>
              <a:rPr lang="tr-TR" dirty="0" err="1" smtClean="0"/>
              <a:t>toerant</a:t>
            </a:r>
            <a:r>
              <a:rPr lang="tr-TR" dirty="0" smtClean="0"/>
              <a:t> </a:t>
            </a:r>
            <a:r>
              <a:rPr lang="tr-TR" dirty="0" err="1" smtClean="0"/>
              <a:t>Permanent</a:t>
            </a:r>
            <a:r>
              <a:rPr lang="tr-TR" dirty="0" smtClean="0"/>
              <a:t> </a:t>
            </a:r>
            <a:r>
              <a:rPr lang="tr-TR" dirty="0" err="1" smtClean="0"/>
              <a:t>Magnet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Motor </a:t>
            </a:r>
            <a:r>
              <a:rPr lang="tr-TR" dirty="0" err="1" smtClean="0"/>
              <a:t>Drive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number should be adjusted by optimizing loss and </a:t>
            </a:r>
            <a:r>
              <a:rPr lang="en-US" dirty="0" err="1" smtClean="0"/>
              <a:t>healty</a:t>
            </a:r>
            <a:r>
              <a:rPr lang="en-US" dirty="0" smtClean="0"/>
              <a:t> phases.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Design and Construction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Isolated and </a:t>
            </a:r>
            <a:r>
              <a:rPr lang="en-US" dirty="0" err="1" smtClean="0"/>
              <a:t>conc</a:t>
            </a:r>
            <a:r>
              <a:rPr lang="tr-TR" dirty="0" smtClean="0"/>
              <a:t>e</a:t>
            </a:r>
            <a:r>
              <a:rPr lang="en-US" dirty="0" err="1" smtClean="0"/>
              <a:t>ntrated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Balance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prevent short circuit phases should be isolated magnetically and electrically from </a:t>
            </a:r>
            <a:r>
              <a:rPr lang="en-US" dirty="0" err="1" smtClean="0"/>
              <a:t>neighbo</a:t>
            </a:r>
            <a:r>
              <a:rPr lang="tr-TR" dirty="0" smtClean="0"/>
              <a:t>u</a:t>
            </a:r>
            <a:r>
              <a:rPr lang="en-US" dirty="0" err="1" smtClean="0"/>
              <a:t>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there is a fault condition, not one, two phase should be removed to satisfy balance.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08"/>
            <a:ext cx="5538249" cy="555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Electronics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PSFB (Phase Shifted Full Bridge):</a:t>
            </a:r>
          </a:p>
          <a:p>
            <a:pPr>
              <a:buNone/>
            </a:pPr>
            <a:r>
              <a:rPr lang="en-US" dirty="0" smtClean="0"/>
              <a:t>		There is low frequency an it limits </a:t>
            </a:r>
            <a:r>
              <a:rPr lang="en-US" dirty="0" err="1" smtClean="0"/>
              <a:t>semico</a:t>
            </a:r>
            <a:r>
              <a:rPr lang="tr-TR" dirty="0" smtClean="0"/>
              <a:t>n</a:t>
            </a:r>
            <a:r>
              <a:rPr lang="en-US" dirty="0" err="1" smtClean="0"/>
              <a:t>ductor</a:t>
            </a:r>
            <a:r>
              <a:rPr lang="en-US" dirty="0" smtClean="0"/>
              <a:t> losses to induction loss only.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If fault condition occurs in the DC bus capacitors, bus capacitors will be </a:t>
            </a:r>
            <a:r>
              <a:rPr lang="en-US" dirty="0" err="1" smtClean="0"/>
              <a:t>disonnected</a:t>
            </a:r>
            <a:r>
              <a:rPr lang="en-US" dirty="0" smtClean="0"/>
              <a:t> via the fuse.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5915322" cy="497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Thermal Management and Packaging Concept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7118759" cy="596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290"/>
            <a:ext cx="6286544" cy="6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45708"/>
            <a:ext cx="5838809" cy="595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SUMMARY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78"/>
          </a:xfrm>
        </p:spPr>
        <p:txBody>
          <a:bodyPr/>
          <a:lstStyle/>
          <a:p>
            <a:r>
              <a:rPr lang="en-US" dirty="0" smtClean="0"/>
              <a:t>Intention: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S</a:t>
            </a:r>
            <a:r>
              <a:rPr lang="en-US" dirty="0" err="1" smtClean="0"/>
              <a:t>ignificant</a:t>
            </a:r>
            <a:r>
              <a:rPr lang="en-US" dirty="0" smtClean="0"/>
              <a:t> decrease at total volume while keeping total output the same.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Overwiev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and Power electronics losses and PSFB (Phase Shifted Full Bridge) concept</a:t>
            </a:r>
          </a:p>
          <a:p>
            <a:r>
              <a:rPr lang="en-US" dirty="0" err="1" smtClean="0"/>
              <a:t>Termal</a:t>
            </a:r>
            <a:r>
              <a:rPr lang="en-US" dirty="0" smtClean="0"/>
              <a:t> Design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Swıtched</a:t>
            </a:r>
            <a:r>
              <a:rPr lang="en-US" dirty="0" smtClean="0"/>
              <a:t> Reluctance 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71472" y="2143116"/>
            <a:ext cx="8229600" cy="4525963"/>
          </a:xfrm>
        </p:spPr>
        <p:txBody>
          <a:bodyPr/>
          <a:lstStyle/>
          <a:p>
            <a:r>
              <a:rPr lang="en-US" dirty="0" smtClean="0"/>
              <a:t>Copper fill </a:t>
            </a:r>
            <a:r>
              <a:rPr lang="en-US" dirty="0" err="1" smtClean="0"/>
              <a:t>fator</a:t>
            </a:r>
            <a:r>
              <a:rPr lang="en-US" dirty="0" smtClean="0"/>
              <a:t> is high</a:t>
            </a:r>
          </a:p>
          <a:p>
            <a:r>
              <a:rPr lang="en-US" dirty="0" smtClean="0"/>
              <a:t>However, SRM needs two </a:t>
            </a:r>
            <a:r>
              <a:rPr lang="en-US" dirty="0" err="1" smtClean="0"/>
              <a:t>terminl</a:t>
            </a:r>
            <a:r>
              <a:rPr lang="en-US" dirty="0" smtClean="0"/>
              <a:t> </a:t>
            </a:r>
            <a:r>
              <a:rPr lang="en-US" dirty="0" err="1" smtClean="0"/>
              <a:t>conections</a:t>
            </a:r>
            <a:r>
              <a:rPr lang="en-US" dirty="0" smtClean="0"/>
              <a:t> per phase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of </a:t>
            </a:r>
            <a:r>
              <a:rPr lang="en-US" dirty="0" err="1" smtClean="0"/>
              <a:t>Intagrted</a:t>
            </a:r>
            <a:r>
              <a:rPr lang="en-US" dirty="0" smtClean="0"/>
              <a:t> and Distributed Inverter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n-US" dirty="0" smtClean="0"/>
              <a:t>Inverters consist of one </a:t>
            </a:r>
            <a:r>
              <a:rPr lang="en-US" dirty="0" err="1" smtClean="0"/>
              <a:t>asy</a:t>
            </a:r>
            <a:r>
              <a:rPr lang="tr-TR" dirty="0" smtClean="0"/>
              <a:t>m</a:t>
            </a:r>
            <a:r>
              <a:rPr lang="en-US" dirty="0" smtClean="0"/>
              <a:t>metrical half bridge per phase, two switches and two diodes</a:t>
            </a:r>
          </a:p>
          <a:p>
            <a:r>
              <a:rPr lang="en-US" dirty="0" smtClean="0"/>
              <a:t>There are redundancy (if there is  failure, remaining phases can cont</a:t>
            </a:r>
            <a:r>
              <a:rPr lang="tr-TR" dirty="0" err="1" smtClean="0"/>
              <a:t>inue</a:t>
            </a:r>
            <a:r>
              <a:rPr lang="en-US" dirty="0" smtClean="0"/>
              <a:t> the operation.)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is low and cooling performance is great</a:t>
            </a:r>
          </a:p>
          <a:p>
            <a:r>
              <a:rPr lang="en-US" dirty="0" smtClean="0"/>
              <a:t>However, it is expensive comparing to standard inverter.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connected </a:t>
            </a:r>
            <a:r>
              <a:rPr lang="en-US" dirty="0" err="1" smtClean="0"/>
              <a:t>paralll</a:t>
            </a:r>
            <a:r>
              <a:rPr lang="en-US" dirty="0" smtClean="0"/>
              <a:t> and communication is satisfied via DSP.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 of system integration (adding power electronic to machine)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000240"/>
            <a:ext cx="8258204" cy="412592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-Power density can be </a:t>
            </a:r>
            <a:r>
              <a:rPr lang="en-US" dirty="0" err="1" smtClean="0"/>
              <a:t>incr</a:t>
            </a:r>
            <a:r>
              <a:rPr lang="tr-TR" dirty="0" smtClean="0"/>
              <a:t>e</a:t>
            </a:r>
            <a:r>
              <a:rPr lang="en-US" dirty="0" err="1" smtClean="0"/>
              <a:t>ased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-total weight  and volume is intended to decrease. (at Aerospace and electric car etc. </a:t>
            </a:r>
            <a:r>
              <a:rPr lang="en-US" dirty="0" err="1" smtClean="0"/>
              <a:t>İt</a:t>
            </a:r>
            <a:r>
              <a:rPr lang="en-US" dirty="0" smtClean="0"/>
              <a:t> is important)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7723156" cy="46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loss</a:t>
            </a:r>
            <a:r>
              <a:rPr lang="tr-TR" dirty="0" smtClean="0"/>
              <a:t> </a:t>
            </a:r>
            <a:r>
              <a:rPr lang="tr-TR" dirty="0" err="1" smtClean="0"/>
              <a:t>density</a:t>
            </a:r>
            <a:r>
              <a:rPr lang="tr-TR" dirty="0" smtClean="0"/>
              <a:t> </a:t>
            </a:r>
            <a:r>
              <a:rPr lang="tr-TR" dirty="0" err="1" smtClean="0"/>
              <a:t>remains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heating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paper is to investigate the feasibility of integrating a fault tolerant system </a:t>
            </a:r>
            <a:r>
              <a:rPr lang="en-US" dirty="0" err="1" smtClean="0"/>
              <a:t>consistin</a:t>
            </a:r>
            <a:r>
              <a:rPr lang="tr-TR" dirty="0" smtClean="0"/>
              <a:t>g </a:t>
            </a:r>
            <a:r>
              <a:rPr lang="en-US" dirty="0" smtClean="0"/>
              <a:t>of an</a:t>
            </a:r>
            <a:r>
              <a:rPr lang="tr-TR" dirty="0" smtClean="0"/>
              <a:t> </a:t>
            </a:r>
            <a:r>
              <a:rPr lang="en-US" dirty="0" smtClean="0"/>
              <a:t>electrical machine and power electronics into a single, more power dense structure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Fault</a:t>
            </a:r>
            <a:r>
              <a:rPr lang="tr-TR" dirty="0" smtClean="0"/>
              <a:t> </a:t>
            </a:r>
            <a:r>
              <a:rPr lang="tr-TR" dirty="0" err="1" smtClean="0"/>
              <a:t>Tolerace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Integration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r>
              <a:rPr lang="tr-TR" dirty="0" err="1" smtClean="0"/>
              <a:t>Reduncancy</a:t>
            </a:r>
            <a:endParaRPr lang="tr-TR" dirty="0" smtClean="0"/>
          </a:p>
          <a:p>
            <a:r>
              <a:rPr lang="tr-TR" dirty="0" err="1" smtClean="0"/>
              <a:t>Partitioning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626" y="285728"/>
            <a:ext cx="5357266" cy="604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Magnet is preferred for higher power density but switched reluctance machine also preferred for fault tolerant applications.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304</Words>
  <Application>Microsoft Office PowerPoint</Application>
  <PresentationFormat>Ekran Gösterisi (4:3)</PresentationFormat>
  <Paragraphs>40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Ofis Teması</vt:lpstr>
      <vt:lpstr>50 kW Integrated Fault toerant Permanent Magnet Machine and Motor Drive</vt:lpstr>
      <vt:lpstr>Overwiev</vt:lpstr>
      <vt:lpstr>Benefits of system integration (adding power electronic to machine) </vt:lpstr>
      <vt:lpstr>Slayt 4</vt:lpstr>
      <vt:lpstr>Problem</vt:lpstr>
      <vt:lpstr>Slayt 6</vt:lpstr>
      <vt:lpstr>Fault Tolerace and System Integration </vt:lpstr>
      <vt:lpstr>Slayt 8</vt:lpstr>
      <vt:lpstr>Slayt 9</vt:lpstr>
      <vt:lpstr>Slayt 10</vt:lpstr>
      <vt:lpstr>Machine Design and Construction</vt:lpstr>
      <vt:lpstr>Slayt 12</vt:lpstr>
      <vt:lpstr>Power Electronics</vt:lpstr>
      <vt:lpstr>Slayt 14</vt:lpstr>
      <vt:lpstr>Thermal Management and Packaging Concept</vt:lpstr>
      <vt:lpstr>Slayt 16</vt:lpstr>
      <vt:lpstr>Slayt 17</vt:lpstr>
      <vt:lpstr>Slayt 18</vt:lpstr>
      <vt:lpstr>SUMMARY</vt:lpstr>
      <vt:lpstr>Swıtched Reluctance Machines</vt:lpstr>
      <vt:lpstr>Design of Intagrted and Distributed Inverter</vt:lpstr>
      <vt:lpstr>Slayt 22</vt:lpstr>
      <vt:lpstr>Communication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 kW Integrated Fault toerant Permanent Magnet Machine and Motor Drive</dc:title>
  <dc:creator>asus</dc:creator>
  <cp:lastModifiedBy>asus</cp:lastModifiedBy>
  <cp:revision>11</cp:revision>
  <dcterms:created xsi:type="dcterms:W3CDTF">2017-04-20T17:08:50Z</dcterms:created>
  <dcterms:modified xsi:type="dcterms:W3CDTF">2017-04-20T19:57:09Z</dcterms:modified>
</cp:coreProperties>
</file>