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DEB7-552A-44DA-9E14-C156A45EA24B}" type="datetimeFigureOut">
              <a:rPr lang="tr-TR" smtClean="0"/>
              <a:pPr/>
              <a:t>21.04.2017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C81F-F03F-4915-B024-B1939C89C20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1857364"/>
            <a:ext cx="7772400" cy="1470025"/>
          </a:xfrm>
        </p:spPr>
        <p:txBody>
          <a:bodyPr/>
          <a:lstStyle/>
          <a:p>
            <a:r>
              <a:rPr lang="tr-TR" dirty="0" smtClean="0"/>
              <a:t>FEMM SIMULATIONS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Cupper</a:t>
            </a:r>
            <a:r>
              <a:rPr lang="tr-TR" dirty="0" smtClean="0"/>
              <a:t> </a:t>
            </a:r>
            <a:r>
              <a:rPr lang="tr-TR" dirty="0" err="1" smtClean="0"/>
              <a:t>coil</a:t>
            </a:r>
            <a:r>
              <a:rPr lang="tr-TR" dirty="0" smtClean="0"/>
              <a:t> at 10 </a:t>
            </a:r>
            <a:r>
              <a:rPr lang="tr-TR" dirty="0" smtClean="0"/>
              <a:t>AWG, 500 </a:t>
            </a:r>
            <a:r>
              <a:rPr lang="tr-TR" dirty="0" err="1" smtClean="0"/>
              <a:t>Amperes</a:t>
            </a:r>
            <a:endParaRPr lang="tr-TR" dirty="0" smtClean="0"/>
          </a:p>
          <a:p>
            <a:r>
              <a:rPr lang="tr-TR" dirty="0" err="1" smtClean="0"/>
              <a:t>Pure</a:t>
            </a:r>
            <a:r>
              <a:rPr lang="tr-TR" dirty="0" smtClean="0"/>
              <a:t> </a:t>
            </a:r>
            <a:r>
              <a:rPr lang="tr-TR" dirty="0" err="1" smtClean="0"/>
              <a:t>iron</a:t>
            </a:r>
            <a:r>
              <a:rPr lang="tr-TR" dirty="0" smtClean="0"/>
              <a:t> </a:t>
            </a:r>
            <a:r>
              <a:rPr lang="tr-TR" dirty="0" err="1" smtClean="0"/>
              <a:t>core</a:t>
            </a:r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612" y="642918"/>
            <a:ext cx="898811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energy</a:t>
            </a:r>
            <a:r>
              <a:rPr lang="tr-TR" dirty="0" smtClean="0"/>
              <a:t> (</a:t>
            </a:r>
            <a:r>
              <a:rPr lang="tr-TR" dirty="0" err="1" smtClean="0"/>
              <a:t>coil</a:t>
            </a:r>
            <a:r>
              <a:rPr lang="tr-TR" dirty="0" smtClean="0"/>
              <a:t>+</a:t>
            </a:r>
            <a:r>
              <a:rPr lang="tr-TR" dirty="0" err="1" smtClean="0"/>
              <a:t>core</a:t>
            </a:r>
            <a:r>
              <a:rPr lang="tr-TR" dirty="0" smtClean="0"/>
              <a:t>) = 84.3038 </a:t>
            </a:r>
            <a:r>
              <a:rPr lang="tr-TR" dirty="0" err="1" smtClean="0"/>
              <a:t>Joules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Core</a:t>
            </a:r>
            <a:r>
              <a:rPr lang="tr-TR" dirty="0" smtClean="0"/>
              <a:t> </a:t>
            </a:r>
            <a:r>
              <a:rPr lang="tr-TR" dirty="0" err="1" smtClean="0"/>
              <a:t>energy</a:t>
            </a:r>
            <a:r>
              <a:rPr lang="tr-TR" dirty="0" smtClean="0"/>
              <a:t> = 35.4898 </a:t>
            </a:r>
            <a:r>
              <a:rPr lang="tr-TR" dirty="0" err="1" smtClean="0"/>
              <a:t>Joules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4000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34 AWG </a:t>
            </a:r>
            <a:r>
              <a:rPr lang="tr-TR" dirty="0" err="1" smtClean="0"/>
              <a:t>copper</a:t>
            </a:r>
            <a:r>
              <a:rPr lang="tr-TR" dirty="0" smtClean="0"/>
              <a:t> 90000 </a:t>
            </a:r>
            <a:r>
              <a:rPr lang="tr-TR" dirty="0" err="1" smtClean="0"/>
              <a:t>Turns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5728"/>
            <a:ext cx="9001155" cy="629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929486" cy="608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31</Words>
  <Application>Microsoft Office PowerPoint</Application>
  <PresentationFormat>Ekran Gösterisi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FEMM SIMULATIONS</vt:lpstr>
      <vt:lpstr>Slayt 2</vt:lpstr>
      <vt:lpstr>Slayt 3</vt:lpstr>
      <vt:lpstr>Slayt 4</vt:lpstr>
      <vt:lpstr>Slayt 5</vt:lpstr>
      <vt:lpstr>Slayt 6</vt:lpstr>
      <vt:lpstr>Slayt 7</vt:lpstr>
      <vt:lpstr>Slayt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Eralp</dc:creator>
  <cp:lastModifiedBy>Eralp</cp:lastModifiedBy>
  <cp:revision>8</cp:revision>
  <dcterms:created xsi:type="dcterms:W3CDTF">2017-04-20T21:52:43Z</dcterms:created>
  <dcterms:modified xsi:type="dcterms:W3CDTF">2017-04-21T14:30:59Z</dcterms:modified>
</cp:coreProperties>
</file>