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0096E-BE23-6BF8-1AD9-4016818E6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E858C-C370-EE93-AB26-AAFA7DB9F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F40C4-4021-4E76-3B32-DB448585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FFDF8F-8647-6715-2FC7-42E9AC98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33211-28A9-40A5-6ED3-5B8973C7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8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1068D-8BAF-2D0A-DFC7-5158F18D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9A2F2-6105-68E5-65ED-B161931F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6341D-C1B2-E214-EA2C-DC6C5CE7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76A16-2A88-D3DC-4243-4AD1DEDC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C40D4-1AA3-B420-96B0-DDF99FD8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73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15429F-5629-4C0A-B2E7-7B7172BE0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C0BCAD-3E57-4232-BDED-65225A7C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9452A-2308-2F46-8769-B7775759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09A9B-74C9-B624-19B6-163EAC6B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C7C00-047F-5D57-E8D3-CB7A6A5D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74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D03C-58AC-7623-AC28-EDDC2D5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6B01F-869F-5F5E-6F15-DFAF243D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4DDC0-2021-0D67-DCB8-4694084D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FF76A5-ECFB-0797-086E-8AA2B478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26955-29A6-D9A8-4E3E-2E8269B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6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ADB51-A108-F6BF-C846-EED67FC9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98566B-ABD0-BC0F-3CE5-DB28E847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20ABF-924D-7558-1517-D1575684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8E35A-0019-6147-1915-ECDB9B6E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0C70B-142C-D17C-045C-B9338F22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10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D2D81-6388-17C0-EA4A-C3F2FF79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C7A5F5-8A08-4080-9CC7-BBEDC0488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3FC316-5802-0A49-F2DE-5A086599C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792DE-0068-7E22-E7C8-69B6C50E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D97546-A6C2-876A-5380-93B77AAE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A1702-30D4-A644-0424-A7F34E7B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26CD9-856E-2F1C-B9B0-CAC68948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0A936-ADE2-5387-E0E0-23576B6F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A1D0CE-2927-F00E-8B06-79EEDA6F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690902-D1BD-59D7-9FB0-E053D8C2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F93794-8D92-538A-9043-B299EE5D4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063132-328A-B9A9-801D-CAFF5AC0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E6F7C8-1402-FE61-4E0E-CCADD7A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FC8731-FFA6-3080-1A34-579AABB8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53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EDEA8-E7FC-2E3E-7038-BABF19A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A6BC2-0FA8-9BA9-36C2-39BFB513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03CFF7-B759-C77C-E4AC-E89DC1D3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B8050F-23C1-473E-7598-AD2A7625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24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5EB82D-25AC-EB28-2AC8-1B95EA39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161935-B62D-699A-3C51-46E0023F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50B54-7DD6-389D-F411-9D2E9A18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5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CED83-0E48-AB6A-E654-6258C960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3F6AB9-BB83-5E5C-8980-121D3504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DF34CE-A3A3-0A58-9E1D-C944AB64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7E55E8-4EE7-B4D1-CE99-E528256A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6D608-C068-AAA6-FA08-4EE65424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0F233-1B8C-AEFA-D2C5-398D66B4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854D-4268-4C78-AD6C-81FCEEC8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F821E5-18F2-943B-E1C7-AA5C4026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6DE33-A3B1-2497-12F8-5DD454EF9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988C98-AC63-AD66-86AA-7AE5A83E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9A710D-3FF8-FDD5-7066-11763E37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281CE5-A5A7-6C56-1C0E-C4A2EFBB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10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9235C1-7102-F631-8D24-0FB3322B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7AA196-2A28-8D25-CEA9-224EE2C1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4D092-2BE6-BCEC-C5DE-B40321C65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D104-AEAF-4F47-8970-3EA67A38D0D0}" type="datetimeFigureOut">
              <a:rPr lang="de-DE" smtClean="0"/>
              <a:t>06.08.22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6594D-8697-E791-21F1-8CA5F0740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A28F5-0617-715E-916B-F707FCF5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296C-1C29-BD4D-9A7E-F6D055724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03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ieck 3">
            <a:extLst>
              <a:ext uri="{FF2B5EF4-FFF2-40B4-BE49-F238E27FC236}">
                <a16:creationId xmlns:a16="http://schemas.microsoft.com/office/drawing/2014/main" id="{030D13D5-4A42-6F28-B974-6EC0BBA09E80}"/>
              </a:ext>
            </a:extLst>
          </p:cNvPr>
          <p:cNvSpPr/>
          <p:nvPr/>
        </p:nvSpPr>
        <p:spPr>
          <a:xfrm rot="10800000">
            <a:off x="5257800" y="489858"/>
            <a:ext cx="1676400" cy="1621971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9D0ED8-9ECC-53A8-6D60-73F75CE34E06}"/>
              </a:ext>
            </a:extLst>
          </p:cNvPr>
          <p:cNvSpPr/>
          <p:nvPr/>
        </p:nvSpPr>
        <p:spPr>
          <a:xfrm>
            <a:off x="5257800" y="2803071"/>
            <a:ext cx="1676400" cy="12518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Bot </a:t>
            </a:r>
            <a:r>
              <a:rPr lang="de-DE" dirty="0" err="1"/>
              <a:t>rhymes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BB37F48-5CFA-F887-F27F-CB23F8D00DF7}"/>
              </a:ext>
            </a:extLst>
          </p:cNvPr>
          <p:cNvCxnSpPr>
            <a:endCxn id="5" idx="0"/>
          </p:cNvCxnSpPr>
          <p:nvPr/>
        </p:nvCxnSpPr>
        <p:spPr>
          <a:xfrm>
            <a:off x="6096000" y="2111829"/>
            <a:ext cx="0" cy="69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DCD03FDF-F1BF-ECFB-30D5-211D38F5C7B1}"/>
              </a:ext>
            </a:extLst>
          </p:cNvPr>
          <p:cNvSpPr/>
          <p:nvPr/>
        </p:nvSpPr>
        <p:spPr>
          <a:xfrm>
            <a:off x="5355771" y="4517571"/>
            <a:ext cx="1578429" cy="631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 </a:t>
            </a:r>
            <a:r>
              <a:rPr lang="de-DE" dirty="0" err="1"/>
              <a:t>rhymes</a:t>
            </a:r>
            <a:r>
              <a:rPr lang="de-DE" dirty="0"/>
              <a:t> back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6214955-EF71-02F4-DFA0-930922DBF1D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144986" y="4054928"/>
            <a:ext cx="0" cy="46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276DC69-A4AD-CA20-64EB-A7D8280D85D5}"/>
              </a:ext>
            </a:extLst>
          </p:cNvPr>
          <p:cNvSpPr/>
          <p:nvPr/>
        </p:nvSpPr>
        <p:spPr>
          <a:xfrm>
            <a:off x="8120743" y="2803071"/>
            <a:ext cx="1632857" cy="1377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Battle </a:t>
            </a:r>
            <a:r>
              <a:rPr lang="de-DE" dirty="0" err="1"/>
              <a:t>ends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9748605-A7D8-EEC4-9679-7A544C934D43}"/>
              </a:ext>
            </a:extLst>
          </p:cNvPr>
          <p:cNvCxnSpPr>
            <a:stCxn id="5" idx="3"/>
          </p:cNvCxnSpPr>
          <p:nvPr/>
        </p:nvCxnSpPr>
        <p:spPr>
          <a:xfrm flipV="1">
            <a:off x="6934200" y="3428999"/>
            <a:ext cx="1186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4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Kay</dc:creator>
  <cp:lastModifiedBy>Mehmet Kay</cp:lastModifiedBy>
  <cp:revision>1</cp:revision>
  <dcterms:created xsi:type="dcterms:W3CDTF">2022-08-06T18:33:27Z</dcterms:created>
  <dcterms:modified xsi:type="dcterms:W3CDTF">2022-08-06T18:37:54Z</dcterms:modified>
</cp:coreProperties>
</file>