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99980" y="51238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Film </a:t>
            </a:r>
            <a:r>
              <a:rPr lang="tr-T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Bilgo</a:t>
            </a:r>
            <a:endParaRPr lang="tr-T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444208" y="17383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Mehmet Kerem Soylu</a:t>
            </a:r>
          </a:p>
          <a:p>
            <a:r>
              <a:rPr lang="tr-TR" dirty="0" smtClean="0"/>
              <a:t>kralkeroking@gmail.com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329520" y="94745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rgbClr val="FFC000"/>
                </a:solidFill>
                <a:latin typeface="+mj-lt"/>
              </a:rPr>
              <a:t>Özet</a:t>
            </a:r>
            <a:endParaRPr lang="tr-TR" sz="11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81188" y="1196752"/>
            <a:ext cx="443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Bu site size film türlerinin en iyilerinden birini gösterir. Bu türlerle ilgili en iyi filmleri bulabilmede  size yardımcı olur.</a:t>
            </a:r>
            <a:endParaRPr lang="tr-TR" sz="11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326604" y="2095723"/>
            <a:ext cx="98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rgbClr val="FFC000"/>
                </a:solidFill>
              </a:rPr>
              <a:t>Problem</a:t>
            </a:r>
            <a:endParaRPr lang="tr-TR" sz="1100" dirty="0">
              <a:solidFill>
                <a:srgbClr val="FFC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0517" y="2309032"/>
            <a:ext cx="32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Bir film tütünün en iyi filmini bulamamak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281188" y="3087796"/>
            <a:ext cx="98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rgbClr val="FFC000"/>
                </a:solidFill>
              </a:rPr>
              <a:t>Amaç</a:t>
            </a:r>
            <a:endParaRPr lang="tr-TR" sz="1100" dirty="0">
              <a:solidFill>
                <a:srgbClr val="FFC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388025" y="3356635"/>
            <a:ext cx="4000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Bu sitedeki amacımız;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100" dirty="0" smtClean="0"/>
              <a:t>İlk 5 ayda 10.000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100" dirty="0"/>
              <a:t>Türüne göre en iyi filmleri göstermek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355603" y="4283804"/>
            <a:ext cx="203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rgbClr val="FFC000"/>
                </a:solidFill>
              </a:rPr>
              <a:t>Hedef Kitle</a:t>
            </a:r>
            <a:endParaRPr lang="tr-TR" sz="1100" dirty="0">
              <a:solidFill>
                <a:srgbClr val="FFC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88025" y="4584147"/>
            <a:ext cx="2165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Türüne göre en iyi filmi </a:t>
            </a:r>
            <a:r>
              <a:rPr lang="tr-TR" sz="1100" dirty="0" err="1" smtClean="0"/>
              <a:t>arıyanlar</a:t>
            </a:r>
            <a:r>
              <a:rPr lang="tr-TR" sz="1100" dirty="0" smtClean="0"/>
              <a:t> </a:t>
            </a:r>
            <a:r>
              <a:rPr lang="tr-TR" sz="1100" dirty="0" smtClean="0"/>
              <a:t>. </a:t>
            </a:r>
            <a:endParaRPr lang="tr-TR" sz="11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355603" y="4953479"/>
            <a:ext cx="2599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 smtClean="0">
                <a:solidFill>
                  <a:srgbClr val="FFC000"/>
                </a:solidFill>
              </a:rPr>
              <a:t>GitHub</a:t>
            </a:r>
            <a:r>
              <a:rPr lang="tr-TR" sz="1100" dirty="0" smtClean="0">
                <a:solidFill>
                  <a:srgbClr val="FFC000"/>
                </a:solidFill>
              </a:rPr>
              <a:t> linki</a:t>
            </a:r>
            <a:endParaRPr lang="tr-TR" sz="1100" dirty="0">
              <a:solidFill>
                <a:srgbClr val="FFC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388024" y="5322811"/>
            <a:ext cx="50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Open Sans"/>
              </a:rPr>
              <a:t>https://github.com/MehmetKeremSoylu/odevim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387455" y="5774030"/>
            <a:ext cx="228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>
                <a:solidFill>
                  <a:srgbClr val="FFC000"/>
                </a:solidFill>
              </a:rPr>
              <a:t>Yararlanılan</a:t>
            </a:r>
            <a:r>
              <a:rPr lang="tr-TR" sz="1100" dirty="0" smtClean="0"/>
              <a:t> </a:t>
            </a:r>
            <a:r>
              <a:rPr lang="tr-TR" sz="1100" dirty="0" smtClean="0">
                <a:solidFill>
                  <a:srgbClr val="FFC000"/>
                </a:solidFill>
              </a:rPr>
              <a:t>Kaynaklar</a:t>
            </a:r>
            <a:endParaRPr lang="tr-TR" sz="1100" dirty="0">
              <a:solidFill>
                <a:srgbClr val="FFC000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414750" y="6061475"/>
            <a:ext cx="2540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Open Sans"/>
              </a:rPr>
              <a:t>https://</a:t>
            </a:r>
            <a:r>
              <a:rPr lang="tr-TR" sz="1100" dirty="0" smtClean="0">
                <a:latin typeface="Open Sans"/>
              </a:rPr>
              <a:t>www.imdb.com</a:t>
            </a:r>
            <a:endParaRPr lang="tr-TR" sz="1100" dirty="0">
              <a:latin typeface="Open Sans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36" y="3956798"/>
            <a:ext cx="5508104" cy="289308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88" y="1627639"/>
            <a:ext cx="4932040" cy="25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-1908720" y="188640"/>
            <a:ext cx="5760640" cy="576064"/>
          </a:xfrm>
        </p:spPr>
        <p:txBody>
          <a:bodyPr>
            <a:noAutofit/>
          </a:bodyPr>
          <a:lstStyle/>
          <a:p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Motivasyon yazım</a:t>
            </a:r>
            <a:endParaRPr lang="tr-T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568952" cy="1752600"/>
          </a:xfrm>
        </p:spPr>
        <p:txBody>
          <a:bodyPr>
            <a:normAutofit/>
          </a:bodyPr>
          <a:lstStyle/>
          <a:p>
            <a:pPr algn="l"/>
            <a:r>
              <a:rPr lang="tr-TR" sz="1100" dirty="0" smtClean="0">
                <a:solidFill>
                  <a:schemeClr val="tx1"/>
                </a:solidFill>
              </a:rPr>
              <a:t>Bazen bir şeyi yapmak için motivasyonunuz olmayabilir. Motivasyonunuzu korumak zor olabilir. Ama en azından motivasyonunuzu korumayı deneyip yapmayı deneyin. Eğer bir şey için yapamayacağınızı düşünüyorsanız en azından deneyin .Çünkü </a:t>
            </a:r>
            <a:r>
              <a:rPr lang="tr-TR" sz="1100" dirty="0">
                <a:solidFill>
                  <a:schemeClr val="tx1"/>
                </a:solidFill>
              </a:rPr>
              <a:t>d</a:t>
            </a:r>
            <a:r>
              <a:rPr lang="tr-TR" sz="1100" dirty="0" smtClean="0">
                <a:solidFill>
                  <a:schemeClr val="tx1"/>
                </a:solidFill>
              </a:rPr>
              <a:t>enediğinizde en azından iki tane şansınız olacak. Ya başarılı olabilirsiniz, ya da başarısız olabilirsiniz. O yüzden denemek için korkmayın ve atılgan olun.</a:t>
            </a:r>
            <a:endParaRPr lang="tr-T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132</Words>
  <Application>Microsoft Office PowerPoint</Application>
  <PresentationFormat>Ekran Gösterisi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PowerPoint Sunusu</vt:lpstr>
      <vt:lpstr>Motivasyon yazım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KeremKaan</dc:creator>
  <cp:lastModifiedBy>KeremKaan</cp:lastModifiedBy>
  <cp:revision>12</cp:revision>
  <dcterms:created xsi:type="dcterms:W3CDTF">2023-03-13T17:11:37Z</dcterms:created>
  <dcterms:modified xsi:type="dcterms:W3CDTF">2023-03-13T19:46:53Z</dcterms:modified>
</cp:coreProperties>
</file>