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BCB50A-26B9-5192-9139-994C84A45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32685E1-B726-E26D-36ED-748BA98C6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CF7D61-1FD6-1B53-26BA-7D86272F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29E0-C2F9-48DD-98E7-1009D0797D2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ACF0C2-28E2-8825-2871-344627BE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FE99EE-412E-6046-5B7A-1C27906D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A8C8-B092-4454-996A-DBFB42C83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854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2BC753-546B-764B-BB8D-9EF177A0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55DE885-ED3A-1900-F173-D72F6E27F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A5D3E9-9B3B-69A4-31BA-202CF07D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29E0-C2F9-48DD-98E7-1009D0797D2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8D84D7-99D7-993B-2EEA-90CB98A9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F4D222-EB93-ACB8-465C-12880506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A8C8-B092-4454-996A-DBFB42C83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871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DADCC94-C738-A74D-894D-3BCCE11F4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7CFF400-45BC-234F-1585-9BEE48207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CA01DA-F0F4-CD26-8C14-F725256C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29E0-C2F9-48DD-98E7-1009D0797D2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5D061F-18C3-7FB8-7A12-F6CA5BA0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31E6BB-CF85-D36C-F936-3D5E3674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A8C8-B092-4454-996A-DBFB42C83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95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13A652-A6DA-5871-8E0B-53665C0E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439714-66BC-1C91-8588-3FD6A2C7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4D72AB-A4DD-6AA0-D5BE-88DE96F7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29E0-C2F9-48DD-98E7-1009D0797D2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2EEA5E-B3AD-7799-B897-430790F3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AF09DBE-22D3-5B5D-234A-95E421F5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A8C8-B092-4454-996A-DBFB42C83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92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0C9215-625A-0CE1-6BBD-C5CE0744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FB9F18-DE2F-CF45-9D4E-8169D706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453103-B349-38FC-1FDB-87C81A62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29E0-C2F9-48DD-98E7-1009D0797D2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C217D4-164D-1F39-6323-8817BF9F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2837C9-5059-CEDF-0D46-88004BE0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A8C8-B092-4454-996A-DBFB42C83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725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A21D1E-F3BE-AE6B-C47C-DC9F6B5E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25271D-97B1-5D1E-7715-5C4421159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6A998DC-C94B-52A0-5CCF-86BE07A03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F3FD46-886A-01BC-9164-E80FCC47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29E0-C2F9-48DD-98E7-1009D0797D2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6CD8CE2-8700-9DDD-7B0F-6023C537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B478DD-1F81-C904-3E6F-CD887B9A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A8C8-B092-4454-996A-DBFB42C83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33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B4677D-19C1-8607-EE58-5B6B79FB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C6D2F09-5C6E-1433-7EDC-65CBFF6D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68B40F4-B9FB-637E-C45E-91A2F2440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04A5852-F969-5601-CBEB-5C6392D49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1A09204-B998-0349-579F-44511B6F4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B9C211E-4810-8E22-8B89-DF16FDCE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29E0-C2F9-48DD-98E7-1009D0797D2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9A96E98-D0D7-150A-FC79-18FF09B6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122BD2C-0120-903C-2AFB-C59E831A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A8C8-B092-4454-996A-DBFB42C83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E97346-EBD9-E070-1201-C4D503C9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60E1DCF-EDEC-90E5-7C17-36E42067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29E0-C2F9-48DD-98E7-1009D0797D2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39DB1CF-1FDB-75E7-8101-31AAA920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4849478-6040-AFF5-3789-35DD8580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A8C8-B092-4454-996A-DBFB42C83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081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47D19D-220C-48F8-8133-477DF04F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29E0-C2F9-48DD-98E7-1009D0797D2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230F402-4AAF-71F4-1824-65EA0754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473B15D-5372-8369-ABAE-77E15013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A8C8-B092-4454-996A-DBFB42C83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03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855FF0-9CDF-F18A-9697-8F5A418E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2008B0-4207-466D-52F3-FAE1DCE4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969E29F-35C6-E899-3AA5-F20103C7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916A645-AF51-1D24-7F94-E14161D3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29E0-C2F9-48DD-98E7-1009D0797D2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BA991C3-0B7A-D0B7-A9B2-39187321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05BD3B5-02EE-8E7C-2A1D-BFA09B86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A8C8-B092-4454-996A-DBFB42C83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011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1B45E8-1FBC-729A-6ED7-68999800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D3788DA-212C-D41B-C9F2-5E9EC9CFA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4917EF8-4138-8E3E-802B-3B8E1AAB3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0454E4-C2F8-E19F-871B-1C1E92EA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29E0-C2F9-48DD-98E7-1009D0797D2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5B8D77-37E6-E846-E9CA-0D0DF741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5961D3F-D98E-9B81-4976-2EDDB6A9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A8C8-B092-4454-996A-DBFB42C83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068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1C448D3-4A6D-4CDA-3871-B2F3CDFC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CFEC389-1159-FC92-2AB0-EF144B36E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FBC73B-DC5A-F15E-AB12-BC004C385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929E0-C2F9-48DD-98E7-1009D0797D2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071723-8AA7-F90A-8203-6DC5C8678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250FCC-0877-442E-5DA4-9E73FF223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3A8C8-B092-4454-996A-DBFB42C836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92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8" b="94946" l="2124" r="9867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375" y="790575"/>
            <a:ext cx="10763250" cy="52768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16" y="3202042"/>
            <a:ext cx="4305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0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2" y="0"/>
            <a:ext cx="7943850" cy="31813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39" y="3181350"/>
            <a:ext cx="3943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5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0" y="410561"/>
            <a:ext cx="106965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5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02" y="609272"/>
            <a:ext cx="9252881" cy="60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8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33" y="1046600"/>
            <a:ext cx="10375447" cy="44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9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2" y="543746"/>
            <a:ext cx="11304583" cy="52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1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23" y="716674"/>
            <a:ext cx="11706129" cy="47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0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1</cp:revision>
  <dcterms:created xsi:type="dcterms:W3CDTF">2024-09-22T13:24:37Z</dcterms:created>
  <dcterms:modified xsi:type="dcterms:W3CDTF">2024-09-22T13:25:05Z</dcterms:modified>
</cp:coreProperties>
</file>