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521144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244551"/>
            <a:ext cx="10280649" cy="1062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4833" y="2157348"/>
            <a:ext cx="7016750" cy="184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5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5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-35" dirty="0">
                <a:latin typeface="Carlito"/>
                <a:cs typeface="Carlito"/>
              </a:rPr>
              <a:t>Giriş-</a:t>
            </a:r>
            <a:r>
              <a:rPr spc="-195" dirty="0">
                <a:latin typeface="Carlito"/>
                <a:cs typeface="Carlito"/>
              </a:rPr>
              <a:t> </a:t>
            </a:r>
            <a:r>
              <a:rPr spc="-35" dirty="0">
                <a:latin typeface="Carlito"/>
                <a:cs typeface="Carlito"/>
              </a:rPr>
              <a:t>Çıkış</a:t>
            </a:r>
            <a:r>
              <a:rPr spc="-204" dirty="0">
                <a:latin typeface="Carlito"/>
                <a:cs typeface="Carlito"/>
              </a:rPr>
              <a:t> </a:t>
            </a:r>
            <a:r>
              <a:rPr spc="-45" dirty="0">
                <a:latin typeface="Carlito"/>
                <a:cs typeface="Carlito"/>
              </a:rPr>
              <a:t>İşlemleri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259060" cy="22434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39395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Tüm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programlama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dillerinde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ortak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bazı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işlemler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40" dirty="0">
                <a:latin typeface="Carlito"/>
                <a:cs typeface="Carlito"/>
              </a:rPr>
              <a:t>vardır.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Bu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işlemlerden 	</a:t>
            </a:r>
            <a:r>
              <a:rPr sz="2800" dirty="0">
                <a:latin typeface="Carlito"/>
                <a:cs typeface="Carlito"/>
              </a:rPr>
              <a:t>biri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giriş-</a:t>
            </a:r>
            <a:r>
              <a:rPr sz="2800" dirty="0">
                <a:latin typeface="Carlito"/>
                <a:cs typeface="Carlito"/>
              </a:rPr>
              <a:t>çıkış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işlemleridir.</a:t>
            </a: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Giriş(input)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–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klavye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vb.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girdi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araçlarından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veri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girilmesidir.</a:t>
            </a:r>
            <a:endParaRPr sz="2800">
              <a:latin typeface="Carlito"/>
              <a:cs typeface="Carlito"/>
            </a:endParaRPr>
          </a:p>
          <a:p>
            <a:pPr marL="240029" indent="-227329">
              <a:lnSpc>
                <a:spcPts val="3195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rlito"/>
                <a:cs typeface="Carlito"/>
              </a:rPr>
              <a:t>Çıkış(output)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girilen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veya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işlenen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verilerin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gerektiği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durumlarda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çıkış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ts val="3195"/>
              </a:lnSpc>
            </a:pPr>
            <a:r>
              <a:rPr sz="2800" dirty="0">
                <a:latin typeface="Carlito"/>
                <a:cs typeface="Carlito"/>
              </a:rPr>
              <a:t>birimlerine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iletilmesidir.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0045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-80" dirty="0">
                <a:solidFill>
                  <a:srgbClr val="FF0000"/>
                </a:solidFill>
                <a:latin typeface="Carlito"/>
                <a:cs typeface="Carlito"/>
              </a:rPr>
              <a:t>Unutmayın</a:t>
            </a:r>
            <a:r>
              <a:rPr spc="-1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pc="-50" dirty="0">
                <a:solidFill>
                  <a:srgbClr val="FF0000"/>
                </a:solidFill>
                <a:latin typeface="Carlito"/>
                <a:cs typeface="Carlito"/>
              </a:rPr>
              <a:t>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460230" cy="13487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39395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Kullanıcıdan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alınan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veriler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daha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sonra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kullanılmak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üzere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bellekte 	</a:t>
            </a:r>
            <a:r>
              <a:rPr sz="2800" dirty="0">
                <a:latin typeface="Carlito"/>
                <a:cs typeface="Carlito"/>
              </a:rPr>
              <a:t>tutulması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gerekir.</a:t>
            </a: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Bellekte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bu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verilerin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tutulduğu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yere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değişken</a:t>
            </a:r>
            <a:r>
              <a:rPr sz="2800" b="1" spc="-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denir.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7222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67</Words>
  <Application>Microsoft Office PowerPoint</Application>
  <PresentationFormat>Geniş ekran</PresentationFormat>
  <Paragraphs>8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Carlito</vt:lpstr>
      <vt:lpstr>Office Theme</vt:lpstr>
      <vt:lpstr>PowerPoint Sunusu</vt:lpstr>
      <vt:lpstr>PowerPoint Sunusu</vt:lpstr>
      <vt:lpstr>Giriş- Çıkış İşlemleri</vt:lpstr>
      <vt:lpstr>Unutmayın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yayin2</dc:creator>
  <cp:lastModifiedBy>Mehmet KILIÇ</cp:lastModifiedBy>
  <cp:revision>1</cp:revision>
  <dcterms:created xsi:type="dcterms:W3CDTF">2024-09-22T09:23:07Z</dcterms:created>
  <dcterms:modified xsi:type="dcterms:W3CDTF">2024-09-22T09:36:43Z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2020-02-24T00:00:00Z</vt:filetime>
  </property>
  <property fmtid="{D5CDD505-2E9C-101B-9397-08002B2CF9AE}" pid="3" name="Creator">
    <vt:lpwstr>Microsoft® PowerPoint® Office 365 için</vt:lpwstr>
  </property>
  <property fmtid="{D5CDD505-2E9C-101B-9397-08002B2CF9AE}" pid="4" name="LastSaved">
    <vt:filetime>2024-09-22T00:00:00Z</vt:filetime>
  </property>
  <property fmtid="{D5CDD505-2E9C-101B-9397-08002B2CF9AE}" pid="5" name="Producer">
    <vt:lpwstr>3-Heights(TM) PDF Security Shell 4.8.25.2 (http://www.pdf-tools.com)</vt:lpwstr>
  </property>
</Properties>
</file>