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3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49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9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6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2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1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78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0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50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46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375C-14A5-46BD-BE37-91167CAD7731}" type="datetimeFigureOut">
              <a:rPr lang="tr-TR" smtClean="0"/>
              <a:t>19.06.2022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93D4-136C-4686-B8E9-5210F2E61D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41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4689" r="61687" b="73387"/>
          <a:stretch/>
        </p:blipFill>
        <p:spPr>
          <a:xfrm>
            <a:off x="1014608" y="477359"/>
            <a:ext cx="3519814" cy="7376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697" t="51017"/>
          <a:stretch/>
        </p:blipFill>
        <p:spPr>
          <a:xfrm>
            <a:off x="288099" y="1257494"/>
            <a:ext cx="10290327" cy="135770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" y="2615197"/>
            <a:ext cx="8718115" cy="42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8" y="364951"/>
            <a:ext cx="9972675" cy="179722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5" y="2162175"/>
            <a:ext cx="10134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6" y="300755"/>
            <a:ext cx="11773098" cy="480986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554" y="704914"/>
            <a:ext cx="3028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1" y="454785"/>
            <a:ext cx="11582642" cy="49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3" y="543316"/>
            <a:ext cx="5897997" cy="34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sist</dc:creator>
  <cp:lastModifiedBy>sist</cp:lastModifiedBy>
  <cp:revision>5</cp:revision>
  <dcterms:created xsi:type="dcterms:W3CDTF">2022-06-19T20:53:39Z</dcterms:created>
  <dcterms:modified xsi:type="dcterms:W3CDTF">2022-06-19T21:47:09Z</dcterms:modified>
</cp:coreProperties>
</file>