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40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8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4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9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4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10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64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2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2490-51EF-46AA-A7A3-B05301397192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1E37-679D-4A70-B0D5-A3FC3916AA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8" y="678037"/>
            <a:ext cx="7591294" cy="55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1" y="1854254"/>
            <a:ext cx="11527585" cy="236039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720661" y="315310"/>
            <a:ext cx="564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rgbClr val="FF0000"/>
                </a:solidFill>
                <a:latin typeface="Poppins"/>
              </a:rPr>
              <a:t>Haftanın Günleri Örneği</a:t>
            </a:r>
            <a:endParaRPr lang="tr-TR" sz="36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4316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9" y="145830"/>
            <a:ext cx="5734050" cy="64389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3" y="145830"/>
            <a:ext cx="5089144" cy="63705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25462" y="0"/>
            <a:ext cx="3256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  <a:latin typeface="Poppins"/>
              </a:rPr>
              <a:t>Haftanın Günleri Örneği</a:t>
            </a:r>
            <a:endParaRPr lang="tr-TR" sz="20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90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6" y="1161171"/>
            <a:ext cx="7060958" cy="393692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75085" y="361383"/>
            <a:ext cx="25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Sayıların toplamını bulma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30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68" y="333211"/>
            <a:ext cx="9029042" cy="601058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955940" y="493986"/>
            <a:ext cx="33784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400" dirty="0" smtClean="0"/>
              <a:t>Sayıların Toplamını Bulma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0662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3" y="0"/>
            <a:ext cx="6629400" cy="3657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33" y="236483"/>
            <a:ext cx="2324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89" y="1109364"/>
            <a:ext cx="4547065" cy="3287272"/>
          </a:xfrm>
          <a:prstGeom prst="rect">
            <a:avLst/>
          </a:prstGeom>
        </p:spPr>
      </p:pic>
      <p:grpSp>
        <p:nvGrpSpPr>
          <p:cNvPr id="6" name="Grup 5"/>
          <p:cNvGrpSpPr/>
          <p:nvPr/>
        </p:nvGrpSpPr>
        <p:grpSpPr>
          <a:xfrm>
            <a:off x="338604" y="294684"/>
            <a:ext cx="6851335" cy="6040230"/>
            <a:chOff x="802067" y="390809"/>
            <a:chExt cx="6851335" cy="604023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067" y="390809"/>
              <a:ext cx="6851335" cy="6040230"/>
            </a:xfrm>
            <a:prstGeom prst="rect">
              <a:avLst/>
            </a:prstGeom>
          </p:spPr>
        </p:pic>
        <p:sp>
          <p:nvSpPr>
            <p:cNvPr id="5" name="Akış Çizelgesi: Karar 4"/>
            <p:cNvSpPr/>
            <p:nvPr/>
          </p:nvSpPr>
          <p:spPr>
            <a:xfrm>
              <a:off x="6215378" y="4098122"/>
              <a:ext cx="1112348" cy="5970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dirty="0" smtClean="0"/>
                <a:t>X&lt;&gt;1</a:t>
              </a:r>
              <a:endParaRPr lang="tr-TR" sz="1200" b="1" dirty="0"/>
            </a:p>
          </p:txBody>
        </p:sp>
      </p:grpSp>
      <p:sp>
        <p:nvSpPr>
          <p:cNvPr id="3" name="Metin kutusu 2"/>
          <p:cNvSpPr txBox="1"/>
          <p:nvPr/>
        </p:nvSpPr>
        <p:spPr>
          <a:xfrm>
            <a:off x="4071146" y="294684"/>
            <a:ext cx="428846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u="sng" dirty="0" smtClean="0"/>
              <a:t>Çift Sayıların Toplamını Bulma</a:t>
            </a:r>
            <a:endParaRPr lang="tr-TR" sz="2400" b="1" u="sng" dirty="0"/>
          </a:p>
        </p:txBody>
      </p:sp>
    </p:spTree>
    <p:extLst>
      <p:ext uri="{BB962C8B-B14F-4D97-AF65-F5344CB8AC3E}">
        <p14:creationId xmlns:p14="http://schemas.microsoft.com/office/powerpoint/2010/main" val="24856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" y="203095"/>
            <a:ext cx="7449423" cy="60764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083671" y="133473"/>
            <a:ext cx="428846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u="sng" dirty="0" smtClean="0"/>
              <a:t>Tek Sayıların Toplamını Bulma</a:t>
            </a:r>
            <a:endParaRPr lang="tr-TR" sz="2400" b="1" u="sng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20" y="987182"/>
            <a:ext cx="4907383" cy="33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Geniş ekran</PresentationFormat>
  <Paragraphs>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sist</dc:creator>
  <cp:lastModifiedBy>sist</cp:lastModifiedBy>
  <cp:revision>1</cp:revision>
  <dcterms:created xsi:type="dcterms:W3CDTF">2022-12-11T13:02:34Z</dcterms:created>
  <dcterms:modified xsi:type="dcterms:W3CDTF">2022-12-11T13:07:05Z</dcterms:modified>
</cp:coreProperties>
</file>