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7" r:id="rId2"/>
    <p:sldId id="340" r:id="rId3"/>
    <p:sldId id="348" r:id="rId4"/>
    <p:sldId id="412" r:id="rId5"/>
    <p:sldId id="353" r:id="rId6"/>
    <p:sldId id="354" r:id="rId7"/>
    <p:sldId id="382" r:id="rId8"/>
    <p:sldId id="383" r:id="rId9"/>
    <p:sldId id="360" r:id="rId10"/>
    <p:sldId id="411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759D6604-5D83-4058-9094-12CD83B69320}">
          <p14:sldIdLst>
            <p14:sldId id="347"/>
          </p14:sldIdLst>
        </p14:section>
        <p14:section name="Soru" id="{7C2DDCDE-00E4-44E1-9618-1801318ABF07}">
          <p14:sldIdLst>
            <p14:sldId id="340"/>
            <p14:sldId id="348"/>
            <p14:sldId id="412"/>
            <p14:sldId id="353"/>
            <p14:sldId id="354"/>
            <p14:sldId id="382"/>
            <p14:sldId id="383"/>
            <p14:sldId id="360"/>
            <p14:sldId id="41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EABA46-0C07-97BB-A5B2-002070E79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2D6C4E7-1AAF-6C79-25F0-9F04323BC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E792614-F070-4270-6410-D29D2987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5ED7-3464-4249-B566-02918457E14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FB5C27D-A194-05FD-B1D2-CD0B46E6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1FBC949-387C-8EDA-19FC-7D4DB12C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10D1-09F2-4963-A1B5-0AE8E2B63F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262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179CF6-7F71-6990-0ADE-65BBA3D4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D74F4AE-E70C-6F81-7060-9C069557A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2CD628-3318-5D88-6858-D841C136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5ED7-3464-4249-B566-02918457E14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738D889-BF44-ED2A-CE73-801012B9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2969365-506D-BF06-64A1-42A0F6ED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10D1-09F2-4963-A1B5-0AE8E2B63F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225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3E0934D-4256-CAA8-66F5-5E2152939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E4DE128-4914-2343-DDF9-0E083240F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DC2E834-9F4D-484D-C908-1FD25E3D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5ED7-3464-4249-B566-02918457E14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E0DDF66-EA2E-A9FC-C870-98EAFAE5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A4DF89C-8697-3C7E-C485-0F0D03F1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10D1-09F2-4963-A1B5-0AE8E2B63F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298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01AC4C-CBA0-4682-5ADE-BC786B27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167377-395E-5B96-C843-3EF4C4F3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7922C43-E967-B5A8-CDE5-2C1D78D1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5ED7-3464-4249-B566-02918457E14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68656E9-773A-D4E6-A547-D9454153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C3DDB35-084F-A672-1F69-045965A0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10D1-09F2-4963-A1B5-0AE8E2B63F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4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EBD128-A39B-2273-E2F9-93675FC9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DA0404B-3721-C531-82EC-BF8B49CEA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A01F6BA-EEAE-5136-04AE-0E82ADA9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5ED7-3464-4249-B566-02918457E14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8E41E0D-758A-E589-CBAC-7350B34E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2ADEAF6-378E-8771-EDAB-95BC1339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10D1-09F2-4963-A1B5-0AE8E2B63F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962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38E7E5-F206-CDE7-7D3E-49C2C1B4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7ADA94-EB52-5788-43D8-75D1D2D48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5292C8A-A9AB-DCFC-47FA-FEE56250A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0D8CD9D-59CB-C480-4C71-6024E8E0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5ED7-3464-4249-B566-02918457E14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25ECC20-CA99-88BB-5920-51A50346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1B0D66A-708E-9B19-4F1C-95848841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10D1-09F2-4963-A1B5-0AE8E2B63F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865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44DACE-23A6-3E1B-06BB-BC2A6BD5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4491BBA-3E92-8851-CEE5-5C65B17BD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1DAEACE-9F58-4E3D-CD73-8AC5FC866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0D4A851-C1AE-E8A8-FDB1-9F1A58B4D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62D1157-38A5-8928-51B3-2E341288F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3FE6157-176D-C69F-7E54-FE170167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5ED7-3464-4249-B566-02918457E14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3D518AD-E2FA-0CD0-F328-7E9D3FEB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E155C86-15D1-0F7C-EBE4-3425BFA5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10D1-09F2-4963-A1B5-0AE8E2B63F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429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A964A5-17A0-AE05-8AF2-703C8ACB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2AF2FA6-5F22-3EB9-209B-D0F410DA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5ED7-3464-4249-B566-02918457E14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6544DCB-63BE-94CA-A894-CF38EF9C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E6FB6FB-D4E3-B787-09BA-3851CA284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10D1-09F2-4963-A1B5-0AE8E2B63F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158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A493DA7-3919-C3E9-3EDC-8BD3DB85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5ED7-3464-4249-B566-02918457E14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72F9390-F872-E681-9D89-BE79115A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B972C67-B5F4-0241-543E-C42ED2B3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10D1-09F2-4963-A1B5-0AE8E2B63F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432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1614EF-D23C-0379-E015-21BCBF28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CADA7D-C2AA-2F47-CB7F-3946A1F25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DB0F331-A985-B69C-A61A-57D013176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0E36A5-2561-B749-02E8-AD2D1BAF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5ED7-3464-4249-B566-02918457E14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52880EA-0FA2-EB5D-3B44-7E73D8F7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54B8AC0-9208-1886-54DC-E73967A2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10D1-09F2-4963-A1B5-0AE8E2B63F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647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583525-E24D-37B5-61DA-6123800D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62D1373-FE00-4CFF-D0A3-1DE24D5D7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11EF1E9-BA1B-FC8D-CA30-1CE16874E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B6AB5B3-86A0-34BF-B14C-F07C085D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5ED7-3464-4249-B566-02918457E14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0DD9691-2676-D503-971B-37EF6697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AE2055C-3B2F-4574-09DE-23BD78D2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10D1-09F2-4963-A1B5-0AE8E2B63F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927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180C413-6B93-CAC8-43E9-6533A03A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A8BA0E4-3851-CFE2-9882-2FF664A2C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F5D8C8-7200-526D-ED03-1C2FD0932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5C5ED7-3464-4249-B566-02918457E14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127F388-6848-1625-ABA3-712F4C755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390EA6B-149F-DC03-8547-1F3322C6E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510D1-09F2-4963-A1B5-0AE8E2B63F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027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t="43303" b="14829"/>
          <a:stretch/>
        </p:blipFill>
        <p:spPr>
          <a:xfrm>
            <a:off x="147470" y="3729789"/>
            <a:ext cx="11632459" cy="173254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/>
          <a:srcRect t="6378" b="55389"/>
          <a:stretch/>
        </p:blipFill>
        <p:spPr>
          <a:xfrm>
            <a:off x="147471" y="583529"/>
            <a:ext cx="11632459" cy="15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13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04799" y="795340"/>
            <a:ext cx="1167865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u="sng" dirty="0">
                <a:solidFill>
                  <a:srgbClr val="008000"/>
                </a:solidFill>
                <a:latin typeface="Courier New" panose="02070309020205020404" pitchFamily="49" charset="0"/>
              </a:rPr>
              <a:t>Soru:</a:t>
            </a:r>
          </a:p>
          <a:p>
            <a:r>
              <a:rPr lang="tr-TR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Bir </a:t>
            </a:r>
            <a:r>
              <a:rPr lang="tr-TR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hastahanede</a:t>
            </a:r>
            <a:r>
              <a:rPr lang="tr-TR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 kırk adet oda </a:t>
            </a:r>
            <a:r>
              <a:rPr lang="tr-TR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vardır.Her</a:t>
            </a:r>
            <a:r>
              <a:rPr lang="tr-TR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 oda da ikişer yatak bulunmaktadır.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Tadilat nedeniyle </a:t>
            </a:r>
            <a:r>
              <a:rPr lang="tr-TR" sz="2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hastahane</a:t>
            </a:r>
            <a:r>
              <a:rPr lang="tr-TR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 odalarının yarısı temizlik nedeniyle servis dışıdır.</a:t>
            </a:r>
            <a:endParaRPr lang="tr-TR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Tadilat sonrası yirmi yatak temizlenerek hazır hale getirilmiştir.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Ve hastane 10 odası için hasta kabul etmiştir. Bu durumda hastaların yatabilecekleri kaç yatak vardır?</a:t>
            </a:r>
            <a:endParaRPr lang="tr-TR" sz="2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70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987972" y="1485375"/>
            <a:ext cx="8628994" cy="30469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tr-TR" sz="4800" dirty="0"/>
              <a:t>• Dışarıdan girilen 3 adet ismi yan yana ekleyerek ekrana yazan programın akış diyagramını kullanarak oluşturun </a:t>
            </a:r>
          </a:p>
        </p:txBody>
      </p:sp>
    </p:spTree>
    <p:extLst>
      <p:ext uri="{BB962C8B-B14F-4D97-AF65-F5344CB8AC3E}">
        <p14:creationId xmlns:p14="http://schemas.microsoft.com/office/powerpoint/2010/main" val="380000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7F82C67D-EBA4-05C9-0142-0779B4BE1126}"/>
              </a:ext>
            </a:extLst>
          </p:cNvPr>
          <p:cNvSpPr txBox="1"/>
          <p:nvPr/>
        </p:nvSpPr>
        <p:spPr>
          <a:xfrm>
            <a:off x="924232" y="2536723"/>
            <a:ext cx="1000972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3200" b="1" dirty="0"/>
              <a:t>SAYI BASAMAK DEĞERLERİ TOPLAMININ BULUNMASI</a:t>
            </a:r>
          </a:p>
        </p:txBody>
      </p:sp>
    </p:spTree>
    <p:extLst>
      <p:ext uri="{BB962C8B-B14F-4D97-AF65-F5344CB8AC3E}">
        <p14:creationId xmlns:p14="http://schemas.microsoft.com/office/powerpoint/2010/main" val="151806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30474" y="633929"/>
            <a:ext cx="990391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b="1" u="sng" dirty="0">
                <a:solidFill>
                  <a:srgbClr val="FF0000"/>
                </a:solidFill>
                <a:latin typeface="Courier New" panose="02070309020205020404" pitchFamily="49" charset="0"/>
              </a:rPr>
              <a:t>Soru</a:t>
            </a:r>
            <a:r>
              <a:rPr lang="tr-TR" sz="3600" b="1" dirty="0">
                <a:solidFill>
                  <a:srgbClr val="008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tr-TR" sz="3600" b="1" dirty="0">
                <a:solidFill>
                  <a:srgbClr val="008000"/>
                </a:solidFill>
                <a:latin typeface="Courier New" panose="02070309020205020404" pitchFamily="49" charset="0"/>
              </a:rPr>
              <a:t>Listede 3'e ve 2'ye bölünebilen sayıları bulunuz.</a:t>
            </a:r>
            <a:endParaRPr lang="tr-TR" sz="3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r-TR" sz="3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sayilar</a:t>
            </a:r>
            <a:r>
              <a:rPr lang="tr-TR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[</a:t>
            </a:r>
            <a:r>
              <a:rPr lang="tr-TR" sz="3600" b="1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tr-TR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3600" b="1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tr-TR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3600" b="1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tr-TR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3600" b="1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tr-TR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3600" b="1" dirty="0">
                <a:solidFill>
                  <a:srgbClr val="09885A"/>
                </a:solidFill>
                <a:latin typeface="Courier New" panose="02070309020205020404" pitchFamily="49" charset="0"/>
              </a:rPr>
              <a:t>9</a:t>
            </a:r>
            <a:r>
              <a:rPr lang="tr-TR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3600" b="1" dirty="0">
                <a:solidFill>
                  <a:srgbClr val="09885A"/>
                </a:solidFill>
                <a:latin typeface="Courier New" panose="02070309020205020404" pitchFamily="49" charset="0"/>
              </a:rPr>
              <a:t>12</a:t>
            </a:r>
            <a:r>
              <a:rPr lang="tr-TR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3600" b="1" dirty="0">
                <a:solidFill>
                  <a:srgbClr val="09885A"/>
                </a:solidFill>
                <a:latin typeface="Courier New" panose="02070309020205020404" pitchFamily="49" charset="0"/>
              </a:rPr>
              <a:t>18</a:t>
            </a:r>
            <a:r>
              <a:rPr lang="tr-TR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3600" b="1" dirty="0">
                <a:solidFill>
                  <a:srgbClr val="09885A"/>
                </a:solidFill>
                <a:latin typeface="Courier New" panose="02070309020205020404" pitchFamily="49" charset="0"/>
              </a:rPr>
              <a:t>19</a:t>
            </a:r>
            <a:r>
              <a:rPr lang="tr-TR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3600" b="1" dirty="0">
                <a:solidFill>
                  <a:srgbClr val="09885A"/>
                </a:solidFill>
                <a:latin typeface="Courier New" panose="02070309020205020404" pitchFamily="49" charset="0"/>
              </a:rPr>
              <a:t>21</a:t>
            </a:r>
            <a:r>
              <a:rPr lang="tr-TR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3600" b="1" dirty="0">
                <a:solidFill>
                  <a:srgbClr val="09885A"/>
                </a:solidFill>
                <a:latin typeface="Courier New" panose="02070309020205020404" pitchFamily="49" charset="0"/>
              </a:rPr>
              <a:t>34</a:t>
            </a:r>
            <a:r>
              <a:rPr lang="tr-TR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3600" b="1" dirty="0">
                <a:solidFill>
                  <a:srgbClr val="09885A"/>
                </a:solidFill>
                <a:latin typeface="Courier New" panose="02070309020205020404" pitchFamily="49" charset="0"/>
              </a:rPr>
              <a:t>36</a:t>
            </a:r>
            <a:r>
              <a:rPr lang="tr-TR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3600" b="1" dirty="0">
                <a:solidFill>
                  <a:srgbClr val="09885A"/>
                </a:solidFill>
                <a:latin typeface="Courier New" panose="02070309020205020404" pitchFamily="49" charset="0"/>
              </a:rPr>
              <a:t>46</a:t>
            </a:r>
            <a:r>
              <a:rPr lang="tr-TR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3600" b="1" dirty="0">
                <a:solidFill>
                  <a:srgbClr val="09885A"/>
                </a:solidFill>
                <a:latin typeface="Courier New" panose="02070309020205020404" pitchFamily="49" charset="0"/>
              </a:rPr>
              <a:t>52</a:t>
            </a:r>
            <a:r>
              <a:rPr lang="tr-TR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3600" b="1" dirty="0">
                <a:solidFill>
                  <a:srgbClr val="09885A"/>
                </a:solidFill>
                <a:latin typeface="Courier New" panose="02070309020205020404" pitchFamily="49" charset="0"/>
              </a:rPr>
              <a:t>54</a:t>
            </a:r>
            <a:r>
              <a:rPr lang="tr-TR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3600" b="1" dirty="0">
                <a:solidFill>
                  <a:srgbClr val="09885A"/>
                </a:solidFill>
                <a:latin typeface="Courier New" panose="02070309020205020404" pitchFamily="49" charset="0"/>
              </a:rPr>
              <a:t>60</a:t>
            </a:r>
            <a:r>
              <a:rPr lang="tr-TR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3600" b="1" dirty="0">
                <a:solidFill>
                  <a:srgbClr val="09885A"/>
                </a:solidFill>
                <a:latin typeface="Courier New" panose="02070309020205020404" pitchFamily="49" charset="0"/>
              </a:rPr>
              <a:t>66</a:t>
            </a:r>
            <a:r>
              <a:rPr lang="tr-TR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3600" b="1" dirty="0">
                <a:solidFill>
                  <a:srgbClr val="09885A"/>
                </a:solidFill>
                <a:latin typeface="Courier New" panose="02070309020205020404" pitchFamily="49" charset="0"/>
              </a:rPr>
              <a:t>71</a:t>
            </a:r>
            <a:r>
              <a:rPr lang="tr-TR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3600" b="1" dirty="0">
                <a:solidFill>
                  <a:srgbClr val="09885A"/>
                </a:solidFill>
                <a:latin typeface="Courier New" panose="02070309020205020404" pitchFamily="49" charset="0"/>
              </a:rPr>
              <a:t>72</a:t>
            </a:r>
            <a:r>
              <a:rPr lang="tr-TR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3600" b="1" dirty="0">
                <a:solidFill>
                  <a:srgbClr val="09885A"/>
                </a:solidFill>
                <a:latin typeface="Courier New" panose="02070309020205020404" pitchFamily="49" charset="0"/>
              </a:rPr>
              <a:t>84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endParaRPr lang="tr-TR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12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l="7383" b="45974"/>
          <a:stretch/>
        </p:blipFill>
        <p:spPr>
          <a:xfrm>
            <a:off x="140598" y="912052"/>
            <a:ext cx="11825934" cy="119232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/>
          <a:srcRect l="7383" t="54594"/>
          <a:stretch/>
        </p:blipFill>
        <p:spPr>
          <a:xfrm>
            <a:off x="140598" y="3006247"/>
            <a:ext cx="11825934" cy="100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9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D5B04051-7D74-0041-D4F6-B6808008F6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84" r="4057" b="63634"/>
          <a:stretch/>
        </p:blipFill>
        <p:spPr>
          <a:xfrm>
            <a:off x="737671" y="602836"/>
            <a:ext cx="9842647" cy="741383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9AD5B68A-9C4F-10FF-F1EF-2FD68EDAE4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83" t="54594" r="13081" b="29513"/>
          <a:stretch/>
        </p:blipFill>
        <p:spPr>
          <a:xfrm>
            <a:off x="737671" y="2271387"/>
            <a:ext cx="10155797" cy="35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2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83249" y="559707"/>
            <a:ext cx="11444614" cy="60016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2400" dirty="0" err="1"/>
              <a:t>Flowchart</a:t>
            </a:r>
            <a:r>
              <a:rPr lang="tr-TR" sz="2400" dirty="0"/>
              <a:t> Programını kullanarak bir Sayı Tahmin oyununu geliştiriniz. </a:t>
            </a:r>
          </a:p>
          <a:p>
            <a:r>
              <a:rPr lang="tr-TR" sz="2400" dirty="0"/>
              <a:t>Bu oyunu geliştirirken aşağıda verilen adımları dikkate alınız. </a:t>
            </a:r>
          </a:p>
          <a:p>
            <a:r>
              <a:rPr lang="tr-TR" sz="2400" dirty="0"/>
              <a:t>Amaç: Bilgisayarın 1 ile 100 arasında rastgele bir sayı belirlemesi ve kullanıcının bu sayıyı tahmin etmesi. </a:t>
            </a:r>
          </a:p>
          <a:p>
            <a:r>
              <a:rPr lang="tr-TR" sz="2400" dirty="0"/>
              <a:t>Adımlar aşağıdaki gibi olacaktır. </a:t>
            </a:r>
          </a:p>
          <a:p>
            <a:r>
              <a:rPr lang="tr-TR" sz="2400" dirty="0"/>
              <a:t>1.Bilgisayarımız </a:t>
            </a:r>
            <a:r>
              <a:rPr lang="tr-TR" sz="2400" dirty="0" err="1"/>
              <a:t>random</a:t>
            </a:r>
            <a:r>
              <a:rPr lang="tr-TR" sz="2400" dirty="0"/>
              <a:t> bir sayı üretecek </a:t>
            </a:r>
          </a:p>
          <a:p>
            <a:r>
              <a:rPr lang="tr-TR" sz="2400" dirty="0"/>
              <a:t>2.Kullanıcıdan bu sayıyı tahmin etmesi istenecek </a:t>
            </a:r>
          </a:p>
          <a:p>
            <a:r>
              <a:rPr lang="tr-TR" sz="2400" dirty="0"/>
              <a:t>3.Kullanıcının tahmini ile tutulan sayı karşılaştırılıp sonuç ekrana yazılacaktır. </a:t>
            </a:r>
          </a:p>
          <a:p>
            <a:r>
              <a:rPr lang="tr-TR" sz="2400" dirty="0"/>
              <a:t>Sonuç Olarak; </a:t>
            </a:r>
          </a:p>
          <a:p>
            <a:r>
              <a:rPr lang="tr-TR" sz="2400" dirty="0"/>
              <a:t>-Kullanıcının tahmini Bilgisayar tarafından belirlenen Sayıdan büyük ise "Tahmininizi küçültün" </a:t>
            </a:r>
          </a:p>
          <a:p>
            <a:r>
              <a:rPr lang="tr-TR" sz="2400" dirty="0"/>
              <a:t>-Kullanıcının tahmini Bilgisayar tarafından belirlenen Sayıdan küçük ise "Tahmininizi büyütün" Cevaplarını ekrana yazarak kullanıcıyı yönlendirecek ve </a:t>
            </a:r>
          </a:p>
          <a:p>
            <a:r>
              <a:rPr lang="tr-TR" sz="2400" dirty="0"/>
              <a:t>-Kullanıcının tahmini Bilgisayar tarafından belirlenen Sayıya Eşit ise "Tebrikler Doğru tahmin" mesajını verip programı sonlandıracaktır. </a:t>
            </a:r>
          </a:p>
          <a:p>
            <a:r>
              <a:rPr lang="tr-TR" sz="2400" dirty="0"/>
              <a:t>Programın Akış şemasını </a:t>
            </a:r>
            <a:r>
              <a:rPr lang="tr-TR" sz="2400" dirty="0" err="1"/>
              <a:t>Flowchart</a:t>
            </a:r>
            <a:r>
              <a:rPr lang="tr-TR" sz="2400" dirty="0"/>
              <a:t> programı ile oluşturun.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60F78FA6-807D-F4E4-DABD-04B3281E521C}"/>
              </a:ext>
            </a:extLst>
          </p:cNvPr>
          <p:cNvSpPr txBox="1"/>
          <p:nvPr/>
        </p:nvSpPr>
        <p:spPr>
          <a:xfrm>
            <a:off x="283249" y="65817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>
                <a:solidFill>
                  <a:srgbClr val="0070C0"/>
                </a:solidFill>
              </a:rPr>
              <a:t>Etkinlik sorusu</a:t>
            </a:r>
          </a:p>
        </p:txBody>
      </p:sp>
    </p:spTree>
    <p:extLst>
      <p:ext uri="{BB962C8B-B14F-4D97-AF65-F5344CB8AC3E}">
        <p14:creationId xmlns:p14="http://schemas.microsoft.com/office/powerpoint/2010/main" val="405961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21CBBD22-5E41-F91C-8025-6C4F6F8B74B8}"/>
              </a:ext>
            </a:extLst>
          </p:cNvPr>
          <p:cNvSpPr txBox="1"/>
          <p:nvPr/>
        </p:nvSpPr>
        <p:spPr>
          <a:xfrm>
            <a:off x="924232" y="2536723"/>
            <a:ext cx="4080541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3200" b="1" dirty="0"/>
              <a:t>SAYI TAHMİN OYUNU</a:t>
            </a:r>
          </a:p>
        </p:txBody>
      </p:sp>
    </p:spTree>
    <p:extLst>
      <p:ext uri="{BB962C8B-B14F-4D97-AF65-F5344CB8AC3E}">
        <p14:creationId xmlns:p14="http://schemas.microsoft.com/office/powerpoint/2010/main" val="81381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67220" y="1034761"/>
            <a:ext cx="10793261" cy="39703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tr-TR" sz="2800" dirty="0"/>
              <a:t>Girilen bir sayının karekökünü ve mutlak değerini yazdıran programın akış diyagramını oluşturun.</a:t>
            </a:r>
          </a:p>
          <a:p>
            <a:pPr algn="just"/>
            <a:r>
              <a:rPr lang="tr-TR" sz="2800" dirty="0"/>
              <a:t> 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tr-TR" sz="2800" dirty="0"/>
              <a:t>Girilen bir ismi karakter sayısı kadar ekrana yazdıran programın - akış diyagramını oluşturun. </a:t>
            </a:r>
          </a:p>
          <a:p>
            <a:pPr marL="514350" indent="-514350" algn="just">
              <a:buFont typeface="+mj-lt"/>
              <a:buAutoNum type="arabicPeriod" startAt="2"/>
            </a:pPr>
            <a:endParaRPr lang="tr-TR" sz="2800" dirty="0"/>
          </a:p>
          <a:p>
            <a:pPr marL="514350" indent="-514350" algn="just">
              <a:buFont typeface="+mj-lt"/>
              <a:buAutoNum type="arabicPeriod" startAt="2"/>
            </a:pPr>
            <a:r>
              <a:rPr lang="tr-TR" sz="2800" dirty="0"/>
              <a:t>Sistemde rastgele bir sayı oluşturup hem bu sayıyı ve bu sayının tek mi çift mi olduğunu ekrana yazdıran programın akış diyagramını oluşturun.</a:t>
            </a:r>
          </a:p>
        </p:txBody>
      </p:sp>
    </p:spTree>
    <p:extLst>
      <p:ext uri="{BB962C8B-B14F-4D97-AF65-F5344CB8AC3E}">
        <p14:creationId xmlns:p14="http://schemas.microsoft.com/office/powerpoint/2010/main" val="338780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274</Words>
  <Application>Microsoft Office PowerPoint</Application>
  <PresentationFormat>Geniş ekran</PresentationFormat>
  <Paragraphs>29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Courier New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Mehmet KILIÇ</dc:creator>
  <cp:lastModifiedBy>Mehmet KILIÇ</cp:lastModifiedBy>
  <cp:revision>6</cp:revision>
  <dcterms:created xsi:type="dcterms:W3CDTF">2024-09-22T10:36:23Z</dcterms:created>
  <dcterms:modified xsi:type="dcterms:W3CDTF">2024-09-22T11:26:14Z</dcterms:modified>
</cp:coreProperties>
</file>