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4" r:id="rId2"/>
    <p:sldId id="375" r:id="rId3"/>
    <p:sldId id="376" r:id="rId4"/>
    <p:sldId id="377" r:id="rId5"/>
    <p:sldId id="378" r:id="rId6"/>
    <p:sldId id="379" r:id="rId7"/>
    <p:sldId id="380" r:id="rId8"/>
    <p:sldId id="381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BE9A44-DE23-C95D-4666-D3CBDCFDC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C70E165-69EA-5482-C3E6-4B0080C56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F5DB5F8-5A81-8CDD-B449-BF43EFFD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5750-F096-4D7C-815B-CD9D9E3F0EA2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397472-2085-D799-3ECA-7A4FC407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6CC3DB3-8391-EBA1-835B-80804A56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5BE5-284E-437C-99B2-A2BC9C7D59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960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55CE5F-67F6-894B-C46B-5DAE382B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E065B3D-A6EA-FF0A-A078-4021C3F51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AABA94B-BA57-CAB7-938F-98580F1E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5750-F096-4D7C-815B-CD9D9E3F0EA2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147216F-6483-AB6E-EB8E-D2EC347A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C38C06F-9C17-137C-392E-95EFBC27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5BE5-284E-437C-99B2-A2BC9C7D59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646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0B28E35-6081-B294-1461-AC8775E24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35C2E29-5AA9-1EB0-A119-61CB73F38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BAAD76D-ED19-8059-F0D6-F4C97496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5750-F096-4D7C-815B-CD9D9E3F0EA2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30F6C44-35E0-D98E-54C0-73EAE19B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09E9083-295C-D5A9-96CD-10A004E6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5BE5-284E-437C-99B2-A2BC9C7D59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887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F1A7F2-EC05-9CA6-A03D-D86E92FE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DCEE75-11BC-3DE5-90CE-B0300F04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D2CAC9F-3DE0-8E35-3E76-6836A35D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5750-F096-4D7C-815B-CD9D9E3F0EA2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5A2E03E-84EE-56A0-0F4F-44043CA2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FC74498-D184-00C9-645D-CD6F2E00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5BE5-284E-437C-99B2-A2BC9C7D59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248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11342B-B21B-8972-FB1D-E7FFF5A8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6D99687-B7E8-00F3-0A6A-0677E13AA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EDF9F19-6C62-4DB1-05A3-B2EB2C00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5750-F096-4D7C-815B-CD9D9E3F0EA2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3B4B12E-FE05-6F2A-070A-D300330E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5817924-6E04-46FA-7DF3-4500F4B9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5BE5-284E-437C-99B2-A2BC9C7D59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148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882DB0-07E8-7C78-50F5-8365A3FE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9BB593-0833-2631-B83E-4F43E5D05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B65A76A-DAFA-4C0F-9057-227300E4A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42A7D68-66BD-9DA0-5C5F-4E441679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5750-F096-4D7C-815B-CD9D9E3F0EA2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442E52E-BA86-8FE5-5265-E1BD998B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769A62E-7B1A-627E-795C-14D69DF02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5BE5-284E-437C-99B2-A2BC9C7D59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505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E56D39-7325-0BA4-65F6-DE9DBE65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AA671D4-C42D-26DA-19EC-15EA644FA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D5FBD5A-A603-BF5C-2130-328941500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57068A1-5EB0-EF83-CCD7-BA08DB0BF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5D8C341-004F-9A23-40ED-5B56BE245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569875A-6AF1-C19B-23BC-D8E8AE9F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5750-F096-4D7C-815B-CD9D9E3F0EA2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E3F9903-0151-6BE3-8B8F-0A0EEA8C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7AE9858-9B69-925C-11B6-91A6B243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5BE5-284E-437C-99B2-A2BC9C7D59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177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004419-996C-3B75-8699-9AF3AF2B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40DBFE8-77D1-B674-F424-57ED6FB8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5750-F096-4D7C-815B-CD9D9E3F0EA2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BB9A3A7-FC7F-2661-1424-C19D690E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766EE96-CC9A-EEC0-DB8D-3AEAF8DD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5BE5-284E-437C-99B2-A2BC9C7D59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044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9E8ECEB-1332-28E5-5FE4-97E9F8C3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5750-F096-4D7C-815B-CD9D9E3F0EA2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446DBF5-98FB-1582-D62A-2D6C19FC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AC65CC9-CAFD-BC40-5088-62EE5086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5BE5-284E-437C-99B2-A2BC9C7D59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246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A8E279-8CFD-A4BB-C443-B1AAAB5E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EFF9578-9C8A-A5F0-6B4B-05B57B3E5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26B65A6-019A-664A-A212-8289C0D14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1F04AD6-1393-6697-0F0E-E49EA455C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5750-F096-4D7C-815B-CD9D9E3F0EA2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1473F4D-1CB6-3BC7-EB26-7C1124D9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D6FC008-CDEB-7EF6-8206-221F04BA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5BE5-284E-437C-99B2-A2BC9C7D59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890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82292A-6DC5-B1F4-1D62-2AAF456EA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DA040ED-CE9C-F759-85A5-9CCECA638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9154643-D4DD-F833-367F-C12AD1BF1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FEE8453-E612-66E3-1365-921F7932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5750-F096-4D7C-815B-CD9D9E3F0EA2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135AE45-E094-3BB1-DA26-5A5E838D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2AC350D-044E-463E-2824-99C6CBD8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5BE5-284E-437C-99B2-A2BC9C7D59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076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D50E45C-F156-B9AE-275F-CA79AC16A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1A6DE9F-B1F6-B3FD-CB5A-1CB3EBE0D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57C9204-C464-D94E-C4A4-5BF2E2FA4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D65750-F096-4D7C-815B-CD9D9E3F0EA2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F78E752-31B4-9C80-A1C9-8ED8FB10E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8F0039E-1CDB-02A7-92EE-509EAAE1F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6F5BE5-284E-437C-99B2-A2BC9C7D59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869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39" y="2438790"/>
            <a:ext cx="10352031" cy="114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4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59" y="254305"/>
            <a:ext cx="6686550" cy="36195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48" y="616255"/>
            <a:ext cx="5043008" cy="58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8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13" y="121280"/>
            <a:ext cx="7946531" cy="467443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78" y="862663"/>
            <a:ext cx="6722367" cy="48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2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9" y="205440"/>
            <a:ext cx="8899393" cy="558648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99" y="764087"/>
            <a:ext cx="9269993" cy="576197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40284"/>
            <a:ext cx="6162805" cy="464630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5550" y="1321072"/>
            <a:ext cx="5886450" cy="4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1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81" y="628258"/>
            <a:ext cx="11739360" cy="523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2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99" y="211050"/>
            <a:ext cx="7514392" cy="60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7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24" y="158010"/>
            <a:ext cx="9455716" cy="95852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320" y="637272"/>
            <a:ext cx="6259923" cy="62823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88" y="1759284"/>
            <a:ext cx="7391330" cy="396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4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85763" cy="115950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9506"/>
            <a:ext cx="11041685" cy="569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Mehmet KILIÇ</dc:creator>
  <cp:lastModifiedBy>Mehmet KILIÇ</cp:lastModifiedBy>
  <cp:revision>1</cp:revision>
  <dcterms:created xsi:type="dcterms:W3CDTF">2024-09-22T11:20:24Z</dcterms:created>
  <dcterms:modified xsi:type="dcterms:W3CDTF">2024-09-22T11:20:51Z</dcterms:modified>
</cp:coreProperties>
</file>