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  <p:sldId id="448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60F300-CB65-CD11-08F0-02123AFBB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7CF0AF0-DA10-0B48-CA5C-0819C72BE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899D85D-582B-7873-0A54-5AE44C48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D29B-FABE-464C-9369-8CFAB1A99F01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53D724C-6DA4-EE3D-AE6E-E4C9FB30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D7F93E9-32A9-CE13-E83C-F84C8E77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524F-B646-4A3B-B1DC-127C8E6B7A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817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7A8560-BFA8-BA63-DBC9-E2247D5E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C69A32A-5D19-A0C6-7BDF-7220A9402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58867E-3C9F-E5D9-937C-73E25397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D29B-FABE-464C-9369-8CFAB1A99F01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3B7406-8296-B6F3-B029-038CF6F1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52BB61-4069-F4F6-9CB2-6A2AF044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524F-B646-4A3B-B1DC-127C8E6B7A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837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85ADEEF-FE2A-9A5C-3CF1-44F58B3EC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40CCCC6-263C-6A24-597D-C4D99FEDC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E60F1B-3813-F122-E6C2-8B589FE4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D29B-FABE-464C-9369-8CFAB1A99F01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9B1EB0D-A715-C0B5-9C01-8F3620A4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41DF19-9216-73A7-9205-E38EFF23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524F-B646-4A3B-B1DC-127C8E6B7A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214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B5187F-FDF8-73BF-1774-FD3BB539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E06F36-8219-2CB1-7DB7-B9F8B998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0879BB8-28C6-748F-F528-FDC9E044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D29B-FABE-464C-9369-8CFAB1A99F01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DEC78ED-29CC-4704-8F38-93F76908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A14FC7-5E1B-5F85-F0DF-EDA0B61E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524F-B646-4A3B-B1DC-127C8E6B7A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131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479059-E989-A119-E4D0-4F8B3A3C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95E73F7-CDA8-1A21-1EE6-8C37385D8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61D6C0-8EA1-3A51-1E71-C1BF4AE0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D29B-FABE-464C-9369-8CFAB1A99F01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ED3A92-A6CA-A3C4-2E66-A0E74AD9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F1A658-A642-315A-7B58-3C3DF17E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524F-B646-4A3B-B1DC-127C8E6B7A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487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8A01A3-6E04-DFCE-2A65-91D8BF45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1D7DED-3E28-12E7-8131-2F1CEC35F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992D3E9-4489-7B02-11B4-34C30A5A1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C68B3F0-2F63-778A-BCC6-8A707F41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D29B-FABE-464C-9369-8CFAB1A99F01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85C5F8E-18BC-4B51-653A-FE4328CE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3D1AE54-794D-8FB5-DB40-CBA1B484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524F-B646-4A3B-B1DC-127C8E6B7A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193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869EC3-C6FB-1E4D-AF26-913C6EBB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97E65E1-94E8-59C2-1E7A-0E4B6C68C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B41E525-C8B1-51D8-9DB5-35BFCF9EC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303855D-0AF8-3274-DBF4-100AE6CD8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A4ED900-8EB1-7A25-F02F-3CE61CDA6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B4D65A8-4EBC-33DC-19DC-CF111BB9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D29B-FABE-464C-9369-8CFAB1A99F01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E6AD467-4D6F-9B99-FB84-CB9A4127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C94E532-39B8-B518-58F0-8BE83CBC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524F-B646-4A3B-B1DC-127C8E6B7A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093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684FA2-F2F7-044C-99C7-145A933C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5928DAB-D603-BC29-2F5C-0372E8DF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D29B-FABE-464C-9369-8CFAB1A99F01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F9C9AB1-E1A2-7A24-BA8C-8415EA4C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4261799-E9C2-A9F5-5B90-E8477BD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524F-B646-4A3B-B1DC-127C8E6B7A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142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B7C7DBD-A90E-4F00-0C71-34F3FAA7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D29B-FABE-464C-9369-8CFAB1A99F01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5AFFCC3-1E6E-C36F-FE28-93C9C555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191365C-F999-C823-AEE7-728FB9DE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524F-B646-4A3B-B1DC-127C8E6B7A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061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0CBE14-BEB2-1DC9-BE20-239EDB30D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8C62D5-0D23-507E-B5AC-53FFE7AA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3951F90-64B4-E8CE-DDB1-A9E61F506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A9E8E03-E9F2-0157-1F29-67C6FA99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D29B-FABE-464C-9369-8CFAB1A99F01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A449D3D-F207-CEED-79E1-53429146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D50CA0-596E-64C4-7D82-6F092BD1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524F-B646-4A3B-B1DC-127C8E6B7A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216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4F5EE3-8556-08B0-23EB-B247DB7B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9F25A76-E5C7-3B58-997C-2FE75C5E7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FDE4AF0-1970-8990-C62A-003669308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FC2D3CB-7770-6CB6-3C3B-287A88D7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D29B-FABE-464C-9369-8CFAB1A99F01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F46587F-5696-71D1-369D-32B5F01B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58398E7-9A30-B1AD-5774-5CBBFB7C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524F-B646-4A3B-B1DC-127C8E6B7A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53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30A7F52-526A-AC9F-7C86-3C2A3942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2DDBF4E-35D6-13B5-7871-C1CE032A0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E38A4A1-84B2-704A-CFCB-3A4392CD1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6D29B-FABE-464C-9369-8CFAB1A99F01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6DEC1BB-A480-B794-222C-5C3B17073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176D23-AF64-42D8-B463-F844CB93B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F524F-B646-4A3B-B1DC-127C8E6B7A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454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018" y="465484"/>
            <a:ext cx="4896266" cy="425682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06" y="465484"/>
            <a:ext cx="3782159" cy="29791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Dikdörtgen 3"/>
          <p:cNvSpPr/>
          <p:nvPr/>
        </p:nvSpPr>
        <p:spPr>
          <a:xfrm>
            <a:off x="369937" y="5686196"/>
            <a:ext cx="11429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Adresi ile devam et</a:t>
            </a:r>
          </a:p>
          <a:p>
            <a:r>
              <a:rPr lang="tr-TR" dirty="0"/>
              <a:t>https://colab.research.google.com/drive/1r0WVGzu_7nNzEW_XdOGYT0jdB3HkBNJS#scrollTo=6pWihHcNlR1h</a:t>
            </a:r>
          </a:p>
        </p:txBody>
      </p:sp>
    </p:spTree>
    <p:extLst>
      <p:ext uri="{BB962C8B-B14F-4D97-AF65-F5344CB8AC3E}">
        <p14:creationId xmlns:p14="http://schemas.microsoft.com/office/powerpoint/2010/main" val="276111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72" y="1511383"/>
            <a:ext cx="8211696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3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Geniş ekran</PresentationFormat>
  <Paragraphs>2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Teması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Mehmet KILIÇ</dc:creator>
  <cp:lastModifiedBy>Mehmet KILIÇ</cp:lastModifiedBy>
  <cp:revision>1</cp:revision>
  <dcterms:created xsi:type="dcterms:W3CDTF">2024-09-22T11:19:06Z</dcterms:created>
  <dcterms:modified xsi:type="dcterms:W3CDTF">2024-09-22T11:19:23Z</dcterms:modified>
</cp:coreProperties>
</file>