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6AFA-F708-4B8E-9A97-33CFB6DF01FB}" type="datetimeFigureOut">
              <a:rPr lang="tr-TR" smtClean="0"/>
              <a:t>27.09.2023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8835-4BF0-4412-B797-7972AF9DE6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128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6AFA-F708-4B8E-9A97-33CFB6DF01FB}" type="datetimeFigureOut">
              <a:rPr lang="tr-TR" smtClean="0"/>
              <a:t>27.09.2023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8835-4BF0-4412-B797-7972AF9DE6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932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6AFA-F708-4B8E-9A97-33CFB6DF01FB}" type="datetimeFigureOut">
              <a:rPr lang="tr-TR" smtClean="0"/>
              <a:t>27.09.2023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8835-4BF0-4412-B797-7972AF9DE6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133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6AFA-F708-4B8E-9A97-33CFB6DF01FB}" type="datetimeFigureOut">
              <a:rPr lang="tr-TR" smtClean="0"/>
              <a:t>27.09.2023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8835-4BF0-4412-B797-7972AF9DE6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846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6AFA-F708-4B8E-9A97-33CFB6DF01FB}" type="datetimeFigureOut">
              <a:rPr lang="tr-TR" smtClean="0"/>
              <a:t>27.09.2023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8835-4BF0-4412-B797-7972AF9DE6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285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6AFA-F708-4B8E-9A97-33CFB6DF01FB}" type="datetimeFigureOut">
              <a:rPr lang="tr-TR" smtClean="0"/>
              <a:t>27.09.2023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8835-4BF0-4412-B797-7972AF9DE6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15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6AFA-F708-4B8E-9A97-33CFB6DF01FB}" type="datetimeFigureOut">
              <a:rPr lang="tr-TR" smtClean="0"/>
              <a:t>27.09.2023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8835-4BF0-4412-B797-7972AF9DE6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873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6AFA-F708-4B8E-9A97-33CFB6DF01FB}" type="datetimeFigureOut">
              <a:rPr lang="tr-TR" smtClean="0"/>
              <a:t>27.09.2023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8835-4BF0-4412-B797-7972AF9DE6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309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6AFA-F708-4B8E-9A97-33CFB6DF01FB}" type="datetimeFigureOut">
              <a:rPr lang="tr-TR" smtClean="0"/>
              <a:t>27.09.2023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8835-4BF0-4412-B797-7972AF9DE6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878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6AFA-F708-4B8E-9A97-33CFB6DF01FB}" type="datetimeFigureOut">
              <a:rPr lang="tr-TR" smtClean="0"/>
              <a:t>27.09.2023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8835-4BF0-4412-B797-7972AF9DE6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247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6AFA-F708-4B8E-9A97-33CFB6DF01FB}" type="datetimeFigureOut">
              <a:rPr lang="tr-TR" smtClean="0"/>
              <a:t>27.09.2023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8835-4BF0-4412-B797-7972AF9DE6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871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D6AFA-F708-4B8E-9A97-33CFB6DF01FB}" type="datetimeFigureOut">
              <a:rPr lang="tr-TR" smtClean="0"/>
              <a:t>27.09.2023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A8835-4BF0-4412-B797-7972AF9DE6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025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139825"/>
            <a:ext cx="10009188" cy="2173424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2022724" y="500360"/>
            <a:ext cx="61145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Programlama Nedir?</a:t>
            </a:r>
            <a:endParaRPr lang="tr-T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736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4" y="447674"/>
            <a:ext cx="9452899" cy="403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2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/>
          <p:cNvGrpSpPr/>
          <p:nvPr/>
        </p:nvGrpSpPr>
        <p:grpSpPr>
          <a:xfrm>
            <a:off x="725487" y="473075"/>
            <a:ext cx="9828213" cy="5775325"/>
            <a:chOff x="712787" y="650875"/>
            <a:chExt cx="8618935" cy="5127625"/>
          </a:xfrm>
        </p:grpSpPr>
        <p:pic>
          <p:nvPicPr>
            <p:cNvPr id="2" name="Resim 1"/>
            <p:cNvPicPr>
              <a:picLocks noChangeAspect="1"/>
            </p:cNvPicPr>
            <p:nvPr/>
          </p:nvPicPr>
          <p:blipFill rotWithShape="1">
            <a:blip r:embed="rId2"/>
            <a:srcRect r="75897" b="4103"/>
            <a:stretch/>
          </p:blipFill>
          <p:spPr>
            <a:xfrm>
              <a:off x="712787" y="650875"/>
              <a:ext cx="2347913" cy="5127625"/>
            </a:xfrm>
            <a:prstGeom prst="rect">
              <a:avLst/>
            </a:prstGeom>
          </p:spPr>
        </p:pic>
        <p:pic>
          <p:nvPicPr>
            <p:cNvPr id="3" name="Resim 2"/>
            <p:cNvPicPr>
              <a:picLocks noChangeAspect="1"/>
            </p:cNvPicPr>
            <p:nvPr/>
          </p:nvPicPr>
          <p:blipFill rotWithShape="1">
            <a:blip r:embed="rId2"/>
            <a:srcRect l="35624" b="2051"/>
            <a:stretch/>
          </p:blipFill>
          <p:spPr>
            <a:xfrm>
              <a:off x="3060700" y="650875"/>
              <a:ext cx="6271022" cy="5127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081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28800" y="2867396"/>
            <a:ext cx="837281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https://www.tynker.com/nb/project/58225616af92315a3f8b457d/?dir=director&amp;chapterid=57f69349af92317e458b458c&amp;s=1</a:t>
            </a:r>
            <a:r>
              <a:rPr kumimoji="0" lang="tr-TR" altLang="tr-T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12" y="269874"/>
            <a:ext cx="6364288" cy="608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5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76374"/>
            <a:ext cx="10533152" cy="28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 11"/>
          <p:cNvGrpSpPr/>
          <p:nvPr/>
        </p:nvGrpSpPr>
        <p:grpSpPr>
          <a:xfrm>
            <a:off x="2070100" y="825500"/>
            <a:ext cx="8051800" cy="5588000"/>
            <a:chOff x="5346700" y="127000"/>
            <a:chExt cx="6096000" cy="4940300"/>
          </a:xfrm>
        </p:grpSpPr>
        <p:sp>
          <p:nvSpPr>
            <p:cNvPr id="3" name="İkizkenar Üçgen 2"/>
            <p:cNvSpPr/>
            <p:nvPr/>
          </p:nvSpPr>
          <p:spPr>
            <a:xfrm>
              <a:off x="7378700" y="127000"/>
              <a:ext cx="2032000" cy="16383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Değişkenler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İkizkenar Üçgen 3"/>
            <p:cNvSpPr/>
            <p:nvPr/>
          </p:nvSpPr>
          <p:spPr>
            <a:xfrm>
              <a:off x="6362700" y="1778000"/>
              <a:ext cx="2032000" cy="16383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>
                  <a:solidFill>
                    <a:schemeClr val="tx1"/>
                  </a:solidFill>
                </a:rPr>
                <a:t>İ</a:t>
              </a:r>
              <a:r>
                <a:rPr lang="tr-TR" b="1" dirty="0" smtClean="0">
                  <a:solidFill>
                    <a:schemeClr val="tx1"/>
                  </a:solidFill>
                </a:rPr>
                <a:t>şleçler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İkizkenar Üçgen 4"/>
            <p:cNvSpPr/>
            <p:nvPr/>
          </p:nvSpPr>
          <p:spPr>
            <a:xfrm>
              <a:off x="8394700" y="1765300"/>
              <a:ext cx="2032000" cy="16383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Sınıflar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İkizkenar Üçgen 5"/>
            <p:cNvSpPr/>
            <p:nvPr/>
          </p:nvSpPr>
          <p:spPr>
            <a:xfrm>
              <a:off x="7378700" y="3416300"/>
              <a:ext cx="2032000" cy="16383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>
                  <a:solidFill>
                    <a:schemeClr val="tx1"/>
                  </a:solidFill>
                </a:rPr>
                <a:t>D</a:t>
              </a:r>
              <a:r>
                <a:rPr lang="tr-TR" b="1" dirty="0" smtClean="0">
                  <a:solidFill>
                    <a:schemeClr val="tx1"/>
                  </a:solidFill>
                </a:rPr>
                <a:t>öngüler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İkizkenar Üçgen 6"/>
            <p:cNvSpPr/>
            <p:nvPr/>
          </p:nvSpPr>
          <p:spPr>
            <a:xfrm>
              <a:off x="5346700" y="3429000"/>
              <a:ext cx="2032000" cy="16383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Nesneler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İkizkenar Üçgen 7"/>
            <p:cNvSpPr/>
            <p:nvPr/>
          </p:nvSpPr>
          <p:spPr>
            <a:xfrm>
              <a:off x="9410700" y="3403600"/>
              <a:ext cx="2032000" cy="16383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>
                  <a:solidFill>
                    <a:schemeClr val="tx1"/>
                  </a:solidFill>
                </a:rPr>
                <a:t>K</a:t>
              </a:r>
              <a:r>
                <a:rPr lang="tr-TR" b="1" dirty="0" smtClean="0">
                  <a:solidFill>
                    <a:schemeClr val="tx1"/>
                  </a:solidFill>
                </a:rPr>
                <a:t>oleksiyonlar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Metin kutusu 8"/>
            <p:cNvSpPr txBox="1"/>
            <p:nvPr/>
          </p:nvSpPr>
          <p:spPr>
            <a:xfrm>
              <a:off x="7785100" y="2030452"/>
              <a:ext cx="1206500" cy="326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b="1" dirty="0" smtClean="0"/>
                <a:t>Yöntemler</a:t>
              </a:r>
              <a:endParaRPr lang="tr-TR" b="1" dirty="0"/>
            </a:p>
          </p:txBody>
        </p:sp>
        <p:sp>
          <p:nvSpPr>
            <p:cNvPr id="10" name="Metin kutusu 9"/>
            <p:cNvSpPr txBox="1"/>
            <p:nvPr/>
          </p:nvSpPr>
          <p:spPr>
            <a:xfrm>
              <a:off x="6876256" y="3577890"/>
              <a:ext cx="1004887" cy="571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b="1" dirty="0" smtClean="0"/>
                <a:t>Kontrol yapıları</a:t>
              </a:r>
              <a:endParaRPr lang="tr-TR" b="1" dirty="0"/>
            </a:p>
          </p:txBody>
        </p:sp>
        <p:sp>
          <p:nvSpPr>
            <p:cNvPr id="11" name="Metin kutusu 10"/>
            <p:cNvSpPr txBox="1"/>
            <p:nvPr/>
          </p:nvSpPr>
          <p:spPr>
            <a:xfrm>
              <a:off x="8918972" y="3727617"/>
              <a:ext cx="983455" cy="326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b="1" dirty="0" smtClean="0"/>
                <a:t>Diziler</a:t>
              </a:r>
              <a:endParaRPr lang="tr-TR" b="1" dirty="0"/>
            </a:p>
          </p:txBody>
        </p:sp>
      </p:grpSp>
      <p:sp>
        <p:nvSpPr>
          <p:cNvPr id="13" name="Dikdörtgen 12"/>
          <p:cNvSpPr/>
          <p:nvPr/>
        </p:nvSpPr>
        <p:spPr>
          <a:xfrm>
            <a:off x="2492899" y="-97830"/>
            <a:ext cx="72062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Programlama Bileşenleri</a:t>
            </a:r>
            <a:endParaRPr lang="tr-T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97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l="18582" t="1987" r="11686" b="86010"/>
          <a:stretch/>
        </p:blipFill>
        <p:spPr>
          <a:xfrm>
            <a:off x="1117600" y="4880723"/>
            <a:ext cx="1155700" cy="46990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/>
          <a:srcRect l="8621" t="14963" r="8621" b="73358"/>
          <a:stretch/>
        </p:blipFill>
        <p:spPr>
          <a:xfrm>
            <a:off x="952500" y="569910"/>
            <a:ext cx="1371600" cy="457201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15518" t="28264" r="15517" b="58110"/>
          <a:stretch/>
        </p:blipFill>
        <p:spPr>
          <a:xfrm>
            <a:off x="1060450" y="4065511"/>
            <a:ext cx="1143000" cy="53339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l="20594" t="42702" r="21934" b="40592"/>
          <a:stretch/>
        </p:blipFill>
        <p:spPr>
          <a:xfrm>
            <a:off x="1022349" y="1225342"/>
            <a:ext cx="952500" cy="65404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l="31610" t="60705" r="29309" b="24371"/>
          <a:stretch/>
        </p:blipFill>
        <p:spPr>
          <a:xfrm>
            <a:off x="1276349" y="2077617"/>
            <a:ext cx="647700" cy="5842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2"/>
          <a:srcRect l="10153" t="77899" r="9387" b="9773"/>
          <a:stretch/>
        </p:blipFill>
        <p:spPr>
          <a:xfrm>
            <a:off x="933449" y="2912512"/>
            <a:ext cx="1333501" cy="48259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2"/>
          <a:srcRect l="33908" t="92012" r="34674" b="1176"/>
          <a:stretch/>
        </p:blipFill>
        <p:spPr>
          <a:xfrm>
            <a:off x="1276349" y="3613150"/>
            <a:ext cx="520700" cy="266700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4305300" y="569910"/>
            <a:ext cx="39497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Program başlangıç ve bitiş için kullanılır</a:t>
            </a:r>
            <a:endParaRPr lang="tr-TR" dirty="0"/>
          </a:p>
        </p:txBody>
      </p:sp>
      <p:sp>
        <p:nvSpPr>
          <p:cNvPr id="10" name="Metin kutusu 9"/>
          <p:cNvSpPr txBox="1"/>
          <p:nvPr/>
        </p:nvSpPr>
        <p:spPr>
          <a:xfrm>
            <a:off x="4305300" y="1178480"/>
            <a:ext cx="22606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Bilgi giriş için kullanılır</a:t>
            </a:r>
            <a:endParaRPr lang="tr-TR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4305300" y="1936033"/>
            <a:ext cx="44196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Aktarma aritmetik hesaplama için kullanılır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4305300" y="2565435"/>
            <a:ext cx="44196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Karar alma karar yapıları için kullanılır</a:t>
            </a:r>
            <a:endParaRPr lang="tr-TR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4305300" y="3085576"/>
            <a:ext cx="22606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Birleştirme çizgileri</a:t>
            </a:r>
            <a:endParaRPr lang="tr-TR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4248150" y="3890816"/>
            <a:ext cx="4064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Yazdırma ve çıkış işlemleri için kullanılır</a:t>
            </a:r>
            <a:endParaRPr lang="tr-TR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4305300" y="4696057"/>
            <a:ext cx="23876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Bağlantı için kullanılır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65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930274"/>
            <a:ext cx="8756650" cy="466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99" y="627062"/>
            <a:ext cx="10352693" cy="51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74" y="601662"/>
            <a:ext cx="8480425" cy="240320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87" y="3321050"/>
            <a:ext cx="2943225" cy="209550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00" y="3206750"/>
            <a:ext cx="2514600" cy="2724150"/>
          </a:xfrm>
          <a:prstGeom prst="rect">
            <a:avLst/>
          </a:prstGeom>
        </p:spPr>
      </p:pic>
      <p:sp>
        <p:nvSpPr>
          <p:cNvPr id="5" name="Oval Belirtme Çizgisi 4"/>
          <p:cNvSpPr/>
          <p:nvPr/>
        </p:nvSpPr>
        <p:spPr>
          <a:xfrm>
            <a:off x="4717256" y="3206750"/>
            <a:ext cx="1086644" cy="946150"/>
          </a:xfrm>
          <a:prstGeom prst="wedgeEllipseCallout">
            <a:avLst>
              <a:gd name="adj1" fmla="val 147772"/>
              <a:gd name="adj2" fmla="val 45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Elma</a:t>
            </a:r>
            <a:endParaRPr lang="tr-TR" dirty="0"/>
          </a:p>
        </p:txBody>
      </p:sp>
      <p:sp>
        <p:nvSpPr>
          <p:cNvPr id="6" name="Oval Belirtme Çizgisi 5"/>
          <p:cNvSpPr/>
          <p:nvPr/>
        </p:nvSpPr>
        <p:spPr>
          <a:xfrm>
            <a:off x="8826498" y="3004868"/>
            <a:ext cx="2032002" cy="1148032"/>
          </a:xfrm>
          <a:prstGeom prst="wedgeEllipseCallout">
            <a:avLst>
              <a:gd name="adj1" fmla="val -87043"/>
              <a:gd name="adj2" fmla="val 230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İnt</a:t>
            </a:r>
            <a:r>
              <a:rPr lang="tr-TR" dirty="0" smtClean="0"/>
              <a:t>, </a:t>
            </a:r>
            <a:r>
              <a:rPr lang="tr-TR" dirty="0" err="1" smtClean="0"/>
              <a:t>Float</a:t>
            </a:r>
            <a:r>
              <a:rPr lang="tr-TR" dirty="0" smtClean="0"/>
              <a:t> </a:t>
            </a:r>
            <a:r>
              <a:rPr lang="tr-TR" dirty="0" err="1" smtClean="0"/>
              <a:t>Double</a:t>
            </a:r>
            <a:endParaRPr lang="tr-TR" dirty="0"/>
          </a:p>
        </p:txBody>
      </p:sp>
      <p:sp>
        <p:nvSpPr>
          <p:cNvPr id="7" name="Oval Belirtme Çizgisi 6"/>
          <p:cNvSpPr/>
          <p:nvPr/>
        </p:nvSpPr>
        <p:spPr>
          <a:xfrm>
            <a:off x="9004298" y="4268518"/>
            <a:ext cx="2032002" cy="1148032"/>
          </a:xfrm>
          <a:prstGeom prst="wedgeEllipseCallout">
            <a:avLst>
              <a:gd name="adj1" fmla="val -106418"/>
              <a:gd name="adj2" fmla="val -11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 TL, 10TL.. gibi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082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647700"/>
            <a:ext cx="3200400" cy="35052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984250"/>
            <a:ext cx="3811424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63</Words>
  <Application>Microsoft Office PowerPoint</Application>
  <PresentationFormat>Geniş ekran</PresentationFormat>
  <Paragraphs>22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sist</dc:creator>
  <cp:lastModifiedBy>muhasebe</cp:lastModifiedBy>
  <cp:revision>10</cp:revision>
  <dcterms:created xsi:type="dcterms:W3CDTF">2022-12-04T09:33:04Z</dcterms:created>
  <dcterms:modified xsi:type="dcterms:W3CDTF">2023-09-27T17:53:31Z</dcterms:modified>
</cp:coreProperties>
</file>