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3" r:id="rId3"/>
    <p:sldId id="346" r:id="rId4"/>
    <p:sldId id="445" r:id="rId5"/>
    <p:sldId id="446" r:id="rId6"/>
    <p:sldId id="447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D23255-43FE-ED49-1D11-62179C51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8733FE2-045F-6FA9-68A7-7F00E053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BA9B401-0E31-3130-8D54-12054426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26B9074-0C77-7E5C-F5B6-50A95D0E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BB965D-514D-4285-C573-447EB88E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24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73080F-100E-995B-9B01-EC450F7E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2EFA32-B1BB-2B87-66EC-5AC08A11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4DC888-A68C-4FA5-09F9-9A5BDB6B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B76A6D-2DF5-C0C0-EA6D-09C7C4F7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9DB6BD-F4BC-4007-2C56-19F4A8B7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5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5472815-E791-C5CA-044B-8E83D68AC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FD67E40-2D52-EE2F-1678-206106C51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210AB3-0A85-F36C-9A1C-B9B85E5B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A4BD74-2BE9-F084-2352-0CA25E32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92AA47-7B48-C2FC-ECC1-0F788BEC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025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36687C-D669-D6F6-25B0-6AA42D93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DDC268-15F4-2CEB-EECB-21FCB59E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95617E6-3DF4-D2D5-7049-CC47A206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EA9CEF-C613-B337-116F-44C62E0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3339B7-DB29-5C24-6FF5-AD757C2D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00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BA61CE-E1BB-61DF-B652-F0E5A47B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E1599DE-3115-734B-FF7B-D0D74D97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6DFD41-93EE-4998-10B7-7D13A92C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6BC388-230E-CA17-A650-B99D546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A3E813-974C-4627-974B-8621E3AD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39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2AA36C-350F-C2AA-40FB-E740D196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B27B7B-4AB8-A57D-6601-98CE8961F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591009-D29D-CFE9-9448-D1F67985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F5F26-A9F5-31B8-12FC-01E45625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72E180-66B0-BAE2-2E5B-86803268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6069054-5B86-B5D8-DA49-F87BBC8B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091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F2C153-6E0F-DEAF-276B-43892ACDD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4BA2674-8655-C703-85E5-32CB3FD2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89964AE-C180-C55D-B7B4-DED462414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6CF9261-6EB0-9302-A806-26C30684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E38D3FF-75D1-9A1A-D0BC-1D395C9F1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F7F15E-4301-D8A9-3F46-22420992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5498665-3294-D983-9FA0-1B40AA5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202F3A4-5274-52B8-4652-0612A493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86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C460A3-5B84-6B5E-A6A6-90504B5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EA3FE63-30E5-B0E4-39B6-7C40E8C1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007B28E-5D1D-C3C8-BC1D-2FF70D2A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DB0446-8A74-6280-5F6A-1797A855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6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1FD4C54-D5A6-6DF9-A94D-12C3590E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4CD0496-E263-2077-0CD2-B040AE24E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1245A-A223-5AB5-C40C-59B26F2E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89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FA61AD-B97A-6B55-83CF-A493363E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15D233-69A5-2432-ECF6-64EED7FA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AA5A314-E2D5-7D99-9FF7-81AAA84A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810D75-19B1-C16B-3D41-30C9B912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D04F21-BDC4-7DD4-F6BF-08AC2C56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8A5D39-9DFC-A45A-E1DB-C54C9B3F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72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13B89E-3131-960B-B6CF-0EDA9EDC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BA57D1E-7A58-9A71-2DF5-7CD206231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8BD9119-89D2-1229-3CA7-106C2F7A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855E50-0D9A-46D1-4C03-89ECBF76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D62635-9BB8-A447-98FF-5964857C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D41E96-7C10-31A1-6FB8-6DACD444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7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FB602A6-9173-C965-FFF3-B44EEEE3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2A2D67-BB82-4202-9D01-2A18EF54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0D4FF7-C057-04BE-F6B1-1D460DB14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0DCF1-B378-46FE-9F90-4BC94D3ADED9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72A0BA-917D-8ABA-47F9-BB1F3357F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585CCF-5022-58E7-DEA5-9239BFD6F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F915E-7AAA-4B37-A8CE-606419677E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04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1" y="1854254"/>
            <a:ext cx="11527585" cy="236039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720661" y="315310"/>
            <a:ext cx="564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b="1" dirty="0">
                <a:solidFill>
                  <a:srgbClr val="FF0000"/>
                </a:solidFill>
                <a:latin typeface="Poppins"/>
              </a:rPr>
              <a:t>Haftanın Günleri Örneği</a:t>
            </a:r>
            <a:endParaRPr lang="tr-TR" sz="3600" b="1" i="0" dirty="0">
              <a:solidFill>
                <a:srgbClr val="FF000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348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9" y="145830"/>
            <a:ext cx="5734050" cy="64389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63" y="145830"/>
            <a:ext cx="5089144" cy="637058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4025462" y="0"/>
            <a:ext cx="3256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  <a:latin typeface="Poppins"/>
              </a:rPr>
              <a:t>Haftanın Günleri Örneği</a:t>
            </a:r>
            <a:endParaRPr lang="tr-TR" sz="2000" b="1" i="0" dirty="0">
              <a:solidFill>
                <a:srgbClr val="FF0000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8908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0" y="336331"/>
            <a:ext cx="11783202" cy="23858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22" y="3048082"/>
            <a:ext cx="4783216" cy="286924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68" y="2722179"/>
            <a:ext cx="33623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400050" y="400050"/>
            <a:ext cx="11384280" cy="5806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sz="5400" b="1" dirty="0">
                <a:solidFill>
                  <a:srgbClr val="FF0000"/>
                </a:solidFill>
              </a:rPr>
              <a:t>Soru: </a:t>
            </a:r>
            <a:r>
              <a:rPr lang="tr-TR" sz="5400" b="1" dirty="0"/>
              <a:t>Vize ve Final Notu girilen öğrencinin vize ve final notunun  50 den büyük olması halinde vizenin30% u ve  Final notunun70% i hesaplanarak geçme notu hesaplanacak , değilse başarısız yazdırılacak.</a:t>
            </a:r>
          </a:p>
        </p:txBody>
      </p:sp>
    </p:spTree>
    <p:extLst>
      <p:ext uri="{BB962C8B-B14F-4D97-AF65-F5344CB8AC3E}">
        <p14:creationId xmlns:p14="http://schemas.microsoft.com/office/powerpoint/2010/main" val="28876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956310" y="870288"/>
            <a:ext cx="92621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vize=</a:t>
            </a:r>
            <a:r>
              <a:rPr lang="tr-TR" sz="2800" b="1" dirty="0" err="1">
                <a:solidFill>
                  <a:srgbClr val="257693"/>
                </a:solidFill>
                <a:latin typeface="Courier New" panose="02070309020205020404" pitchFamily="49" charset="0"/>
              </a:rPr>
              <a:t>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"vize notu:"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final=</a:t>
            </a:r>
            <a:r>
              <a:rPr lang="tr-TR" sz="2800" b="1" dirty="0" err="1">
                <a:solidFill>
                  <a:srgbClr val="257693"/>
                </a:solidFill>
                <a:latin typeface="Courier New" panose="02070309020205020404" pitchFamily="49" charset="0"/>
              </a:rPr>
              <a:t>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input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"final notu:"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hesaplama=vize*</a:t>
            </a:r>
            <a:r>
              <a:rPr lang="tr-TR" sz="2800" b="1" dirty="0">
                <a:solidFill>
                  <a:srgbClr val="098156"/>
                </a:solidFill>
                <a:latin typeface="Courier New" panose="02070309020205020404" pitchFamily="49" charset="0"/>
              </a:rPr>
              <a:t>0.30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+final*</a:t>
            </a:r>
            <a:r>
              <a:rPr lang="tr-TR" sz="2800" b="1" dirty="0">
                <a:solidFill>
                  <a:srgbClr val="098156"/>
                </a:solidFill>
                <a:latin typeface="Courier New" panose="02070309020205020404" pitchFamily="49" charset="0"/>
              </a:rPr>
              <a:t>0.70</a:t>
            </a:r>
            <a:endParaRPr lang="tr-TR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8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vize&gt;=</a:t>
            </a:r>
            <a:r>
              <a:rPr lang="tr-TR" sz="2800" b="1" dirty="0">
                <a:solidFill>
                  <a:srgbClr val="098156"/>
                </a:solidFill>
                <a:latin typeface="Courier New" panose="02070309020205020404" pitchFamily="49" charset="0"/>
              </a:rPr>
              <a:t>50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tr-TR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final&gt;=</a:t>
            </a:r>
            <a:r>
              <a:rPr lang="tr-TR" sz="2800" b="1" dirty="0">
                <a:solidFill>
                  <a:srgbClr val="098156"/>
                </a:solidFill>
                <a:latin typeface="Courier New" panose="02070309020205020404" pitchFamily="49" charset="0"/>
              </a:rPr>
              <a:t>50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geçti,başarı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 </a:t>
            </a:r>
            <a:r>
              <a:rPr lang="tr-TR" sz="28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notu:"</a:t>
            </a:r>
            <a:r>
              <a:rPr lang="tr-TR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,hesaplama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tr-TR" sz="2800" b="1" dirty="0">
                <a:solidFill>
                  <a:srgbClr val="AF00DB"/>
                </a:solidFill>
                <a:latin typeface="Courier New" panose="02070309020205020404" pitchFamily="49" charset="0"/>
              </a:rPr>
              <a:t>else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tr-TR" sz="2800" b="1" dirty="0" err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tr-TR" sz="2800" b="1" dirty="0">
                <a:solidFill>
                  <a:srgbClr val="A31515"/>
                </a:solidFill>
                <a:latin typeface="Courier New" panose="02070309020205020404" pitchFamily="49" charset="0"/>
              </a:rPr>
              <a:t>"başarısız"</a:t>
            </a:r>
            <a:r>
              <a:rPr lang="tr-TR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tr-TR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6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68" y="525518"/>
            <a:ext cx="9601200" cy="762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54" y="1845058"/>
            <a:ext cx="4389816" cy="324194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9" y="1287518"/>
            <a:ext cx="58102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Geniş ekran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Poppins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2024-09-22T10:33:41Z</dcterms:created>
  <dcterms:modified xsi:type="dcterms:W3CDTF">2024-09-22T10:35:22Z</dcterms:modified>
</cp:coreProperties>
</file>