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98FF69-2D57-72ED-0F19-180A6E34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C90CE4-2B4A-BF38-F2AF-B817CE903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0D2532-0A71-F859-57A9-EBA16D54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64145E-878D-56E5-EE67-CBB33CD9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0ABCFF-0D2B-F6FA-08FE-61BD5D32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28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342482-8862-4228-CB85-C8ABB925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B91EC49-3A63-0135-5E2F-5F451D39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5EA917-EEE5-3C85-6951-10468DDC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B812D1-10FB-A26D-B08D-16A10F82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6CE0F5-C570-8E62-6B17-C24227F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7DD8A6A-BCDA-8229-8706-B6F1B0CD9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8FEB475-A090-E659-232F-CB1B28738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CAE2C5-AA03-7A37-9B6D-32FC1855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01F921-E8A5-4251-C315-7344B259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7970ED-A8D8-667C-A32E-A84E8D6A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28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2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B8D170-1F8F-50C7-6CB1-685A91F4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ECA60E-B24D-39E0-3769-1BC7622D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AD09E4-5C65-1684-32AE-D6D5BF9A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73B89E-E0CF-ADE8-903C-C50D6C71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746755-6103-326D-A93B-3F4D1E62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02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26128C-6FA5-24BD-0049-282FB5FE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DB3B84-B96C-F18B-72E7-30480868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231A00-0CDA-B5A5-2D39-05EDF43B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554193-1C5A-A62F-0EC5-162D99C5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F9E657-FE25-650B-59C9-D32CC402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45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CBEFE0-D41E-1DD6-BA3C-D09D0B70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E54405-61F0-2306-16A8-08BA7679C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4DF8B5-E98E-1689-6BA1-377E52E0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45B7AF-E0C1-4B9F-74C3-27361006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7A242B-9C5E-6134-25F5-78711AC1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3ED819-C424-4E70-9552-48E04CB2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764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93C680-EC4D-DF78-8F4E-5B28504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CC03C3-ECDD-799D-4589-163C3CBA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D6C64-F6BC-A13D-C570-0B759875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9635614-B123-A2CE-4D63-F977501E6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6A97992-7704-7992-FDFB-90173E2C3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B889161-0F21-1FC5-4BEC-BE122F0C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545EF2B-F2BF-9A45-FEC2-A57A6A8A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5F0A6BC-04BF-E916-4A23-0B75F6DB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89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F1570-4259-FA09-3A28-84BE6721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8E30F26-71C1-7971-CDA5-437B9262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1CDF72E-9E9E-3CBC-1708-76830635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10AD25-2727-EC5C-5CB9-6CDC677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60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3986310-801B-68AD-6D9A-A42074A2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6BD2361-76D6-DEEC-2AC3-87D90363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39846A5-A38D-A79E-FAF6-ED00D23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0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809A33-6545-7CFC-6931-38E2DE3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13EEEA-B230-AA60-CA61-CB4E8317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0A8E57-8268-32F8-D8BE-93093839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CACEB1-1A86-37E7-E547-19429377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A48C37-F8E7-3F96-BBBF-19BE0FAD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02EB95-0D75-9101-8343-6408209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17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5D412-8B22-82BC-0E6D-1D101013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CD1E051-67C6-CCD9-F382-77F054E18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9F5D86-5ADA-B772-6437-293A53A86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3DA4EA-9490-607F-D900-8206F912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8D8246-D9FA-80EF-69D3-72654AF9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A3D78B-FD49-B21B-0F60-D81AC05E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51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3D45F09-F5FA-E860-E959-FB563468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62B9C9-6535-6864-906C-47B2BB06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30F702-0DB1-7D05-0E3D-2FFF038CB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1B926-1BF7-4DEE-9F52-DDE68CA5F7F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09C8C3-E46A-4A2B-44CF-52D3DAD32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182EF6-3EB8-541F-03F3-F445AB56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C3320-1CA3-4A78-B0D2-12837F68B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07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>
                <a:latin typeface="Carlito"/>
                <a:cs typeface="Carlito"/>
              </a:rPr>
              <a:t>Karar-</a:t>
            </a:r>
            <a:r>
              <a:rPr spc="-85" dirty="0">
                <a:latin typeface="Carlito"/>
                <a:cs typeface="Carlito"/>
              </a:rPr>
              <a:t>Koşul</a:t>
            </a:r>
            <a:r>
              <a:rPr spc="-114" dirty="0">
                <a:latin typeface="Carlito"/>
                <a:cs typeface="Carlito"/>
              </a:rPr>
              <a:t> </a:t>
            </a:r>
            <a:r>
              <a:rPr spc="-85" dirty="0">
                <a:latin typeface="Carlito"/>
                <a:cs typeface="Carlito"/>
              </a:rPr>
              <a:t>Yapıları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58873"/>
            <a:ext cx="11047095" cy="3649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Bilgisayarlar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sadece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sıralı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işlemleri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gerçekleştirmek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tasarlanmamıştır.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ts val="3030"/>
              </a:lnSpc>
            </a:pPr>
            <a:r>
              <a:rPr sz="2800" spc="-30" dirty="0">
                <a:latin typeface="Carlito"/>
                <a:cs typeface="Carlito"/>
              </a:rPr>
              <a:t>Karar-</a:t>
            </a:r>
            <a:r>
              <a:rPr sz="2800" dirty="0">
                <a:latin typeface="Carlito"/>
                <a:cs typeface="Carlito"/>
              </a:rPr>
              <a:t>Koşul</a:t>
            </a:r>
            <a:r>
              <a:rPr sz="2800" spc="250" dirty="0">
                <a:latin typeface="Carlito"/>
                <a:cs typeface="Carlito"/>
              </a:rPr>
              <a:t>   </a:t>
            </a:r>
            <a:r>
              <a:rPr sz="2800" dirty="0">
                <a:latin typeface="Carlito"/>
                <a:cs typeface="Carlito"/>
              </a:rPr>
              <a:t>yapıları</a:t>
            </a:r>
            <a:r>
              <a:rPr sz="2800" spc="265" dirty="0">
                <a:latin typeface="Carlito"/>
                <a:cs typeface="Carlito"/>
              </a:rPr>
              <a:t>   </a:t>
            </a:r>
            <a:r>
              <a:rPr sz="2800" dirty="0">
                <a:latin typeface="Carlito"/>
                <a:cs typeface="Carlito"/>
              </a:rPr>
              <a:t>programlama</a:t>
            </a:r>
            <a:r>
              <a:rPr sz="2800" spc="265" dirty="0">
                <a:latin typeface="Carlito"/>
                <a:cs typeface="Carlito"/>
              </a:rPr>
              <a:t>   </a:t>
            </a:r>
            <a:r>
              <a:rPr sz="2800" dirty="0">
                <a:latin typeface="Carlito"/>
                <a:cs typeface="Carlito"/>
              </a:rPr>
              <a:t>dillerinde</a:t>
            </a:r>
            <a:r>
              <a:rPr sz="2800" spc="265" dirty="0">
                <a:latin typeface="Carlito"/>
                <a:cs typeface="Carlito"/>
              </a:rPr>
              <a:t>   </a:t>
            </a:r>
            <a:r>
              <a:rPr sz="2800" dirty="0">
                <a:latin typeface="Carlito"/>
                <a:cs typeface="Carlito"/>
              </a:rPr>
              <a:t>karşılaştırmalar</a:t>
            </a:r>
            <a:r>
              <a:rPr sz="2800" spc="260" dirty="0">
                <a:latin typeface="Carlito"/>
                <a:cs typeface="Carlito"/>
              </a:rPr>
              <a:t>  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260" dirty="0">
                <a:latin typeface="Carlito"/>
                <a:cs typeface="Carlito"/>
              </a:rPr>
              <a:t>   </a:t>
            </a:r>
            <a:r>
              <a:rPr sz="2800" spc="-25" dirty="0">
                <a:latin typeface="Carlito"/>
                <a:cs typeface="Carlito"/>
              </a:rPr>
              <a:t>bu </a:t>
            </a:r>
            <a:r>
              <a:rPr sz="2800" dirty="0">
                <a:latin typeface="Carlito"/>
                <a:cs typeface="Carlito"/>
              </a:rPr>
              <a:t>karşılaştırmaların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sonucunda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gerçekleşmesi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istenen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işlemlerin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kontrolü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için </a:t>
            </a:r>
            <a:r>
              <a:rPr sz="2800" spc="-10" dirty="0">
                <a:latin typeface="Carlito"/>
                <a:cs typeface="Carlito"/>
              </a:rPr>
              <a:t>kullanılmaktadır.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ts val="3190"/>
              </a:lnSpc>
            </a:pPr>
            <a:r>
              <a:rPr sz="2800" spc="-30" dirty="0">
                <a:latin typeface="Carlito"/>
                <a:cs typeface="Carlito"/>
              </a:rPr>
              <a:t>Karar-</a:t>
            </a:r>
            <a:r>
              <a:rPr sz="2800" dirty="0">
                <a:latin typeface="Carlito"/>
                <a:cs typeface="Carlito"/>
              </a:rPr>
              <a:t>Koşul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yapıları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kısaca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durumun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sonucu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doğrultusunda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işi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veya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işleri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latin typeface="Carlito"/>
                <a:cs typeface="Carlito"/>
              </a:rPr>
              <a:t>belirler.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661" y="783844"/>
            <a:ext cx="6259805" cy="5019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70" dirty="0">
                <a:latin typeface="Liberation Sans Narrow"/>
                <a:cs typeface="Liberation Sans Narrow"/>
              </a:rPr>
              <a:t>Örnek: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71100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Kullanıcının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klavyeden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girdiği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iki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sayıdan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büyük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olanı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yazdıran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70" dirty="0">
                <a:latin typeface="Liberation Sans Narrow"/>
                <a:cs typeface="Liberation Sans Narrow"/>
              </a:rPr>
              <a:t>Örnek: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49515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Kullanıcıdan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istenilen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sayının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negatif,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pozitif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nötr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olduğunu 	gösteren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5275" y="116819"/>
            <a:ext cx="4138683" cy="67274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65" dirty="0">
                <a:latin typeface="Liberation Sans Narrow"/>
                <a:cs typeface="Liberation Sans Narrow"/>
              </a:rPr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92695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Kullanıcıdan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haftanın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kaçıncı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günü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olduğu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bilgisi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alınarak,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hangi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gün 	</a:t>
            </a:r>
            <a:r>
              <a:rPr sz="2800" dirty="0">
                <a:latin typeface="Carlito"/>
                <a:cs typeface="Carlito"/>
              </a:rPr>
              <a:t>olduğunu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(Pazartesi,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Salı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..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)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yazan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Geniş ekran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Carlito</vt:lpstr>
      <vt:lpstr>Liberation Sans Narrow</vt:lpstr>
      <vt:lpstr>Office Teması</vt:lpstr>
      <vt:lpstr>PowerPoint Sunusu</vt:lpstr>
      <vt:lpstr>PowerPoint Sunusu</vt:lpstr>
      <vt:lpstr>Karar-Koşul Yapıları</vt:lpstr>
      <vt:lpstr>PowerPoint Sunusu</vt:lpstr>
      <vt:lpstr>Örnek:</vt:lpstr>
      <vt:lpstr>Örnek:</vt:lpstr>
      <vt:lpstr>PowerPoint Sunusu</vt:lpstr>
      <vt:lpstr>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2024-09-22T09:25:45Z</dcterms:created>
  <dcterms:modified xsi:type="dcterms:W3CDTF">2024-09-22T09:31:42Z</dcterms:modified>
</cp:coreProperties>
</file>